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2.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Lst>
  <p:notesMasterIdLst>
    <p:notesMasterId r:id="rId31"/>
  </p:notesMasterIdLst>
  <p:sldIdLst>
    <p:sldId id="288" r:id="rId3"/>
    <p:sldId id="289" r:id="rId4"/>
    <p:sldId id="290" r:id="rId5"/>
    <p:sldId id="316" r:id="rId6"/>
    <p:sldId id="320" r:id="rId7"/>
    <p:sldId id="301" r:id="rId8"/>
    <p:sldId id="323" r:id="rId9"/>
    <p:sldId id="303" r:id="rId10"/>
    <p:sldId id="291" r:id="rId11"/>
    <p:sldId id="310" r:id="rId12"/>
    <p:sldId id="309" r:id="rId13"/>
    <p:sldId id="304" r:id="rId14"/>
    <p:sldId id="306" r:id="rId15"/>
    <p:sldId id="305" r:id="rId16"/>
    <p:sldId id="292" r:id="rId17"/>
    <p:sldId id="298" r:id="rId18"/>
    <p:sldId id="307" r:id="rId19"/>
    <p:sldId id="308" r:id="rId20"/>
    <p:sldId id="317" r:id="rId21"/>
    <p:sldId id="315" r:id="rId22"/>
    <p:sldId id="293" r:id="rId23"/>
    <p:sldId id="295" r:id="rId24"/>
    <p:sldId id="297" r:id="rId25"/>
    <p:sldId id="300" r:id="rId26"/>
    <p:sldId id="318" r:id="rId27"/>
    <p:sldId id="321" r:id="rId28"/>
    <p:sldId id="324" r:id="rId29"/>
    <p:sldId id="325"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5" d="100"/>
          <a:sy n="75" d="100"/>
        </p:scale>
        <p:origin x="-162" y="-14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4E8BE76-29C8-41AB-8544-889D89FA4F96}" type="datetimeFigureOut">
              <a:rPr lang="zh-CN" altLang="en-US" smtClean="0"/>
              <a:t>2019/11/10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3AD677-048F-409F-AACD-0A0B5EF61C8C}" type="slidenum">
              <a:rPr lang="zh-CN" altLang="en-US" smtClean="0"/>
              <a:t>‹#›</a:t>
            </a:fld>
            <a:endParaRPr lang="zh-CN" altLang="en-US"/>
          </a:p>
        </p:txBody>
      </p:sp>
    </p:spTree>
    <p:extLst>
      <p:ext uri="{BB962C8B-B14F-4D97-AF65-F5344CB8AC3E}">
        <p14:creationId xmlns:p14="http://schemas.microsoft.com/office/powerpoint/2010/main" val="32823667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1</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0119912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10</a:t>
            </a:fld>
            <a:endParaRPr lang="zh-CN" altLang="en-US"/>
          </a:p>
        </p:txBody>
      </p:sp>
    </p:spTree>
    <p:extLst>
      <p:ext uri="{BB962C8B-B14F-4D97-AF65-F5344CB8AC3E}">
        <p14:creationId xmlns:p14="http://schemas.microsoft.com/office/powerpoint/2010/main" val="16818290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11</a:t>
            </a:fld>
            <a:endParaRPr lang="zh-CN" altLang="en-US"/>
          </a:p>
        </p:txBody>
      </p:sp>
    </p:spTree>
    <p:extLst>
      <p:ext uri="{BB962C8B-B14F-4D97-AF65-F5344CB8AC3E}">
        <p14:creationId xmlns:p14="http://schemas.microsoft.com/office/powerpoint/2010/main" val="41303083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12</a:t>
            </a:fld>
            <a:endParaRPr lang="zh-CN" altLang="en-US"/>
          </a:p>
        </p:txBody>
      </p:sp>
    </p:spTree>
    <p:extLst>
      <p:ext uri="{BB962C8B-B14F-4D97-AF65-F5344CB8AC3E}">
        <p14:creationId xmlns:p14="http://schemas.microsoft.com/office/powerpoint/2010/main" val="36589321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13</a:t>
            </a:fld>
            <a:endParaRPr lang="zh-CN" altLang="en-US"/>
          </a:p>
        </p:txBody>
      </p:sp>
    </p:spTree>
    <p:extLst>
      <p:ext uri="{BB962C8B-B14F-4D97-AF65-F5344CB8AC3E}">
        <p14:creationId xmlns:p14="http://schemas.microsoft.com/office/powerpoint/2010/main" val="17101647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14</a:t>
            </a:fld>
            <a:endParaRPr lang="zh-CN" altLang="en-US"/>
          </a:p>
        </p:txBody>
      </p:sp>
    </p:spTree>
    <p:extLst>
      <p:ext uri="{BB962C8B-B14F-4D97-AF65-F5344CB8AC3E}">
        <p14:creationId xmlns:p14="http://schemas.microsoft.com/office/powerpoint/2010/main" val="28036860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15</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35023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16</a:t>
            </a:fld>
            <a:endParaRPr lang="zh-CN" altLang="en-US"/>
          </a:p>
        </p:txBody>
      </p:sp>
    </p:spTree>
    <p:extLst>
      <p:ext uri="{BB962C8B-B14F-4D97-AF65-F5344CB8AC3E}">
        <p14:creationId xmlns:p14="http://schemas.microsoft.com/office/powerpoint/2010/main" val="31151928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17</a:t>
            </a:fld>
            <a:endParaRPr lang="zh-CN" altLang="en-US"/>
          </a:p>
        </p:txBody>
      </p:sp>
    </p:spTree>
    <p:extLst>
      <p:ext uri="{BB962C8B-B14F-4D97-AF65-F5344CB8AC3E}">
        <p14:creationId xmlns:p14="http://schemas.microsoft.com/office/powerpoint/2010/main" val="25706149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18</a:t>
            </a:fld>
            <a:endParaRPr lang="zh-CN" altLang="en-US"/>
          </a:p>
        </p:txBody>
      </p:sp>
    </p:spTree>
    <p:extLst>
      <p:ext uri="{BB962C8B-B14F-4D97-AF65-F5344CB8AC3E}">
        <p14:creationId xmlns:p14="http://schemas.microsoft.com/office/powerpoint/2010/main" val="19163676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19</a:t>
            </a:fld>
            <a:endParaRPr lang="zh-CN" altLang="en-US"/>
          </a:p>
        </p:txBody>
      </p:sp>
    </p:spTree>
    <p:extLst>
      <p:ext uri="{BB962C8B-B14F-4D97-AF65-F5344CB8AC3E}">
        <p14:creationId xmlns:p14="http://schemas.microsoft.com/office/powerpoint/2010/main" val="19934434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2</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34606202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20</a:t>
            </a:fld>
            <a:endParaRPr lang="zh-CN" altLang="en-US"/>
          </a:p>
        </p:txBody>
      </p:sp>
    </p:spTree>
    <p:extLst>
      <p:ext uri="{BB962C8B-B14F-4D97-AF65-F5344CB8AC3E}">
        <p14:creationId xmlns:p14="http://schemas.microsoft.com/office/powerpoint/2010/main" val="4478867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21</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1434291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22</a:t>
            </a:fld>
            <a:endParaRPr lang="zh-CN" altLang="en-US"/>
          </a:p>
        </p:txBody>
      </p:sp>
    </p:spTree>
    <p:extLst>
      <p:ext uri="{BB962C8B-B14F-4D97-AF65-F5344CB8AC3E}">
        <p14:creationId xmlns:p14="http://schemas.microsoft.com/office/powerpoint/2010/main" val="256902874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23</a:t>
            </a:fld>
            <a:endParaRPr lang="zh-CN" altLang="en-US"/>
          </a:p>
        </p:txBody>
      </p:sp>
    </p:spTree>
    <p:extLst>
      <p:ext uri="{BB962C8B-B14F-4D97-AF65-F5344CB8AC3E}">
        <p14:creationId xmlns:p14="http://schemas.microsoft.com/office/powerpoint/2010/main" val="280420762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24</a:t>
            </a:fld>
            <a:endParaRPr lang="zh-CN" altLang="en-US"/>
          </a:p>
        </p:txBody>
      </p:sp>
    </p:spTree>
    <p:extLst>
      <p:ext uri="{BB962C8B-B14F-4D97-AF65-F5344CB8AC3E}">
        <p14:creationId xmlns:p14="http://schemas.microsoft.com/office/powerpoint/2010/main" val="17043917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25</a:t>
            </a:fld>
            <a:endParaRPr lang="zh-CN" altLang="en-US"/>
          </a:p>
        </p:txBody>
      </p:sp>
    </p:spTree>
    <p:extLst>
      <p:ext uri="{BB962C8B-B14F-4D97-AF65-F5344CB8AC3E}">
        <p14:creationId xmlns:p14="http://schemas.microsoft.com/office/powerpoint/2010/main" val="41617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26</a:t>
            </a:fld>
            <a:endParaRPr lang="zh-CN" altLang="en-US"/>
          </a:p>
        </p:txBody>
      </p:sp>
    </p:spTree>
    <p:extLst>
      <p:ext uri="{BB962C8B-B14F-4D97-AF65-F5344CB8AC3E}">
        <p14:creationId xmlns:p14="http://schemas.microsoft.com/office/powerpoint/2010/main" val="389566086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pPr marL="0" marR="0" lvl="0" indent="0" algn="r" defTabSz="685800" rtl="0" eaLnBrk="1" fontAlgn="auto" latinLnBrk="0" hangingPunct="1">
              <a:lnSpc>
                <a:spcPct val="100000"/>
              </a:lnSpc>
              <a:spcBef>
                <a:spcPts val="0"/>
              </a:spcBef>
              <a:spcAft>
                <a:spcPts val="0"/>
              </a:spcAft>
              <a:buClrTx/>
              <a:buSzTx/>
              <a:buFontTx/>
              <a:buNone/>
              <a:tabLst/>
              <a:defRPr/>
            </a:pPr>
            <a:fld id="{8E734D7E-DDC1-43BA-BA84-4A1CFE3D3418}" type="slidenum">
              <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27</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40323510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3</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3958898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4</a:t>
            </a:fld>
            <a:endParaRPr lang="zh-CN" altLang="en-US"/>
          </a:p>
        </p:txBody>
      </p:sp>
    </p:spTree>
    <p:extLst>
      <p:ext uri="{BB962C8B-B14F-4D97-AF65-F5344CB8AC3E}">
        <p14:creationId xmlns:p14="http://schemas.microsoft.com/office/powerpoint/2010/main" val="20084817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5</a:t>
            </a:fld>
            <a:endParaRPr lang="zh-CN" altLang="en-US"/>
          </a:p>
        </p:txBody>
      </p:sp>
    </p:spTree>
    <p:extLst>
      <p:ext uri="{BB962C8B-B14F-4D97-AF65-F5344CB8AC3E}">
        <p14:creationId xmlns:p14="http://schemas.microsoft.com/office/powerpoint/2010/main" val="39913173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6</a:t>
            </a:fld>
            <a:endParaRPr lang="zh-CN" altLang="en-US"/>
          </a:p>
        </p:txBody>
      </p:sp>
    </p:spTree>
    <p:extLst>
      <p:ext uri="{BB962C8B-B14F-4D97-AF65-F5344CB8AC3E}">
        <p14:creationId xmlns:p14="http://schemas.microsoft.com/office/powerpoint/2010/main" val="8796376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7</a:t>
            </a:fld>
            <a:endParaRPr lang="zh-CN" altLang="en-US"/>
          </a:p>
        </p:txBody>
      </p:sp>
    </p:spTree>
    <p:extLst>
      <p:ext uri="{BB962C8B-B14F-4D97-AF65-F5344CB8AC3E}">
        <p14:creationId xmlns:p14="http://schemas.microsoft.com/office/powerpoint/2010/main" val="21833674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8</a:t>
            </a:fld>
            <a:endParaRPr lang="zh-CN" altLang="en-US"/>
          </a:p>
        </p:txBody>
      </p:sp>
    </p:spTree>
    <p:extLst>
      <p:ext uri="{BB962C8B-B14F-4D97-AF65-F5344CB8AC3E}">
        <p14:creationId xmlns:p14="http://schemas.microsoft.com/office/powerpoint/2010/main" val="24107944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9</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5426691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2019/11/10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923746729"/>
      </p:ext>
    </p:extLst>
  </p:cSld>
  <p:clrMapOvr>
    <a:masterClrMapping/>
  </p:clrMapOvr>
  <p:transition spd="slow" advClick="0" advTm="0">
    <p:comb/>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2019/11/10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1859827731"/>
      </p:ext>
    </p:extLst>
  </p:cSld>
  <p:clrMapOvr>
    <a:masterClrMapping/>
  </p:clrMapOvr>
  <p:transition spd="slow" advClick="0" advTm="0">
    <p:comb/>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2019/11/10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468846656"/>
      </p:ext>
    </p:extLst>
  </p:cSld>
  <p:clrMapOvr>
    <a:masterClrMapping/>
  </p:clrMapOvr>
  <p:transition spd="slow" advClick="0" advTm="0">
    <p:comb/>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4643704"/>
      </p:ext>
    </p:extLst>
  </p:cSld>
  <p:clrMapOvr>
    <a:masterClrMapping/>
  </p:clrMapOvr>
  <p:transition spd="slow" advClick="0" advTm="0">
    <p:comb/>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032107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32543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532914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583075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490496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413383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885445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2019/11/10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2446103537"/>
      </p:ext>
    </p:extLst>
  </p:cSld>
  <p:clrMapOvr>
    <a:masterClrMapping/>
  </p:clrMapOvr>
  <p:transition spd="slow" advClick="0" advTm="0">
    <p:comb/>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8524630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2227676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8315660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476177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fld id="{ACA37975-6AF7-4301-9DC5-87C074AA59D1}" type="datetimeFigureOut">
              <a:rPr lang="zh-CN" altLang="en-US" smtClean="0"/>
              <a:t>2019/11/10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8579085"/>
      </p:ext>
    </p:extLst>
  </p:cSld>
  <p:clrMapOvr>
    <a:masterClrMapping/>
  </p:clrMapOvr>
  <p:transition spd="slow" advClick="0" advTm="0">
    <p:comb/>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9" name="矩形 8"/>
          <p:cNvSpPr/>
          <p:nvPr userDrawn="1"/>
        </p:nvSpPr>
        <p:spPr>
          <a:xfrm>
            <a:off x="6305928" y="2621125"/>
            <a:ext cx="775136" cy="230832"/>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精美</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课件：</a:t>
            </a:r>
            <a:r>
              <a:rPr lang="en-US" altLang="zh-CN" sz="100" dirty="0">
                <a:solidFill>
                  <a:prstClr val="white"/>
                </a:solidFill>
                <a:latin typeface="Calibri"/>
                <a:ea typeface="宋体"/>
              </a:rPr>
              <a:t>www.1ppt.com/kejian/             </a:t>
            </a:r>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pPr defTabSz="914400"/>
            <a:r>
              <a:rPr lang="zh-CN" altLang="en-US" sz="100" dirty="0">
                <a:solidFill>
                  <a:prstClr val="white"/>
                </a:solidFill>
                <a:latin typeface="Calibri"/>
                <a:ea typeface="宋体"/>
              </a:rPr>
              <a:t>工作总结</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www.1ppt.com/xiazai/zongjie/ </a:t>
            </a:r>
            <a:r>
              <a:rPr lang="zh-CN" altLang="en-US" sz="100" dirty="0">
                <a:solidFill>
                  <a:prstClr val="white"/>
                </a:solidFill>
                <a:latin typeface="Calibri"/>
                <a:ea typeface="宋体"/>
              </a:rPr>
              <a:t>工作计划：</a:t>
            </a:r>
            <a:r>
              <a:rPr lang="en-US" altLang="zh-CN" sz="100" dirty="0">
                <a:solidFill>
                  <a:prstClr val="white"/>
                </a:solidFill>
                <a:latin typeface="Calibri"/>
                <a:ea typeface="宋体"/>
              </a:rPr>
              <a:t>www.1ppt.com/xiazai/jihua/</a:t>
            </a:r>
          </a:p>
          <a:p>
            <a:pPr defTabSz="914400"/>
            <a:r>
              <a:rPr lang="zh-CN" altLang="en-US" sz="100" dirty="0">
                <a:solidFill>
                  <a:prstClr val="white"/>
                </a:solidFill>
                <a:latin typeface="Calibri"/>
                <a:ea typeface="宋体"/>
              </a:rPr>
              <a:t>商务</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www.1ppt.com/moban/shangwu/  </a:t>
            </a:r>
            <a:r>
              <a:rPr lang="zh-CN" altLang="en-US" sz="100" dirty="0">
                <a:solidFill>
                  <a:prstClr val="white"/>
                </a:solidFill>
                <a:latin typeface="Calibri"/>
                <a:ea typeface="宋体"/>
              </a:rPr>
              <a:t>个人简历</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www.1ppt.com/xiazai/jianli/  </a:t>
            </a:r>
          </a:p>
          <a:p>
            <a:pPr defTabSz="914400"/>
            <a:r>
              <a:rPr lang="zh-CN" altLang="en-US" sz="100" dirty="0">
                <a:solidFill>
                  <a:prstClr val="white"/>
                </a:solidFill>
                <a:latin typeface="Calibri"/>
                <a:ea typeface="宋体"/>
              </a:rPr>
              <a:t>毕业答辩</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www.1ppt.com/xiazai/dabian/  </a:t>
            </a:r>
            <a:r>
              <a:rPr lang="zh-CN" altLang="en-US" sz="100" dirty="0">
                <a:solidFill>
                  <a:prstClr val="white"/>
                </a:solidFill>
                <a:latin typeface="Calibri"/>
                <a:ea typeface="宋体"/>
              </a:rPr>
              <a:t>工作汇报</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www.1ppt.com/xiazai/huibao/    </a:t>
            </a:r>
          </a:p>
          <a:p>
            <a:pPr defTabSz="914400"/>
            <a:r>
              <a:rPr lang="en-US" altLang="zh-CN" sz="100" dirty="0">
                <a:solidFill>
                  <a:prstClr val="white"/>
                </a:solidFill>
                <a:latin typeface="Calibri"/>
                <a:ea typeface="宋体"/>
              </a:rPr>
              <a:t> </a:t>
            </a:r>
          </a:p>
        </p:txBody>
      </p:sp>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ACA37975-6AF7-4301-9DC5-87C074AA59D1}" type="datetimeFigureOut">
              <a:rPr lang="zh-CN" altLang="en-US" smtClean="0"/>
              <a:t>2019/11/10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635159219"/>
      </p:ext>
    </p:extLst>
  </p:cSld>
  <p:clrMapOvr>
    <a:masterClrMapping/>
  </p:clrMapOvr>
  <p:transition spd="slow" advClick="0" advTm="0">
    <p:comb/>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ACA37975-6AF7-4301-9DC5-87C074AA59D1}" type="datetimeFigureOut">
              <a:rPr lang="zh-CN" altLang="en-US" smtClean="0"/>
              <a:t>2019/11/10</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5492275"/>
      </p:ext>
    </p:extLst>
  </p:cSld>
  <p:clrMapOvr>
    <a:masterClrMapping/>
  </p:clrMapOvr>
  <p:transition spd="slow" advClick="0" advTm="0">
    <p:comb/>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pic>
        <p:nvPicPr>
          <p:cNvPr id="6" name="图片 5"/>
          <p:cNvPicPr>
            <a:picLocks noChangeAspect="1"/>
          </p:cNvPicPr>
          <p:nvPr userDrawn="1"/>
        </p:nvPicPr>
        <p:blipFill rotWithShape="1">
          <a:blip r:embed="rId2" cstate="screen">
            <a:extLst>
              <a:ext uri="{28A0092B-C50C-407E-A947-70E740481C1C}">
                <a14:useLocalDpi xmlns:a14="http://schemas.microsoft.com/office/drawing/2010/main"/>
              </a:ext>
            </a:extLst>
          </a:blip>
          <a:srcRect l="-138"/>
          <a:stretch/>
        </p:blipFill>
        <p:spPr>
          <a:xfrm>
            <a:off x="-25400" y="0"/>
            <a:ext cx="9169400" cy="5143500"/>
          </a:xfrm>
          <a:prstGeom prst="rect">
            <a:avLst/>
          </a:prstGeom>
        </p:spPr>
      </p:pic>
      <p:sp>
        <p:nvSpPr>
          <p:cNvPr id="7" name="矩形 6"/>
          <p:cNvSpPr/>
          <p:nvPr userDrawn="1"/>
        </p:nvSpPr>
        <p:spPr>
          <a:xfrm>
            <a:off x="-25400" y="508000"/>
            <a:ext cx="9169400" cy="4521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userDrawn="1"/>
        </p:nvSpPr>
        <p:spPr>
          <a:xfrm>
            <a:off x="6197600" y="53945"/>
            <a:ext cx="2749471" cy="400110"/>
          </a:xfrm>
          <a:prstGeom prst="rect">
            <a:avLst/>
          </a:prstGeom>
          <a:noFill/>
        </p:spPr>
        <p:txBody>
          <a:bodyPr wrap="none" rtlCol="0">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89057927"/>
      </p:ext>
    </p:extLst>
  </p:cSld>
  <p:clrMapOvr>
    <a:masterClrMapping/>
  </p:clrMapOvr>
  <p:transition spd="slow" advClick="0" advTm="0">
    <p:comb/>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A37975-6AF7-4301-9DC5-87C074AA59D1}" type="datetimeFigureOut">
              <a:rPr lang="zh-CN" altLang="en-US" smtClean="0"/>
              <a:t>2019/11/10</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4040428924"/>
      </p:ext>
    </p:extLst>
  </p:cSld>
  <p:clrMapOvr>
    <a:masterClrMapping/>
  </p:clrMapOvr>
  <p:transition spd="slow" advClick="0" advTm="0">
    <p:comb/>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ACA37975-6AF7-4301-9DC5-87C074AA59D1}" type="datetimeFigureOut">
              <a:rPr lang="zh-CN" altLang="en-US" smtClean="0"/>
              <a:t>2019/11/10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526863871"/>
      </p:ext>
    </p:extLst>
  </p:cSld>
  <p:clrMapOvr>
    <a:masterClrMapping/>
  </p:clrMapOvr>
  <p:transition spd="slow" advClick="0" advTm="0">
    <p:comb/>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ACA37975-6AF7-4301-9DC5-87C074AA59D1}" type="datetimeFigureOut">
              <a:rPr lang="zh-CN" altLang="en-US" smtClean="0"/>
              <a:t>2019/11/10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427201385"/>
      </p:ext>
    </p:extLst>
  </p:cSld>
  <p:clrMapOvr>
    <a:masterClrMapping/>
  </p:clrMapOvr>
  <p:transition spd="slow" advClick="0" advTm="0">
    <p:comb/>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ACA37975-6AF7-4301-9DC5-87C074AA59D1}" type="datetimeFigureOut">
              <a:rPr lang="zh-CN" altLang="en-US" smtClean="0"/>
              <a:t>2019/11/10</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18818591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ransition spd="slow" advClick="0" advTm="0">
    <p:comb/>
  </p:transition>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2019/11/10</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204848262"/>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6.xml"/><Relationship Id="rId5" Type="http://schemas.openxmlformats.org/officeDocument/2006/relationships/image" Target="../media/image5.png"/><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4.xml"/><Relationship Id="rId1" Type="http://schemas.openxmlformats.org/officeDocument/2006/relationships/tags" Target="../tags/tag13.xml"/><Relationship Id="rId5" Type="http://schemas.openxmlformats.org/officeDocument/2006/relationships/image" Target="../media/image1.jpe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image" Target="../media/image3.jpeg"/><Relationship Id="rId5" Type="http://schemas.openxmlformats.org/officeDocument/2006/relationships/tags" Target="../tags/tag5.xml"/><Relationship Id="rId10" Type="http://schemas.openxmlformats.org/officeDocument/2006/relationships/notesSlide" Target="../notesSlides/notesSlide2.xml"/><Relationship Id="rId4" Type="http://schemas.openxmlformats.org/officeDocument/2006/relationships/tags" Target="../tags/tag4.xml"/><Relationship Id="rId9"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6.xml"/><Relationship Id="rId1" Type="http://schemas.openxmlformats.org/officeDocument/2006/relationships/tags" Target="../tags/tag15.xml"/><Relationship Id="rId5" Type="http://schemas.openxmlformats.org/officeDocument/2006/relationships/image" Target="../media/image1.jpeg"/><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jianli/"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shouchaobao/" TargetMode="Externa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0.xml"/><Relationship Id="rId1" Type="http://schemas.openxmlformats.org/officeDocument/2006/relationships/tags" Target="../tags/tag9.xml"/><Relationship Id="rId5" Type="http://schemas.openxmlformats.org/officeDocument/2006/relationships/image" Target="../media/image1.jpe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2.xml"/><Relationship Id="rId1" Type="http://schemas.openxmlformats.org/officeDocument/2006/relationships/tags" Target="../tags/tag11.xml"/><Relationship Id="rId5" Type="http://schemas.openxmlformats.org/officeDocument/2006/relationships/image" Target="../media/image1.jpe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2700" y="0"/>
            <a:ext cx="9156700" cy="5143500"/>
          </a:xfrm>
          <a:prstGeom prst="rect">
            <a:avLst/>
          </a:prstGeom>
        </p:spPr>
      </p:pic>
      <p:sp>
        <p:nvSpPr>
          <p:cNvPr id="3" name="文本框 2"/>
          <p:cNvSpPr txBox="1"/>
          <p:nvPr/>
        </p:nvSpPr>
        <p:spPr>
          <a:xfrm>
            <a:off x="736600" y="3175000"/>
            <a:ext cx="2866490" cy="646331"/>
          </a:xfrm>
          <a:prstGeom prst="rect">
            <a:avLst/>
          </a:prstGeom>
          <a:noFill/>
        </p:spPr>
        <p:txBody>
          <a:bodyPr wrap="none" rtlCol="0">
            <a:spAutoFit/>
          </a:bodyPr>
          <a:lstStyle/>
          <a:p>
            <a:r>
              <a:rPr lang="en-US" altLang="zh-CN" sz="3600" dirty="0" smtClean="0">
                <a:latin typeface="Agency FB" panose="020B0503020202020204" pitchFamily="34" charset="0"/>
                <a:cs typeface="+mn-ea"/>
                <a:sym typeface="+mn-lt"/>
              </a:rPr>
              <a:t>20XX POWERPOINT</a:t>
            </a:r>
            <a:endParaRPr lang="zh-CN" altLang="en-US" sz="3600" dirty="0">
              <a:latin typeface="Agency FB" panose="020B0503020202020204" pitchFamily="34" charset="0"/>
              <a:cs typeface="+mn-ea"/>
              <a:sym typeface="+mn-lt"/>
            </a:endParaRPr>
          </a:p>
        </p:txBody>
      </p:sp>
      <p:sp>
        <p:nvSpPr>
          <p:cNvPr id="4" name="文本框 3"/>
          <p:cNvSpPr txBox="1"/>
          <p:nvPr/>
        </p:nvSpPr>
        <p:spPr>
          <a:xfrm>
            <a:off x="736600" y="4330700"/>
            <a:ext cx="3361305" cy="338554"/>
          </a:xfrm>
          <a:prstGeom prst="rect">
            <a:avLst/>
          </a:prstGeom>
          <a:noFill/>
        </p:spPr>
        <p:txBody>
          <a:bodyPr wrap="none" rtlCol="0">
            <a:spAutoFit/>
          </a:bodyPr>
          <a:lstStyle/>
          <a:p>
            <a:r>
              <a:rPr lang="zh-CN" altLang="en-US" sz="1600" dirty="0">
                <a:cs typeface="+mn-ea"/>
                <a:sym typeface="+mn-lt"/>
              </a:rPr>
              <a:t>汇报</a:t>
            </a:r>
            <a:r>
              <a:rPr lang="zh-CN" altLang="en-US" sz="1600" dirty="0" smtClean="0">
                <a:cs typeface="+mn-ea"/>
                <a:sym typeface="+mn-lt"/>
              </a:rPr>
              <a:t>：第一</a:t>
            </a:r>
            <a:r>
              <a:rPr lang="en-US" altLang="zh-CN" sz="1600" dirty="0" smtClean="0">
                <a:cs typeface="+mn-ea"/>
                <a:sym typeface="+mn-lt"/>
              </a:rPr>
              <a:t>PPT  </a:t>
            </a:r>
            <a:r>
              <a:rPr lang="zh-CN" altLang="en-US" sz="1600" dirty="0" smtClean="0">
                <a:cs typeface="+mn-ea"/>
                <a:sym typeface="+mn-lt"/>
              </a:rPr>
              <a:t>时间：</a:t>
            </a:r>
            <a:r>
              <a:rPr lang="en-US" altLang="zh-CN" sz="1600" dirty="0" smtClean="0">
                <a:cs typeface="+mn-ea"/>
                <a:sym typeface="+mn-lt"/>
              </a:rPr>
              <a:t>2020.12.12</a:t>
            </a:r>
            <a:endParaRPr lang="zh-CN" altLang="en-US" sz="1600" dirty="0">
              <a:cs typeface="+mn-ea"/>
              <a:sym typeface="+mn-lt"/>
            </a:endParaRPr>
          </a:p>
        </p:txBody>
      </p:sp>
      <p:sp>
        <p:nvSpPr>
          <p:cNvPr id="7" name="文本框 6"/>
          <p:cNvSpPr txBox="1"/>
          <p:nvPr/>
        </p:nvSpPr>
        <p:spPr>
          <a:xfrm>
            <a:off x="736600" y="3710345"/>
            <a:ext cx="4262705" cy="584775"/>
          </a:xfrm>
          <a:prstGeom prst="rect">
            <a:avLst/>
          </a:prstGeom>
          <a:noFill/>
        </p:spPr>
        <p:txBody>
          <a:bodyPr wrap="none" rtlCol="0">
            <a:spAutoFit/>
          </a:bodyPr>
          <a:lstStyle/>
          <a:p>
            <a:r>
              <a:rPr lang="zh-CN" altLang="en-US" sz="3200" b="1" dirty="0" smtClean="0">
                <a:cs typeface="+mn-ea"/>
                <a:sym typeface="+mn-lt"/>
              </a:rPr>
              <a:t>电影影视传媒</a:t>
            </a:r>
            <a:r>
              <a:rPr lang="en-US" altLang="zh-CN" sz="3200" b="1" dirty="0" smtClean="0">
                <a:cs typeface="+mn-ea"/>
                <a:sym typeface="+mn-lt"/>
              </a:rPr>
              <a:t>PPT</a:t>
            </a:r>
            <a:r>
              <a:rPr lang="zh-CN" altLang="en-US" sz="3200" b="1" dirty="0" smtClean="0">
                <a:cs typeface="+mn-ea"/>
                <a:sym typeface="+mn-lt"/>
              </a:rPr>
              <a:t>模板</a:t>
            </a:r>
            <a:endParaRPr lang="zh-CN" altLang="en-US" sz="3200" b="1" dirty="0">
              <a:cs typeface="+mn-ea"/>
              <a:sym typeface="+mn-lt"/>
            </a:endParaRPr>
          </a:p>
        </p:txBody>
      </p:sp>
    </p:spTree>
    <p:extLst>
      <p:ext uri="{BB962C8B-B14F-4D97-AF65-F5344CB8AC3E}">
        <p14:creationId xmlns:p14="http://schemas.microsoft.com/office/powerpoint/2010/main" val="2412638660"/>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750"/>
                                        <p:tgtEl>
                                          <p:spTgt spid="3"/>
                                        </p:tgtEl>
                                      </p:cBhvr>
                                    </p:animEffect>
                                  </p:childTnLst>
                                </p:cTn>
                              </p:par>
                            </p:childTnLst>
                          </p:cTn>
                        </p:par>
                        <p:par>
                          <p:cTn id="12" fill="hold">
                            <p:stCondLst>
                              <p:cond delay="1750"/>
                            </p:stCondLst>
                            <p:childTnLst>
                              <p:par>
                                <p:cTn id="13" presetID="10" presetClass="entr" presetSubtype="0" fill="hold" grpId="0" nodeType="afterEffect">
                                  <p:stCondLst>
                                    <p:cond delay="0"/>
                                  </p:stCondLst>
                                  <p:iterate type="lt">
                                    <p:tmPct val="15000"/>
                                  </p:iterate>
                                  <p:childTnLst>
                                    <p:set>
                                      <p:cBhvr>
                                        <p:cTn id="14" dur="1" fill="hold">
                                          <p:stCondLst>
                                            <p:cond delay="0"/>
                                          </p:stCondLst>
                                        </p:cTn>
                                        <p:tgtEl>
                                          <p:spTgt spid="7"/>
                                        </p:tgtEl>
                                        <p:attrNameLst>
                                          <p:attrName>style.visibility</p:attrName>
                                        </p:attrNameLst>
                                      </p:cBhvr>
                                      <p:to>
                                        <p:strVal val="visible"/>
                                      </p:to>
                                    </p:set>
                                    <p:animEffect transition="in" filter="fade">
                                      <p:cBhvr>
                                        <p:cTn id="15" dur="750"/>
                                        <p:tgtEl>
                                          <p:spTgt spid="7"/>
                                        </p:tgtEl>
                                      </p:cBhvr>
                                    </p:animEffect>
                                  </p:childTnLst>
                                </p:cTn>
                              </p:par>
                            </p:childTnLst>
                          </p:cTn>
                        </p:par>
                        <p:par>
                          <p:cTn id="16" fill="hold">
                            <p:stCondLst>
                              <p:cond delay="3625"/>
                            </p:stCondLst>
                            <p:childTnLst>
                              <p:par>
                                <p:cTn id="17" presetID="2" presetClass="entr" presetSubtype="4" fill="hold" nodeType="after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 calcmode="lin" valueType="num">
                                      <p:cBhvr additive="base">
                                        <p:cTn id="19" dur="75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0" dur="75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文本框 2"/>
          <p:cNvSpPr txBox="1"/>
          <p:nvPr/>
        </p:nvSpPr>
        <p:spPr>
          <a:xfrm>
            <a:off x="4054403" y="2465777"/>
            <a:ext cx="785347" cy="738664"/>
          </a:xfrm>
          <a:prstGeom prst="rect">
            <a:avLst/>
          </a:prstGeom>
          <a:noFill/>
        </p:spPr>
        <p:txBody>
          <a:bodyPr wrap="square" rtlCol="0">
            <a:spAutoFit/>
          </a:bodyPr>
          <a:lstStyle/>
          <a:p>
            <a:pPr algn="ctr"/>
            <a:r>
              <a:rPr lang="zh-CN" altLang="en-US" sz="2100" b="1" dirty="0">
                <a:solidFill>
                  <a:schemeClr val="accent1"/>
                </a:solidFill>
                <a:cs typeface="+mn-ea"/>
                <a:sym typeface="+mn-lt"/>
              </a:rPr>
              <a:t>添加标题</a:t>
            </a:r>
          </a:p>
        </p:txBody>
      </p:sp>
      <p:grpSp>
        <p:nvGrpSpPr>
          <p:cNvPr id="124" name="组合 123"/>
          <p:cNvGrpSpPr/>
          <p:nvPr/>
        </p:nvGrpSpPr>
        <p:grpSpPr>
          <a:xfrm>
            <a:off x="2984235" y="1838959"/>
            <a:ext cx="1129136" cy="973042"/>
            <a:chOff x="3978461" y="2452512"/>
            <a:chExt cx="1505319" cy="1297689"/>
          </a:xfrm>
        </p:grpSpPr>
        <p:sp>
          <p:nvSpPr>
            <p:cNvPr id="6" name="梯形 5"/>
            <p:cNvSpPr/>
            <p:nvPr/>
          </p:nvSpPr>
          <p:spPr>
            <a:xfrm>
              <a:off x="4344623" y="3523139"/>
              <a:ext cx="773977" cy="164519"/>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3" name="六边形 2"/>
            <p:cNvSpPr/>
            <p:nvPr/>
          </p:nvSpPr>
          <p:spPr>
            <a:xfrm>
              <a:off x="3978461" y="2452512"/>
              <a:ext cx="1505319" cy="1297689"/>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4" name="任意多边形 3"/>
            <p:cNvSpPr/>
            <p:nvPr/>
          </p:nvSpPr>
          <p:spPr>
            <a:xfrm>
              <a:off x="4051993" y="2515056"/>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cs typeface="+mn-ea"/>
                <a:sym typeface="+mn-lt"/>
              </a:endParaRPr>
            </a:p>
          </p:txBody>
        </p:sp>
        <p:sp>
          <p:nvSpPr>
            <p:cNvPr id="7" name="梯形 71"/>
            <p:cNvSpPr/>
            <p:nvPr/>
          </p:nvSpPr>
          <p:spPr>
            <a:xfrm rot="14580000" flipH="1">
              <a:off x="4859296" y="2760492"/>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8" name="任意多边形 7"/>
            <p:cNvSpPr/>
            <p:nvPr/>
          </p:nvSpPr>
          <p:spPr>
            <a:xfrm>
              <a:off x="4052375" y="2519273"/>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cs typeface="+mn-ea"/>
                <a:sym typeface="+mn-lt"/>
              </a:endParaRPr>
            </a:p>
          </p:txBody>
        </p:sp>
        <p:sp>
          <p:nvSpPr>
            <p:cNvPr id="9" name="梯形 8"/>
            <p:cNvSpPr/>
            <p:nvPr/>
          </p:nvSpPr>
          <p:spPr>
            <a:xfrm flipV="1">
              <a:off x="4344623" y="2515055"/>
              <a:ext cx="773977" cy="164519"/>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grpSp>
      <p:grpSp>
        <p:nvGrpSpPr>
          <p:cNvPr id="63" name="组合 62"/>
          <p:cNvGrpSpPr/>
          <p:nvPr/>
        </p:nvGrpSpPr>
        <p:grpSpPr>
          <a:xfrm>
            <a:off x="3171588" y="2009215"/>
            <a:ext cx="758324" cy="632528"/>
            <a:chOff x="4228234" y="2679573"/>
            <a:chExt cx="1010966" cy="843565"/>
          </a:xfrm>
        </p:grpSpPr>
        <p:sp>
          <p:nvSpPr>
            <p:cNvPr id="5" name="六边形 4"/>
            <p:cNvSpPr/>
            <p:nvPr/>
          </p:nvSpPr>
          <p:spPr>
            <a:xfrm>
              <a:off x="4241852" y="2679573"/>
              <a:ext cx="978537" cy="843565"/>
            </a:xfrm>
            <a:prstGeom prst="hexagon">
              <a:avLst/>
            </a:prstGeom>
            <a:solidFill>
              <a:schemeClr val="accent1"/>
            </a:soli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51" name="文本框 1"/>
            <p:cNvSpPr txBox="1"/>
            <p:nvPr/>
          </p:nvSpPr>
          <p:spPr>
            <a:xfrm>
              <a:off x="4228234" y="2842334"/>
              <a:ext cx="1010966" cy="554125"/>
            </a:xfrm>
            <a:prstGeom prst="rect">
              <a:avLst/>
            </a:prstGeom>
            <a:noFill/>
          </p:spPr>
          <p:txBody>
            <a:bodyPr wrap="square" rtlCol="0">
              <a:spAutoFit/>
            </a:bodyPr>
            <a:lstStyle/>
            <a:p>
              <a:pPr algn="ctr"/>
              <a:r>
                <a:rPr lang="en-US" altLang="zh-CN" sz="2100" dirty="0">
                  <a:solidFill>
                    <a:prstClr val="white"/>
                  </a:solidFill>
                  <a:cs typeface="+mn-ea"/>
                  <a:sym typeface="+mn-lt"/>
                </a:rPr>
                <a:t>01</a:t>
              </a:r>
              <a:endParaRPr lang="zh-CN" altLang="en-US" sz="2100" dirty="0">
                <a:solidFill>
                  <a:prstClr val="white"/>
                </a:solidFill>
                <a:cs typeface="+mn-ea"/>
                <a:sym typeface="+mn-lt"/>
              </a:endParaRPr>
            </a:p>
          </p:txBody>
        </p:sp>
      </p:grpSp>
      <p:grpSp>
        <p:nvGrpSpPr>
          <p:cNvPr id="125" name="组合 124"/>
          <p:cNvGrpSpPr/>
          <p:nvPr/>
        </p:nvGrpSpPr>
        <p:grpSpPr>
          <a:xfrm>
            <a:off x="2984235" y="2809743"/>
            <a:ext cx="1129136" cy="973042"/>
            <a:chOff x="3978461" y="3747190"/>
            <a:chExt cx="1505319" cy="1297689"/>
          </a:xfrm>
        </p:grpSpPr>
        <p:sp>
          <p:nvSpPr>
            <p:cNvPr id="22" name="梯形 21"/>
            <p:cNvSpPr/>
            <p:nvPr/>
          </p:nvSpPr>
          <p:spPr>
            <a:xfrm>
              <a:off x="4344623" y="4817817"/>
              <a:ext cx="773977" cy="164519"/>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25" name="梯形 24"/>
            <p:cNvSpPr/>
            <p:nvPr/>
          </p:nvSpPr>
          <p:spPr>
            <a:xfrm flipV="1">
              <a:off x="4344623" y="3809733"/>
              <a:ext cx="773977" cy="164519"/>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19" name="六边形 18"/>
            <p:cNvSpPr/>
            <p:nvPr/>
          </p:nvSpPr>
          <p:spPr>
            <a:xfrm>
              <a:off x="3978461" y="3747190"/>
              <a:ext cx="1505319" cy="1297689"/>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20" name="任意多边形 19"/>
            <p:cNvSpPr/>
            <p:nvPr/>
          </p:nvSpPr>
          <p:spPr>
            <a:xfrm>
              <a:off x="4051993" y="3809734"/>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cs typeface="+mn-ea"/>
                <a:sym typeface="+mn-lt"/>
              </a:endParaRPr>
            </a:p>
          </p:txBody>
        </p:sp>
        <p:sp>
          <p:nvSpPr>
            <p:cNvPr id="23" name="梯形 71"/>
            <p:cNvSpPr/>
            <p:nvPr/>
          </p:nvSpPr>
          <p:spPr>
            <a:xfrm rot="14580000" flipH="1">
              <a:off x="4859296" y="4055170"/>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24" name="任意多边形 23"/>
            <p:cNvSpPr/>
            <p:nvPr/>
          </p:nvSpPr>
          <p:spPr>
            <a:xfrm>
              <a:off x="4052375" y="3813951"/>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cs typeface="+mn-ea"/>
                <a:sym typeface="+mn-lt"/>
              </a:endParaRPr>
            </a:p>
          </p:txBody>
        </p:sp>
      </p:grpSp>
      <p:grpSp>
        <p:nvGrpSpPr>
          <p:cNvPr id="110" name="组合 109"/>
          <p:cNvGrpSpPr/>
          <p:nvPr/>
        </p:nvGrpSpPr>
        <p:grpSpPr>
          <a:xfrm>
            <a:off x="3171588" y="2979998"/>
            <a:ext cx="758324" cy="632528"/>
            <a:chOff x="4228234" y="3974251"/>
            <a:chExt cx="1010966" cy="843565"/>
          </a:xfrm>
        </p:grpSpPr>
        <p:sp>
          <p:nvSpPr>
            <p:cNvPr id="21" name="六边形 20"/>
            <p:cNvSpPr/>
            <p:nvPr/>
          </p:nvSpPr>
          <p:spPr>
            <a:xfrm>
              <a:off x="4241852" y="3974251"/>
              <a:ext cx="978537" cy="843565"/>
            </a:xfrm>
            <a:prstGeom prst="hexagon">
              <a:avLst/>
            </a:prstGeom>
            <a:solidFill>
              <a:schemeClr val="accent2"/>
            </a:soli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52" name="文本框 26"/>
            <p:cNvSpPr txBox="1"/>
            <p:nvPr/>
          </p:nvSpPr>
          <p:spPr>
            <a:xfrm>
              <a:off x="4228234" y="4118520"/>
              <a:ext cx="1010966" cy="554125"/>
            </a:xfrm>
            <a:prstGeom prst="rect">
              <a:avLst/>
            </a:prstGeom>
            <a:noFill/>
          </p:spPr>
          <p:txBody>
            <a:bodyPr wrap="square" rtlCol="0">
              <a:spAutoFit/>
            </a:bodyPr>
            <a:lstStyle/>
            <a:p>
              <a:pPr algn="ctr"/>
              <a:r>
                <a:rPr lang="en-US" altLang="zh-CN" sz="2100" dirty="0">
                  <a:solidFill>
                    <a:prstClr val="white"/>
                  </a:solidFill>
                  <a:cs typeface="+mn-ea"/>
                  <a:sym typeface="+mn-lt"/>
                </a:rPr>
                <a:t>02</a:t>
              </a:r>
              <a:endParaRPr lang="zh-CN" altLang="en-US" sz="2100" dirty="0">
                <a:solidFill>
                  <a:prstClr val="white"/>
                </a:solidFill>
                <a:cs typeface="+mn-ea"/>
                <a:sym typeface="+mn-lt"/>
              </a:endParaRPr>
            </a:p>
          </p:txBody>
        </p:sp>
      </p:grpSp>
      <p:grpSp>
        <p:nvGrpSpPr>
          <p:cNvPr id="128" name="组合 127"/>
          <p:cNvGrpSpPr/>
          <p:nvPr/>
        </p:nvGrpSpPr>
        <p:grpSpPr>
          <a:xfrm>
            <a:off x="4763750" y="1838959"/>
            <a:ext cx="1129136" cy="973042"/>
            <a:chOff x="6350839" y="2452512"/>
            <a:chExt cx="1505319" cy="1297689"/>
          </a:xfrm>
        </p:grpSpPr>
        <p:sp>
          <p:nvSpPr>
            <p:cNvPr id="30" name="梯形 29"/>
            <p:cNvSpPr/>
            <p:nvPr/>
          </p:nvSpPr>
          <p:spPr>
            <a:xfrm>
              <a:off x="6717001" y="3523139"/>
              <a:ext cx="773977" cy="164519"/>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33" name="梯形 32"/>
            <p:cNvSpPr/>
            <p:nvPr/>
          </p:nvSpPr>
          <p:spPr>
            <a:xfrm flipV="1">
              <a:off x="6717001" y="2515055"/>
              <a:ext cx="773977" cy="164519"/>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27" name="六边形 26"/>
            <p:cNvSpPr/>
            <p:nvPr/>
          </p:nvSpPr>
          <p:spPr>
            <a:xfrm>
              <a:off x="6350839" y="2452512"/>
              <a:ext cx="1505319" cy="1297689"/>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28" name="任意多边形 27"/>
            <p:cNvSpPr/>
            <p:nvPr/>
          </p:nvSpPr>
          <p:spPr>
            <a:xfrm>
              <a:off x="6424371" y="2515056"/>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cs typeface="+mn-ea"/>
                <a:sym typeface="+mn-lt"/>
              </a:endParaRPr>
            </a:p>
          </p:txBody>
        </p:sp>
        <p:sp>
          <p:nvSpPr>
            <p:cNvPr id="31" name="梯形 71"/>
            <p:cNvSpPr/>
            <p:nvPr/>
          </p:nvSpPr>
          <p:spPr>
            <a:xfrm rot="14580000" flipH="1">
              <a:off x="7231674" y="2760492"/>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32" name="任意多边形 31"/>
            <p:cNvSpPr/>
            <p:nvPr/>
          </p:nvSpPr>
          <p:spPr>
            <a:xfrm>
              <a:off x="6424753" y="2519273"/>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cs typeface="+mn-ea"/>
                <a:sym typeface="+mn-lt"/>
              </a:endParaRPr>
            </a:p>
          </p:txBody>
        </p:sp>
      </p:grpSp>
      <p:grpSp>
        <p:nvGrpSpPr>
          <p:cNvPr id="98" name="组合 97"/>
          <p:cNvGrpSpPr/>
          <p:nvPr/>
        </p:nvGrpSpPr>
        <p:grpSpPr>
          <a:xfrm>
            <a:off x="4940821" y="2009215"/>
            <a:ext cx="758324" cy="632528"/>
            <a:chOff x="6586905" y="2679573"/>
            <a:chExt cx="1010966" cy="843565"/>
          </a:xfrm>
        </p:grpSpPr>
        <p:sp>
          <p:nvSpPr>
            <p:cNvPr id="29" name="六边形 28"/>
            <p:cNvSpPr/>
            <p:nvPr/>
          </p:nvSpPr>
          <p:spPr>
            <a:xfrm>
              <a:off x="6614230" y="2679573"/>
              <a:ext cx="978537" cy="843565"/>
            </a:xfrm>
            <a:prstGeom prst="hexagon">
              <a:avLst/>
            </a:prstGeom>
            <a:solidFill>
              <a:schemeClr val="accent3"/>
            </a:soli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53" name="文本框 47"/>
            <p:cNvSpPr txBox="1"/>
            <p:nvPr/>
          </p:nvSpPr>
          <p:spPr>
            <a:xfrm>
              <a:off x="6586905" y="2842334"/>
              <a:ext cx="1010966" cy="554125"/>
            </a:xfrm>
            <a:prstGeom prst="rect">
              <a:avLst/>
            </a:prstGeom>
            <a:noFill/>
          </p:spPr>
          <p:txBody>
            <a:bodyPr wrap="square" rtlCol="0">
              <a:spAutoFit/>
            </a:bodyPr>
            <a:lstStyle/>
            <a:p>
              <a:pPr algn="ctr"/>
              <a:r>
                <a:rPr lang="en-US" altLang="zh-CN" sz="2100" dirty="0">
                  <a:solidFill>
                    <a:prstClr val="white"/>
                  </a:solidFill>
                  <a:cs typeface="+mn-ea"/>
                  <a:sym typeface="+mn-lt"/>
                </a:rPr>
                <a:t>05</a:t>
              </a:r>
              <a:endParaRPr lang="zh-CN" altLang="en-US" sz="2100" dirty="0">
                <a:solidFill>
                  <a:prstClr val="white"/>
                </a:solidFill>
                <a:cs typeface="+mn-ea"/>
                <a:sym typeface="+mn-lt"/>
              </a:endParaRPr>
            </a:p>
          </p:txBody>
        </p:sp>
      </p:grpSp>
      <p:grpSp>
        <p:nvGrpSpPr>
          <p:cNvPr id="127" name="组合 126"/>
          <p:cNvGrpSpPr/>
          <p:nvPr/>
        </p:nvGrpSpPr>
        <p:grpSpPr>
          <a:xfrm>
            <a:off x="4763750" y="2809743"/>
            <a:ext cx="1129136" cy="973042"/>
            <a:chOff x="6350839" y="3747190"/>
            <a:chExt cx="1505319" cy="1297689"/>
          </a:xfrm>
        </p:grpSpPr>
        <p:sp>
          <p:nvSpPr>
            <p:cNvPr id="46" name="梯形 45"/>
            <p:cNvSpPr/>
            <p:nvPr/>
          </p:nvSpPr>
          <p:spPr>
            <a:xfrm>
              <a:off x="6717001" y="4817817"/>
              <a:ext cx="773977" cy="164519"/>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49" name="梯形 48"/>
            <p:cNvSpPr/>
            <p:nvPr/>
          </p:nvSpPr>
          <p:spPr>
            <a:xfrm flipV="1">
              <a:off x="6717001" y="3809733"/>
              <a:ext cx="773977" cy="164519"/>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43" name="六边形 42"/>
            <p:cNvSpPr/>
            <p:nvPr/>
          </p:nvSpPr>
          <p:spPr>
            <a:xfrm>
              <a:off x="6350839" y="3747190"/>
              <a:ext cx="1505319" cy="1297689"/>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44" name="任意多边形 43"/>
            <p:cNvSpPr/>
            <p:nvPr/>
          </p:nvSpPr>
          <p:spPr>
            <a:xfrm>
              <a:off x="6424371" y="3809734"/>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cs typeface="+mn-ea"/>
                <a:sym typeface="+mn-lt"/>
              </a:endParaRPr>
            </a:p>
          </p:txBody>
        </p:sp>
        <p:sp>
          <p:nvSpPr>
            <p:cNvPr id="47" name="梯形 71"/>
            <p:cNvSpPr/>
            <p:nvPr/>
          </p:nvSpPr>
          <p:spPr>
            <a:xfrm rot="14580000" flipH="1">
              <a:off x="7231674" y="4055170"/>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48" name="任意多边形 47"/>
            <p:cNvSpPr/>
            <p:nvPr/>
          </p:nvSpPr>
          <p:spPr>
            <a:xfrm>
              <a:off x="6424753" y="3813951"/>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cs typeface="+mn-ea"/>
                <a:sym typeface="+mn-lt"/>
              </a:endParaRPr>
            </a:p>
          </p:txBody>
        </p:sp>
      </p:grpSp>
      <p:grpSp>
        <p:nvGrpSpPr>
          <p:cNvPr id="114" name="组合 113"/>
          <p:cNvGrpSpPr/>
          <p:nvPr/>
        </p:nvGrpSpPr>
        <p:grpSpPr>
          <a:xfrm>
            <a:off x="4940821" y="2979998"/>
            <a:ext cx="758324" cy="632528"/>
            <a:chOff x="6586905" y="3974251"/>
            <a:chExt cx="1010966" cy="843565"/>
          </a:xfrm>
        </p:grpSpPr>
        <p:sp>
          <p:nvSpPr>
            <p:cNvPr id="45" name="六边形 44"/>
            <p:cNvSpPr/>
            <p:nvPr/>
          </p:nvSpPr>
          <p:spPr>
            <a:xfrm>
              <a:off x="6614230" y="3974251"/>
              <a:ext cx="978537" cy="843565"/>
            </a:xfrm>
            <a:prstGeom prst="hexagon">
              <a:avLst/>
            </a:prstGeom>
            <a:solidFill>
              <a:schemeClr val="accent4"/>
            </a:soli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54" name="文本框 50"/>
            <p:cNvSpPr txBox="1"/>
            <p:nvPr/>
          </p:nvSpPr>
          <p:spPr>
            <a:xfrm>
              <a:off x="6586905" y="4118520"/>
              <a:ext cx="1010966" cy="554125"/>
            </a:xfrm>
            <a:prstGeom prst="rect">
              <a:avLst/>
            </a:prstGeom>
            <a:noFill/>
          </p:spPr>
          <p:txBody>
            <a:bodyPr wrap="square" rtlCol="0">
              <a:spAutoFit/>
            </a:bodyPr>
            <a:lstStyle/>
            <a:p>
              <a:pPr algn="ctr"/>
              <a:r>
                <a:rPr lang="en-US" altLang="zh-CN" sz="2100" dirty="0">
                  <a:solidFill>
                    <a:prstClr val="white"/>
                  </a:solidFill>
                  <a:cs typeface="+mn-ea"/>
                  <a:sym typeface="+mn-lt"/>
                </a:rPr>
                <a:t>04</a:t>
              </a:r>
              <a:endParaRPr lang="zh-CN" altLang="en-US" sz="2100" dirty="0">
                <a:solidFill>
                  <a:prstClr val="white"/>
                </a:solidFill>
                <a:cs typeface="+mn-ea"/>
                <a:sym typeface="+mn-lt"/>
              </a:endParaRPr>
            </a:p>
          </p:txBody>
        </p:sp>
      </p:grpSp>
      <p:grpSp>
        <p:nvGrpSpPr>
          <p:cNvPr id="126" name="组合 125"/>
          <p:cNvGrpSpPr/>
          <p:nvPr/>
        </p:nvGrpSpPr>
        <p:grpSpPr>
          <a:xfrm>
            <a:off x="3873976" y="3286451"/>
            <a:ext cx="1129136" cy="973042"/>
            <a:chOff x="5164627" y="4382948"/>
            <a:chExt cx="1505319" cy="1297689"/>
          </a:xfrm>
        </p:grpSpPr>
        <p:sp>
          <p:nvSpPr>
            <p:cNvPr id="38" name="梯形 37"/>
            <p:cNvSpPr/>
            <p:nvPr/>
          </p:nvSpPr>
          <p:spPr>
            <a:xfrm>
              <a:off x="5530789" y="5453575"/>
              <a:ext cx="773977" cy="164519"/>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41" name="梯形 40"/>
            <p:cNvSpPr/>
            <p:nvPr/>
          </p:nvSpPr>
          <p:spPr>
            <a:xfrm flipV="1">
              <a:off x="5530789" y="4445491"/>
              <a:ext cx="773977" cy="164519"/>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35" name="六边形 34"/>
            <p:cNvSpPr/>
            <p:nvPr/>
          </p:nvSpPr>
          <p:spPr>
            <a:xfrm>
              <a:off x="5164627" y="4382948"/>
              <a:ext cx="1505319" cy="1297689"/>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36" name="任意多边形 35"/>
            <p:cNvSpPr/>
            <p:nvPr/>
          </p:nvSpPr>
          <p:spPr>
            <a:xfrm>
              <a:off x="5238159" y="4445492"/>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cs typeface="+mn-ea"/>
                <a:sym typeface="+mn-lt"/>
              </a:endParaRPr>
            </a:p>
          </p:txBody>
        </p:sp>
        <p:sp>
          <p:nvSpPr>
            <p:cNvPr id="39" name="梯形 71"/>
            <p:cNvSpPr/>
            <p:nvPr/>
          </p:nvSpPr>
          <p:spPr>
            <a:xfrm rot="14580000" flipH="1">
              <a:off x="6045462" y="4690928"/>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40" name="任意多边形 39"/>
            <p:cNvSpPr/>
            <p:nvPr/>
          </p:nvSpPr>
          <p:spPr>
            <a:xfrm>
              <a:off x="5238541" y="4449709"/>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cs typeface="+mn-ea"/>
                <a:sym typeface="+mn-lt"/>
              </a:endParaRPr>
            </a:p>
          </p:txBody>
        </p:sp>
      </p:grpSp>
      <p:grpSp>
        <p:nvGrpSpPr>
          <p:cNvPr id="112" name="组合 111"/>
          <p:cNvGrpSpPr/>
          <p:nvPr/>
        </p:nvGrpSpPr>
        <p:grpSpPr>
          <a:xfrm>
            <a:off x="4045057" y="3456706"/>
            <a:ext cx="760486" cy="632528"/>
            <a:chOff x="5392706" y="4610009"/>
            <a:chExt cx="1013849" cy="843565"/>
          </a:xfrm>
        </p:grpSpPr>
        <p:sp>
          <p:nvSpPr>
            <p:cNvPr id="37" name="六边形 36"/>
            <p:cNvSpPr/>
            <p:nvPr/>
          </p:nvSpPr>
          <p:spPr>
            <a:xfrm>
              <a:off x="5428018" y="4610009"/>
              <a:ext cx="978537" cy="843565"/>
            </a:xfrm>
            <a:prstGeom prst="hexagon">
              <a:avLst/>
            </a:prstGeom>
            <a:solidFill>
              <a:schemeClr val="accent3"/>
            </a:soli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55" name="文本框 52"/>
            <p:cNvSpPr txBox="1"/>
            <p:nvPr/>
          </p:nvSpPr>
          <p:spPr>
            <a:xfrm>
              <a:off x="5392706" y="4771239"/>
              <a:ext cx="1010965" cy="554125"/>
            </a:xfrm>
            <a:prstGeom prst="rect">
              <a:avLst/>
            </a:prstGeom>
            <a:noFill/>
          </p:spPr>
          <p:txBody>
            <a:bodyPr wrap="square" rtlCol="0">
              <a:spAutoFit/>
            </a:bodyPr>
            <a:lstStyle/>
            <a:p>
              <a:pPr algn="ctr"/>
              <a:r>
                <a:rPr lang="en-US" altLang="zh-CN" sz="2100" dirty="0">
                  <a:solidFill>
                    <a:prstClr val="white"/>
                  </a:solidFill>
                  <a:cs typeface="+mn-ea"/>
                  <a:sym typeface="+mn-lt"/>
                </a:rPr>
                <a:t>03</a:t>
              </a:r>
              <a:endParaRPr lang="zh-CN" altLang="en-US" sz="2100" dirty="0">
                <a:solidFill>
                  <a:prstClr val="white"/>
                </a:solidFill>
                <a:cs typeface="+mn-ea"/>
                <a:sym typeface="+mn-lt"/>
              </a:endParaRPr>
            </a:p>
          </p:txBody>
        </p:sp>
      </p:grpSp>
      <p:grpSp>
        <p:nvGrpSpPr>
          <p:cNvPr id="117" name="组合 116"/>
          <p:cNvGrpSpPr/>
          <p:nvPr/>
        </p:nvGrpSpPr>
        <p:grpSpPr>
          <a:xfrm>
            <a:off x="3873976" y="1352961"/>
            <a:ext cx="1129136" cy="973042"/>
            <a:chOff x="5164627" y="1804365"/>
            <a:chExt cx="1505319" cy="1297689"/>
          </a:xfrm>
        </p:grpSpPr>
        <p:sp>
          <p:nvSpPr>
            <p:cNvPr id="17" name="梯形 16"/>
            <p:cNvSpPr/>
            <p:nvPr/>
          </p:nvSpPr>
          <p:spPr>
            <a:xfrm flipV="1">
              <a:off x="5530789" y="1866908"/>
              <a:ext cx="773977" cy="164519"/>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11" name="六边形 10"/>
            <p:cNvSpPr/>
            <p:nvPr/>
          </p:nvSpPr>
          <p:spPr>
            <a:xfrm>
              <a:off x="5164627" y="1804365"/>
              <a:ext cx="1505319" cy="1297689"/>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12" name="任意多边形 11"/>
            <p:cNvSpPr/>
            <p:nvPr/>
          </p:nvSpPr>
          <p:spPr>
            <a:xfrm>
              <a:off x="5238159" y="1866909"/>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cs typeface="+mn-ea"/>
                <a:sym typeface="+mn-lt"/>
              </a:endParaRPr>
            </a:p>
          </p:txBody>
        </p:sp>
        <p:sp>
          <p:nvSpPr>
            <p:cNvPr id="14" name="梯形 13"/>
            <p:cNvSpPr/>
            <p:nvPr/>
          </p:nvSpPr>
          <p:spPr>
            <a:xfrm>
              <a:off x="5530789" y="2874992"/>
              <a:ext cx="773977" cy="164519"/>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15" name="梯形 71"/>
            <p:cNvSpPr/>
            <p:nvPr/>
          </p:nvSpPr>
          <p:spPr>
            <a:xfrm rot="14580000" flipH="1">
              <a:off x="6045462" y="2112345"/>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16" name="任意多边形 15"/>
            <p:cNvSpPr/>
            <p:nvPr/>
          </p:nvSpPr>
          <p:spPr>
            <a:xfrm>
              <a:off x="5238541" y="1871126"/>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cs typeface="+mn-ea"/>
                <a:sym typeface="+mn-lt"/>
              </a:endParaRPr>
            </a:p>
          </p:txBody>
        </p:sp>
      </p:grpSp>
      <p:grpSp>
        <p:nvGrpSpPr>
          <p:cNvPr id="68" name="组合 67"/>
          <p:cNvGrpSpPr/>
          <p:nvPr/>
        </p:nvGrpSpPr>
        <p:grpSpPr>
          <a:xfrm>
            <a:off x="4045057" y="1523217"/>
            <a:ext cx="760486" cy="632528"/>
            <a:chOff x="5392706" y="2031426"/>
            <a:chExt cx="1013849" cy="843565"/>
          </a:xfrm>
        </p:grpSpPr>
        <p:sp>
          <p:nvSpPr>
            <p:cNvPr id="13" name="六边形 12"/>
            <p:cNvSpPr/>
            <p:nvPr/>
          </p:nvSpPr>
          <p:spPr>
            <a:xfrm>
              <a:off x="5428018" y="2031426"/>
              <a:ext cx="978537" cy="843565"/>
            </a:xfrm>
            <a:prstGeom prst="hexagon">
              <a:avLst/>
            </a:prstGeom>
            <a:solidFill>
              <a:schemeClr val="accent2"/>
            </a:soli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56" name="文本框 54"/>
            <p:cNvSpPr txBox="1"/>
            <p:nvPr/>
          </p:nvSpPr>
          <p:spPr>
            <a:xfrm>
              <a:off x="5392706" y="2200064"/>
              <a:ext cx="1010965" cy="554125"/>
            </a:xfrm>
            <a:prstGeom prst="rect">
              <a:avLst/>
            </a:prstGeom>
            <a:noFill/>
          </p:spPr>
          <p:txBody>
            <a:bodyPr wrap="square" rtlCol="0">
              <a:spAutoFit/>
            </a:bodyPr>
            <a:lstStyle/>
            <a:p>
              <a:pPr algn="ctr"/>
              <a:r>
                <a:rPr lang="en-US" altLang="zh-CN" sz="2100" dirty="0">
                  <a:solidFill>
                    <a:prstClr val="white"/>
                  </a:solidFill>
                  <a:cs typeface="+mn-ea"/>
                  <a:sym typeface="+mn-lt"/>
                </a:rPr>
                <a:t>06</a:t>
              </a:r>
              <a:endParaRPr lang="zh-CN" altLang="en-US" sz="2100" dirty="0">
                <a:solidFill>
                  <a:prstClr val="white"/>
                </a:solidFill>
                <a:cs typeface="+mn-ea"/>
                <a:sym typeface="+mn-lt"/>
              </a:endParaRPr>
            </a:p>
          </p:txBody>
        </p:sp>
      </p:grpSp>
      <p:grpSp>
        <p:nvGrpSpPr>
          <p:cNvPr id="59" name="组合 58"/>
          <p:cNvGrpSpPr/>
          <p:nvPr/>
        </p:nvGrpSpPr>
        <p:grpSpPr>
          <a:xfrm>
            <a:off x="4946609" y="1517564"/>
            <a:ext cx="2369714" cy="269441"/>
            <a:chOff x="5415884" y="5002052"/>
            <a:chExt cx="2972305" cy="359338"/>
          </a:xfrm>
        </p:grpSpPr>
        <p:sp>
          <p:nvSpPr>
            <p:cNvPr id="60" name="任意多边形 59"/>
            <p:cNvSpPr/>
            <p:nvPr/>
          </p:nvSpPr>
          <p:spPr>
            <a:xfrm flipH="1">
              <a:off x="5487706" y="5063233"/>
              <a:ext cx="2900483"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61" name="椭圆 60"/>
            <p:cNvSpPr/>
            <p:nvPr/>
          </p:nvSpPr>
          <p:spPr>
            <a:xfrm flipH="1">
              <a:off x="5415884" y="5002052"/>
              <a:ext cx="118316" cy="122544"/>
            </a:xfrm>
            <a:prstGeom prst="ellipse">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grpSp>
      <p:grpSp>
        <p:nvGrpSpPr>
          <p:cNvPr id="64" name="组合 63"/>
          <p:cNvGrpSpPr/>
          <p:nvPr/>
        </p:nvGrpSpPr>
        <p:grpSpPr>
          <a:xfrm>
            <a:off x="5825405" y="2518809"/>
            <a:ext cx="1302284" cy="269441"/>
            <a:chOff x="5415884" y="5002052"/>
            <a:chExt cx="1633441" cy="359338"/>
          </a:xfrm>
        </p:grpSpPr>
        <p:sp>
          <p:nvSpPr>
            <p:cNvPr id="65" name="任意多边形 64"/>
            <p:cNvSpPr/>
            <p:nvPr/>
          </p:nvSpPr>
          <p:spPr>
            <a:xfrm flipH="1">
              <a:off x="5487704" y="5063233"/>
              <a:ext cx="1561621"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66" name="椭圆 65"/>
            <p:cNvSpPr/>
            <p:nvPr/>
          </p:nvSpPr>
          <p:spPr>
            <a:xfrm flipH="1">
              <a:off x="5415884" y="5002052"/>
              <a:ext cx="118316" cy="122544"/>
            </a:xfrm>
            <a:prstGeom prst="ellipse">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grpSp>
      <p:grpSp>
        <p:nvGrpSpPr>
          <p:cNvPr id="69" name="组合 68"/>
          <p:cNvGrpSpPr/>
          <p:nvPr/>
        </p:nvGrpSpPr>
        <p:grpSpPr>
          <a:xfrm>
            <a:off x="5825405" y="3508513"/>
            <a:ext cx="1302284" cy="269441"/>
            <a:chOff x="5415884" y="5002052"/>
            <a:chExt cx="1633441" cy="359338"/>
          </a:xfrm>
        </p:grpSpPr>
        <p:sp>
          <p:nvSpPr>
            <p:cNvPr id="70" name="任意多边形 69"/>
            <p:cNvSpPr/>
            <p:nvPr/>
          </p:nvSpPr>
          <p:spPr>
            <a:xfrm flipH="1">
              <a:off x="5487704" y="5063233"/>
              <a:ext cx="1561621"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71" name="椭圆 70"/>
            <p:cNvSpPr/>
            <p:nvPr/>
          </p:nvSpPr>
          <p:spPr>
            <a:xfrm flipH="1">
              <a:off x="5415884" y="5002052"/>
              <a:ext cx="118316" cy="122544"/>
            </a:xfrm>
            <a:prstGeom prst="ellipse">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grpSp>
      <p:grpSp>
        <p:nvGrpSpPr>
          <p:cNvPr id="72" name="组合 71"/>
          <p:cNvGrpSpPr/>
          <p:nvPr/>
        </p:nvGrpSpPr>
        <p:grpSpPr>
          <a:xfrm flipH="1" flipV="1">
            <a:off x="1970113" y="3818826"/>
            <a:ext cx="1973312" cy="265265"/>
            <a:chOff x="5415884" y="5007622"/>
            <a:chExt cx="3006387" cy="353769"/>
          </a:xfrm>
        </p:grpSpPr>
        <p:sp>
          <p:nvSpPr>
            <p:cNvPr id="73" name="任意多边形 72"/>
            <p:cNvSpPr/>
            <p:nvPr/>
          </p:nvSpPr>
          <p:spPr>
            <a:xfrm flipH="1">
              <a:off x="5521870" y="5063234"/>
              <a:ext cx="2900401"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74" name="椭圆 73"/>
            <p:cNvSpPr/>
            <p:nvPr/>
          </p:nvSpPr>
          <p:spPr>
            <a:xfrm flipH="1">
              <a:off x="5415884" y="5007622"/>
              <a:ext cx="118316" cy="111404"/>
            </a:xfrm>
            <a:prstGeom prst="ellipse">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grpSp>
      <p:grpSp>
        <p:nvGrpSpPr>
          <p:cNvPr id="94" name="组合 93"/>
          <p:cNvGrpSpPr/>
          <p:nvPr/>
        </p:nvGrpSpPr>
        <p:grpSpPr>
          <a:xfrm flipH="1" flipV="1">
            <a:off x="1958012" y="2846194"/>
            <a:ext cx="1082327" cy="265266"/>
            <a:chOff x="5415884" y="5007622"/>
            <a:chExt cx="1648950" cy="353770"/>
          </a:xfrm>
        </p:grpSpPr>
        <p:sp>
          <p:nvSpPr>
            <p:cNvPr id="95" name="任意多边形 94"/>
            <p:cNvSpPr/>
            <p:nvPr/>
          </p:nvSpPr>
          <p:spPr>
            <a:xfrm flipH="1">
              <a:off x="5521870" y="5063235"/>
              <a:ext cx="1542964"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96" name="椭圆 95"/>
            <p:cNvSpPr/>
            <p:nvPr/>
          </p:nvSpPr>
          <p:spPr>
            <a:xfrm flipH="1">
              <a:off x="5415884" y="5007622"/>
              <a:ext cx="118316" cy="111404"/>
            </a:xfrm>
            <a:prstGeom prst="ellipse">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grpSp>
      <p:grpSp>
        <p:nvGrpSpPr>
          <p:cNvPr id="99" name="组合 98"/>
          <p:cNvGrpSpPr/>
          <p:nvPr/>
        </p:nvGrpSpPr>
        <p:grpSpPr>
          <a:xfrm flipH="1" flipV="1">
            <a:off x="1958012" y="1870688"/>
            <a:ext cx="1082327" cy="265266"/>
            <a:chOff x="5415884" y="5007622"/>
            <a:chExt cx="1648950" cy="353770"/>
          </a:xfrm>
        </p:grpSpPr>
        <p:sp>
          <p:nvSpPr>
            <p:cNvPr id="100" name="任意多边形 99"/>
            <p:cNvSpPr/>
            <p:nvPr/>
          </p:nvSpPr>
          <p:spPr>
            <a:xfrm flipH="1">
              <a:off x="5521870" y="5063235"/>
              <a:ext cx="1542964"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101" name="椭圆 100"/>
            <p:cNvSpPr/>
            <p:nvPr/>
          </p:nvSpPr>
          <p:spPr>
            <a:xfrm flipH="1">
              <a:off x="5415884" y="5007622"/>
              <a:ext cx="118316" cy="111404"/>
            </a:xfrm>
            <a:prstGeom prst="ellipse">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grpSp>
      <p:grpSp>
        <p:nvGrpSpPr>
          <p:cNvPr id="129" name="组合 128"/>
          <p:cNvGrpSpPr/>
          <p:nvPr/>
        </p:nvGrpSpPr>
        <p:grpSpPr>
          <a:xfrm>
            <a:off x="1268455" y="1259050"/>
            <a:ext cx="1559553" cy="627681"/>
            <a:chOff x="1691052" y="1679121"/>
            <a:chExt cx="2079133" cy="837100"/>
          </a:xfrm>
        </p:grpSpPr>
        <p:sp>
          <p:nvSpPr>
            <p:cNvPr id="102" name="文本框 164"/>
            <p:cNvSpPr txBox="1"/>
            <p:nvPr/>
          </p:nvSpPr>
          <p:spPr>
            <a:xfrm>
              <a:off x="1691052" y="1679121"/>
              <a:ext cx="1275252" cy="331021"/>
            </a:xfrm>
            <a:prstGeom prst="rect">
              <a:avLst/>
            </a:prstGeom>
            <a:noFill/>
          </p:spPr>
          <p:txBody>
            <a:bodyPr wrap="square" rtlCol="0">
              <a:spAutoFit/>
            </a:bodyPr>
            <a:lstStyle/>
            <a:p>
              <a:r>
                <a:rPr lang="zh-CN" altLang="en-US" sz="1013" dirty="0">
                  <a:solidFill>
                    <a:prstClr val="black">
                      <a:lumMod val="65000"/>
                      <a:lumOff val="35000"/>
                    </a:prstClr>
                  </a:solidFill>
                  <a:cs typeface="+mn-ea"/>
                  <a:sym typeface="+mn-lt"/>
                </a:rPr>
                <a:t>添加标题</a:t>
              </a:r>
            </a:p>
          </p:txBody>
        </p:sp>
        <p:sp>
          <p:nvSpPr>
            <p:cNvPr id="104" name="文本框 113"/>
            <p:cNvSpPr txBox="1"/>
            <p:nvPr/>
          </p:nvSpPr>
          <p:spPr>
            <a:xfrm>
              <a:off x="1702718" y="1958505"/>
              <a:ext cx="2067467" cy="55771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cs typeface="+mn-ea"/>
                  <a:sym typeface="+mn-lt"/>
                </a:rPr>
                <a:t>单击添加详细文字说明，或复制文本黏贴自此右键只保留文字</a:t>
              </a:r>
            </a:p>
          </p:txBody>
        </p:sp>
      </p:grpSp>
      <p:grpSp>
        <p:nvGrpSpPr>
          <p:cNvPr id="130" name="组合 129"/>
          <p:cNvGrpSpPr/>
          <p:nvPr/>
        </p:nvGrpSpPr>
        <p:grpSpPr>
          <a:xfrm>
            <a:off x="1331219" y="2223674"/>
            <a:ext cx="1550802" cy="618398"/>
            <a:chOff x="1774726" y="2965579"/>
            <a:chExt cx="2067467" cy="824720"/>
          </a:xfrm>
        </p:grpSpPr>
        <p:sp>
          <p:nvSpPr>
            <p:cNvPr id="97" name="文本框 159"/>
            <p:cNvSpPr txBox="1"/>
            <p:nvPr/>
          </p:nvSpPr>
          <p:spPr>
            <a:xfrm>
              <a:off x="1778123" y="2965579"/>
              <a:ext cx="1275251" cy="331021"/>
            </a:xfrm>
            <a:prstGeom prst="rect">
              <a:avLst/>
            </a:prstGeom>
            <a:noFill/>
          </p:spPr>
          <p:txBody>
            <a:bodyPr wrap="square" rtlCol="0">
              <a:spAutoFit/>
            </a:bodyPr>
            <a:lstStyle/>
            <a:p>
              <a:r>
                <a:rPr lang="zh-CN" altLang="en-US" sz="1013" dirty="0">
                  <a:solidFill>
                    <a:prstClr val="black">
                      <a:lumMod val="65000"/>
                      <a:lumOff val="35000"/>
                    </a:prstClr>
                  </a:solidFill>
                  <a:cs typeface="+mn-ea"/>
                  <a:sym typeface="+mn-lt"/>
                </a:rPr>
                <a:t>添加标题</a:t>
              </a:r>
            </a:p>
          </p:txBody>
        </p:sp>
        <p:sp>
          <p:nvSpPr>
            <p:cNvPr id="105" name="文本框 113"/>
            <p:cNvSpPr txBox="1"/>
            <p:nvPr/>
          </p:nvSpPr>
          <p:spPr>
            <a:xfrm>
              <a:off x="1774726" y="3232583"/>
              <a:ext cx="2067467" cy="55771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cs typeface="+mn-ea"/>
                  <a:sym typeface="+mn-lt"/>
                </a:rPr>
                <a:t>单击添加详细文字说明，或复制文本黏贴自此右键只保留文字</a:t>
              </a:r>
            </a:p>
          </p:txBody>
        </p:sp>
      </p:grpSp>
      <p:grpSp>
        <p:nvGrpSpPr>
          <p:cNvPr id="131" name="组合 130"/>
          <p:cNvGrpSpPr/>
          <p:nvPr/>
        </p:nvGrpSpPr>
        <p:grpSpPr>
          <a:xfrm>
            <a:off x="1355539" y="3228956"/>
            <a:ext cx="1554026" cy="633203"/>
            <a:chOff x="1807149" y="4306270"/>
            <a:chExt cx="2071765" cy="844466"/>
          </a:xfrm>
        </p:grpSpPr>
        <p:sp>
          <p:nvSpPr>
            <p:cNvPr id="92" name="文本框 154"/>
            <p:cNvSpPr txBox="1"/>
            <p:nvPr/>
          </p:nvSpPr>
          <p:spPr>
            <a:xfrm>
              <a:off x="1807149" y="4306270"/>
              <a:ext cx="1275251" cy="331022"/>
            </a:xfrm>
            <a:prstGeom prst="rect">
              <a:avLst/>
            </a:prstGeom>
            <a:noFill/>
          </p:spPr>
          <p:txBody>
            <a:bodyPr wrap="square" rtlCol="0">
              <a:spAutoFit/>
            </a:bodyPr>
            <a:lstStyle/>
            <a:p>
              <a:r>
                <a:rPr lang="zh-CN" altLang="en-US" sz="1013" dirty="0">
                  <a:solidFill>
                    <a:prstClr val="black">
                      <a:lumMod val="65000"/>
                      <a:lumOff val="35000"/>
                    </a:prstClr>
                  </a:solidFill>
                  <a:cs typeface="+mn-ea"/>
                  <a:sym typeface="+mn-lt"/>
                </a:rPr>
                <a:t>添加标题</a:t>
              </a:r>
            </a:p>
          </p:txBody>
        </p:sp>
        <p:sp>
          <p:nvSpPr>
            <p:cNvPr id="106" name="文本框 113"/>
            <p:cNvSpPr txBox="1"/>
            <p:nvPr/>
          </p:nvSpPr>
          <p:spPr>
            <a:xfrm>
              <a:off x="1811447" y="4593019"/>
              <a:ext cx="2067467" cy="557717"/>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cs typeface="+mn-ea"/>
                  <a:sym typeface="+mn-lt"/>
                </a:rPr>
                <a:t>单击添加详细文字说明，或复制文本黏贴自此右键只保留文字</a:t>
              </a:r>
            </a:p>
          </p:txBody>
        </p:sp>
      </p:grpSp>
      <p:grpSp>
        <p:nvGrpSpPr>
          <p:cNvPr id="134" name="组合 133"/>
          <p:cNvGrpSpPr/>
          <p:nvPr/>
        </p:nvGrpSpPr>
        <p:grpSpPr>
          <a:xfrm>
            <a:off x="6707668" y="1821715"/>
            <a:ext cx="1563752" cy="667603"/>
            <a:chOff x="8594102" y="2356927"/>
            <a:chExt cx="2084731" cy="890343"/>
          </a:xfrm>
        </p:grpSpPr>
        <p:sp>
          <p:nvSpPr>
            <p:cNvPr id="57" name="文本框 117"/>
            <p:cNvSpPr txBox="1"/>
            <p:nvPr/>
          </p:nvSpPr>
          <p:spPr>
            <a:xfrm>
              <a:off x="8594102" y="2356927"/>
              <a:ext cx="1645308" cy="331022"/>
            </a:xfrm>
            <a:prstGeom prst="rect">
              <a:avLst/>
            </a:prstGeom>
            <a:noFill/>
          </p:spPr>
          <p:txBody>
            <a:bodyPr wrap="square" rtlCol="0">
              <a:spAutoFit/>
            </a:bodyPr>
            <a:lstStyle/>
            <a:p>
              <a:r>
                <a:rPr lang="zh-CN" altLang="en-US" sz="1013" dirty="0">
                  <a:solidFill>
                    <a:prstClr val="black">
                      <a:lumMod val="65000"/>
                      <a:lumOff val="35000"/>
                    </a:prstClr>
                  </a:solidFill>
                  <a:cs typeface="+mn-ea"/>
                  <a:sym typeface="+mn-lt"/>
                </a:rPr>
                <a:t>添加标题</a:t>
              </a:r>
            </a:p>
          </p:txBody>
        </p:sp>
        <p:sp>
          <p:nvSpPr>
            <p:cNvPr id="107" name="文本框 113"/>
            <p:cNvSpPr txBox="1"/>
            <p:nvPr/>
          </p:nvSpPr>
          <p:spPr>
            <a:xfrm>
              <a:off x="8611366" y="2689554"/>
              <a:ext cx="2067467" cy="55771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cs typeface="+mn-ea"/>
                  <a:sym typeface="+mn-lt"/>
                </a:rPr>
                <a:t>单击添加详细文字说明，或复制文本黏贴自此右键只保留文字</a:t>
              </a:r>
            </a:p>
          </p:txBody>
        </p:sp>
      </p:grpSp>
      <p:grpSp>
        <p:nvGrpSpPr>
          <p:cNvPr id="133" name="组合 132"/>
          <p:cNvGrpSpPr/>
          <p:nvPr/>
        </p:nvGrpSpPr>
        <p:grpSpPr>
          <a:xfrm>
            <a:off x="6762097" y="2822961"/>
            <a:ext cx="1563338" cy="621696"/>
            <a:chOff x="8666663" y="3692229"/>
            <a:chExt cx="2084178" cy="829120"/>
          </a:xfrm>
        </p:grpSpPr>
        <p:sp>
          <p:nvSpPr>
            <p:cNvPr id="62" name="文本框 122"/>
            <p:cNvSpPr txBox="1"/>
            <p:nvPr/>
          </p:nvSpPr>
          <p:spPr>
            <a:xfrm>
              <a:off x="8666663" y="3692229"/>
              <a:ext cx="1645307" cy="331022"/>
            </a:xfrm>
            <a:prstGeom prst="rect">
              <a:avLst/>
            </a:prstGeom>
            <a:noFill/>
          </p:spPr>
          <p:txBody>
            <a:bodyPr wrap="square" rtlCol="0">
              <a:spAutoFit/>
            </a:bodyPr>
            <a:lstStyle/>
            <a:p>
              <a:r>
                <a:rPr lang="zh-CN" altLang="en-US" sz="1013" dirty="0">
                  <a:solidFill>
                    <a:prstClr val="black">
                      <a:lumMod val="65000"/>
                      <a:lumOff val="35000"/>
                    </a:prstClr>
                  </a:solidFill>
                  <a:cs typeface="+mn-ea"/>
                  <a:sym typeface="+mn-lt"/>
                </a:rPr>
                <a:t>添加标题</a:t>
              </a:r>
            </a:p>
          </p:txBody>
        </p:sp>
        <p:sp>
          <p:nvSpPr>
            <p:cNvPr id="108" name="文本框 113"/>
            <p:cNvSpPr txBox="1"/>
            <p:nvPr/>
          </p:nvSpPr>
          <p:spPr>
            <a:xfrm>
              <a:off x="8683374" y="3963632"/>
              <a:ext cx="2067467" cy="557717"/>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cs typeface="+mn-ea"/>
                  <a:sym typeface="+mn-lt"/>
                </a:rPr>
                <a:t>单击添加详细文字说明，或复制文本黏贴自此右键只保留文字</a:t>
              </a:r>
            </a:p>
          </p:txBody>
        </p:sp>
      </p:grpSp>
      <p:grpSp>
        <p:nvGrpSpPr>
          <p:cNvPr id="132" name="组合 131"/>
          <p:cNvGrpSpPr/>
          <p:nvPr/>
        </p:nvGrpSpPr>
        <p:grpSpPr>
          <a:xfrm>
            <a:off x="6783866" y="3834435"/>
            <a:ext cx="1569110" cy="641198"/>
            <a:chOff x="8695687" y="5026657"/>
            <a:chExt cx="2091875" cy="855128"/>
          </a:xfrm>
        </p:grpSpPr>
        <p:sp>
          <p:nvSpPr>
            <p:cNvPr id="67" name="文本框 127"/>
            <p:cNvSpPr txBox="1"/>
            <p:nvPr/>
          </p:nvSpPr>
          <p:spPr>
            <a:xfrm>
              <a:off x="8695687" y="5026657"/>
              <a:ext cx="1645308" cy="331022"/>
            </a:xfrm>
            <a:prstGeom prst="rect">
              <a:avLst/>
            </a:prstGeom>
            <a:noFill/>
          </p:spPr>
          <p:txBody>
            <a:bodyPr wrap="square" rtlCol="0">
              <a:spAutoFit/>
            </a:bodyPr>
            <a:lstStyle/>
            <a:p>
              <a:r>
                <a:rPr lang="zh-CN" altLang="en-US" sz="1013" dirty="0">
                  <a:solidFill>
                    <a:prstClr val="black">
                      <a:lumMod val="65000"/>
                      <a:lumOff val="35000"/>
                    </a:prstClr>
                  </a:solidFill>
                  <a:cs typeface="+mn-ea"/>
                  <a:sym typeface="+mn-lt"/>
                </a:rPr>
                <a:t>添加标题</a:t>
              </a:r>
            </a:p>
          </p:txBody>
        </p:sp>
        <p:sp>
          <p:nvSpPr>
            <p:cNvPr id="109" name="文本框 113"/>
            <p:cNvSpPr txBox="1"/>
            <p:nvPr/>
          </p:nvSpPr>
          <p:spPr>
            <a:xfrm>
              <a:off x="8720094" y="5324068"/>
              <a:ext cx="2067468" cy="557717"/>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cs typeface="+mn-ea"/>
                  <a:sym typeface="+mn-lt"/>
                </a:rPr>
                <a:t>单击添加详细文字说明，或复制文本黏贴自此右键只保留文字</a:t>
              </a:r>
            </a:p>
          </p:txBody>
        </p:sp>
      </p:grpSp>
    </p:spTree>
    <p:extLst>
      <p:ext uri="{BB962C8B-B14F-4D97-AF65-F5344CB8AC3E}">
        <p14:creationId xmlns:p14="http://schemas.microsoft.com/office/powerpoint/2010/main" val="1747426134"/>
      </p:ext>
    </p:extLst>
  </p:cSld>
  <p:clrMapOvr>
    <a:masterClrMapping/>
  </p:clrMapOvr>
  <p:transition spd="slow" advClick="0" advTm="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nodeType="afterEffect" p14:presetBounceEnd="40000">
                                      <p:stCondLst>
                                        <p:cond delay="0"/>
                                      </p:stCondLst>
                                      <p:childTnLst>
                                        <p:set>
                                          <p:cBhvr>
                                            <p:cTn id="6" dur="1" fill="hold">
                                              <p:stCondLst>
                                                <p:cond delay="0"/>
                                              </p:stCondLst>
                                            </p:cTn>
                                            <p:tgtEl>
                                              <p:spTgt spid="124"/>
                                            </p:tgtEl>
                                            <p:attrNameLst>
                                              <p:attrName>style.visibility</p:attrName>
                                            </p:attrNameLst>
                                          </p:cBhvr>
                                          <p:to>
                                            <p:strVal val="visible"/>
                                          </p:to>
                                        </p:set>
                                        <p:anim calcmode="lin" valueType="num" p14:bounceEnd="40000">
                                          <p:cBhvr additive="base">
                                            <p:cTn id="7" dur="1500" fill="hold"/>
                                            <p:tgtEl>
                                              <p:spTgt spid="124"/>
                                            </p:tgtEl>
                                            <p:attrNameLst>
                                              <p:attrName>ppt_x</p:attrName>
                                            </p:attrNameLst>
                                          </p:cBhvr>
                                          <p:tavLst>
                                            <p:tav tm="0">
                                              <p:val>
                                                <p:strVal val="0-#ppt_w/2"/>
                                              </p:val>
                                            </p:tav>
                                            <p:tav tm="100000">
                                              <p:val>
                                                <p:strVal val="#ppt_x"/>
                                              </p:val>
                                            </p:tav>
                                          </p:tavLst>
                                        </p:anim>
                                        <p:anim calcmode="lin" valueType="num" p14:bounceEnd="40000">
                                          <p:cBhvr additive="base">
                                            <p:cTn id="8" dur="1500" fill="hold"/>
                                            <p:tgtEl>
                                              <p:spTgt spid="124"/>
                                            </p:tgtEl>
                                            <p:attrNameLst>
                                              <p:attrName>ppt_y</p:attrName>
                                            </p:attrNameLst>
                                          </p:cBhvr>
                                          <p:tavLst>
                                            <p:tav tm="0">
                                              <p:val>
                                                <p:strVal val="#ppt_y"/>
                                              </p:val>
                                            </p:tav>
                                            <p:tav tm="100000">
                                              <p:val>
                                                <p:strVal val="#ppt_y"/>
                                              </p:val>
                                            </p:tav>
                                          </p:tavLst>
                                        </p:anim>
                                      </p:childTnLst>
                                    </p:cTn>
                                  </p:par>
                                  <p:par>
                                    <p:cTn id="9" presetID="2" presetClass="entr" presetSubtype="2" accel="40000" fill="hold" nodeType="withEffect" p14:presetBounceEnd="40000">
                                      <p:stCondLst>
                                        <p:cond delay="0"/>
                                      </p:stCondLst>
                                      <p:childTnLst>
                                        <p:set>
                                          <p:cBhvr>
                                            <p:cTn id="10" dur="1" fill="hold">
                                              <p:stCondLst>
                                                <p:cond delay="0"/>
                                              </p:stCondLst>
                                            </p:cTn>
                                            <p:tgtEl>
                                              <p:spTgt spid="128"/>
                                            </p:tgtEl>
                                            <p:attrNameLst>
                                              <p:attrName>style.visibility</p:attrName>
                                            </p:attrNameLst>
                                          </p:cBhvr>
                                          <p:to>
                                            <p:strVal val="visible"/>
                                          </p:to>
                                        </p:set>
                                        <p:anim calcmode="lin" valueType="num" p14:bounceEnd="40000">
                                          <p:cBhvr additive="base">
                                            <p:cTn id="11" dur="1500" fill="hold"/>
                                            <p:tgtEl>
                                              <p:spTgt spid="128"/>
                                            </p:tgtEl>
                                            <p:attrNameLst>
                                              <p:attrName>ppt_x</p:attrName>
                                            </p:attrNameLst>
                                          </p:cBhvr>
                                          <p:tavLst>
                                            <p:tav tm="0">
                                              <p:val>
                                                <p:strVal val="1+#ppt_w/2"/>
                                              </p:val>
                                            </p:tav>
                                            <p:tav tm="100000">
                                              <p:val>
                                                <p:strVal val="#ppt_x"/>
                                              </p:val>
                                            </p:tav>
                                          </p:tavLst>
                                        </p:anim>
                                        <p:anim calcmode="lin" valueType="num" p14:bounceEnd="40000">
                                          <p:cBhvr additive="base">
                                            <p:cTn id="12" dur="1500" fill="hold"/>
                                            <p:tgtEl>
                                              <p:spTgt spid="128"/>
                                            </p:tgtEl>
                                            <p:attrNameLst>
                                              <p:attrName>ppt_y</p:attrName>
                                            </p:attrNameLst>
                                          </p:cBhvr>
                                          <p:tavLst>
                                            <p:tav tm="0">
                                              <p:val>
                                                <p:strVal val="#ppt_y"/>
                                              </p:val>
                                            </p:tav>
                                            <p:tav tm="100000">
                                              <p:val>
                                                <p:strVal val="#ppt_y"/>
                                              </p:val>
                                            </p:tav>
                                          </p:tavLst>
                                        </p:anim>
                                      </p:childTnLst>
                                    </p:cTn>
                                  </p:par>
                                  <p:par>
                                    <p:cTn id="13" presetID="2" presetClass="entr" presetSubtype="8" accel="40000" fill="hold" nodeType="withEffect" p14:presetBounceEnd="40000">
                                      <p:stCondLst>
                                        <p:cond delay="250"/>
                                      </p:stCondLst>
                                      <p:childTnLst>
                                        <p:set>
                                          <p:cBhvr>
                                            <p:cTn id="14" dur="1" fill="hold">
                                              <p:stCondLst>
                                                <p:cond delay="0"/>
                                              </p:stCondLst>
                                            </p:cTn>
                                            <p:tgtEl>
                                              <p:spTgt spid="125"/>
                                            </p:tgtEl>
                                            <p:attrNameLst>
                                              <p:attrName>style.visibility</p:attrName>
                                            </p:attrNameLst>
                                          </p:cBhvr>
                                          <p:to>
                                            <p:strVal val="visible"/>
                                          </p:to>
                                        </p:set>
                                        <p:anim calcmode="lin" valueType="num" p14:bounceEnd="40000">
                                          <p:cBhvr additive="base">
                                            <p:cTn id="15" dur="1500" fill="hold"/>
                                            <p:tgtEl>
                                              <p:spTgt spid="125"/>
                                            </p:tgtEl>
                                            <p:attrNameLst>
                                              <p:attrName>ppt_x</p:attrName>
                                            </p:attrNameLst>
                                          </p:cBhvr>
                                          <p:tavLst>
                                            <p:tav tm="0">
                                              <p:val>
                                                <p:strVal val="0-#ppt_w/2"/>
                                              </p:val>
                                            </p:tav>
                                            <p:tav tm="100000">
                                              <p:val>
                                                <p:strVal val="#ppt_x"/>
                                              </p:val>
                                            </p:tav>
                                          </p:tavLst>
                                        </p:anim>
                                        <p:anim calcmode="lin" valueType="num" p14:bounceEnd="40000">
                                          <p:cBhvr additive="base">
                                            <p:cTn id="16" dur="1500" fill="hold"/>
                                            <p:tgtEl>
                                              <p:spTgt spid="125"/>
                                            </p:tgtEl>
                                            <p:attrNameLst>
                                              <p:attrName>ppt_y</p:attrName>
                                            </p:attrNameLst>
                                          </p:cBhvr>
                                          <p:tavLst>
                                            <p:tav tm="0">
                                              <p:val>
                                                <p:strVal val="#ppt_y"/>
                                              </p:val>
                                            </p:tav>
                                            <p:tav tm="100000">
                                              <p:val>
                                                <p:strVal val="#ppt_y"/>
                                              </p:val>
                                            </p:tav>
                                          </p:tavLst>
                                        </p:anim>
                                      </p:childTnLst>
                                    </p:cTn>
                                  </p:par>
                                  <p:par>
                                    <p:cTn id="17" presetID="2" presetClass="entr" presetSubtype="2" accel="40000" fill="hold" nodeType="withEffect" p14:presetBounceEnd="40000">
                                      <p:stCondLst>
                                        <p:cond delay="250"/>
                                      </p:stCondLst>
                                      <p:childTnLst>
                                        <p:set>
                                          <p:cBhvr>
                                            <p:cTn id="18" dur="1" fill="hold">
                                              <p:stCondLst>
                                                <p:cond delay="0"/>
                                              </p:stCondLst>
                                            </p:cTn>
                                            <p:tgtEl>
                                              <p:spTgt spid="127"/>
                                            </p:tgtEl>
                                            <p:attrNameLst>
                                              <p:attrName>style.visibility</p:attrName>
                                            </p:attrNameLst>
                                          </p:cBhvr>
                                          <p:to>
                                            <p:strVal val="visible"/>
                                          </p:to>
                                        </p:set>
                                        <p:anim calcmode="lin" valueType="num" p14:bounceEnd="40000">
                                          <p:cBhvr additive="base">
                                            <p:cTn id="19" dur="1500" fill="hold"/>
                                            <p:tgtEl>
                                              <p:spTgt spid="127"/>
                                            </p:tgtEl>
                                            <p:attrNameLst>
                                              <p:attrName>ppt_x</p:attrName>
                                            </p:attrNameLst>
                                          </p:cBhvr>
                                          <p:tavLst>
                                            <p:tav tm="0">
                                              <p:val>
                                                <p:strVal val="1+#ppt_w/2"/>
                                              </p:val>
                                            </p:tav>
                                            <p:tav tm="100000">
                                              <p:val>
                                                <p:strVal val="#ppt_x"/>
                                              </p:val>
                                            </p:tav>
                                          </p:tavLst>
                                        </p:anim>
                                        <p:anim calcmode="lin" valueType="num" p14:bounceEnd="40000">
                                          <p:cBhvr additive="base">
                                            <p:cTn id="20" dur="1500" fill="hold"/>
                                            <p:tgtEl>
                                              <p:spTgt spid="127"/>
                                            </p:tgtEl>
                                            <p:attrNameLst>
                                              <p:attrName>ppt_y</p:attrName>
                                            </p:attrNameLst>
                                          </p:cBhvr>
                                          <p:tavLst>
                                            <p:tav tm="0">
                                              <p:val>
                                                <p:strVal val="#ppt_y"/>
                                              </p:val>
                                            </p:tav>
                                            <p:tav tm="100000">
                                              <p:val>
                                                <p:strVal val="#ppt_y"/>
                                              </p:val>
                                            </p:tav>
                                          </p:tavLst>
                                        </p:anim>
                                      </p:childTnLst>
                                    </p:cTn>
                                  </p:par>
                                  <p:par>
                                    <p:cTn id="21" presetID="2" presetClass="entr" presetSubtype="4" accel="40000" fill="hold" nodeType="withEffect" p14:presetBounceEnd="40000">
                                      <p:stCondLst>
                                        <p:cond delay="500"/>
                                      </p:stCondLst>
                                      <p:childTnLst>
                                        <p:set>
                                          <p:cBhvr>
                                            <p:cTn id="22" dur="1" fill="hold">
                                              <p:stCondLst>
                                                <p:cond delay="0"/>
                                              </p:stCondLst>
                                            </p:cTn>
                                            <p:tgtEl>
                                              <p:spTgt spid="126"/>
                                            </p:tgtEl>
                                            <p:attrNameLst>
                                              <p:attrName>style.visibility</p:attrName>
                                            </p:attrNameLst>
                                          </p:cBhvr>
                                          <p:to>
                                            <p:strVal val="visible"/>
                                          </p:to>
                                        </p:set>
                                        <p:anim calcmode="lin" valueType="num" p14:bounceEnd="40000">
                                          <p:cBhvr additive="base">
                                            <p:cTn id="23" dur="1500" fill="hold"/>
                                            <p:tgtEl>
                                              <p:spTgt spid="126"/>
                                            </p:tgtEl>
                                            <p:attrNameLst>
                                              <p:attrName>ppt_x</p:attrName>
                                            </p:attrNameLst>
                                          </p:cBhvr>
                                          <p:tavLst>
                                            <p:tav tm="0">
                                              <p:val>
                                                <p:strVal val="#ppt_x"/>
                                              </p:val>
                                            </p:tav>
                                            <p:tav tm="100000">
                                              <p:val>
                                                <p:strVal val="#ppt_x"/>
                                              </p:val>
                                            </p:tav>
                                          </p:tavLst>
                                        </p:anim>
                                        <p:anim calcmode="lin" valueType="num" p14:bounceEnd="40000">
                                          <p:cBhvr additive="base">
                                            <p:cTn id="24" dur="1500" fill="hold"/>
                                            <p:tgtEl>
                                              <p:spTgt spid="126"/>
                                            </p:tgtEl>
                                            <p:attrNameLst>
                                              <p:attrName>ppt_y</p:attrName>
                                            </p:attrNameLst>
                                          </p:cBhvr>
                                          <p:tavLst>
                                            <p:tav tm="0">
                                              <p:val>
                                                <p:strVal val="1+#ppt_h/2"/>
                                              </p:val>
                                            </p:tav>
                                            <p:tav tm="100000">
                                              <p:val>
                                                <p:strVal val="#ppt_y"/>
                                              </p:val>
                                            </p:tav>
                                          </p:tavLst>
                                        </p:anim>
                                      </p:childTnLst>
                                    </p:cTn>
                                  </p:par>
                                  <p:par>
                                    <p:cTn id="25" presetID="2" presetClass="entr" presetSubtype="1" accel="40000" fill="hold" nodeType="withEffect" p14:presetBounceEnd="40000">
                                      <p:stCondLst>
                                        <p:cond delay="500"/>
                                      </p:stCondLst>
                                      <p:childTnLst>
                                        <p:set>
                                          <p:cBhvr>
                                            <p:cTn id="26" dur="1" fill="hold">
                                              <p:stCondLst>
                                                <p:cond delay="0"/>
                                              </p:stCondLst>
                                            </p:cTn>
                                            <p:tgtEl>
                                              <p:spTgt spid="117"/>
                                            </p:tgtEl>
                                            <p:attrNameLst>
                                              <p:attrName>style.visibility</p:attrName>
                                            </p:attrNameLst>
                                          </p:cBhvr>
                                          <p:to>
                                            <p:strVal val="visible"/>
                                          </p:to>
                                        </p:set>
                                        <p:anim calcmode="lin" valueType="num" p14:bounceEnd="40000">
                                          <p:cBhvr additive="base">
                                            <p:cTn id="27" dur="1500" fill="hold"/>
                                            <p:tgtEl>
                                              <p:spTgt spid="117"/>
                                            </p:tgtEl>
                                            <p:attrNameLst>
                                              <p:attrName>ppt_x</p:attrName>
                                            </p:attrNameLst>
                                          </p:cBhvr>
                                          <p:tavLst>
                                            <p:tav tm="0">
                                              <p:val>
                                                <p:strVal val="#ppt_x"/>
                                              </p:val>
                                            </p:tav>
                                            <p:tav tm="100000">
                                              <p:val>
                                                <p:strVal val="#ppt_x"/>
                                              </p:val>
                                            </p:tav>
                                          </p:tavLst>
                                        </p:anim>
                                        <p:anim calcmode="lin" valueType="num" p14:bounceEnd="40000">
                                          <p:cBhvr additive="base">
                                            <p:cTn id="28" dur="1500" fill="hold"/>
                                            <p:tgtEl>
                                              <p:spTgt spid="117"/>
                                            </p:tgtEl>
                                            <p:attrNameLst>
                                              <p:attrName>ppt_y</p:attrName>
                                            </p:attrNameLst>
                                          </p:cBhvr>
                                          <p:tavLst>
                                            <p:tav tm="0">
                                              <p:val>
                                                <p:strVal val="0-#ppt_h/2"/>
                                              </p:val>
                                            </p:tav>
                                            <p:tav tm="100000">
                                              <p:val>
                                                <p:strVal val="#ppt_y"/>
                                              </p:val>
                                            </p:tav>
                                          </p:tavLst>
                                        </p:anim>
                                      </p:childTnLst>
                                    </p:cTn>
                                  </p:par>
                                </p:childTnLst>
                              </p:cTn>
                            </p:par>
                            <p:par>
                              <p:cTn id="29" fill="hold">
                                <p:stCondLst>
                                  <p:cond delay="2000"/>
                                </p:stCondLst>
                                <p:childTnLst>
                                  <p:par>
                                    <p:cTn id="30" presetID="14" presetClass="entr" presetSubtype="10"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randombar(horizontal)">
                                          <p:cBhvr>
                                            <p:cTn id="32" dur="500"/>
                                            <p:tgtEl>
                                              <p:spTgt spid="50"/>
                                            </p:tgtEl>
                                          </p:cBhvr>
                                        </p:animEffect>
                                      </p:childTnLst>
                                    </p:cTn>
                                  </p:par>
                                </p:childTnLst>
                              </p:cTn>
                            </p:par>
                            <p:par>
                              <p:cTn id="33" fill="hold">
                                <p:stCondLst>
                                  <p:cond delay="2500"/>
                                </p:stCondLst>
                                <p:childTnLst>
                                  <p:par>
                                    <p:cTn id="34" presetID="10" presetClass="entr" presetSubtype="0" fill="hold" nodeType="afterEffect">
                                      <p:stCondLst>
                                        <p:cond delay="0"/>
                                      </p:stCondLst>
                                      <p:childTnLst>
                                        <p:set>
                                          <p:cBhvr>
                                            <p:cTn id="35" dur="1" fill="hold">
                                              <p:stCondLst>
                                                <p:cond delay="0"/>
                                              </p:stCondLst>
                                            </p:cTn>
                                            <p:tgtEl>
                                              <p:spTgt spid="63"/>
                                            </p:tgtEl>
                                            <p:attrNameLst>
                                              <p:attrName>style.visibility</p:attrName>
                                            </p:attrNameLst>
                                          </p:cBhvr>
                                          <p:to>
                                            <p:strVal val="visible"/>
                                          </p:to>
                                        </p:set>
                                        <p:animEffect transition="in" filter="fade">
                                          <p:cBhvr>
                                            <p:cTn id="36" dur="500"/>
                                            <p:tgtEl>
                                              <p:spTgt spid="63"/>
                                            </p:tgtEl>
                                          </p:cBhvr>
                                        </p:animEffect>
                                      </p:childTnLst>
                                    </p:cTn>
                                  </p:par>
                                </p:childTnLst>
                              </p:cTn>
                            </p:par>
                            <p:par>
                              <p:cTn id="37" fill="hold">
                                <p:stCondLst>
                                  <p:cond delay="3000"/>
                                </p:stCondLst>
                                <p:childTnLst>
                                  <p:par>
                                    <p:cTn id="38" presetID="10" presetClass="entr" presetSubtype="0" fill="hold" nodeType="afterEffect">
                                      <p:stCondLst>
                                        <p:cond delay="0"/>
                                      </p:stCondLst>
                                      <p:childTnLst>
                                        <p:set>
                                          <p:cBhvr>
                                            <p:cTn id="39" dur="1" fill="hold">
                                              <p:stCondLst>
                                                <p:cond delay="0"/>
                                              </p:stCondLst>
                                            </p:cTn>
                                            <p:tgtEl>
                                              <p:spTgt spid="110"/>
                                            </p:tgtEl>
                                            <p:attrNameLst>
                                              <p:attrName>style.visibility</p:attrName>
                                            </p:attrNameLst>
                                          </p:cBhvr>
                                          <p:to>
                                            <p:strVal val="visible"/>
                                          </p:to>
                                        </p:set>
                                        <p:animEffect transition="in" filter="fade">
                                          <p:cBhvr>
                                            <p:cTn id="40" dur="500"/>
                                            <p:tgtEl>
                                              <p:spTgt spid="110"/>
                                            </p:tgtEl>
                                          </p:cBhvr>
                                        </p:animEffect>
                                      </p:childTnLst>
                                    </p:cTn>
                                  </p:par>
                                </p:childTnLst>
                              </p:cTn>
                            </p:par>
                            <p:par>
                              <p:cTn id="41" fill="hold">
                                <p:stCondLst>
                                  <p:cond delay="3500"/>
                                </p:stCondLst>
                                <p:childTnLst>
                                  <p:par>
                                    <p:cTn id="42" presetID="10" presetClass="entr" presetSubtype="0" fill="hold" nodeType="afterEffect">
                                      <p:stCondLst>
                                        <p:cond delay="0"/>
                                      </p:stCondLst>
                                      <p:childTnLst>
                                        <p:set>
                                          <p:cBhvr>
                                            <p:cTn id="43" dur="1" fill="hold">
                                              <p:stCondLst>
                                                <p:cond delay="0"/>
                                              </p:stCondLst>
                                            </p:cTn>
                                            <p:tgtEl>
                                              <p:spTgt spid="112"/>
                                            </p:tgtEl>
                                            <p:attrNameLst>
                                              <p:attrName>style.visibility</p:attrName>
                                            </p:attrNameLst>
                                          </p:cBhvr>
                                          <p:to>
                                            <p:strVal val="visible"/>
                                          </p:to>
                                        </p:set>
                                        <p:animEffect transition="in" filter="fade">
                                          <p:cBhvr>
                                            <p:cTn id="44" dur="500"/>
                                            <p:tgtEl>
                                              <p:spTgt spid="112"/>
                                            </p:tgtEl>
                                          </p:cBhvr>
                                        </p:animEffect>
                                      </p:childTnLst>
                                    </p:cTn>
                                  </p:par>
                                </p:childTnLst>
                              </p:cTn>
                            </p:par>
                            <p:par>
                              <p:cTn id="45" fill="hold">
                                <p:stCondLst>
                                  <p:cond delay="4000"/>
                                </p:stCondLst>
                                <p:childTnLst>
                                  <p:par>
                                    <p:cTn id="46" presetID="10" presetClass="entr" presetSubtype="0" fill="hold" nodeType="afterEffect">
                                      <p:stCondLst>
                                        <p:cond delay="0"/>
                                      </p:stCondLst>
                                      <p:childTnLst>
                                        <p:set>
                                          <p:cBhvr>
                                            <p:cTn id="47" dur="1" fill="hold">
                                              <p:stCondLst>
                                                <p:cond delay="0"/>
                                              </p:stCondLst>
                                            </p:cTn>
                                            <p:tgtEl>
                                              <p:spTgt spid="114"/>
                                            </p:tgtEl>
                                            <p:attrNameLst>
                                              <p:attrName>style.visibility</p:attrName>
                                            </p:attrNameLst>
                                          </p:cBhvr>
                                          <p:to>
                                            <p:strVal val="visible"/>
                                          </p:to>
                                        </p:set>
                                        <p:animEffect transition="in" filter="fade">
                                          <p:cBhvr>
                                            <p:cTn id="48" dur="500"/>
                                            <p:tgtEl>
                                              <p:spTgt spid="114"/>
                                            </p:tgtEl>
                                          </p:cBhvr>
                                        </p:animEffect>
                                      </p:childTnLst>
                                    </p:cTn>
                                  </p:par>
                                </p:childTnLst>
                              </p:cTn>
                            </p:par>
                            <p:par>
                              <p:cTn id="49" fill="hold">
                                <p:stCondLst>
                                  <p:cond delay="4500"/>
                                </p:stCondLst>
                                <p:childTnLst>
                                  <p:par>
                                    <p:cTn id="50" presetID="10" presetClass="entr" presetSubtype="0" fill="hold" nodeType="afterEffect">
                                      <p:stCondLst>
                                        <p:cond delay="0"/>
                                      </p:stCondLst>
                                      <p:childTnLst>
                                        <p:set>
                                          <p:cBhvr>
                                            <p:cTn id="51" dur="1" fill="hold">
                                              <p:stCondLst>
                                                <p:cond delay="0"/>
                                              </p:stCondLst>
                                            </p:cTn>
                                            <p:tgtEl>
                                              <p:spTgt spid="98"/>
                                            </p:tgtEl>
                                            <p:attrNameLst>
                                              <p:attrName>style.visibility</p:attrName>
                                            </p:attrNameLst>
                                          </p:cBhvr>
                                          <p:to>
                                            <p:strVal val="visible"/>
                                          </p:to>
                                        </p:set>
                                        <p:animEffect transition="in" filter="fade">
                                          <p:cBhvr>
                                            <p:cTn id="52" dur="500"/>
                                            <p:tgtEl>
                                              <p:spTgt spid="98"/>
                                            </p:tgtEl>
                                          </p:cBhvr>
                                        </p:animEffect>
                                      </p:childTnLst>
                                    </p:cTn>
                                  </p:par>
                                </p:childTnLst>
                              </p:cTn>
                            </p:par>
                            <p:par>
                              <p:cTn id="53" fill="hold">
                                <p:stCondLst>
                                  <p:cond delay="5000"/>
                                </p:stCondLst>
                                <p:childTnLst>
                                  <p:par>
                                    <p:cTn id="54" presetID="10" presetClass="entr" presetSubtype="0" fill="hold" nodeType="afterEffect">
                                      <p:stCondLst>
                                        <p:cond delay="0"/>
                                      </p:stCondLst>
                                      <p:childTnLst>
                                        <p:set>
                                          <p:cBhvr>
                                            <p:cTn id="55" dur="1" fill="hold">
                                              <p:stCondLst>
                                                <p:cond delay="0"/>
                                              </p:stCondLst>
                                            </p:cTn>
                                            <p:tgtEl>
                                              <p:spTgt spid="68"/>
                                            </p:tgtEl>
                                            <p:attrNameLst>
                                              <p:attrName>style.visibility</p:attrName>
                                            </p:attrNameLst>
                                          </p:cBhvr>
                                          <p:to>
                                            <p:strVal val="visible"/>
                                          </p:to>
                                        </p:set>
                                        <p:animEffect transition="in" filter="fade">
                                          <p:cBhvr>
                                            <p:cTn id="56" dur="500"/>
                                            <p:tgtEl>
                                              <p:spTgt spid="68"/>
                                            </p:tgtEl>
                                          </p:cBhvr>
                                        </p:animEffect>
                                      </p:childTnLst>
                                    </p:cTn>
                                  </p:par>
                                </p:childTnLst>
                              </p:cTn>
                            </p:par>
                            <p:par>
                              <p:cTn id="57" fill="hold">
                                <p:stCondLst>
                                  <p:cond delay="5500"/>
                                </p:stCondLst>
                                <p:childTnLst>
                                  <p:par>
                                    <p:cTn id="58" presetID="22" presetClass="entr" presetSubtype="2" fill="hold" nodeType="afterEffect">
                                      <p:stCondLst>
                                        <p:cond delay="0"/>
                                      </p:stCondLst>
                                      <p:childTnLst>
                                        <p:set>
                                          <p:cBhvr>
                                            <p:cTn id="59" dur="1" fill="hold">
                                              <p:stCondLst>
                                                <p:cond delay="0"/>
                                              </p:stCondLst>
                                            </p:cTn>
                                            <p:tgtEl>
                                              <p:spTgt spid="99"/>
                                            </p:tgtEl>
                                            <p:attrNameLst>
                                              <p:attrName>style.visibility</p:attrName>
                                            </p:attrNameLst>
                                          </p:cBhvr>
                                          <p:to>
                                            <p:strVal val="visible"/>
                                          </p:to>
                                        </p:set>
                                        <p:animEffect transition="in" filter="wipe(right)">
                                          <p:cBhvr>
                                            <p:cTn id="60" dur="500"/>
                                            <p:tgtEl>
                                              <p:spTgt spid="99"/>
                                            </p:tgtEl>
                                          </p:cBhvr>
                                        </p:animEffect>
                                      </p:childTnLst>
                                    </p:cTn>
                                  </p:par>
                                </p:childTnLst>
                              </p:cTn>
                            </p:par>
                            <p:par>
                              <p:cTn id="61" fill="hold">
                                <p:stCondLst>
                                  <p:cond delay="6000"/>
                                </p:stCondLst>
                                <p:childTnLst>
                                  <p:par>
                                    <p:cTn id="62" presetID="22" presetClass="entr" presetSubtype="4" fill="hold" nodeType="afterEffect">
                                      <p:stCondLst>
                                        <p:cond delay="0"/>
                                      </p:stCondLst>
                                      <p:childTnLst>
                                        <p:set>
                                          <p:cBhvr>
                                            <p:cTn id="63" dur="1" fill="hold">
                                              <p:stCondLst>
                                                <p:cond delay="0"/>
                                              </p:stCondLst>
                                            </p:cTn>
                                            <p:tgtEl>
                                              <p:spTgt spid="129"/>
                                            </p:tgtEl>
                                            <p:attrNameLst>
                                              <p:attrName>style.visibility</p:attrName>
                                            </p:attrNameLst>
                                          </p:cBhvr>
                                          <p:to>
                                            <p:strVal val="visible"/>
                                          </p:to>
                                        </p:set>
                                        <p:animEffect transition="in" filter="wipe(down)">
                                          <p:cBhvr>
                                            <p:cTn id="64" dur="500"/>
                                            <p:tgtEl>
                                              <p:spTgt spid="129"/>
                                            </p:tgtEl>
                                          </p:cBhvr>
                                        </p:animEffect>
                                      </p:childTnLst>
                                    </p:cTn>
                                  </p:par>
                                </p:childTnLst>
                              </p:cTn>
                            </p:par>
                            <p:par>
                              <p:cTn id="65" fill="hold">
                                <p:stCondLst>
                                  <p:cond delay="6500"/>
                                </p:stCondLst>
                                <p:childTnLst>
                                  <p:par>
                                    <p:cTn id="66" presetID="22" presetClass="entr" presetSubtype="2" fill="hold" nodeType="afterEffect">
                                      <p:stCondLst>
                                        <p:cond delay="0"/>
                                      </p:stCondLst>
                                      <p:childTnLst>
                                        <p:set>
                                          <p:cBhvr>
                                            <p:cTn id="67" dur="1" fill="hold">
                                              <p:stCondLst>
                                                <p:cond delay="0"/>
                                              </p:stCondLst>
                                            </p:cTn>
                                            <p:tgtEl>
                                              <p:spTgt spid="94"/>
                                            </p:tgtEl>
                                            <p:attrNameLst>
                                              <p:attrName>style.visibility</p:attrName>
                                            </p:attrNameLst>
                                          </p:cBhvr>
                                          <p:to>
                                            <p:strVal val="visible"/>
                                          </p:to>
                                        </p:set>
                                        <p:animEffect transition="in" filter="wipe(right)">
                                          <p:cBhvr>
                                            <p:cTn id="68" dur="500"/>
                                            <p:tgtEl>
                                              <p:spTgt spid="94"/>
                                            </p:tgtEl>
                                          </p:cBhvr>
                                        </p:animEffect>
                                      </p:childTnLst>
                                    </p:cTn>
                                  </p:par>
                                </p:childTnLst>
                              </p:cTn>
                            </p:par>
                            <p:par>
                              <p:cTn id="69" fill="hold">
                                <p:stCondLst>
                                  <p:cond delay="7000"/>
                                </p:stCondLst>
                                <p:childTnLst>
                                  <p:par>
                                    <p:cTn id="70" presetID="22" presetClass="entr" presetSubtype="4" fill="hold" nodeType="afterEffect">
                                      <p:stCondLst>
                                        <p:cond delay="0"/>
                                      </p:stCondLst>
                                      <p:childTnLst>
                                        <p:set>
                                          <p:cBhvr>
                                            <p:cTn id="71" dur="1" fill="hold">
                                              <p:stCondLst>
                                                <p:cond delay="0"/>
                                              </p:stCondLst>
                                            </p:cTn>
                                            <p:tgtEl>
                                              <p:spTgt spid="130"/>
                                            </p:tgtEl>
                                            <p:attrNameLst>
                                              <p:attrName>style.visibility</p:attrName>
                                            </p:attrNameLst>
                                          </p:cBhvr>
                                          <p:to>
                                            <p:strVal val="visible"/>
                                          </p:to>
                                        </p:set>
                                        <p:animEffect transition="in" filter="wipe(down)">
                                          <p:cBhvr>
                                            <p:cTn id="72" dur="500"/>
                                            <p:tgtEl>
                                              <p:spTgt spid="130"/>
                                            </p:tgtEl>
                                          </p:cBhvr>
                                        </p:animEffect>
                                      </p:childTnLst>
                                    </p:cTn>
                                  </p:par>
                                </p:childTnLst>
                              </p:cTn>
                            </p:par>
                            <p:par>
                              <p:cTn id="73" fill="hold">
                                <p:stCondLst>
                                  <p:cond delay="7500"/>
                                </p:stCondLst>
                                <p:childTnLst>
                                  <p:par>
                                    <p:cTn id="74" presetID="22" presetClass="entr" presetSubtype="2" fill="hold" nodeType="afterEffect">
                                      <p:stCondLst>
                                        <p:cond delay="0"/>
                                      </p:stCondLst>
                                      <p:childTnLst>
                                        <p:set>
                                          <p:cBhvr>
                                            <p:cTn id="75" dur="1" fill="hold">
                                              <p:stCondLst>
                                                <p:cond delay="0"/>
                                              </p:stCondLst>
                                            </p:cTn>
                                            <p:tgtEl>
                                              <p:spTgt spid="72"/>
                                            </p:tgtEl>
                                            <p:attrNameLst>
                                              <p:attrName>style.visibility</p:attrName>
                                            </p:attrNameLst>
                                          </p:cBhvr>
                                          <p:to>
                                            <p:strVal val="visible"/>
                                          </p:to>
                                        </p:set>
                                        <p:animEffect transition="in" filter="wipe(right)">
                                          <p:cBhvr>
                                            <p:cTn id="76" dur="500"/>
                                            <p:tgtEl>
                                              <p:spTgt spid="72"/>
                                            </p:tgtEl>
                                          </p:cBhvr>
                                        </p:animEffect>
                                      </p:childTnLst>
                                    </p:cTn>
                                  </p:par>
                                </p:childTnLst>
                              </p:cTn>
                            </p:par>
                            <p:par>
                              <p:cTn id="77" fill="hold">
                                <p:stCondLst>
                                  <p:cond delay="8000"/>
                                </p:stCondLst>
                                <p:childTnLst>
                                  <p:par>
                                    <p:cTn id="78" presetID="22" presetClass="entr" presetSubtype="4" fill="hold" nodeType="afterEffect">
                                      <p:stCondLst>
                                        <p:cond delay="0"/>
                                      </p:stCondLst>
                                      <p:childTnLst>
                                        <p:set>
                                          <p:cBhvr>
                                            <p:cTn id="79" dur="1" fill="hold">
                                              <p:stCondLst>
                                                <p:cond delay="0"/>
                                              </p:stCondLst>
                                            </p:cTn>
                                            <p:tgtEl>
                                              <p:spTgt spid="131"/>
                                            </p:tgtEl>
                                            <p:attrNameLst>
                                              <p:attrName>style.visibility</p:attrName>
                                            </p:attrNameLst>
                                          </p:cBhvr>
                                          <p:to>
                                            <p:strVal val="visible"/>
                                          </p:to>
                                        </p:set>
                                        <p:animEffect transition="in" filter="wipe(down)">
                                          <p:cBhvr>
                                            <p:cTn id="80" dur="500"/>
                                            <p:tgtEl>
                                              <p:spTgt spid="131"/>
                                            </p:tgtEl>
                                          </p:cBhvr>
                                        </p:animEffect>
                                      </p:childTnLst>
                                    </p:cTn>
                                  </p:par>
                                </p:childTnLst>
                              </p:cTn>
                            </p:par>
                            <p:par>
                              <p:cTn id="81" fill="hold">
                                <p:stCondLst>
                                  <p:cond delay="8500"/>
                                </p:stCondLst>
                                <p:childTnLst>
                                  <p:par>
                                    <p:cTn id="82" presetID="22" presetClass="entr" presetSubtype="8" fill="hold" nodeType="afterEffect">
                                      <p:stCondLst>
                                        <p:cond delay="0"/>
                                      </p:stCondLst>
                                      <p:childTnLst>
                                        <p:set>
                                          <p:cBhvr>
                                            <p:cTn id="83" dur="1" fill="hold">
                                              <p:stCondLst>
                                                <p:cond delay="0"/>
                                              </p:stCondLst>
                                            </p:cTn>
                                            <p:tgtEl>
                                              <p:spTgt spid="69"/>
                                            </p:tgtEl>
                                            <p:attrNameLst>
                                              <p:attrName>style.visibility</p:attrName>
                                            </p:attrNameLst>
                                          </p:cBhvr>
                                          <p:to>
                                            <p:strVal val="visible"/>
                                          </p:to>
                                        </p:set>
                                        <p:animEffect transition="in" filter="wipe(left)">
                                          <p:cBhvr>
                                            <p:cTn id="84" dur="500"/>
                                            <p:tgtEl>
                                              <p:spTgt spid="69"/>
                                            </p:tgtEl>
                                          </p:cBhvr>
                                        </p:animEffect>
                                      </p:childTnLst>
                                    </p:cTn>
                                  </p:par>
                                </p:childTnLst>
                              </p:cTn>
                            </p:par>
                            <p:par>
                              <p:cTn id="85" fill="hold">
                                <p:stCondLst>
                                  <p:cond delay="9000"/>
                                </p:stCondLst>
                                <p:childTnLst>
                                  <p:par>
                                    <p:cTn id="86" presetID="22" presetClass="entr" presetSubtype="1" fill="hold" nodeType="afterEffect">
                                      <p:stCondLst>
                                        <p:cond delay="0"/>
                                      </p:stCondLst>
                                      <p:childTnLst>
                                        <p:set>
                                          <p:cBhvr>
                                            <p:cTn id="87" dur="1" fill="hold">
                                              <p:stCondLst>
                                                <p:cond delay="0"/>
                                              </p:stCondLst>
                                            </p:cTn>
                                            <p:tgtEl>
                                              <p:spTgt spid="132"/>
                                            </p:tgtEl>
                                            <p:attrNameLst>
                                              <p:attrName>style.visibility</p:attrName>
                                            </p:attrNameLst>
                                          </p:cBhvr>
                                          <p:to>
                                            <p:strVal val="visible"/>
                                          </p:to>
                                        </p:set>
                                        <p:animEffect transition="in" filter="wipe(up)">
                                          <p:cBhvr>
                                            <p:cTn id="88" dur="500"/>
                                            <p:tgtEl>
                                              <p:spTgt spid="132"/>
                                            </p:tgtEl>
                                          </p:cBhvr>
                                        </p:animEffect>
                                      </p:childTnLst>
                                    </p:cTn>
                                  </p:par>
                                </p:childTnLst>
                              </p:cTn>
                            </p:par>
                            <p:par>
                              <p:cTn id="89" fill="hold">
                                <p:stCondLst>
                                  <p:cond delay="9500"/>
                                </p:stCondLst>
                                <p:childTnLst>
                                  <p:par>
                                    <p:cTn id="90" presetID="22" presetClass="entr" presetSubtype="8" fill="hold" nodeType="afterEffect">
                                      <p:stCondLst>
                                        <p:cond delay="0"/>
                                      </p:stCondLst>
                                      <p:childTnLst>
                                        <p:set>
                                          <p:cBhvr>
                                            <p:cTn id="91" dur="1" fill="hold">
                                              <p:stCondLst>
                                                <p:cond delay="0"/>
                                              </p:stCondLst>
                                            </p:cTn>
                                            <p:tgtEl>
                                              <p:spTgt spid="64"/>
                                            </p:tgtEl>
                                            <p:attrNameLst>
                                              <p:attrName>style.visibility</p:attrName>
                                            </p:attrNameLst>
                                          </p:cBhvr>
                                          <p:to>
                                            <p:strVal val="visible"/>
                                          </p:to>
                                        </p:set>
                                        <p:animEffect transition="in" filter="wipe(left)">
                                          <p:cBhvr>
                                            <p:cTn id="92" dur="500"/>
                                            <p:tgtEl>
                                              <p:spTgt spid="64"/>
                                            </p:tgtEl>
                                          </p:cBhvr>
                                        </p:animEffect>
                                      </p:childTnLst>
                                    </p:cTn>
                                  </p:par>
                                </p:childTnLst>
                              </p:cTn>
                            </p:par>
                            <p:par>
                              <p:cTn id="93" fill="hold">
                                <p:stCondLst>
                                  <p:cond delay="10000"/>
                                </p:stCondLst>
                                <p:childTnLst>
                                  <p:par>
                                    <p:cTn id="94" presetID="22" presetClass="entr" presetSubtype="1" fill="hold" nodeType="afterEffect">
                                      <p:stCondLst>
                                        <p:cond delay="0"/>
                                      </p:stCondLst>
                                      <p:childTnLst>
                                        <p:set>
                                          <p:cBhvr>
                                            <p:cTn id="95" dur="1" fill="hold">
                                              <p:stCondLst>
                                                <p:cond delay="0"/>
                                              </p:stCondLst>
                                            </p:cTn>
                                            <p:tgtEl>
                                              <p:spTgt spid="133"/>
                                            </p:tgtEl>
                                            <p:attrNameLst>
                                              <p:attrName>style.visibility</p:attrName>
                                            </p:attrNameLst>
                                          </p:cBhvr>
                                          <p:to>
                                            <p:strVal val="visible"/>
                                          </p:to>
                                        </p:set>
                                        <p:animEffect transition="in" filter="wipe(up)">
                                          <p:cBhvr>
                                            <p:cTn id="96" dur="500"/>
                                            <p:tgtEl>
                                              <p:spTgt spid="133"/>
                                            </p:tgtEl>
                                          </p:cBhvr>
                                        </p:animEffect>
                                      </p:childTnLst>
                                    </p:cTn>
                                  </p:par>
                                </p:childTnLst>
                              </p:cTn>
                            </p:par>
                            <p:par>
                              <p:cTn id="97" fill="hold">
                                <p:stCondLst>
                                  <p:cond delay="10500"/>
                                </p:stCondLst>
                                <p:childTnLst>
                                  <p:par>
                                    <p:cTn id="98" presetID="22" presetClass="entr" presetSubtype="8" fill="hold" nodeType="afterEffect">
                                      <p:stCondLst>
                                        <p:cond delay="0"/>
                                      </p:stCondLst>
                                      <p:childTnLst>
                                        <p:set>
                                          <p:cBhvr>
                                            <p:cTn id="99" dur="1" fill="hold">
                                              <p:stCondLst>
                                                <p:cond delay="0"/>
                                              </p:stCondLst>
                                            </p:cTn>
                                            <p:tgtEl>
                                              <p:spTgt spid="59"/>
                                            </p:tgtEl>
                                            <p:attrNameLst>
                                              <p:attrName>style.visibility</p:attrName>
                                            </p:attrNameLst>
                                          </p:cBhvr>
                                          <p:to>
                                            <p:strVal val="visible"/>
                                          </p:to>
                                        </p:set>
                                        <p:animEffect transition="in" filter="wipe(left)">
                                          <p:cBhvr>
                                            <p:cTn id="100" dur="500"/>
                                            <p:tgtEl>
                                              <p:spTgt spid="59"/>
                                            </p:tgtEl>
                                          </p:cBhvr>
                                        </p:animEffect>
                                      </p:childTnLst>
                                    </p:cTn>
                                  </p:par>
                                </p:childTnLst>
                              </p:cTn>
                            </p:par>
                            <p:par>
                              <p:cTn id="101" fill="hold">
                                <p:stCondLst>
                                  <p:cond delay="11000"/>
                                </p:stCondLst>
                                <p:childTnLst>
                                  <p:par>
                                    <p:cTn id="102" presetID="22" presetClass="entr" presetSubtype="1" fill="hold" nodeType="afterEffect">
                                      <p:stCondLst>
                                        <p:cond delay="0"/>
                                      </p:stCondLst>
                                      <p:childTnLst>
                                        <p:set>
                                          <p:cBhvr>
                                            <p:cTn id="103" dur="1" fill="hold">
                                              <p:stCondLst>
                                                <p:cond delay="0"/>
                                              </p:stCondLst>
                                            </p:cTn>
                                            <p:tgtEl>
                                              <p:spTgt spid="134"/>
                                            </p:tgtEl>
                                            <p:attrNameLst>
                                              <p:attrName>style.visibility</p:attrName>
                                            </p:attrNameLst>
                                          </p:cBhvr>
                                          <p:to>
                                            <p:strVal val="visible"/>
                                          </p:to>
                                        </p:set>
                                        <p:animEffect transition="in" filter="wipe(up)">
                                          <p:cBhvr>
                                            <p:cTn id="104" dur="500"/>
                                            <p:tgtEl>
                                              <p:spTgt spid="1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nodeType="afterEffect">
                                      <p:stCondLst>
                                        <p:cond delay="0"/>
                                      </p:stCondLst>
                                      <p:childTnLst>
                                        <p:set>
                                          <p:cBhvr>
                                            <p:cTn id="6" dur="1" fill="hold">
                                              <p:stCondLst>
                                                <p:cond delay="0"/>
                                              </p:stCondLst>
                                            </p:cTn>
                                            <p:tgtEl>
                                              <p:spTgt spid="124"/>
                                            </p:tgtEl>
                                            <p:attrNameLst>
                                              <p:attrName>style.visibility</p:attrName>
                                            </p:attrNameLst>
                                          </p:cBhvr>
                                          <p:to>
                                            <p:strVal val="visible"/>
                                          </p:to>
                                        </p:set>
                                        <p:anim calcmode="lin" valueType="num">
                                          <p:cBhvr additive="base">
                                            <p:cTn id="7" dur="1500" fill="hold"/>
                                            <p:tgtEl>
                                              <p:spTgt spid="124"/>
                                            </p:tgtEl>
                                            <p:attrNameLst>
                                              <p:attrName>ppt_x</p:attrName>
                                            </p:attrNameLst>
                                          </p:cBhvr>
                                          <p:tavLst>
                                            <p:tav tm="0">
                                              <p:val>
                                                <p:strVal val="0-#ppt_w/2"/>
                                              </p:val>
                                            </p:tav>
                                            <p:tav tm="100000">
                                              <p:val>
                                                <p:strVal val="#ppt_x"/>
                                              </p:val>
                                            </p:tav>
                                          </p:tavLst>
                                        </p:anim>
                                        <p:anim calcmode="lin" valueType="num">
                                          <p:cBhvr additive="base">
                                            <p:cTn id="8" dur="1500" fill="hold"/>
                                            <p:tgtEl>
                                              <p:spTgt spid="124"/>
                                            </p:tgtEl>
                                            <p:attrNameLst>
                                              <p:attrName>ppt_y</p:attrName>
                                            </p:attrNameLst>
                                          </p:cBhvr>
                                          <p:tavLst>
                                            <p:tav tm="0">
                                              <p:val>
                                                <p:strVal val="#ppt_y"/>
                                              </p:val>
                                            </p:tav>
                                            <p:tav tm="100000">
                                              <p:val>
                                                <p:strVal val="#ppt_y"/>
                                              </p:val>
                                            </p:tav>
                                          </p:tavLst>
                                        </p:anim>
                                      </p:childTnLst>
                                    </p:cTn>
                                  </p:par>
                                  <p:par>
                                    <p:cTn id="9" presetID="2" presetClass="entr" presetSubtype="2" accel="40000" fill="hold" nodeType="withEffect">
                                      <p:stCondLst>
                                        <p:cond delay="0"/>
                                      </p:stCondLst>
                                      <p:childTnLst>
                                        <p:set>
                                          <p:cBhvr>
                                            <p:cTn id="10" dur="1" fill="hold">
                                              <p:stCondLst>
                                                <p:cond delay="0"/>
                                              </p:stCondLst>
                                            </p:cTn>
                                            <p:tgtEl>
                                              <p:spTgt spid="128"/>
                                            </p:tgtEl>
                                            <p:attrNameLst>
                                              <p:attrName>style.visibility</p:attrName>
                                            </p:attrNameLst>
                                          </p:cBhvr>
                                          <p:to>
                                            <p:strVal val="visible"/>
                                          </p:to>
                                        </p:set>
                                        <p:anim calcmode="lin" valueType="num">
                                          <p:cBhvr additive="base">
                                            <p:cTn id="11" dur="1500" fill="hold"/>
                                            <p:tgtEl>
                                              <p:spTgt spid="128"/>
                                            </p:tgtEl>
                                            <p:attrNameLst>
                                              <p:attrName>ppt_x</p:attrName>
                                            </p:attrNameLst>
                                          </p:cBhvr>
                                          <p:tavLst>
                                            <p:tav tm="0">
                                              <p:val>
                                                <p:strVal val="1+#ppt_w/2"/>
                                              </p:val>
                                            </p:tav>
                                            <p:tav tm="100000">
                                              <p:val>
                                                <p:strVal val="#ppt_x"/>
                                              </p:val>
                                            </p:tav>
                                          </p:tavLst>
                                        </p:anim>
                                        <p:anim calcmode="lin" valueType="num">
                                          <p:cBhvr additive="base">
                                            <p:cTn id="12" dur="1500" fill="hold"/>
                                            <p:tgtEl>
                                              <p:spTgt spid="128"/>
                                            </p:tgtEl>
                                            <p:attrNameLst>
                                              <p:attrName>ppt_y</p:attrName>
                                            </p:attrNameLst>
                                          </p:cBhvr>
                                          <p:tavLst>
                                            <p:tav tm="0">
                                              <p:val>
                                                <p:strVal val="#ppt_y"/>
                                              </p:val>
                                            </p:tav>
                                            <p:tav tm="100000">
                                              <p:val>
                                                <p:strVal val="#ppt_y"/>
                                              </p:val>
                                            </p:tav>
                                          </p:tavLst>
                                        </p:anim>
                                      </p:childTnLst>
                                    </p:cTn>
                                  </p:par>
                                  <p:par>
                                    <p:cTn id="13" presetID="2" presetClass="entr" presetSubtype="8" accel="40000" fill="hold" nodeType="withEffect">
                                      <p:stCondLst>
                                        <p:cond delay="250"/>
                                      </p:stCondLst>
                                      <p:childTnLst>
                                        <p:set>
                                          <p:cBhvr>
                                            <p:cTn id="14" dur="1" fill="hold">
                                              <p:stCondLst>
                                                <p:cond delay="0"/>
                                              </p:stCondLst>
                                            </p:cTn>
                                            <p:tgtEl>
                                              <p:spTgt spid="125"/>
                                            </p:tgtEl>
                                            <p:attrNameLst>
                                              <p:attrName>style.visibility</p:attrName>
                                            </p:attrNameLst>
                                          </p:cBhvr>
                                          <p:to>
                                            <p:strVal val="visible"/>
                                          </p:to>
                                        </p:set>
                                        <p:anim calcmode="lin" valueType="num">
                                          <p:cBhvr additive="base">
                                            <p:cTn id="15" dur="1500" fill="hold"/>
                                            <p:tgtEl>
                                              <p:spTgt spid="125"/>
                                            </p:tgtEl>
                                            <p:attrNameLst>
                                              <p:attrName>ppt_x</p:attrName>
                                            </p:attrNameLst>
                                          </p:cBhvr>
                                          <p:tavLst>
                                            <p:tav tm="0">
                                              <p:val>
                                                <p:strVal val="0-#ppt_w/2"/>
                                              </p:val>
                                            </p:tav>
                                            <p:tav tm="100000">
                                              <p:val>
                                                <p:strVal val="#ppt_x"/>
                                              </p:val>
                                            </p:tav>
                                          </p:tavLst>
                                        </p:anim>
                                        <p:anim calcmode="lin" valueType="num">
                                          <p:cBhvr additive="base">
                                            <p:cTn id="16" dur="1500" fill="hold"/>
                                            <p:tgtEl>
                                              <p:spTgt spid="125"/>
                                            </p:tgtEl>
                                            <p:attrNameLst>
                                              <p:attrName>ppt_y</p:attrName>
                                            </p:attrNameLst>
                                          </p:cBhvr>
                                          <p:tavLst>
                                            <p:tav tm="0">
                                              <p:val>
                                                <p:strVal val="#ppt_y"/>
                                              </p:val>
                                            </p:tav>
                                            <p:tav tm="100000">
                                              <p:val>
                                                <p:strVal val="#ppt_y"/>
                                              </p:val>
                                            </p:tav>
                                          </p:tavLst>
                                        </p:anim>
                                      </p:childTnLst>
                                    </p:cTn>
                                  </p:par>
                                  <p:par>
                                    <p:cTn id="17" presetID="2" presetClass="entr" presetSubtype="2" accel="40000" fill="hold" nodeType="withEffect">
                                      <p:stCondLst>
                                        <p:cond delay="250"/>
                                      </p:stCondLst>
                                      <p:childTnLst>
                                        <p:set>
                                          <p:cBhvr>
                                            <p:cTn id="18" dur="1" fill="hold">
                                              <p:stCondLst>
                                                <p:cond delay="0"/>
                                              </p:stCondLst>
                                            </p:cTn>
                                            <p:tgtEl>
                                              <p:spTgt spid="127"/>
                                            </p:tgtEl>
                                            <p:attrNameLst>
                                              <p:attrName>style.visibility</p:attrName>
                                            </p:attrNameLst>
                                          </p:cBhvr>
                                          <p:to>
                                            <p:strVal val="visible"/>
                                          </p:to>
                                        </p:set>
                                        <p:anim calcmode="lin" valueType="num">
                                          <p:cBhvr additive="base">
                                            <p:cTn id="19" dur="1500" fill="hold"/>
                                            <p:tgtEl>
                                              <p:spTgt spid="127"/>
                                            </p:tgtEl>
                                            <p:attrNameLst>
                                              <p:attrName>ppt_x</p:attrName>
                                            </p:attrNameLst>
                                          </p:cBhvr>
                                          <p:tavLst>
                                            <p:tav tm="0">
                                              <p:val>
                                                <p:strVal val="1+#ppt_w/2"/>
                                              </p:val>
                                            </p:tav>
                                            <p:tav tm="100000">
                                              <p:val>
                                                <p:strVal val="#ppt_x"/>
                                              </p:val>
                                            </p:tav>
                                          </p:tavLst>
                                        </p:anim>
                                        <p:anim calcmode="lin" valueType="num">
                                          <p:cBhvr additive="base">
                                            <p:cTn id="20" dur="1500" fill="hold"/>
                                            <p:tgtEl>
                                              <p:spTgt spid="127"/>
                                            </p:tgtEl>
                                            <p:attrNameLst>
                                              <p:attrName>ppt_y</p:attrName>
                                            </p:attrNameLst>
                                          </p:cBhvr>
                                          <p:tavLst>
                                            <p:tav tm="0">
                                              <p:val>
                                                <p:strVal val="#ppt_y"/>
                                              </p:val>
                                            </p:tav>
                                            <p:tav tm="100000">
                                              <p:val>
                                                <p:strVal val="#ppt_y"/>
                                              </p:val>
                                            </p:tav>
                                          </p:tavLst>
                                        </p:anim>
                                      </p:childTnLst>
                                    </p:cTn>
                                  </p:par>
                                  <p:par>
                                    <p:cTn id="21" presetID="2" presetClass="entr" presetSubtype="4" accel="40000" fill="hold" nodeType="withEffect">
                                      <p:stCondLst>
                                        <p:cond delay="500"/>
                                      </p:stCondLst>
                                      <p:childTnLst>
                                        <p:set>
                                          <p:cBhvr>
                                            <p:cTn id="22" dur="1" fill="hold">
                                              <p:stCondLst>
                                                <p:cond delay="0"/>
                                              </p:stCondLst>
                                            </p:cTn>
                                            <p:tgtEl>
                                              <p:spTgt spid="126"/>
                                            </p:tgtEl>
                                            <p:attrNameLst>
                                              <p:attrName>style.visibility</p:attrName>
                                            </p:attrNameLst>
                                          </p:cBhvr>
                                          <p:to>
                                            <p:strVal val="visible"/>
                                          </p:to>
                                        </p:set>
                                        <p:anim calcmode="lin" valueType="num">
                                          <p:cBhvr additive="base">
                                            <p:cTn id="23" dur="1500" fill="hold"/>
                                            <p:tgtEl>
                                              <p:spTgt spid="126"/>
                                            </p:tgtEl>
                                            <p:attrNameLst>
                                              <p:attrName>ppt_x</p:attrName>
                                            </p:attrNameLst>
                                          </p:cBhvr>
                                          <p:tavLst>
                                            <p:tav tm="0">
                                              <p:val>
                                                <p:strVal val="#ppt_x"/>
                                              </p:val>
                                            </p:tav>
                                            <p:tav tm="100000">
                                              <p:val>
                                                <p:strVal val="#ppt_x"/>
                                              </p:val>
                                            </p:tav>
                                          </p:tavLst>
                                        </p:anim>
                                        <p:anim calcmode="lin" valueType="num">
                                          <p:cBhvr additive="base">
                                            <p:cTn id="24" dur="1500" fill="hold"/>
                                            <p:tgtEl>
                                              <p:spTgt spid="126"/>
                                            </p:tgtEl>
                                            <p:attrNameLst>
                                              <p:attrName>ppt_y</p:attrName>
                                            </p:attrNameLst>
                                          </p:cBhvr>
                                          <p:tavLst>
                                            <p:tav tm="0">
                                              <p:val>
                                                <p:strVal val="1+#ppt_h/2"/>
                                              </p:val>
                                            </p:tav>
                                            <p:tav tm="100000">
                                              <p:val>
                                                <p:strVal val="#ppt_y"/>
                                              </p:val>
                                            </p:tav>
                                          </p:tavLst>
                                        </p:anim>
                                      </p:childTnLst>
                                    </p:cTn>
                                  </p:par>
                                  <p:par>
                                    <p:cTn id="25" presetID="2" presetClass="entr" presetSubtype="1" accel="40000" fill="hold" nodeType="withEffect">
                                      <p:stCondLst>
                                        <p:cond delay="500"/>
                                      </p:stCondLst>
                                      <p:childTnLst>
                                        <p:set>
                                          <p:cBhvr>
                                            <p:cTn id="26" dur="1" fill="hold">
                                              <p:stCondLst>
                                                <p:cond delay="0"/>
                                              </p:stCondLst>
                                            </p:cTn>
                                            <p:tgtEl>
                                              <p:spTgt spid="117"/>
                                            </p:tgtEl>
                                            <p:attrNameLst>
                                              <p:attrName>style.visibility</p:attrName>
                                            </p:attrNameLst>
                                          </p:cBhvr>
                                          <p:to>
                                            <p:strVal val="visible"/>
                                          </p:to>
                                        </p:set>
                                        <p:anim calcmode="lin" valueType="num">
                                          <p:cBhvr additive="base">
                                            <p:cTn id="27" dur="1500" fill="hold"/>
                                            <p:tgtEl>
                                              <p:spTgt spid="117"/>
                                            </p:tgtEl>
                                            <p:attrNameLst>
                                              <p:attrName>ppt_x</p:attrName>
                                            </p:attrNameLst>
                                          </p:cBhvr>
                                          <p:tavLst>
                                            <p:tav tm="0">
                                              <p:val>
                                                <p:strVal val="#ppt_x"/>
                                              </p:val>
                                            </p:tav>
                                            <p:tav tm="100000">
                                              <p:val>
                                                <p:strVal val="#ppt_x"/>
                                              </p:val>
                                            </p:tav>
                                          </p:tavLst>
                                        </p:anim>
                                        <p:anim calcmode="lin" valueType="num">
                                          <p:cBhvr additive="base">
                                            <p:cTn id="28" dur="1500" fill="hold"/>
                                            <p:tgtEl>
                                              <p:spTgt spid="117"/>
                                            </p:tgtEl>
                                            <p:attrNameLst>
                                              <p:attrName>ppt_y</p:attrName>
                                            </p:attrNameLst>
                                          </p:cBhvr>
                                          <p:tavLst>
                                            <p:tav tm="0">
                                              <p:val>
                                                <p:strVal val="0-#ppt_h/2"/>
                                              </p:val>
                                            </p:tav>
                                            <p:tav tm="100000">
                                              <p:val>
                                                <p:strVal val="#ppt_y"/>
                                              </p:val>
                                            </p:tav>
                                          </p:tavLst>
                                        </p:anim>
                                      </p:childTnLst>
                                    </p:cTn>
                                  </p:par>
                                </p:childTnLst>
                              </p:cTn>
                            </p:par>
                            <p:par>
                              <p:cTn id="29" fill="hold">
                                <p:stCondLst>
                                  <p:cond delay="2000"/>
                                </p:stCondLst>
                                <p:childTnLst>
                                  <p:par>
                                    <p:cTn id="30" presetID="14" presetClass="entr" presetSubtype="10"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randombar(horizontal)">
                                          <p:cBhvr>
                                            <p:cTn id="32" dur="500"/>
                                            <p:tgtEl>
                                              <p:spTgt spid="50"/>
                                            </p:tgtEl>
                                          </p:cBhvr>
                                        </p:animEffect>
                                      </p:childTnLst>
                                    </p:cTn>
                                  </p:par>
                                </p:childTnLst>
                              </p:cTn>
                            </p:par>
                            <p:par>
                              <p:cTn id="33" fill="hold">
                                <p:stCondLst>
                                  <p:cond delay="2500"/>
                                </p:stCondLst>
                                <p:childTnLst>
                                  <p:par>
                                    <p:cTn id="34" presetID="10" presetClass="entr" presetSubtype="0" fill="hold" nodeType="afterEffect">
                                      <p:stCondLst>
                                        <p:cond delay="0"/>
                                      </p:stCondLst>
                                      <p:childTnLst>
                                        <p:set>
                                          <p:cBhvr>
                                            <p:cTn id="35" dur="1" fill="hold">
                                              <p:stCondLst>
                                                <p:cond delay="0"/>
                                              </p:stCondLst>
                                            </p:cTn>
                                            <p:tgtEl>
                                              <p:spTgt spid="63"/>
                                            </p:tgtEl>
                                            <p:attrNameLst>
                                              <p:attrName>style.visibility</p:attrName>
                                            </p:attrNameLst>
                                          </p:cBhvr>
                                          <p:to>
                                            <p:strVal val="visible"/>
                                          </p:to>
                                        </p:set>
                                        <p:animEffect transition="in" filter="fade">
                                          <p:cBhvr>
                                            <p:cTn id="36" dur="500"/>
                                            <p:tgtEl>
                                              <p:spTgt spid="63"/>
                                            </p:tgtEl>
                                          </p:cBhvr>
                                        </p:animEffect>
                                      </p:childTnLst>
                                    </p:cTn>
                                  </p:par>
                                </p:childTnLst>
                              </p:cTn>
                            </p:par>
                            <p:par>
                              <p:cTn id="37" fill="hold">
                                <p:stCondLst>
                                  <p:cond delay="3000"/>
                                </p:stCondLst>
                                <p:childTnLst>
                                  <p:par>
                                    <p:cTn id="38" presetID="10" presetClass="entr" presetSubtype="0" fill="hold" nodeType="afterEffect">
                                      <p:stCondLst>
                                        <p:cond delay="0"/>
                                      </p:stCondLst>
                                      <p:childTnLst>
                                        <p:set>
                                          <p:cBhvr>
                                            <p:cTn id="39" dur="1" fill="hold">
                                              <p:stCondLst>
                                                <p:cond delay="0"/>
                                              </p:stCondLst>
                                            </p:cTn>
                                            <p:tgtEl>
                                              <p:spTgt spid="110"/>
                                            </p:tgtEl>
                                            <p:attrNameLst>
                                              <p:attrName>style.visibility</p:attrName>
                                            </p:attrNameLst>
                                          </p:cBhvr>
                                          <p:to>
                                            <p:strVal val="visible"/>
                                          </p:to>
                                        </p:set>
                                        <p:animEffect transition="in" filter="fade">
                                          <p:cBhvr>
                                            <p:cTn id="40" dur="500"/>
                                            <p:tgtEl>
                                              <p:spTgt spid="110"/>
                                            </p:tgtEl>
                                          </p:cBhvr>
                                        </p:animEffect>
                                      </p:childTnLst>
                                    </p:cTn>
                                  </p:par>
                                </p:childTnLst>
                              </p:cTn>
                            </p:par>
                            <p:par>
                              <p:cTn id="41" fill="hold">
                                <p:stCondLst>
                                  <p:cond delay="3500"/>
                                </p:stCondLst>
                                <p:childTnLst>
                                  <p:par>
                                    <p:cTn id="42" presetID="10" presetClass="entr" presetSubtype="0" fill="hold" nodeType="afterEffect">
                                      <p:stCondLst>
                                        <p:cond delay="0"/>
                                      </p:stCondLst>
                                      <p:childTnLst>
                                        <p:set>
                                          <p:cBhvr>
                                            <p:cTn id="43" dur="1" fill="hold">
                                              <p:stCondLst>
                                                <p:cond delay="0"/>
                                              </p:stCondLst>
                                            </p:cTn>
                                            <p:tgtEl>
                                              <p:spTgt spid="112"/>
                                            </p:tgtEl>
                                            <p:attrNameLst>
                                              <p:attrName>style.visibility</p:attrName>
                                            </p:attrNameLst>
                                          </p:cBhvr>
                                          <p:to>
                                            <p:strVal val="visible"/>
                                          </p:to>
                                        </p:set>
                                        <p:animEffect transition="in" filter="fade">
                                          <p:cBhvr>
                                            <p:cTn id="44" dur="500"/>
                                            <p:tgtEl>
                                              <p:spTgt spid="112"/>
                                            </p:tgtEl>
                                          </p:cBhvr>
                                        </p:animEffect>
                                      </p:childTnLst>
                                    </p:cTn>
                                  </p:par>
                                </p:childTnLst>
                              </p:cTn>
                            </p:par>
                            <p:par>
                              <p:cTn id="45" fill="hold">
                                <p:stCondLst>
                                  <p:cond delay="4000"/>
                                </p:stCondLst>
                                <p:childTnLst>
                                  <p:par>
                                    <p:cTn id="46" presetID="10" presetClass="entr" presetSubtype="0" fill="hold" nodeType="afterEffect">
                                      <p:stCondLst>
                                        <p:cond delay="0"/>
                                      </p:stCondLst>
                                      <p:childTnLst>
                                        <p:set>
                                          <p:cBhvr>
                                            <p:cTn id="47" dur="1" fill="hold">
                                              <p:stCondLst>
                                                <p:cond delay="0"/>
                                              </p:stCondLst>
                                            </p:cTn>
                                            <p:tgtEl>
                                              <p:spTgt spid="114"/>
                                            </p:tgtEl>
                                            <p:attrNameLst>
                                              <p:attrName>style.visibility</p:attrName>
                                            </p:attrNameLst>
                                          </p:cBhvr>
                                          <p:to>
                                            <p:strVal val="visible"/>
                                          </p:to>
                                        </p:set>
                                        <p:animEffect transition="in" filter="fade">
                                          <p:cBhvr>
                                            <p:cTn id="48" dur="500"/>
                                            <p:tgtEl>
                                              <p:spTgt spid="114"/>
                                            </p:tgtEl>
                                          </p:cBhvr>
                                        </p:animEffect>
                                      </p:childTnLst>
                                    </p:cTn>
                                  </p:par>
                                </p:childTnLst>
                              </p:cTn>
                            </p:par>
                            <p:par>
                              <p:cTn id="49" fill="hold">
                                <p:stCondLst>
                                  <p:cond delay="4500"/>
                                </p:stCondLst>
                                <p:childTnLst>
                                  <p:par>
                                    <p:cTn id="50" presetID="10" presetClass="entr" presetSubtype="0" fill="hold" nodeType="afterEffect">
                                      <p:stCondLst>
                                        <p:cond delay="0"/>
                                      </p:stCondLst>
                                      <p:childTnLst>
                                        <p:set>
                                          <p:cBhvr>
                                            <p:cTn id="51" dur="1" fill="hold">
                                              <p:stCondLst>
                                                <p:cond delay="0"/>
                                              </p:stCondLst>
                                            </p:cTn>
                                            <p:tgtEl>
                                              <p:spTgt spid="98"/>
                                            </p:tgtEl>
                                            <p:attrNameLst>
                                              <p:attrName>style.visibility</p:attrName>
                                            </p:attrNameLst>
                                          </p:cBhvr>
                                          <p:to>
                                            <p:strVal val="visible"/>
                                          </p:to>
                                        </p:set>
                                        <p:animEffect transition="in" filter="fade">
                                          <p:cBhvr>
                                            <p:cTn id="52" dur="500"/>
                                            <p:tgtEl>
                                              <p:spTgt spid="98"/>
                                            </p:tgtEl>
                                          </p:cBhvr>
                                        </p:animEffect>
                                      </p:childTnLst>
                                    </p:cTn>
                                  </p:par>
                                </p:childTnLst>
                              </p:cTn>
                            </p:par>
                            <p:par>
                              <p:cTn id="53" fill="hold">
                                <p:stCondLst>
                                  <p:cond delay="5000"/>
                                </p:stCondLst>
                                <p:childTnLst>
                                  <p:par>
                                    <p:cTn id="54" presetID="10" presetClass="entr" presetSubtype="0" fill="hold" nodeType="afterEffect">
                                      <p:stCondLst>
                                        <p:cond delay="0"/>
                                      </p:stCondLst>
                                      <p:childTnLst>
                                        <p:set>
                                          <p:cBhvr>
                                            <p:cTn id="55" dur="1" fill="hold">
                                              <p:stCondLst>
                                                <p:cond delay="0"/>
                                              </p:stCondLst>
                                            </p:cTn>
                                            <p:tgtEl>
                                              <p:spTgt spid="68"/>
                                            </p:tgtEl>
                                            <p:attrNameLst>
                                              <p:attrName>style.visibility</p:attrName>
                                            </p:attrNameLst>
                                          </p:cBhvr>
                                          <p:to>
                                            <p:strVal val="visible"/>
                                          </p:to>
                                        </p:set>
                                        <p:animEffect transition="in" filter="fade">
                                          <p:cBhvr>
                                            <p:cTn id="56" dur="500"/>
                                            <p:tgtEl>
                                              <p:spTgt spid="68"/>
                                            </p:tgtEl>
                                          </p:cBhvr>
                                        </p:animEffect>
                                      </p:childTnLst>
                                    </p:cTn>
                                  </p:par>
                                </p:childTnLst>
                              </p:cTn>
                            </p:par>
                            <p:par>
                              <p:cTn id="57" fill="hold">
                                <p:stCondLst>
                                  <p:cond delay="5500"/>
                                </p:stCondLst>
                                <p:childTnLst>
                                  <p:par>
                                    <p:cTn id="58" presetID="22" presetClass="entr" presetSubtype="2" fill="hold" nodeType="afterEffect">
                                      <p:stCondLst>
                                        <p:cond delay="0"/>
                                      </p:stCondLst>
                                      <p:childTnLst>
                                        <p:set>
                                          <p:cBhvr>
                                            <p:cTn id="59" dur="1" fill="hold">
                                              <p:stCondLst>
                                                <p:cond delay="0"/>
                                              </p:stCondLst>
                                            </p:cTn>
                                            <p:tgtEl>
                                              <p:spTgt spid="99"/>
                                            </p:tgtEl>
                                            <p:attrNameLst>
                                              <p:attrName>style.visibility</p:attrName>
                                            </p:attrNameLst>
                                          </p:cBhvr>
                                          <p:to>
                                            <p:strVal val="visible"/>
                                          </p:to>
                                        </p:set>
                                        <p:animEffect transition="in" filter="wipe(right)">
                                          <p:cBhvr>
                                            <p:cTn id="60" dur="500"/>
                                            <p:tgtEl>
                                              <p:spTgt spid="99"/>
                                            </p:tgtEl>
                                          </p:cBhvr>
                                        </p:animEffect>
                                      </p:childTnLst>
                                    </p:cTn>
                                  </p:par>
                                </p:childTnLst>
                              </p:cTn>
                            </p:par>
                            <p:par>
                              <p:cTn id="61" fill="hold">
                                <p:stCondLst>
                                  <p:cond delay="6000"/>
                                </p:stCondLst>
                                <p:childTnLst>
                                  <p:par>
                                    <p:cTn id="62" presetID="22" presetClass="entr" presetSubtype="4" fill="hold" nodeType="afterEffect">
                                      <p:stCondLst>
                                        <p:cond delay="0"/>
                                      </p:stCondLst>
                                      <p:childTnLst>
                                        <p:set>
                                          <p:cBhvr>
                                            <p:cTn id="63" dur="1" fill="hold">
                                              <p:stCondLst>
                                                <p:cond delay="0"/>
                                              </p:stCondLst>
                                            </p:cTn>
                                            <p:tgtEl>
                                              <p:spTgt spid="129"/>
                                            </p:tgtEl>
                                            <p:attrNameLst>
                                              <p:attrName>style.visibility</p:attrName>
                                            </p:attrNameLst>
                                          </p:cBhvr>
                                          <p:to>
                                            <p:strVal val="visible"/>
                                          </p:to>
                                        </p:set>
                                        <p:animEffect transition="in" filter="wipe(down)">
                                          <p:cBhvr>
                                            <p:cTn id="64" dur="500"/>
                                            <p:tgtEl>
                                              <p:spTgt spid="129"/>
                                            </p:tgtEl>
                                          </p:cBhvr>
                                        </p:animEffect>
                                      </p:childTnLst>
                                    </p:cTn>
                                  </p:par>
                                </p:childTnLst>
                              </p:cTn>
                            </p:par>
                            <p:par>
                              <p:cTn id="65" fill="hold">
                                <p:stCondLst>
                                  <p:cond delay="6500"/>
                                </p:stCondLst>
                                <p:childTnLst>
                                  <p:par>
                                    <p:cTn id="66" presetID="22" presetClass="entr" presetSubtype="2" fill="hold" nodeType="afterEffect">
                                      <p:stCondLst>
                                        <p:cond delay="0"/>
                                      </p:stCondLst>
                                      <p:childTnLst>
                                        <p:set>
                                          <p:cBhvr>
                                            <p:cTn id="67" dur="1" fill="hold">
                                              <p:stCondLst>
                                                <p:cond delay="0"/>
                                              </p:stCondLst>
                                            </p:cTn>
                                            <p:tgtEl>
                                              <p:spTgt spid="94"/>
                                            </p:tgtEl>
                                            <p:attrNameLst>
                                              <p:attrName>style.visibility</p:attrName>
                                            </p:attrNameLst>
                                          </p:cBhvr>
                                          <p:to>
                                            <p:strVal val="visible"/>
                                          </p:to>
                                        </p:set>
                                        <p:animEffect transition="in" filter="wipe(right)">
                                          <p:cBhvr>
                                            <p:cTn id="68" dur="500"/>
                                            <p:tgtEl>
                                              <p:spTgt spid="94"/>
                                            </p:tgtEl>
                                          </p:cBhvr>
                                        </p:animEffect>
                                      </p:childTnLst>
                                    </p:cTn>
                                  </p:par>
                                </p:childTnLst>
                              </p:cTn>
                            </p:par>
                            <p:par>
                              <p:cTn id="69" fill="hold">
                                <p:stCondLst>
                                  <p:cond delay="7000"/>
                                </p:stCondLst>
                                <p:childTnLst>
                                  <p:par>
                                    <p:cTn id="70" presetID="22" presetClass="entr" presetSubtype="4" fill="hold" nodeType="afterEffect">
                                      <p:stCondLst>
                                        <p:cond delay="0"/>
                                      </p:stCondLst>
                                      <p:childTnLst>
                                        <p:set>
                                          <p:cBhvr>
                                            <p:cTn id="71" dur="1" fill="hold">
                                              <p:stCondLst>
                                                <p:cond delay="0"/>
                                              </p:stCondLst>
                                            </p:cTn>
                                            <p:tgtEl>
                                              <p:spTgt spid="130"/>
                                            </p:tgtEl>
                                            <p:attrNameLst>
                                              <p:attrName>style.visibility</p:attrName>
                                            </p:attrNameLst>
                                          </p:cBhvr>
                                          <p:to>
                                            <p:strVal val="visible"/>
                                          </p:to>
                                        </p:set>
                                        <p:animEffect transition="in" filter="wipe(down)">
                                          <p:cBhvr>
                                            <p:cTn id="72" dur="500"/>
                                            <p:tgtEl>
                                              <p:spTgt spid="130"/>
                                            </p:tgtEl>
                                          </p:cBhvr>
                                        </p:animEffect>
                                      </p:childTnLst>
                                    </p:cTn>
                                  </p:par>
                                </p:childTnLst>
                              </p:cTn>
                            </p:par>
                            <p:par>
                              <p:cTn id="73" fill="hold">
                                <p:stCondLst>
                                  <p:cond delay="7500"/>
                                </p:stCondLst>
                                <p:childTnLst>
                                  <p:par>
                                    <p:cTn id="74" presetID="22" presetClass="entr" presetSubtype="2" fill="hold" nodeType="afterEffect">
                                      <p:stCondLst>
                                        <p:cond delay="0"/>
                                      </p:stCondLst>
                                      <p:childTnLst>
                                        <p:set>
                                          <p:cBhvr>
                                            <p:cTn id="75" dur="1" fill="hold">
                                              <p:stCondLst>
                                                <p:cond delay="0"/>
                                              </p:stCondLst>
                                            </p:cTn>
                                            <p:tgtEl>
                                              <p:spTgt spid="72"/>
                                            </p:tgtEl>
                                            <p:attrNameLst>
                                              <p:attrName>style.visibility</p:attrName>
                                            </p:attrNameLst>
                                          </p:cBhvr>
                                          <p:to>
                                            <p:strVal val="visible"/>
                                          </p:to>
                                        </p:set>
                                        <p:animEffect transition="in" filter="wipe(right)">
                                          <p:cBhvr>
                                            <p:cTn id="76" dur="500"/>
                                            <p:tgtEl>
                                              <p:spTgt spid="72"/>
                                            </p:tgtEl>
                                          </p:cBhvr>
                                        </p:animEffect>
                                      </p:childTnLst>
                                    </p:cTn>
                                  </p:par>
                                </p:childTnLst>
                              </p:cTn>
                            </p:par>
                            <p:par>
                              <p:cTn id="77" fill="hold">
                                <p:stCondLst>
                                  <p:cond delay="8000"/>
                                </p:stCondLst>
                                <p:childTnLst>
                                  <p:par>
                                    <p:cTn id="78" presetID="22" presetClass="entr" presetSubtype="4" fill="hold" nodeType="afterEffect">
                                      <p:stCondLst>
                                        <p:cond delay="0"/>
                                      </p:stCondLst>
                                      <p:childTnLst>
                                        <p:set>
                                          <p:cBhvr>
                                            <p:cTn id="79" dur="1" fill="hold">
                                              <p:stCondLst>
                                                <p:cond delay="0"/>
                                              </p:stCondLst>
                                            </p:cTn>
                                            <p:tgtEl>
                                              <p:spTgt spid="131"/>
                                            </p:tgtEl>
                                            <p:attrNameLst>
                                              <p:attrName>style.visibility</p:attrName>
                                            </p:attrNameLst>
                                          </p:cBhvr>
                                          <p:to>
                                            <p:strVal val="visible"/>
                                          </p:to>
                                        </p:set>
                                        <p:animEffect transition="in" filter="wipe(down)">
                                          <p:cBhvr>
                                            <p:cTn id="80" dur="500"/>
                                            <p:tgtEl>
                                              <p:spTgt spid="131"/>
                                            </p:tgtEl>
                                          </p:cBhvr>
                                        </p:animEffect>
                                      </p:childTnLst>
                                    </p:cTn>
                                  </p:par>
                                </p:childTnLst>
                              </p:cTn>
                            </p:par>
                            <p:par>
                              <p:cTn id="81" fill="hold">
                                <p:stCondLst>
                                  <p:cond delay="8500"/>
                                </p:stCondLst>
                                <p:childTnLst>
                                  <p:par>
                                    <p:cTn id="82" presetID="22" presetClass="entr" presetSubtype="8" fill="hold" nodeType="afterEffect">
                                      <p:stCondLst>
                                        <p:cond delay="0"/>
                                      </p:stCondLst>
                                      <p:childTnLst>
                                        <p:set>
                                          <p:cBhvr>
                                            <p:cTn id="83" dur="1" fill="hold">
                                              <p:stCondLst>
                                                <p:cond delay="0"/>
                                              </p:stCondLst>
                                            </p:cTn>
                                            <p:tgtEl>
                                              <p:spTgt spid="69"/>
                                            </p:tgtEl>
                                            <p:attrNameLst>
                                              <p:attrName>style.visibility</p:attrName>
                                            </p:attrNameLst>
                                          </p:cBhvr>
                                          <p:to>
                                            <p:strVal val="visible"/>
                                          </p:to>
                                        </p:set>
                                        <p:animEffect transition="in" filter="wipe(left)">
                                          <p:cBhvr>
                                            <p:cTn id="84" dur="500"/>
                                            <p:tgtEl>
                                              <p:spTgt spid="69"/>
                                            </p:tgtEl>
                                          </p:cBhvr>
                                        </p:animEffect>
                                      </p:childTnLst>
                                    </p:cTn>
                                  </p:par>
                                </p:childTnLst>
                              </p:cTn>
                            </p:par>
                            <p:par>
                              <p:cTn id="85" fill="hold">
                                <p:stCondLst>
                                  <p:cond delay="9000"/>
                                </p:stCondLst>
                                <p:childTnLst>
                                  <p:par>
                                    <p:cTn id="86" presetID="22" presetClass="entr" presetSubtype="1" fill="hold" nodeType="afterEffect">
                                      <p:stCondLst>
                                        <p:cond delay="0"/>
                                      </p:stCondLst>
                                      <p:childTnLst>
                                        <p:set>
                                          <p:cBhvr>
                                            <p:cTn id="87" dur="1" fill="hold">
                                              <p:stCondLst>
                                                <p:cond delay="0"/>
                                              </p:stCondLst>
                                            </p:cTn>
                                            <p:tgtEl>
                                              <p:spTgt spid="132"/>
                                            </p:tgtEl>
                                            <p:attrNameLst>
                                              <p:attrName>style.visibility</p:attrName>
                                            </p:attrNameLst>
                                          </p:cBhvr>
                                          <p:to>
                                            <p:strVal val="visible"/>
                                          </p:to>
                                        </p:set>
                                        <p:animEffect transition="in" filter="wipe(up)">
                                          <p:cBhvr>
                                            <p:cTn id="88" dur="500"/>
                                            <p:tgtEl>
                                              <p:spTgt spid="132"/>
                                            </p:tgtEl>
                                          </p:cBhvr>
                                        </p:animEffect>
                                      </p:childTnLst>
                                    </p:cTn>
                                  </p:par>
                                </p:childTnLst>
                              </p:cTn>
                            </p:par>
                            <p:par>
                              <p:cTn id="89" fill="hold">
                                <p:stCondLst>
                                  <p:cond delay="9500"/>
                                </p:stCondLst>
                                <p:childTnLst>
                                  <p:par>
                                    <p:cTn id="90" presetID="22" presetClass="entr" presetSubtype="8" fill="hold" nodeType="afterEffect">
                                      <p:stCondLst>
                                        <p:cond delay="0"/>
                                      </p:stCondLst>
                                      <p:childTnLst>
                                        <p:set>
                                          <p:cBhvr>
                                            <p:cTn id="91" dur="1" fill="hold">
                                              <p:stCondLst>
                                                <p:cond delay="0"/>
                                              </p:stCondLst>
                                            </p:cTn>
                                            <p:tgtEl>
                                              <p:spTgt spid="64"/>
                                            </p:tgtEl>
                                            <p:attrNameLst>
                                              <p:attrName>style.visibility</p:attrName>
                                            </p:attrNameLst>
                                          </p:cBhvr>
                                          <p:to>
                                            <p:strVal val="visible"/>
                                          </p:to>
                                        </p:set>
                                        <p:animEffect transition="in" filter="wipe(left)">
                                          <p:cBhvr>
                                            <p:cTn id="92" dur="500"/>
                                            <p:tgtEl>
                                              <p:spTgt spid="64"/>
                                            </p:tgtEl>
                                          </p:cBhvr>
                                        </p:animEffect>
                                      </p:childTnLst>
                                    </p:cTn>
                                  </p:par>
                                </p:childTnLst>
                              </p:cTn>
                            </p:par>
                            <p:par>
                              <p:cTn id="93" fill="hold">
                                <p:stCondLst>
                                  <p:cond delay="10000"/>
                                </p:stCondLst>
                                <p:childTnLst>
                                  <p:par>
                                    <p:cTn id="94" presetID="22" presetClass="entr" presetSubtype="1" fill="hold" nodeType="afterEffect">
                                      <p:stCondLst>
                                        <p:cond delay="0"/>
                                      </p:stCondLst>
                                      <p:childTnLst>
                                        <p:set>
                                          <p:cBhvr>
                                            <p:cTn id="95" dur="1" fill="hold">
                                              <p:stCondLst>
                                                <p:cond delay="0"/>
                                              </p:stCondLst>
                                            </p:cTn>
                                            <p:tgtEl>
                                              <p:spTgt spid="133"/>
                                            </p:tgtEl>
                                            <p:attrNameLst>
                                              <p:attrName>style.visibility</p:attrName>
                                            </p:attrNameLst>
                                          </p:cBhvr>
                                          <p:to>
                                            <p:strVal val="visible"/>
                                          </p:to>
                                        </p:set>
                                        <p:animEffect transition="in" filter="wipe(up)">
                                          <p:cBhvr>
                                            <p:cTn id="96" dur="500"/>
                                            <p:tgtEl>
                                              <p:spTgt spid="133"/>
                                            </p:tgtEl>
                                          </p:cBhvr>
                                        </p:animEffect>
                                      </p:childTnLst>
                                    </p:cTn>
                                  </p:par>
                                </p:childTnLst>
                              </p:cTn>
                            </p:par>
                            <p:par>
                              <p:cTn id="97" fill="hold">
                                <p:stCondLst>
                                  <p:cond delay="10500"/>
                                </p:stCondLst>
                                <p:childTnLst>
                                  <p:par>
                                    <p:cTn id="98" presetID="22" presetClass="entr" presetSubtype="8" fill="hold" nodeType="afterEffect">
                                      <p:stCondLst>
                                        <p:cond delay="0"/>
                                      </p:stCondLst>
                                      <p:childTnLst>
                                        <p:set>
                                          <p:cBhvr>
                                            <p:cTn id="99" dur="1" fill="hold">
                                              <p:stCondLst>
                                                <p:cond delay="0"/>
                                              </p:stCondLst>
                                            </p:cTn>
                                            <p:tgtEl>
                                              <p:spTgt spid="59"/>
                                            </p:tgtEl>
                                            <p:attrNameLst>
                                              <p:attrName>style.visibility</p:attrName>
                                            </p:attrNameLst>
                                          </p:cBhvr>
                                          <p:to>
                                            <p:strVal val="visible"/>
                                          </p:to>
                                        </p:set>
                                        <p:animEffect transition="in" filter="wipe(left)">
                                          <p:cBhvr>
                                            <p:cTn id="100" dur="500"/>
                                            <p:tgtEl>
                                              <p:spTgt spid="59"/>
                                            </p:tgtEl>
                                          </p:cBhvr>
                                        </p:animEffect>
                                      </p:childTnLst>
                                    </p:cTn>
                                  </p:par>
                                </p:childTnLst>
                              </p:cTn>
                            </p:par>
                            <p:par>
                              <p:cTn id="101" fill="hold">
                                <p:stCondLst>
                                  <p:cond delay="11000"/>
                                </p:stCondLst>
                                <p:childTnLst>
                                  <p:par>
                                    <p:cTn id="102" presetID="22" presetClass="entr" presetSubtype="1" fill="hold" nodeType="afterEffect">
                                      <p:stCondLst>
                                        <p:cond delay="0"/>
                                      </p:stCondLst>
                                      <p:childTnLst>
                                        <p:set>
                                          <p:cBhvr>
                                            <p:cTn id="103" dur="1" fill="hold">
                                              <p:stCondLst>
                                                <p:cond delay="0"/>
                                              </p:stCondLst>
                                            </p:cTn>
                                            <p:tgtEl>
                                              <p:spTgt spid="134"/>
                                            </p:tgtEl>
                                            <p:attrNameLst>
                                              <p:attrName>style.visibility</p:attrName>
                                            </p:attrNameLst>
                                          </p:cBhvr>
                                          <p:to>
                                            <p:strVal val="visible"/>
                                          </p:to>
                                        </p:set>
                                        <p:animEffect transition="in" filter="wipe(up)">
                                          <p:cBhvr>
                                            <p:cTn id="104" dur="500"/>
                                            <p:tgtEl>
                                              <p:spTgt spid="1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椭圆 73"/>
          <p:cNvSpPr/>
          <p:nvPr/>
        </p:nvSpPr>
        <p:spPr>
          <a:xfrm>
            <a:off x="3534609" y="1613551"/>
            <a:ext cx="2002971" cy="2002971"/>
          </a:xfrm>
          <a:prstGeom prst="ellipse">
            <a:avLst/>
          </a:prstGeom>
          <a:gradFill flip="none" rotWithShape="1">
            <a:gsLst>
              <a:gs pos="0">
                <a:schemeClr val="bg1">
                  <a:lumMod val="98000"/>
                </a:schemeClr>
              </a:gs>
              <a:gs pos="100000">
                <a:schemeClr val="bg1">
                  <a:lumMod val="75000"/>
                </a:schemeClr>
              </a:gs>
            </a:gsLst>
            <a:lin ang="2700000" scaled="1"/>
            <a:tileRect/>
          </a:gradFill>
          <a:ln w="28575">
            <a:gradFill flip="none" rotWithShape="1">
              <a:gsLst>
                <a:gs pos="0">
                  <a:srgbClr val="F5F5F5"/>
                </a:gs>
                <a:gs pos="100000">
                  <a:schemeClr val="bg1">
                    <a:lumMod val="75000"/>
                  </a:schemeClr>
                </a:gs>
              </a:gsLst>
              <a:lin ang="2700000" scaled="1"/>
              <a:tileRect/>
            </a:gradFill>
          </a:ln>
          <a:effectLst>
            <a:innerShdw blurRad="114300">
              <a:prstClr val="black"/>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grpSp>
        <p:nvGrpSpPr>
          <p:cNvPr id="2" name="组合 1"/>
          <p:cNvGrpSpPr/>
          <p:nvPr/>
        </p:nvGrpSpPr>
        <p:grpSpPr>
          <a:xfrm>
            <a:off x="2877691" y="1150027"/>
            <a:ext cx="3337037" cy="2957744"/>
            <a:chOff x="3836922" y="1533370"/>
            <a:chExt cx="4449382" cy="3943658"/>
          </a:xfrm>
        </p:grpSpPr>
        <p:grpSp>
          <p:nvGrpSpPr>
            <p:cNvPr id="4" name="组合 3"/>
            <p:cNvGrpSpPr/>
            <p:nvPr/>
          </p:nvGrpSpPr>
          <p:grpSpPr>
            <a:xfrm>
              <a:off x="4572284" y="1533370"/>
              <a:ext cx="1147993" cy="1147581"/>
              <a:chOff x="7380501" y="3019185"/>
              <a:chExt cx="1596494" cy="1596494"/>
            </a:xfrm>
            <a:effectLst>
              <a:outerShdw blurRad="330200" sx="106000" sy="106000" algn="ctr" rotWithShape="0">
                <a:prstClr val="black">
                  <a:alpha val="40000"/>
                </a:prstClr>
              </a:outerShdw>
            </a:effectLst>
          </p:grpSpPr>
          <p:sp>
            <p:nvSpPr>
              <p:cNvPr id="7" name="椭圆 6"/>
              <p:cNvSpPr/>
              <p:nvPr/>
            </p:nvSpPr>
            <p:spPr>
              <a:xfrm>
                <a:off x="7567583" y="3243358"/>
                <a:ext cx="1344545" cy="1344543"/>
              </a:xfrm>
              <a:prstGeom prst="ellipse">
                <a:avLst/>
              </a:prstGeom>
              <a:gradFill>
                <a:gsLst>
                  <a:gs pos="43000">
                    <a:srgbClr val="F7F7F7"/>
                  </a:gs>
                  <a:gs pos="0">
                    <a:schemeClr val="bg1">
                      <a:alpha val="99000"/>
                    </a:schemeClr>
                  </a:gs>
                  <a:gs pos="100000">
                    <a:srgbClr val="B8C0C0"/>
                  </a:gs>
                </a:gsLst>
                <a:lin ang="2700000" scaled="1"/>
              </a:gradFill>
              <a:ln>
                <a:noFill/>
              </a:ln>
              <a:effectLst>
                <a:outerShdw blurRad="139700" dist="88900" dir="2700000" algn="tl" rotWithShape="0">
                  <a:srgbClr val="494949">
                    <a:alpha val="3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8" name="椭圆 7"/>
              <p:cNvSpPr/>
              <p:nvPr/>
            </p:nvSpPr>
            <p:spPr>
              <a:xfrm>
                <a:off x="7380501" y="3019185"/>
                <a:ext cx="1596494" cy="1596494"/>
              </a:xfrm>
              <a:prstGeom prst="ellipse">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444500" dist="1524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grpSp>
        <p:sp>
          <p:nvSpPr>
            <p:cNvPr id="5" name="文本框 115"/>
            <p:cNvSpPr txBox="1"/>
            <p:nvPr/>
          </p:nvSpPr>
          <p:spPr>
            <a:xfrm>
              <a:off x="4841029" y="1857243"/>
              <a:ext cx="618188" cy="1107996"/>
            </a:xfrm>
            <a:prstGeom prst="rect">
              <a:avLst/>
            </a:prstGeom>
            <a:noFill/>
          </p:spPr>
          <p:txBody>
            <a:bodyPr wrap="square" rtlCol="0">
              <a:spAutoFit/>
            </a:bodyPr>
            <a:lstStyle/>
            <a:p>
              <a:pPr algn="ctr"/>
              <a:r>
                <a:rPr lang="en-US" altLang="zh-CN" sz="2400" dirty="0">
                  <a:solidFill>
                    <a:schemeClr val="accent1"/>
                  </a:solidFill>
                  <a:effectLst>
                    <a:innerShdw blurRad="88900" dist="63500" dir="13500000">
                      <a:prstClr val="black">
                        <a:alpha val="50000"/>
                      </a:prstClr>
                    </a:innerShdw>
                  </a:effectLst>
                  <a:cs typeface="+mn-ea"/>
                  <a:sym typeface="+mn-lt"/>
                </a:rPr>
                <a:t>01</a:t>
              </a:r>
              <a:endParaRPr lang="zh-CN" altLang="en-US" sz="2400" dirty="0">
                <a:solidFill>
                  <a:schemeClr val="accent1"/>
                </a:solidFill>
                <a:effectLst>
                  <a:innerShdw blurRad="88900" dist="63500" dir="13500000">
                    <a:prstClr val="black">
                      <a:alpha val="50000"/>
                    </a:prstClr>
                  </a:innerShdw>
                </a:effectLst>
                <a:cs typeface="+mn-ea"/>
                <a:sym typeface="+mn-lt"/>
              </a:endParaRPr>
            </a:p>
          </p:txBody>
        </p:sp>
        <p:grpSp>
          <p:nvGrpSpPr>
            <p:cNvPr id="10" name="组合 9"/>
            <p:cNvGrpSpPr/>
            <p:nvPr/>
          </p:nvGrpSpPr>
          <p:grpSpPr>
            <a:xfrm>
              <a:off x="6375919" y="1533370"/>
              <a:ext cx="1147993" cy="1147581"/>
              <a:chOff x="7380501" y="3019185"/>
              <a:chExt cx="1596494" cy="1596494"/>
            </a:xfrm>
            <a:effectLst>
              <a:outerShdw blurRad="330200" sx="106000" sy="106000" algn="ctr" rotWithShape="0">
                <a:prstClr val="black">
                  <a:alpha val="40000"/>
                </a:prstClr>
              </a:outerShdw>
            </a:effectLst>
          </p:grpSpPr>
          <p:sp>
            <p:nvSpPr>
              <p:cNvPr id="13" name="椭圆 12"/>
              <p:cNvSpPr/>
              <p:nvPr/>
            </p:nvSpPr>
            <p:spPr>
              <a:xfrm>
                <a:off x="7567583" y="3243359"/>
                <a:ext cx="1344545" cy="1344543"/>
              </a:xfrm>
              <a:prstGeom prst="ellipse">
                <a:avLst/>
              </a:prstGeom>
              <a:gradFill>
                <a:gsLst>
                  <a:gs pos="43000">
                    <a:srgbClr val="F7F7F7"/>
                  </a:gs>
                  <a:gs pos="0">
                    <a:schemeClr val="bg1">
                      <a:alpha val="99000"/>
                    </a:schemeClr>
                  </a:gs>
                  <a:gs pos="100000">
                    <a:srgbClr val="B8C0C0"/>
                  </a:gs>
                </a:gsLst>
                <a:lin ang="2700000" scaled="1"/>
              </a:gradFill>
              <a:ln>
                <a:noFill/>
              </a:ln>
              <a:effectLst>
                <a:outerShdw blurRad="139700" dist="88900" dir="2700000" algn="tl" rotWithShape="0">
                  <a:srgbClr val="494949">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14" name="椭圆 13"/>
              <p:cNvSpPr/>
              <p:nvPr/>
            </p:nvSpPr>
            <p:spPr>
              <a:xfrm>
                <a:off x="7380501" y="3019185"/>
                <a:ext cx="1596494" cy="1596494"/>
              </a:xfrm>
              <a:prstGeom prst="ellipse">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444500" dist="1524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grpSp>
        <p:sp>
          <p:nvSpPr>
            <p:cNvPr id="11" name="文本框 121"/>
            <p:cNvSpPr txBox="1"/>
            <p:nvPr/>
          </p:nvSpPr>
          <p:spPr>
            <a:xfrm>
              <a:off x="6644664" y="1857243"/>
              <a:ext cx="760293" cy="615553"/>
            </a:xfrm>
            <a:prstGeom prst="rect">
              <a:avLst/>
            </a:prstGeom>
            <a:noFill/>
          </p:spPr>
          <p:txBody>
            <a:bodyPr wrap="square" rtlCol="0">
              <a:spAutoFit/>
            </a:bodyPr>
            <a:lstStyle/>
            <a:p>
              <a:pPr algn="ctr"/>
              <a:r>
                <a:rPr lang="en-US" altLang="zh-CN" sz="2400" dirty="0">
                  <a:solidFill>
                    <a:schemeClr val="accent1"/>
                  </a:solidFill>
                  <a:effectLst>
                    <a:innerShdw blurRad="88900" dist="63500" dir="13500000">
                      <a:prstClr val="black">
                        <a:alpha val="50000"/>
                      </a:prstClr>
                    </a:innerShdw>
                  </a:effectLst>
                  <a:cs typeface="+mn-ea"/>
                  <a:sym typeface="+mn-lt"/>
                </a:rPr>
                <a:t>02</a:t>
              </a:r>
              <a:endParaRPr lang="zh-CN" altLang="en-US" sz="2400" dirty="0">
                <a:solidFill>
                  <a:schemeClr val="accent1"/>
                </a:solidFill>
                <a:effectLst>
                  <a:innerShdw blurRad="88900" dist="63500" dir="13500000">
                    <a:prstClr val="black">
                      <a:alpha val="50000"/>
                    </a:prstClr>
                  </a:innerShdw>
                </a:effectLst>
                <a:cs typeface="+mn-ea"/>
                <a:sym typeface="+mn-lt"/>
              </a:endParaRPr>
            </a:p>
          </p:txBody>
        </p:sp>
        <p:grpSp>
          <p:nvGrpSpPr>
            <p:cNvPr id="16" name="组合 15"/>
            <p:cNvGrpSpPr/>
            <p:nvPr/>
          </p:nvGrpSpPr>
          <p:grpSpPr>
            <a:xfrm>
              <a:off x="4572284" y="4329447"/>
              <a:ext cx="1147993" cy="1147581"/>
              <a:chOff x="7380501" y="3019185"/>
              <a:chExt cx="1596494" cy="1596494"/>
            </a:xfrm>
            <a:effectLst>
              <a:outerShdw blurRad="330200" sx="106000" sy="106000" algn="ctr" rotWithShape="0">
                <a:prstClr val="black">
                  <a:alpha val="40000"/>
                </a:prstClr>
              </a:outerShdw>
            </a:effectLst>
          </p:grpSpPr>
          <p:sp>
            <p:nvSpPr>
              <p:cNvPr id="19" name="椭圆 18"/>
              <p:cNvSpPr/>
              <p:nvPr/>
            </p:nvSpPr>
            <p:spPr>
              <a:xfrm>
                <a:off x="7567583" y="3243359"/>
                <a:ext cx="1344545" cy="1344543"/>
              </a:xfrm>
              <a:prstGeom prst="ellipse">
                <a:avLst/>
              </a:prstGeom>
              <a:gradFill>
                <a:gsLst>
                  <a:gs pos="43000">
                    <a:srgbClr val="F7F7F7"/>
                  </a:gs>
                  <a:gs pos="0">
                    <a:schemeClr val="bg1">
                      <a:alpha val="99000"/>
                    </a:schemeClr>
                  </a:gs>
                  <a:gs pos="100000">
                    <a:srgbClr val="B8C0C0"/>
                  </a:gs>
                </a:gsLst>
                <a:lin ang="2700000" scaled="1"/>
              </a:gradFill>
              <a:ln>
                <a:noFill/>
              </a:ln>
              <a:effectLst>
                <a:outerShdw blurRad="139700" dist="88900" dir="2700000" algn="tl" rotWithShape="0">
                  <a:srgbClr val="494949">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20" name="椭圆 19"/>
              <p:cNvSpPr/>
              <p:nvPr/>
            </p:nvSpPr>
            <p:spPr>
              <a:xfrm>
                <a:off x="7380501" y="3019185"/>
                <a:ext cx="1596494" cy="1596494"/>
              </a:xfrm>
              <a:prstGeom prst="ellipse">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444500" dist="1524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grpSp>
        <p:sp>
          <p:nvSpPr>
            <p:cNvPr id="17" name="文本框 127"/>
            <p:cNvSpPr txBox="1"/>
            <p:nvPr/>
          </p:nvSpPr>
          <p:spPr>
            <a:xfrm>
              <a:off x="4841029" y="4653320"/>
              <a:ext cx="766552" cy="615553"/>
            </a:xfrm>
            <a:prstGeom prst="rect">
              <a:avLst/>
            </a:prstGeom>
            <a:noFill/>
          </p:spPr>
          <p:txBody>
            <a:bodyPr wrap="square" rtlCol="0">
              <a:spAutoFit/>
            </a:bodyPr>
            <a:lstStyle/>
            <a:p>
              <a:pPr algn="ctr"/>
              <a:r>
                <a:rPr lang="en-US" altLang="zh-CN" sz="2400" dirty="0">
                  <a:solidFill>
                    <a:schemeClr val="accent1"/>
                  </a:solidFill>
                  <a:effectLst>
                    <a:innerShdw blurRad="88900" dist="63500" dir="13500000">
                      <a:prstClr val="black">
                        <a:alpha val="50000"/>
                      </a:prstClr>
                    </a:innerShdw>
                  </a:effectLst>
                  <a:cs typeface="+mn-ea"/>
                  <a:sym typeface="+mn-lt"/>
                </a:rPr>
                <a:t>05</a:t>
              </a:r>
              <a:endParaRPr lang="zh-CN" altLang="en-US" sz="2400" dirty="0">
                <a:solidFill>
                  <a:schemeClr val="accent1"/>
                </a:solidFill>
                <a:effectLst>
                  <a:innerShdw blurRad="88900" dist="63500" dir="13500000">
                    <a:prstClr val="black">
                      <a:alpha val="50000"/>
                    </a:prstClr>
                  </a:innerShdw>
                </a:effectLst>
                <a:cs typeface="+mn-ea"/>
                <a:sym typeface="+mn-lt"/>
              </a:endParaRPr>
            </a:p>
          </p:txBody>
        </p:sp>
        <p:grpSp>
          <p:nvGrpSpPr>
            <p:cNvPr id="22" name="组合 21"/>
            <p:cNvGrpSpPr/>
            <p:nvPr/>
          </p:nvGrpSpPr>
          <p:grpSpPr>
            <a:xfrm>
              <a:off x="6375919" y="4329447"/>
              <a:ext cx="1147993" cy="1147581"/>
              <a:chOff x="7380501" y="3019185"/>
              <a:chExt cx="1596494" cy="1596494"/>
            </a:xfrm>
            <a:effectLst>
              <a:outerShdw blurRad="330200" sx="106000" sy="106000" algn="ctr" rotWithShape="0">
                <a:prstClr val="black">
                  <a:alpha val="40000"/>
                </a:prstClr>
              </a:outerShdw>
            </a:effectLst>
          </p:grpSpPr>
          <p:sp>
            <p:nvSpPr>
              <p:cNvPr id="25" name="椭圆 24"/>
              <p:cNvSpPr/>
              <p:nvPr/>
            </p:nvSpPr>
            <p:spPr>
              <a:xfrm>
                <a:off x="7567583" y="3243359"/>
                <a:ext cx="1344545" cy="1344543"/>
              </a:xfrm>
              <a:prstGeom prst="ellipse">
                <a:avLst/>
              </a:prstGeom>
              <a:gradFill>
                <a:gsLst>
                  <a:gs pos="43000">
                    <a:srgbClr val="F7F7F7"/>
                  </a:gs>
                  <a:gs pos="0">
                    <a:schemeClr val="bg1">
                      <a:alpha val="99000"/>
                    </a:schemeClr>
                  </a:gs>
                  <a:gs pos="100000">
                    <a:srgbClr val="B8C0C0"/>
                  </a:gs>
                </a:gsLst>
                <a:lin ang="2700000" scaled="1"/>
              </a:gradFill>
              <a:ln>
                <a:noFill/>
              </a:ln>
              <a:effectLst>
                <a:outerShdw blurRad="139700" dist="88900" dir="2700000" algn="tl" rotWithShape="0">
                  <a:srgbClr val="494949">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26" name="椭圆 25"/>
              <p:cNvSpPr/>
              <p:nvPr/>
            </p:nvSpPr>
            <p:spPr>
              <a:xfrm>
                <a:off x="7380501" y="3019185"/>
                <a:ext cx="1596494" cy="1596494"/>
              </a:xfrm>
              <a:prstGeom prst="ellipse">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444500" dist="1524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grpSp>
        <p:sp>
          <p:nvSpPr>
            <p:cNvPr id="23" name="文本框 133"/>
            <p:cNvSpPr txBox="1"/>
            <p:nvPr/>
          </p:nvSpPr>
          <p:spPr>
            <a:xfrm>
              <a:off x="6644664" y="4653320"/>
              <a:ext cx="747417" cy="615553"/>
            </a:xfrm>
            <a:prstGeom prst="rect">
              <a:avLst/>
            </a:prstGeom>
            <a:noFill/>
          </p:spPr>
          <p:txBody>
            <a:bodyPr wrap="square" rtlCol="0">
              <a:spAutoFit/>
            </a:bodyPr>
            <a:lstStyle/>
            <a:p>
              <a:pPr algn="ctr"/>
              <a:r>
                <a:rPr lang="en-US" altLang="zh-CN" sz="2400" dirty="0">
                  <a:solidFill>
                    <a:schemeClr val="accent1"/>
                  </a:solidFill>
                  <a:effectLst>
                    <a:innerShdw blurRad="88900" dist="63500" dir="13500000">
                      <a:prstClr val="black">
                        <a:alpha val="50000"/>
                      </a:prstClr>
                    </a:innerShdw>
                  </a:effectLst>
                  <a:cs typeface="+mn-ea"/>
                  <a:sym typeface="+mn-lt"/>
                </a:rPr>
                <a:t>04</a:t>
              </a:r>
              <a:endParaRPr lang="zh-CN" altLang="en-US" sz="2400" dirty="0">
                <a:solidFill>
                  <a:schemeClr val="accent1"/>
                </a:solidFill>
                <a:effectLst>
                  <a:innerShdw blurRad="88900" dist="63500" dir="13500000">
                    <a:prstClr val="black">
                      <a:alpha val="50000"/>
                    </a:prstClr>
                  </a:innerShdw>
                </a:effectLst>
                <a:cs typeface="+mn-ea"/>
                <a:sym typeface="+mn-lt"/>
              </a:endParaRPr>
            </a:p>
          </p:txBody>
        </p:sp>
        <p:grpSp>
          <p:nvGrpSpPr>
            <p:cNvPr id="28" name="组合 27"/>
            <p:cNvGrpSpPr/>
            <p:nvPr/>
          </p:nvGrpSpPr>
          <p:grpSpPr>
            <a:xfrm>
              <a:off x="3836922" y="2912925"/>
              <a:ext cx="1147993" cy="1147581"/>
              <a:chOff x="7380501" y="3019185"/>
              <a:chExt cx="1596494" cy="1596494"/>
            </a:xfrm>
            <a:effectLst>
              <a:outerShdw blurRad="330200" sx="106000" sy="106000" algn="ctr" rotWithShape="0">
                <a:prstClr val="black">
                  <a:alpha val="40000"/>
                </a:prstClr>
              </a:outerShdw>
            </a:effectLst>
          </p:grpSpPr>
          <p:sp>
            <p:nvSpPr>
              <p:cNvPr id="31" name="椭圆 30"/>
              <p:cNvSpPr/>
              <p:nvPr/>
            </p:nvSpPr>
            <p:spPr>
              <a:xfrm>
                <a:off x="7567583" y="3243359"/>
                <a:ext cx="1344545" cy="1344543"/>
              </a:xfrm>
              <a:prstGeom prst="ellipse">
                <a:avLst/>
              </a:prstGeom>
              <a:gradFill>
                <a:gsLst>
                  <a:gs pos="43000">
                    <a:srgbClr val="F7F7F7"/>
                  </a:gs>
                  <a:gs pos="0">
                    <a:schemeClr val="bg1">
                      <a:alpha val="99000"/>
                    </a:schemeClr>
                  </a:gs>
                  <a:gs pos="100000">
                    <a:srgbClr val="B8C0C0"/>
                  </a:gs>
                </a:gsLst>
                <a:lin ang="2700000" scaled="1"/>
              </a:gradFill>
              <a:ln>
                <a:noFill/>
              </a:ln>
              <a:effectLst>
                <a:outerShdw blurRad="139700" dist="88900" dir="2700000" algn="tl" rotWithShape="0">
                  <a:srgbClr val="494949">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32" name="椭圆 31"/>
              <p:cNvSpPr/>
              <p:nvPr/>
            </p:nvSpPr>
            <p:spPr>
              <a:xfrm>
                <a:off x="7380501" y="3019185"/>
                <a:ext cx="1596494" cy="1596494"/>
              </a:xfrm>
              <a:prstGeom prst="ellipse">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444500" dist="1524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grpSp>
        <p:sp>
          <p:nvSpPr>
            <p:cNvPr id="29" name="文本框 139"/>
            <p:cNvSpPr txBox="1"/>
            <p:nvPr/>
          </p:nvSpPr>
          <p:spPr>
            <a:xfrm>
              <a:off x="4046497" y="3236798"/>
              <a:ext cx="786760" cy="615553"/>
            </a:xfrm>
            <a:prstGeom prst="rect">
              <a:avLst/>
            </a:prstGeom>
            <a:noFill/>
          </p:spPr>
          <p:txBody>
            <a:bodyPr wrap="square" rtlCol="0">
              <a:spAutoFit/>
            </a:bodyPr>
            <a:lstStyle/>
            <a:p>
              <a:pPr algn="ctr"/>
              <a:r>
                <a:rPr lang="en-US" altLang="zh-CN" sz="2400" dirty="0">
                  <a:solidFill>
                    <a:schemeClr val="accent1"/>
                  </a:solidFill>
                  <a:effectLst>
                    <a:innerShdw blurRad="88900" dist="63500" dir="13500000">
                      <a:prstClr val="black">
                        <a:alpha val="50000"/>
                      </a:prstClr>
                    </a:innerShdw>
                  </a:effectLst>
                  <a:cs typeface="+mn-ea"/>
                  <a:sym typeface="+mn-lt"/>
                </a:rPr>
                <a:t>06</a:t>
              </a:r>
              <a:endParaRPr lang="zh-CN" altLang="en-US" sz="2400" dirty="0">
                <a:solidFill>
                  <a:schemeClr val="accent1"/>
                </a:solidFill>
                <a:effectLst>
                  <a:innerShdw blurRad="88900" dist="63500" dir="13500000">
                    <a:prstClr val="black">
                      <a:alpha val="50000"/>
                    </a:prstClr>
                  </a:innerShdw>
                </a:effectLst>
                <a:cs typeface="+mn-ea"/>
                <a:sym typeface="+mn-lt"/>
              </a:endParaRPr>
            </a:p>
          </p:txBody>
        </p:sp>
        <p:grpSp>
          <p:nvGrpSpPr>
            <p:cNvPr id="34" name="组合 33"/>
            <p:cNvGrpSpPr/>
            <p:nvPr/>
          </p:nvGrpSpPr>
          <p:grpSpPr>
            <a:xfrm>
              <a:off x="7138311" y="2912925"/>
              <a:ext cx="1147993" cy="1147581"/>
              <a:chOff x="7380501" y="3019185"/>
              <a:chExt cx="1596494" cy="1596494"/>
            </a:xfrm>
            <a:effectLst>
              <a:outerShdw blurRad="330200" sx="106000" sy="106000" algn="ctr" rotWithShape="0">
                <a:prstClr val="black">
                  <a:alpha val="40000"/>
                </a:prstClr>
              </a:outerShdw>
            </a:effectLst>
          </p:grpSpPr>
          <p:sp>
            <p:nvSpPr>
              <p:cNvPr id="37" name="椭圆 36"/>
              <p:cNvSpPr/>
              <p:nvPr/>
            </p:nvSpPr>
            <p:spPr>
              <a:xfrm>
                <a:off x="7567583" y="3243359"/>
                <a:ext cx="1344545" cy="1344543"/>
              </a:xfrm>
              <a:prstGeom prst="ellipse">
                <a:avLst/>
              </a:prstGeom>
              <a:gradFill>
                <a:gsLst>
                  <a:gs pos="43000">
                    <a:srgbClr val="F7F7F7"/>
                  </a:gs>
                  <a:gs pos="0">
                    <a:schemeClr val="bg1">
                      <a:alpha val="99000"/>
                    </a:schemeClr>
                  </a:gs>
                  <a:gs pos="100000">
                    <a:srgbClr val="B8C0C0"/>
                  </a:gs>
                </a:gsLst>
                <a:lin ang="2700000" scaled="1"/>
              </a:gradFill>
              <a:ln>
                <a:noFill/>
              </a:ln>
              <a:effectLst>
                <a:outerShdw blurRad="139700" dist="88900" dir="2700000" algn="tl" rotWithShape="0">
                  <a:srgbClr val="494949">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38" name="椭圆 37"/>
              <p:cNvSpPr/>
              <p:nvPr/>
            </p:nvSpPr>
            <p:spPr>
              <a:xfrm>
                <a:off x="7380501" y="3019185"/>
                <a:ext cx="1596494" cy="1596494"/>
              </a:xfrm>
              <a:prstGeom prst="ellipse">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444500" dist="1524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grpSp>
        <p:sp>
          <p:nvSpPr>
            <p:cNvPr id="35" name="文本框 145"/>
            <p:cNvSpPr txBox="1"/>
            <p:nvPr/>
          </p:nvSpPr>
          <p:spPr>
            <a:xfrm>
              <a:off x="7407056" y="3236798"/>
              <a:ext cx="717749" cy="615553"/>
            </a:xfrm>
            <a:prstGeom prst="rect">
              <a:avLst/>
            </a:prstGeom>
            <a:noFill/>
          </p:spPr>
          <p:txBody>
            <a:bodyPr wrap="square" rtlCol="0">
              <a:spAutoFit/>
            </a:bodyPr>
            <a:lstStyle/>
            <a:p>
              <a:pPr algn="ctr"/>
              <a:r>
                <a:rPr lang="en-US" altLang="zh-CN" sz="2400" dirty="0">
                  <a:solidFill>
                    <a:schemeClr val="accent1"/>
                  </a:solidFill>
                  <a:effectLst>
                    <a:innerShdw blurRad="88900" dist="63500" dir="13500000">
                      <a:prstClr val="black">
                        <a:alpha val="50000"/>
                      </a:prstClr>
                    </a:innerShdw>
                  </a:effectLst>
                  <a:cs typeface="+mn-ea"/>
                  <a:sym typeface="+mn-lt"/>
                </a:rPr>
                <a:t>03</a:t>
              </a:r>
              <a:endParaRPr lang="zh-CN" altLang="en-US" sz="2400" dirty="0">
                <a:solidFill>
                  <a:schemeClr val="accent1"/>
                </a:solidFill>
                <a:effectLst>
                  <a:innerShdw blurRad="88900" dist="63500" dir="13500000">
                    <a:prstClr val="black">
                      <a:alpha val="50000"/>
                    </a:prstClr>
                  </a:innerShdw>
                </a:effectLst>
                <a:cs typeface="+mn-ea"/>
                <a:sym typeface="+mn-lt"/>
              </a:endParaRPr>
            </a:p>
          </p:txBody>
        </p:sp>
      </p:grpSp>
      <p:sp>
        <p:nvSpPr>
          <p:cNvPr id="48" name="等腰三角形 47"/>
          <p:cNvSpPr/>
          <p:nvPr/>
        </p:nvSpPr>
        <p:spPr>
          <a:xfrm rot="5400000">
            <a:off x="5814023" y="1465027"/>
            <a:ext cx="144913" cy="113609"/>
          </a:xfrm>
          <a:prstGeom prst="triangle">
            <a:avLst/>
          </a:prstGeom>
          <a:solidFill>
            <a:schemeClr val="bg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50" name="等腰三角形 49"/>
          <p:cNvSpPr/>
          <p:nvPr/>
        </p:nvSpPr>
        <p:spPr>
          <a:xfrm rot="5400000">
            <a:off x="6429412" y="2580574"/>
            <a:ext cx="144913" cy="113609"/>
          </a:xfrm>
          <a:prstGeom prst="triangle">
            <a:avLst/>
          </a:prstGeom>
          <a:solidFill>
            <a:schemeClr val="bg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53" name="等腰三角形 52"/>
          <p:cNvSpPr/>
          <p:nvPr/>
        </p:nvSpPr>
        <p:spPr>
          <a:xfrm rot="5400000">
            <a:off x="5809830" y="3670286"/>
            <a:ext cx="144913" cy="113609"/>
          </a:xfrm>
          <a:prstGeom prst="triangle">
            <a:avLst/>
          </a:prstGeom>
          <a:solidFill>
            <a:schemeClr val="bg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59" name="等腰三角形 58"/>
          <p:cNvSpPr/>
          <p:nvPr/>
        </p:nvSpPr>
        <p:spPr>
          <a:xfrm rot="16200000" flipH="1">
            <a:off x="2520870" y="2580574"/>
            <a:ext cx="144913" cy="113609"/>
          </a:xfrm>
          <a:prstGeom prst="triangle">
            <a:avLst/>
          </a:prstGeom>
          <a:solidFill>
            <a:schemeClr val="bg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62" name="等腰三角形 61"/>
          <p:cNvSpPr/>
          <p:nvPr/>
        </p:nvSpPr>
        <p:spPr>
          <a:xfrm rot="16200000" flipH="1">
            <a:off x="3085845" y="1462297"/>
            <a:ext cx="144913" cy="113609"/>
          </a:xfrm>
          <a:prstGeom prst="triangle">
            <a:avLst/>
          </a:prstGeom>
          <a:solidFill>
            <a:schemeClr val="bg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63" name="等腰三角形 62"/>
          <p:cNvSpPr/>
          <p:nvPr/>
        </p:nvSpPr>
        <p:spPr>
          <a:xfrm rot="16200000" flipH="1">
            <a:off x="3082491" y="3670286"/>
            <a:ext cx="144913" cy="113609"/>
          </a:xfrm>
          <a:prstGeom prst="triangle">
            <a:avLst/>
          </a:prstGeom>
          <a:solidFill>
            <a:schemeClr val="bg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grpSp>
        <p:nvGrpSpPr>
          <p:cNvPr id="39" name="组合 38"/>
          <p:cNvGrpSpPr/>
          <p:nvPr/>
        </p:nvGrpSpPr>
        <p:grpSpPr>
          <a:xfrm>
            <a:off x="1722414" y="1393156"/>
            <a:ext cx="1213371" cy="802861"/>
            <a:chOff x="2296253" y="1654732"/>
            <a:chExt cx="1617618" cy="1070732"/>
          </a:xfrm>
        </p:grpSpPr>
        <p:sp>
          <p:nvSpPr>
            <p:cNvPr id="60" name="文本框 153"/>
            <p:cNvSpPr txBox="1"/>
            <p:nvPr/>
          </p:nvSpPr>
          <p:spPr>
            <a:xfrm>
              <a:off x="2855523" y="1654732"/>
              <a:ext cx="1058348" cy="369418"/>
            </a:xfrm>
            <a:prstGeom prst="rect">
              <a:avLst/>
            </a:prstGeom>
            <a:noFill/>
          </p:spPr>
          <p:txBody>
            <a:bodyPr wrap="square" rtlCol="0">
              <a:spAutoFit/>
            </a:bodyPr>
            <a:lstStyle/>
            <a:p>
              <a:r>
                <a:rPr lang="zh-CN" altLang="en-US" sz="1200" dirty="0">
                  <a:solidFill>
                    <a:prstClr val="black">
                      <a:lumMod val="75000"/>
                      <a:lumOff val="25000"/>
                    </a:prstClr>
                  </a:solidFill>
                  <a:cs typeface="+mn-ea"/>
                  <a:sym typeface="+mn-lt"/>
                </a:rPr>
                <a:t>添加标题</a:t>
              </a:r>
            </a:p>
          </p:txBody>
        </p:sp>
        <p:sp>
          <p:nvSpPr>
            <p:cNvPr id="86" name="文本框 113"/>
            <p:cNvSpPr txBox="1"/>
            <p:nvPr/>
          </p:nvSpPr>
          <p:spPr>
            <a:xfrm>
              <a:off x="2296253" y="1909665"/>
              <a:ext cx="1540169" cy="815799"/>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cs typeface="+mn-ea"/>
                  <a:sym typeface="+mn-lt"/>
                </a:rPr>
                <a:t>单击添加详细文字说明，或复制文本黏贴自此右键只保留文字</a:t>
              </a:r>
            </a:p>
          </p:txBody>
        </p:sp>
      </p:grpSp>
      <p:grpSp>
        <p:nvGrpSpPr>
          <p:cNvPr id="41" name="组合 40"/>
          <p:cNvGrpSpPr/>
          <p:nvPr/>
        </p:nvGrpSpPr>
        <p:grpSpPr>
          <a:xfrm>
            <a:off x="1223192" y="2512591"/>
            <a:ext cx="1543049" cy="812707"/>
            <a:chOff x="1630710" y="3118623"/>
            <a:chExt cx="2057131" cy="1083863"/>
          </a:xfrm>
        </p:grpSpPr>
        <p:sp>
          <p:nvSpPr>
            <p:cNvPr id="64" name="文本框 167"/>
            <p:cNvSpPr txBox="1"/>
            <p:nvPr/>
          </p:nvSpPr>
          <p:spPr>
            <a:xfrm>
              <a:off x="2193991" y="3118623"/>
              <a:ext cx="1493850" cy="369418"/>
            </a:xfrm>
            <a:prstGeom prst="rect">
              <a:avLst/>
            </a:prstGeom>
            <a:noFill/>
          </p:spPr>
          <p:txBody>
            <a:bodyPr wrap="square" rtlCol="0">
              <a:spAutoFit/>
            </a:bodyPr>
            <a:lstStyle/>
            <a:p>
              <a:r>
                <a:rPr lang="zh-CN" altLang="en-US" sz="1200" dirty="0">
                  <a:solidFill>
                    <a:prstClr val="black">
                      <a:lumMod val="75000"/>
                      <a:lumOff val="25000"/>
                    </a:prstClr>
                  </a:solidFill>
                  <a:cs typeface="+mn-ea"/>
                  <a:sym typeface="+mn-lt"/>
                </a:rPr>
                <a:t>添加标题</a:t>
              </a:r>
            </a:p>
          </p:txBody>
        </p:sp>
        <p:sp>
          <p:nvSpPr>
            <p:cNvPr id="87" name="文本框 113"/>
            <p:cNvSpPr txBox="1"/>
            <p:nvPr/>
          </p:nvSpPr>
          <p:spPr>
            <a:xfrm>
              <a:off x="1630710" y="3386688"/>
              <a:ext cx="1540170" cy="815798"/>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cs typeface="+mn-ea"/>
                  <a:sym typeface="+mn-lt"/>
                </a:rPr>
                <a:t>单击添加详细文字说明，或复制文本黏贴自此右键只保留文字</a:t>
              </a:r>
            </a:p>
          </p:txBody>
        </p:sp>
      </p:grpSp>
      <p:grpSp>
        <p:nvGrpSpPr>
          <p:cNvPr id="61" name="组合 60"/>
          <p:cNvGrpSpPr/>
          <p:nvPr/>
        </p:nvGrpSpPr>
        <p:grpSpPr>
          <a:xfrm>
            <a:off x="1796332" y="3603647"/>
            <a:ext cx="1544855" cy="807604"/>
            <a:chOff x="2394796" y="4646298"/>
            <a:chExt cx="2059539" cy="1077058"/>
          </a:xfrm>
        </p:grpSpPr>
        <p:sp>
          <p:nvSpPr>
            <p:cNvPr id="66" name="文本框 171"/>
            <p:cNvSpPr txBox="1"/>
            <p:nvPr/>
          </p:nvSpPr>
          <p:spPr>
            <a:xfrm>
              <a:off x="2960486" y="4646298"/>
              <a:ext cx="1493849" cy="369419"/>
            </a:xfrm>
            <a:prstGeom prst="rect">
              <a:avLst/>
            </a:prstGeom>
            <a:noFill/>
          </p:spPr>
          <p:txBody>
            <a:bodyPr wrap="square" rtlCol="0">
              <a:spAutoFit/>
            </a:bodyPr>
            <a:lstStyle/>
            <a:p>
              <a:r>
                <a:rPr lang="zh-CN" altLang="en-US" sz="1200" dirty="0">
                  <a:solidFill>
                    <a:prstClr val="black">
                      <a:lumMod val="75000"/>
                      <a:lumOff val="25000"/>
                    </a:prstClr>
                  </a:solidFill>
                  <a:cs typeface="+mn-ea"/>
                  <a:sym typeface="+mn-lt"/>
                </a:rPr>
                <a:t>添加标题</a:t>
              </a:r>
            </a:p>
          </p:txBody>
        </p:sp>
        <p:sp>
          <p:nvSpPr>
            <p:cNvPr id="88" name="文本框 113"/>
            <p:cNvSpPr txBox="1"/>
            <p:nvPr/>
          </p:nvSpPr>
          <p:spPr>
            <a:xfrm>
              <a:off x="2394796" y="4907557"/>
              <a:ext cx="1540170" cy="815799"/>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cs typeface="+mn-ea"/>
                  <a:sym typeface="+mn-lt"/>
                </a:rPr>
                <a:t>单击添加详细文字说明，或复制文本黏贴自此右键只保留文字</a:t>
              </a:r>
            </a:p>
          </p:txBody>
        </p:sp>
      </p:grpSp>
      <p:grpSp>
        <p:nvGrpSpPr>
          <p:cNvPr id="65" name="组合 64"/>
          <p:cNvGrpSpPr/>
          <p:nvPr/>
        </p:nvGrpSpPr>
        <p:grpSpPr>
          <a:xfrm>
            <a:off x="6094906" y="3598410"/>
            <a:ext cx="1161758" cy="810586"/>
            <a:chOff x="8328667" y="4711908"/>
            <a:chExt cx="1548810" cy="1081037"/>
          </a:xfrm>
        </p:grpSpPr>
        <p:sp>
          <p:nvSpPr>
            <p:cNvPr id="52" name="文本框 87"/>
            <p:cNvSpPr txBox="1"/>
            <p:nvPr/>
          </p:nvSpPr>
          <p:spPr>
            <a:xfrm>
              <a:off x="8328667" y="4711908"/>
              <a:ext cx="1493849" cy="369419"/>
            </a:xfrm>
            <a:prstGeom prst="rect">
              <a:avLst/>
            </a:prstGeom>
            <a:noFill/>
          </p:spPr>
          <p:txBody>
            <a:bodyPr wrap="square" rtlCol="0">
              <a:spAutoFit/>
            </a:bodyPr>
            <a:lstStyle/>
            <a:p>
              <a:r>
                <a:rPr lang="zh-CN" altLang="en-US" sz="1200" dirty="0">
                  <a:solidFill>
                    <a:prstClr val="black">
                      <a:lumMod val="75000"/>
                      <a:lumOff val="25000"/>
                    </a:prstClr>
                  </a:solidFill>
                  <a:cs typeface="+mn-ea"/>
                  <a:sym typeface="+mn-lt"/>
                </a:rPr>
                <a:t>添加标题</a:t>
              </a:r>
            </a:p>
          </p:txBody>
        </p:sp>
        <p:sp>
          <p:nvSpPr>
            <p:cNvPr id="89" name="文本框 113"/>
            <p:cNvSpPr txBox="1"/>
            <p:nvPr/>
          </p:nvSpPr>
          <p:spPr>
            <a:xfrm>
              <a:off x="8337307" y="4977144"/>
              <a:ext cx="1540170" cy="815801"/>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cs typeface="+mn-ea"/>
                  <a:sym typeface="+mn-lt"/>
                </a:rPr>
                <a:t>单击添加详细文字说明，或复制文本黏贴自此右键只保留文字</a:t>
              </a:r>
            </a:p>
          </p:txBody>
        </p:sp>
      </p:grpSp>
      <p:grpSp>
        <p:nvGrpSpPr>
          <p:cNvPr id="42" name="组合 41"/>
          <p:cNvGrpSpPr/>
          <p:nvPr/>
        </p:nvGrpSpPr>
        <p:grpSpPr>
          <a:xfrm>
            <a:off x="6706314" y="2525046"/>
            <a:ext cx="1159221" cy="821772"/>
            <a:chOff x="9013171" y="3149753"/>
            <a:chExt cx="1545429" cy="1095951"/>
          </a:xfrm>
        </p:grpSpPr>
        <p:sp>
          <p:nvSpPr>
            <p:cNvPr id="49" name="文本框 78"/>
            <p:cNvSpPr txBox="1"/>
            <p:nvPr/>
          </p:nvSpPr>
          <p:spPr>
            <a:xfrm>
              <a:off x="9013171" y="3149753"/>
              <a:ext cx="1493849" cy="369418"/>
            </a:xfrm>
            <a:prstGeom prst="rect">
              <a:avLst/>
            </a:prstGeom>
            <a:noFill/>
          </p:spPr>
          <p:txBody>
            <a:bodyPr wrap="square" rtlCol="0">
              <a:spAutoFit/>
            </a:bodyPr>
            <a:lstStyle/>
            <a:p>
              <a:r>
                <a:rPr lang="zh-CN" altLang="en-US" sz="1200" dirty="0">
                  <a:solidFill>
                    <a:prstClr val="black">
                      <a:lumMod val="75000"/>
                      <a:lumOff val="25000"/>
                    </a:prstClr>
                  </a:solidFill>
                  <a:cs typeface="+mn-ea"/>
                  <a:sym typeface="+mn-lt"/>
                </a:rPr>
                <a:t>添加标题</a:t>
              </a:r>
            </a:p>
          </p:txBody>
        </p:sp>
        <p:sp>
          <p:nvSpPr>
            <p:cNvPr id="90" name="文本框 113"/>
            <p:cNvSpPr txBox="1"/>
            <p:nvPr/>
          </p:nvSpPr>
          <p:spPr>
            <a:xfrm>
              <a:off x="9018430" y="3429906"/>
              <a:ext cx="1540170" cy="815798"/>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cs typeface="+mn-ea"/>
                  <a:sym typeface="+mn-lt"/>
                </a:rPr>
                <a:t>单击添加详细文字说明，或复制文本黏贴自此右键只保留文字</a:t>
              </a:r>
            </a:p>
          </p:txBody>
        </p:sp>
      </p:grpSp>
      <p:grpSp>
        <p:nvGrpSpPr>
          <p:cNvPr id="40" name="组合 39"/>
          <p:cNvGrpSpPr/>
          <p:nvPr/>
        </p:nvGrpSpPr>
        <p:grpSpPr>
          <a:xfrm>
            <a:off x="6122223" y="1402011"/>
            <a:ext cx="1171414" cy="807078"/>
            <a:chOff x="8161923" y="1710098"/>
            <a:chExt cx="1561685" cy="1076356"/>
          </a:xfrm>
        </p:grpSpPr>
        <p:sp>
          <p:nvSpPr>
            <p:cNvPr id="43" name="文本框 60"/>
            <p:cNvSpPr txBox="1"/>
            <p:nvPr/>
          </p:nvSpPr>
          <p:spPr>
            <a:xfrm>
              <a:off x="8161923" y="1710098"/>
              <a:ext cx="1493848" cy="369418"/>
            </a:xfrm>
            <a:prstGeom prst="rect">
              <a:avLst/>
            </a:prstGeom>
            <a:noFill/>
          </p:spPr>
          <p:txBody>
            <a:bodyPr wrap="square" rtlCol="0">
              <a:spAutoFit/>
            </a:bodyPr>
            <a:lstStyle/>
            <a:p>
              <a:r>
                <a:rPr lang="zh-CN" altLang="en-US" sz="1200" dirty="0">
                  <a:solidFill>
                    <a:prstClr val="black">
                      <a:lumMod val="75000"/>
                      <a:lumOff val="25000"/>
                    </a:prstClr>
                  </a:solidFill>
                  <a:cs typeface="+mn-ea"/>
                  <a:sym typeface="+mn-lt"/>
                </a:rPr>
                <a:t>添加标题</a:t>
              </a:r>
            </a:p>
          </p:txBody>
        </p:sp>
        <p:sp>
          <p:nvSpPr>
            <p:cNvPr id="91" name="文本框 113"/>
            <p:cNvSpPr txBox="1"/>
            <p:nvPr/>
          </p:nvSpPr>
          <p:spPr>
            <a:xfrm>
              <a:off x="8183438" y="1970655"/>
              <a:ext cx="1540170" cy="815799"/>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cs typeface="+mn-ea"/>
                  <a:sym typeface="+mn-lt"/>
                </a:rPr>
                <a:t>单击添加详细文字说明，或复制文本黏贴自此右键只保留文字</a:t>
              </a:r>
            </a:p>
          </p:txBody>
        </p:sp>
      </p:grpSp>
      <p:sp>
        <p:nvSpPr>
          <p:cNvPr id="92" name="文本框 153"/>
          <p:cNvSpPr txBox="1"/>
          <p:nvPr/>
        </p:nvSpPr>
        <p:spPr>
          <a:xfrm>
            <a:off x="4120473" y="2124629"/>
            <a:ext cx="1069133" cy="954107"/>
          </a:xfrm>
          <a:prstGeom prst="rect">
            <a:avLst/>
          </a:prstGeom>
          <a:noFill/>
        </p:spPr>
        <p:txBody>
          <a:bodyPr wrap="square" rtlCol="0">
            <a:spAutoFit/>
          </a:bodyPr>
          <a:lstStyle/>
          <a:p>
            <a:r>
              <a:rPr lang="zh-CN" altLang="en-US" sz="2800" b="1" dirty="0">
                <a:solidFill>
                  <a:schemeClr val="bg1">
                    <a:lumMod val="50000"/>
                  </a:schemeClr>
                </a:solidFill>
                <a:cs typeface="+mn-ea"/>
                <a:sym typeface="+mn-lt"/>
              </a:rPr>
              <a:t>添加</a:t>
            </a:r>
            <a:r>
              <a:rPr lang="en-US" altLang="zh-CN" sz="2800" b="1" dirty="0">
                <a:solidFill>
                  <a:schemeClr val="bg1">
                    <a:lumMod val="50000"/>
                  </a:schemeClr>
                </a:solidFill>
                <a:cs typeface="+mn-ea"/>
                <a:sym typeface="+mn-lt"/>
              </a:rPr>
              <a:t>         </a:t>
            </a:r>
            <a:r>
              <a:rPr lang="zh-CN" altLang="en-US" sz="2800" b="1" dirty="0">
                <a:solidFill>
                  <a:schemeClr val="bg1">
                    <a:lumMod val="50000"/>
                  </a:schemeClr>
                </a:solidFill>
                <a:cs typeface="+mn-ea"/>
                <a:sym typeface="+mn-lt"/>
              </a:rPr>
              <a:t>标题</a:t>
            </a:r>
          </a:p>
        </p:txBody>
      </p:sp>
    </p:spTree>
    <p:extLst>
      <p:ext uri="{BB962C8B-B14F-4D97-AF65-F5344CB8AC3E}">
        <p14:creationId xmlns:p14="http://schemas.microsoft.com/office/powerpoint/2010/main" val="2620028624"/>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fade">
                                      <p:cBhvr>
                                        <p:cTn id="7" dur="500"/>
                                        <p:tgtEl>
                                          <p:spTgt spid="7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p:stCondLst>
                              <p:cond delay="1000"/>
                            </p:stCondLst>
                            <p:childTnLst>
                              <p:par>
                                <p:cTn id="15" presetID="14" presetClass="entr" presetSubtype="10" fill="hold" grpId="0" nodeType="afterEffect">
                                  <p:stCondLst>
                                    <p:cond delay="0"/>
                                  </p:stCondLst>
                                  <p:childTnLst>
                                    <p:set>
                                      <p:cBhvr>
                                        <p:cTn id="16" dur="1" fill="hold">
                                          <p:stCondLst>
                                            <p:cond delay="0"/>
                                          </p:stCondLst>
                                        </p:cTn>
                                        <p:tgtEl>
                                          <p:spTgt spid="92"/>
                                        </p:tgtEl>
                                        <p:attrNameLst>
                                          <p:attrName>style.visibility</p:attrName>
                                        </p:attrNameLst>
                                      </p:cBhvr>
                                      <p:to>
                                        <p:strVal val="visible"/>
                                      </p:to>
                                    </p:set>
                                    <p:animEffect transition="in" filter="randombar(horizontal)">
                                      <p:cBhvr>
                                        <p:cTn id="17" dur="500"/>
                                        <p:tgtEl>
                                          <p:spTgt spid="92"/>
                                        </p:tgtEl>
                                      </p:cBhvr>
                                    </p:animEffect>
                                  </p:childTnLst>
                                </p:cTn>
                              </p:par>
                            </p:childTnLst>
                          </p:cTn>
                        </p:par>
                        <p:par>
                          <p:cTn id="18" fill="hold">
                            <p:stCondLst>
                              <p:cond delay="1500"/>
                            </p:stCondLst>
                            <p:childTnLst>
                              <p:par>
                                <p:cTn id="19" presetID="2" presetClass="entr" presetSubtype="2" fill="hold" grpId="0" nodeType="afterEffect">
                                  <p:stCondLst>
                                    <p:cond delay="0"/>
                                  </p:stCondLst>
                                  <p:childTnLst>
                                    <p:set>
                                      <p:cBhvr>
                                        <p:cTn id="20" dur="1" fill="hold">
                                          <p:stCondLst>
                                            <p:cond delay="0"/>
                                          </p:stCondLst>
                                        </p:cTn>
                                        <p:tgtEl>
                                          <p:spTgt spid="62"/>
                                        </p:tgtEl>
                                        <p:attrNameLst>
                                          <p:attrName>style.visibility</p:attrName>
                                        </p:attrNameLst>
                                      </p:cBhvr>
                                      <p:to>
                                        <p:strVal val="visible"/>
                                      </p:to>
                                    </p:set>
                                    <p:anim calcmode="lin" valueType="num">
                                      <p:cBhvr additive="base">
                                        <p:cTn id="21" dur="500" fill="hold"/>
                                        <p:tgtEl>
                                          <p:spTgt spid="62"/>
                                        </p:tgtEl>
                                        <p:attrNameLst>
                                          <p:attrName>ppt_x</p:attrName>
                                        </p:attrNameLst>
                                      </p:cBhvr>
                                      <p:tavLst>
                                        <p:tav tm="0">
                                          <p:val>
                                            <p:strVal val="1+#ppt_w/2"/>
                                          </p:val>
                                        </p:tav>
                                        <p:tav tm="100000">
                                          <p:val>
                                            <p:strVal val="#ppt_x"/>
                                          </p:val>
                                        </p:tav>
                                      </p:tavLst>
                                    </p:anim>
                                    <p:anim calcmode="lin" valueType="num">
                                      <p:cBhvr additive="base">
                                        <p:cTn id="22" dur="500" fill="hold"/>
                                        <p:tgtEl>
                                          <p:spTgt spid="62"/>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59"/>
                                        </p:tgtEl>
                                        <p:attrNameLst>
                                          <p:attrName>style.visibility</p:attrName>
                                        </p:attrNameLst>
                                      </p:cBhvr>
                                      <p:to>
                                        <p:strVal val="visible"/>
                                      </p:to>
                                    </p:set>
                                    <p:anim calcmode="lin" valueType="num">
                                      <p:cBhvr additive="base">
                                        <p:cTn id="25" dur="500" fill="hold"/>
                                        <p:tgtEl>
                                          <p:spTgt spid="59"/>
                                        </p:tgtEl>
                                        <p:attrNameLst>
                                          <p:attrName>ppt_x</p:attrName>
                                        </p:attrNameLst>
                                      </p:cBhvr>
                                      <p:tavLst>
                                        <p:tav tm="0">
                                          <p:val>
                                            <p:strVal val="1+#ppt_w/2"/>
                                          </p:val>
                                        </p:tav>
                                        <p:tav tm="100000">
                                          <p:val>
                                            <p:strVal val="#ppt_x"/>
                                          </p:val>
                                        </p:tav>
                                      </p:tavLst>
                                    </p:anim>
                                    <p:anim calcmode="lin" valueType="num">
                                      <p:cBhvr additive="base">
                                        <p:cTn id="26" dur="500" fill="hold"/>
                                        <p:tgtEl>
                                          <p:spTgt spid="59"/>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63"/>
                                        </p:tgtEl>
                                        <p:attrNameLst>
                                          <p:attrName>style.visibility</p:attrName>
                                        </p:attrNameLst>
                                      </p:cBhvr>
                                      <p:to>
                                        <p:strVal val="visible"/>
                                      </p:to>
                                    </p:set>
                                    <p:anim calcmode="lin" valueType="num">
                                      <p:cBhvr additive="base">
                                        <p:cTn id="29" dur="500" fill="hold"/>
                                        <p:tgtEl>
                                          <p:spTgt spid="63"/>
                                        </p:tgtEl>
                                        <p:attrNameLst>
                                          <p:attrName>ppt_x</p:attrName>
                                        </p:attrNameLst>
                                      </p:cBhvr>
                                      <p:tavLst>
                                        <p:tav tm="0">
                                          <p:val>
                                            <p:strVal val="1+#ppt_w/2"/>
                                          </p:val>
                                        </p:tav>
                                        <p:tav tm="100000">
                                          <p:val>
                                            <p:strVal val="#ppt_x"/>
                                          </p:val>
                                        </p:tav>
                                      </p:tavLst>
                                    </p:anim>
                                    <p:anim calcmode="lin" valueType="num">
                                      <p:cBhvr additive="base">
                                        <p:cTn id="30" dur="500" fill="hold"/>
                                        <p:tgtEl>
                                          <p:spTgt spid="63"/>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48"/>
                                        </p:tgtEl>
                                        <p:attrNameLst>
                                          <p:attrName>style.visibility</p:attrName>
                                        </p:attrNameLst>
                                      </p:cBhvr>
                                      <p:to>
                                        <p:strVal val="visible"/>
                                      </p:to>
                                    </p:set>
                                    <p:anim calcmode="lin" valueType="num">
                                      <p:cBhvr additive="base">
                                        <p:cTn id="33" dur="500" fill="hold"/>
                                        <p:tgtEl>
                                          <p:spTgt spid="48"/>
                                        </p:tgtEl>
                                        <p:attrNameLst>
                                          <p:attrName>ppt_x</p:attrName>
                                        </p:attrNameLst>
                                      </p:cBhvr>
                                      <p:tavLst>
                                        <p:tav tm="0">
                                          <p:val>
                                            <p:strVal val="0-#ppt_w/2"/>
                                          </p:val>
                                        </p:tav>
                                        <p:tav tm="100000">
                                          <p:val>
                                            <p:strVal val="#ppt_x"/>
                                          </p:val>
                                        </p:tav>
                                      </p:tavLst>
                                    </p:anim>
                                    <p:anim calcmode="lin" valueType="num">
                                      <p:cBhvr additive="base">
                                        <p:cTn id="34" dur="500" fill="hold"/>
                                        <p:tgtEl>
                                          <p:spTgt spid="48"/>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50"/>
                                        </p:tgtEl>
                                        <p:attrNameLst>
                                          <p:attrName>style.visibility</p:attrName>
                                        </p:attrNameLst>
                                      </p:cBhvr>
                                      <p:to>
                                        <p:strVal val="visible"/>
                                      </p:to>
                                    </p:set>
                                    <p:anim calcmode="lin" valueType="num">
                                      <p:cBhvr additive="base">
                                        <p:cTn id="37" dur="500" fill="hold"/>
                                        <p:tgtEl>
                                          <p:spTgt spid="50"/>
                                        </p:tgtEl>
                                        <p:attrNameLst>
                                          <p:attrName>ppt_x</p:attrName>
                                        </p:attrNameLst>
                                      </p:cBhvr>
                                      <p:tavLst>
                                        <p:tav tm="0">
                                          <p:val>
                                            <p:strVal val="0-#ppt_w/2"/>
                                          </p:val>
                                        </p:tav>
                                        <p:tav tm="100000">
                                          <p:val>
                                            <p:strVal val="#ppt_x"/>
                                          </p:val>
                                        </p:tav>
                                      </p:tavLst>
                                    </p:anim>
                                    <p:anim calcmode="lin" valueType="num">
                                      <p:cBhvr additive="base">
                                        <p:cTn id="38" dur="500" fill="hold"/>
                                        <p:tgtEl>
                                          <p:spTgt spid="50"/>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53"/>
                                        </p:tgtEl>
                                        <p:attrNameLst>
                                          <p:attrName>style.visibility</p:attrName>
                                        </p:attrNameLst>
                                      </p:cBhvr>
                                      <p:to>
                                        <p:strVal val="visible"/>
                                      </p:to>
                                    </p:set>
                                    <p:anim calcmode="lin" valueType="num">
                                      <p:cBhvr additive="base">
                                        <p:cTn id="41" dur="500" fill="hold"/>
                                        <p:tgtEl>
                                          <p:spTgt spid="53"/>
                                        </p:tgtEl>
                                        <p:attrNameLst>
                                          <p:attrName>ppt_x</p:attrName>
                                        </p:attrNameLst>
                                      </p:cBhvr>
                                      <p:tavLst>
                                        <p:tav tm="0">
                                          <p:val>
                                            <p:strVal val="0-#ppt_w/2"/>
                                          </p:val>
                                        </p:tav>
                                        <p:tav tm="100000">
                                          <p:val>
                                            <p:strVal val="#ppt_x"/>
                                          </p:val>
                                        </p:tav>
                                      </p:tavLst>
                                    </p:anim>
                                    <p:anim calcmode="lin" valueType="num">
                                      <p:cBhvr additive="base">
                                        <p:cTn id="42" dur="500" fill="hold"/>
                                        <p:tgtEl>
                                          <p:spTgt spid="53"/>
                                        </p:tgtEl>
                                        <p:attrNameLst>
                                          <p:attrName>ppt_y</p:attrName>
                                        </p:attrNameLst>
                                      </p:cBhvr>
                                      <p:tavLst>
                                        <p:tav tm="0">
                                          <p:val>
                                            <p:strVal val="#ppt_y"/>
                                          </p:val>
                                        </p:tav>
                                        <p:tav tm="100000">
                                          <p:val>
                                            <p:strVal val="#ppt_y"/>
                                          </p:val>
                                        </p:tav>
                                      </p:tavLst>
                                    </p:anim>
                                  </p:childTnLst>
                                </p:cTn>
                              </p:par>
                            </p:childTnLst>
                          </p:cTn>
                        </p:par>
                        <p:par>
                          <p:cTn id="43" fill="hold">
                            <p:stCondLst>
                              <p:cond delay="2000"/>
                            </p:stCondLst>
                            <p:childTnLst>
                              <p:par>
                                <p:cTn id="44" presetID="22" presetClass="entr" presetSubtype="1" fill="hold" nodeType="afterEffect">
                                  <p:stCondLst>
                                    <p:cond delay="0"/>
                                  </p:stCondLst>
                                  <p:childTnLst>
                                    <p:set>
                                      <p:cBhvr>
                                        <p:cTn id="45" dur="1" fill="hold">
                                          <p:stCondLst>
                                            <p:cond delay="0"/>
                                          </p:stCondLst>
                                        </p:cTn>
                                        <p:tgtEl>
                                          <p:spTgt spid="65"/>
                                        </p:tgtEl>
                                        <p:attrNameLst>
                                          <p:attrName>style.visibility</p:attrName>
                                        </p:attrNameLst>
                                      </p:cBhvr>
                                      <p:to>
                                        <p:strVal val="visible"/>
                                      </p:to>
                                    </p:set>
                                    <p:animEffect transition="in" filter="wipe(up)">
                                      <p:cBhvr>
                                        <p:cTn id="46" dur="500"/>
                                        <p:tgtEl>
                                          <p:spTgt spid="65"/>
                                        </p:tgtEl>
                                      </p:cBhvr>
                                    </p:animEffect>
                                  </p:childTnLst>
                                </p:cTn>
                              </p:par>
                              <p:par>
                                <p:cTn id="47" presetID="22" presetClass="entr" presetSubtype="1" fill="hold" nodeType="withEffect">
                                  <p:stCondLst>
                                    <p:cond delay="0"/>
                                  </p:stCondLst>
                                  <p:childTnLst>
                                    <p:set>
                                      <p:cBhvr>
                                        <p:cTn id="48" dur="1" fill="hold">
                                          <p:stCondLst>
                                            <p:cond delay="0"/>
                                          </p:stCondLst>
                                        </p:cTn>
                                        <p:tgtEl>
                                          <p:spTgt spid="42"/>
                                        </p:tgtEl>
                                        <p:attrNameLst>
                                          <p:attrName>style.visibility</p:attrName>
                                        </p:attrNameLst>
                                      </p:cBhvr>
                                      <p:to>
                                        <p:strVal val="visible"/>
                                      </p:to>
                                    </p:set>
                                    <p:animEffect transition="in" filter="wipe(up)">
                                      <p:cBhvr>
                                        <p:cTn id="49" dur="500"/>
                                        <p:tgtEl>
                                          <p:spTgt spid="42"/>
                                        </p:tgtEl>
                                      </p:cBhvr>
                                    </p:animEffect>
                                  </p:childTnLst>
                                </p:cTn>
                              </p:par>
                              <p:par>
                                <p:cTn id="50" presetID="22" presetClass="entr" presetSubtype="1" fill="hold" nodeType="withEffect">
                                  <p:stCondLst>
                                    <p:cond delay="0"/>
                                  </p:stCondLst>
                                  <p:childTnLst>
                                    <p:set>
                                      <p:cBhvr>
                                        <p:cTn id="51" dur="1" fill="hold">
                                          <p:stCondLst>
                                            <p:cond delay="0"/>
                                          </p:stCondLst>
                                        </p:cTn>
                                        <p:tgtEl>
                                          <p:spTgt spid="40"/>
                                        </p:tgtEl>
                                        <p:attrNameLst>
                                          <p:attrName>style.visibility</p:attrName>
                                        </p:attrNameLst>
                                      </p:cBhvr>
                                      <p:to>
                                        <p:strVal val="visible"/>
                                      </p:to>
                                    </p:set>
                                    <p:animEffect transition="in" filter="wipe(up)">
                                      <p:cBhvr>
                                        <p:cTn id="52" dur="500"/>
                                        <p:tgtEl>
                                          <p:spTgt spid="40"/>
                                        </p:tgtEl>
                                      </p:cBhvr>
                                    </p:animEffect>
                                  </p:childTnLst>
                                </p:cTn>
                              </p:par>
                              <p:par>
                                <p:cTn id="53" presetID="22" presetClass="entr" presetSubtype="1" fill="hold" nodeType="withEffect">
                                  <p:stCondLst>
                                    <p:cond delay="0"/>
                                  </p:stCondLst>
                                  <p:childTnLst>
                                    <p:set>
                                      <p:cBhvr>
                                        <p:cTn id="54" dur="1" fill="hold">
                                          <p:stCondLst>
                                            <p:cond delay="0"/>
                                          </p:stCondLst>
                                        </p:cTn>
                                        <p:tgtEl>
                                          <p:spTgt spid="39"/>
                                        </p:tgtEl>
                                        <p:attrNameLst>
                                          <p:attrName>style.visibility</p:attrName>
                                        </p:attrNameLst>
                                      </p:cBhvr>
                                      <p:to>
                                        <p:strVal val="visible"/>
                                      </p:to>
                                    </p:set>
                                    <p:animEffect transition="in" filter="wipe(up)">
                                      <p:cBhvr>
                                        <p:cTn id="55" dur="500"/>
                                        <p:tgtEl>
                                          <p:spTgt spid="39"/>
                                        </p:tgtEl>
                                      </p:cBhvr>
                                    </p:animEffect>
                                  </p:childTnLst>
                                </p:cTn>
                              </p:par>
                              <p:par>
                                <p:cTn id="56" presetID="22" presetClass="entr" presetSubtype="1" fill="hold" nodeType="withEffect">
                                  <p:stCondLst>
                                    <p:cond delay="0"/>
                                  </p:stCondLst>
                                  <p:childTnLst>
                                    <p:set>
                                      <p:cBhvr>
                                        <p:cTn id="57" dur="1" fill="hold">
                                          <p:stCondLst>
                                            <p:cond delay="0"/>
                                          </p:stCondLst>
                                        </p:cTn>
                                        <p:tgtEl>
                                          <p:spTgt spid="41"/>
                                        </p:tgtEl>
                                        <p:attrNameLst>
                                          <p:attrName>style.visibility</p:attrName>
                                        </p:attrNameLst>
                                      </p:cBhvr>
                                      <p:to>
                                        <p:strVal val="visible"/>
                                      </p:to>
                                    </p:set>
                                    <p:animEffect transition="in" filter="wipe(up)">
                                      <p:cBhvr>
                                        <p:cTn id="58" dur="500"/>
                                        <p:tgtEl>
                                          <p:spTgt spid="41"/>
                                        </p:tgtEl>
                                      </p:cBhvr>
                                    </p:animEffect>
                                  </p:childTnLst>
                                </p:cTn>
                              </p:par>
                              <p:par>
                                <p:cTn id="59" presetID="22" presetClass="entr" presetSubtype="1" fill="hold" nodeType="withEffect">
                                  <p:stCondLst>
                                    <p:cond delay="0"/>
                                  </p:stCondLst>
                                  <p:childTnLst>
                                    <p:set>
                                      <p:cBhvr>
                                        <p:cTn id="60" dur="1" fill="hold">
                                          <p:stCondLst>
                                            <p:cond delay="0"/>
                                          </p:stCondLst>
                                        </p:cTn>
                                        <p:tgtEl>
                                          <p:spTgt spid="61"/>
                                        </p:tgtEl>
                                        <p:attrNameLst>
                                          <p:attrName>style.visibility</p:attrName>
                                        </p:attrNameLst>
                                      </p:cBhvr>
                                      <p:to>
                                        <p:strVal val="visible"/>
                                      </p:to>
                                    </p:set>
                                    <p:animEffect transition="in" filter="wipe(up)">
                                      <p:cBhvr>
                                        <p:cTn id="61"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P spid="48" grpId="0" animBg="1"/>
      <p:bldP spid="50" grpId="0" animBg="1"/>
      <p:bldP spid="53" grpId="0" animBg="1"/>
      <p:bldP spid="59" grpId="0" animBg="1"/>
      <p:bldP spid="62" grpId="0" animBg="1"/>
      <p:bldP spid="63" grpId="0" animBg="1"/>
      <p:bldP spid="9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 name="组合 76"/>
          <p:cNvGrpSpPr/>
          <p:nvPr/>
        </p:nvGrpSpPr>
        <p:grpSpPr>
          <a:xfrm>
            <a:off x="682233" y="1475746"/>
            <a:ext cx="2361075" cy="805370"/>
            <a:chOff x="1064979" y="1968117"/>
            <a:chExt cx="3147690" cy="1074074"/>
          </a:xfrm>
        </p:grpSpPr>
        <p:sp>
          <p:nvSpPr>
            <p:cNvPr id="2" name="任意多边形 1"/>
            <p:cNvSpPr>
              <a:spLocks/>
            </p:cNvSpPr>
            <p:nvPr/>
          </p:nvSpPr>
          <p:spPr bwMode="auto">
            <a:xfrm rot="10800000">
              <a:off x="1064979" y="1968117"/>
              <a:ext cx="3147690" cy="1074074"/>
            </a:xfrm>
            <a:custGeom>
              <a:avLst/>
              <a:gdLst>
                <a:gd name="connsiteX0" fmla="*/ 3494407 w 4138458"/>
                <a:gd name="connsiteY0" fmla="*/ 1121227 h 1412149"/>
                <a:gd name="connsiteX1" fmla="*/ 3567991 w 4138458"/>
                <a:gd name="connsiteY1" fmla="*/ 1078962 h 1412149"/>
                <a:gd name="connsiteX2" fmla="*/ 3758764 w 4138458"/>
                <a:gd name="connsiteY2" fmla="*/ 748339 h 1412149"/>
                <a:gd name="connsiteX3" fmla="*/ 3758764 w 4138458"/>
                <a:gd name="connsiteY3" fmla="*/ 663809 h 1412149"/>
                <a:gd name="connsiteX4" fmla="*/ 3567991 w 4138458"/>
                <a:gd name="connsiteY4" fmla="*/ 333186 h 1412149"/>
                <a:gd name="connsiteX5" fmla="*/ 3494407 w 4138458"/>
                <a:gd name="connsiteY5" fmla="*/ 290921 h 1412149"/>
                <a:gd name="connsiteX6" fmla="*/ 3333442 w 4138458"/>
                <a:gd name="connsiteY6" fmla="*/ 290921 h 1412149"/>
                <a:gd name="connsiteX7" fmla="*/ 3295129 w 4138458"/>
                <a:gd name="connsiteY7" fmla="*/ 290921 h 1412149"/>
                <a:gd name="connsiteX8" fmla="*/ 3289167 w 4138458"/>
                <a:gd name="connsiteY8" fmla="*/ 290921 h 1412149"/>
                <a:gd name="connsiteX9" fmla="*/ 3247435 w 4138458"/>
                <a:gd name="connsiteY9" fmla="*/ 290921 h 1412149"/>
                <a:gd name="connsiteX10" fmla="*/ 3238801 w 4138458"/>
                <a:gd name="connsiteY10" fmla="*/ 290921 h 1412149"/>
                <a:gd name="connsiteX11" fmla="*/ 3134164 w 4138458"/>
                <a:gd name="connsiteY11" fmla="*/ 290921 h 1412149"/>
                <a:gd name="connsiteX12" fmla="*/ 3112861 w 4138458"/>
                <a:gd name="connsiteY12" fmla="*/ 290921 h 1412149"/>
                <a:gd name="connsiteX13" fmla="*/ 3095851 w 4138458"/>
                <a:gd name="connsiteY13" fmla="*/ 290921 h 1412149"/>
                <a:gd name="connsiteX14" fmla="*/ 3089889 w 4138458"/>
                <a:gd name="connsiteY14" fmla="*/ 290921 h 1412149"/>
                <a:gd name="connsiteX15" fmla="*/ 3048157 w 4138458"/>
                <a:gd name="connsiteY15" fmla="*/ 290921 h 1412149"/>
                <a:gd name="connsiteX16" fmla="*/ 3039523 w 4138458"/>
                <a:gd name="connsiteY16" fmla="*/ 290921 h 1412149"/>
                <a:gd name="connsiteX17" fmla="*/ 2934886 w 4138458"/>
                <a:gd name="connsiteY17" fmla="*/ 290921 h 1412149"/>
                <a:gd name="connsiteX18" fmla="*/ 2913583 w 4138458"/>
                <a:gd name="connsiteY18" fmla="*/ 290921 h 1412149"/>
                <a:gd name="connsiteX19" fmla="*/ 2840245 w 4138458"/>
                <a:gd name="connsiteY19" fmla="*/ 290921 h 1412149"/>
                <a:gd name="connsiteX20" fmla="*/ 2714305 w 4138458"/>
                <a:gd name="connsiteY20" fmla="*/ 290921 h 1412149"/>
                <a:gd name="connsiteX21" fmla="*/ 2709913 w 4138458"/>
                <a:gd name="connsiteY21" fmla="*/ 292233 h 1412149"/>
                <a:gd name="connsiteX22" fmla="*/ 2705494 w 4138458"/>
                <a:gd name="connsiteY22" fmla="*/ 290921 h 1412149"/>
                <a:gd name="connsiteX23" fmla="*/ 2323948 w 4138458"/>
                <a:gd name="connsiteY23" fmla="*/ 290921 h 1412149"/>
                <a:gd name="connsiteX24" fmla="*/ 2319556 w 4138458"/>
                <a:gd name="connsiteY24" fmla="*/ 292233 h 1412149"/>
                <a:gd name="connsiteX25" fmla="*/ 2315137 w 4138458"/>
                <a:gd name="connsiteY25" fmla="*/ 290921 h 1412149"/>
                <a:gd name="connsiteX26" fmla="*/ 2059531 w 4138458"/>
                <a:gd name="connsiteY26" fmla="*/ 290921 h 1412149"/>
                <a:gd name="connsiteX27" fmla="*/ 1955409 w 4138458"/>
                <a:gd name="connsiteY27" fmla="*/ 290921 h 1412149"/>
                <a:gd name="connsiteX28" fmla="*/ 1949447 w 4138458"/>
                <a:gd name="connsiteY28" fmla="*/ 290921 h 1412149"/>
                <a:gd name="connsiteX29" fmla="*/ 1933591 w 4138458"/>
                <a:gd name="connsiteY29" fmla="*/ 290921 h 1412149"/>
                <a:gd name="connsiteX30" fmla="*/ 1907716 w 4138458"/>
                <a:gd name="connsiteY30" fmla="*/ 290921 h 1412149"/>
                <a:gd name="connsiteX31" fmla="*/ 1699803 w 4138458"/>
                <a:gd name="connsiteY31" fmla="*/ 290921 h 1412149"/>
                <a:gd name="connsiteX32" fmla="*/ 1666857 w 4138458"/>
                <a:gd name="connsiteY32" fmla="*/ 290921 h 1412149"/>
                <a:gd name="connsiteX33" fmla="*/ 1660895 w 4138458"/>
                <a:gd name="connsiteY33" fmla="*/ 290921 h 1412149"/>
                <a:gd name="connsiteX34" fmla="*/ 1619163 w 4138458"/>
                <a:gd name="connsiteY34" fmla="*/ 290921 h 1412149"/>
                <a:gd name="connsiteX35" fmla="*/ 1573863 w 4138458"/>
                <a:gd name="connsiteY35" fmla="*/ 290921 h 1412149"/>
                <a:gd name="connsiteX36" fmla="*/ 1508939 w 4138458"/>
                <a:gd name="connsiteY36" fmla="*/ 290921 h 1412149"/>
                <a:gd name="connsiteX37" fmla="*/ 1505892 w 4138458"/>
                <a:gd name="connsiteY37" fmla="*/ 290921 h 1412149"/>
                <a:gd name="connsiteX38" fmla="*/ 1502977 w 4138458"/>
                <a:gd name="connsiteY38" fmla="*/ 290921 h 1412149"/>
                <a:gd name="connsiteX39" fmla="*/ 1461246 w 4138458"/>
                <a:gd name="connsiteY39" fmla="*/ 290921 h 1412149"/>
                <a:gd name="connsiteX40" fmla="*/ 1411251 w 4138458"/>
                <a:gd name="connsiteY40" fmla="*/ 290921 h 1412149"/>
                <a:gd name="connsiteX41" fmla="*/ 1347974 w 4138458"/>
                <a:gd name="connsiteY41" fmla="*/ 290921 h 1412149"/>
                <a:gd name="connsiteX42" fmla="*/ 1285311 w 4138458"/>
                <a:gd name="connsiteY42" fmla="*/ 290921 h 1412149"/>
                <a:gd name="connsiteX43" fmla="*/ 1253333 w 4138458"/>
                <a:gd name="connsiteY43" fmla="*/ 290921 h 1412149"/>
                <a:gd name="connsiteX44" fmla="*/ 1173474 w 4138458"/>
                <a:gd name="connsiteY44" fmla="*/ 290921 h 1412149"/>
                <a:gd name="connsiteX45" fmla="*/ 1167512 w 4138458"/>
                <a:gd name="connsiteY45" fmla="*/ 290921 h 1412149"/>
                <a:gd name="connsiteX46" fmla="*/ 1127393 w 4138458"/>
                <a:gd name="connsiteY46" fmla="*/ 290921 h 1412149"/>
                <a:gd name="connsiteX47" fmla="*/ 1125780 w 4138458"/>
                <a:gd name="connsiteY47" fmla="*/ 290921 h 1412149"/>
                <a:gd name="connsiteX48" fmla="*/ 1030708 w 4138458"/>
                <a:gd name="connsiteY48" fmla="*/ 290921 h 1412149"/>
                <a:gd name="connsiteX49" fmla="*/ 1024746 w 4138458"/>
                <a:gd name="connsiteY49" fmla="*/ 290921 h 1412149"/>
                <a:gd name="connsiteX50" fmla="*/ 1012509 w 4138458"/>
                <a:gd name="connsiteY50" fmla="*/ 290921 h 1412149"/>
                <a:gd name="connsiteX51" fmla="*/ 983015 w 4138458"/>
                <a:gd name="connsiteY51" fmla="*/ 290921 h 1412149"/>
                <a:gd name="connsiteX52" fmla="*/ 917868 w 4138458"/>
                <a:gd name="connsiteY52" fmla="*/ 290921 h 1412149"/>
                <a:gd name="connsiteX53" fmla="*/ 869743 w 4138458"/>
                <a:gd name="connsiteY53" fmla="*/ 290921 h 1412149"/>
                <a:gd name="connsiteX54" fmla="*/ 791928 w 4138458"/>
                <a:gd name="connsiteY54" fmla="*/ 290921 h 1412149"/>
                <a:gd name="connsiteX55" fmla="*/ 775102 w 4138458"/>
                <a:gd name="connsiteY55" fmla="*/ 290921 h 1412149"/>
                <a:gd name="connsiteX56" fmla="*/ 649162 w 4138458"/>
                <a:gd name="connsiteY56" fmla="*/ 290921 h 1412149"/>
                <a:gd name="connsiteX57" fmla="*/ 575578 w 4138458"/>
                <a:gd name="connsiteY57" fmla="*/ 333186 h 1412149"/>
                <a:gd name="connsiteX58" fmla="*/ 384805 w 4138458"/>
                <a:gd name="connsiteY58" fmla="*/ 663809 h 1412149"/>
                <a:gd name="connsiteX59" fmla="*/ 384805 w 4138458"/>
                <a:gd name="connsiteY59" fmla="*/ 748339 h 1412149"/>
                <a:gd name="connsiteX60" fmla="*/ 575578 w 4138458"/>
                <a:gd name="connsiteY60" fmla="*/ 1078962 h 1412149"/>
                <a:gd name="connsiteX61" fmla="*/ 649162 w 4138458"/>
                <a:gd name="connsiteY61" fmla="*/ 1121227 h 1412149"/>
                <a:gd name="connsiteX62" fmla="*/ 791928 w 4138458"/>
                <a:gd name="connsiteY62" fmla="*/ 1121227 h 1412149"/>
                <a:gd name="connsiteX63" fmla="*/ 1030708 w 4138458"/>
                <a:gd name="connsiteY63" fmla="*/ 1121227 h 1412149"/>
                <a:gd name="connsiteX64" fmla="*/ 1127393 w 4138458"/>
                <a:gd name="connsiteY64" fmla="*/ 1121227 h 1412149"/>
                <a:gd name="connsiteX65" fmla="*/ 1173474 w 4138458"/>
                <a:gd name="connsiteY65" fmla="*/ 1121227 h 1412149"/>
                <a:gd name="connsiteX66" fmla="*/ 1285311 w 4138458"/>
                <a:gd name="connsiteY66" fmla="*/ 1121227 h 1412149"/>
                <a:gd name="connsiteX67" fmla="*/ 1508939 w 4138458"/>
                <a:gd name="connsiteY67" fmla="*/ 1121227 h 1412149"/>
                <a:gd name="connsiteX68" fmla="*/ 1573863 w 4138458"/>
                <a:gd name="connsiteY68" fmla="*/ 1121227 h 1412149"/>
                <a:gd name="connsiteX69" fmla="*/ 1666857 w 4138458"/>
                <a:gd name="connsiteY69" fmla="*/ 1121227 h 1412149"/>
                <a:gd name="connsiteX70" fmla="*/ 1933591 w 4138458"/>
                <a:gd name="connsiteY70" fmla="*/ 1121227 h 1412149"/>
                <a:gd name="connsiteX71" fmla="*/ 1955409 w 4138458"/>
                <a:gd name="connsiteY71" fmla="*/ 1121227 h 1412149"/>
                <a:gd name="connsiteX72" fmla="*/ 2315137 w 4138458"/>
                <a:gd name="connsiteY72" fmla="*/ 1121227 h 1412149"/>
                <a:gd name="connsiteX73" fmla="*/ 2319556 w 4138458"/>
                <a:gd name="connsiteY73" fmla="*/ 1119915 h 1412149"/>
                <a:gd name="connsiteX74" fmla="*/ 2323948 w 4138458"/>
                <a:gd name="connsiteY74" fmla="*/ 1121227 h 1412149"/>
                <a:gd name="connsiteX75" fmla="*/ 2705494 w 4138458"/>
                <a:gd name="connsiteY75" fmla="*/ 1121227 h 1412149"/>
                <a:gd name="connsiteX76" fmla="*/ 2709913 w 4138458"/>
                <a:gd name="connsiteY76" fmla="*/ 1119915 h 1412149"/>
                <a:gd name="connsiteX77" fmla="*/ 2714305 w 4138458"/>
                <a:gd name="connsiteY77" fmla="*/ 1121227 h 1412149"/>
                <a:gd name="connsiteX78" fmla="*/ 2913583 w 4138458"/>
                <a:gd name="connsiteY78" fmla="*/ 1121227 h 1412149"/>
                <a:gd name="connsiteX79" fmla="*/ 3095851 w 4138458"/>
                <a:gd name="connsiteY79" fmla="*/ 1121227 h 1412149"/>
                <a:gd name="connsiteX80" fmla="*/ 3112861 w 4138458"/>
                <a:gd name="connsiteY80" fmla="*/ 1121227 h 1412149"/>
                <a:gd name="connsiteX81" fmla="*/ 3295129 w 4138458"/>
                <a:gd name="connsiteY81" fmla="*/ 1121227 h 1412149"/>
                <a:gd name="connsiteX82" fmla="*/ 3671470 w 4138458"/>
                <a:gd name="connsiteY82" fmla="*/ 1412149 h 1412149"/>
                <a:gd name="connsiteX83" fmla="*/ 3163470 w 4138458"/>
                <a:gd name="connsiteY83" fmla="*/ 1412149 h 1412149"/>
                <a:gd name="connsiteX84" fmla="*/ 3022552 w 4138458"/>
                <a:gd name="connsiteY84" fmla="*/ 1412149 h 1412149"/>
                <a:gd name="connsiteX85" fmla="*/ 2554799 w 4138458"/>
                <a:gd name="connsiteY85" fmla="*/ 1412149 h 1412149"/>
                <a:gd name="connsiteX86" fmla="*/ 2514552 w 4138458"/>
                <a:gd name="connsiteY86" fmla="*/ 1412149 h 1412149"/>
                <a:gd name="connsiteX87" fmla="*/ 2266137 w 4138458"/>
                <a:gd name="connsiteY87" fmla="*/ 1412149 h 1412149"/>
                <a:gd name="connsiteX88" fmla="*/ 1905881 w 4138458"/>
                <a:gd name="connsiteY88" fmla="*/ 1412149 h 1412149"/>
                <a:gd name="connsiteX89" fmla="*/ 1809866 w 4138458"/>
                <a:gd name="connsiteY89" fmla="*/ 1412149 h 1412149"/>
                <a:gd name="connsiteX90" fmla="*/ 1617219 w 4138458"/>
                <a:gd name="connsiteY90" fmla="*/ 1412149 h 1412149"/>
                <a:gd name="connsiteX91" fmla="*/ 1489857 w 4138458"/>
                <a:gd name="connsiteY91" fmla="*/ 1412149 h 1412149"/>
                <a:gd name="connsiteX92" fmla="*/ 1301866 w 4138458"/>
                <a:gd name="connsiteY92" fmla="*/ 1412149 h 1412149"/>
                <a:gd name="connsiteX93" fmla="*/ 1160948 w 4138458"/>
                <a:gd name="connsiteY93" fmla="*/ 1412149 h 1412149"/>
                <a:gd name="connsiteX94" fmla="*/ 1115038 w 4138458"/>
                <a:gd name="connsiteY94" fmla="*/ 1412149 h 1412149"/>
                <a:gd name="connsiteX95" fmla="*/ 840939 w 4138458"/>
                <a:gd name="connsiteY95" fmla="*/ 1412149 h 1412149"/>
                <a:gd name="connsiteX96" fmla="*/ 652948 w 4138458"/>
                <a:gd name="connsiteY96" fmla="*/ 1412149 h 1412149"/>
                <a:gd name="connsiteX97" fmla="*/ 466120 w 4138458"/>
                <a:gd name="connsiteY97" fmla="*/ 1412149 h 1412149"/>
                <a:gd name="connsiteX98" fmla="*/ 340972 w 4138458"/>
                <a:gd name="connsiteY98" fmla="*/ 1340266 h 1412149"/>
                <a:gd name="connsiteX99" fmla="*/ 16513 w 4138458"/>
                <a:gd name="connsiteY99" fmla="*/ 777957 h 1412149"/>
                <a:gd name="connsiteX100" fmla="*/ 16513 w 4138458"/>
                <a:gd name="connsiteY100" fmla="*/ 634192 h 1412149"/>
                <a:gd name="connsiteX101" fmla="*/ 340972 w 4138458"/>
                <a:gd name="connsiteY101" fmla="*/ 71883 h 1412149"/>
                <a:gd name="connsiteX102" fmla="*/ 466120 w 4138458"/>
                <a:gd name="connsiteY102" fmla="*/ 0 h 1412149"/>
                <a:gd name="connsiteX103" fmla="*/ 652948 w 4138458"/>
                <a:gd name="connsiteY103" fmla="*/ 0 h 1412149"/>
                <a:gd name="connsiteX104" fmla="*/ 680314 w 4138458"/>
                <a:gd name="connsiteY104" fmla="*/ 0 h 1412149"/>
                <a:gd name="connsiteX105" fmla="*/ 840939 w 4138458"/>
                <a:gd name="connsiteY105" fmla="*/ 0 h 1412149"/>
                <a:gd name="connsiteX106" fmla="*/ 841276 w 4138458"/>
                <a:gd name="connsiteY106" fmla="*/ 0 h 1412149"/>
                <a:gd name="connsiteX107" fmla="*/ 867142 w 4138458"/>
                <a:gd name="connsiteY107" fmla="*/ 0 h 1412149"/>
                <a:gd name="connsiteX108" fmla="*/ 956611 w 4138458"/>
                <a:gd name="connsiteY108" fmla="*/ 0 h 1412149"/>
                <a:gd name="connsiteX109" fmla="*/ 1028104 w 4138458"/>
                <a:gd name="connsiteY109" fmla="*/ 0 h 1412149"/>
                <a:gd name="connsiteX110" fmla="*/ 1033923 w 4138458"/>
                <a:gd name="connsiteY110" fmla="*/ 0 h 1412149"/>
                <a:gd name="connsiteX111" fmla="*/ 1055133 w 4138458"/>
                <a:gd name="connsiteY111" fmla="*/ 0 h 1412149"/>
                <a:gd name="connsiteX112" fmla="*/ 1080817 w 4138458"/>
                <a:gd name="connsiteY112" fmla="*/ 0 h 1412149"/>
                <a:gd name="connsiteX113" fmla="*/ 1115038 w 4138458"/>
                <a:gd name="connsiteY113" fmla="*/ 0 h 1412149"/>
                <a:gd name="connsiteX114" fmla="*/ 1143439 w 4138458"/>
                <a:gd name="connsiteY114" fmla="*/ 0 h 1412149"/>
                <a:gd name="connsiteX115" fmla="*/ 1160948 w 4138458"/>
                <a:gd name="connsiteY115" fmla="*/ 0 h 1412149"/>
                <a:gd name="connsiteX116" fmla="*/ 1216095 w 4138458"/>
                <a:gd name="connsiteY116" fmla="*/ 0 h 1412149"/>
                <a:gd name="connsiteX117" fmla="*/ 1220751 w 4138458"/>
                <a:gd name="connsiteY117" fmla="*/ 0 h 1412149"/>
                <a:gd name="connsiteX118" fmla="*/ 1267645 w 4138458"/>
                <a:gd name="connsiteY118" fmla="*/ 0 h 1412149"/>
                <a:gd name="connsiteX119" fmla="*/ 1291726 w 4138458"/>
                <a:gd name="connsiteY119" fmla="*/ 0 h 1412149"/>
                <a:gd name="connsiteX120" fmla="*/ 1301866 w 4138458"/>
                <a:gd name="connsiteY120" fmla="*/ 0 h 1412149"/>
                <a:gd name="connsiteX121" fmla="*/ 1331430 w 4138458"/>
                <a:gd name="connsiteY121" fmla="*/ 0 h 1412149"/>
                <a:gd name="connsiteX122" fmla="*/ 1375142 w 4138458"/>
                <a:gd name="connsiteY122" fmla="*/ 0 h 1412149"/>
                <a:gd name="connsiteX123" fmla="*/ 1408742 w 4138458"/>
                <a:gd name="connsiteY123" fmla="*/ 0 h 1412149"/>
                <a:gd name="connsiteX124" fmla="*/ 1455636 w 4138458"/>
                <a:gd name="connsiteY124" fmla="*/ 0 h 1412149"/>
                <a:gd name="connsiteX125" fmla="*/ 1479717 w 4138458"/>
                <a:gd name="connsiteY125" fmla="*/ 0 h 1412149"/>
                <a:gd name="connsiteX126" fmla="*/ 1489857 w 4138458"/>
                <a:gd name="connsiteY126" fmla="*/ 0 h 1412149"/>
                <a:gd name="connsiteX127" fmla="*/ 1536104 w 4138458"/>
                <a:gd name="connsiteY127" fmla="*/ 0 h 1412149"/>
                <a:gd name="connsiteX128" fmla="*/ 1617219 w 4138458"/>
                <a:gd name="connsiteY128" fmla="*/ 0 h 1412149"/>
                <a:gd name="connsiteX129" fmla="*/ 1651439 w 4138458"/>
                <a:gd name="connsiteY129" fmla="*/ 0 h 1412149"/>
                <a:gd name="connsiteX130" fmla="*/ 1728751 w 4138458"/>
                <a:gd name="connsiteY130" fmla="*/ 0 h 1412149"/>
                <a:gd name="connsiteX131" fmla="*/ 1775645 w 4138458"/>
                <a:gd name="connsiteY131" fmla="*/ 0 h 1412149"/>
                <a:gd name="connsiteX132" fmla="*/ 1799726 w 4138458"/>
                <a:gd name="connsiteY132" fmla="*/ 0 h 1412149"/>
                <a:gd name="connsiteX133" fmla="*/ 1809866 w 4138458"/>
                <a:gd name="connsiteY133" fmla="*/ 0 h 1412149"/>
                <a:gd name="connsiteX134" fmla="*/ 1831413 w 4138458"/>
                <a:gd name="connsiteY134" fmla="*/ 0 h 1412149"/>
                <a:gd name="connsiteX135" fmla="*/ 1905881 w 4138458"/>
                <a:gd name="connsiteY135" fmla="*/ 0 h 1412149"/>
                <a:gd name="connsiteX136" fmla="*/ 1992375 w 4138458"/>
                <a:gd name="connsiteY136" fmla="*/ 0 h 1412149"/>
                <a:gd name="connsiteX137" fmla="*/ 2107709 w 4138458"/>
                <a:gd name="connsiteY137" fmla="*/ 0 h 1412149"/>
                <a:gd name="connsiteX138" fmla="*/ 2120075 w 4138458"/>
                <a:gd name="connsiteY138" fmla="*/ 0 h 1412149"/>
                <a:gd name="connsiteX139" fmla="*/ 2185022 w 4138458"/>
                <a:gd name="connsiteY139" fmla="*/ 0 h 1412149"/>
                <a:gd name="connsiteX140" fmla="*/ 2231916 w 4138458"/>
                <a:gd name="connsiteY140" fmla="*/ 0 h 1412149"/>
                <a:gd name="connsiteX141" fmla="*/ 2255997 w 4138458"/>
                <a:gd name="connsiteY141" fmla="*/ 0 h 1412149"/>
                <a:gd name="connsiteX142" fmla="*/ 2266137 w 4138458"/>
                <a:gd name="connsiteY142" fmla="*/ 0 h 1412149"/>
                <a:gd name="connsiteX143" fmla="*/ 2281036 w 4138458"/>
                <a:gd name="connsiteY143" fmla="*/ 0 h 1412149"/>
                <a:gd name="connsiteX144" fmla="*/ 2473684 w 4138458"/>
                <a:gd name="connsiteY144" fmla="*/ 0 h 1412149"/>
                <a:gd name="connsiteX145" fmla="*/ 2514552 w 4138458"/>
                <a:gd name="connsiteY145" fmla="*/ 0 h 1412149"/>
                <a:gd name="connsiteX146" fmla="*/ 2520578 w 4138458"/>
                <a:gd name="connsiteY146" fmla="*/ 0 h 1412149"/>
                <a:gd name="connsiteX147" fmla="*/ 2544659 w 4138458"/>
                <a:gd name="connsiteY147" fmla="*/ 0 h 1412149"/>
                <a:gd name="connsiteX148" fmla="*/ 2554799 w 4138458"/>
                <a:gd name="connsiteY148" fmla="*/ 0 h 1412149"/>
                <a:gd name="connsiteX149" fmla="*/ 2680485 w 4138458"/>
                <a:gd name="connsiteY149" fmla="*/ 0 h 1412149"/>
                <a:gd name="connsiteX150" fmla="*/ 3005042 w 4138458"/>
                <a:gd name="connsiteY150" fmla="*/ 0 h 1412149"/>
                <a:gd name="connsiteX151" fmla="*/ 3022552 w 4138458"/>
                <a:gd name="connsiteY151" fmla="*/ 0 h 1412149"/>
                <a:gd name="connsiteX152" fmla="*/ 3082355 w 4138458"/>
                <a:gd name="connsiteY152" fmla="*/ 0 h 1412149"/>
                <a:gd name="connsiteX153" fmla="*/ 3129249 w 4138458"/>
                <a:gd name="connsiteY153" fmla="*/ 0 h 1412149"/>
                <a:gd name="connsiteX154" fmla="*/ 3153330 w 4138458"/>
                <a:gd name="connsiteY154" fmla="*/ 0 h 1412149"/>
                <a:gd name="connsiteX155" fmla="*/ 3163470 w 4138458"/>
                <a:gd name="connsiteY155" fmla="*/ 0 h 1412149"/>
                <a:gd name="connsiteX156" fmla="*/ 3236746 w 4138458"/>
                <a:gd name="connsiteY156" fmla="*/ 0 h 1412149"/>
                <a:gd name="connsiteX157" fmla="*/ 3671470 w 4138458"/>
                <a:gd name="connsiteY157" fmla="*/ 0 h 1412149"/>
                <a:gd name="connsiteX158" fmla="*/ 3796617 w 4138458"/>
                <a:gd name="connsiteY158" fmla="*/ 71883 h 1412149"/>
                <a:gd name="connsiteX159" fmla="*/ 4121076 w 4138458"/>
                <a:gd name="connsiteY159" fmla="*/ 634192 h 1412149"/>
                <a:gd name="connsiteX160" fmla="*/ 4121076 w 4138458"/>
                <a:gd name="connsiteY160" fmla="*/ 777957 h 1412149"/>
                <a:gd name="connsiteX161" fmla="*/ 3796617 w 4138458"/>
                <a:gd name="connsiteY161" fmla="*/ 1340266 h 1412149"/>
                <a:gd name="connsiteX162" fmla="*/ 3671470 w 4138458"/>
                <a:gd name="connsiteY162"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Lst>
              <a:rect l="l" t="t" r="r" b="b"/>
              <a:pathLst>
                <a:path w="4138458" h="1412149">
                  <a:moveTo>
                    <a:pt x="3494407" y="1121227"/>
                  </a:moveTo>
                  <a:cubicBezTo>
                    <a:pt x="3521660" y="1121227"/>
                    <a:pt x="3554364" y="1102140"/>
                    <a:pt x="3567991" y="1078962"/>
                  </a:cubicBezTo>
                  <a:cubicBezTo>
                    <a:pt x="3567991" y="1078962"/>
                    <a:pt x="3567991" y="1078962"/>
                    <a:pt x="3758764" y="748339"/>
                  </a:cubicBezTo>
                  <a:cubicBezTo>
                    <a:pt x="3772390" y="725162"/>
                    <a:pt x="3772390" y="686987"/>
                    <a:pt x="3758764" y="663809"/>
                  </a:cubicBezTo>
                  <a:cubicBezTo>
                    <a:pt x="3758764" y="663809"/>
                    <a:pt x="3758764" y="663809"/>
                    <a:pt x="3567991" y="333186"/>
                  </a:cubicBezTo>
                  <a:cubicBezTo>
                    <a:pt x="3554364" y="310009"/>
                    <a:pt x="3521660" y="290921"/>
                    <a:pt x="3494407" y="290921"/>
                  </a:cubicBezTo>
                  <a:cubicBezTo>
                    <a:pt x="3494407" y="290921"/>
                    <a:pt x="3494407" y="290921"/>
                    <a:pt x="3333442" y="290921"/>
                  </a:cubicBezTo>
                  <a:lnTo>
                    <a:pt x="3295129" y="290921"/>
                  </a:lnTo>
                  <a:lnTo>
                    <a:pt x="3289167" y="290921"/>
                  </a:lnTo>
                  <a:lnTo>
                    <a:pt x="3247435" y="290921"/>
                  </a:lnTo>
                  <a:lnTo>
                    <a:pt x="3238801" y="290921"/>
                  </a:lnTo>
                  <a:lnTo>
                    <a:pt x="3134164" y="290921"/>
                  </a:lnTo>
                  <a:lnTo>
                    <a:pt x="3112861" y="290921"/>
                  </a:lnTo>
                  <a:lnTo>
                    <a:pt x="3095851" y="290921"/>
                  </a:lnTo>
                  <a:lnTo>
                    <a:pt x="3089889" y="290921"/>
                  </a:lnTo>
                  <a:lnTo>
                    <a:pt x="3048157" y="290921"/>
                  </a:lnTo>
                  <a:lnTo>
                    <a:pt x="3039523" y="290921"/>
                  </a:lnTo>
                  <a:lnTo>
                    <a:pt x="2934886" y="290921"/>
                  </a:lnTo>
                  <a:lnTo>
                    <a:pt x="2913583" y="290921"/>
                  </a:lnTo>
                  <a:lnTo>
                    <a:pt x="2840245" y="290921"/>
                  </a:lnTo>
                  <a:cubicBezTo>
                    <a:pt x="2803730" y="290921"/>
                    <a:pt x="2761998" y="290921"/>
                    <a:pt x="2714305" y="290921"/>
                  </a:cubicBezTo>
                  <a:lnTo>
                    <a:pt x="2709913" y="292233"/>
                  </a:lnTo>
                  <a:lnTo>
                    <a:pt x="2705494" y="290921"/>
                  </a:lnTo>
                  <a:cubicBezTo>
                    <a:pt x="2705494" y="290921"/>
                    <a:pt x="2705494" y="290921"/>
                    <a:pt x="2323948" y="290921"/>
                  </a:cubicBezTo>
                  <a:lnTo>
                    <a:pt x="2319556" y="292233"/>
                  </a:lnTo>
                  <a:lnTo>
                    <a:pt x="2315137" y="290921"/>
                  </a:lnTo>
                  <a:cubicBezTo>
                    <a:pt x="2315137" y="290921"/>
                    <a:pt x="2315137" y="290921"/>
                    <a:pt x="2059531" y="290921"/>
                  </a:cubicBezTo>
                  <a:lnTo>
                    <a:pt x="1955409" y="290921"/>
                  </a:lnTo>
                  <a:lnTo>
                    <a:pt x="1949447" y="290921"/>
                  </a:lnTo>
                  <a:lnTo>
                    <a:pt x="1933591" y="290921"/>
                  </a:lnTo>
                  <a:lnTo>
                    <a:pt x="1907716" y="290921"/>
                  </a:lnTo>
                  <a:cubicBezTo>
                    <a:pt x="1871946" y="290921"/>
                    <a:pt x="1809348" y="290921"/>
                    <a:pt x="1699803" y="290921"/>
                  </a:cubicBezTo>
                  <a:lnTo>
                    <a:pt x="1666857" y="290921"/>
                  </a:lnTo>
                  <a:lnTo>
                    <a:pt x="1660895" y="290921"/>
                  </a:lnTo>
                  <a:lnTo>
                    <a:pt x="1619163" y="290921"/>
                  </a:lnTo>
                  <a:lnTo>
                    <a:pt x="1573863" y="290921"/>
                  </a:lnTo>
                  <a:lnTo>
                    <a:pt x="1508939" y="290921"/>
                  </a:lnTo>
                  <a:lnTo>
                    <a:pt x="1505892" y="290921"/>
                  </a:lnTo>
                  <a:lnTo>
                    <a:pt x="1502977" y="290921"/>
                  </a:lnTo>
                  <a:lnTo>
                    <a:pt x="1461246" y="290921"/>
                  </a:lnTo>
                  <a:lnTo>
                    <a:pt x="1411251" y="290921"/>
                  </a:lnTo>
                  <a:lnTo>
                    <a:pt x="1347974" y="290921"/>
                  </a:lnTo>
                  <a:lnTo>
                    <a:pt x="1285311" y="290921"/>
                  </a:lnTo>
                  <a:lnTo>
                    <a:pt x="1253333" y="290921"/>
                  </a:lnTo>
                  <a:lnTo>
                    <a:pt x="1173474" y="290921"/>
                  </a:lnTo>
                  <a:lnTo>
                    <a:pt x="1167512" y="290921"/>
                  </a:lnTo>
                  <a:lnTo>
                    <a:pt x="1127393" y="290921"/>
                  </a:lnTo>
                  <a:lnTo>
                    <a:pt x="1125780" y="290921"/>
                  </a:lnTo>
                  <a:lnTo>
                    <a:pt x="1030708" y="290921"/>
                  </a:lnTo>
                  <a:cubicBezTo>
                    <a:pt x="1030708" y="290921"/>
                    <a:pt x="1030708" y="290921"/>
                    <a:pt x="1024746" y="290921"/>
                  </a:cubicBezTo>
                  <a:lnTo>
                    <a:pt x="1012509" y="290921"/>
                  </a:lnTo>
                  <a:lnTo>
                    <a:pt x="983015" y="290921"/>
                  </a:lnTo>
                  <a:lnTo>
                    <a:pt x="917868" y="290921"/>
                  </a:lnTo>
                  <a:lnTo>
                    <a:pt x="869743" y="290921"/>
                  </a:lnTo>
                  <a:lnTo>
                    <a:pt x="791928" y="290921"/>
                  </a:lnTo>
                  <a:lnTo>
                    <a:pt x="775102" y="290921"/>
                  </a:lnTo>
                  <a:cubicBezTo>
                    <a:pt x="738587" y="290921"/>
                    <a:pt x="696855" y="290921"/>
                    <a:pt x="649162" y="290921"/>
                  </a:cubicBezTo>
                  <a:cubicBezTo>
                    <a:pt x="622590" y="290921"/>
                    <a:pt x="589204" y="310009"/>
                    <a:pt x="575578" y="333186"/>
                  </a:cubicBezTo>
                  <a:cubicBezTo>
                    <a:pt x="575578" y="333186"/>
                    <a:pt x="575578" y="333186"/>
                    <a:pt x="384805" y="663809"/>
                  </a:cubicBezTo>
                  <a:cubicBezTo>
                    <a:pt x="371859" y="686987"/>
                    <a:pt x="371859" y="725162"/>
                    <a:pt x="384805" y="748339"/>
                  </a:cubicBezTo>
                  <a:cubicBezTo>
                    <a:pt x="384805" y="748339"/>
                    <a:pt x="384805" y="748339"/>
                    <a:pt x="575578" y="1078962"/>
                  </a:cubicBezTo>
                  <a:cubicBezTo>
                    <a:pt x="589204" y="1102140"/>
                    <a:pt x="622590" y="1121227"/>
                    <a:pt x="649162" y="1121227"/>
                  </a:cubicBezTo>
                  <a:lnTo>
                    <a:pt x="791928" y="1121227"/>
                  </a:lnTo>
                  <a:lnTo>
                    <a:pt x="1030708" y="1121227"/>
                  </a:lnTo>
                  <a:lnTo>
                    <a:pt x="1127393" y="1121227"/>
                  </a:lnTo>
                  <a:lnTo>
                    <a:pt x="1173474" y="1121227"/>
                  </a:lnTo>
                  <a:lnTo>
                    <a:pt x="1285311" y="1121227"/>
                  </a:lnTo>
                  <a:lnTo>
                    <a:pt x="1508939" y="1121227"/>
                  </a:lnTo>
                  <a:lnTo>
                    <a:pt x="1573863" y="1121227"/>
                  </a:lnTo>
                  <a:lnTo>
                    <a:pt x="1666857" y="1121227"/>
                  </a:lnTo>
                  <a:lnTo>
                    <a:pt x="1933591" y="1121227"/>
                  </a:lnTo>
                  <a:lnTo>
                    <a:pt x="1955409" y="1121227"/>
                  </a:lnTo>
                  <a:lnTo>
                    <a:pt x="2315137" y="1121227"/>
                  </a:lnTo>
                  <a:lnTo>
                    <a:pt x="2319556" y="1119915"/>
                  </a:lnTo>
                  <a:lnTo>
                    <a:pt x="2323948" y="1121227"/>
                  </a:lnTo>
                  <a:lnTo>
                    <a:pt x="2705494" y="1121227"/>
                  </a:lnTo>
                  <a:lnTo>
                    <a:pt x="2709913" y="1119915"/>
                  </a:lnTo>
                  <a:lnTo>
                    <a:pt x="2714305" y="1121227"/>
                  </a:lnTo>
                  <a:lnTo>
                    <a:pt x="2913583" y="1121227"/>
                  </a:lnTo>
                  <a:lnTo>
                    <a:pt x="3095851" y="1121227"/>
                  </a:lnTo>
                  <a:lnTo>
                    <a:pt x="3112861" y="1121227"/>
                  </a:lnTo>
                  <a:lnTo>
                    <a:pt x="3295129" y="1121227"/>
                  </a:lnTo>
                  <a:close/>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chemeClr val="accent1"/>
            </a:solidFill>
            <a:ln w="19050">
              <a:noFill/>
            </a:ln>
            <a:effectLst>
              <a:innerShdw blurRad="101600" dist="63500" dir="2700000">
                <a:prstClr val="black">
                  <a:alpha val="50000"/>
                </a:prstClr>
              </a:inn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cs typeface="+mn-ea"/>
                <a:sym typeface="+mn-lt"/>
              </a:endParaRPr>
            </a:p>
          </p:txBody>
        </p:sp>
        <p:sp>
          <p:nvSpPr>
            <p:cNvPr id="4" name="任意多边形 3"/>
            <p:cNvSpPr>
              <a:spLocks/>
            </p:cNvSpPr>
            <p:nvPr/>
          </p:nvSpPr>
          <p:spPr bwMode="auto">
            <a:xfrm rot="10800000">
              <a:off x="1348136" y="2196985"/>
              <a:ext cx="2581375" cy="631527"/>
            </a:xfrm>
            <a:custGeom>
              <a:avLst/>
              <a:gdLst>
                <a:gd name="connsiteX0" fmla="*/ 3119312 w 3393888"/>
                <a:gd name="connsiteY0" fmla="*/ 830306 h 830306"/>
                <a:gd name="connsiteX1" fmla="*/ 2920034 w 3393888"/>
                <a:gd name="connsiteY1" fmla="*/ 830306 h 830306"/>
                <a:gd name="connsiteX2" fmla="*/ 2737766 w 3393888"/>
                <a:gd name="connsiteY2" fmla="*/ 830306 h 830306"/>
                <a:gd name="connsiteX3" fmla="*/ 2720756 w 3393888"/>
                <a:gd name="connsiteY3" fmla="*/ 830306 h 830306"/>
                <a:gd name="connsiteX4" fmla="*/ 2538488 w 3393888"/>
                <a:gd name="connsiteY4" fmla="*/ 830306 h 830306"/>
                <a:gd name="connsiteX5" fmla="*/ 2339210 w 3393888"/>
                <a:gd name="connsiteY5" fmla="*/ 830306 h 830306"/>
                <a:gd name="connsiteX6" fmla="*/ 2334818 w 3393888"/>
                <a:gd name="connsiteY6" fmla="*/ 828994 h 830306"/>
                <a:gd name="connsiteX7" fmla="*/ 2330399 w 3393888"/>
                <a:gd name="connsiteY7" fmla="*/ 830306 h 830306"/>
                <a:gd name="connsiteX8" fmla="*/ 1948853 w 3393888"/>
                <a:gd name="connsiteY8" fmla="*/ 830306 h 830306"/>
                <a:gd name="connsiteX9" fmla="*/ 1944461 w 3393888"/>
                <a:gd name="connsiteY9" fmla="*/ 828994 h 830306"/>
                <a:gd name="connsiteX10" fmla="*/ 1940042 w 3393888"/>
                <a:gd name="connsiteY10" fmla="*/ 830306 h 830306"/>
                <a:gd name="connsiteX11" fmla="*/ 1580314 w 3393888"/>
                <a:gd name="connsiteY11" fmla="*/ 830306 h 830306"/>
                <a:gd name="connsiteX12" fmla="*/ 1558496 w 3393888"/>
                <a:gd name="connsiteY12" fmla="*/ 830306 h 830306"/>
                <a:gd name="connsiteX13" fmla="*/ 1291762 w 3393888"/>
                <a:gd name="connsiteY13" fmla="*/ 830306 h 830306"/>
                <a:gd name="connsiteX14" fmla="*/ 1198768 w 3393888"/>
                <a:gd name="connsiteY14" fmla="*/ 830306 h 830306"/>
                <a:gd name="connsiteX15" fmla="*/ 1133844 w 3393888"/>
                <a:gd name="connsiteY15" fmla="*/ 830306 h 830306"/>
                <a:gd name="connsiteX16" fmla="*/ 910216 w 3393888"/>
                <a:gd name="connsiteY16" fmla="*/ 830306 h 830306"/>
                <a:gd name="connsiteX17" fmla="*/ 798379 w 3393888"/>
                <a:gd name="connsiteY17" fmla="*/ 830306 h 830306"/>
                <a:gd name="connsiteX18" fmla="*/ 752298 w 3393888"/>
                <a:gd name="connsiteY18" fmla="*/ 830306 h 830306"/>
                <a:gd name="connsiteX19" fmla="*/ 655613 w 3393888"/>
                <a:gd name="connsiteY19" fmla="*/ 830306 h 830306"/>
                <a:gd name="connsiteX20" fmla="*/ 416833 w 3393888"/>
                <a:gd name="connsiteY20" fmla="*/ 830306 h 830306"/>
                <a:gd name="connsiteX21" fmla="*/ 274067 w 3393888"/>
                <a:gd name="connsiteY21" fmla="*/ 830306 h 830306"/>
                <a:gd name="connsiteX22" fmla="*/ 200483 w 3393888"/>
                <a:gd name="connsiteY22" fmla="*/ 788041 h 830306"/>
                <a:gd name="connsiteX23" fmla="*/ 9710 w 3393888"/>
                <a:gd name="connsiteY23" fmla="*/ 457418 h 830306"/>
                <a:gd name="connsiteX24" fmla="*/ 9710 w 3393888"/>
                <a:gd name="connsiteY24" fmla="*/ 372888 h 830306"/>
                <a:gd name="connsiteX25" fmla="*/ 200483 w 3393888"/>
                <a:gd name="connsiteY25" fmla="*/ 42265 h 830306"/>
                <a:gd name="connsiteX26" fmla="*/ 274067 w 3393888"/>
                <a:gd name="connsiteY26" fmla="*/ 0 h 830306"/>
                <a:gd name="connsiteX27" fmla="*/ 400007 w 3393888"/>
                <a:gd name="connsiteY27" fmla="*/ 0 h 830306"/>
                <a:gd name="connsiteX28" fmla="*/ 416833 w 3393888"/>
                <a:gd name="connsiteY28" fmla="*/ 0 h 830306"/>
                <a:gd name="connsiteX29" fmla="*/ 494648 w 3393888"/>
                <a:gd name="connsiteY29" fmla="*/ 0 h 830306"/>
                <a:gd name="connsiteX30" fmla="*/ 542773 w 3393888"/>
                <a:gd name="connsiteY30" fmla="*/ 0 h 830306"/>
                <a:gd name="connsiteX31" fmla="*/ 607920 w 3393888"/>
                <a:gd name="connsiteY31" fmla="*/ 0 h 830306"/>
                <a:gd name="connsiteX32" fmla="*/ 637414 w 3393888"/>
                <a:gd name="connsiteY32" fmla="*/ 0 h 830306"/>
                <a:gd name="connsiteX33" fmla="*/ 649651 w 3393888"/>
                <a:gd name="connsiteY33" fmla="*/ 0 h 830306"/>
                <a:gd name="connsiteX34" fmla="*/ 655613 w 3393888"/>
                <a:gd name="connsiteY34" fmla="*/ 0 h 830306"/>
                <a:gd name="connsiteX35" fmla="*/ 750685 w 3393888"/>
                <a:gd name="connsiteY35" fmla="*/ 0 h 830306"/>
                <a:gd name="connsiteX36" fmla="*/ 752298 w 3393888"/>
                <a:gd name="connsiteY36" fmla="*/ 0 h 830306"/>
                <a:gd name="connsiteX37" fmla="*/ 792417 w 3393888"/>
                <a:gd name="connsiteY37" fmla="*/ 0 h 830306"/>
                <a:gd name="connsiteX38" fmla="*/ 798379 w 3393888"/>
                <a:gd name="connsiteY38" fmla="*/ 0 h 830306"/>
                <a:gd name="connsiteX39" fmla="*/ 878238 w 3393888"/>
                <a:gd name="connsiteY39" fmla="*/ 0 h 830306"/>
                <a:gd name="connsiteX40" fmla="*/ 910216 w 3393888"/>
                <a:gd name="connsiteY40" fmla="*/ 0 h 830306"/>
                <a:gd name="connsiteX41" fmla="*/ 972879 w 3393888"/>
                <a:gd name="connsiteY41" fmla="*/ 0 h 830306"/>
                <a:gd name="connsiteX42" fmla="*/ 1036156 w 3393888"/>
                <a:gd name="connsiteY42" fmla="*/ 0 h 830306"/>
                <a:gd name="connsiteX43" fmla="*/ 1086151 w 3393888"/>
                <a:gd name="connsiteY43" fmla="*/ 0 h 830306"/>
                <a:gd name="connsiteX44" fmla="*/ 1127882 w 3393888"/>
                <a:gd name="connsiteY44" fmla="*/ 0 h 830306"/>
                <a:gd name="connsiteX45" fmla="*/ 1130797 w 3393888"/>
                <a:gd name="connsiteY45" fmla="*/ 0 h 830306"/>
                <a:gd name="connsiteX46" fmla="*/ 1133844 w 3393888"/>
                <a:gd name="connsiteY46" fmla="*/ 0 h 830306"/>
                <a:gd name="connsiteX47" fmla="*/ 1198768 w 3393888"/>
                <a:gd name="connsiteY47" fmla="*/ 0 h 830306"/>
                <a:gd name="connsiteX48" fmla="*/ 1244068 w 3393888"/>
                <a:gd name="connsiteY48" fmla="*/ 0 h 830306"/>
                <a:gd name="connsiteX49" fmla="*/ 1285800 w 3393888"/>
                <a:gd name="connsiteY49" fmla="*/ 0 h 830306"/>
                <a:gd name="connsiteX50" fmla="*/ 1291762 w 3393888"/>
                <a:gd name="connsiteY50" fmla="*/ 0 h 830306"/>
                <a:gd name="connsiteX51" fmla="*/ 1324708 w 3393888"/>
                <a:gd name="connsiteY51" fmla="*/ 0 h 830306"/>
                <a:gd name="connsiteX52" fmla="*/ 1532621 w 3393888"/>
                <a:gd name="connsiteY52" fmla="*/ 0 h 830306"/>
                <a:gd name="connsiteX53" fmla="*/ 1558496 w 3393888"/>
                <a:gd name="connsiteY53" fmla="*/ 0 h 830306"/>
                <a:gd name="connsiteX54" fmla="*/ 1574352 w 3393888"/>
                <a:gd name="connsiteY54" fmla="*/ 0 h 830306"/>
                <a:gd name="connsiteX55" fmla="*/ 1580314 w 3393888"/>
                <a:gd name="connsiteY55" fmla="*/ 0 h 830306"/>
                <a:gd name="connsiteX56" fmla="*/ 1684436 w 3393888"/>
                <a:gd name="connsiteY56" fmla="*/ 0 h 830306"/>
                <a:gd name="connsiteX57" fmla="*/ 1940042 w 3393888"/>
                <a:gd name="connsiteY57" fmla="*/ 0 h 830306"/>
                <a:gd name="connsiteX58" fmla="*/ 1944461 w 3393888"/>
                <a:gd name="connsiteY58" fmla="*/ 1312 h 830306"/>
                <a:gd name="connsiteX59" fmla="*/ 1948853 w 3393888"/>
                <a:gd name="connsiteY59" fmla="*/ 0 h 830306"/>
                <a:gd name="connsiteX60" fmla="*/ 2330399 w 3393888"/>
                <a:gd name="connsiteY60" fmla="*/ 0 h 830306"/>
                <a:gd name="connsiteX61" fmla="*/ 2334818 w 3393888"/>
                <a:gd name="connsiteY61" fmla="*/ 1312 h 830306"/>
                <a:gd name="connsiteX62" fmla="*/ 2339210 w 3393888"/>
                <a:gd name="connsiteY62" fmla="*/ 0 h 830306"/>
                <a:gd name="connsiteX63" fmla="*/ 2465150 w 3393888"/>
                <a:gd name="connsiteY63" fmla="*/ 0 h 830306"/>
                <a:gd name="connsiteX64" fmla="*/ 2538488 w 3393888"/>
                <a:gd name="connsiteY64" fmla="*/ 0 h 830306"/>
                <a:gd name="connsiteX65" fmla="*/ 2559791 w 3393888"/>
                <a:gd name="connsiteY65" fmla="*/ 0 h 830306"/>
                <a:gd name="connsiteX66" fmla="*/ 2664428 w 3393888"/>
                <a:gd name="connsiteY66" fmla="*/ 0 h 830306"/>
                <a:gd name="connsiteX67" fmla="*/ 2673062 w 3393888"/>
                <a:gd name="connsiteY67" fmla="*/ 0 h 830306"/>
                <a:gd name="connsiteX68" fmla="*/ 2714794 w 3393888"/>
                <a:gd name="connsiteY68" fmla="*/ 0 h 830306"/>
                <a:gd name="connsiteX69" fmla="*/ 2720756 w 3393888"/>
                <a:gd name="connsiteY69" fmla="*/ 0 h 830306"/>
                <a:gd name="connsiteX70" fmla="*/ 2737766 w 3393888"/>
                <a:gd name="connsiteY70" fmla="*/ 0 h 830306"/>
                <a:gd name="connsiteX71" fmla="*/ 2759069 w 3393888"/>
                <a:gd name="connsiteY71" fmla="*/ 0 h 830306"/>
                <a:gd name="connsiteX72" fmla="*/ 2863706 w 3393888"/>
                <a:gd name="connsiteY72" fmla="*/ 0 h 830306"/>
                <a:gd name="connsiteX73" fmla="*/ 2872340 w 3393888"/>
                <a:gd name="connsiteY73" fmla="*/ 0 h 830306"/>
                <a:gd name="connsiteX74" fmla="*/ 2914072 w 3393888"/>
                <a:gd name="connsiteY74" fmla="*/ 0 h 830306"/>
                <a:gd name="connsiteX75" fmla="*/ 2920034 w 3393888"/>
                <a:gd name="connsiteY75" fmla="*/ 0 h 830306"/>
                <a:gd name="connsiteX76" fmla="*/ 2958347 w 3393888"/>
                <a:gd name="connsiteY76" fmla="*/ 0 h 830306"/>
                <a:gd name="connsiteX77" fmla="*/ 3119312 w 3393888"/>
                <a:gd name="connsiteY77" fmla="*/ 0 h 830306"/>
                <a:gd name="connsiteX78" fmla="*/ 3192896 w 3393888"/>
                <a:gd name="connsiteY78" fmla="*/ 42265 h 830306"/>
                <a:gd name="connsiteX79" fmla="*/ 3383669 w 3393888"/>
                <a:gd name="connsiteY79" fmla="*/ 372888 h 830306"/>
                <a:gd name="connsiteX80" fmla="*/ 3383669 w 3393888"/>
                <a:gd name="connsiteY80" fmla="*/ 457418 h 830306"/>
                <a:gd name="connsiteX81" fmla="*/ 3192896 w 3393888"/>
                <a:gd name="connsiteY81" fmla="*/ 788041 h 830306"/>
                <a:gd name="connsiteX82" fmla="*/ 3119312 w 3393888"/>
                <a:gd name="connsiteY82" fmla="*/ 830306 h 830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3393888" h="830306">
                  <a:moveTo>
                    <a:pt x="3119312" y="830306"/>
                  </a:moveTo>
                  <a:lnTo>
                    <a:pt x="2920034" y="830306"/>
                  </a:lnTo>
                  <a:lnTo>
                    <a:pt x="2737766" y="830306"/>
                  </a:lnTo>
                  <a:lnTo>
                    <a:pt x="2720756" y="830306"/>
                  </a:lnTo>
                  <a:lnTo>
                    <a:pt x="2538488" y="830306"/>
                  </a:lnTo>
                  <a:lnTo>
                    <a:pt x="2339210" y="830306"/>
                  </a:lnTo>
                  <a:lnTo>
                    <a:pt x="2334818" y="828994"/>
                  </a:lnTo>
                  <a:lnTo>
                    <a:pt x="2330399" y="830306"/>
                  </a:lnTo>
                  <a:lnTo>
                    <a:pt x="1948853" y="830306"/>
                  </a:lnTo>
                  <a:lnTo>
                    <a:pt x="1944461" y="828994"/>
                  </a:lnTo>
                  <a:lnTo>
                    <a:pt x="1940042" y="830306"/>
                  </a:lnTo>
                  <a:lnTo>
                    <a:pt x="1580314" y="830306"/>
                  </a:lnTo>
                  <a:lnTo>
                    <a:pt x="1558496" y="830306"/>
                  </a:lnTo>
                  <a:lnTo>
                    <a:pt x="1291762" y="830306"/>
                  </a:lnTo>
                  <a:lnTo>
                    <a:pt x="1198768" y="830306"/>
                  </a:lnTo>
                  <a:lnTo>
                    <a:pt x="1133844" y="830306"/>
                  </a:lnTo>
                  <a:lnTo>
                    <a:pt x="910216" y="830306"/>
                  </a:lnTo>
                  <a:lnTo>
                    <a:pt x="798379" y="830306"/>
                  </a:lnTo>
                  <a:lnTo>
                    <a:pt x="752298" y="830306"/>
                  </a:lnTo>
                  <a:lnTo>
                    <a:pt x="655613" y="830306"/>
                  </a:lnTo>
                  <a:lnTo>
                    <a:pt x="416833" y="830306"/>
                  </a:lnTo>
                  <a:lnTo>
                    <a:pt x="274067" y="830306"/>
                  </a:lnTo>
                  <a:cubicBezTo>
                    <a:pt x="247495" y="830306"/>
                    <a:pt x="214109" y="811219"/>
                    <a:pt x="200483" y="788041"/>
                  </a:cubicBezTo>
                  <a:cubicBezTo>
                    <a:pt x="9710" y="457418"/>
                    <a:pt x="9710" y="457418"/>
                    <a:pt x="9710" y="457418"/>
                  </a:cubicBezTo>
                  <a:cubicBezTo>
                    <a:pt x="-3236" y="434241"/>
                    <a:pt x="-3236" y="396066"/>
                    <a:pt x="9710" y="372888"/>
                  </a:cubicBezTo>
                  <a:cubicBezTo>
                    <a:pt x="200483" y="42265"/>
                    <a:pt x="200483" y="42265"/>
                    <a:pt x="200483" y="42265"/>
                  </a:cubicBezTo>
                  <a:cubicBezTo>
                    <a:pt x="214109" y="19088"/>
                    <a:pt x="247495" y="0"/>
                    <a:pt x="274067" y="0"/>
                  </a:cubicBezTo>
                  <a:cubicBezTo>
                    <a:pt x="321760" y="0"/>
                    <a:pt x="363492" y="0"/>
                    <a:pt x="400007" y="0"/>
                  </a:cubicBezTo>
                  <a:lnTo>
                    <a:pt x="416833" y="0"/>
                  </a:lnTo>
                  <a:lnTo>
                    <a:pt x="494648" y="0"/>
                  </a:lnTo>
                  <a:lnTo>
                    <a:pt x="542773" y="0"/>
                  </a:lnTo>
                  <a:lnTo>
                    <a:pt x="607920" y="0"/>
                  </a:lnTo>
                  <a:lnTo>
                    <a:pt x="637414" y="0"/>
                  </a:lnTo>
                  <a:lnTo>
                    <a:pt x="649651" y="0"/>
                  </a:lnTo>
                  <a:cubicBezTo>
                    <a:pt x="655613" y="0"/>
                    <a:pt x="655613" y="0"/>
                    <a:pt x="655613" y="0"/>
                  </a:cubicBezTo>
                  <a:lnTo>
                    <a:pt x="750685" y="0"/>
                  </a:lnTo>
                  <a:lnTo>
                    <a:pt x="752298" y="0"/>
                  </a:lnTo>
                  <a:lnTo>
                    <a:pt x="792417" y="0"/>
                  </a:lnTo>
                  <a:lnTo>
                    <a:pt x="798379" y="0"/>
                  </a:lnTo>
                  <a:lnTo>
                    <a:pt x="878238" y="0"/>
                  </a:lnTo>
                  <a:lnTo>
                    <a:pt x="910216" y="0"/>
                  </a:lnTo>
                  <a:lnTo>
                    <a:pt x="972879" y="0"/>
                  </a:lnTo>
                  <a:lnTo>
                    <a:pt x="1036156" y="0"/>
                  </a:lnTo>
                  <a:lnTo>
                    <a:pt x="1086151" y="0"/>
                  </a:lnTo>
                  <a:lnTo>
                    <a:pt x="1127882" y="0"/>
                  </a:lnTo>
                  <a:lnTo>
                    <a:pt x="1130797" y="0"/>
                  </a:lnTo>
                  <a:lnTo>
                    <a:pt x="1133844" y="0"/>
                  </a:lnTo>
                  <a:lnTo>
                    <a:pt x="1198768" y="0"/>
                  </a:lnTo>
                  <a:lnTo>
                    <a:pt x="1244068" y="0"/>
                  </a:lnTo>
                  <a:lnTo>
                    <a:pt x="1285800" y="0"/>
                  </a:lnTo>
                  <a:lnTo>
                    <a:pt x="1291762" y="0"/>
                  </a:lnTo>
                  <a:lnTo>
                    <a:pt x="1324708" y="0"/>
                  </a:lnTo>
                  <a:cubicBezTo>
                    <a:pt x="1434253" y="0"/>
                    <a:pt x="1496851" y="0"/>
                    <a:pt x="1532621" y="0"/>
                  </a:cubicBezTo>
                  <a:lnTo>
                    <a:pt x="1558496" y="0"/>
                  </a:lnTo>
                  <a:lnTo>
                    <a:pt x="1574352" y="0"/>
                  </a:lnTo>
                  <a:lnTo>
                    <a:pt x="1580314" y="0"/>
                  </a:lnTo>
                  <a:lnTo>
                    <a:pt x="1684436" y="0"/>
                  </a:lnTo>
                  <a:cubicBezTo>
                    <a:pt x="1940042" y="0"/>
                    <a:pt x="1940042" y="0"/>
                    <a:pt x="1940042" y="0"/>
                  </a:cubicBezTo>
                  <a:lnTo>
                    <a:pt x="1944461" y="1312"/>
                  </a:lnTo>
                  <a:lnTo>
                    <a:pt x="1948853" y="0"/>
                  </a:lnTo>
                  <a:cubicBezTo>
                    <a:pt x="2330399" y="0"/>
                    <a:pt x="2330399" y="0"/>
                    <a:pt x="2330399" y="0"/>
                  </a:cubicBezTo>
                  <a:lnTo>
                    <a:pt x="2334818" y="1312"/>
                  </a:lnTo>
                  <a:lnTo>
                    <a:pt x="2339210" y="0"/>
                  </a:lnTo>
                  <a:cubicBezTo>
                    <a:pt x="2386903" y="0"/>
                    <a:pt x="2428635" y="0"/>
                    <a:pt x="2465150" y="0"/>
                  </a:cubicBezTo>
                  <a:lnTo>
                    <a:pt x="2538488" y="0"/>
                  </a:lnTo>
                  <a:lnTo>
                    <a:pt x="2559791" y="0"/>
                  </a:lnTo>
                  <a:lnTo>
                    <a:pt x="2664428" y="0"/>
                  </a:lnTo>
                  <a:lnTo>
                    <a:pt x="2673062" y="0"/>
                  </a:lnTo>
                  <a:lnTo>
                    <a:pt x="2714794" y="0"/>
                  </a:lnTo>
                  <a:lnTo>
                    <a:pt x="2720756" y="0"/>
                  </a:lnTo>
                  <a:lnTo>
                    <a:pt x="2737766" y="0"/>
                  </a:lnTo>
                  <a:lnTo>
                    <a:pt x="2759069" y="0"/>
                  </a:lnTo>
                  <a:lnTo>
                    <a:pt x="2863706" y="0"/>
                  </a:lnTo>
                  <a:lnTo>
                    <a:pt x="2872340" y="0"/>
                  </a:lnTo>
                  <a:lnTo>
                    <a:pt x="2914072" y="0"/>
                  </a:lnTo>
                  <a:lnTo>
                    <a:pt x="2920034" y="0"/>
                  </a:lnTo>
                  <a:lnTo>
                    <a:pt x="2958347" y="0"/>
                  </a:lnTo>
                  <a:cubicBezTo>
                    <a:pt x="3119312" y="0"/>
                    <a:pt x="3119312" y="0"/>
                    <a:pt x="3119312" y="0"/>
                  </a:cubicBezTo>
                  <a:cubicBezTo>
                    <a:pt x="3146565" y="0"/>
                    <a:pt x="3179269" y="19088"/>
                    <a:pt x="3192896" y="42265"/>
                  </a:cubicBezTo>
                  <a:cubicBezTo>
                    <a:pt x="3383669" y="372888"/>
                    <a:pt x="3383669" y="372888"/>
                    <a:pt x="3383669" y="372888"/>
                  </a:cubicBezTo>
                  <a:cubicBezTo>
                    <a:pt x="3397295" y="396066"/>
                    <a:pt x="3397295" y="434241"/>
                    <a:pt x="3383669" y="457418"/>
                  </a:cubicBezTo>
                  <a:cubicBezTo>
                    <a:pt x="3192896" y="788041"/>
                    <a:pt x="3192896" y="788041"/>
                    <a:pt x="3192896" y="788041"/>
                  </a:cubicBezTo>
                  <a:cubicBezTo>
                    <a:pt x="3179269" y="811219"/>
                    <a:pt x="3146565" y="830306"/>
                    <a:pt x="3119312" y="830306"/>
                  </a:cubicBezTo>
                  <a:close/>
                </a:path>
              </a:pathLst>
            </a:custGeom>
            <a:solidFill>
              <a:schemeClr val="bg1">
                <a:alpha val="0"/>
              </a:schemeClr>
            </a:solidFill>
            <a:ln w="38100">
              <a:gradFill flip="none" rotWithShape="1">
                <a:gsLst>
                  <a:gs pos="100000">
                    <a:schemeClr val="bg1"/>
                  </a:gs>
                  <a:gs pos="0">
                    <a:srgbClr val="B6B6B6"/>
                  </a:gs>
                </a:gsLst>
                <a:lin ang="2700000" scaled="1"/>
                <a:tileRect/>
              </a:gradFill>
            </a:ln>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cs typeface="+mn-ea"/>
                <a:sym typeface="+mn-lt"/>
              </a:endParaRPr>
            </a:p>
          </p:txBody>
        </p:sp>
      </p:grpSp>
      <p:grpSp>
        <p:nvGrpSpPr>
          <p:cNvPr id="64" name="组合 63"/>
          <p:cNvGrpSpPr/>
          <p:nvPr/>
        </p:nvGrpSpPr>
        <p:grpSpPr>
          <a:xfrm>
            <a:off x="676482" y="1167919"/>
            <a:ext cx="1603916" cy="1429949"/>
            <a:chOff x="2077338" y="1557586"/>
            <a:chExt cx="2138277" cy="1907040"/>
          </a:xfrm>
        </p:grpSpPr>
        <p:sp>
          <p:nvSpPr>
            <p:cNvPr id="5" name="任意多边形 4"/>
            <p:cNvSpPr>
              <a:spLocks/>
            </p:cNvSpPr>
            <p:nvPr/>
          </p:nvSpPr>
          <p:spPr bwMode="auto">
            <a:xfrm rot="10800000">
              <a:off x="2082168" y="1557586"/>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gradFill>
              <a:gsLst>
                <a:gs pos="100000">
                  <a:schemeClr val="bg1">
                    <a:lumMod val="95000"/>
                  </a:schemeClr>
                </a:gs>
                <a:gs pos="0">
                  <a:schemeClr val="bg1">
                    <a:lumMod val="85000"/>
                  </a:schemeClr>
                </a:gs>
              </a:gsLst>
              <a:lin ang="2700000" scaled="1"/>
            </a:gradFill>
            <a:ln w="19050">
              <a:noFill/>
            </a:ln>
            <a:effectLst>
              <a:outerShdw blurRad="152400" dist="88900" dir="2700000" algn="tl" rotWithShape="0">
                <a:prstClr val="black">
                  <a:alpha val="40000"/>
                </a:prstClr>
              </a:out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cs typeface="+mn-ea"/>
                <a:sym typeface="+mn-lt"/>
              </a:endParaRPr>
            </a:p>
          </p:txBody>
        </p:sp>
        <p:sp>
          <p:nvSpPr>
            <p:cNvPr id="6" name="Freeform 5"/>
            <p:cNvSpPr>
              <a:spLocks/>
            </p:cNvSpPr>
            <p:nvPr/>
          </p:nvSpPr>
          <p:spPr bwMode="auto">
            <a:xfrm rot="10800000">
              <a:off x="2077338" y="1569492"/>
              <a:ext cx="2138277" cy="18951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65000"/>
                    </a:schemeClr>
                  </a:gs>
                </a:gsLst>
                <a:lin ang="2700000" scaled="1"/>
                <a:tileRect/>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7" name="Freeform 5"/>
            <p:cNvSpPr>
              <a:spLocks/>
            </p:cNvSpPr>
            <p:nvPr/>
          </p:nvSpPr>
          <p:spPr bwMode="auto">
            <a:xfrm rot="10800000">
              <a:off x="2395981" y="1852194"/>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0">
                    <a:srgbClr val="F7F7F7"/>
                  </a:gs>
                  <a:gs pos="100000">
                    <a:schemeClr val="bg1">
                      <a:lumMod val="75000"/>
                    </a:schemeClr>
                  </a:gs>
                </a:gsLst>
                <a:lin ang="2700000" scaled="1"/>
                <a:tileRect/>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grpSp>
      <p:grpSp>
        <p:nvGrpSpPr>
          <p:cNvPr id="78" name="组合 77"/>
          <p:cNvGrpSpPr/>
          <p:nvPr/>
        </p:nvGrpSpPr>
        <p:grpSpPr>
          <a:xfrm>
            <a:off x="682233" y="3393394"/>
            <a:ext cx="2361075" cy="805370"/>
            <a:chOff x="1054646" y="4525573"/>
            <a:chExt cx="3147690" cy="1074074"/>
          </a:xfrm>
        </p:grpSpPr>
        <p:sp>
          <p:nvSpPr>
            <p:cNvPr id="9" name="任意多边形 8"/>
            <p:cNvSpPr>
              <a:spLocks/>
            </p:cNvSpPr>
            <p:nvPr/>
          </p:nvSpPr>
          <p:spPr bwMode="auto">
            <a:xfrm rot="10800000">
              <a:off x="1054646" y="4525573"/>
              <a:ext cx="3147690" cy="1074074"/>
            </a:xfrm>
            <a:custGeom>
              <a:avLst/>
              <a:gdLst>
                <a:gd name="connsiteX0" fmla="*/ 3494407 w 4138458"/>
                <a:gd name="connsiteY0" fmla="*/ 1121227 h 1412149"/>
                <a:gd name="connsiteX1" fmla="*/ 3567991 w 4138458"/>
                <a:gd name="connsiteY1" fmla="*/ 1078962 h 1412149"/>
                <a:gd name="connsiteX2" fmla="*/ 3758764 w 4138458"/>
                <a:gd name="connsiteY2" fmla="*/ 748339 h 1412149"/>
                <a:gd name="connsiteX3" fmla="*/ 3758764 w 4138458"/>
                <a:gd name="connsiteY3" fmla="*/ 663809 h 1412149"/>
                <a:gd name="connsiteX4" fmla="*/ 3567991 w 4138458"/>
                <a:gd name="connsiteY4" fmla="*/ 333186 h 1412149"/>
                <a:gd name="connsiteX5" fmla="*/ 3494407 w 4138458"/>
                <a:gd name="connsiteY5" fmla="*/ 290921 h 1412149"/>
                <a:gd name="connsiteX6" fmla="*/ 3333442 w 4138458"/>
                <a:gd name="connsiteY6" fmla="*/ 290921 h 1412149"/>
                <a:gd name="connsiteX7" fmla="*/ 3295129 w 4138458"/>
                <a:gd name="connsiteY7" fmla="*/ 290921 h 1412149"/>
                <a:gd name="connsiteX8" fmla="*/ 3289167 w 4138458"/>
                <a:gd name="connsiteY8" fmla="*/ 290921 h 1412149"/>
                <a:gd name="connsiteX9" fmla="*/ 3247435 w 4138458"/>
                <a:gd name="connsiteY9" fmla="*/ 290921 h 1412149"/>
                <a:gd name="connsiteX10" fmla="*/ 3238801 w 4138458"/>
                <a:gd name="connsiteY10" fmla="*/ 290921 h 1412149"/>
                <a:gd name="connsiteX11" fmla="*/ 3134164 w 4138458"/>
                <a:gd name="connsiteY11" fmla="*/ 290921 h 1412149"/>
                <a:gd name="connsiteX12" fmla="*/ 3112861 w 4138458"/>
                <a:gd name="connsiteY12" fmla="*/ 290921 h 1412149"/>
                <a:gd name="connsiteX13" fmla="*/ 3095851 w 4138458"/>
                <a:gd name="connsiteY13" fmla="*/ 290921 h 1412149"/>
                <a:gd name="connsiteX14" fmla="*/ 3089889 w 4138458"/>
                <a:gd name="connsiteY14" fmla="*/ 290921 h 1412149"/>
                <a:gd name="connsiteX15" fmla="*/ 3048157 w 4138458"/>
                <a:gd name="connsiteY15" fmla="*/ 290921 h 1412149"/>
                <a:gd name="connsiteX16" fmla="*/ 3039523 w 4138458"/>
                <a:gd name="connsiteY16" fmla="*/ 290921 h 1412149"/>
                <a:gd name="connsiteX17" fmla="*/ 2934886 w 4138458"/>
                <a:gd name="connsiteY17" fmla="*/ 290921 h 1412149"/>
                <a:gd name="connsiteX18" fmla="*/ 2913583 w 4138458"/>
                <a:gd name="connsiteY18" fmla="*/ 290921 h 1412149"/>
                <a:gd name="connsiteX19" fmla="*/ 2840245 w 4138458"/>
                <a:gd name="connsiteY19" fmla="*/ 290921 h 1412149"/>
                <a:gd name="connsiteX20" fmla="*/ 2714305 w 4138458"/>
                <a:gd name="connsiteY20" fmla="*/ 290921 h 1412149"/>
                <a:gd name="connsiteX21" fmla="*/ 2709913 w 4138458"/>
                <a:gd name="connsiteY21" fmla="*/ 292233 h 1412149"/>
                <a:gd name="connsiteX22" fmla="*/ 2705494 w 4138458"/>
                <a:gd name="connsiteY22" fmla="*/ 290921 h 1412149"/>
                <a:gd name="connsiteX23" fmla="*/ 2323948 w 4138458"/>
                <a:gd name="connsiteY23" fmla="*/ 290921 h 1412149"/>
                <a:gd name="connsiteX24" fmla="*/ 2319556 w 4138458"/>
                <a:gd name="connsiteY24" fmla="*/ 292233 h 1412149"/>
                <a:gd name="connsiteX25" fmla="*/ 2315137 w 4138458"/>
                <a:gd name="connsiteY25" fmla="*/ 290921 h 1412149"/>
                <a:gd name="connsiteX26" fmla="*/ 2059531 w 4138458"/>
                <a:gd name="connsiteY26" fmla="*/ 290921 h 1412149"/>
                <a:gd name="connsiteX27" fmla="*/ 1955409 w 4138458"/>
                <a:gd name="connsiteY27" fmla="*/ 290921 h 1412149"/>
                <a:gd name="connsiteX28" fmla="*/ 1949447 w 4138458"/>
                <a:gd name="connsiteY28" fmla="*/ 290921 h 1412149"/>
                <a:gd name="connsiteX29" fmla="*/ 1933591 w 4138458"/>
                <a:gd name="connsiteY29" fmla="*/ 290921 h 1412149"/>
                <a:gd name="connsiteX30" fmla="*/ 1907716 w 4138458"/>
                <a:gd name="connsiteY30" fmla="*/ 290921 h 1412149"/>
                <a:gd name="connsiteX31" fmla="*/ 1699803 w 4138458"/>
                <a:gd name="connsiteY31" fmla="*/ 290921 h 1412149"/>
                <a:gd name="connsiteX32" fmla="*/ 1666857 w 4138458"/>
                <a:gd name="connsiteY32" fmla="*/ 290921 h 1412149"/>
                <a:gd name="connsiteX33" fmla="*/ 1660895 w 4138458"/>
                <a:gd name="connsiteY33" fmla="*/ 290921 h 1412149"/>
                <a:gd name="connsiteX34" fmla="*/ 1619163 w 4138458"/>
                <a:gd name="connsiteY34" fmla="*/ 290921 h 1412149"/>
                <a:gd name="connsiteX35" fmla="*/ 1573863 w 4138458"/>
                <a:gd name="connsiteY35" fmla="*/ 290921 h 1412149"/>
                <a:gd name="connsiteX36" fmla="*/ 1508939 w 4138458"/>
                <a:gd name="connsiteY36" fmla="*/ 290921 h 1412149"/>
                <a:gd name="connsiteX37" fmla="*/ 1505892 w 4138458"/>
                <a:gd name="connsiteY37" fmla="*/ 290921 h 1412149"/>
                <a:gd name="connsiteX38" fmla="*/ 1502977 w 4138458"/>
                <a:gd name="connsiteY38" fmla="*/ 290921 h 1412149"/>
                <a:gd name="connsiteX39" fmla="*/ 1461246 w 4138458"/>
                <a:gd name="connsiteY39" fmla="*/ 290921 h 1412149"/>
                <a:gd name="connsiteX40" fmla="*/ 1411251 w 4138458"/>
                <a:gd name="connsiteY40" fmla="*/ 290921 h 1412149"/>
                <a:gd name="connsiteX41" fmla="*/ 1347974 w 4138458"/>
                <a:gd name="connsiteY41" fmla="*/ 290921 h 1412149"/>
                <a:gd name="connsiteX42" fmla="*/ 1285311 w 4138458"/>
                <a:gd name="connsiteY42" fmla="*/ 290921 h 1412149"/>
                <a:gd name="connsiteX43" fmla="*/ 1253333 w 4138458"/>
                <a:gd name="connsiteY43" fmla="*/ 290921 h 1412149"/>
                <a:gd name="connsiteX44" fmla="*/ 1173474 w 4138458"/>
                <a:gd name="connsiteY44" fmla="*/ 290921 h 1412149"/>
                <a:gd name="connsiteX45" fmla="*/ 1167512 w 4138458"/>
                <a:gd name="connsiteY45" fmla="*/ 290921 h 1412149"/>
                <a:gd name="connsiteX46" fmla="*/ 1127393 w 4138458"/>
                <a:gd name="connsiteY46" fmla="*/ 290921 h 1412149"/>
                <a:gd name="connsiteX47" fmla="*/ 1125780 w 4138458"/>
                <a:gd name="connsiteY47" fmla="*/ 290921 h 1412149"/>
                <a:gd name="connsiteX48" fmla="*/ 1030708 w 4138458"/>
                <a:gd name="connsiteY48" fmla="*/ 290921 h 1412149"/>
                <a:gd name="connsiteX49" fmla="*/ 1024746 w 4138458"/>
                <a:gd name="connsiteY49" fmla="*/ 290921 h 1412149"/>
                <a:gd name="connsiteX50" fmla="*/ 1012509 w 4138458"/>
                <a:gd name="connsiteY50" fmla="*/ 290921 h 1412149"/>
                <a:gd name="connsiteX51" fmla="*/ 983015 w 4138458"/>
                <a:gd name="connsiteY51" fmla="*/ 290921 h 1412149"/>
                <a:gd name="connsiteX52" fmla="*/ 917868 w 4138458"/>
                <a:gd name="connsiteY52" fmla="*/ 290921 h 1412149"/>
                <a:gd name="connsiteX53" fmla="*/ 869743 w 4138458"/>
                <a:gd name="connsiteY53" fmla="*/ 290921 h 1412149"/>
                <a:gd name="connsiteX54" fmla="*/ 791928 w 4138458"/>
                <a:gd name="connsiteY54" fmla="*/ 290921 h 1412149"/>
                <a:gd name="connsiteX55" fmla="*/ 775102 w 4138458"/>
                <a:gd name="connsiteY55" fmla="*/ 290921 h 1412149"/>
                <a:gd name="connsiteX56" fmla="*/ 649162 w 4138458"/>
                <a:gd name="connsiteY56" fmla="*/ 290921 h 1412149"/>
                <a:gd name="connsiteX57" fmla="*/ 575578 w 4138458"/>
                <a:gd name="connsiteY57" fmla="*/ 333186 h 1412149"/>
                <a:gd name="connsiteX58" fmla="*/ 384805 w 4138458"/>
                <a:gd name="connsiteY58" fmla="*/ 663809 h 1412149"/>
                <a:gd name="connsiteX59" fmla="*/ 384805 w 4138458"/>
                <a:gd name="connsiteY59" fmla="*/ 748339 h 1412149"/>
                <a:gd name="connsiteX60" fmla="*/ 575578 w 4138458"/>
                <a:gd name="connsiteY60" fmla="*/ 1078962 h 1412149"/>
                <a:gd name="connsiteX61" fmla="*/ 649162 w 4138458"/>
                <a:gd name="connsiteY61" fmla="*/ 1121227 h 1412149"/>
                <a:gd name="connsiteX62" fmla="*/ 791928 w 4138458"/>
                <a:gd name="connsiteY62" fmla="*/ 1121227 h 1412149"/>
                <a:gd name="connsiteX63" fmla="*/ 1030708 w 4138458"/>
                <a:gd name="connsiteY63" fmla="*/ 1121227 h 1412149"/>
                <a:gd name="connsiteX64" fmla="*/ 1127393 w 4138458"/>
                <a:gd name="connsiteY64" fmla="*/ 1121227 h 1412149"/>
                <a:gd name="connsiteX65" fmla="*/ 1173474 w 4138458"/>
                <a:gd name="connsiteY65" fmla="*/ 1121227 h 1412149"/>
                <a:gd name="connsiteX66" fmla="*/ 1285311 w 4138458"/>
                <a:gd name="connsiteY66" fmla="*/ 1121227 h 1412149"/>
                <a:gd name="connsiteX67" fmla="*/ 1508939 w 4138458"/>
                <a:gd name="connsiteY67" fmla="*/ 1121227 h 1412149"/>
                <a:gd name="connsiteX68" fmla="*/ 1573863 w 4138458"/>
                <a:gd name="connsiteY68" fmla="*/ 1121227 h 1412149"/>
                <a:gd name="connsiteX69" fmla="*/ 1666857 w 4138458"/>
                <a:gd name="connsiteY69" fmla="*/ 1121227 h 1412149"/>
                <a:gd name="connsiteX70" fmla="*/ 1933591 w 4138458"/>
                <a:gd name="connsiteY70" fmla="*/ 1121227 h 1412149"/>
                <a:gd name="connsiteX71" fmla="*/ 1955409 w 4138458"/>
                <a:gd name="connsiteY71" fmla="*/ 1121227 h 1412149"/>
                <a:gd name="connsiteX72" fmla="*/ 2315137 w 4138458"/>
                <a:gd name="connsiteY72" fmla="*/ 1121227 h 1412149"/>
                <a:gd name="connsiteX73" fmla="*/ 2319556 w 4138458"/>
                <a:gd name="connsiteY73" fmla="*/ 1119915 h 1412149"/>
                <a:gd name="connsiteX74" fmla="*/ 2323948 w 4138458"/>
                <a:gd name="connsiteY74" fmla="*/ 1121227 h 1412149"/>
                <a:gd name="connsiteX75" fmla="*/ 2705494 w 4138458"/>
                <a:gd name="connsiteY75" fmla="*/ 1121227 h 1412149"/>
                <a:gd name="connsiteX76" fmla="*/ 2709913 w 4138458"/>
                <a:gd name="connsiteY76" fmla="*/ 1119915 h 1412149"/>
                <a:gd name="connsiteX77" fmla="*/ 2714305 w 4138458"/>
                <a:gd name="connsiteY77" fmla="*/ 1121227 h 1412149"/>
                <a:gd name="connsiteX78" fmla="*/ 2913583 w 4138458"/>
                <a:gd name="connsiteY78" fmla="*/ 1121227 h 1412149"/>
                <a:gd name="connsiteX79" fmla="*/ 3095851 w 4138458"/>
                <a:gd name="connsiteY79" fmla="*/ 1121227 h 1412149"/>
                <a:gd name="connsiteX80" fmla="*/ 3112861 w 4138458"/>
                <a:gd name="connsiteY80" fmla="*/ 1121227 h 1412149"/>
                <a:gd name="connsiteX81" fmla="*/ 3295129 w 4138458"/>
                <a:gd name="connsiteY81" fmla="*/ 1121227 h 1412149"/>
                <a:gd name="connsiteX82" fmla="*/ 3671470 w 4138458"/>
                <a:gd name="connsiteY82" fmla="*/ 1412149 h 1412149"/>
                <a:gd name="connsiteX83" fmla="*/ 3163470 w 4138458"/>
                <a:gd name="connsiteY83" fmla="*/ 1412149 h 1412149"/>
                <a:gd name="connsiteX84" fmla="*/ 3022552 w 4138458"/>
                <a:gd name="connsiteY84" fmla="*/ 1412149 h 1412149"/>
                <a:gd name="connsiteX85" fmla="*/ 2554799 w 4138458"/>
                <a:gd name="connsiteY85" fmla="*/ 1412149 h 1412149"/>
                <a:gd name="connsiteX86" fmla="*/ 2514552 w 4138458"/>
                <a:gd name="connsiteY86" fmla="*/ 1412149 h 1412149"/>
                <a:gd name="connsiteX87" fmla="*/ 2266137 w 4138458"/>
                <a:gd name="connsiteY87" fmla="*/ 1412149 h 1412149"/>
                <a:gd name="connsiteX88" fmla="*/ 1905881 w 4138458"/>
                <a:gd name="connsiteY88" fmla="*/ 1412149 h 1412149"/>
                <a:gd name="connsiteX89" fmla="*/ 1809866 w 4138458"/>
                <a:gd name="connsiteY89" fmla="*/ 1412149 h 1412149"/>
                <a:gd name="connsiteX90" fmla="*/ 1617219 w 4138458"/>
                <a:gd name="connsiteY90" fmla="*/ 1412149 h 1412149"/>
                <a:gd name="connsiteX91" fmla="*/ 1489857 w 4138458"/>
                <a:gd name="connsiteY91" fmla="*/ 1412149 h 1412149"/>
                <a:gd name="connsiteX92" fmla="*/ 1301866 w 4138458"/>
                <a:gd name="connsiteY92" fmla="*/ 1412149 h 1412149"/>
                <a:gd name="connsiteX93" fmla="*/ 1160948 w 4138458"/>
                <a:gd name="connsiteY93" fmla="*/ 1412149 h 1412149"/>
                <a:gd name="connsiteX94" fmla="*/ 1115038 w 4138458"/>
                <a:gd name="connsiteY94" fmla="*/ 1412149 h 1412149"/>
                <a:gd name="connsiteX95" fmla="*/ 840939 w 4138458"/>
                <a:gd name="connsiteY95" fmla="*/ 1412149 h 1412149"/>
                <a:gd name="connsiteX96" fmla="*/ 652948 w 4138458"/>
                <a:gd name="connsiteY96" fmla="*/ 1412149 h 1412149"/>
                <a:gd name="connsiteX97" fmla="*/ 466120 w 4138458"/>
                <a:gd name="connsiteY97" fmla="*/ 1412149 h 1412149"/>
                <a:gd name="connsiteX98" fmla="*/ 340972 w 4138458"/>
                <a:gd name="connsiteY98" fmla="*/ 1340266 h 1412149"/>
                <a:gd name="connsiteX99" fmla="*/ 16513 w 4138458"/>
                <a:gd name="connsiteY99" fmla="*/ 777957 h 1412149"/>
                <a:gd name="connsiteX100" fmla="*/ 16513 w 4138458"/>
                <a:gd name="connsiteY100" fmla="*/ 634192 h 1412149"/>
                <a:gd name="connsiteX101" fmla="*/ 340972 w 4138458"/>
                <a:gd name="connsiteY101" fmla="*/ 71883 h 1412149"/>
                <a:gd name="connsiteX102" fmla="*/ 466120 w 4138458"/>
                <a:gd name="connsiteY102" fmla="*/ 0 h 1412149"/>
                <a:gd name="connsiteX103" fmla="*/ 652948 w 4138458"/>
                <a:gd name="connsiteY103" fmla="*/ 0 h 1412149"/>
                <a:gd name="connsiteX104" fmla="*/ 680314 w 4138458"/>
                <a:gd name="connsiteY104" fmla="*/ 0 h 1412149"/>
                <a:gd name="connsiteX105" fmla="*/ 840939 w 4138458"/>
                <a:gd name="connsiteY105" fmla="*/ 0 h 1412149"/>
                <a:gd name="connsiteX106" fmla="*/ 841276 w 4138458"/>
                <a:gd name="connsiteY106" fmla="*/ 0 h 1412149"/>
                <a:gd name="connsiteX107" fmla="*/ 867142 w 4138458"/>
                <a:gd name="connsiteY107" fmla="*/ 0 h 1412149"/>
                <a:gd name="connsiteX108" fmla="*/ 956611 w 4138458"/>
                <a:gd name="connsiteY108" fmla="*/ 0 h 1412149"/>
                <a:gd name="connsiteX109" fmla="*/ 1028104 w 4138458"/>
                <a:gd name="connsiteY109" fmla="*/ 0 h 1412149"/>
                <a:gd name="connsiteX110" fmla="*/ 1033923 w 4138458"/>
                <a:gd name="connsiteY110" fmla="*/ 0 h 1412149"/>
                <a:gd name="connsiteX111" fmla="*/ 1055133 w 4138458"/>
                <a:gd name="connsiteY111" fmla="*/ 0 h 1412149"/>
                <a:gd name="connsiteX112" fmla="*/ 1080817 w 4138458"/>
                <a:gd name="connsiteY112" fmla="*/ 0 h 1412149"/>
                <a:gd name="connsiteX113" fmla="*/ 1115038 w 4138458"/>
                <a:gd name="connsiteY113" fmla="*/ 0 h 1412149"/>
                <a:gd name="connsiteX114" fmla="*/ 1143439 w 4138458"/>
                <a:gd name="connsiteY114" fmla="*/ 0 h 1412149"/>
                <a:gd name="connsiteX115" fmla="*/ 1160948 w 4138458"/>
                <a:gd name="connsiteY115" fmla="*/ 0 h 1412149"/>
                <a:gd name="connsiteX116" fmla="*/ 1216095 w 4138458"/>
                <a:gd name="connsiteY116" fmla="*/ 0 h 1412149"/>
                <a:gd name="connsiteX117" fmla="*/ 1220751 w 4138458"/>
                <a:gd name="connsiteY117" fmla="*/ 0 h 1412149"/>
                <a:gd name="connsiteX118" fmla="*/ 1267645 w 4138458"/>
                <a:gd name="connsiteY118" fmla="*/ 0 h 1412149"/>
                <a:gd name="connsiteX119" fmla="*/ 1291726 w 4138458"/>
                <a:gd name="connsiteY119" fmla="*/ 0 h 1412149"/>
                <a:gd name="connsiteX120" fmla="*/ 1301866 w 4138458"/>
                <a:gd name="connsiteY120" fmla="*/ 0 h 1412149"/>
                <a:gd name="connsiteX121" fmla="*/ 1331430 w 4138458"/>
                <a:gd name="connsiteY121" fmla="*/ 0 h 1412149"/>
                <a:gd name="connsiteX122" fmla="*/ 1375142 w 4138458"/>
                <a:gd name="connsiteY122" fmla="*/ 0 h 1412149"/>
                <a:gd name="connsiteX123" fmla="*/ 1408742 w 4138458"/>
                <a:gd name="connsiteY123" fmla="*/ 0 h 1412149"/>
                <a:gd name="connsiteX124" fmla="*/ 1455636 w 4138458"/>
                <a:gd name="connsiteY124" fmla="*/ 0 h 1412149"/>
                <a:gd name="connsiteX125" fmla="*/ 1479717 w 4138458"/>
                <a:gd name="connsiteY125" fmla="*/ 0 h 1412149"/>
                <a:gd name="connsiteX126" fmla="*/ 1489857 w 4138458"/>
                <a:gd name="connsiteY126" fmla="*/ 0 h 1412149"/>
                <a:gd name="connsiteX127" fmla="*/ 1536104 w 4138458"/>
                <a:gd name="connsiteY127" fmla="*/ 0 h 1412149"/>
                <a:gd name="connsiteX128" fmla="*/ 1617219 w 4138458"/>
                <a:gd name="connsiteY128" fmla="*/ 0 h 1412149"/>
                <a:gd name="connsiteX129" fmla="*/ 1651439 w 4138458"/>
                <a:gd name="connsiteY129" fmla="*/ 0 h 1412149"/>
                <a:gd name="connsiteX130" fmla="*/ 1728751 w 4138458"/>
                <a:gd name="connsiteY130" fmla="*/ 0 h 1412149"/>
                <a:gd name="connsiteX131" fmla="*/ 1775645 w 4138458"/>
                <a:gd name="connsiteY131" fmla="*/ 0 h 1412149"/>
                <a:gd name="connsiteX132" fmla="*/ 1799726 w 4138458"/>
                <a:gd name="connsiteY132" fmla="*/ 0 h 1412149"/>
                <a:gd name="connsiteX133" fmla="*/ 1809866 w 4138458"/>
                <a:gd name="connsiteY133" fmla="*/ 0 h 1412149"/>
                <a:gd name="connsiteX134" fmla="*/ 1831413 w 4138458"/>
                <a:gd name="connsiteY134" fmla="*/ 0 h 1412149"/>
                <a:gd name="connsiteX135" fmla="*/ 1905881 w 4138458"/>
                <a:gd name="connsiteY135" fmla="*/ 0 h 1412149"/>
                <a:gd name="connsiteX136" fmla="*/ 1992375 w 4138458"/>
                <a:gd name="connsiteY136" fmla="*/ 0 h 1412149"/>
                <a:gd name="connsiteX137" fmla="*/ 2107709 w 4138458"/>
                <a:gd name="connsiteY137" fmla="*/ 0 h 1412149"/>
                <a:gd name="connsiteX138" fmla="*/ 2120075 w 4138458"/>
                <a:gd name="connsiteY138" fmla="*/ 0 h 1412149"/>
                <a:gd name="connsiteX139" fmla="*/ 2185022 w 4138458"/>
                <a:gd name="connsiteY139" fmla="*/ 0 h 1412149"/>
                <a:gd name="connsiteX140" fmla="*/ 2231916 w 4138458"/>
                <a:gd name="connsiteY140" fmla="*/ 0 h 1412149"/>
                <a:gd name="connsiteX141" fmla="*/ 2255997 w 4138458"/>
                <a:gd name="connsiteY141" fmla="*/ 0 h 1412149"/>
                <a:gd name="connsiteX142" fmla="*/ 2266137 w 4138458"/>
                <a:gd name="connsiteY142" fmla="*/ 0 h 1412149"/>
                <a:gd name="connsiteX143" fmla="*/ 2281036 w 4138458"/>
                <a:gd name="connsiteY143" fmla="*/ 0 h 1412149"/>
                <a:gd name="connsiteX144" fmla="*/ 2473684 w 4138458"/>
                <a:gd name="connsiteY144" fmla="*/ 0 h 1412149"/>
                <a:gd name="connsiteX145" fmla="*/ 2514552 w 4138458"/>
                <a:gd name="connsiteY145" fmla="*/ 0 h 1412149"/>
                <a:gd name="connsiteX146" fmla="*/ 2520578 w 4138458"/>
                <a:gd name="connsiteY146" fmla="*/ 0 h 1412149"/>
                <a:gd name="connsiteX147" fmla="*/ 2544659 w 4138458"/>
                <a:gd name="connsiteY147" fmla="*/ 0 h 1412149"/>
                <a:gd name="connsiteX148" fmla="*/ 2554799 w 4138458"/>
                <a:gd name="connsiteY148" fmla="*/ 0 h 1412149"/>
                <a:gd name="connsiteX149" fmla="*/ 2680485 w 4138458"/>
                <a:gd name="connsiteY149" fmla="*/ 0 h 1412149"/>
                <a:gd name="connsiteX150" fmla="*/ 3005042 w 4138458"/>
                <a:gd name="connsiteY150" fmla="*/ 0 h 1412149"/>
                <a:gd name="connsiteX151" fmla="*/ 3022552 w 4138458"/>
                <a:gd name="connsiteY151" fmla="*/ 0 h 1412149"/>
                <a:gd name="connsiteX152" fmla="*/ 3082355 w 4138458"/>
                <a:gd name="connsiteY152" fmla="*/ 0 h 1412149"/>
                <a:gd name="connsiteX153" fmla="*/ 3129249 w 4138458"/>
                <a:gd name="connsiteY153" fmla="*/ 0 h 1412149"/>
                <a:gd name="connsiteX154" fmla="*/ 3153330 w 4138458"/>
                <a:gd name="connsiteY154" fmla="*/ 0 h 1412149"/>
                <a:gd name="connsiteX155" fmla="*/ 3163470 w 4138458"/>
                <a:gd name="connsiteY155" fmla="*/ 0 h 1412149"/>
                <a:gd name="connsiteX156" fmla="*/ 3236746 w 4138458"/>
                <a:gd name="connsiteY156" fmla="*/ 0 h 1412149"/>
                <a:gd name="connsiteX157" fmla="*/ 3671470 w 4138458"/>
                <a:gd name="connsiteY157" fmla="*/ 0 h 1412149"/>
                <a:gd name="connsiteX158" fmla="*/ 3796617 w 4138458"/>
                <a:gd name="connsiteY158" fmla="*/ 71883 h 1412149"/>
                <a:gd name="connsiteX159" fmla="*/ 4121076 w 4138458"/>
                <a:gd name="connsiteY159" fmla="*/ 634192 h 1412149"/>
                <a:gd name="connsiteX160" fmla="*/ 4121076 w 4138458"/>
                <a:gd name="connsiteY160" fmla="*/ 777957 h 1412149"/>
                <a:gd name="connsiteX161" fmla="*/ 3796617 w 4138458"/>
                <a:gd name="connsiteY161" fmla="*/ 1340266 h 1412149"/>
                <a:gd name="connsiteX162" fmla="*/ 3671470 w 4138458"/>
                <a:gd name="connsiteY162"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Lst>
              <a:rect l="l" t="t" r="r" b="b"/>
              <a:pathLst>
                <a:path w="4138458" h="1412149">
                  <a:moveTo>
                    <a:pt x="3494407" y="1121227"/>
                  </a:moveTo>
                  <a:cubicBezTo>
                    <a:pt x="3521660" y="1121227"/>
                    <a:pt x="3554364" y="1102140"/>
                    <a:pt x="3567991" y="1078962"/>
                  </a:cubicBezTo>
                  <a:cubicBezTo>
                    <a:pt x="3567991" y="1078962"/>
                    <a:pt x="3567991" y="1078962"/>
                    <a:pt x="3758764" y="748339"/>
                  </a:cubicBezTo>
                  <a:cubicBezTo>
                    <a:pt x="3772390" y="725162"/>
                    <a:pt x="3772390" y="686987"/>
                    <a:pt x="3758764" y="663809"/>
                  </a:cubicBezTo>
                  <a:cubicBezTo>
                    <a:pt x="3758764" y="663809"/>
                    <a:pt x="3758764" y="663809"/>
                    <a:pt x="3567991" y="333186"/>
                  </a:cubicBezTo>
                  <a:cubicBezTo>
                    <a:pt x="3554364" y="310009"/>
                    <a:pt x="3521660" y="290921"/>
                    <a:pt x="3494407" y="290921"/>
                  </a:cubicBezTo>
                  <a:cubicBezTo>
                    <a:pt x="3494407" y="290921"/>
                    <a:pt x="3494407" y="290921"/>
                    <a:pt x="3333442" y="290921"/>
                  </a:cubicBezTo>
                  <a:lnTo>
                    <a:pt x="3295129" y="290921"/>
                  </a:lnTo>
                  <a:lnTo>
                    <a:pt x="3289167" y="290921"/>
                  </a:lnTo>
                  <a:lnTo>
                    <a:pt x="3247435" y="290921"/>
                  </a:lnTo>
                  <a:lnTo>
                    <a:pt x="3238801" y="290921"/>
                  </a:lnTo>
                  <a:lnTo>
                    <a:pt x="3134164" y="290921"/>
                  </a:lnTo>
                  <a:lnTo>
                    <a:pt x="3112861" y="290921"/>
                  </a:lnTo>
                  <a:lnTo>
                    <a:pt x="3095851" y="290921"/>
                  </a:lnTo>
                  <a:lnTo>
                    <a:pt x="3089889" y="290921"/>
                  </a:lnTo>
                  <a:lnTo>
                    <a:pt x="3048157" y="290921"/>
                  </a:lnTo>
                  <a:lnTo>
                    <a:pt x="3039523" y="290921"/>
                  </a:lnTo>
                  <a:lnTo>
                    <a:pt x="2934886" y="290921"/>
                  </a:lnTo>
                  <a:lnTo>
                    <a:pt x="2913583" y="290921"/>
                  </a:lnTo>
                  <a:lnTo>
                    <a:pt x="2840245" y="290921"/>
                  </a:lnTo>
                  <a:cubicBezTo>
                    <a:pt x="2803730" y="290921"/>
                    <a:pt x="2761998" y="290921"/>
                    <a:pt x="2714305" y="290921"/>
                  </a:cubicBezTo>
                  <a:lnTo>
                    <a:pt x="2709913" y="292233"/>
                  </a:lnTo>
                  <a:lnTo>
                    <a:pt x="2705494" y="290921"/>
                  </a:lnTo>
                  <a:cubicBezTo>
                    <a:pt x="2705494" y="290921"/>
                    <a:pt x="2705494" y="290921"/>
                    <a:pt x="2323948" y="290921"/>
                  </a:cubicBezTo>
                  <a:lnTo>
                    <a:pt x="2319556" y="292233"/>
                  </a:lnTo>
                  <a:lnTo>
                    <a:pt x="2315137" y="290921"/>
                  </a:lnTo>
                  <a:cubicBezTo>
                    <a:pt x="2315137" y="290921"/>
                    <a:pt x="2315137" y="290921"/>
                    <a:pt x="2059531" y="290921"/>
                  </a:cubicBezTo>
                  <a:lnTo>
                    <a:pt x="1955409" y="290921"/>
                  </a:lnTo>
                  <a:lnTo>
                    <a:pt x="1949447" y="290921"/>
                  </a:lnTo>
                  <a:lnTo>
                    <a:pt x="1933591" y="290921"/>
                  </a:lnTo>
                  <a:lnTo>
                    <a:pt x="1907716" y="290921"/>
                  </a:lnTo>
                  <a:cubicBezTo>
                    <a:pt x="1871946" y="290921"/>
                    <a:pt x="1809348" y="290921"/>
                    <a:pt x="1699803" y="290921"/>
                  </a:cubicBezTo>
                  <a:lnTo>
                    <a:pt x="1666857" y="290921"/>
                  </a:lnTo>
                  <a:lnTo>
                    <a:pt x="1660895" y="290921"/>
                  </a:lnTo>
                  <a:lnTo>
                    <a:pt x="1619163" y="290921"/>
                  </a:lnTo>
                  <a:lnTo>
                    <a:pt x="1573863" y="290921"/>
                  </a:lnTo>
                  <a:lnTo>
                    <a:pt x="1508939" y="290921"/>
                  </a:lnTo>
                  <a:lnTo>
                    <a:pt x="1505892" y="290921"/>
                  </a:lnTo>
                  <a:lnTo>
                    <a:pt x="1502977" y="290921"/>
                  </a:lnTo>
                  <a:lnTo>
                    <a:pt x="1461246" y="290921"/>
                  </a:lnTo>
                  <a:lnTo>
                    <a:pt x="1411251" y="290921"/>
                  </a:lnTo>
                  <a:lnTo>
                    <a:pt x="1347974" y="290921"/>
                  </a:lnTo>
                  <a:lnTo>
                    <a:pt x="1285311" y="290921"/>
                  </a:lnTo>
                  <a:lnTo>
                    <a:pt x="1253333" y="290921"/>
                  </a:lnTo>
                  <a:lnTo>
                    <a:pt x="1173474" y="290921"/>
                  </a:lnTo>
                  <a:lnTo>
                    <a:pt x="1167512" y="290921"/>
                  </a:lnTo>
                  <a:lnTo>
                    <a:pt x="1127393" y="290921"/>
                  </a:lnTo>
                  <a:lnTo>
                    <a:pt x="1125780" y="290921"/>
                  </a:lnTo>
                  <a:lnTo>
                    <a:pt x="1030708" y="290921"/>
                  </a:lnTo>
                  <a:cubicBezTo>
                    <a:pt x="1030708" y="290921"/>
                    <a:pt x="1030708" y="290921"/>
                    <a:pt x="1024746" y="290921"/>
                  </a:cubicBezTo>
                  <a:lnTo>
                    <a:pt x="1012509" y="290921"/>
                  </a:lnTo>
                  <a:lnTo>
                    <a:pt x="983015" y="290921"/>
                  </a:lnTo>
                  <a:lnTo>
                    <a:pt x="917868" y="290921"/>
                  </a:lnTo>
                  <a:lnTo>
                    <a:pt x="869743" y="290921"/>
                  </a:lnTo>
                  <a:lnTo>
                    <a:pt x="791928" y="290921"/>
                  </a:lnTo>
                  <a:lnTo>
                    <a:pt x="775102" y="290921"/>
                  </a:lnTo>
                  <a:cubicBezTo>
                    <a:pt x="738587" y="290921"/>
                    <a:pt x="696855" y="290921"/>
                    <a:pt x="649162" y="290921"/>
                  </a:cubicBezTo>
                  <a:cubicBezTo>
                    <a:pt x="622590" y="290921"/>
                    <a:pt x="589204" y="310009"/>
                    <a:pt x="575578" y="333186"/>
                  </a:cubicBezTo>
                  <a:cubicBezTo>
                    <a:pt x="575578" y="333186"/>
                    <a:pt x="575578" y="333186"/>
                    <a:pt x="384805" y="663809"/>
                  </a:cubicBezTo>
                  <a:cubicBezTo>
                    <a:pt x="371859" y="686987"/>
                    <a:pt x="371859" y="725162"/>
                    <a:pt x="384805" y="748339"/>
                  </a:cubicBezTo>
                  <a:cubicBezTo>
                    <a:pt x="384805" y="748339"/>
                    <a:pt x="384805" y="748339"/>
                    <a:pt x="575578" y="1078962"/>
                  </a:cubicBezTo>
                  <a:cubicBezTo>
                    <a:pt x="589204" y="1102140"/>
                    <a:pt x="622590" y="1121227"/>
                    <a:pt x="649162" y="1121227"/>
                  </a:cubicBezTo>
                  <a:lnTo>
                    <a:pt x="791928" y="1121227"/>
                  </a:lnTo>
                  <a:lnTo>
                    <a:pt x="1030708" y="1121227"/>
                  </a:lnTo>
                  <a:lnTo>
                    <a:pt x="1127393" y="1121227"/>
                  </a:lnTo>
                  <a:lnTo>
                    <a:pt x="1173474" y="1121227"/>
                  </a:lnTo>
                  <a:lnTo>
                    <a:pt x="1285311" y="1121227"/>
                  </a:lnTo>
                  <a:lnTo>
                    <a:pt x="1508939" y="1121227"/>
                  </a:lnTo>
                  <a:lnTo>
                    <a:pt x="1573863" y="1121227"/>
                  </a:lnTo>
                  <a:lnTo>
                    <a:pt x="1666857" y="1121227"/>
                  </a:lnTo>
                  <a:lnTo>
                    <a:pt x="1933591" y="1121227"/>
                  </a:lnTo>
                  <a:lnTo>
                    <a:pt x="1955409" y="1121227"/>
                  </a:lnTo>
                  <a:lnTo>
                    <a:pt x="2315137" y="1121227"/>
                  </a:lnTo>
                  <a:lnTo>
                    <a:pt x="2319556" y="1119915"/>
                  </a:lnTo>
                  <a:lnTo>
                    <a:pt x="2323948" y="1121227"/>
                  </a:lnTo>
                  <a:lnTo>
                    <a:pt x="2705494" y="1121227"/>
                  </a:lnTo>
                  <a:lnTo>
                    <a:pt x="2709913" y="1119915"/>
                  </a:lnTo>
                  <a:lnTo>
                    <a:pt x="2714305" y="1121227"/>
                  </a:lnTo>
                  <a:lnTo>
                    <a:pt x="2913583" y="1121227"/>
                  </a:lnTo>
                  <a:lnTo>
                    <a:pt x="3095851" y="1121227"/>
                  </a:lnTo>
                  <a:lnTo>
                    <a:pt x="3112861" y="1121227"/>
                  </a:lnTo>
                  <a:lnTo>
                    <a:pt x="3295129" y="1121227"/>
                  </a:lnTo>
                  <a:close/>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chemeClr val="accent4"/>
            </a:solidFill>
            <a:ln w="19050">
              <a:noFill/>
            </a:ln>
            <a:effectLst>
              <a:innerShdw blurRad="101600" dist="63500" dir="2700000">
                <a:prstClr val="black">
                  <a:alpha val="50000"/>
                </a:prstClr>
              </a:inn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cs typeface="+mn-ea"/>
                <a:sym typeface="+mn-lt"/>
              </a:endParaRPr>
            </a:p>
          </p:txBody>
        </p:sp>
        <p:sp>
          <p:nvSpPr>
            <p:cNvPr id="11" name="任意多边形 10"/>
            <p:cNvSpPr>
              <a:spLocks/>
            </p:cNvSpPr>
            <p:nvPr/>
          </p:nvSpPr>
          <p:spPr bwMode="auto">
            <a:xfrm rot="10800000">
              <a:off x="1337803" y="4754441"/>
              <a:ext cx="2581375" cy="631527"/>
            </a:xfrm>
            <a:custGeom>
              <a:avLst/>
              <a:gdLst>
                <a:gd name="connsiteX0" fmla="*/ 3119312 w 3393888"/>
                <a:gd name="connsiteY0" fmla="*/ 830306 h 830306"/>
                <a:gd name="connsiteX1" fmla="*/ 2920034 w 3393888"/>
                <a:gd name="connsiteY1" fmla="*/ 830306 h 830306"/>
                <a:gd name="connsiteX2" fmla="*/ 2737766 w 3393888"/>
                <a:gd name="connsiteY2" fmla="*/ 830306 h 830306"/>
                <a:gd name="connsiteX3" fmla="*/ 2720756 w 3393888"/>
                <a:gd name="connsiteY3" fmla="*/ 830306 h 830306"/>
                <a:gd name="connsiteX4" fmla="*/ 2538488 w 3393888"/>
                <a:gd name="connsiteY4" fmla="*/ 830306 h 830306"/>
                <a:gd name="connsiteX5" fmla="*/ 2339210 w 3393888"/>
                <a:gd name="connsiteY5" fmla="*/ 830306 h 830306"/>
                <a:gd name="connsiteX6" fmla="*/ 2334818 w 3393888"/>
                <a:gd name="connsiteY6" fmla="*/ 828994 h 830306"/>
                <a:gd name="connsiteX7" fmla="*/ 2330399 w 3393888"/>
                <a:gd name="connsiteY7" fmla="*/ 830306 h 830306"/>
                <a:gd name="connsiteX8" fmla="*/ 1948853 w 3393888"/>
                <a:gd name="connsiteY8" fmla="*/ 830306 h 830306"/>
                <a:gd name="connsiteX9" fmla="*/ 1944461 w 3393888"/>
                <a:gd name="connsiteY9" fmla="*/ 828994 h 830306"/>
                <a:gd name="connsiteX10" fmla="*/ 1940042 w 3393888"/>
                <a:gd name="connsiteY10" fmla="*/ 830306 h 830306"/>
                <a:gd name="connsiteX11" fmla="*/ 1580314 w 3393888"/>
                <a:gd name="connsiteY11" fmla="*/ 830306 h 830306"/>
                <a:gd name="connsiteX12" fmla="*/ 1558496 w 3393888"/>
                <a:gd name="connsiteY12" fmla="*/ 830306 h 830306"/>
                <a:gd name="connsiteX13" fmla="*/ 1291762 w 3393888"/>
                <a:gd name="connsiteY13" fmla="*/ 830306 h 830306"/>
                <a:gd name="connsiteX14" fmla="*/ 1198768 w 3393888"/>
                <a:gd name="connsiteY14" fmla="*/ 830306 h 830306"/>
                <a:gd name="connsiteX15" fmla="*/ 1133844 w 3393888"/>
                <a:gd name="connsiteY15" fmla="*/ 830306 h 830306"/>
                <a:gd name="connsiteX16" fmla="*/ 910216 w 3393888"/>
                <a:gd name="connsiteY16" fmla="*/ 830306 h 830306"/>
                <a:gd name="connsiteX17" fmla="*/ 798379 w 3393888"/>
                <a:gd name="connsiteY17" fmla="*/ 830306 h 830306"/>
                <a:gd name="connsiteX18" fmla="*/ 752298 w 3393888"/>
                <a:gd name="connsiteY18" fmla="*/ 830306 h 830306"/>
                <a:gd name="connsiteX19" fmla="*/ 655613 w 3393888"/>
                <a:gd name="connsiteY19" fmla="*/ 830306 h 830306"/>
                <a:gd name="connsiteX20" fmla="*/ 416833 w 3393888"/>
                <a:gd name="connsiteY20" fmla="*/ 830306 h 830306"/>
                <a:gd name="connsiteX21" fmla="*/ 274067 w 3393888"/>
                <a:gd name="connsiteY21" fmla="*/ 830306 h 830306"/>
                <a:gd name="connsiteX22" fmla="*/ 200483 w 3393888"/>
                <a:gd name="connsiteY22" fmla="*/ 788041 h 830306"/>
                <a:gd name="connsiteX23" fmla="*/ 9710 w 3393888"/>
                <a:gd name="connsiteY23" fmla="*/ 457418 h 830306"/>
                <a:gd name="connsiteX24" fmla="*/ 9710 w 3393888"/>
                <a:gd name="connsiteY24" fmla="*/ 372888 h 830306"/>
                <a:gd name="connsiteX25" fmla="*/ 200483 w 3393888"/>
                <a:gd name="connsiteY25" fmla="*/ 42265 h 830306"/>
                <a:gd name="connsiteX26" fmla="*/ 274067 w 3393888"/>
                <a:gd name="connsiteY26" fmla="*/ 0 h 830306"/>
                <a:gd name="connsiteX27" fmla="*/ 400007 w 3393888"/>
                <a:gd name="connsiteY27" fmla="*/ 0 h 830306"/>
                <a:gd name="connsiteX28" fmla="*/ 416833 w 3393888"/>
                <a:gd name="connsiteY28" fmla="*/ 0 h 830306"/>
                <a:gd name="connsiteX29" fmla="*/ 494648 w 3393888"/>
                <a:gd name="connsiteY29" fmla="*/ 0 h 830306"/>
                <a:gd name="connsiteX30" fmla="*/ 542773 w 3393888"/>
                <a:gd name="connsiteY30" fmla="*/ 0 h 830306"/>
                <a:gd name="connsiteX31" fmla="*/ 607920 w 3393888"/>
                <a:gd name="connsiteY31" fmla="*/ 0 h 830306"/>
                <a:gd name="connsiteX32" fmla="*/ 637414 w 3393888"/>
                <a:gd name="connsiteY32" fmla="*/ 0 h 830306"/>
                <a:gd name="connsiteX33" fmla="*/ 649651 w 3393888"/>
                <a:gd name="connsiteY33" fmla="*/ 0 h 830306"/>
                <a:gd name="connsiteX34" fmla="*/ 655613 w 3393888"/>
                <a:gd name="connsiteY34" fmla="*/ 0 h 830306"/>
                <a:gd name="connsiteX35" fmla="*/ 750685 w 3393888"/>
                <a:gd name="connsiteY35" fmla="*/ 0 h 830306"/>
                <a:gd name="connsiteX36" fmla="*/ 752298 w 3393888"/>
                <a:gd name="connsiteY36" fmla="*/ 0 h 830306"/>
                <a:gd name="connsiteX37" fmla="*/ 792417 w 3393888"/>
                <a:gd name="connsiteY37" fmla="*/ 0 h 830306"/>
                <a:gd name="connsiteX38" fmla="*/ 798379 w 3393888"/>
                <a:gd name="connsiteY38" fmla="*/ 0 h 830306"/>
                <a:gd name="connsiteX39" fmla="*/ 878238 w 3393888"/>
                <a:gd name="connsiteY39" fmla="*/ 0 h 830306"/>
                <a:gd name="connsiteX40" fmla="*/ 910216 w 3393888"/>
                <a:gd name="connsiteY40" fmla="*/ 0 h 830306"/>
                <a:gd name="connsiteX41" fmla="*/ 972879 w 3393888"/>
                <a:gd name="connsiteY41" fmla="*/ 0 h 830306"/>
                <a:gd name="connsiteX42" fmla="*/ 1036156 w 3393888"/>
                <a:gd name="connsiteY42" fmla="*/ 0 h 830306"/>
                <a:gd name="connsiteX43" fmla="*/ 1086151 w 3393888"/>
                <a:gd name="connsiteY43" fmla="*/ 0 h 830306"/>
                <a:gd name="connsiteX44" fmla="*/ 1127882 w 3393888"/>
                <a:gd name="connsiteY44" fmla="*/ 0 h 830306"/>
                <a:gd name="connsiteX45" fmla="*/ 1130797 w 3393888"/>
                <a:gd name="connsiteY45" fmla="*/ 0 h 830306"/>
                <a:gd name="connsiteX46" fmla="*/ 1133844 w 3393888"/>
                <a:gd name="connsiteY46" fmla="*/ 0 h 830306"/>
                <a:gd name="connsiteX47" fmla="*/ 1198768 w 3393888"/>
                <a:gd name="connsiteY47" fmla="*/ 0 h 830306"/>
                <a:gd name="connsiteX48" fmla="*/ 1244068 w 3393888"/>
                <a:gd name="connsiteY48" fmla="*/ 0 h 830306"/>
                <a:gd name="connsiteX49" fmla="*/ 1285800 w 3393888"/>
                <a:gd name="connsiteY49" fmla="*/ 0 h 830306"/>
                <a:gd name="connsiteX50" fmla="*/ 1291762 w 3393888"/>
                <a:gd name="connsiteY50" fmla="*/ 0 h 830306"/>
                <a:gd name="connsiteX51" fmla="*/ 1324708 w 3393888"/>
                <a:gd name="connsiteY51" fmla="*/ 0 h 830306"/>
                <a:gd name="connsiteX52" fmla="*/ 1532621 w 3393888"/>
                <a:gd name="connsiteY52" fmla="*/ 0 h 830306"/>
                <a:gd name="connsiteX53" fmla="*/ 1558496 w 3393888"/>
                <a:gd name="connsiteY53" fmla="*/ 0 h 830306"/>
                <a:gd name="connsiteX54" fmla="*/ 1574352 w 3393888"/>
                <a:gd name="connsiteY54" fmla="*/ 0 h 830306"/>
                <a:gd name="connsiteX55" fmla="*/ 1580314 w 3393888"/>
                <a:gd name="connsiteY55" fmla="*/ 0 h 830306"/>
                <a:gd name="connsiteX56" fmla="*/ 1684436 w 3393888"/>
                <a:gd name="connsiteY56" fmla="*/ 0 h 830306"/>
                <a:gd name="connsiteX57" fmla="*/ 1940042 w 3393888"/>
                <a:gd name="connsiteY57" fmla="*/ 0 h 830306"/>
                <a:gd name="connsiteX58" fmla="*/ 1944461 w 3393888"/>
                <a:gd name="connsiteY58" fmla="*/ 1312 h 830306"/>
                <a:gd name="connsiteX59" fmla="*/ 1948853 w 3393888"/>
                <a:gd name="connsiteY59" fmla="*/ 0 h 830306"/>
                <a:gd name="connsiteX60" fmla="*/ 2330399 w 3393888"/>
                <a:gd name="connsiteY60" fmla="*/ 0 h 830306"/>
                <a:gd name="connsiteX61" fmla="*/ 2334818 w 3393888"/>
                <a:gd name="connsiteY61" fmla="*/ 1312 h 830306"/>
                <a:gd name="connsiteX62" fmla="*/ 2339210 w 3393888"/>
                <a:gd name="connsiteY62" fmla="*/ 0 h 830306"/>
                <a:gd name="connsiteX63" fmla="*/ 2465150 w 3393888"/>
                <a:gd name="connsiteY63" fmla="*/ 0 h 830306"/>
                <a:gd name="connsiteX64" fmla="*/ 2538488 w 3393888"/>
                <a:gd name="connsiteY64" fmla="*/ 0 h 830306"/>
                <a:gd name="connsiteX65" fmla="*/ 2559791 w 3393888"/>
                <a:gd name="connsiteY65" fmla="*/ 0 h 830306"/>
                <a:gd name="connsiteX66" fmla="*/ 2664428 w 3393888"/>
                <a:gd name="connsiteY66" fmla="*/ 0 h 830306"/>
                <a:gd name="connsiteX67" fmla="*/ 2673062 w 3393888"/>
                <a:gd name="connsiteY67" fmla="*/ 0 h 830306"/>
                <a:gd name="connsiteX68" fmla="*/ 2714794 w 3393888"/>
                <a:gd name="connsiteY68" fmla="*/ 0 h 830306"/>
                <a:gd name="connsiteX69" fmla="*/ 2720756 w 3393888"/>
                <a:gd name="connsiteY69" fmla="*/ 0 h 830306"/>
                <a:gd name="connsiteX70" fmla="*/ 2737766 w 3393888"/>
                <a:gd name="connsiteY70" fmla="*/ 0 h 830306"/>
                <a:gd name="connsiteX71" fmla="*/ 2759069 w 3393888"/>
                <a:gd name="connsiteY71" fmla="*/ 0 h 830306"/>
                <a:gd name="connsiteX72" fmla="*/ 2863706 w 3393888"/>
                <a:gd name="connsiteY72" fmla="*/ 0 h 830306"/>
                <a:gd name="connsiteX73" fmla="*/ 2872340 w 3393888"/>
                <a:gd name="connsiteY73" fmla="*/ 0 h 830306"/>
                <a:gd name="connsiteX74" fmla="*/ 2914072 w 3393888"/>
                <a:gd name="connsiteY74" fmla="*/ 0 h 830306"/>
                <a:gd name="connsiteX75" fmla="*/ 2920034 w 3393888"/>
                <a:gd name="connsiteY75" fmla="*/ 0 h 830306"/>
                <a:gd name="connsiteX76" fmla="*/ 2958347 w 3393888"/>
                <a:gd name="connsiteY76" fmla="*/ 0 h 830306"/>
                <a:gd name="connsiteX77" fmla="*/ 3119312 w 3393888"/>
                <a:gd name="connsiteY77" fmla="*/ 0 h 830306"/>
                <a:gd name="connsiteX78" fmla="*/ 3192896 w 3393888"/>
                <a:gd name="connsiteY78" fmla="*/ 42265 h 830306"/>
                <a:gd name="connsiteX79" fmla="*/ 3383669 w 3393888"/>
                <a:gd name="connsiteY79" fmla="*/ 372888 h 830306"/>
                <a:gd name="connsiteX80" fmla="*/ 3383669 w 3393888"/>
                <a:gd name="connsiteY80" fmla="*/ 457418 h 830306"/>
                <a:gd name="connsiteX81" fmla="*/ 3192896 w 3393888"/>
                <a:gd name="connsiteY81" fmla="*/ 788041 h 830306"/>
                <a:gd name="connsiteX82" fmla="*/ 3119312 w 3393888"/>
                <a:gd name="connsiteY82" fmla="*/ 830306 h 830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3393888" h="830306">
                  <a:moveTo>
                    <a:pt x="3119312" y="830306"/>
                  </a:moveTo>
                  <a:lnTo>
                    <a:pt x="2920034" y="830306"/>
                  </a:lnTo>
                  <a:lnTo>
                    <a:pt x="2737766" y="830306"/>
                  </a:lnTo>
                  <a:lnTo>
                    <a:pt x="2720756" y="830306"/>
                  </a:lnTo>
                  <a:lnTo>
                    <a:pt x="2538488" y="830306"/>
                  </a:lnTo>
                  <a:lnTo>
                    <a:pt x="2339210" y="830306"/>
                  </a:lnTo>
                  <a:lnTo>
                    <a:pt x="2334818" y="828994"/>
                  </a:lnTo>
                  <a:lnTo>
                    <a:pt x="2330399" y="830306"/>
                  </a:lnTo>
                  <a:lnTo>
                    <a:pt x="1948853" y="830306"/>
                  </a:lnTo>
                  <a:lnTo>
                    <a:pt x="1944461" y="828994"/>
                  </a:lnTo>
                  <a:lnTo>
                    <a:pt x="1940042" y="830306"/>
                  </a:lnTo>
                  <a:lnTo>
                    <a:pt x="1580314" y="830306"/>
                  </a:lnTo>
                  <a:lnTo>
                    <a:pt x="1558496" y="830306"/>
                  </a:lnTo>
                  <a:lnTo>
                    <a:pt x="1291762" y="830306"/>
                  </a:lnTo>
                  <a:lnTo>
                    <a:pt x="1198768" y="830306"/>
                  </a:lnTo>
                  <a:lnTo>
                    <a:pt x="1133844" y="830306"/>
                  </a:lnTo>
                  <a:lnTo>
                    <a:pt x="910216" y="830306"/>
                  </a:lnTo>
                  <a:lnTo>
                    <a:pt x="798379" y="830306"/>
                  </a:lnTo>
                  <a:lnTo>
                    <a:pt x="752298" y="830306"/>
                  </a:lnTo>
                  <a:lnTo>
                    <a:pt x="655613" y="830306"/>
                  </a:lnTo>
                  <a:lnTo>
                    <a:pt x="416833" y="830306"/>
                  </a:lnTo>
                  <a:lnTo>
                    <a:pt x="274067" y="830306"/>
                  </a:lnTo>
                  <a:cubicBezTo>
                    <a:pt x="247495" y="830306"/>
                    <a:pt x="214109" y="811219"/>
                    <a:pt x="200483" y="788041"/>
                  </a:cubicBezTo>
                  <a:cubicBezTo>
                    <a:pt x="9710" y="457418"/>
                    <a:pt x="9710" y="457418"/>
                    <a:pt x="9710" y="457418"/>
                  </a:cubicBezTo>
                  <a:cubicBezTo>
                    <a:pt x="-3236" y="434241"/>
                    <a:pt x="-3236" y="396066"/>
                    <a:pt x="9710" y="372888"/>
                  </a:cubicBezTo>
                  <a:cubicBezTo>
                    <a:pt x="200483" y="42265"/>
                    <a:pt x="200483" y="42265"/>
                    <a:pt x="200483" y="42265"/>
                  </a:cubicBezTo>
                  <a:cubicBezTo>
                    <a:pt x="214109" y="19088"/>
                    <a:pt x="247495" y="0"/>
                    <a:pt x="274067" y="0"/>
                  </a:cubicBezTo>
                  <a:cubicBezTo>
                    <a:pt x="321760" y="0"/>
                    <a:pt x="363492" y="0"/>
                    <a:pt x="400007" y="0"/>
                  </a:cubicBezTo>
                  <a:lnTo>
                    <a:pt x="416833" y="0"/>
                  </a:lnTo>
                  <a:lnTo>
                    <a:pt x="494648" y="0"/>
                  </a:lnTo>
                  <a:lnTo>
                    <a:pt x="542773" y="0"/>
                  </a:lnTo>
                  <a:lnTo>
                    <a:pt x="607920" y="0"/>
                  </a:lnTo>
                  <a:lnTo>
                    <a:pt x="637414" y="0"/>
                  </a:lnTo>
                  <a:lnTo>
                    <a:pt x="649651" y="0"/>
                  </a:lnTo>
                  <a:cubicBezTo>
                    <a:pt x="655613" y="0"/>
                    <a:pt x="655613" y="0"/>
                    <a:pt x="655613" y="0"/>
                  </a:cubicBezTo>
                  <a:lnTo>
                    <a:pt x="750685" y="0"/>
                  </a:lnTo>
                  <a:lnTo>
                    <a:pt x="752298" y="0"/>
                  </a:lnTo>
                  <a:lnTo>
                    <a:pt x="792417" y="0"/>
                  </a:lnTo>
                  <a:lnTo>
                    <a:pt x="798379" y="0"/>
                  </a:lnTo>
                  <a:lnTo>
                    <a:pt x="878238" y="0"/>
                  </a:lnTo>
                  <a:lnTo>
                    <a:pt x="910216" y="0"/>
                  </a:lnTo>
                  <a:lnTo>
                    <a:pt x="972879" y="0"/>
                  </a:lnTo>
                  <a:lnTo>
                    <a:pt x="1036156" y="0"/>
                  </a:lnTo>
                  <a:lnTo>
                    <a:pt x="1086151" y="0"/>
                  </a:lnTo>
                  <a:lnTo>
                    <a:pt x="1127882" y="0"/>
                  </a:lnTo>
                  <a:lnTo>
                    <a:pt x="1130797" y="0"/>
                  </a:lnTo>
                  <a:lnTo>
                    <a:pt x="1133844" y="0"/>
                  </a:lnTo>
                  <a:lnTo>
                    <a:pt x="1198768" y="0"/>
                  </a:lnTo>
                  <a:lnTo>
                    <a:pt x="1244068" y="0"/>
                  </a:lnTo>
                  <a:lnTo>
                    <a:pt x="1285800" y="0"/>
                  </a:lnTo>
                  <a:lnTo>
                    <a:pt x="1291762" y="0"/>
                  </a:lnTo>
                  <a:lnTo>
                    <a:pt x="1324708" y="0"/>
                  </a:lnTo>
                  <a:cubicBezTo>
                    <a:pt x="1434253" y="0"/>
                    <a:pt x="1496851" y="0"/>
                    <a:pt x="1532621" y="0"/>
                  </a:cubicBezTo>
                  <a:lnTo>
                    <a:pt x="1558496" y="0"/>
                  </a:lnTo>
                  <a:lnTo>
                    <a:pt x="1574352" y="0"/>
                  </a:lnTo>
                  <a:lnTo>
                    <a:pt x="1580314" y="0"/>
                  </a:lnTo>
                  <a:lnTo>
                    <a:pt x="1684436" y="0"/>
                  </a:lnTo>
                  <a:cubicBezTo>
                    <a:pt x="1940042" y="0"/>
                    <a:pt x="1940042" y="0"/>
                    <a:pt x="1940042" y="0"/>
                  </a:cubicBezTo>
                  <a:lnTo>
                    <a:pt x="1944461" y="1312"/>
                  </a:lnTo>
                  <a:lnTo>
                    <a:pt x="1948853" y="0"/>
                  </a:lnTo>
                  <a:cubicBezTo>
                    <a:pt x="2330399" y="0"/>
                    <a:pt x="2330399" y="0"/>
                    <a:pt x="2330399" y="0"/>
                  </a:cubicBezTo>
                  <a:lnTo>
                    <a:pt x="2334818" y="1312"/>
                  </a:lnTo>
                  <a:lnTo>
                    <a:pt x="2339210" y="0"/>
                  </a:lnTo>
                  <a:cubicBezTo>
                    <a:pt x="2386903" y="0"/>
                    <a:pt x="2428635" y="0"/>
                    <a:pt x="2465150" y="0"/>
                  </a:cubicBezTo>
                  <a:lnTo>
                    <a:pt x="2538488" y="0"/>
                  </a:lnTo>
                  <a:lnTo>
                    <a:pt x="2559791" y="0"/>
                  </a:lnTo>
                  <a:lnTo>
                    <a:pt x="2664428" y="0"/>
                  </a:lnTo>
                  <a:lnTo>
                    <a:pt x="2673062" y="0"/>
                  </a:lnTo>
                  <a:lnTo>
                    <a:pt x="2714794" y="0"/>
                  </a:lnTo>
                  <a:lnTo>
                    <a:pt x="2720756" y="0"/>
                  </a:lnTo>
                  <a:lnTo>
                    <a:pt x="2737766" y="0"/>
                  </a:lnTo>
                  <a:lnTo>
                    <a:pt x="2759069" y="0"/>
                  </a:lnTo>
                  <a:lnTo>
                    <a:pt x="2863706" y="0"/>
                  </a:lnTo>
                  <a:lnTo>
                    <a:pt x="2872340" y="0"/>
                  </a:lnTo>
                  <a:lnTo>
                    <a:pt x="2914072" y="0"/>
                  </a:lnTo>
                  <a:lnTo>
                    <a:pt x="2920034" y="0"/>
                  </a:lnTo>
                  <a:lnTo>
                    <a:pt x="2958347" y="0"/>
                  </a:lnTo>
                  <a:cubicBezTo>
                    <a:pt x="3119312" y="0"/>
                    <a:pt x="3119312" y="0"/>
                    <a:pt x="3119312" y="0"/>
                  </a:cubicBezTo>
                  <a:cubicBezTo>
                    <a:pt x="3146565" y="0"/>
                    <a:pt x="3179269" y="19088"/>
                    <a:pt x="3192896" y="42265"/>
                  </a:cubicBezTo>
                  <a:cubicBezTo>
                    <a:pt x="3383669" y="372888"/>
                    <a:pt x="3383669" y="372888"/>
                    <a:pt x="3383669" y="372888"/>
                  </a:cubicBezTo>
                  <a:cubicBezTo>
                    <a:pt x="3397295" y="396066"/>
                    <a:pt x="3397295" y="434241"/>
                    <a:pt x="3383669" y="457418"/>
                  </a:cubicBezTo>
                  <a:cubicBezTo>
                    <a:pt x="3192896" y="788041"/>
                    <a:pt x="3192896" y="788041"/>
                    <a:pt x="3192896" y="788041"/>
                  </a:cubicBezTo>
                  <a:cubicBezTo>
                    <a:pt x="3179269" y="811219"/>
                    <a:pt x="3146565" y="830306"/>
                    <a:pt x="3119312" y="830306"/>
                  </a:cubicBezTo>
                  <a:close/>
                </a:path>
              </a:pathLst>
            </a:custGeom>
            <a:solidFill>
              <a:schemeClr val="bg1">
                <a:alpha val="0"/>
              </a:schemeClr>
            </a:solidFill>
            <a:ln w="38100">
              <a:gradFill flip="none" rotWithShape="1">
                <a:gsLst>
                  <a:gs pos="100000">
                    <a:schemeClr val="bg1"/>
                  </a:gs>
                  <a:gs pos="0">
                    <a:srgbClr val="B6B6B6"/>
                  </a:gs>
                </a:gsLst>
                <a:lin ang="2700000" scaled="1"/>
                <a:tileRect/>
              </a:gradFill>
            </a:ln>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cs typeface="+mn-ea"/>
                <a:sym typeface="+mn-lt"/>
              </a:endParaRPr>
            </a:p>
          </p:txBody>
        </p:sp>
      </p:grpSp>
      <p:grpSp>
        <p:nvGrpSpPr>
          <p:cNvPr id="31" name="组合 30"/>
          <p:cNvGrpSpPr/>
          <p:nvPr/>
        </p:nvGrpSpPr>
        <p:grpSpPr>
          <a:xfrm>
            <a:off x="676482" y="3085567"/>
            <a:ext cx="1603916" cy="1429949"/>
            <a:chOff x="2067005" y="4115042"/>
            <a:chExt cx="2138277" cy="1907040"/>
          </a:xfrm>
        </p:grpSpPr>
        <p:sp>
          <p:nvSpPr>
            <p:cNvPr id="12" name="任意多边形 11"/>
            <p:cNvSpPr>
              <a:spLocks/>
            </p:cNvSpPr>
            <p:nvPr/>
          </p:nvSpPr>
          <p:spPr bwMode="auto">
            <a:xfrm rot="10800000">
              <a:off x="2071834" y="4115042"/>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gradFill>
              <a:gsLst>
                <a:gs pos="100000">
                  <a:schemeClr val="bg1">
                    <a:lumMod val="95000"/>
                  </a:schemeClr>
                </a:gs>
                <a:gs pos="0">
                  <a:schemeClr val="bg1">
                    <a:lumMod val="85000"/>
                  </a:schemeClr>
                </a:gs>
              </a:gsLst>
              <a:lin ang="2700000" scaled="1"/>
            </a:gradFill>
            <a:ln w="19050">
              <a:noFill/>
            </a:ln>
            <a:effectLst>
              <a:outerShdw blurRad="152400" dist="88900" dir="2700000" algn="tl" rotWithShape="0">
                <a:prstClr val="black">
                  <a:alpha val="40000"/>
                </a:prstClr>
              </a:out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cs typeface="+mn-ea"/>
                <a:sym typeface="+mn-lt"/>
              </a:endParaRPr>
            </a:p>
          </p:txBody>
        </p:sp>
        <p:sp>
          <p:nvSpPr>
            <p:cNvPr id="13" name="Freeform 5"/>
            <p:cNvSpPr>
              <a:spLocks/>
            </p:cNvSpPr>
            <p:nvPr/>
          </p:nvSpPr>
          <p:spPr bwMode="auto">
            <a:xfrm rot="10800000">
              <a:off x="2067005" y="4126947"/>
              <a:ext cx="2138277" cy="18951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65000"/>
                    </a:schemeClr>
                  </a:gs>
                </a:gsLst>
                <a:lin ang="2700000" scaled="1"/>
                <a:tileRect/>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14" name="Freeform 5"/>
            <p:cNvSpPr>
              <a:spLocks/>
            </p:cNvSpPr>
            <p:nvPr/>
          </p:nvSpPr>
          <p:spPr bwMode="auto">
            <a:xfrm rot="10800000">
              <a:off x="2385648" y="4409648"/>
              <a:ext cx="1495486" cy="13254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0">
                    <a:srgbClr val="F7F7F7"/>
                  </a:gs>
                  <a:gs pos="100000">
                    <a:schemeClr val="bg1">
                      <a:lumMod val="75000"/>
                    </a:schemeClr>
                  </a:gs>
                </a:gsLst>
                <a:lin ang="2700000" scaled="1"/>
                <a:tileRect/>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grpSp>
      <p:grpSp>
        <p:nvGrpSpPr>
          <p:cNvPr id="80" name="组合 79"/>
          <p:cNvGrpSpPr/>
          <p:nvPr/>
        </p:nvGrpSpPr>
        <p:grpSpPr>
          <a:xfrm>
            <a:off x="4614713" y="1475746"/>
            <a:ext cx="2361075" cy="805370"/>
            <a:chOff x="6249554" y="1968118"/>
            <a:chExt cx="3147690" cy="1074074"/>
          </a:xfrm>
        </p:grpSpPr>
        <p:sp>
          <p:nvSpPr>
            <p:cNvPr id="16" name="任意多边形 15"/>
            <p:cNvSpPr>
              <a:spLocks/>
            </p:cNvSpPr>
            <p:nvPr/>
          </p:nvSpPr>
          <p:spPr bwMode="auto">
            <a:xfrm rot="10800000">
              <a:off x="6249554" y="1968118"/>
              <a:ext cx="3147690" cy="1074074"/>
            </a:xfrm>
            <a:custGeom>
              <a:avLst/>
              <a:gdLst>
                <a:gd name="connsiteX0" fmla="*/ 3494407 w 4138458"/>
                <a:gd name="connsiteY0" fmla="*/ 1121227 h 1412149"/>
                <a:gd name="connsiteX1" fmla="*/ 3567991 w 4138458"/>
                <a:gd name="connsiteY1" fmla="*/ 1078962 h 1412149"/>
                <a:gd name="connsiteX2" fmla="*/ 3758764 w 4138458"/>
                <a:gd name="connsiteY2" fmla="*/ 748339 h 1412149"/>
                <a:gd name="connsiteX3" fmla="*/ 3758764 w 4138458"/>
                <a:gd name="connsiteY3" fmla="*/ 663809 h 1412149"/>
                <a:gd name="connsiteX4" fmla="*/ 3567991 w 4138458"/>
                <a:gd name="connsiteY4" fmla="*/ 333186 h 1412149"/>
                <a:gd name="connsiteX5" fmla="*/ 3494407 w 4138458"/>
                <a:gd name="connsiteY5" fmla="*/ 290921 h 1412149"/>
                <a:gd name="connsiteX6" fmla="*/ 3333442 w 4138458"/>
                <a:gd name="connsiteY6" fmla="*/ 290921 h 1412149"/>
                <a:gd name="connsiteX7" fmla="*/ 3295129 w 4138458"/>
                <a:gd name="connsiteY7" fmla="*/ 290921 h 1412149"/>
                <a:gd name="connsiteX8" fmla="*/ 3289167 w 4138458"/>
                <a:gd name="connsiteY8" fmla="*/ 290921 h 1412149"/>
                <a:gd name="connsiteX9" fmla="*/ 3247435 w 4138458"/>
                <a:gd name="connsiteY9" fmla="*/ 290921 h 1412149"/>
                <a:gd name="connsiteX10" fmla="*/ 3238801 w 4138458"/>
                <a:gd name="connsiteY10" fmla="*/ 290921 h 1412149"/>
                <a:gd name="connsiteX11" fmla="*/ 3134164 w 4138458"/>
                <a:gd name="connsiteY11" fmla="*/ 290921 h 1412149"/>
                <a:gd name="connsiteX12" fmla="*/ 3112861 w 4138458"/>
                <a:gd name="connsiteY12" fmla="*/ 290921 h 1412149"/>
                <a:gd name="connsiteX13" fmla="*/ 3095851 w 4138458"/>
                <a:gd name="connsiteY13" fmla="*/ 290921 h 1412149"/>
                <a:gd name="connsiteX14" fmla="*/ 3089889 w 4138458"/>
                <a:gd name="connsiteY14" fmla="*/ 290921 h 1412149"/>
                <a:gd name="connsiteX15" fmla="*/ 3048157 w 4138458"/>
                <a:gd name="connsiteY15" fmla="*/ 290921 h 1412149"/>
                <a:gd name="connsiteX16" fmla="*/ 3039523 w 4138458"/>
                <a:gd name="connsiteY16" fmla="*/ 290921 h 1412149"/>
                <a:gd name="connsiteX17" fmla="*/ 2934886 w 4138458"/>
                <a:gd name="connsiteY17" fmla="*/ 290921 h 1412149"/>
                <a:gd name="connsiteX18" fmla="*/ 2913583 w 4138458"/>
                <a:gd name="connsiteY18" fmla="*/ 290921 h 1412149"/>
                <a:gd name="connsiteX19" fmla="*/ 2840245 w 4138458"/>
                <a:gd name="connsiteY19" fmla="*/ 290921 h 1412149"/>
                <a:gd name="connsiteX20" fmla="*/ 2714305 w 4138458"/>
                <a:gd name="connsiteY20" fmla="*/ 290921 h 1412149"/>
                <a:gd name="connsiteX21" fmla="*/ 2709913 w 4138458"/>
                <a:gd name="connsiteY21" fmla="*/ 292233 h 1412149"/>
                <a:gd name="connsiteX22" fmla="*/ 2705494 w 4138458"/>
                <a:gd name="connsiteY22" fmla="*/ 290921 h 1412149"/>
                <a:gd name="connsiteX23" fmla="*/ 2323948 w 4138458"/>
                <a:gd name="connsiteY23" fmla="*/ 290921 h 1412149"/>
                <a:gd name="connsiteX24" fmla="*/ 2319556 w 4138458"/>
                <a:gd name="connsiteY24" fmla="*/ 292233 h 1412149"/>
                <a:gd name="connsiteX25" fmla="*/ 2315137 w 4138458"/>
                <a:gd name="connsiteY25" fmla="*/ 290921 h 1412149"/>
                <a:gd name="connsiteX26" fmla="*/ 2059531 w 4138458"/>
                <a:gd name="connsiteY26" fmla="*/ 290921 h 1412149"/>
                <a:gd name="connsiteX27" fmla="*/ 1955409 w 4138458"/>
                <a:gd name="connsiteY27" fmla="*/ 290921 h 1412149"/>
                <a:gd name="connsiteX28" fmla="*/ 1949447 w 4138458"/>
                <a:gd name="connsiteY28" fmla="*/ 290921 h 1412149"/>
                <a:gd name="connsiteX29" fmla="*/ 1933591 w 4138458"/>
                <a:gd name="connsiteY29" fmla="*/ 290921 h 1412149"/>
                <a:gd name="connsiteX30" fmla="*/ 1907716 w 4138458"/>
                <a:gd name="connsiteY30" fmla="*/ 290921 h 1412149"/>
                <a:gd name="connsiteX31" fmla="*/ 1699803 w 4138458"/>
                <a:gd name="connsiteY31" fmla="*/ 290921 h 1412149"/>
                <a:gd name="connsiteX32" fmla="*/ 1666857 w 4138458"/>
                <a:gd name="connsiteY32" fmla="*/ 290921 h 1412149"/>
                <a:gd name="connsiteX33" fmla="*/ 1660895 w 4138458"/>
                <a:gd name="connsiteY33" fmla="*/ 290921 h 1412149"/>
                <a:gd name="connsiteX34" fmla="*/ 1619163 w 4138458"/>
                <a:gd name="connsiteY34" fmla="*/ 290921 h 1412149"/>
                <a:gd name="connsiteX35" fmla="*/ 1573863 w 4138458"/>
                <a:gd name="connsiteY35" fmla="*/ 290921 h 1412149"/>
                <a:gd name="connsiteX36" fmla="*/ 1508939 w 4138458"/>
                <a:gd name="connsiteY36" fmla="*/ 290921 h 1412149"/>
                <a:gd name="connsiteX37" fmla="*/ 1505892 w 4138458"/>
                <a:gd name="connsiteY37" fmla="*/ 290921 h 1412149"/>
                <a:gd name="connsiteX38" fmla="*/ 1502977 w 4138458"/>
                <a:gd name="connsiteY38" fmla="*/ 290921 h 1412149"/>
                <a:gd name="connsiteX39" fmla="*/ 1461246 w 4138458"/>
                <a:gd name="connsiteY39" fmla="*/ 290921 h 1412149"/>
                <a:gd name="connsiteX40" fmla="*/ 1411251 w 4138458"/>
                <a:gd name="connsiteY40" fmla="*/ 290921 h 1412149"/>
                <a:gd name="connsiteX41" fmla="*/ 1347974 w 4138458"/>
                <a:gd name="connsiteY41" fmla="*/ 290921 h 1412149"/>
                <a:gd name="connsiteX42" fmla="*/ 1285311 w 4138458"/>
                <a:gd name="connsiteY42" fmla="*/ 290921 h 1412149"/>
                <a:gd name="connsiteX43" fmla="*/ 1253333 w 4138458"/>
                <a:gd name="connsiteY43" fmla="*/ 290921 h 1412149"/>
                <a:gd name="connsiteX44" fmla="*/ 1173474 w 4138458"/>
                <a:gd name="connsiteY44" fmla="*/ 290921 h 1412149"/>
                <a:gd name="connsiteX45" fmla="*/ 1167512 w 4138458"/>
                <a:gd name="connsiteY45" fmla="*/ 290921 h 1412149"/>
                <a:gd name="connsiteX46" fmla="*/ 1127393 w 4138458"/>
                <a:gd name="connsiteY46" fmla="*/ 290921 h 1412149"/>
                <a:gd name="connsiteX47" fmla="*/ 1125780 w 4138458"/>
                <a:gd name="connsiteY47" fmla="*/ 290921 h 1412149"/>
                <a:gd name="connsiteX48" fmla="*/ 1030708 w 4138458"/>
                <a:gd name="connsiteY48" fmla="*/ 290921 h 1412149"/>
                <a:gd name="connsiteX49" fmla="*/ 1024746 w 4138458"/>
                <a:gd name="connsiteY49" fmla="*/ 290921 h 1412149"/>
                <a:gd name="connsiteX50" fmla="*/ 1012509 w 4138458"/>
                <a:gd name="connsiteY50" fmla="*/ 290921 h 1412149"/>
                <a:gd name="connsiteX51" fmla="*/ 983015 w 4138458"/>
                <a:gd name="connsiteY51" fmla="*/ 290921 h 1412149"/>
                <a:gd name="connsiteX52" fmla="*/ 917868 w 4138458"/>
                <a:gd name="connsiteY52" fmla="*/ 290921 h 1412149"/>
                <a:gd name="connsiteX53" fmla="*/ 869743 w 4138458"/>
                <a:gd name="connsiteY53" fmla="*/ 290921 h 1412149"/>
                <a:gd name="connsiteX54" fmla="*/ 791928 w 4138458"/>
                <a:gd name="connsiteY54" fmla="*/ 290921 h 1412149"/>
                <a:gd name="connsiteX55" fmla="*/ 775102 w 4138458"/>
                <a:gd name="connsiteY55" fmla="*/ 290921 h 1412149"/>
                <a:gd name="connsiteX56" fmla="*/ 649162 w 4138458"/>
                <a:gd name="connsiteY56" fmla="*/ 290921 h 1412149"/>
                <a:gd name="connsiteX57" fmla="*/ 575578 w 4138458"/>
                <a:gd name="connsiteY57" fmla="*/ 333186 h 1412149"/>
                <a:gd name="connsiteX58" fmla="*/ 384805 w 4138458"/>
                <a:gd name="connsiteY58" fmla="*/ 663809 h 1412149"/>
                <a:gd name="connsiteX59" fmla="*/ 384805 w 4138458"/>
                <a:gd name="connsiteY59" fmla="*/ 748339 h 1412149"/>
                <a:gd name="connsiteX60" fmla="*/ 575578 w 4138458"/>
                <a:gd name="connsiteY60" fmla="*/ 1078962 h 1412149"/>
                <a:gd name="connsiteX61" fmla="*/ 649162 w 4138458"/>
                <a:gd name="connsiteY61" fmla="*/ 1121227 h 1412149"/>
                <a:gd name="connsiteX62" fmla="*/ 791928 w 4138458"/>
                <a:gd name="connsiteY62" fmla="*/ 1121227 h 1412149"/>
                <a:gd name="connsiteX63" fmla="*/ 1030708 w 4138458"/>
                <a:gd name="connsiteY63" fmla="*/ 1121227 h 1412149"/>
                <a:gd name="connsiteX64" fmla="*/ 1127393 w 4138458"/>
                <a:gd name="connsiteY64" fmla="*/ 1121227 h 1412149"/>
                <a:gd name="connsiteX65" fmla="*/ 1173474 w 4138458"/>
                <a:gd name="connsiteY65" fmla="*/ 1121227 h 1412149"/>
                <a:gd name="connsiteX66" fmla="*/ 1285311 w 4138458"/>
                <a:gd name="connsiteY66" fmla="*/ 1121227 h 1412149"/>
                <a:gd name="connsiteX67" fmla="*/ 1508939 w 4138458"/>
                <a:gd name="connsiteY67" fmla="*/ 1121227 h 1412149"/>
                <a:gd name="connsiteX68" fmla="*/ 1573863 w 4138458"/>
                <a:gd name="connsiteY68" fmla="*/ 1121227 h 1412149"/>
                <a:gd name="connsiteX69" fmla="*/ 1666857 w 4138458"/>
                <a:gd name="connsiteY69" fmla="*/ 1121227 h 1412149"/>
                <a:gd name="connsiteX70" fmla="*/ 1933591 w 4138458"/>
                <a:gd name="connsiteY70" fmla="*/ 1121227 h 1412149"/>
                <a:gd name="connsiteX71" fmla="*/ 1955409 w 4138458"/>
                <a:gd name="connsiteY71" fmla="*/ 1121227 h 1412149"/>
                <a:gd name="connsiteX72" fmla="*/ 2315137 w 4138458"/>
                <a:gd name="connsiteY72" fmla="*/ 1121227 h 1412149"/>
                <a:gd name="connsiteX73" fmla="*/ 2319556 w 4138458"/>
                <a:gd name="connsiteY73" fmla="*/ 1119915 h 1412149"/>
                <a:gd name="connsiteX74" fmla="*/ 2323948 w 4138458"/>
                <a:gd name="connsiteY74" fmla="*/ 1121227 h 1412149"/>
                <a:gd name="connsiteX75" fmla="*/ 2705494 w 4138458"/>
                <a:gd name="connsiteY75" fmla="*/ 1121227 h 1412149"/>
                <a:gd name="connsiteX76" fmla="*/ 2709913 w 4138458"/>
                <a:gd name="connsiteY76" fmla="*/ 1119915 h 1412149"/>
                <a:gd name="connsiteX77" fmla="*/ 2714305 w 4138458"/>
                <a:gd name="connsiteY77" fmla="*/ 1121227 h 1412149"/>
                <a:gd name="connsiteX78" fmla="*/ 2913583 w 4138458"/>
                <a:gd name="connsiteY78" fmla="*/ 1121227 h 1412149"/>
                <a:gd name="connsiteX79" fmla="*/ 3095851 w 4138458"/>
                <a:gd name="connsiteY79" fmla="*/ 1121227 h 1412149"/>
                <a:gd name="connsiteX80" fmla="*/ 3112861 w 4138458"/>
                <a:gd name="connsiteY80" fmla="*/ 1121227 h 1412149"/>
                <a:gd name="connsiteX81" fmla="*/ 3295129 w 4138458"/>
                <a:gd name="connsiteY81" fmla="*/ 1121227 h 1412149"/>
                <a:gd name="connsiteX82" fmla="*/ 3671470 w 4138458"/>
                <a:gd name="connsiteY82" fmla="*/ 1412149 h 1412149"/>
                <a:gd name="connsiteX83" fmla="*/ 3163470 w 4138458"/>
                <a:gd name="connsiteY83" fmla="*/ 1412149 h 1412149"/>
                <a:gd name="connsiteX84" fmla="*/ 3022552 w 4138458"/>
                <a:gd name="connsiteY84" fmla="*/ 1412149 h 1412149"/>
                <a:gd name="connsiteX85" fmla="*/ 2554799 w 4138458"/>
                <a:gd name="connsiteY85" fmla="*/ 1412149 h 1412149"/>
                <a:gd name="connsiteX86" fmla="*/ 2514552 w 4138458"/>
                <a:gd name="connsiteY86" fmla="*/ 1412149 h 1412149"/>
                <a:gd name="connsiteX87" fmla="*/ 2266137 w 4138458"/>
                <a:gd name="connsiteY87" fmla="*/ 1412149 h 1412149"/>
                <a:gd name="connsiteX88" fmla="*/ 1905881 w 4138458"/>
                <a:gd name="connsiteY88" fmla="*/ 1412149 h 1412149"/>
                <a:gd name="connsiteX89" fmla="*/ 1809866 w 4138458"/>
                <a:gd name="connsiteY89" fmla="*/ 1412149 h 1412149"/>
                <a:gd name="connsiteX90" fmla="*/ 1617219 w 4138458"/>
                <a:gd name="connsiteY90" fmla="*/ 1412149 h 1412149"/>
                <a:gd name="connsiteX91" fmla="*/ 1489857 w 4138458"/>
                <a:gd name="connsiteY91" fmla="*/ 1412149 h 1412149"/>
                <a:gd name="connsiteX92" fmla="*/ 1301866 w 4138458"/>
                <a:gd name="connsiteY92" fmla="*/ 1412149 h 1412149"/>
                <a:gd name="connsiteX93" fmla="*/ 1160948 w 4138458"/>
                <a:gd name="connsiteY93" fmla="*/ 1412149 h 1412149"/>
                <a:gd name="connsiteX94" fmla="*/ 1115038 w 4138458"/>
                <a:gd name="connsiteY94" fmla="*/ 1412149 h 1412149"/>
                <a:gd name="connsiteX95" fmla="*/ 840939 w 4138458"/>
                <a:gd name="connsiteY95" fmla="*/ 1412149 h 1412149"/>
                <a:gd name="connsiteX96" fmla="*/ 652948 w 4138458"/>
                <a:gd name="connsiteY96" fmla="*/ 1412149 h 1412149"/>
                <a:gd name="connsiteX97" fmla="*/ 466120 w 4138458"/>
                <a:gd name="connsiteY97" fmla="*/ 1412149 h 1412149"/>
                <a:gd name="connsiteX98" fmla="*/ 340972 w 4138458"/>
                <a:gd name="connsiteY98" fmla="*/ 1340266 h 1412149"/>
                <a:gd name="connsiteX99" fmla="*/ 16513 w 4138458"/>
                <a:gd name="connsiteY99" fmla="*/ 777957 h 1412149"/>
                <a:gd name="connsiteX100" fmla="*/ 16513 w 4138458"/>
                <a:gd name="connsiteY100" fmla="*/ 634192 h 1412149"/>
                <a:gd name="connsiteX101" fmla="*/ 340972 w 4138458"/>
                <a:gd name="connsiteY101" fmla="*/ 71883 h 1412149"/>
                <a:gd name="connsiteX102" fmla="*/ 466120 w 4138458"/>
                <a:gd name="connsiteY102" fmla="*/ 0 h 1412149"/>
                <a:gd name="connsiteX103" fmla="*/ 652948 w 4138458"/>
                <a:gd name="connsiteY103" fmla="*/ 0 h 1412149"/>
                <a:gd name="connsiteX104" fmla="*/ 680314 w 4138458"/>
                <a:gd name="connsiteY104" fmla="*/ 0 h 1412149"/>
                <a:gd name="connsiteX105" fmla="*/ 840939 w 4138458"/>
                <a:gd name="connsiteY105" fmla="*/ 0 h 1412149"/>
                <a:gd name="connsiteX106" fmla="*/ 841276 w 4138458"/>
                <a:gd name="connsiteY106" fmla="*/ 0 h 1412149"/>
                <a:gd name="connsiteX107" fmla="*/ 867142 w 4138458"/>
                <a:gd name="connsiteY107" fmla="*/ 0 h 1412149"/>
                <a:gd name="connsiteX108" fmla="*/ 956611 w 4138458"/>
                <a:gd name="connsiteY108" fmla="*/ 0 h 1412149"/>
                <a:gd name="connsiteX109" fmla="*/ 1028104 w 4138458"/>
                <a:gd name="connsiteY109" fmla="*/ 0 h 1412149"/>
                <a:gd name="connsiteX110" fmla="*/ 1033923 w 4138458"/>
                <a:gd name="connsiteY110" fmla="*/ 0 h 1412149"/>
                <a:gd name="connsiteX111" fmla="*/ 1055133 w 4138458"/>
                <a:gd name="connsiteY111" fmla="*/ 0 h 1412149"/>
                <a:gd name="connsiteX112" fmla="*/ 1080817 w 4138458"/>
                <a:gd name="connsiteY112" fmla="*/ 0 h 1412149"/>
                <a:gd name="connsiteX113" fmla="*/ 1115038 w 4138458"/>
                <a:gd name="connsiteY113" fmla="*/ 0 h 1412149"/>
                <a:gd name="connsiteX114" fmla="*/ 1143439 w 4138458"/>
                <a:gd name="connsiteY114" fmla="*/ 0 h 1412149"/>
                <a:gd name="connsiteX115" fmla="*/ 1160948 w 4138458"/>
                <a:gd name="connsiteY115" fmla="*/ 0 h 1412149"/>
                <a:gd name="connsiteX116" fmla="*/ 1216095 w 4138458"/>
                <a:gd name="connsiteY116" fmla="*/ 0 h 1412149"/>
                <a:gd name="connsiteX117" fmla="*/ 1220751 w 4138458"/>
                <a:gd name="connsiteY117" fmla="*/ 0 h 1412149"/>
                <a:gd name="connsiteX118" fmla="*/ 1267645 w 4138458"/>
                <a:gd name="connsiteY118" fmla="*/ 0 h 1412149"/>
                <a:gd name="connsiteX119" fmla="*/ 1291726 w 4138458"/>
                <a:gd name="connsiteY119" fmla="*/ 0 h 1412149"/>
                <a:gd name="connsiteX120" fmla="*/ 1301866 w 4138458"/>
                <a:gd name="connsiteY120" fmla="*/ 0 h 1412149"/>
                <a:gd name="connsiteX121" fmla="*/ 1331430 w 4138458"/>
                <a:gd name="connsiteY121" fmla="*/ 0 h 1412149"/>
                <a:gd name="connsiteX122" fmla="*/ 1375142 w 4138458"/>
                <a:gd name="connsiteY122" fmla="*/ 0 h 1412149"/>
                <a:gd name="connsiteX123" fmla="*/ 1408742 w 4138458"/>
                <a:gd name="connsiteY123" fmla="*/ 0 h 1412149"/>
                <a:gd name="connsiteX124" fmla="*/ 1455636 w 4138458"/>
                <a:gd name="connsiteY124" fmla="*/ 0 h 1412149"/>
                <a:gd name="connsiteX125" fmla="*/ 1479717 w 4138458"/>
                <a:gd name="connsiteY125" fmla="*/ 0 h 1412149"/>
                <a:gd name="connsiteX126" fmla="*/ 1489857 w 4138458"/>
                <a:gd name="connsiteY126" fmla="*/ 0 h 1412149"/>
                <a:gd name="connsiteX127" fmla="*/ 1536104 w 4138458"/>
                <a:gd name="connsiteY127" fmla="*/ 0 h 1412149"/>
                <a:gd name="connsiteX128" fmla="*/ 1617219 w 4138458"/>
                <a:gd name="connsiteY128" fmla="*/ 0 h 1412149"/>
                <a:gd name="connsiteX129" fmla="*/ 1651439 w 4138458"/>
                <a:gd name="connsiteY129" fmla="*/ 0 h 1412149"/>
                <a:gd name="connsiteX130" fmla="*/ 1728751 w 4138458"/>
                <a:gd name="connsiteY130" fmla="*/ 0 h 1412149"/>
                <a:gd name="connsiteX131" fmla="*/ 1775645 w 4138458"/>
                <a:gd name="connsiteY131" fmla="*/ 0 h 1412149"/>
                <a:gd name="connsiteX132" fmla="*/ 1799726 w 4138458"/>
                <a:gd name="connsiteY132" fmla="*/ 0 h 1412149"/>
                <a:gd name="connsiteX133" fmla="*/ 1809866 w 4138458"/>
                <a:gd name="connsiteY133" fmla="*/ 0 h 1412149"/>
                <a:gd name="connsiteX134" fmla="*/ 1831413 w 4138458"/>
                <a:gd name="connsiteY134" fmla="*/ 0 h 1412149"/>
                <a:gd name="connsiteX135" fmla="*/ 1905881 w 4138458"/>
                <a:gd name="connsiteY135" fmla="*/ 0 h 1412149"/>
                <a:gd name="connsiteX136" fmla="*/ 1992375 w 4138458"/>
                <a:gd name="connsiteY136" fmla="*/ 0 h 1412149"/>
                <a:gd name="connsiteX137" fmla="*/ 2107709 w 4138458"/>
                <a:gd name="connsiteY137" fmla="*/ 0 h 1412149"/>
                <a:gd name="connsiteX138" fmla="*/ 2120075 w 4138458"/>
                <a:gd name="connsiteY138" fmla="*/ 0 h 1412149"/>
                <a:gd name="connsiteX139" fmla="*/ 2185022 w 4138458"/>
                <a:gd name="connsiteY139" fmla="*/ 0 h 1412149"/>
                <a:gd name="connsiteX140" fmla="*/ 2231916 w 4138458"/>
                <a:gd name="connsiteY140" fmla="*/ 0 h 1412149"/>
                <a:gd name="connsiteX141" fmla="*/ 2255997 w 4138458"/>
                <a:gd name="connsiteY141" fmla="*/ 0 h 1412149"/>
                <a:gd name="connsiteX142" fmla="*/ 2266137 w 4138458"/>
                <a:gd name="connsiteY142" fmla="*/ 0 h 1412149"/>
                <a:gd name="connsiteX143" fmla="*/ 2281036 w 4138458"/>
                <a:gd name="connsiteY143" fmla="*/ 0 h 1412149"/>
                <a:gd name="connsiteX144" fmla="*/ 2473684 w 4138458"/>
                <a:gd name="connsiteY144" fmla="*/ 0 h 1412149"/>
                <a:gd name="connsiteX145" fmla="*/ 2514552 w 4138458"/>
                <a:gd name="connsiteY145" fmla="*/ 0 h 1412149"/>
                <a:gd name="connsiteX146" fmla="*/ 2520578 w 4138458"/>
                <a:gd name="connsiteY146" fmla="*/ 0 h 1412149"/>
                <a:gd name="connsiteX147" fmla="*/ 2544659 w 4138458"/>
                <a:gd name="connsiteY147" fmla="*/ 0 h 1412149"/>
                <a:gd name="connsiteX148" fmla="*/ 2554799 w 4138458"/>
                <a:gd name="connsiteY148" fmla="*/ 0 h 1412149"/>
                <a:gd name="connsiteX149" fmla="*/ 2680485 w 4138458"/>
                <a:gd name="connsiteY149" fmla="*/ 0 h 1412149"/>
                <a:gd name="connsiteX150" fmla="*/ 3005042 w 4138458"/>
                <a:gd name="connsiteY150" fmla="*/ 0 h 1412149"/>
                <a:gd name="connsiteX151" fmla="*/ 3022552 w 4138458"/>
                <a:gd name="connsiteY151" fmla="*/ 0 h 1412149"/>
                <a:gd name="connsiteX152" fmla="*/ 3082355 w 4138458"/>
                <a:gd name="connsiteY152" fmla="*/ 0 h 1412149"/>
                <a:gd name="connsiteX153" fmla="*/ 3129249 w 4138458"/>
                <a:gd name="connsiteY153" fmla="*/ 0 h 1412149"/>
                <a:gd name="connsiteX154" fmla="*/ 3153330 w 4138458"/>
                <a:gd name="connsiteY154" fmla="*/ 0 h 1412149"/>
                <a:gd name="connsiteX155" fmla="*/ 3163470 w 4138458"/>
                <a:gd name="connsiteY155" fmla="*/ 0 h 1412149"/>
                <a:gd name="connsiteX156" fmla="*/ 3236746 w 4138458"/>
                <a:gd name="connsiteY156" fmla="*/ 0 h 1412149"/>
                <a:gd name="connsiteX157" fmla="*/ 3671470 w 4138458"/>
                <a:gd name="connsiteY157" fmla="*/ 0 h 1412149"/>
                <a:gd name="connsiteX158" fmla="*/ 3796617 w 4138458"/>
                <a:gd name="connsiteY158" fmla="*/ 71883 h 1412149"/>
                <a:gd name="connsiteX159" fmla="*/ 4121076 w 4138458"/>
                <a:gd name="connsiteY159" fmla="*/ 634192 h 1412149"/>
                <a:gd name="connsiteX160" fmla="*/ 4121076 w 4138458"/>
                <a:gd name="connsiteY160" fmla="*/ 777957 h 1412149"/>
                <a:gd name="connsiteX161" fmla="*/ 3796617 w 4138458"/>
                <a:gd name="connsiteY161" fmla="*/ 1340266 h 1412149"/>
                <a:gd name="connsiteX162" fmla="*/ 3671470 w 4138458"/>
                <a:gd name="connsiteY162"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Lst>
              <a:rect l="l" t="t" r="r" b="b"/>
              <a:pathLst>
                <a:path w="4138458" h="1412149">
                  <a:moveTo>
                    <a:pt x="3494407" y="1121227"/>
                  </a:moveTo>
                  <a:cubicBezTo>
                    <a:pt x="3521660" y="1121227"/>
                    <a:pt x="3554364" y="1102140"/>
                    <a:pt x="3567991" y="1078962"/>
                  </a:cubicBezTo>
                  <a:cubicBezTo>
                    <a:pt x="3567991" y="1078962"/>
                    <a:pt x="3567991" y="1078962"/>
                    <a:pt x="3758764" y="748339"/>
                  </a:cubicBezTo>
                  <a:cubicBezTo>
                    <a:pt x="3772390" y="725162"/>
                    <a:pt x="3772390" y="686987"/>
                    <a:pt x="3758764" y="663809"/>
                  </a:cubicBezTo>
                  <a:cubicBezTo>
                    <a:pt x="3758764" y="663809"/>
                    <a:pt x="3758764" y="663809"/>
                    <a:pt x="3567991" y="333186"/>
                  </a:cubicBezTo>
                  <a:cubicBezTo>
                    <a:pt x="3554364" y="310009"/>
                    <a:pt x="3521660" y="290921"/>
                    <a:pt x="3494407" y="290921"/>
                  </a:cubicBezTo>
                  <a:cubicBezTo>
                    <a:pt x="3494407" y="290921"/>
                    <a:pt x="3494407" y="290921"/>
                    <a:pt x="3333442" y="290921"/>
                  </a:cubicBezTo>
                  <a:lnTo>
                    <a:pt x="3295129" y="290921"/>
                  </a:lnTo>
                  <a:lnTo>
                    <a:pt x="3289167" y="290921"/>
                  </a:lnTo>
                  <a:lnTo>
                    <a:pt x="3247435" y="290921"/>
                  </a:lnTo>
                  <a:lnTo>
                    <a:pt x="3238801" y="290921"/>
                  </a:lnTo>
                  <a:lnTo>
                    <a:pt x="3134164" y="290921"/>
                  </a:lnTo>
                  <a:lnTo>
                    <a:pt x="3112861" y="290921"/>
                  </a:lnTo>
                  <a:lnTo>
                    <a:pt x="3095851" y="290921"/>
                  </a:lnTo>
                  <a:lnTo>
                    <a:pt x="3089889" y="290921"/>
                  </a:lnTo>
                  <a:lnTo>
                    <a:pt x="3048157" y="290921"/>
                  </a:lnTo>
                  <a:lnTo>
                    <a:pt x="3039523" y="290921"/>
                  </a:lnTo>
                  <a:lnTo>
                    <a:pt x="2934886" y="290921"/>
                  </a:lnTo>
                  <a:lnTo>
                    <a:pt x="2913583" y="290921"/>
                  </a:lnTo>
                  <a:lnTo>
                    <a:pt x="2840245" y="290921"/>
                  </a:lnTo>
                  <a:cubicBezTo>
                    <a:pt x="2803730" y="290921"/>
                    <a:pt x="2761998" y="290921"/>
                    <a:pt x="2714305" y="290921"/>
                  </a:cubicBezTo>
                  <a:lnTo>
                    <a:pt x="2709913" y="292233"/>
                  </a:lnTo>
                  <a:lnTo>
                    <a:pt x="2705494" y="290921"/>
                  </a:lnTo>
                  <a:cubicBezTo>
                    <a:pt x="2705494" y="290921"/>
                    <a:pt x="2705494" y="290921"/>
                    <a:pt x="2323948" y="290921"/>
                  </a:cubicBezTo>
                  <a:lnTo>
                    <a:pt x="2319556" y="292233"/>
                  </a:lnTo>
                  <a:lnTo>
                    <a:pt x="2315137" y="290921"/>
                  </a:lnTo>
                  <a:cubicBezTo>
                    <a:pt x="2315137" y="290921"/>
                    <a:pt x="2315137" y="290921"/>
                    <a:pt x="2059531" y="290921"/>
                  </a:cubicBezTo>
                  <a:lnTo>
                    <a:pt x="1955409" y="290921"/>
                  </a:lnTo>
                  <a:lnTo>
                    <a:pt x="1949447" y="290921"/>
                  </a:lnTo>
                  <a:lnTo>
                    <a:pt x="1933591" y="290921"/>
                  </a:lnTo>
                  <a:lnTo>
                    <a:pt x="1907716" y="290921"/>
                  </a:lnTo>
                  <a:cubicBezTo>
                    <a:pt x="1871946" y="290921"/>
                    <a:pt x="1809348" y="290921"/>
                    <a:pt x="1699803" y="290921"/>
                  </a:cubicBezTo>
                  <a:lnTo>
                    <a:pt x="1666857" y="290921"/>
                  </a:lnTo>
                  <a:lnTo>
                    <a:pt x="1660895" y="290921"/>
                  </a:lnTo>
                  <a:lnTo>
                    <a:pt x="1619163" y="290921"/>
                  </a:lnTo>
                  <a:lnTo>
                    <a:pt x="1573863" y="290921"/>
                  </a:lnTo>
                  <a:lnTo>
                    <a:pt x="1508939" y="290921"/>
                  </a:lnTo>
                  <a:lnTo>
                    <a:pt x="1505892" y="290921"/>
                  </a:lnTo>
                  <a:lnTo>
                    <a:pt x="1502977" y="290921"/>
                  </a:lnTo>
                  <a:lnTo>
                    <a:pt x="1461246" y="290921"/>
                  </a:lnTo>
                  <a:lnTo>
                    <a:pt x="1411251" y="290921"/>
                  </a:lnTo>
                  <a:lnTo>
                    <a:pt x="1347974" y="290921"/>
                  </a:lnTo>
                  <a:lnTo>
                    <a:pt x="1285311" y="290921"/>
                  </a:lnTo>
                  <a:lnTo>
                    <a:pt x="1253333" y="290921"/>
                  </a:lnTo>
                  <a:lnTo>
                    <a:pt x="1173474" y="290921"/>
                  </a:lnTo>
                  <a:lnTo>
                    <a:pt x="1167512" y="290921"/>
                  </a:lnTo>
                  <a:lnTo>
                    <a:pt x="1127393" y="290921"/>
                  </a:lnTo>
                  <a:lnTo>
                    <a:pt x="1125780" y="290921"/>
                  </a:lnTo>
                  <a:lnTo>
                    <a:pt x="1030708" y="290921"/>
                  </a:lnTo>
                  <a:cubicBezTo>
                    <a:pt x="1030708" y="290921"/>
                    <a:pt x="1030708" y="290921"/>
                    <a:pt x="1024746" y="290921"/>
                  </a:cubicBezTo>
                  <a:lnTo>
                    <a:pt x="1012509" y="290921"/>
                  </a:lnTo>
                  <a:lnTo>
                    <a:pt x="983015" y="290921"/>
                  </a:lnTo>
                  <a:lnTo>
                    <a:pt x="917868" y="290921"/>
                  </a:lnTo>
                  <a:lnTo>
                    <a:pt x="869743" y="290921"/>
                  </a:lnTo>
                  <a:lnTo>
                    <a:pt x="791928" y="290921"/>
                  </a:lnTo>
                  <a:lnTo>
                    <a:pt x="775102" y="290921"/>
                  </a:lnTo>
                  <a:cubicBezTo>
                    <a:pt x="738587" y="290921"/>
                    <a:pt x="696855" y="290921"/>
                    <a:pt x="649162" y="290921"/>
                  </a:cubicBezTo>
                  <a:cubicBezTo>
                    <a:pt x="622590" y="290921"/>
                    <a:pt x="589204" y="310009"/>
                    <a:pt x="575578" y="333186"/>
                  </a:cubicBezTo>
                  <a:cubicBezTo>
                    <a:pt x="575578" y="333186"/>
                    <a:pt x="575578" y="333186"/>
                    <a:pt x="384805" y="663809"/>
                  </a:cubicBezTo>
                  <a:cubicBezTo>
                    <a:pt x="371859" y="686987"/>
                    <a:pt x="371859" y="725162"/>
                    <a:pt x="384805" y="748339"/>
                  </a:cubicBezTo>
                  <a:cubicBezTo>
                    <a:pt x="384805" y="748339"/>
                    <a:pt x="384805" y="748339"/>
                    <a:pt x="575578" y="1078962"/>
                  </a:cubicBezTo>
                  <a:cubicBezTo>
                    <a:pt x="589204" y="1102140"/>
                    <a:pt x="622590" y="1121227"/>
                    <a:pt x="649162" y="1121227"/>
                  </a:cubicBezTo>
                  <a:lnTo>
                    <a:pt x="791928" y="1121227"/>
                  </a:lnTo>
                  <a:lnTo>
                    <a:pt x="1030708" y="1121227"/>
                  </a:lnTo>
                  <a:lnTo>
                    <a:pt x="1127393" y="1121227"/>
                  </a:lnTo>
                  <a:lnTo>
                    <a:pt x="1173474" y="1121227"/>
                  </a:lnTo>
                  <a:lnTo>
                    <a:pt x="1285311" y="1121227"/>
                  </a:lnTo>
                  <a:lnTo>
                    <a:pt x="1508939" y="1121227"/>
                  </a:lnTo>
                  <a:lnTo>
                    <a:pt x="1573863" y="1121227"/>
                  </a:lnTo>
                  <a:lnTo>
                    <a:pt x="1666857" y="1121227"/>
                  </a:lnTo>
                  <a:lnTo>
                    <a:pt x="1933591" y="1121227"/>
                  </a:lnTo>
                  <a:lnTo>
                    <a:pt x="1955409" y="1121227"/>
                  </a:lnTo>
                  <a:lnTo>
                    <a:pt x="2315137" y="1121227"/>
                  </a:lnTo>
                  <a:lnTo>
                    <a:pt x="2319556" y="1119915"/>
                  </a:lnTo>
                  <a:lnTo>
                    <a:pt x="2323948" y="1121227"/>
                  </a:lnTo>
                  <a:lnTo>
                    <a:pt x="2705494" y="1121227"/>
                  </a:lnTo>
                  <a:lnTo>
                    <a:pt x="2709913" y="1119915"/>
                  </a:lnTo>
                  <a:lnTo>
                    <a:pt x="2714305" y="1121227"/>
                  </a:lnTo>
                  <a:lnTo>
                    <a:pt x="2913583" y="1121227"/>
                  </a:lnTo>
                  <a:lnTo>
                    <a:pt x="3095851" y="1121227"/>
                  </a:lnTo>
                  <a:lnTo>
                    <a:pt x="3112861" y="1121227"/>
                  </a:lnTo>
                  <a:lnTo>
                    <a:pt x="3295129" y="1121227"/>
                  </a:lnTo>
                  <a:close/>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chemeClr val="accent2"/>
            </a:solidFill>
            <a:ln w="19050">
              <a:noFill/>
            </a:ln>
            <a:effectLst>
              <a:innerShdw blurRad="101600" dist="63500" dir="2700000">
                <a:prstClr val="black">
                  <a:alpha val="50000"/>
                </a:prstClr>
              </a:inn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cs typeface="+mn-ea"/>
                <a:sym typeface="+mn-lt"/>
              </a:endParaRPr>
            </a:p>
          </p:txBody>
        </p:sp>
        <p:sp>
          <p:nvSpPr>
            <p:cNvPr id="18" name="任意多边形 17"/>
            <p:cNvSpPr>
              <a:spLocks/>
            </p:cNvSpPr>
            <p:nvPr/>
          </p:nvSpPr>
          <p:spPr bwMode="auto">
            <a:xfrm rot="10800000">
              <a:off x="6532711" y="2196986"/>
              <a:ext cx="2581375" cy="631527"/>
            </a:xfrm>
            <a:custGeom>
              <a:avLst/>
              <a:gdLst>
                <a:gd name="connsiteX0" fmla="*/ 3119312 w 3393888"/>
                <a:gd name="connsiteY0" fmla="*/ 830306 h 830306"/>
                <a:gd name="connsiteX1" fmla="*/ 2920034 w 3393888"/>
                <a:gd name="connsiteY1" fmla="*/ 830306 h 830306"/>
                <a:gd name="connsiteX2" fmla="*/ 2737766 w 3393888"/>
                <a:gd name="connsiteY2" fmla="*/ 830306 h 830306"/>
                <a:gd name="connsiteX3" fmla="*/ 2720756 w 3393888"/>
                <a:gd name="connsiteY3" fmla="*/ 830306 h 830306"/>
                <a:gd name="connsiteX4" fmla="*/ 2538488 w 3393888"/>
                <a:gd name="connsiteY4" fmla="*/ 830306 h 830306"/>
                <a:gd name="connsiteX5" fmla="*/ 2339210 w 3393888"/>
                <a:gd name="connsiteY5" fmla="*/ 830306 h 830306"/>
                <a:gd name="connsiteX6" fmla="*/ 2334818 w 3393888"/>
                <a:gd name="connsiteY6" fmla="*/ 828994 h 830306"/>
                <a:gd name="connsiteX7" fmla="*/ 2330399 w 3393888"/>
                <a:gd name="connsiteY7" fmla="*/ 830306 h 830306"/>
                <a:gd name="connsiteX8" fmla="*/ 1948853 w 3393888"/>
                <a:gd name="connsiteY8" fmla="*/ 830306 h 830306"/>
                <a:gd name="connsiteX9" fmla="*/ 1944461 w 3393888"/>
                <a:gd name="connsiteY9" fmla="*/ 828994 h 830306"/>
                <a:gd name="connsiteX10" fmla="*/ 1940042 w 3393888"/>
                <a:gd name="connsiteY10" fmla="*/ 830306 h 830306"/>
                <a:gd name="connsiteX11" fmla="*/ 1580314 w 3393888"/>
                <a:gd name="connsiteY11" fmla="*/ 830306 h 830306"/>
                <a:gd name="connsiteX12" fmla="*/ 1558496 w 3393888"/>
                <a:gd name="connsiteY12" fmla="*/ 830306 h 830306"/>
                <a:gd name="connsiteX13" fmla="*/ 1291762 w 3393888"/>
                <a:gd name="connsiteY13" fmla="*/ 830306 h 830306"/>
                <a:gd name="connsiteX14" fmla="*/ 1198768 w 3393888"/>
                <a:gd name="connsiteY14" fmla="*/ 830306 h 830306"/>
                <a:gd name="connsiteX15" fmla="*/ 1133844 w 3393888"/>
                <a:gd name="connsiteY15" fmla="*/ 830306 h 830306"/>
                <a:gd name="connsiteX16" fmla="*/ 910216 w 3393888"/>
                <a:gd name="connsiteY16" fmla="*/ 830306 h 830306"/>
                <a:gd name="connsiteX17" fmla="*/ 798379 w 3393888"/>
                <a:gd name="connsiteY17" fmla="*/ 830306 h 830306"/>
                <a:gd name="connsiteX18" fmla="*/ 752298 w 3393888"/>
                <a:gd name="connsiteY18" fmla="*/ 830306 h 830306"/>
                <a:gd name="connsiteX19" fmla="*/ 655613 w 3393888"/>
                <a:gd name="connsiteY19" fmla="*/ 830306 h 830306"/>
                <a:gd name="connsiteX20" fmla="*/ 416833 w 3393888"/>
                <a:gd name="connsiteY20" fmla="*/ 830306 h 830306"/>
                <a:gd name="connsiteX21" fmla="*/ 274067 w 3393888"/>
                <a:gd name="connsiteY21" fmla="*/ 830306 h 830306"/>
                <a:gd name="connsiteX22" fmla="*/ 200483 w 3393888"/>
                <a:gd name="connsiteY22" fmla="*/ 788041 h 830306"/>
                <a:gd name="connsiteX23" fmla="*/ 9710 w 3393888"/>
                <a:gd name="connsiteY23" fmla="*/ 457418 h 830306"/>
                <a:gd name="connsiteX24" fmla="*/ 9710 w 3393888"/>
                <a:gd name="connsiteY24" fmla="*/ 372888 h 830306"/>
                <a:gd name="connsiteX25" fmla="*/ 200483 w 3393888"/>
                <a:gd name="connsiteY25" fmla="*/ 42265 h 830306"/>
                <a:gd name="connsiteX26" fmla="*/ 274067 w 3393888"/>
                <a:gd name="connsiteY26" fmla="*/ 0 h 830306"/>
                <a:gd name="connsiteX27" fmla="*/ 400007 w 3393888"/>
                <a:gd name="connsiteY27" fmla="*/ 0 h 830306"/>
                <a:gd name="connsiteX28" fmla="*/ 416833 w 3393888"/>
                <a:gd name="connsiteY28" fmla="*/ 0 h 830306"/>
                <a:gd name="connsiteX29" fmla="*/ 494648 w 3393888"/>
                <a:gd name="connsiteY29" fmla="*/ 0 h 830306"/>
                <a:gd name="connsiteX30" fmla="*/ 542773 w 3393888"/>
                <a:gd name="connsiteY30" fmla="*/ 0 h 830306"/>
                <a:gd name="connsiteX31" fmla="*/ 607920 w 3393888"/>
                <a:gd name="connsiteY31" fmla="*/ 0 h 830306"/>
                <a:gd name="connsiteX32" fmla="*/ 637414 w 3393888"/>
                <a:gd name="connsiteY32" fmla="*/ 0 h 830306"/>
                <a:gd name="connsiteX33" fmla="*/ 649651 w 3393888"/>
                <a:gd name="connsiteY33" fmla="*/ 0 h 830306"/>
                <a:gd name="connsiteX34" fmla="*/ 655613 w 3393888"/>
                <a:gd name="connsiteY34" fmla="*/ 0 h 830306"/>
                <a:gd name="connsiteX35" fmla="*/ 750685 w 3393888"/>
                <a:gd name="connsiteY35" fmla="*/ 0 h 830306"/>
                <a:gd name="connsiteX36" fmla="*/ 752298 w 3393888"/>
                <a:gd name="connsiteY36" fmla="*/ 0 h 830306"/>
                <a:gd name="connsiteX37" fmla="*/ 792417 w 3393888"/>
                <a:gd name="connsiteY37" fmla="*/ 0 h 830306"/>
                <a:gd name="connsiteX38" fmla="*/ 798379 w 3393888"/>
                <a:gd name="connsiteY38" fmla="*/ 0 h 830306"/>
                <a:gd name="connsiteX39" fmla="*/ 878238 w 3393888"/>
                <a:gd name="connsiteY39" fmla="*/ 0 h 830306"/>
                <a:gd name="connsiteX40" fmla="*/ 910216 w 3393888"/>
                <a:gd name="connsiteY40" fmla="*/ 0 h 830306"/>
                <a:gd name="connsiteX41" fmla="*/ 972879 w 3393888"/>
                <a:gd name="connsiteY41" fmla="*/ 0 h 830306"/>
                <a:gd name="connsiteX42" fmla="*/ 1036156 w 3393888"/>
                <a:gd name="connsiteY42" fmla="*/ 0 h 830306"/>
                <a:gd name="connsiteX43" fmla="*/ 1086151 w 3393888"/>
                <a:gd name="connsiteY43" fmla="*/ 0 h 830306"/>
                <a:gd name="connsiteX44" fmla="*/ 1127882 w 3393888"/>
                <a:gd name="connsiteY44" fmla="*/ 0 h 830306"/>
                <a:gd name="connsiteX45" fmla="*/ 1130797 w 3393888"/>
                <a:gd name="connsiteY45" fmla="*/ 0 h 830306"/>
                <a:gd name="connsiteX46" fmla="*/ 1133844 w 3393888"/>
                <a:gd name="connsiteY46" fmla="*/ 0 h 830306"/>
                <a:gd name="connsiteX47" fmla="*/ 1198768 w 3393888"/>
                <a:gd name="connsiteY47" fmla="*/ 0 h 830306"/>
                <a:gd name="connsiteX48" fmla="*/ 1244068 w 3393888"/>
                <a:gd name="connsiteY48" fmla="*/ 0 h 830306"/>
                <a:gd name="connsiteX49" fmla="*/ 1285800 w 3393888"/>
                <a:gd name="connsiteY49" fmla="*/ 0 h 830306"/>
                <a:gd name="connsiteX50" fmla="*/ 1291762 w 3393888"/>
                <a:gd name="connsiteY50" fmla="*/ 0 h 830306"/>
                <a:gd name="connsiteX51" fmla="*/ 1324708 w 3393888"/>
                <a:gd name="connsiteY51" fmla="*/ 0 h 830306"/>
                <a:gd name="connsiteX52" fmla="*/ 1532621 w 3393888"/>
                <a:gd name="connsiteY52" fmla="*/ 0 h 830306"/>
                <a:gd name="connsiteX53" fmla="*/ 1558496 w 3393888"/>
                <a:gd name="connsiteY53" fmla="*/ 0 h 830306"/>
                <a:gd name="connsiteX54" fmla="*/ 1574352 w 3393888"/>
                <a:gd name="connsiteY54" fmla="*/ 0 h 830306"/>
                <a:gd name="connsiteX55" fmla="*/ 1580314 w 3393888"/>
                <a:gd name="connsiteY55" fmla="*/ 0 h 830306"/>
                <a:gd name="connsiteX56" fmla="*/ 1684436 w 3393888"/>
                <a:gd name="connsiteY56" fmla="*/ 0 h 830306"/>
                <a:gd name="connsiteX57" fmla="*/ 1940042 w 3393888"/>
                <a:gd name="connsiteY57" fmla="*/ 0 h 830306"/>
                <a:gd name="connsiteX58" fmla="*/ 1944461 w 3393888"/>
                <a:gd name="connsiteY58" fmla="*/ 1312 h 830306"/>
                <a:gd name="connsiteX59" fmla="*/ 1948853 w 3393888"/>
                <a:gd name="connsiteY59" fmla="*/ 0 h 830306"/>
                <a:gd name="connsiteX60" fmla="*/ 2330399 w 3393888"/>
                <a:gd name="connsiteY60" fmla="*/ 0 h 830306"/>
                <a:gd name="connsiteX61" fmla="*/ 2334818 w 3393888"/>
                <a:gd name="connsiteY61" fmla="*/ 1312 h 830306"/>
                <a:gd name="connsiteX62" fmla="*/ 2339210 w 3393888"/>
                <a:gd name="connsiteY62" fmla="*/ 0 h 830306"/>
                <a:gd name="connsiteX63" fmla="*/ 2465150 w 3393888"/>
                <a:gd name="connsiteY63" fmla="*/ 0 h 830306"/>
                <a:gd name="connsiteX64" fmla="*/ 2538488 w 3393888"/>
                <a:gd name="connsiteY64" fmla="*/ 0 h 830306"/>
                <a:gd name="connsiteX65" fmla="*/ 2559791 w 3393888"/>
                <a:gd name="connsiteY65" fmla="*/ 0 h 830306"/>
                <a:gd name="connsiteX66" fmla="*/ 2664428 w 3393888"/>
                <a:gd name="connsiteY66" fmla="*/ 0 h 830306"/>
                <a:gd name="connsiteX67" fmla="*/ 2673062 w 3393888"/>
                <a:gd name="connsiteY67" fmla="*/ 0 h 830306"/>
                <a:gd name="connsiteX68" fmla="*/ 2714794 w 3393888"/>
                <a:gd name="connsiteY68" fmla="*/ 0 h 830306"/>
                <a:gd name="connsiteX69" fmla="*/ 2720756 w 3393888"/>
                <a:gd name="connsiteY69" fmla="*/ 0 h 830306"/>
                <a:gd name="connsiteX70" fmla="*/ 2737766 w 3393888"/>
                <a:gd name="connsiteY70" fmla="*/ 0 h 830306"/>
                <a:gd name="connsiteX71" fmla="*/ 2759069 w 3393888"/>
                <a:gd name="connsiteY71" fmla="*/ 0 h 830306"/>
                <a:gd name="connsiteX72" fmla="*/ 2863706 w 3393888"/>
                <a:gd name="connsiteY72" fmla="*/ 0 h 830306"/>
                <a:gd name="connsiteX73" fmla="*/ 2872340 w 3393888"/>
                <a:gd name="connsiteY73" fmla="*/ 0 h 830306"/>
                <a:gd name="connsiteX74" fmla="*/ 2914072 w 3393888"/>
                <a:gd name="connsiteY74" fmla="*/ 0 h 830306"/>
                <a:gd name="connsiteX75" fmla="*/ 2920034 w 3393888"/>
                <a:gd name="connsiteY75" fmla="*/ 0 h 830306"/>
                <a:gd name="connsiteX76" fmla="*/ 2958347 w 3393888"/>
                <a:gd name="connsiteY76" fmla="*/ 0 h 830306"/>
                <a:gd name="connsiteX77" fmla="*/ 3119312 w 3393888"/>
                <a:gd name="connsiteY77" fmla="*/ 0 h 830306"/>
                <a:gd name="connsiteX78" fmla="*/ 3192896 w 3393888"/>
                <a:gd name="connsiteY78" fmla="*/ 42265 h 830306"/>
                <a:gd name="connsiteX79" fmla="*/ 3383669 w 3393888"/>
                <a:gd name="connsiteY79" fmla="*/ 372888 h 830306"/>
                <a:gd name="connsiteX80" fmla="*/ 3383669 w 3393888"/>
                <a:gd name="connsiteY80" fmla="*/ 457418 h 830306"/>
                <a:gd name="connsiteX81" fmla="*/ 3192896 w 3393888"/>
                <a:gd name="connsiteY81" fmla="*/ 788041 h 830306"/>
                <a:gd name="connsiteX82" fmla="*/ 3119312 w 3393888"/>
                <a:gd name="connsiteY82" fmla="*/ 830306 h 830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3393888" h="830306">
                  <a:moveTo>
                    <a:pt x="3119312" y="830306"/>
                  </a:moveTo>
                  <a:lnTo>
                    <a:pt x="2920034" y="830306"/>
                  </a:lnTo>
                  <a:lnTo>
                    <a:pt x="2737766" y="830306"/>
                  </a:lnTo>
                  <a:lnTo>
                    <a:pt x="2720756" y="830306"/>
                  </a:lnTo>
                  <a:lnTo>
                    <a:pt x="2538488" y="830306"/>
                  </a:lnTo>
                  <a:lnTo>
                    <a:pt x="2339210" y="830306"/>
                  </a:lnTo>
                  <a:lnTo>
                    <a:pt x="2334818" y="828994"/>
                  </a:lnTo>
                  <a:lnTo>
                    <a:pt x="2330399" y="830306"/>
                  </a:lnTo>
                  <a:lnTo>
                    <a:pt x="1948853" y="830306"/>
                  </a:lnTo>
                  <a:lnTo>
                    <a:pt x="1944461" y="828994"/>
                  </a:lnTo>
                  <a:lnTo>
                    <a:pt x="1940042" y="830306"/>
                  </a:lnTo>
                  <a:lnTo>
                    <a:pt x="1580314" y="830306"/>
                  </a:lnTo>
                  <a:lnTo>
                    <a:pt x="1558496" y="830306"/>
                  </a:lnTo>
                  <a:lnTo>
                    <a:pt x="1291762" y="830306"/>
                  </a:lnTo>
                  <a:lnTo>
                    <a:pt x="1198768" y="830306"/>
                  </a:lnTo>
                  <a:lnTo>
                    <a:pt x="1133844" y="830306"/>
                  </a:lnTo>
                  <a:lnTo>
                    <a:pt x="910216" y="830306"/>
                  </a:lnTo>
                  <a:lnTo>
                    <a:pt x="798379" y="830306"/>
                  </a:lnTo>
                  <a:lnTo>
                    <a:pt x="752298" y="830306"/>
                  </a:lnTo>
                  <a:lnTo>
                    <a:pt x="655613" y="830306"/>
                  </a:lnTo>
                  <a:lnTo>
                    <a:pt x="416833" y="830306"/>
                  </a:lnTo>
                  <a:lnTo>
                    <a:pt x="274067" y="830306"/>
                  </a:lnTo>
                  <a:cubicBezTo>
                    <a:pt x="247495" y="830306"/>
                    <a:pt x="214109" y="811219"/>
                    <a:pt x="200483" y="788041"/>
                  </a:cubicBezTo>
                  <a:cubicBezTo>
                    <a:pt x="9710" y="457418"/>
                    <a:pt x="9710" y="457418"/>
                    <a:pt x="9710" y="457418"/>
                  </a:cubicBezTo>
                  <a:cubicBezTo>
                    <a:pt x="-3236" y="434241"/>
                    <a:pt x="-3236" y="396066"/>
                    <a:pt x="9710" y="372888"/>
                  </a:cubicBezTo>
                  <a:cubicBezTo>
                    <a:pt x="200483" y="42265"/>
                    <a:pt x="200483" y="42265"/>
                    <a:pt x="200483" y="42265"/>
                  </a:cubicBezTo>
                  <a:cubicBezTo>
                    <a:pt x="214109" y="19088"/>
                    <a:pt x="247495" y="0"/>
                    <a:pt x="274067" y="0"/>
                  </a:cubicBezTo>
                  <a:cubicBezTo>
                    <a:pt x="321760" y="0"/>
                    <a:pt x="363492" y="0"/>
                    <a:pt x="400007" y="0"/>
                  </a:cubicBezTo>
                  <a:lnTo>
                    <a:pt x="416833" y="0"/>
                  </a:lnTo>
                  <a:lnTo>
                    <a:pt x="494648" y="0"/>
                  </a:lnTo>
                  <a:lnTo>
                    <a:pt x="542773" y="0"/>
                  </a:lnTo>
                  <a:lnTo>
                    <a:pt x="607920" y="0"/>
                  </a:lnTo>
                  <a:lnTo>
                    <a:pt x="637414" y="0"/>
                  </a:lnTo>
                  <a:lnTo>
                    <a:pt x="649651" y="0"/>
                  </a:lnTo>
                  <a:cubicBezTo>
                    <a:pt x="655613" y="0"/>
                    <a:pt x="655613" y="0"/>
                    <a:pt x="655613" y="0"/>
                  </a:cubicBezTo>
                  <a:lnTo>
                    <a:pt x="750685" y="0"/>
                  </a:lnTo>
                  <a:lnTo>
                    <a:pt x="752298" y="0"/>
                  </a:lnTo>
                  <a:lnTo>
                    <a:pt x="792417" y="0"/>
                  </a:lnTo>
                  <a:lnTo>
                    <a:pt x="798379" y="0"/>
                  </a:lnTo>
                  <a:lnTo>
                    <a:pt x="878238" y="0"/>
                  </a:lnTo>
                  <a:lnTo>
                    <a:pt x="910216" y="0"/>
                  </a:lnTo>
                  <a:lnTo>
                    <a:pt x="972879" y="0"/>
                  </a:lnTo>
                  <a:lnTo>
                    <a:pt x="1036156" y="0"/>
                  </a:lnTo>
                  <a:lnTo>
                    <a:pt x="1086151" y="0"/>
                  </a:lnTo>
                  <a:lnTo>
                    <a:pt x="1127882" y="0"/>
                  </a:lnTo>
                  <a:lnTo>
                    <a:pt x="1130797" y="0"/>
                  </a:lnTo>
                  <a:lnTo>
                    <a:pt x="1133844" y="0"/>
                  </a:lnTo>
                  <a:lnTo>
                    <a:pt x="1198768" y="0"/>
                  </a:lnTo>
                  <a:lnTo>
                    <a:pt x="1244068" y="0"/>
                  </a:lnTo>
                  <a:lnTo>
                    <a:pt x="1285800" y="0"/>
                  </a:lnTo>
                  <a:lnTo>
                    <a:pt x="1291762" y="0"/>
                  </a:lnTo>
                  <a:lnTo>
                    <a:pt x="1324708" y="0"/>
                  </a:lnTo>
                  <a:cubicBezTo>
                    <a:pt x="1434253" y="0"/>
                    <a:pt x="1496851" y="0"/>
                    <a:pt x="1532621" y="0"/>
                  </a:cubicBezTo>
                  <a:lnTo>
                    <a:pt x="1558496" y="0"/>
                  </a:lnTo>
                  <a:lnTo>
                    <a:pt x="1574352" y="0"/>
                  </a:lnTo>
                  <a:lnTo>
                    <a:pt x="1580314" y="0"/>
                  </a:lnTo>
                  <a:lnTo>
                    <a:pt x="1684436" y="0"/>
                  </a:lnTo>
                  <a:cubicBezTo>
                    <a:pt x="1940042" y="0"/>
                    <a:pt x="1940042" y="0"/>
                    <a:pt x="1940042" y="0"/>
                  </a:cubicBezTo>
                  <a:lnTo>
                    <a:pt x="1944461" y="1312"/>
                  </a:lnTo>
                  <a:lnTo>
                    <a:pt x="1948853" y="0"/>
                  </a:lnTo>
                  <a:cubicBezTo>
                    <a:pt x="2330399" y="0"/>
                    <a:pt x="2330399" y="0"/>
                    <a:pt x="2330399" y="0"/>
                  </a:cubicBezTo>
                  <a:lnTo>
                    <a:pt x="2334818" y="1312"/>
                  </a:lnTo>
                  <a:lnTo>
                    <a:pt x="2339210" y="0"/>
                  </a:lnTo>
                  <a:cubicBezTo>
                    <a:pt x="2386903" y="0"/>
                    <a:pt x="2428635" y="0"/>
                    <a:pt x="2465150" y="0"/>
                  </a:cubicBezTo>
                  <a:lnTo>
                    <a:pt x="2538488" y="0"/>
                  </a:lnTo>
                  <a:lnTo>
                    <a:pt x="2559791" y="0"/>
                  </a:lnTo>
                  <a:lnTo>
                    <a:pt x="2664428" y="0"/>
                  </a:lnTo>
                  <a:lnTo>
                    <a:pt x="2673062" y="0"/>
                  </a:lnTo>
                  <a:lnTo>
                    <a:pt x="2714794" y="0"/>
                  </a:lnTo>
                  <a:lnTo>
                    <a:pt x="2720756" y="0"/>
                  </a:lnTo>
                  <a:lnTo>
                    <a:pt x="2737766" y="0"/>
                  </a:lnTo>
                  <a:lnTo>
                    <a:pt x="2759069" y="0"/>
                  </a:lnTo>
                  <a:lnTo>
                    <a:pt x="2863706" y="0"/>
                  </a:lnTo>
                  <a:lnTo>
                    <a:pt x="2872340" y="0"/>
                  </a:lnTo>
                  <a:lnTo>
                    <a:pt x="2914072" y="0"/>
                  </a:lnTo>
                  <a:lnTo>
                    <a:pt x="2920034" y="0"/>
                  </a:lnTo>
                  <a:lnTo>
                    <a:pt x="2958347" y="0"/>
                  </a:lnTo>
                  <a:cubicBezTo>
                    <a:pt x="3119312" y="0"/>
                    <a:pt x="3119312" y="0"/>
                    <a:pt x="3119312" y="0"/>
                  </a:cubicBezTo>
                  <a:cubicBezTo>
                    <a:pt x="3146565" y="0"/>
                    <a:pt x="3179269" y="19088"/>
                    <a:pt x="3192896" y="42265"/>
                  </a:cubicBezTo>
                  <a:cubicBezTo>
                    <a:pt x="3383669" y="372888"/>
                    <a:pt x="3383669" y="372888"/>
                    <a:pt x="3383669" y="372888"/>
                  </a:cubicBezTo>
                  <a:cubicBezTo>
                    <a:pt x="3397295" y="396066"/>
                    <a:pt x="3397295" y="434241"/>
                    <a:pt x="3383669" y="457418"/>
                  </a:cubicBezTo>
                  <a:cubicBezTo>
                    <a:pt x="3192896" y="788041"/>
                    <a:pt x="3192896" y="788041"/>
                    <a:pt x="3192896" y="788041"/>
                  </a:cubicBezTo>
                  <a:cubicBezTo>
                    <a:pt x="3179269" y="811219"/>
                    <a:pt x="3146565" y="830306"/>
                    <a:pt x="3119312" y="830306"/>
                  </a:cubicBezTo>
                  <a:close/>
                </a:path>
              </a:pathLst>
            </a:custGeom>
            <a:solidFill>
              <a:schemeClr val="bg1">
                <a:alpha val="0"/>
              </a:schemeClr>
            </a:solidFill>
            <a:ln w="38100">
              <a:gradFill flip="none" rotWithShape="1">
                <a:gsLst>
                  <a:gs pos="100000">
                    <a:schemeClr val="bg1"/>
                  </a:gs>
                  <a:gs pos="0">
                    <a:srgbClr val="B6B6B6"/>
                  </a:gs>
                </a:gsLst>
                <a:lin ang="2700000" scaled="1"/>
                <a:tileRect/>
              </a:gradFill>
            </a:ln>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cs typeface="+mn-ea"/>
                <a:sym typeface="+mn-lt"/>
              </a:endParaRPr>
            </a:p>
          </p:txBody>
        </p:sp>
      </p:grpSp>
      <p:grpSp>
        <p:nvGrpSpPr>
          <p:cNvPr id="29" name="组合 28"/>
          <p:cNvGrpSpPr/>
          <p:nvPr/>
        </p:nvGrpSpPr>
        <p:grpSpPr>
          <a:xfrm>
            <a:off x="4598076" y="1167920"/>
            <a:ext cx="1603916" cy="1429949"/>
            <a:chOff x="7261913" y="1557587"/>
            <a:chExt cx="2138277" cy="1907040"/>
          </a:xfrm>
        </p:grpSpPr>
        <p:sp>
          <p:nvSpPr>
            <p:cNvPr id="19" name="任意多边形 18"/>
            <p:cNvSpPr>
              <a:spLocks/>
            </p:cNvSpPr>
            <p:nvPr/>
          </p:nvSpPr>
          <p:spPr bwMode="auto">
            <a:xfrm rot="10800000">
              <a:off x="7266742" y="1557587"/>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gradFill>
              <a:gsLst>
                <a:gs pos="100000">
                  <a:schemeClr val="bg1">
                    <a:lumMod val="95000"/>
                  </a:schemeClr>
                </a:gs>
                <a:gs pos="0">
                  <a:schemeClr val="bg1">
                    <a:lumMod val="85000"/>
                  </a:schemeClr>
                </a:gs>
              </a:gsLst>
              <a:lin ang="2700000" scaled="1"/>
            </a:gradFill>
            <a:ln w="19050">
              <a:noFill/>
            </a:ln>
            <a:effectLst>
              <a:outerShdw blurRad="152400" dist="88900" dir="2700000" algn="tl" rotWithShape="0">
                <a:prstClr val="black">
                  <a:alpha val="40000"/>
                </a:prstClr>
              </a:out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cs typeface="+mn-ea"/>
                <a:sym typeface="+mn-lt"/>
              </a:endParaRPr>
            </a:p>
          </p:txBody>
        </p:sp>
        <p:sp>
          <p:nvSpPr>
            <p:cNvPr id="20" name="Freeform 5"/>
            <p:cNvSpPr>
              <a:spLocks/>
            </p:cNvSpPr>
            <p:nvPr/>
          </p:nvSpPr>
          <p:spPr bwMode="auto">
            <a:xfrm rot="10800000">
              <a:off x="7261913" y="1569492"/>
              <a:ext cx="2138277" cy="18951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65000"/>
                    </a:schemeClr>
                  </a:gs>
                </a:gsLst>
                <a:lin ang="2700000" scaled="1"/>
                <a:tileRect/>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21" name="Freeform 5"/>
            <p:cNvSpPr>
              <a:spLocks/>
            </p:cNvSpPr>
            <p:nvPr/>
          </p:nvSpPr>
          <p:spPr bwMode="auto">
            <a:xfrm rot="10800000">
              <a:off x="7580556" y="1852194"/>
              <a:ext cx="1495486" cy="13254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0">
                    <a:srgbClr val="F7F7F7"/>
                  </a:gs>
                  <a:gs pos="100000">
                    <a:schemeClr val="bg1">
                      <a:lumMod val="75000"/>
                    </a:schemeClr>
                  </a:gs>
                </a:gsLst>
                <a:lin ang="2700000" scaled="1"/>
                <a:tileRect/>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grpSp>
      <p:grpSp>
        <p:nvGrpSpPr>
          <p:cNvPr id="79" name="组合 78"/>
          <p:cNvGrpSpPr/>
          <p:nvPr/>
        </p:nvGrpSpPr>
        <p:grpSpPr>
          <a:xfrm>
            <a:off x="4614713" y="3393394"/>
            <a:ext cx="2361075" cy="805370"/>
            <a:chOff x="6239222" y="4525573"/>
            <a:chExt cx="3147690" cy="1074074"/>
          </a:xfrm>
        </p:grpSpPr>
        <p:sp>
          <p:nvSpPr>
            <p:cNvPr id="23" name="任意多边形 22"/>
            <p:cNvSpPr>
              <a:spLocks/>
            </p:cNvSpPr>
            <p:nvPr/>
          </p:nvSpPr>
          <p:spPr bwMode="auto">
            <a:xfrm rot="10800000">
              <a:off x="6239222" y="4525573"/>
              <a:ext cx="3147690" cy="1074074"/>
            </a:xfrm>
            <a:custGeom>
              <a:avLst/>
              <a:gdLst>
                <a:gd name="connsiteX0" fmla="*/ 3494407 w 4138458"/>
                <a:gd name="connsiteY0" fmla="*/ 1121227 h 1412149"/>
                <a:gd name="connsiteX1" fmla="*/ 3567991 w 4138458"/>
                <a:gd name="connsiteY1" fmla="*/ 1078962 h 1412149"/>
                <a:gd name="connsiteX2" fmla="*/ 3758764 w 4138458"/>
                <a:gd name="connsiteY2" fmla="*/ 748339 h 1412149"/>
                <a:gd name="connsiteX3" fmla="*/ 3758764 w 4138458"/>
                <a:gd name="connsiteY3" fmla="*/ 663809 h 1412149"/>
                <a:gd name="connsiteX4" fmla="*/ 3567991 w 4138458"/>
                <a:gd name="connsiteY4" fmla="*/ 333186 h 1412149"/>
                <a:gd name="connsiteX5" fmla="*/ 3494407 w 4138458"/>
                <a:gd name="connsiteY5" fmla="*/ 290921 h 1412149"/>
                <a:gd name="connsiteX6" fmla="*/ 3333442 w 4138458"/>
                <a:gd name="connsiteY6" fmla="*/ 290921 h 1412149"/>
                <a:gd name="connsiteX7" fmla="*/ 3295129 w 4138458"/>
                <a:gd name="connsiteY7" fmla="*/ 290921 h 1412149"/>
                <a:gd name="connsiteX8" fmla="*/ 3289167 w 4138458"/>
                <a:gd name="connsiteY8" fmla="*/ 290921 h 1412149"/>
                <a:gd name="connsiteX9" fmla="*/ 3247435 w 4138458"/>
                <a:gd name="connsiteY9" fmla="*/ 290921 h 1412149"/>
                <a:gd name="connsiteX10" fmla="*/ 3238801 w 4138458"/>
                <a:gd name="connsiteY10" fmla="*/ 290921 h 1412149"/>
                <a:gd name="connsiteX11" fmla="*/ 3134164 w 4138458"/>
                <a:gd name="connsiteY11" fmla="*/ 290921 h 1412149"/>
                <a:gd name="connsiteX12" fmla="*/ 3112861 w 4138458"/>
                <a:gd name="connsiteY12" fmla="*/ 290921 h 1412149"/>
                <a:gd name="connsiteX13" fmla="*/ 3095851 w 4138458"/>
                <a:gd name="connsiteY13" fmla="*/ 290921 h 1412149"/>
                <a:gd name="connsiteX14" fmla="*/ 3089889 w 4138458"/>
                <a:gd name="connsiteY14" fmla="*/ 290921 h 1412149"/>
                <a:gd name="connsiteX15" fmla="*/ 3048157 w 4138458"/>
                <a:gd name="connsiteY15" fmla="*/ 290921 h 1412149"/>
                <a:gd name="connsiteX16" fmla="*/ 3039523 w 4138458"/>
                <a:gd name="connsiteY16" fmla="*/ 290921 h 1412149"/>
                <a:gd name="connsiteX17" fmla="*/ 2934886 w 4138458"/>
                <a:gd name="connsiteY17" fmla="*/ 290921 h 1412149"/>
                <a:gd name="connsiteX18" fmla="*/ 2913583 w 4138458"/>
                <a:gd name="connsiteY18" fmla="*/ 290921 h 1412149"/>
                <a:gd name="connsiteX19" fmla="*/ 2840245 w 4138458"/>
                <a:gd name="connsiteY19" fmla="*/ 290921 h 1412149"/>
                <a:gd name="connsiteX20" fmla="*/ 2714305 w 4138458"/>
                <a:gd name="connsiteY20" fmla="*/ 290921 h 1412149"/>
                <a:gd name="connsiteX21" fmla="*/ 2709913 w 4138458"/>
                <a:gd name="connsiteY21" fmla="*/ 292233 h 1412149"/>
                <a:gd name="connsiteX22" fmla="*/ 2705494 w 4138458"/>
                <a:gd name="connsiteY22" fmla="*/ 290921 h 1412149"/>
                <a:gd name="connsiteX23" fmla="*/ 2323948 w 4138458"/>
                <a:gd name="connsiteY23" fmla="*/ 290921 h 1412149"/>
                <a:gd name="connsiteX24" fmla="*/ 2319556 w 4138458"/>
                <a:gd name="connsiteY24" fmla="*/ 292233 h 1412149"/>
                <a:gd name="connsiteX25" fmla="*/ 2315137 w 4138458"/>
                <a:gd name="connsiteY25" fmla="*/ 290921 h 1412149"/>
                <a:gd name="connsiteX26" fmla="*/ 2059531 w 4138458"/>
                <a:gd name="connsiteY26" fmla="*/ 290921 h 1412149"/>
                <a:gd name="connsiteX27" fmla="*/ 1955409 w 4138458"/>
                <a:gd name="connsiteY27" fmla="*/ 290921 h 1412149"/>
                <a:gd name="connsiteX28" fmla="*/ 1949447 w 4138458"/>
                <a:gd name="connsiteY28" fmla="*/ 290921 h 1412149"/>
                <a:gd name="connsiteX29" fmla="*/ 1933591 w 4138458"/>
                <a:gd name="connsiteY29" fmla="*/ 290921 h 1412149"/>
                <a:gd name="connsiteX30" fmla="*/ 1907716 w 4138458"/>
                <a:gd name="connsiteY30" fmla="*/ 290921 h 1412149"/>
                <a:gd name="connsiteX31" fmla="*/ 1699803 w 4138458"/>
                <a:gd name="connsiteY31" fmla="*/ 290921 h 1412149"/>
                <a:gd name="connsiteX32" fmla="*/ 1666857 w 4138458"/>
                <a:gd name="connsiteY32" fmla="*/ 290921 h 1412149"/>
                <a:gd name="connsiteX33" fmla="*/ 1660895 w 4138458"/>
                <a:gd name="connsiteY33" fmla="*/ 290921 h 1412149"/>
                <a:gd name="connsiteX34" fmla="*/ 1619163 w 4138458"/>
                <a:gd name="connsiteY34" fmla="*/ 290921 h 1412149"/>
                <a:gd name="connsiteX35" fmla="*/ 1573863 w 4138458"/>
                <a:gd name="connsiteY35" fmla="*/ 290921 h 1412149"/>
                <a:gd name="connsiteX36" fmla="*/ 1508939 w 4138458"/>
                <a:gd name="connsiteY36" fmla="*/ 290921 h 1412149"/>
                <a:gd name="connsiteX37" fmla="*/ 1505892 w 4138458"/>
                <a:gd name="connsiteY37" fmla="*/ 290921 h 1412149"/>
                <a:gd name="connsiteX38" fmla="*/ 1502977 w 4138458"/>
                <a:gd name="connsiteY38" fmla="*/ 290921 h 1412149"/>
                <a:gd name="connsiteX39" fmla="*/ 1461246 w 4138458"/>
                <a:gd name="connsiteY39" fmla="*/ 290921 h 1412149"/>
                <a:gd name="connsiteX40" fmla="*/ 1411251 w 4138458"/>
                <a:gd name="connsiteY40" fmla="*/ 290921 h 1412149"/>
                <a:gd name="connsiteX41" fmla="*/ 1347974 w 4138458"/>
                <a:gd name="connsiteY41" fmla="*/ 290921 h 1412149"/>
                <a:gd name="connsiteX42" fmla="*/ 1285311 w 4138458"/>
                <a:gd name="connsiteY42" fmla="*/ 290921 h 1412149"/>
                <a:gd name="connsiteX43" fmla="*/ 1253333 w 4138458"/>
                <a:gd name="connsiteY43" fmla="*/ 290921 h 1412149"/>
                <a:gd name="connsiteX44" fmla="*/ 1173474 w 4138458"/>
                <a:gd name="connsiteY44" fmla="*/ 290921 h 1412149"/>
                <a:gd name="connsiteX45" fmla="*/ 1167512 w 4138458"/>
                <a:gd name="connsiteY45" fmla="*/ 290921 h 1412149"/>
                <a:gd name="connsiteX46" fmla="*/ 1127393 w 4138458"/>
                <a:gd name="connsiteY46" fmla="*/ 290921 h 1412149"/>
                <a:gd name="connsiteX47" fmla="*/ 1125780 w 4138458"/>
                <a:gd name="connsiteY47" fmla="*/ 290921 h 1412149"/>
                <a:gd name="connsiteX48" fmla="*/ 1030708 w 4138458"/>
                <a:gd name="connsiteY48" fmla="*/ 290921 h 1412149"/>
                <a:gd name="connsiteX49" fmla="*/ 1024746 w 4138458"/>
                <a:gd name="connsiteY49" fmla="*/ 290921 h 1412149"/>
                <a:gd name="connsiteX50" fmla="*/ 1012509 w 4138458"/>
                <a:gd name="connsiteY50" fmla="*/ 290921 h 1412149"/>
                <a:gd name="connsiteX51" fmla="*/ 983015 w 4138458"/>
                <a:gd name="connsiteY51" fmla="*/ 290921 h 1412149"/>
                <a:gd name="connsiteX52" fmla="*/ 917868 w 4138458"/>
                <a:gd name="connsiteY52" fmla="*/ 290921 h 1412149"/>
                <a:gd name="connsiteX53" fmla="*/ 869743 w 4138458"/>
                <a:gd name="connsiteY53" fmla="*/ 290921 h 1412149"/>
                <a:gd name="connsiteX54" fmla="*/ 791928 w 4138458"/>
                <a:gd name="connsiteY54" fmla="*/ 290921 h 1412149"/>
                <a:gd name="connsiteX55" fmla="*/ 775102 w 4138458"/>
                <a:gd name="connsiteY55" fmla="*/ 290921 h 1412149"/>
                <a:gd name="connsiteX56" fmla="*/ 649162 w 4138458"/>
                <a:gd name="connsiteY56" fmla="*/ 290921 h 1412149"/>
                <a:gd name="connsiteX57" fmla="*/ 575578 w 4138458"/>
                <a:gd name="connsiteY57" fmla="*/ 333186 h 1412149"/>
                <a:gd name="connsiteX58" fmla="*/ 384805 w 4138458"/>
                <a:gd name="connsiteY58" fmla="*/ 663809 h 1412149"/>
                <a:gd name="connsiteX59" fmla="*/ 384805 w 4138458"/>
                <a:gd name="connsiteY59" fmla="*/ 748339 h 1412149"/>
                <a:gd name="connsiteX60" fmla="*/ 575578 w 4138458"/>
                <a:gd name="connsiteY60" fmla="*/ 1078962 h 1412149"/>
                <a:gd name="connsiteX61" fmla="*/ 649162 w 4138458"/>
                <a:gd name="connsiteY61" fmla="*/ 1121227 h 1412149"/>
                <a:gd name="connsiteX62" fmla="*/ 791928 w 4138458"/>
                <a:gd name="connsiteY62" fmla="*/ 1121227 h 1412149"/>
                <a:gd name="connsiteX63" fmla="*/ 1030708 w 4138458"/>
                <a:gd name="connsiteY63" fmla="*/ 1121227 h 1412149"/>
                <a:gd name="connsiteX64" fmla="*/ 1127393 w 4138458"/>
                <a:gd name="connsiteY64" fmla="*/ 1121227 h 1412149"/>
                <a:gd name="connsiteX65" fmla="*/ 1173474 w 4138458"/>
                <a:gd name="connsiteY65" fmla="*/ 1121227 h 1412149"/>
                <a:gd name="connsiteX66" fmla="*/ 1285311 w 4138458"/>
                <a:gd name="connsiteY66" fmla="*/ 1121227 h 1412149"/>
                <a:gd name="connsiteX67" fmla="*/ 1508939 w 4138458"/>
                <a:gd name="connsiteY67" fmla="*/ 1121227 h 1412149"/>
                <a:gd name="connsiteX68" fmla="*/ 1573863 w 4138458"/>
                <a:gd name="connsiteY68" fmla="*/ 1121227 h 1412149"/>
                <a:gd name="connsiteX69" fmla="*/ 1666857 w 4138458"/>
                <a:gd name="connsiteY69" fmla="*/ 1121227 h 1412149"/>
                <a:gd name="connsiteX70" fmla="*/ 1933591 w 4138458"/>
                <a:gd name="connsiteY70" fmla="*/ 1121227 h 1412149"/>
                <a:gd name="connsiteX71" fmla="*/ 1955409 w 4138458"/>
                <a:gd name="connsiteY71" fmla="*/ 1121227 h 1412149"/>
                <a:gd name="connsiteX72" fmla="*/ 2315137 w 4138458"/>
                <a:gd name="connsiteY72" fmla="*/ 1121227 h 1412149"/>
                <a:gd name="connsiteX73" fmla="*/ 2319556 w 4138458"/>
                <a:gd name="connsiteY73" fmla="*/ 1119915 h 1412149"/>
                <a:gd name="connsiteX74" fmla="*/ 2323948 w 4138458"/>
                <a:gd name="connsiteY74" fmla="*/ 1121227 h 1412149"/>
                <a:gd name="connsiteX75" fmla="*/ 2705494 w 4138458"/>
                <a:gd name="connsiteY75" fmla="*/ 1121227 h 1412149"/>
                <a:gd name="connsiteX76" fmla="*/ 2709913 w 4138458"/>
                <a:gd name="connsiteY76" fmla="*/ 1119915 h 1412149"/>
                <a:gd name="connsiteX77" fmla="*/ 2714305 w 4138458"/>
                <a:gd name="connsiteY77" fmla="*/ 1121227 h 1412149"/>
                <a:gd name="connsiteX78" fmla="*/ 2913583 w 4138458"/>
                <a:gd name="connsiteY78" fmla="*/ 1121227 h 1412149"/>
                <a:gd name="connsiteX79" fmla="*/ 3095851 w 4138458"/>
                <a:gd name="connsiteY79" fmla="*/ 1121227 h 1412149"/>
                <a:gd name="connsiteX80" fmla="*/ 3112861 w 4138458"/>
                <a:gd name="connsiteY80" fmla="*/ 1121227 h 1412149"/>
                <a:gd name="connsiteX81" fmla="*/ 3295129 w 4138458"/>
                <a:gd name="connsiteY81" fmla="*/ 1121227 h 1412149"/>
                <a:gd name="connsiteX82" fmla="*/ 3671470 w 4138458"/>
                <a:gd name="connsiteY82" fmla="*/ 1412149 h 1412149"/>
                <a:gd name="connsiteX83" fmla="*/ 3163470 w 4138458"/>
                <a:gd name="connsiteY83" fmla="*/ 1412149 h 1412149"/>
                <a:gd name="connsiteX84" fmla="*/ 3022552 w 4138458"/>
                <a:gd name="connsiteY84" fmla="*/ 1412149 h 1412149"/>
                <a:gd name="connsiteX85" fmla="*/ 2554799 w 4138458"/>
                <a:gd name="connsiteY85" fmla="*/ 1412149 h 1412149"/>
                <a:gd name="connsiteX86" fmla="*/ 2514552 w 4138458"/>
                <a:gd name="connsiteY86" fmla="*/ 1412149 h 1412149"/>
                <a:gd name="connsiteX87" fmla="*/ 2266137 w 4138458"/>
                <a:gd name="connsiteY87" fmla="*/ 1412149 h 1412149"/>
                <a:gd name="connsiteX88" fmla="*/ 1905881 w 4138458"/>
                <a:gd name="connsiteY88" fmla="*/ 1412149 h 1412149"/>
                <a:gd name="connsiteX89" fmla="*/ 1809866 w 4138458"/>
                <a:gd name="connsiteY89" fmla="*/ 1412149 h 1412149"/>
                <a:gd name="connsiteX90" fmla="*/ 1617219 w 4138458"/>
                <a:gd name="connsiteY90" fmla="*/ 1412149 h 1412149"/>
                <a:gd name="connsiteX91" fmla="*/ 1489857 w 4138458"/>
                <a:gd name="connsiteY91" fmla="*/ 1412149 h 1412149"/>
                <a:gd name="connsiteX92" fmla="*/ 1301866 w 4138458"/>
                <a:gd name="connsiteY92" fmla="*/ 1412149 h 1412149"/>
                <a:gd name="connsiteX93" fmla="*/ 1160948 w 4138458"/>
                <a:gd name="connsiteY93" fmla="*/ 1412149 h 1412149"/>
                <a:gd name="connsiteX94" fmla="*/ 1115038 w 4138458"/>
                <a:gd name="connsiteY94" fmla="*/ 1412149 h 1412149"/>
                <a:gd name="connsiteX95" fmla="*/ 840939 w 4138458"/>
                <a:gd name="connsiteY95" fmla="*/ 1412149 h 1412149"/>
                <a:gd name="connsiteX96" fmla="*/ 652948 w 4138458"/>
                <a:gd name="connsiteY96" fmla="*/ 1412149 h 1412149"/>
                <a:gd name="connsiteX97" fmla="*/ 466120 w 4138458"/>
                <a:gd name="connsiteY97" fmla="*/ 1412149 h 1412149"/>
                <a:gd name="connsiteX98" fmla="*/ 340972 w 4138458"/>
                <a:gd name="connsiteY98" fmla="*/ 1340266 h 1412149"/>
                <a:gd name="connsiteX99" fmla="*/ 16513 w 4138458"/>
                <a:gd name="connsiteY99" fmla="*/ 777957 h 1412149"/>
                <a:gd name="connsiteX100" fmla="*/ 16513 w 4138458"/>
                <a:gd name="connsiteY100" fmla="*/ 634192 h 1412149"/>
                <a:gd name="connsiteX101" fmla="*/ 340972 w 4138458"/>
                <a:gd name="connsiteY101" fmla="*/ 71883 h 1412149"/>
                <a:gd name="connsiteX102" fmla="*/ 466120 w 4138458"/>
                <a:gd name="connsiteY102" fmla="*/ 0 h 1412149"/>
                <a:gd name="connsiteX103" fmla="*/ 652948 w 4138458"/>
                <a:gd name="connsiteY103" fmla="*/ 0 h 1412149"/>
                <a:gd name="connsiteX104" fmla="*/ 680314 w 4138458"/>
                <a:gd name="connsiteY104" fmla="*/ 0 h 1412149"/>
                <a:gd name="connsiteX105" fmla="*/ 840939 w 4138458"/>
                <a:gd name="connsiteY105" fmla="*/ 0 h 1412149"/>
                <a:gd name="connsiteX106" fmla="*/ 841276 w 4138458"/>
                <a:gd name="connsiteY106" fmla="*/ 0 h 1412149"/>
                <a:gd name="connsiteX107" fmla="*/ 867142 w 4138458"/>
                <a:gd name="connsiteY107" fmla="*/ 0 h 1412149"/>
                <a:gd name="connsiteX108" fmla="*/ 956611 w 4138458"/>
                <a:gd name="connsiteY108" fmla="*/ 0 h 1412149"/>
                <a:gd name="connsiteX109" fmla="*/ 1028104 w 4138458"/>
                <a:gd name="connsiteY109" fmla="*/ 0 h 1412149"/>
                <a:gd name="connsiteX110" fmla="*/ 1033923 w 4138458"/>
                <a:gd name="connsiteY110" fmla="*/ 0 h 1412149"/>
                <a:gd name="connsiteX111" fmla="*/ 1055133 w 4138458"/>
                <a:gd name="connsiteY111" fmla="*/ 0 h 1412149"/>
                <a:gd name="connsiteX112" fmla="*/ 1080817 w 4138458"/>
                <a:gd name="connsiteY112" fmla="*/ 0 h 1412149"/>
                <a:gd name="connsiteX113" fmla="*/ 1115038 w 4138458"/>
                <a:gd name="connsiteY113" fmla="*/ 0 h 1412149"/>
                <a:gd name="connsiteX114" fmla="*/ 1143439 w 4138458"/>
                <a:gd name="connsiteY114" fmla="*/ 0 h 1412149"/>
                <a:gd name="connsiteX115" fmla="*/ 1160948 w 4138458"/>
                <a:gd name="connsiteY115" fmla="*/ 0 h 1412149"/>
                <a:gd name="connsiteX116" fmla="*/ 1216095 w 4138458"/>
                <a:gd name="connsiteY116" fmla="*/ 0 h 1412149"/>
                <a:gd name="connsiteX117" fmla="*/ 1220751 w 4138458"/>
                <a:gd name="connsiteY117" fmla="*/ 0 h 1412149"/>
                <a:gd name="connsiteX118" fmla="*/ 1267645 w 4138458"/>
                <a:gd name="connsiteY118" fmla="*/ 0 h 1412149"/>
                <a:gd name="connsiteX119" fmla="*/ 1291726 w 4138458"/>
                <a:gd name="connsiteY119" fmla="*/ 0 h 1412149"/>
                <a:gd name="connsiteX120" fmla="*/ 1301866 w 4138458"/>
                <a:gd name="connsiteY120" fmla="*/ 0 h 1412149"/>
                <a:gd name="connsiteX121" fmla="*/ 1331430 w 4138458"/>
                <a:gd name="connsiteY121" fmla="*/ 0 h 1412149"/>
                <a:gd name="connsiteX122" fmla="*/ 1375142 w 4138458"/>
                <a:gd name="connsiteY122" fmla="*/ 0 h 1412149"/>
                <a:gd name="connsiteX123" fmla="*/ 1408742 w 4138458"/>
                <a:gd name="connsiteY123" fmla="*/ 0 h 1412149"/>
                <a:gd name="connsiteX124" fmla="*/ 1455636 w 4138458"/>
                <a:gd name="connsiteY124" fmla="*/ 0 h 1412149"/>
                <a:gd name="connsiteX125" fmla="*/ 1479717 w 4138458"/>
                <a:gd name="connsiteY125" fmla="*/ 0 h 1412149"/>
                <a:gd name="connsiteX126" fmla="*/ 1489857 w 4138458"/>
                <a:gd name="connsiteY126" fmla="*/ 0 h 1412149"/>
                <a:gd name="connsiteX127" fmla="*/ 1536104 w 4138458"/>
                <a:gd name="connsiteY127" fmla="*/ 0 h 1412149"/>
                <a:gd name="connsiteX128" fmla="*/ 1617219 w 4138458"/>
                <a:gd name="connsiteY128" fmla="*/ 0 h 1412149"/>
                <a:gd name="connsiteX129" fmla="*/ 1651439 w 4138458"/>
                <a:gd name="connsiteY129" fmla="*/ 0 h 1412149"/>
                <a:gd name="connsiteX130" fmla="*/ 1728751 w 4138458"/>
                <a:gd name="connsiteY130" fmla="*/ 0 h 1412149"/>
                <a:gd name="connsiteX131" fmla="*/ 1775645 w 4138458"/>
                <a:gd name="connsiteY131" fmla="*/ 0 h 1412149"/>
                <a:gd name="connsiteX132" fmla="*/ 1799726 w 4138458"/>
                <a:gd name="connsiteY132" fmla="*/ 0 h 1412149"/>
                <a:gd name="connsiteX133" fmla="*/ 1809866 w 4138458"/>
                <a:gd name="connsiteY133" fmla="*/ 0 h 1412149"/>
                <a:gd name="connsiteX134" fmla="*/ 1831413 w 4138458"/>
                <a:gd name="connsiteY134" fmla="*/ 0 h 1412149"/>
                <a:gd name="connsiteX135" fmla="*/ 1905881 w 4138458"/>
                <a:gd name="connsiteY135" fmla="*/ 0 h 1412149"/>
                <a:gd name="connsiteX136" fmla="*/ 1992375 w 4138458"/>
                <a:gd name="connsiteY136" fmla="*/ 0 h 1412149"/>
                <a:gd name="connsiteX137" fmla="*/ 2107709 w 4138458"/>
                <a:gd name="connsiteY137" fmla="*/ 0 h 1412149"/>
                <a:gd name="connsiteX138" fmla="*/ 2120075 w 4138458"/>
                <a:gd name="connsiteY138" fmla="*/ 0 h 1412149"/>
                <a:gd name="connsiteX139" fmla="*/ 2185022 w 4138458"/>
                <a:gd name="connsiteY139" fmla="*/ 0 h 1412149"/>
                <a:gd name="connsiteX140" fmla="*/ 2231916 w 4138458"/>
                <a:gd name="connsiteY140" fmla="*/ 0 h 1412149"/>
                <a:gd name="connsiteX141" fmla="*/ 2255997 w 4138458"/>
                <a:gd name="connsiteY141" fmla="*/ 0 h 1412149"/>
                <a:gd name="connsiteX142" fmla="*/ 2266137 w 4138458"/>
                <a:gd name="connsiteY142" fmla="*/ 0 h 1412149"/>
                <a:gd name="connsiteX143" fmla="*/ 2281036 w 4138458"/>
                <a:gd name="connsiteY143" fmla="*/ 0 h 1412149"/>
                <a:gd name="connsiteX144" fmla="*/ 2473684 w 4138458"/>
                <a:gd name="connsiteY144" fmla="*/ 0 h 1412149"/>
                <a:gd name="connsiteX145" fmla="*/ 2514552 w 4138458"/>
                <a:gd name="connsiteY145" fmla="*/ 0 h 1412149"/>
                <a:gd name="connsiteX146" fmla="*/ 2520578 w 4138458"/>
                <a:gd name="connsiteY146" fmla="*/ 0 h 1412149"/>
                <a:gd name="connsiteX147" fmla="*/ 2544659 w 4138458"/>
                <a:gd name="connsiteY147" fmla="*/ 0 h 1412149"/>
                <a:gd name="connsiteX148" fmla="*/ 2554799 w 4138458"/>
                <a:gd name="connsiteY148" fmla="*/ 0 h 1412149"/>
                <a:gd name="connsiteX149" fmla="*/ 2680485 w 4138458"/>
                <a:gd name="connsiteY149" fmla="*/ 0 h 1412149"/>
                <a:gd name="connsiteX150" fmla="*/ 3005042 w 4138458"/>
                <a:gd name="connsiteY150" fmla="*/ 0 h 1412149"/>
                <a:gd name="connsiteX151" fmla="*/ 3022552 w 4138458"/>
                <a:gd name="connsiteY151" fmla="*/ 0 h 1412149"/>
                <a:gd name="connsiteX152" fmla="*/ 3082355 w 4138458"/>
                <a:gd name="connsiteY152" fmla="*/ 0 h 1412149"/>
                <a:gd name="connsiteX153" fmla="*/ 3129249 w 4138458"/>
                <a:gd name="connsiteY153" fmla="*/ 0 h 1412149"/>
                <a:gd name="connsiteX154" fmla="*/ 3153330 w 4138458"/>
                <a:gd name="connsiteY154" fmla="*/ 0 h 1412149"/>
                <a:gd name="connsiteX155" fmla="*/ 3163470 w 4138458"/>
                <a:gd name="connsiteY155" fmla="*/ 0 h 1412149"/>
                <a:gd name="connsiteX156" fmla="*/ 3236746 w 4138458"/>
                <a:gd name="connsiteY156" fmla="*/ 0 h 1412149"/>
                <a:gd name="connsiteX157" fmla="*/ 3671470 w 4138458"/>
                <a:gd name="connsiteY157" fmla="*/ 0 h 1412149"/>
                <a:gd name="connsiteX158" fmla="*/ 3796617 w 4138458"/>
                <a:gd name="connsiteY158" fmla="*/ 71883 h 1412149"/>
                <a:gd name="connsiteX159" fmla="*/ 4121076 w 4138458"/>
                <a:gd name="connsiteY159" fmla="*/ 634192 h 1412149"/>
                <a:gd name="connsiteX160" fmla="*/ 4121076 w 4138458"/>
                <a:gd name="connsiteY160" fmla="*/ 777957 h 1412149"/>
                <a:gd name="connsiteX161" fmla="*/ 3796617 w 4138458"/>
                <a:gd name="connsiteY161" fmla="*/ 1340266 h 1412149"/>
                <a:gd name="connsiteX162" fmla="*/ 3671470 w 4138458"/>
                <a:gd name="connsiteY162"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Lst>
              <a:rect l="l" t="t" r="r" b="b"/>
              <a:pathLst>
                <a:path w="4138458" h="1412149">
                  <a:moveTo>
                    <a:pt x="3494407" y="1121227"/>
                  </a:moveTo>
                  <a:cubicBezTo>
                    <a:pt x="3521660" y="1121227"/>
                    <a:pt x="3554364" y="1102140"/>
                    <a:pt x="3567991" y="1078962"/>
                  </a:cubicBezTo>
                  <a:cubicBezTo>
                    <a:pt x="3567991" y="1078962"/>
                    <a:pt x="3567991" y="1078962"/>
                    <a:pt x="3758764" y="748339"/>
                  </a:cubicBezTo>
                  <a:cubicBezTo>
                    <a:pt x="3772390" y="725162"/>
                    <a:pt x="3772390" y="686987"/>
                    <a:pt x="3758764" y="663809"/>
                  </a:cubicBezTo>
                  <a:cubicBezTo>
                    <a:pt x="3758764" y="663809"/>
                    <a:pt x="3758764" y="663809"/>
                    <a:pt x="3567991" y="333186"/>
                  </a:cubicBezTo>
                  <a:cubicBezTo>
                    <a:pt x="3554364" y="310009"/>
                    <a:pt x="3521660" y="290921"/>
                    <a:pt x="3494407" y="290921"/>
                  </a:cubicBezTo>
                  <a:cubicBezTo>
                    <a:pt x="3494407" y="290921"/>
                    <a:pt x="3494407" y="290921"/>
                    <a:pt x="3333442" y="290921"/>
                  </a:cubicBezTo>
                  <a:lnTo>
                    <a:pt x="3295129" y="290921"/>
                  </a:lnTo>
                  <a:lnTo>
                    <a:pt x="3289167" y="290921"/>
                  </a:lnTo>
                  <a:lnTo>
                    <a:pt x="3247435" y="290921"/>
                  </a:lnTo>
                  <a:lnTo>
                    <a:pt x="3238801" y="290921"/>
                  </a:lnTo>
                  <a:lnTo>
                    <a:pt x="3134164" y="290921"/>
                  </a:lnTo>
                  <a:lnTo>
                    <a:pt x="3112861" y="290921"/>
                  </a:lnTo>
                  <a:lnTo>
                    <a:pt x="3095851" y="290921"/>
                  </a:lnTo>
                  <a:lnTo>
                    <a:pt x="3089889" y="290921"/>
                  </a:lnTo>
                  <a:lnTo>
                    <a:pt x="3048157" y="290921"/>
                  </a:lnTo>
                  <a:lnTo>
                    <a:pt x="3039523" y="290921"/>
                  </a:lnTo>
                  <a:lnTo>
                    <a:pt x="2934886" y="290921"/>
                  </a:lnTo>
                  <a:lnTo>
                    <a:pt x="2913583" y="290921"/>
                  </a:lnTo>
                  <a:lnTo>
                    <a:pt x="2840245" y="290921"/>
                  </a:lnTo>
                  <a:cubicBezTo>
                    <a:pt x="2803730" y="290921"/>
                    <a:pt x="2761998" y="290921"/>
                    <a:pt x="2714305" y="290921"/>
                  </a:cubicBezTo>
                  <a:lnTo>
                    <a:pt x="2709913" y="292233"/>
                  </a:lnTo>
                  <a:lnTo>
                    <a:pt x="2705494" y="290921"/>
                  </a:lnTo>
                  <a:cubicBezTo>
                    <a:pt x="2705494" y="290921"/>
                    <a:pt x="2705494" y="290921"/>
                    <a:pt x="2323948" y="290921"/>
                  </a:cubicBezTo>
                  <a:lnTo>
                    <a:pt x="2319556" y="292233"/>
                  </a:lnTo>
                  <a:lnTo>
                    <a:pt x="2315137" y="290921"/>
                  </a:lnTo>
                  <a:cubicBezTo>
                    <a:pt x="2315137" y="290921"/>
                    <a:pt x="2315137" y="290921"/>
                    <a:pt x="2059531" y="290921"/>
                  </a:cubicBezTo>
                  <a:lnTo>
                    <a:pt x="1955409" y="290921"/>
                  </a:lnTo>
                  <a:lnTo>
                    <a:pt x="1949447" y="290921"/>
                  </a:lnTo>
                  <a:lnTo>
                    <a:pt x="1933591" y="290921"/>
                  </a:lnTo>
                  <a:lnTo>
                    <a:pt x="1907716" y="290921"/>
                  </a:lnTo>
                  <a:cubicBezTo>
                    <a:pt x="1871946" y="290921"/>
                    <a:pt x="1809348" y="290921"/>
                    <a:pt x="1699803" y="290921"/>
                  </a:cubicBezTo>
                  <a:lnTo>
                    <a:pt x="1666857" y="290921"/>
                  </a:lnTo>
                  <a:lnTo>
                    <a:pt x="1660895" y="290921"/>
                  </a:lnTo>
                  <a:lnTo>
                    <a:pt x="1619163" y="290921"/>
                  </a:lnTo>
                  <a:lnTo>
                    <a:pt x="1573863" y="290921"/>
                  </a:lnTo>
                  <a:lnTo>
                    <a:pt x="1508939" y="290921"/>
                  </a:lnTo>
                  <a:lnTo>
                    <a:pt x="1505892" y="290921"/>
                  </a:lnTo>
                  <a:lnTo>
                    <a:pt x="1502977" y="290921"/>
                  </a:lnTo>
                  <a:lnTo>
                    <a:pt x="1461246" y="290921"/>
                  </a:lnTo>
                  <a:lnTo>
                    <a:pt x="1411251" y="290921"/>
                  </a:lnTo>
                  <a:lnTo>
                    <a:pt x="1347974" y="290921"/>
                  </a:lnTo>
                  <a:lnTo>
                    <a:pt x="1285311" y="290921"/>
                  </a:lnTo>
                  <a:lnTo>
                    <a:pt x="1253333" y="290921"/>
                  </a:lnTo>
                  <a:lnTo>
                    <a:pt x="1173474" y="290921"/>
                  </a:lnTo>
                  <a:lnTo>
                    <a:pt x="1167512" y="290921"/>
                  </a:lnTo>
                  <a:lnTo>
                    <a:pt x="1127393" y="290921"/>
                  </a:lnTo>
                  <a:lnTo>
                    <a:pt x="1125780" y="290921"/>
                  </a:lnTo>
                  <a:lnTo>
                    <a:pt x="1030708" y="290921"/>
                  </a:lnTo>
                  <a:cubicBezTo>
                    <a:pt x="1030708" y="290921"/>
                    <a:pt x="1030708" y="290921"/>
                    <a:pt x="1024746" y="290921"/>
                  </a:cubicBezTo>
                  <a:lnTo>
                    <a:pt x="1012509" y="290921"/>
                  </a:lnTo>
                  <a:lnTo>
                    <a:pt x="983015" y="290921"/>
                  </a:lnTo>
                  <a:lnTo>
                    <a:pt x="917868" y="290921"/>
                  </a:lnTo>
                  <a:lnTo>
                    <a:pt x="869743" y="290921"/>
                  </a:lnTo>
                  <a:lnTo>
                    <a:pt x="791928" y="290921"/>
                  </a:lnTo>
                  <a:lnTo>
                    <a:pt x="775102" y="290921"/>
                  </a:lnTo>
                  <a:cubicBezTo>
                    <a:pt x="738587" y="290921"/>
                    <a:pt x="696855" y="290921"/>
                    <a:pt x="649162" y="290921"/>
                  </a:cubicBezTo>
                  <a:cubicBezTo>
                    <a:pt x="622590" y="290921"/>
                    <a:pt x="589204" y="310009"/>
                    <a:pt x="575578" y="333186"/>
                  </a:cubicBezTo>
                  <a:cubicBezTo>
                    <a:pt x="575578" y="333186"/>
                    <a:pt x="575578" y="333186"/>
                    <a:pt x="384805" y="663809"/>
                  </a:cubicBezTo>
                  <a:cubicBezTo>
                    <a:pt x="371859" y="686987"/>
                    <a:pt x="371859" y="725162"/>
                    <a:pt x="384805" y="748339"/>
                  </a:cubicBezTo>
                  <a:cubicBezTo>
                    <a:pt x="384805" y="748339"/>
                    <a:pt x="384805" y="748339"/>
                    <a:pt x="575578" y="1078962"/>
                  </a:cubicBezTo>
                  <a:cubicBezTo>
                    <a:pt x="589204" y="1102140"/>
                    <a:pt x="622590" y="1121227"/>
                    <a:pt x="649162" y="1121227"/>
                  </a:cubicBezTo>
                  <a:lnTo>
                    <a:pt x="791928" y="1121227"/>
                  </a:lnTo>
                  <a:lnTo>
                    <a:pt x="1030708" y="1121227"/>
                  </a:lnTo>
                  <a:lnTo>
                    <a:pt x="1127393" y="1121227"/>
                  </a:lnTo>
                  <a:lnTo>
                    <a:pt x="1173474" y="1121227"/>
                  </a:lnTo>
                  <a:lnTo>
                    <a:pt x="1285311" y="1121227"/>
                  </a:lnTo>
                  <a:lnTo>
                    <a:pt x="1508939" y="1121227"/>
                  </a:lnTo>
                  <a:lnTo>
                    <a:pt x="1573863" y="1121227"/>
                  </a:lnTo>
                  <a:lnTo>
                    <a:pt x="1666857" y="1121227"/>
                  </a:lnTo>
                  <a:lnTo>
                    <a:pt x="1933591" y="1121227"/>
                  </a:lnTo>
                  <a:lnTo>
                    <a:pt x="1955409" y="1121227"/>
                  </a:lnTo>
                  <a:lnTo>
                    <a:pt x="2315137" y="1121227"/>
                  </a:lnTo>
                  <a:lnTo>
                    <a:pt x="2319556" y="1119915"/>
                  </a:lnTo>
                  <a:lnTo>
                    <a:pt x="2323948" y="1121227"/>
                  </a:lnTo>
                  <a:lnTo>
                    <a:pt x="2705494" y="1121227"/>
                  </a:lnTo>
                  <a:lnTo>
                    <a:pt x="2709913" y="1119915"/>
                  </a:lnTo>
                  <a:lnTo>
                    <a:pt x="2714305" y="1121227"/>
                  </a:lnTo>
                  <a:lnTo>
                    <a:pt x="2913583" y="1121227"/>
                  </a:lnTo>
                  <a:lnTo>
                    <a:pt x="3095851" y="1121227"/>
                  </a:lnTo>
                  <a:lnTo>
                    <a:pt x="3112861" y="1121227"/>
                  </a:lnTo>
                  <a:lnTo>
                    <a:pt x="3295129" y="1121227"/>
                  </a:lnTo>
                  <a:close/>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chemeClr val="accent3"/>
            </a:solidFill>
            <a:ln w="19050">
              <a:noFill/>
            </a:ln>
            <a:effectLst>
              <a:innerShdw blurRad="101600" dist="63500" dir="2700000">
                <a:prstClr val="black">
                  <a:alpha val="50000"/>
                </a:prstClr>
              </a:inn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cs typeface="+mn-ea"/>
                <a:sym typeface="+mn-lt"/>
              </a:endParaRPr>
            </a:p>
          </p:txBody>
        </p:sp>
        <p:sp>
          <p:nvSpPr>
            <p:cNvPr id="25" name="任意多边形 24"/>
            <p:cNvSpPr>
              <a:spLocks/>
            </p:cNvSpPr>
            <p:nvPr/>
          </p:nvSpPr>
          <p:spPr bwMode="auto">
            <a:xfrm rot="10800000">
              <a:off x="6522379" y="4754441"/>
              <a:ext cx="2581375" cy="631527"/>
            </a:xfrm>
            <a:custGeom>
              <a:avLst/>
              <a:gdLst>
                <a:gd name="connsiteX0" fmla="*/ 3119312 w 3393888"/>
                <a:gd name="connsiteY0" fmla="*/ 830306 h 830306"/>
                <a:gd name="connsiteX1" fmla="*/ 2920034 w 3393888"/>
                <a:gd name="connsiteY1" fmla="*/ 830306 h 830306"/>
                <a:gd name="connsiteX2" fmla="*/ 2737766 w 3393888"/>
                <a:gd name="connsiteY2" fmla="*/ 830306 h 830306"/>
                <a:gd name="connsiteX3" fmla="*/ 2720756 w 3393888"/>
                <a:gd name="connsiteY3" fmla="*/ 830306 h 830306"/>
                <a:gd name="connsiteX4" fmla="*/ 2538488 w 3393888"/>
                <a:gd name="connsiteY4" fmla="*/ 830306 h 830306"/>
                <a:gd name="connsiteX5" fmla="*/ 2339210 w 3393888"/>
                <a:gd name="connsiteY5" fmla="*/ 830306 h 830306"/>
                <a:gd name="connsiteX6" fmla="*/ 2334818 w 3393888"/>
                <a:gd name="connsiteY6" fmla="*/ 828994 h 830306"/>
                <a:gd name="connsiteX7" fmla="*/ 2330399 w 3393888"/>
                <a:gd name="connsiteY7" fmla="*/ 830306 h 830306"/>
                <a:gd name="connsiteX8" fmla="*/ 1948853 w 3393888"/>
                <a:gd name="connsiteY8" fmla="*/ 830306 h 830306"/>
                <a:gd name="connsiteX9" fmla="*/ 1944461 w 3393888"/>
                <a:gd name="connsiteY9" fmla="*/ 828994 h 830306"/>
                <a:gd name="connsiteX10" fmla="*/ 1940042 w 3393888"/>
                <a:gd name="connsiteY10" fmla="*/ 830306 h 830306"/>
                <a:gd name="connsiteX11" fmla="*/ 1580314 w 3393888"/>
                <a:gd name="connsiteY11" fmla="*/ 830306 h 830306"/>
                <a:gd name="connsiteX12" fmla="*/ 1558496 w 3393888"/>
                <a:gd name="connsiteY12" fmla="*/ 830306 h 830306"/>
                <a:gd name="connsiteX13" fmla="*/ 1291762 w 3393888"/>
                <a:gd name="connsiteY13" fmla="*/ 830306 h 830306"/>
                <a:gd name="connsiteX14" fmla="*/ 1198768 w 3393888"/>
                <a:gd name="connsiteY14" fmla="*/ 830306 h 830306"/>
                <a:gd name="connsiteX15" fmla="*/ 1133844 w 3393888"/>
                <a:gd name="connsiteY15" fmla="*/ 830306 h 830306"/>
                <a:gd name="connsiteX16" fmla="*/ 910216 w 3393888"/>
                <a:gd name="connsiteY16" fmla="*/ 830306 h 830306"/>
                <a:gd name="connsiteX17" fmla="*/ 798379 w 3393888"/>
                <a:gd name="connsiteY17" fmla="*/ 830306 h 830306"/>
                <a:gd name="connsiteX18" fmla="*/ 752298 w 3393888"/>
                <a:gd name="connsiteY18" fmla="*/ 830306 h 830306"/>
                <a:gd name="connsiteX19" fmla="*/ 655613 w 3393888"/>
                <a:gd name="connsiteY19" fmla="*/ 830306 h 830306"/>
                <a:gd name="connsiteX20" fmla="*/ 416833 w 3393888"/>
                <a:gd name="connsiteY20" fmla="*/ 830306 h 830306"/>
                <a:gd name="connsiteX21" fmla="*/ 274067 w 3393888"/>
                <a:gd name="connsiteY21" fmla="*/ 830306 h 830306"/>
                <a:gd name="connsiteX22" fmla="*/ 200483 w 3393888"/>
                <a:gd name="connsiteY22" fmla="*/ 788041 h 830306"/>
                <a:gd name="connsiteX23" fmla="*/ 9710 w 3393888"/>
                <a:gd name="connsiteY23" fmla="*/ 457418 h 830306"/>
                <a:gd name="connsiteX24" fmla="*/ 9710 w 3393888"/>
                <a:gd name="connsiteY24" fmla="*/ 372888 h 830306"/>
                <a:gd name="connsiteX25" fmla="*/ 200483 w 3393888"/>
                <a:gd name="connsiteY25" fmla="*/ 42265 h 830306"/>
                <a:gd name="connsiteX26" fmla="*/ 274067 w 3393888"/>
                <a:gd name="connsiteY26" fmla="*/ 0 h 830306"/>
                <a:gd name="connsiteX27" fmla="*/ 400007 w 3393888"/>
                <a:gd name="connsiteY27" fmla="*/ 0 h 830306"/>
                <a:gd name="connsiteX28" fmla="*/ 416833 w 3393888"/>
                <a:gd name="connsiteY28" fmla="*/ 0 h 830306"/>
                <a:gd name="connsiteX29" fmla="*/ 494648 w 3393888"/>
                <a:gd name="connsiteY29" fmla="*/ 0 h 830306"/>
                <a:gd name="connsiteX30" fmla="*/ 542773 w 3393888"/>
                <a:gd name="connsiteY30" fmla="*/ 0 h 830306"/>
                <a:gd name="connsiteX31" fmla="*/ 607920 w 3393888"/>
                <a:gd name="connsiteY31" fmla="*/ 0 h 830306"/>
                <a:gd name="connsiteX32" fmla="*/ 637414 w 3393888"/>
                <a:gd name="connsiteY32" fmla="*/ 0 h 830306"/>
                <a:gd name="connsiteX33" fmla="*/ 649651 w 3393888"/>
                <a:gd name="connsiteY33" fmla="*/ 0 h 830306"/>
                <a:gd name="connsiteX34" fmla="*/ 655613 w 3393888"/>
                <a:gd name="connsiteY34" fmla="*/ 0 h 830306"/>
                <a:gd name="connsiteX35" fmla="*/ 750685 w 3393888"/>
                <a:gd name="connsiteY35" fmla="*/ 0 h 830306"/>
                <a:gd name="connsiteX36" fmla="*/ 752298 w 3393888"/>
                <a:gd name="connsiteY36" fmla="*/ 0 h 830306"/>
                <a:gd name="connsiteX37" fmla="*/ 792417 w 3393888"/>
                <a:gd name="connsiteY37" fmla="*/ 0 h 830306"/>
                <a:gd name="connsiteX38" fmla="*/ 798379 w 3393888"/>
                <a:gd name="connsiteY38" fmla="*/ 0 h 830306"/>
                <a:gd name="connsiteX39" fmla="*/ 878238 w 3393888"/>
                <a:gd name="connsiteY39" fmla="*/ 0 h 830306"/>
                <a:gd name="connsiteX40" fmla="*/ 910216 w 3393888"/>
                <a:gd name="connsiteY40" fmla="*/ 0 h 830306"/>
                <a:gd name="connsiteX41" fmla="*/ 972879 w 3393888"/>
                <a:gd name="connsiteY41" fmla="*/ 0 h 830306"/>
                <a:gd name="connsiteX42" fmla="*/ 1036156 w 3393888"/>
                <a:gd name="connsiteY42" fmla="*/ 0 h 830306"/>
                <a:gd name="connsiteX43" fmla="*/ 1086151 w 3393888"/>
                <a:gd name="connsiteY43" fmla="*/ 0 h 830306"/>
                <a:gd name="connsiteX44" fmla="*/ 1127882 w 3393888"/>
                <a:gd name="connsiteY44" fmla="*/ 0 h 830306"/>
                <a:gd name="connsiteX45" fmla="*/ 1130797 w 3393888"/>
                <a:gd name="connsiteY45" fmla="*/ 0 h 830306"/>
                <a:gd name="connsiteX46" fmla="*/ 1133844 w 3393888"/>
                <a:gd name="connsiteY46" fmla="*/ 0 h 830306"/>
                <a:gd name="connsiteX47" fmla="*/ 1198768 w 3393888"/>
                <a:gd name="connsiteY47" fmla="*/ 0 h 830306"/>
                <a:gd name="connsiteX48" fmla="*/ 1244068 w 3393888"/>
                <a:gd name="connsiteY48" fmla="*/ 0 h 830306"/>
                <a:gd name="connsiteX49" fmla="*/ 1285800 w 3393888"/>
                <a:gd name="connsiteY49" fmla="*/ 0 h 830306"/>
                <a:gd name="connsiteX50" fmla="*/ 1291762 w 3393888"/>
                <a:gd name="connsiteY50" fmla="*/ 0 h 830306"/>
                <a:gd name="connsiteX51" fmla="*/ 1324708 w 3393888"/>
                <a:gd name="connsiteY51" fmla="*/ 0 h 830306"/>
                <a:gd name="connsiteX52" fmla="*/ 1532621 w 3393888"/>
                <a:gd name="connsiteY52" fmla="*/ 0 h 830306"/>
                <a:gd name="connsiteX53" fmla="*/ 1558496 w 3393888"/>
                <a:gd name="connsiteY53" fmla="*/ 0 h 830306"/>
                <a:gd name="connsiteX54" fmla="*/ 1574352 w 3393888"/>
                <a:gd name="connsiteY54" fmla="*/ 0 h 830306"/>
                <a:gd name="connsiteX55" fmla="*/ 1580314 w 3393888"/>
                <a:gd name="connsiteY55" fmla="*/ 0 h 830306"/>
                <a:gd name="connsiteX56" fmla="*/ 1684436 w 3393888"/>
                <a:gd name="connsiteY56" fmla="*/ 0 h 830306"/>
                <a:gd name="connsiteX57" fmla="*/ 1940042 w 3393888"/>
                <a:gd name="connsiteY57" fmla="*/ 0 h 830306"/>
                <a:gd name="connsiteX58" fmla="*/ 1944461 w 3393888"/>
                <a:gd name="connsiteY58" fmla="*/ 1312 h 830306"/>
                <a:gd name="connsiteX59" fmla="*/ 1948853 w 3393888"/>
                <a:gd name="connsiteY59" fmla="*/ 0 h 830306"/>
                <a:gd name="connsiteX60" fmla="*/ 2330399 w 3393888"/>
                <a:gd name="connsiteY60" fmla="*/ 0 h 830306"/>
                <a:gd name="connsiteX61" fmla="*/ 2334818 w 3393888"/>
                <a:gd name="connsiteY61" fmla="*/ 1312 h 830306"/>
                <a:gd name="connsiteX62" fmla="*/ 2339210 w 3393888"/>
                <a:gd name="connsiteY62" fmla="*/ 0 h 830306"/>
                <a:gd name="connsiteX63" fmla="*/ 2465150 w 3393888"/>
                <a:gd name="connsiteY63" fmla="*/ 0 h 830306"/>
                <a:gd name="connsiteX64" fmla="*/ 2538488 w 3393888"/>
                <a:gd name="connsiteY64" fmla="*/ 0 h 830306"/>
                <a:gd name="connsiteX65" fmla="*/ 2559791 w 3393888"/>
                <a:gd name="connsiteY65" fmla="*/ 0 h 830306"/>
                <a:gd name="connsiteX66" fmla="*/ 2664428 w 3393888"/>
                <a:gd name="connsiteY66" fmla="*/ 0 h 830306"/>
                <a:gd name="connsiteX67" fmla="*/ 2673062 w 3393888"/>
                <a:gd name="connsiteY67" fmla="*/ 0 h 830306"/>
                <a:gd name="connsiteX68" fmla="*/ 2714794 w 3393888"/>
                <a:gd name="connsiteY68" fmla="*/ 0 h 830306"/>
                <a:gd name="connsiteX69" fmla="*/ 2720756 w 3393888"/>
                <a:gd name="connsiteY69" fmla="*/ 0 h 830306"/>
                <a:gd name="connsiteX70" fmla="*/ 2737766 w 3393888"/>
                <a:gd name="connsiteY70" fmla="*/ 0 h 830306"/>
                <a:gd name="connsiteX71" fmla="*/ 2759069 w 3393888"/>
                <a:gd name="connsiteY71" fmla="*/ 0 h 830306"/>
                <a:gd name="connsiteX72" fmla="*/ 2863706 w 3393888"/>
                <a:gd name="connsiteY72" fmla="*/ 0 h 830306"/>
                <a:gd name="connsiteX73" fmla="*/ 2872340 w 3393888"/>
                <a:gd name="connsiteY73" fmla="*/ 0 h 830306"/>
                <a:gd name="connsiteX74" fmla="*/ 2914072 w 3393888"/>
                <a:gd name="connsiteY74" fmla="*/ 0 h 830306"/>
                <a:gd name="connsiteX75" fmla="*/ 2920034 w 3393888"/>
                <a:gd name="connsiteY75" fmla="*/ 0 h 830306"/>
                <a:gd name="connsiteX76" fmla="*/ 2958347 w 3393888"/>
                <a:gd name="connsiteY76" fmla="*/ 0 h 830306"/>
                <a:gd name="connsiteX77" fmla="*/ 3119312 w 3393888"/>
                <a:gd name="connsiteY77" fmla="*/ 0 h 830306"/>
                <a:gd name="connsiteX78" fmla="*/ 3192896 w 3393888"/>
                <a:gd name="connsiteY78" fmla="*/ 42265 h 830306"/>
                <a:gd name="connsiteX79" fmla="*/ 3383669 w 3393888"/>
                <a:gd name="connsiteY79" fmla="*/ 372888 h 830306"/>
                <a:gd name="connsiteX80" fmla="*/ 3383669 w 3393888"/>
                <a:gd name="connsiteY80" fmla="*/ 457418 h 830306"/>
                <a:gd name="connsiteX81" fmla="*/ 3192896 w 3393888"/>
                <a:gd name="connsiteY81" fmla="*/ 788041 h 830306"/>
                <a:gd name="connsiteX82" fmla="*/ 3119312 w 3393888"/>
                <a:gd name="connsiteY82" fmla="*/ 830306 h 830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3393888" h="830306">
                  <a:moveTo>
                    <a:pt x="3119312" y="830306"/>
                  </a:moveTo>
                  <a:lnTo>
                    <a:pt x="2920034" y="830306"/>
                  </a:lnTo>
                  <a:lnTo>
                    <a:pt x="2737766" y="830306"/>
                  </a:lnTo>
                  <a:lnTo>
                    <a:pt x="2720756" y="830306"/>
                  </a:lnTo>
                  <a:lnTo>
                    <a:pt x="2538488" y="830306"/>
                  </a:lnTo>
                  <a:lnTo>
                    <a:pt x="2339210" y="830306"/>
                  </a:lnTo>
                  <a:lnTo>
                    <a:pt x="2334818" y="828994"/>
                  </a:lnTo>
                  <a:lnTo>
                    <a:pt x="2330399" y="830306"/>
                  </a:lnTo>
                  <a:lnTo>
                    <a:pt x="1948853" y="830306"/>
                  </a:lnTo>
                  <a:lnTo>
                    <a:pt x="1944461" y="828994"/>
                  </a:lnTo>
                  <a:lnTo>
                    <a:pt x="1940042" y="830306"/>
                  </a:lnTo>
                  <a:lnTo>
                    <a:pt x="1580314" y="830306"/>
                  </a:lnTo>
                  <a:lnTo>
                    <a:pt x="1558496" y="830306"/>
                  </a:lnTo>
                  <a:lnTo>
                    <a:pt x="1291762" y="830306"/>
                  </a:lnTo>
                  <a:lnTo>
                    <a:pt x="1198768" y="830306"/>
                  </a:lnTo>
                  <a:lnTo>
                    <a:pt x="1133844" y="830306"/>
                  </a:lnTo>
                  <a:lnTo>
                    <a:pt x="910216" y="830306"/>
                  </a:lnTo>
                  <a:lnTo>
                    <a:pt x="798379" y="830306"/>
                  </a:lnTo>
                  <a:lnTo>
                    <a:pt x="752298" y="830306"/>
                  </a:lnTo>
                  <a:lnTo>
                    <a:pt x="655613" y="830306"/>
                  </a:lnTo>
                  <a:lnTo>
                    <a:pt x="416833" y="830306"/>
                  </a:lnTo>
                  <a:lnTo>
                    <a:pt x="274067" y="830306"/>
                  </a:lnTo>
                  <a:cubicBezTo>
                    <a:pt x="247495" y="830306"/>
                    <a:pt x="214109" y="811219"/>
                    <a:pt x="200483" y="788041"/>
                  </a:cubicBezTo>
                  <a:cubicBezTo>
                    <a:pt x="9710" y="457418"/>
                    <a:pt x="9710" y="457418"/>
                    <a:pt x="9710" y="457418"/>
                  </a:cubicBezTo>
                  <a:cubicBezTo>
                    <a:pt x="-3236" y="434241"/>
                    <a:pt x="-3236" y="396066"/>
                    <a:pt x="9710" y="372888"/>
                  </a:cubicBezTo>
                  <a:cubicBezTo>
                    <a:pt x="200483" y="42265"/>
                    <a:pt x="200483" y="42265"/>
                    <a:pt x="200483" y="42265"/>
                  </a:cubicBezTo>
                  <a:cubicBezTo>
                    <a:pt x="214109" y="19088"/>
                    <a:pt x="247495" y="0"/>
                    <a:pt x="274067" y="0"/>
                  </a:cubicBezTo>
                  <a:cubicBezTo>
                    <a:pt x="321760" y="0"/>
                    <a:pt x="363492" y="0"/>
                    <a:pt x="400007" y="0"/>
                  </a:cubicBezTo>
                  <a:lnTo>
                    <a:pt x="416833" y="0"/>
                  </a:lnTo>
                  <a:lnTo>
                    <a:pt x="494648" y="0"/>
                  </a:lnTo>
                  <a:lnTo>
                    <a:pt x="542773" y="0"/>
                  </a:lnTo>
                  <a:lnTo>
                    <a:pt x="607920" y="0"/>
                  </a:lnTo>
                  <a:lnTo>
                    <a:pt x="637414" y="0"/>
                  </a:lnTo>
                  <a:lnTo>
                    <a:pt x="649651" y="0"/>
                  </a:lnTo>
                  <a:cubicBezTo>
                    <a:pt x="655613" y="0"/>
                    <a:pt x="655613" y="0"/>
                    <a:pt x="655613" y="0"/>
                  </a:cubicBezTo>
                  <a:lnTo>
                    <a:pt x="750685" y="0"/>
                  </a:lnTo>
                  <a:lnTo>
                    <a:pt x="752298" y="0"/>
                  </a:lnTo>
                  <a:lnTo>
                    <a:pt x="792417" y="0"/>
                  </a:lnTo>
                  <a:lnTo>
                    <a:pt x="798379" y="0"/>
                  </a:lnTo>
                  <a:lnTo>
                    <a:pt x="878238" y="0"/>
                  </a:lnTo>
                  <a:lnTo>
                    <a:pt x="910216" y="0"/>
                  </a:lnTo>
                  <a:lnTo>
                    <a:pt x="972879" y="0"/>
                  </a:lnTo>
                  <a:lnTo>
                    <a:pt x="1036156" y="0"/>
                  </a:lnTo>
                  <a:lnTo>
                    <a:pt x="1086151" y="0"/>
                  </a:lnTo>
                  <a:lnTo>
                    <a:pt x="1127882" y="0"/>
                  </a:lnTo>
                  <a:lnTo>
                    <a:pt x="1130797" y="0"/>
                  </a:lnTo>
                  <a:lnTo>
                    <a:pt x="1133844" y="0"/>
                  </a:lnTo>
                  <a:lnTo>
                    <a:pt x="1198768" y="0"/>
                  </a:lnTo>
                  <a:lnTo>
                    <a:pt x="1244068" y="0"/>
                  </a:lnTo>
                  <a:lnTo>
                    <a:pt x="1285800" y="0"/>
                  </a:lnTo>
                  <a:lnTo>
                    <a:pt x="1291762" y="0"/>
                  </a:lnTo>
                  <a:lnTo>
                    <a:pt x="1324708" y="0"/>
                  </a:lnTo>
                  <a:cubicBezTo>
                    <a:pt x="1434253" y="0"/>
                    <a:pt x="1496851" y="0"/>
                    <a:pt x="1532621" y="0"/>
                  </a:cubicBezTo>
                  <a:lnTo>
                    <a:pt x="1558496" y="0"/>
                  </a:lnTo>
                  <a:lnTo>
                    <a:pt x="1574352" y="0"/>
                  </a:lnTo>
                  <a:lnTo>
                    <a:pt x="1580314" y="0"/>
                  </a:lnTo>
                  <a:lnTo>
                    <a:pt x="1684436" y="0"/>
                  </a:lnTo>
                  <a:cubicBezTo>
                    <a:pt x="1940042" y="0"/>
                    <a:pt x="1940042" y="0"/>
                    <a:pt x="1940042" y="0"/>
                  </a:cubicBezTo>
                  <a:lnTo>
                    <a:pt x="1944461" y="1312"/>
                  </a:lnTo>
                  <a:lnTo>
                    <a:pt x="1948853" y="0"/>
                  </a:lnTo>
                  <a:cubicBezTo>
                    <a:pt x="2330399" y="0"/>
                    <a:pt x="2330399" y="0"/>
                    <a:pt x="2330399" y="0"/>
                  </a:cubicBezTo>
                  <a:lnTo>
                    <a:pt x="2334818" y="1312"/>
                  </a:lnTo>
                  <a:lnTo>
                    <a:pt x="2339210" y="0"/>
                  </a:lnTo>
                  <a:cubicBezTo>
                    <a:pt x="2386903" y="0"/>
                    <a:pt x="2428635" y="0"/>
                    <a:pt x="2465150" y="0"/>
                  </a:cubicBezTo>
                  <a:lnTo>
                    <a:pt x="2538488" y="0"/>
                  </a:lnTo>
                  <a:lnTo>
                    <a:pt x="2559791" y="0"/>
                  </a:lnTo>
                  <a:lnTo>
                    <a:pt x="2664428" y="0"/>
                  </a:lnTo>
                  <a:lnTo>
                    <a:pt x="2673062" y="0"/>
                  </a:lnTo>
                  <a:lnTo>
                    <a:pt x="2714794" y="0"/>
                  </a:lnTo>
                  <a:lnTo>
                    <a:pt x="2720756" y="0"/>
                  </a:lnTo>
                  <a:lnTo>
                    <a:pt x="2737766" y="0"/>
                  </a:lnTo>
                  <a:lnTo>
                    <a:pt x="2759069" y="0"/>
                  </a:lnTo>
                  <a:lnTo>
                    <a:pt x="2863706" y="0"/>
                  </a:lnTo>
                  <a:lnTo>
                    <a:pt x="2872340" y="0"/>
                  </a:lnTo>
                  <a:lnTo>
                    <a:pt x="2914072" y="0"/>
                  </a:lnTo>
                  <a:lnTo>
                    <a:pt x="2920034" y="0"/>
                  </a:lnTo>
                  <a:lnTo>
                    <a:pt x="2958347" y="0"/>
                  </a:lnTo>
                  <a:cubicBezTo>
                    <a:pt x="3119312" y="0"/>
                    <a:pt x="3119312" y="0"/>
                    <a:pt x="3119312" y="0"/>
                  </a:cubicBezTo>
                  <a:cubicBezTo>
                    <a:pt x="3146565" y="0"/>
                    <a:pt x="3179269" y="19088"/>
                    <a:pt x="3192896" y="42265"/>
                  </a:cubicBezTo>
                  <a:cubicBezTo>
                    <a:pt x="3383669" y="372888"/>
                    <a:pt x="3383669" y="372888"/>
                    <a:pt x="3383669" y="372888"/>
                  </a:cubicBezTo>
                  <a:cubicBezTo>
                    <a:pt x="3397295" y="396066"/>
                    <a:pt x="3397295" y="434241"/>
                    <a:pt x="3383669" y="457418"/>
                  </a:cubicBezTo>
                  <a:cubicBezTo>
                    <a:pt x="3192896" y="788041"/>
                    <a:pt x="3192896" y="788041"/>
                    <a:pt x="3192896" y="788041"/>
                  </a:cubicBezTo>
                  <a:cubicBezTo>
                    <a:pt x="3179269" y="811219"/>
                    <a:pt x="3146565" y="830306"/>
                    <a:pt x="3119312" y="830306"/>
                  </a:cubicBezTo>
                  <a:close/>
                </a:path>
              </a:pathLst>
            </a:custGeom>
            <a:solidFill>
              <a:schemeClr val="bg1">
                <a:alpha val="0"/>
              </a:schemeClr>
            </a:solidFill>
            <a:ln w="38100">
              <a:gradFill flip="none" rotWithShape="1">
                <a:gsLst>
                  <a:gs pos="100000">
                    <a:schemeClr val="bg1"/>
                  </a:gs>
                  <a:gs pos="0">
                    <a:srgbClr val="B6B6B6"/>
                  </a:gs>
                </a:gsLst>
                <a:lin ang="2700000" scaled="1"/>
                <a:tileRect/>
              </a:gradFill>
            </a:ln>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cs typeface="+mn-ea"/>
                <a:sym typeface="+mn-lt"/>
              </a:endParaRPr>
            </a:p>
          </p:txBody>
        </p:sp>
      </p:grpSp>
      <p:grpSp>
        <p:nvGrpSpPr>
          <p:cNvPr id="30" name="组合 29"/>
          <p:cNvGrpSpPr/>
          <p:nvPr/>
        </p:nvGrpSpPr>
        <p:grpSpPr>
          <a:xfrm>
            <a:off x="4598076" y="3085567"/>
            <a:ext cx="1603916" cy="1429949"/>
            <a:chOff x="7251581" y="4115042"/>
            <a:chExt cx="2138277" cy="1907040"/>
          </a:xfrm>
        </p:grpSpPr>
        <p:sp>
          <p:nvSpPr>
            <p:cNvPr id="26" name="任意多边形 25"/>
            <p:cNvSpPr>
              <a:spLocks/>
            </p:cNvSpPr>
            <p:nvPr/>
          </p:nvSpPr>
          <p:spPr bwMode="auto">
            <a:xfrm rot="10800000">
              <a:off x="7256410" y="4115042"/>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gradFill>
              <a:gsLst>
                <a:gs pos="100000">
                  <a:schemeClr val="bg1">
                    <a:lumMod val="95000"/>
                  </a:schemeClr>
                </a:gs>
                <a:gs pos="0">
                  <a:schemeClr val="bg1">
                    <a:lumMod val="85000"/>
                  </a:schemeClr>
                </a:gs>
              </a:gsLst>
              <a:lin ang="2700000" scaled="1"/>
            </a:gradFill>
            <a:ln w="19050">
              <a:noFill/>
            </a:ln>
            <a:effectLst>
              <a:outerShdw blurRad="152400" dist="88900" dir="2700000" algn="tl" rotWithShape="0">
                <a:prstClr val="black">
                  <a:alpha val="40000"/>
                </a:prstClr>
              </a:out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cs typeface="+mn-ea"/>
                <a:sym typeface="+mn-lt"/>
              </a:endParaRPr>
            </a:p>
          </p:txBody>
        </p:sp>
        <p:sp>
          <p:nvSpPr>
            <p:cNvPr id="27" name="Freeform 5"/>
            <p:cNvSpPr>
              <a:spLocks/>
            </p:cNvSpPr>
            <p:nvPr/>
          </p:nvSpPr>
          <p:spPr bwMode="auto">
            <a:xfrm rot="10800000">
              <a:off x="7251581" y="4126947"/>
              <a:ext cx="2138277" cy="18951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65000"/>
                    </a:schemeClr>
                  </a:gs>
                </a:gsLst>
                <a:lin ang="2700000" scaled="1"/>
                <a:tileRect/>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28" name="Freeform 5"/>
            <p:cNvSpPr>
              <a:spLocks/>
            </p:cNvSpPr>
            <p:nvPr/>
          </p:nvSpPr>
          <p:spPr bwMode="auto">
            <a:xfrm rot="10800000">
              <a:off x="7570224" y="4409649"/>
              <a:ext cx="1495486" cy="13254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0">
                    <a:srgbClr val="F7F7F7"/>
                  </a:gs>
                  <a:gs pos="100000">
                    <a:schemeClr val="bg1">
                      <a:lumMod val="75000"/>
                    </a:schemeClr>
                  </a:gs>
                </a:gsLst>
                <a:lin ang="2700000" scaled="1"/>
                <a:tileRect/>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grpSp>
      <p:sp>
        <p:nvSpPr>
          <p:cNvPr id="65" name="文本框 269"/>
          <p:cNvSpPr txBox="1"/>
          <p:nvPr/>
        </p:nvSpPr>
        <p:spPr>
          <a:xfrm>
            <a:off x="2265070" y="1672309"/>
            <a:ext cx="520490" cy="830997"/>
          </a:xfrm>
          <a:prstGeom prst="rect">
            <a:avLst/>
          </a:prstGeom>
          <a:noFill/>
        </p:spPr>
        <p:txBody>
          <a:bodyPr wrap="square" rtlCol="0">
            <a:spAutoFit/>
          </a:bodyPr>
          <a:lstStyle/>
          <a:p>
            <a:pPr algn="ctr"/>
            <a:r>
              <a:rPr lang="en-US" altLang="zh-CN" sz="2400" dirty="0">
                <a:effectLst>
                  <a:innerShdw blurRad="63500" dist="50800" dir="13500000">
                    <a:prstClr val="black">
                      <a:alpha val="50000"/>
                    </a:prstClr>
                  </a:innerShdw>
                </a:effectLst>
                <a:cs typeface="+mn-ea"/>
                <a:sym typeface="+mn-lt"/>
              </a:rPr>
              <a:t>01</a:t>
            </a:r>
            <a:endParaRPr lang="zh-CN" altLang="en-US" sz="2400" dirty="0">
              <a:effectLst>
                <a:innerShdw blurRad="63500" dist="50800" dir="13500000">
                  <a:prstClr val="black">
                    <a:alpha val="50000"/>
                  </a:prstClr>
                </a:innerShdw>
              </a:effectLst>
              <a:cs typeface="+mn-ea"/>
              <a:sym typeface="+mn-lt"/>
            </a:endParaRPr>
          </a:p>
        </p:txBody>
      </p:sp>
      <p:sp>
        <p:nvSpPr>
          <p:cNvPr id="66" name="文本框 270"/>
          <p:cNvSpPr txBox="1"/>
          <p:nvPr/>
        </p:nvSpPr>
        <p:spPr>
          <a:xfrm>
            <a:off x="6214395" y="1672309"/>
            <a:ext cx="520490" cy="830997"/>
          </a:xfrm>
          <a:prstGeom prst="rect">
            <a:avLst/>
          </a:prstGeom>
          <a:noFill/>
        </p:spPr>
        <p:txBody>
          <a:bodyPr wrap="square" rtlCol="0">
            <a:spAutoFit/>
          </a:bodyPr>
          <a:lstStyle/>
          <a:p>
            <a:pPr algn="ctr"/>
            <a:r>
              <a:rPr lang="en-US" altLang="zh-CN" sz="2400" dirty="0">
                <a:effectLst>
                  <a:innerShdw blurRad="63500" dist="50800" dir="13500000">
                    <a:prstClr val="black">
                      <a:alpha val="50000"/>
                    </a:prstClr>
                  </a:innerShdw>
                </a:effectLst>
                <a:cs typeface="+mn-ea"/>
                <a:sym typeface="+mn-lt"/>
              </a:rPr>
              <a:t>02</a:t>
            </a:r>
            <a:endParaRPr lang="zh-CN" altLang="en-US" sz="2400" dirty="0">
              <a:effectLst>
                <a:innerShdw blurRad="63500" dist="50800" dir="13500000">
                  <a:prstClr val="black">
                    <a:alpha val="50000"/>
                  </a:prstClr>
                </a:innerShdw>
              </a:effectLst>
              <a:cs typeface="+mn-ea"/>
              <a:sym typeface="+mn-lt"/>
            </a:endParaRPr>
          </a:p>
        </p:txBody>
      </p:sp>
      <p:sp>
        <p:nvSpPr>
          <p:cNvPr id="67" name="文本框 271"/>
          <p:cNvSpPr txBox="1"/>
          <p:nvPr/>
        </p:nvSpPr>
        <p:spPr>
          <a:xfrm>
            <a:off x="2259355" y="3590523"/>
            <a:ext cx="520490" cy="830997"/>
          </a:xfrm>
          <a:prstGeom prst="rect">
            <a:avLst/>
          </a:prstGeom>
          <a:noFill/>
        </p:spPr>
        <p:txBody>
          <a:bodyPr wrap="square" rtlCol="0">
            <a:spAutoFit/>
          </a:bodyPr>
          <a:lstStyle/>
          <a:p>
            <a:pPr algn="ctr"/>
            <a:r>
              <a:rPr lang="en-US" altLang="zh-CN" sz="2400" dirty="0">
                <a:effectLst>
                  <a:innerShdw blurRad="63500" dist="50800" dir="13500000">
                    <a:prstClr val="black">
                      <a:alpha val="50000"/>
                    </a:prstClr>
                  </a:innerShdw>
                </a:effectLst>
                <a:cs typeface="+mn-ea"/>
                <a:sym typeface="+mn-lt"/>
              </a:rPr>
              <a:t>03</a:t>
            </a:r>
            <a:endParaRPr lang="zh-CN" altLang="en-US" sz="2400" dirty="0">
              <a:effectLst>
                <a:innerShdw blurRad="63500" dist="50800" dir="13500000">
                  <a:prstClr val="black">
                    <a:alpha val="50000"/>
                  </a:prstClr>
                </a:innerShdw>
              </a:effectLst>
              <a:cs typeface="+mn-ea"/>
              <a:sym typeface="+mn-lt"/>
            </a:endParaRPr>
          </a:p>
        </p:txBody>
      </p:sp>
      <p:sp>
        <p:nvSpPr>
          <p:cNvPr id="68" name="文本框 272"/>
          <p:cNvSpPr txBox="1"/>
          <p:nvPr/>
        </p:nvSpPr>
        <p:spPr>
          <a:xfrm>
            <a:off x="6192621" y="3590523"/>
            <a:ext cx="520490" cy="830997"/>
          </a:xfrm>
          <a:prstGeom prst="rect">
            <a:avLst/>
          </a:prstGeom>
          <a:noFill/>
        </p:spPr>
        <p:txBody>
          <a:bodyPr wrap="square" rtlCol="0">
            <a:spAutoFit/>
          </a:bodyPr>
          <a:lstStyle/>
          <a:p>
            <a:pPr algn="ctr"/>
            <a:r>
              <a:rPr lang="en-US" altLang="zh-CN" sz="2400" dirty="0">
                <a:effectLst>
                  <a:innerShdw blurRad="63500" dist="50800" dir="13500000">
                    <a:prstClr val="black">
                      <a:alpha val="50000"/>
                    </a:prstClr>
                  </a:innerShdw>
                </a:effectLst>
                <a:cs typeface="+mn-ea"/>
                <a:sym typeface="+mn-lt"/>
              </a:rPr>
              <a:t>04</a:t>
            </a:r>
            <a:endParaRPr lang="zh-CN" altLang="en-US" sz="2400" dirty="0">
              <a:effectLst>
                <a:innerShdw blurRad="63500" dist="50800" dir="13500000">
                  <a:prstClr val="black">
                    <a:alpha val="50000"/>
                  </a:prstClr>
                </a:innerShdw>
              </a:effectLst>
              <a:cs typeface="+mn-ea"/>
              <a:sym typeface="+mn-lt"/>
            </a:endParaRPr>
          </a:p>
        </p:txBody>
      </p:sp>
      <p:sp>
        <p:nvSpPr>
          <p:cNvPr id="69" name="文本框 273"/>
          <p:cNvSpPr txBox="1"/>
          <p:nvPr/>
        </p:nvSpPr>
        <p:spPr>
          <a:xfrm>
            <a:off x="920028" y="1717683"/>
            <a:ext cx="1116901" cy="345864"/>
          </a:xfrm>
          <a:prstGeom prst="rect">
            <a:avLst/>
          </a:prstGeom>
          <a:noFill/>
        </p:spPr>
        <p:txBody>
          <a:bodyPr wrap="square" rtlCol="0">
            <a:spAutoFit/>
          </a:bodyPr>
          <a:lstStyle/>
          <a:p>
            <a:pPr algn="ctr">
              <a:lnSpc>
                <a:spcPct val="120000"/>
              </a:lnSpc>
            </a:pPr>
            <a:r>
              <a:rPr lang="zh-CN" altLang="en-US" sz="1500" dirty="0">
                <a:solidFill>
                  <a:prstClr val="black">
                    <a:lumMod val="50000"/>
                    <a:lumOff val="50000"/>
                  </a:prstClr>
                </a:solidFill>
                <a:cs typeface="+mn-ea"/>
                <a:sym typeface="+mn-lt"/>
              </a:rPr>
              <a:t>添加标题</a:t>
            </a:r>
          </a:p>
        </p:txBody>
      </p:sp>
      <p:sp>
        <p:nvSpPr>
          <p:cNvPr id="70" name="文本框 274"/>
          <p:cNvSpPr txBox="1"/>
          <p:nvPr/>
        </p:nvSpPr>
        <p:spPr>
          <a:xfrm>
            <a:off x="4871625" y="1717683"/>
            <a:ext cx="1116901" cy="345864"/>
          </a:xfrm>
          <a:prstGeom prst="rect">
            <a:avLst/>
          </a:prstGeom>
          <a:noFill/>
        </p:spPr>
        <p:txBody>
          <a:bodyPr wrap="square" rtlCol="0">
            <a:spAutoFit/>
          </a:bodyPr>
          <a:lstStyle/>
          <a:p>
            <a:pPr algn="ctr">
              <a:lnSpc>
                <a:spcPct val="120000"/>
              </a:lnSpc>
            </a:pPr>
            <a:r>
              <a:rPr lang="zh-CN" altLang="en-US" sz="1500" dirty="0">
                <a:solidFill>
                  <a:prstClr val="black">
                    <a:lumMod val="50000"/>
                    <a:lumOff val="50000"/>
                  </a:prstClr>
                </a:solidFill>
                <a:cs typeface="+mn-ea"/>
                <a:sym typeface="+mn-lt"/>
              </a:rPr>
              <a:t>添加标题</a:t>
            </a:r>
          </a:p>
        </p:txBody>
      </p:sp>
      <p:sp>
        <p:nvSpPr>
          <p:cNvPr id="71" name="文本框 275"/>
          <p:cNvSpPr txBox="1"/>
          <p:nvPr/>
        </p:nvSpPr>
        <p:spPr>
          <a:xfrm>
            <a:off x="920028" y="3629381"/>
            <a:ext cx="1116901" cy="345864"/>
          </a:xfrm>
          <a:prstGeom prst="rect">
            <a:avLst/>
          </a:prstGeom>
          <a:noFill/>
        </p:spPr>
        <p:txBody>
          <a:bodyPr wrap="square" rtlCol="0">
            <a:spAutoFit/>
          </a:bodyPr>
          <a:lstStyle/>
          <a:p>
            <a:pPr algn="ctr">
              <a:lnSpc>
                <a:spcPct val="120000"/>
              </a:lnSpc>
            </a:pPr>
            <a:r>
              <a:rPr lang="zh-CN" altLang="en-US" sz="1500" dirty="0">
                <a:solidFill>
                  <a:prstClr val="black">
                    <a:lumMod val="50000"/>
                    <a:lumOff val="50000"/>
                  </a:prstClr>
                </a:solidFill>
                <a:cs typeface="+mn-ea"/>
                <a:sym typeface="+mn-lt"/>
              </a:rPr>
              <a:t>添加标题</a:t>
            </a:r>
          </a:p>
        </p:txBody>
      </p:sp>
      <p:sp>
        <p:nvSpPr>
          <p:cNvPr id="72" name="文本框 276"/>
          <p:cNvSpPr txBox="1"/>
          <p:nvPr/>
        </p:nvSpPr>
        <p:spPr>
          <a:xfrm>
            <a:off x="4838969" y="3629381"/>
            <a:ext cx="1116901" cy="345864"/>
          </a:xfrm>
          <a:prstGeom prst="rect">
            <a:avLst/>
          </a:prstGeom>
          <a:noFill/>
        </p:spPr>
        <p:txBody>
          <a:bodyPr wrap="square" rtlCol="0">
            <a:spAutoFit/>
          </a:bodyPr>
          <a:lstStyle/>
          <a:p>
            <a:pPr algn="ctr">
              <a:lnSpc>
                <a:spcPct val="120000"/>
              </a:lnSpc>
            </a:pPr>
            <a:r>
              <a:rPr lang="zh-CN" altLang="en-US" sz="1500" dirty="0">
                <a:solidFill>
                  <a:prstClr val="black">
                    <a:lumMod val="50000"/>
                    <a:lumOff val="50000"/>
                  </a:prstClr>
                </a:solidFill>
                <a:cs typeface="+mn-ea"/>
                <a:sym typeface="+mn-lt"/>
              </a:rPr>
              <a:t>添加标题</a:t>
            </a:r>
          </a:p>
        </p:txBody>
      </p:sp>
      <p:sp>
        <p:nvSpPr>
          <p:cNvPr id="73" name="文本框 113"/>
          <p:cNvSpPr txBox="1"/>
          <p:nvPr/>
        </p:nvSpPr>
        <p:spPr>
          <a:xfrm>
            <a:off x="3140003" y="1383894"/>
            <a:ext cx="1290900" cy="923330"/>
          </a:xfrm>
          <a:prstGeom prst="rect">
            <a:avLst/>
          </a:prstGeom>
          <a:noFill/>
        </p:spPr>
        <p:txBody>
          <a:bodyPr wrap="square" rtlCol="0">
            <a:spAutoFit/>
          </a:bodyPr>
          <a:lstStyle/>
          <a:p>
            <a:pPr algn="just">
              <a:lnSpc>
                <a:spcPct val="150000"/>
              </a:lnSpc>
            </a:pPr>
            <a:r>
              <a:rPr lang="zh-CN" altLang="en-US" sz="900" dirty="0">
                <a:solidFill>
                  <a:schemeClr val="tx1">
                    <a:lumMod val="50000"/>
                    <a:lumOff val="50000"/>
                  </a:schemeClr>
                </a:solidFill>
                <a:cs typeface="+mn-ea"/>
                <a:sym typeface="+mn-lt"/>
              </a:rPr>
              <a:t>单击添加详细文字说明或复制文本黏贴自此右键只保留文字单击添加详细文字说明</a:t>
            </a:r>
          </a:p>
        </p:txBody>
      </p:sp>
      <p:sp>
        <p:nvSpPr>
          <p:cNvPr id="74" name="文本框 113"/>
          <p:cNvSpPr txBox="1"/>
          <p:nvPr/>
        </p:nvSpPr>
        <p:spPr>
          <a:xfrm>
            <a:off x="3140003" y="3359742"/>
            <a:ext cx="1290900" cy="923330"/>
          </a:xfrm>
          <a:prstGeom prst="rect">
            <a:avLst/>
          </a:prstGeom>
          <a:noFill/>
        </p:spPr>
        <p:txBody>
          <a:bodyPr wrap="square" rtlCol="0">
            <a:spAutoFit/>
          </a:bodyPr>
          <a:lstStyle/>
          <a:p>
            <a:pPr algn="just">
              <a:lnSpc>
                <a:spcPct val="150000"/>
              </a:lnSpc>
            </a:pPr>
            <a:r>
              <a:rPr lang="zh-CN" altLang="en-US" sz="900" dirty="0">
                <a:solidFill>
                  <a:schemeClr val="tx1">
                    <a:lumMod val="50000"/>
                    <a:lumOff val="50000"/>
                  </a:schemeClr>
                </a:solidFill>
                <a:cs typeface="+mn-ea"/>
                <a:sym typeface="+mn-lt"/>
              </a:rPr>
              <a:t>单击添加详细文字说明或复制文本黏贴自此右键只保留文字单击添加详细文字说明</a:t>
            </a:r>
          </a:p>
        </p:txBody>
      </p:sp>
      <p:sp>
        <p:nvSpPr>
          <p:cNvPr id="75" name="文本框 113"/>
          <p:cNvSpPr txBox="1"/>
          <p:nvPr/>
        </p:nvSpPr>
        <p:spPr>
          <a:xfrm>
            <a:off x="7153739" y="1388825"/>
            <a:ext cx="1290900" cy="923330"/>
          </a:xfrm>
          <a:prstGeom prst="rect">
            <a:avLst/>
          </a:prstGeom>
          <a:noFill/>
        </p:spPr>
        <p:txBody>
          <a:bodyPr wrap="square" rtlCol="0">
            <a:spAutoFit/>
          </a:bodyPr>
          <a:lstStyle/>
          <a:p>
            <a:pPr algn="just">
              <a:lnSpc>
                <a:spcPct val="150000"/>
              </a:lnSpc>
            </a:pPr>
            <a:r>
              <a:rPr lang="zh-CN" altLang="en-US" sz="900" dirty="0">
                <a:solidFill>
                  <a:schemeClr val="tx1">
                    <a:lumMod val="50000"/>
                    <a:lumOff val="50000"/>
                  </a:schemeClr>
                </a:solidFill>
                <a:cs typeface="+mn-ea"/>
                <a:sym typeface="+mn-lt"/>
              </a:rPr>
              <a:t>单击添加详细文字说明或复制文本黏贴自此右键只保留文字单击添加详细文字说明</a:t>
            </a:r>
          </a:p>
        </p:txBody>
      </p:sp>
      <p:sp>
        <p:nvSpPr>
          <p:cNvPr id="76" name="文本框 113"/>
          <p:cNvSpPr txBox="1"/>
          <p:nvPr/>
        </p:nvSpPr>
        <p:spPr>
          <a:xfrm>
            <a:off x="7153739" y="3364674"/>
            <a:ext cx="1290900" cy="923330"/>
          </a:xfrm>
          <a:prstGeom prst="rect">
            <a:avLst/>
          </a:prstGeom>
          <a:noFill/>
        </p:spPr>
        <p:txBody>
          <a:bodyPr wrap="square" rtlCol="0">
            <a:spAutoFit/>
          </a:bodyPr>
          <a:lstStyle/>
          <a:p>
            <a:pPr algn="just">
              <a:lnSpc>
                <a:spcPct val="150000"/>
              </a:lnSpc>
            </a:pPr>
            <a:r>
              <a:rPr lang="zh-CN" altLang="en-US" sz="900" dirty="0">
                <a:solidFill>
                  <a:schemeClr val="tx1">
                    <a:lumMod val="50000"/>
                    <a:lumOff val="50000"/>
                  </a:schemeClr>
                </a:solidFill>
                <a:cs typeface="+mn-ea"/>
                <a:sym typeface="+mn-lt"/>
              </a:rPr>
              <a:t>单击添加详细文字说明或复制文本黏贴自此右键只保留文字单击添加详细文字说明</a:t>
            </a:r>
          </a:p>
        </p:txBody>
      </p:sp>
    </p:spTree>
    <p:extLst>
      <p:ext uri="{BB962C8B-B14F-4D97-AF65-F5344CB8AC3E}">
        <p14:creationId xmlns:p14="http://schemas.microsoft.com/office/powerpoint/2010/main" val="56459604"/>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p:cTn id="7" dur="500" fill="hold"/>
                                        <p:tgtEl>
                                          <p:spTgt spid="64"/>
                                        </p:tgtEl>
                                        <p:attrNameLst>
                                          <p:attrName>ppt_w</p:attrName>
                                        </p:attrNameLst>
                                      </p:cBhvr>
                                      <p:tavLst>
                                        <p:tav tm="0">
                                          <p:val>
                                            <p:fltVal val="0"/>
                                          </p:val>
                                        </p:tav>
                                        <p:tav tm="100000">
                                          <p:val>
                                            <p:strVal val="#ppt_w"/>
                                          </p:val>
                                        </p:tav>
                                      </p:tavLst>
                                    </p:anim>
                                    <p:anim calcmode="lin" valueType="num">
                                      <p:cBhvr>
                                        <p:cTn id="8" dur="500" fill="hold"/>
                                        <p:tgtEl>
                                          <p:spTgt spid="64"/>
                                        </p:tgtEl>
                                        <p:attrNameLst>
                                          <p:attrName>ppt_h</p:attrName>
                                        </p:attrNameLst>
                                      </p:cBhvr>
                                      <p:tavLst>
                                        <p:tav tm="0">
                                          <p:val>
                                            <p:fltVal val="0"/>
                                          </p:val>
                                        </p:tav>
                                        <p:tav tm="100000">
                                          <p:val>
                                            <p:strVal val="#ppt_h"/>
                                          </p:val>
                                        </p:tav>
                                      </p:tavLst>
                                    </p:anim>
                                    <p:animEffect transition="in" filter="fade">
                                      <p:cBhvr>
                                        <p:cTn id="9" dur="500"/>
                                        <p:tgtEl>
                                          <p:spTgt spid="64"/>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p:cTn id="13" dur="500" fill="hold"/>
                                        <p:tgtEl>
                                          <p:spTgt spid="29"/>
                                        </p:tgtEl>
                                        <p:attrNameLst>
                                          <p:attrName>ppt_w</p:attrName>
                                        </p:attrNameLst>
                                      </p:cBhvr>
                                      <p:tavLst>
                                        <p:tav tm="0">
                                          <p:val>
                                            <p:fltVal val="0"/>
                                          </p:val>
                                        </p:tav>
                                        <p:tav tm="100000">
                                          <p:val>
                                            <p:strVal val="#ppt_w"/>
                                          </p:val>
                                        </p:tav>
                                      </p:tavLst>
                                    </p:anim>
                                    <p:anim calcmode="lin" valueType="num">
                                      <p:cBhvr>
                                        <p:cTn id="14" dur="500" fill="hold"/>
                                        <p:tgtEl>
                                          <p:spTgt spid="29"/>
                                        </p:tgtEl>
                                        <p:attrNameLst>
                                          <p:attrName>ppt_h</p:attrName>
                                        </p:attrNameLst>
                                      </p:cBhvr>
                                      <p:tavLst>
                                        <p:tav tm="0">
                                          <p:val>
                                            <p:fltVal val="0"/>
                                          </p:val>
                                        </p:tav>
                                        <p:tav tm="100000">
                                          <p:val>
                                            <p:strVal val="#ppt_h"/>
                                          </p:val>
                                        </p:tav>
                                      </p:tavLst>
                                    </p:anim>
                                    <p:animEffect transition="in" filter="fade">
                                      <p:cBhvr>
                                        <p:cTn id="15" dur="500"/>
                                        <p:tgtEl>
                                          <p:spTgt spid="29"/>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ppt_w</p:attrName>
                                        </p:attrNameLst>
                                      </p:cBhvr>
                                      <p:tavLst>
                                        <p:tav tm="0">
                                          <p:val>
                                            <p:fltVal val="0"/>
                                          </p:val>
                                        </p:tav>
                                        <p:tav tm="100000">
                                          <p:val>
                                            <p:strVal val="#ppt_w"/>
                                          </p:val>
                                        </p:tav>
                                      </p:tavLst>
                                    </p:anim>
                                    <p:anim calcmode="lin" valueType="num">
                                      <p:cBhvr>
                                        <p:cTn id="20" dur="500" fill="hold"/>
                                        <p:tgtEl>
                                          <p:spTgt spid="31"/>
                                        </p:tgtEl>
                                        <p:attrNameLst>
                                          <p:attrName>ppt_h</p:attrName>
                                        </p:attrNameLst>
                                      </p:cBhvr>
                                      <p:tavLst>
                                        <p:tav tm="0">
                                          <p:val>
                                            <p:fltVal val="0"/>
                                          </p:val>
                                        </p:tav>
                                        <p:tav tm="100000">
                                          <p:val>
                                            <p:strVal val="#ppt_h"/>
                                          </p:val>
                                        </p:tav>
                                      </p:tavLst>
                                    </p:anim>
                                    <p:animEffect transition="in" filter="fade">
                                      <p:cBhvr>
                                        <p:cTn id="21" dur="500"/>
                                        <p:tgtEl>
                                          <p:spTgt spid="31"/>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30"/>
                                        </p:tgtEl>
                                        <p:attrNameLst>
                                          <p:attrName>style.visibility</p:attrName>
                                        </p:attrNameLst>
                                      </p:cBhvr>
                                      <p:to>
                                        <p:strVal val="visible"/>
                                      </p:to>
                                    </p:set>
                                    <p:anim calcmode="lin" valueType="num">
                                      <p:cBhvr>
                                        <p:cTn id="25" dur="500" fill="hold"/>
                                        <p:tgtEl>
                                          <p:spTgt spid="30"/>
                                        </p:tgtEl>
                                        <p:attrNameLst>
                                          <p:attrName>ppt_w</p:attrName>
                                        </p:attrNameLst>
                                      </p:cBhvr>
                                      <p:tavLst>
                                        <p:tav tm="0">
                                          <p:val>
                                            <p:fltVal val="0"/>
                                          </p:val>
                                        </p:tav>
                                        <p:tav tm="100000">
                                          <p:val>
                                            <p:strVal val="#ppt_w"/>
                                          </p:val>
                                        </p:tav>
                                      </p:tavLst>
                                    </p:anim>
                                    <p:anim calcmode="lin" valueType="num">
                                      <p:cBhvr>
                                        <p:cTn id="26" dur="500" fill="hold"/>
                                        <p:tgtEl>
                                          <p:spTgt spid="30"/>
                                        </p:tgtEl>
                                        <p:attrNameLst>
                                          <p:attrName>ppt_h</p:attrName>
                                        </p:attrNameLst>
                                      </p:cBhvr>
                                      <p:tavLst>
                                        <p:tav tm="0">
                                          <p:val>
                                            <p:fltVal val="0"/>
                                          </p:val>
                                        </p:tav>
                                        <p:tav tm="100000">
                                          <p:val>
                                            <p:strVal val="#ppt_h"/>
                                          </p:val>
                                        </p:tav>
                                      </p:tavLst>
                                    </p:anim>
                                    <p:animEffect transition="in" filter="fade">
                                      <p:cBhvr>
                                        <p:cTn id="27" dur="500"/>
                                        <p:tgtEl>
                                          <p:spTgt spid="30"/>
                                        </p:tgtEl>
                                      </p:cBhvr>
                                    </p:animEffect>
                                  </p:childTnLst>
                                </p:cTn>
                              </p:par>
                            </p:childTnLst>
                          </p:cTn>
                        </p:par>
                        <p:par>
                          <p:cTn id="28" fill="hold">
                            <p:stCondLst>
                              <p:cond delay="2000"/>
                            </p:stCondLst>
                            <p:childTnLst>
                              <p:par>
                                <p:cTn id="29" presetID="12" presetClass="entr" presetSubtype="8" fill="hold" nodeType="afterEffect">
                                  <p:stCondLst>
                                    <p:cond delay="0"/>
                                  </p:stCondLst>
                                  <p:childTnLst>
                                    <p:set>
                                      <p:cBhvr>
                                        <p:cTn id="30" dur="1" fill="hold">
                                          <p:stCondLst>
                                            <p:cond delay="0"/>
                                          </p:stCondLst>
                                        </p:cTn>
                                        <p:tgtEl>
                                          <p:spTgt spid="77"/>
                                        </p:tgtEl>
                                        <p:attrNameLst>
                                          <p:attrName>style.visibility</p:attrName>
                                        </p:attrNameLst>
                                      </p:cBhvr>
                                      <p:to>
                                        <p:strVal val="visible"/>
                                      </p:to>
                                    </p:set>
                                    <p:anim calcmode="lin" valueType="num">
                                      <p:cBhvr additive="base">
                                        <p:cTn id="31" dur="500"/>
                                        <p:tgtEl>
                                          <p:spTgt spid="77"/>
                                        </p:tgtEl>
                                        <p:attrNameLst>
                                          <p:attrName>ppt_x</p:attrName>
                                        </p:attrNameLst>
                                      </p:cBhvr>
                                      <p:tavLst>
                                        <p:tav tm="0">
                                          <p:val>
                                            <p:strVal val="#ppt_x-#ppt_w*1.125000"/>
                                          </p:val>
                                        </p:tav>
                                        <p:tav tm="100000">
                                          <p:val>
                                            <p:strVal val="#ppt_x"/>
                                          </p:val>
                                        </p:tav>
                                      </p:tavLst>
                                    </p:anim>
                                    <p:animEffect transition="in" filter="wipe(right)">
                                      <p:cBhvr>
                                        <p:cTn id="32" dur="500"/>
                                        <p:tgtEl>
                                          <p:spTgt spid="77"/>
                                        </p:tgtEl>
                                      </p:cBhvr>
                                    </p:animEffect>
                                  </p:childTnLst>
                                </p:cTn>
                              </p:par>
                            </p:childTnLst>
                          </p:cTn>
                        </p:par>
                        <p:par>
                          <p:cTn id="33" fill="hold">
                            <p:stCondLst>
                              <p:cond delay="2500"/>
                            </p:stCondLst>
                            <p:childTnLst>
                              <p:par>
                                <p:cTn id="34" presetID="12" presetClass="entr" presetSubtype="8" fill="hold" nodeType="afterEffect">
                                  <p:stCondLst>
                                    <p:cond delay="0"/>
                                  </p:stCondLst>
                                  <p:childTnLst>
                                    <p:set>
                                      <p:cBhvr>
                                        <p:cTn id="35" dur="1" fill="hold">
                                          <p:stCondLst>
                                            <p:cond delay="0"/>
                                          </p:stCondLst>
                                        </p:cTn>
                                        <p:tgtEl>
                                          <p:spTgt spid="80"/>
                                        </p:tgtEl>
                                        <p:attrNameLst>
                                          <p:attrName>style.visibility</p:attrName>
                                        </p:attrNameLst>
                                      </p:cBhvr>
                                      <p:to>
                                        <p:strVal val="visible"/>
                                      </p:to>
                                    </p:set>
                                    <p:anim calcmode="lin" valueType="num">
                                      <p:cBhvr additive="base">
                                        <p:cTn id="36" dur="500"/>
                                        <p:tgtEl>
                                          <p:spTgt spid="80"/>
                                        </p:tgtEl>
                                        <p:attrNameLst>
                                          <p:attrName>ppt_x</p:attrName>
                                        </p:attrNameLst>
                                      </p:cBhvr>
                                      <p:tavLst>
                                        <p:tav tm="0">
                                          <p:val>
                                            <p:strVal val="#ppt_x-#ppt_w*1.125000"/>
                                          </p:val>
                                        </p:tav>
                                        <p:tav tm="100000">
                                          <p:val>
                                            <p:strVal val="#ppt_x"/>
                                          </p:val>
                                        </p:tav>
                                      </p:tavLst>
                                    </p:anim>
                                    <p:animEffect transition="in" filter="wipe(right)">
                                      <p:cBhvr>
                                        <p:cTn id="37" dur="500"/>
                                        <p:tgtEl>
                                          <p:spTgt spid="80"/>
                                        </p:tgtEl>
                                      </p:cBhvr>
                                    </p:animEffect>
                                  </p:childTnLst>
                                </p:cTn>
                              </p:par>
                            </p:childTnLst>
                          </p:cTn>
                        </p:par>
                        <p:par>
                          <p:cTn id="38" fill="hold">
                            <p:stCondLst>
                              <p:cond delay="3000"/>
                            </p:stCondLst>
                            <p:childTnLst>
                              <p:par>
                                <p:cTn id="39" presetID="12" presetClass="entr" presetSubtype="8" fill="hold" nodeType="afterEffect">
                                  <p:stCondLst>
                                    <p:cond delay="0"/>
                                  </p:stCondLst>
                                  <p:childTnLst>
                                    <p:set>
                                      <p:cBhvr>
                                        <p:cTn id="40" dur="1" fill="hold">
                                          <p:stCondLst>
                                            <p:cond delay="0"/>
                                          </p:stCondLst>
                                        </p:cTn>
                                        <p:tgtEl>
                                          <p:spTgt spid="78"/>
                                        </p:tgtEl>
                                        <p:attrNameLst>
                                          <p:attrName>style.visibility</p:attrName>
                                        </p:attrNameLst>
                                      </p:cBhvr>
                                      <p:to>
                                        <p:strVal val="visible"/>
                                      </p:to>
                                    </p:set>
                                    <p:anim calcmode="lin" valueType="num">
                                      <p:cBhvr additive="base">
                                        <p:cTn id="41" dur="500"/>
                                        <p:tgtEl>
                                          <p:spTgt spid="78"/>
                                        </p:tgtEl>
                                        <p:attrNameLst>
                                          <p:attrName>ppt_x</p:attrName>
                                        </p:attrNameLst>
                                      </p:cBhvr>
                                      <p:tavLst>
                                        <p:tav tm="0">
                                          <p:val>
                                            <p:strVal val="#ppt_x-#ppt_w*1.125000"/>
                                          </p:val>
                                        </p:tav>
                                        <p:tav tm="100000">
                                          <p:val>
                                            <p:strVal val="#ppt_x"/>
                                          </p:val>
                                        </p:tav>
                                      </p:tavLst>
                                    </p:anim>
                                    <p:animEffect transition="in" filter="wipe(right)">
                                      <p:cBhvr>
                                        <p:cTn id="42" dur="500"/>
                                        <p:tgtEl>
                                          <p:spTgt spid="78"/>
                                        </p:tgtEl>
                                      </p:cBhvr>
                                    </p:animEffect>
                                  </p:childTnLst>
                                </p:cTn>
                              </p:par>
                            </p:childTnLst>
                          </p:cTn>
                        </p:par>
                        <p:par>
                          <p:cTn id="43" fill="hold">
                            <p:stCondLst>
                              <p:cond delay="3500"/>
                            </p:stCondLst>
                            <p:childTnLst>
                              <p:par>
                                <p:cTn id="44" presetID="12" presetClass="entr" presetSubtype="8" fill="hold" nodeType="afterEffect">
                                  <p:stCondLst>
                                    <p:cond delay="0"/>
                                  </p:stCondLst>
                                  <p:childTnLst>
                                    <p:set>
                                      <p:cBhvr>
                                        <p:cTn id="45" dur="1" fill="hold">
                                          <p:stCondLst>
                                            <p:cond delay="0"/>
                                          </p:stCondLst>
                                        </p:cTn>
                                        <p:tgtEl>
                                          <p:spTgt spid="79"/>
                                        </p:tgtEl>
                                        <p:attrNameLst>
                                          <p:attrName>style.visibility</p:attrName>
                                        </p:attrNameLst>
                                      </p:cBhvr>
                                      <p:to>
                                        <p:strVal val="visible"/>
                                      </p:to>
                                    </p:set>
                                    <p:anim calcmode="lin" valueType="num">
                                      <p:cBhvr additive="base">
                                        <p:cTn id="46" dur="500"/>
                                        <p:tgtEl>
                                          <p:spTgt spid="79"/>
                                        </p:tgtEl>
                                        <p:attrNameLst>
                                          <p:attrName>ppt_x</p:attrName>
                                        </p:attrNameLst>
                                      </p:cBhvr>
                                      <p:tavLst>
                                        <p:tav tm="0">
                                          <p:val>
                                            <p:strVal val="#ppt_x-#ppt_w*1.125000"/>
                                          </p:val>
                                        </p:tav>
                                        <p:tav tm="100000">
                                          <p:val>
                                            <p:strVal val="#ppt_x"/>
                                          </p:val>
                                        </p:tav>
                                      </p:tavLst>
                                    </p:anim>
                                    <p:animEffect transition="in" filter="wipe(right)">
                                      <p:cBhvr>
                                        <p:cTn id="47" dur="500"/>
                                        <p:tgtEl>
                                          <p:spTgt spid="79"/>
                                        </p:tgtEl>
                                      </p:cBhvr>
                                    </p:animEffect>
                                  </p:childTnLst>
                                </p:cTn>
                              </p:par>
                            </p:childTnLst>
                          </p:cTn>
                        </p:par>
                        <p:par>
                          <p:cTn id="48" fill="hold">
                            <p:stCondLst>
                              <p:cond delay="4000"/>
                            </p:stCondLst>
                            <p:childTnLst>
                              <p:par>
                                <p:cTn id="49" presetID="14" presetClass="entr" presetSubtype="10" fill="hold" grpId="0" nodeType="afterEffect">
                                  <p:stCondLst>
                                    <p:cond delay="0"/>
                                  </p:stCondLst>
                                  <p:childTnLst>
                                    <p:set>
                                      <p:cBhvr>
                                        <p:cTn id="50" dur="1" fill="hold">
                                          <p:stCondLst>
                                            <p:cond delay="0"/>
                                          </p:stCondLst>
                                        </p:cTn>
                                        <p:tgtEl>
                                          <p:spTgt spid="65"/>
                                        </p:tgtEl>
                                        <p:attrNameLst>
                                          <p:attrName>style.visibility</p:attrName>
                                        </p:attrNameLst>
                                      </p:cBhvr>
                                      <p:to>
                                        <p:strVal val="visible"/>
                                      </p:to>
                                    </p:set>
                                    <p:animEffect transition="in" filter="randombar(horizontal)">
                                      <p:cBhvr>
                                        <p:cTn id="51" dur="500"/>
                                        <p:tgtEl>
                                          <p:spTgt spid="65"/>
                                        </p:tgtEl>
                                      </p:cBhvr>
                                    </p:animEffect>
                                  </p:childTnLst>
                                </p:cTn>
                              </p:par>
                              <p:par>
                                <p:cTn id="52" presetID="14" presetClass="entr" presetSubtype="10" fill="hold" grpId="0" nodeType="withEffect">
                                  <p:stCondLst>
                                    <p:cond delay="0"/>
                                  </p:stCondLst>
                                  <p:childTnLst>
                                    <p:set>
                                      <p:cBhvr>
                                        <p:cTn id="53" dur="1" fill="hold">
                                          <p:stCondLst>
                                            <p:cond delay="0"/>
                                          </p:stCondLst>
                                        </p:cTn>
                                        <p:tgtEl>
                                          <p:spTgt spid="66"/>
                                        </p:tgtEl>
                                        <p:attrNameLst>
                                          <p:attrName>style.visibility</p:attrName>
                                        </p:attrNameLst>
                                      </p:cBhvr>
                                      <p:to>
                                        <p:strVal val="visible"/>
                                      </p:to>
                                    </p:set>
                                    <p:animEffect transition="in" filter="randombar(horizontal)">
                                      <p:cBhvr>
                                        <p:cTn id="54" dur="500"/>
                                        <p:tgtEl>
                                          <p:spTgt spid="66"/>
                                        </p:tgtEl>
                                      </p:cBhvr>
                                    </p:animEffect>
                                  </p:childTnLst>
                                </p:cTn>
                              </p:par>
                              <p:par>
                                <p:cTn id="55" presetID="14" presetClass="entr" presetSubtype="10" fill="hold" grpId="0" nodeType="withEffect">
                                  <p:stCondLst>
                                    <p:cond delay="0"/>
                                  </p:stCondLst>
                                  <p:childTnLst>
                                    <p:set>
                                      <p:cBhvr>
                                        <p:cTn id="56" dur="1" fill="hold">
                                          <p:stCondLst>
                                            <p:cond delay="0"/>
                                          </p:stCondLst>
                                        </p:cTn>
                                        <p:tgtEl>
                                          <p:spTgt spid="68"/>
                                        </p:tgtEl>
                                        <p:attrNameLst>
                                          <p:attrName>style.visibility</p:attrName>
                                        </p:attrNameLst>
                                      </p:cBhvr>
                                      <p:to>
                                        <p:strVal val="visible"/>
                                      </p:to>
                                    </p:set>
                                    <p:animEffect transition="in" filter="randombar(horizontal)">
                                      <p:cBhvr>
                                        <p:cTn id="57" dur="500"/>
                                        <p:tgtEl>
                                          <p:spTgt spid="68"/>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67"/>
                                        </p:tgtEl>
                                        <p:attrNameLst>
                                          <p:attrName>style.visibility</p:attrName>
                                        </p:attrNameLst>
                                      </p:cBhvr>
                                      <p:to>
                                        <p:strVal val="visible"/>
                                      </p:to>
                                    </p:set>
                                    <p:animEffect transition="in" filter="randombar(horizontal)">
                                      <p:cBhvr>
                                        <p:cTn id="60" dur="500"/>
                                        <p:tgtEl>
                                          <p:spTgt spid="67"/>
                                        </p:tgtEl>
                                      </p:cBhvr>
                                    </p:animEffect>
                                  </p:childTnLst>
                                </p:cTn>
                              </p:par>
                            </p:childTnLst>
                          </p:cTn>
                        </p:par>
                        <p:par>
                          <p:cTn id="61" fill="hold">
                            <p:stCondLst>
                              <p:cond delay="4500"/>
                            </p:stCondLst>
                            <p:childTnLst>
                              <p:par>
                                <p:cTn id="62" presetID="22" presetClass="entr" presetSubtype="8" fill="hold" grpId="0" nodeType="afterEffect">
                                  <p:stCondLst>
                                    <p:cond delay="0"/>
                                  </p:stCondLst>
                                  <p:childTnLst>
                                    <p:set>
                                      <p:cBhvr>
                                        <p:cTn id="63" dur="1" fill="hold">
                                          <p:stCondLst>
                                            <p:cond delay="0"/>
                                          </p:stCondLst>
                                        </p:cTn>
                                        <p:tgtEl>
                                          <p:spTgt spid="69"/>
                                        </p:tgtEl>
                                        <p:attrNameLst>
                                          <p:attrName>style.visibility</p:attrName>
                                        </p:attrNameLst>
                                      </p:cBhvr>
                                      <p:to>
                                        <p:strVal val="visible"/>
                                      </p:to>
                                    </p:set>
                                    <p:animEffect transition="in" filter="wipe(left)">
                                      <p:cBhvr>
                                        <p:cTn id="64" dur="500"/>
                                        <p:tgtEl>
                                          <p:spTgt spid="69"/>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70"/>
                                        </p:tgtEl>
                                        <p:attrNameLst>
                                          <p:attrName>style.visibility</p:attrName>
                                        </p:attrNameLst>
                                      </p:cBhvr>
                                      <p:to>
                                        <p:strVal val="visible"/>
                                      </p:to>
                                    </p:set>
                                    <p:animEffect transition="in" filter="wipe(left)">
                                      <p:cBhvr>
                                        <p:cTn id="67" dur="500"/>
                                        <p:tgtEl>
                                          <p:spTgt spid="70"/>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71"/>
                                        </p:tgtEl>
                                        <p:attrNameLst>
                                          <p:attrName>style.visibility</p:attrName>
                                        </p:attrNameLst>
                                      </p:cBhvr>
                                      <p:to>
                                        <p:strVal val="visible"/>
                                      </p:to>
                                    </p:set>
                                    <p:animEffect transition="in" filter="wipe(left)">
                                      <p:cBhvr>
                                        <p:cTn id="70" dur="500"/>
                                        <p:tgtEl>
                                          <p:spTgt spid="71"/>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72"/>
                                        </p:tgtEl>
                                        <p:attrNameLst>
                                          <p:attrName>style.visibility</p:attrName>
                                        </p:attrNameLst>
                                      </p:cBhvr>
                                      <p:to>
                                        <p:strVal val="visible"/>
                                      </p:to>
                                    </p:set>
                                    <p:animEffect transition="in" filter="wipe(left)">
                                      <p:cBhvr>
                                        <p:cTn id="73" dur="500"/>
                                        <p:tgtEl>
                                          <p:spTgt spid="72"/>
                                        </p:tgtEl>
                                      </p:cBhvr>
                                    </p:animEffect>
                                  </p:childTnLst>
                                </p:cTn>
                              </p:par>
                            </p:childTnLst>
                          </p:cTn>
                        </p:par>
                        <p:par>
                          <p:cTn id="74" fill="hold">
                            <p:stCondLst>
                              <p:cond delay="5000"/>
                            </p:stCondLst>
                            <p:childTnLst>
                              <p:par>
                                <p:cTn id="75" presetID="14" presetClass="entr" presetSubtype="10" fill="hold" grpId="0" nodeType="afterEffect">
                                  <p:stCondLst>
                                    <p:cond delay="0"/>
                                  </p:stCondLst>
                                  <p:childTnLst>
                                    <p:set>
                                      <p:cBhvr>
                                        <p:cTn id="76" dur="1" fill="hold">
                                          <p:stCondLst>
                                            <p:cond delay="0"/>
                                          </p:stCondLst>
                                        </p:cTn>
                                        <p:tgtEl>
                                          <p:spTgt spid="73"/>
                                        </p:tgtEl>
                                        <p:attrNameLst>
                                          <p:attrName>style.visibility</p:attrName>
                                        </p:attrNameLst>
                                      </p:cBhvr>
                                      <p:to>
                                        <p:strVal val="visible"/>
                                      </p:to>
                                    </p:set>
                                    <p:animEffect transition="in" filter="randombar(horizontal)">
                                      <p:cBhvr>
                                        <p:cTn id="77" dur="500"/>
                                        <p:tgtEl>
                                          <p:spTgt spid="73"/>
                                        </p:tgtEl>
                                      </p:cBhvr>
                                    </p:animEffect>
                                  </p:childTnLst>
                                </p:cTn>
                              </p:par>
                              <p:par>
                                <p:cTn id="78" presetID="14" presetClass="entr" presetSubtype="10" fill="hold" grpId="0" nodeType="withEffect">
                                  <p:stCondLst>
                                    <p:cond delay="0"/>
                                  </p:stCondLst>
                                  <p:childTnLst>
                                    <p:set>
                                      <p:cBhvr>
                                        <p:cTn id="79" dur="1" fill="hold">
                                          <p:stCondLst>
                                            <p:cond delay="0"/>
                                          </p:stCondLst>
                                        </p:cTn>
                                        <p:tgtEl>
                                          <p:spTgt spid="75"/>
                                        </p:tgtEl>
                                        <p:attrNameLst>
                                          <p:attrName>style.visibility</p:attrName>
                                        </p:attrNameLst>
                                      </p:cBhvr>
                                      <p:to>
                                        <p:strVal val="visible"/>
                                      </p:to>
                                    </p:set>
                                    <p:animEffect transition="in" filter="randombar(horizontal)">
                                      <p:cBhvr>
                                        <p:cTn id="80" dur="500"/>
                                        <p:tgtEl>
                                          <p:spTgt spid="75"/>
                                        </p:tgtEl>
                                      </p:cBhvr>
                                    </p:animEffect>
                                  </p:childTnLst>
                                </p:cTn>
                              </p:par>
                              <p:par>
                                <p:cTn id="81" presetID="14" presetClass="entr" presetSubtype="10" fill="hold" grpId="0" nodeType="withEffect">
                                  <p:stCondLst>
                                    <p:cond delay="0"/>
                                  </p:stCondLst>
                                  <p:childTnLst>
                                    <p:set>
                                      <p:cBhvr>
                                        <p:cTn id="82" dur="1" fill="hold">
                                          <p:stCondLst>
                                            <p:cond delay="0"/>
                                          </p:stCondLst>
                                        </p:cTn>
                                        <p:tgtEl>
                                          <p:spTgt spid="74"/>
                                        </p:tgtEl>
                                        <p:attrNameLst>
                                          <p:attrName>style.visibility</p:attrName>
                                        </p:attrNameLst>
                                      </p:cBhvr>
                                      <p:to>
                                        <p:strVal val="visible"/>
                                      </p:to>
                                    </p:set>
                                    <p:animEffect transition="in" filter="randombar(horizontal)">
                                      <p:cBhvr>
                                        <p:cTn id="83" dur="500"/>
                                        <p:tgtEl>
                                          <p:spTgt spid="74"/>
                                        </p:tgtEl>
                                      </p:cBhvr>
                                    </p:animEffect>
                                  </p:childTnLst>
                                </p:cTn>
                              </p:par>
                              <p:par>
                                <p:cTn id="84" presetID="14" presetClass="entr" presetSubtype="10" fill="hold" grpId="0" nodeType="withEffect">
                                  <p:stCondLst>
                                    <p:cond delay="0"/>
                                  </p:stCondLst>
                                  <p:childTnLst>
                                    <p:set>
                                      <p:cBhvr>
                                        <p:cTn id="85" dur="1" fill="hold">
                                          <p:stCondLst>
                                            <p:cond delay="0"/>
                                          </p:stCondLst>
                                        </p:cTn>
                                        <p:tgtEl>
                                          <p:spTgt spid="76"/>
                                        </p:tgtEl>
                                        <p:attrNameLst>
                                          <p:attrName>style.visibility</p:attrName>
                                        </p:attrNameLst>
                                      </p:cBhvr>
                                      <p:to>
                                        <p:strVal val="visible"/>
                                      </p:to>
                                    </p:set>
                                    <p:animEffect transition="in" filter="randombar(horizontal)">
                                      <p:cBhvr>
                                        <p:cTn id="86"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67" grpId="0"/>
      <p:bldP spid="68" grpId="0"/>
      <p:bldP spid="69" grpId="0"/>
      <p:bldP spid="70" grpId="0"/>
      <p:bldP spid="71" grpId="0"/>
      <p:bldP spid="72" grpId="0"/>
      <p:bldP spid="73" grpId="0"/>
      <p:bldP spid="74" grpId="0"/>
      <p:bldP spid="75" grpId="0"/>
      <p:bldP spid="7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25854" y="1243385"/>
            <a:ext cx="1350787" cy="1196760"/>
            <a:chOff x="1367805" y="1657846"/>
            <a:chExt cx="1801049" cy="1595680"/>
          </a:xfrm>
        </p:grpSpPr>
        <p:grpSp>
          <p:nvGrpSpPr>
            <p:cNvPr id="82" name="组合 81"/>
            <p:cNvGrpSpPr/>
            <p:nvPr/>
          </p:nvGrpSpPr>
          <p:grpSpPr>
            <a:xfrm>
              <a:off x="1367805" y="1657846"/>
              <a:ext cx="1801049" cy="1595680"/>
              <a:chOff x="3295850" y="2263222"/>
              <a:chExt cx="2643765" cy="2343151"/>
            </a:xfrm>
          </p:grpSpPr>
          <p:sp>
            <p:nvSpPr>
              <p:cNvPr id="84"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86"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254000" dist="114300" dir="2700000" algn="tl" rotWithShape="0">
                  <a:prstClr val="black">
                    <a:alpha val="25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grpSp>
        <p:sp>
          <p:nvSpPr>
            <p:cNvPr id="103" name="文本框 26"/>
            <p:cNvSpPr txBox="1"/>
            <p:nvPr/>
          </p:nvSpPr>
          <p:spPr>
            <a:xfrm>
              <a:off x="1775482" y="1997507"/>
              <a:ext cx="950296" cy="861775"/>
            </a:xfrm>
            <a:prstGeom prst="rect">
              <a:avLst/>
            </a:prstGeom>
            <a:noFill/>
          </p:spPr>
          <p:txBody>
            <a:bodyPr wrap="square" rtlCol="0">
              <a:spAutoFit/>
            </a:bodyPr>
            <a:lstStyle/>
            <a:p>
              <a:pPr algn="ctr"/>
              <a:r>
                <a:rPr lang="en-US" altLang="zh-CN" sz="3600" dirty="0">
                  <a:solidFill>
                    <a:schemeClr val="accent1"/>
                  </a:solidFill>
                  <a:cs typeface="+mn-ea"/>
                  <a:sym typeface="+mn-lt"/>
                </a:rPr>
                <a:t>01</a:t>
              </a:r>
              <a:endParaRPr lang="zh-CN" altLang="en-US" sz="3600" dirty="0">
                <a:solidFill>
                  <a:schemeClr val="accent1"/>
                </a:solidFill>
                <a:cs typeface="+mn-ea"/>
                <a:sym typeface="+mn-lt"/>
              </a:endParaRPr>
            </a:p>
          </p:txBody>
        </p:sp>
        <p:sp>
          <p:nvSpPr>
            <p:cNvPr id="104" name="文本框 27"/>
            <p:cNvSpPr txBox="1"/>
            <p:nvPr/>
          </p:nvSpPr>
          <p:spPr>
            <a:xfrm>
              <a:off x="1800633" y="2679855"/>
              <a:ext cx="959161" cy="369332"/>
            </a:xfrm>
            <a:prstGeom prst="rect">
              <a:avLst/>
            </a:prstGeom>
            <a:noFill/>
          </p:spPr>
          <p:txBody>
            <a:bodyPr wrap="square" rtlCol="0">
              <a:spAutoFit/>
            </a:bodyPr>
            <a:lstStyle/>
            <a:p>
              <a:pPr algn="ctr"/>
              <a:r>
                <a:rPr lang="en-US" altLang="zh-CN" sz="1200" dirty="0">
                  <a:solidFill>
                    <a:schemeClr val="tx1">
                      <a:lumMod val="50000"/>
                      <a:lumOff val="50000"/>
                    </a:schemeClr>
                  </a:solidFill>
                  <a:cs typeface="+mn-ea"/>
                  <a:sym typeface="+mn-lt"/>
                </a:rPr>
                <a:t>PART</a:t>
              </a:r>
              <a:endParaRPr lang="zh-CN" altLang="en-US" sz="1200" dirty="0">
                <a:solidFill>
                  <a:schemeClr val="tx1">
                    <a:lumMod val="50000"/>
                    <a:lumOff val="50000"/>
                  </a:schemeClr>
                </a:solidFill>
                <a:cs typeface="+mn-ea"/>
                <a:sym typeface="+mn-lt"/>
              </a:endParaRPr>
            </a:p>
          </p:txBody>
        </p:sp>
      </p:grpSp>
      <p:grpSp>
        <p:nvGrpSpPr>
          <p:cNvPr id="4" name="组合 3"/>
          <p:cNvGrpSpPr/>
          <p:nvPr/>
        </p:nvGrpSpPr>
        <p:grpSpPr>
          <a:xfrm>
            <a:off x="2938644" y="1243385"/>
            <a:ext cx="1350787" cy="1196760"/>
            <a:chOff x="3918192" y="1657846"/>
            <a:chExt cx="1801049" cy="1595680"/>
          </a:xfrm>
        </p:grpSpPr>
        <p:grpSp>
          <p:nvGrpSpPr>
            <p:cNvPr id="87" name="组合 86"/>
            <p:cNvGrpSpPr/>
            <p:nvPr/>
          </p:nvGrpSpPr>
          <p:grpSpPr>
            <a:xfrm>
              <a:off x="3918192" y="1657846"/>
              <a:ext cx="1801049" cy="1595680"/>
              <a:chOff x="3295850" y="2263222"/>
              <a:chExt cx="2643765" cy="2343151"/>
            </a:xfrm>
          </p:grpSpPr>
          <p:sp>
            <p:nvSpPr>
              <p:cNvPr id="89"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91"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254000" dist="114300" dir="2700000" algn="tl" rotWithShape="0">
                  <a:prstClr val="black">
                    <a:alpha val="25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grpSp>
        <p:sp>
          <p:nvSpPr>
            <p:cNvPr id="106" name="文本框 32"/>
            <p:cNvSpPr txBox="1"/>
            <p:nvPr/>
          </p:nvSpPr>
          <p:spPr>
            <a:xfrm>
              <a:off x="4347871" y="2002490"/>
              <a:ext cx="950294" cy="861775"/>
            </a:xfrm>
            <a:prstGeom prst="rect">
              <a:avLst/>
            </a:prstGeom>
            <a:noFill/>
          </p:spPr>
          <p:txBody>
            <a:bodyPr wrap="square" rtlCol="0">
              <a:spAutoFit/>
            </a:bodyPr>
            <a:lstStyle/>
            <a:p>
              <a:pPr algn="ctr"/>
              <a:r>
                <a:rPr lang="en-US" altLang="zh-CN" sz="3600" dirty="0">
                  <a:solidFill>
                    <a:schemeClr val="accent1"/>
                  </a:solidFill>
                  <a:cs typeface="+mn-ea"/>
                  <a:sym typeface="+mn-lt"/>
                </a:rPr>
                <a:t>02</a:t>
              </a:r>
              <a:endParaRPr lang="zh-CN" altLang="en-US" sz="3600" dirty="0">
                <a:solidFill>
                  <a:schemeClr val="accent1"/>
                </a:solidFill>
                <a:cs typeface="+mn-ea"/>
                <a:sym typeface="+mn-lt"/>
              </a:endParaRPr>
            </a:p>
          </p:txBody>
        </p:sp>
        <p:sp>
          <p:nvSpPr>
            <p:cNvPr id="107" name="文本框 33"/>
            <p:cNvSpPr txBox="1"/>
            <p:nvPr/>
          </p:nvSpPr>
          <p:spPr>
            <a:xfrm>
              <a:off x="4351959" y="2684838"/>
              <a:ext cx="959161" cy="369332"/>
            </a:xfrm>
            <a:prstGeom prst="rect">
              <a:avLst/>
            </a:prstGeom>
            <a:noFill/>
          </p:spPr>
          <p:txBody>
            <a:bodyPr wrap="square" rtlCol="0">
              <a:spAutoFit/>
            </a:bodyPr>
            <a:lstStyle/>
            <a:p>
              <a:pPr algn="ctr"/>
              <a:r>
                <a:rPr lang="en-US" altLang="zh-CN" sz="1200" dirty="0">
                  <a:solidFill>
                    <a:schemeClr val="tx1">
                      <a:lumMod val="50000"/>
                      <a:lumOff val="50000"/>
                    </a:schemeClr>
                  </a:solidFill>
                  <a:cs typeface="+mn-ea"/>
                  <a:sym typeface="+mn-lt"/>
                </a:rPr>
                <a:t>PART</a:t>
              </a:r>
              <a:endParaRPr lang="zh-CN" altLang="en-US" sz="1200" dirty="0">
                <a:solidFill>
                  <a:schemeClr val="tx1">
                    <a:lumMod val="50000"/>
                    <a:lumOff val="50000"/>
                  </a:schemeClr>
                </a:solidFill>
                <a:cs typeface="+mn-ea"/>
                <a:sym typeface="+mn-lt"/>
              </a:endParaRPr>
            </a:p>
          </p:txBody>
        </p:sp>
      </p:grpSp>
      <p:grpSp>
        <p:nvGrpSpPr>
          <p:cNvPr id="8" name="组合 7"/>
          <p:cNvGrpSpPr/>
          <p:nvPr/>
        </p:nvGrpSpPr>
        <p:grpSpPr>
          <a:xfrm>
            <a:off x="4851435" y="1243385"/>
            <a:ext cx="1350787" cy="1196760"/>
            <a:chOff x="6468579" y="1657846"/>
            <a:chExt cx="1801049" cy="1595680"/>
          </a:xfrm>
        </p:grpSpPr>
        <p:grpSp>
          <p:nvGrpSpPr>
            <p:cNvPr id="92" name="组合 91"/>
            <p:cNvGrpSpPr/>
            <p:nvPr/>
          </p:nvGrpSpPr>
          <p:grpSpPr>
            <a:xfrm>
              <a:off x="6468579" y="1657846"/>
              <a:ext cx="1801049" cy="1595680"/>
              <a:chOff x="3295850" y="2263222"/>
              <a:chExt cx="2643765" cy="2343151"/>
            </a:xfrm>
          </p:grpSpPr>
          <p:sp>
            <p:nvSpPr>
              <p:cNvPr id="94"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96"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254000" dist="114300" dir="2700000" algn="tl" rotWithShape="0">
                  <a:prstClr val="black">
                    <a:alpha val="25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grpSp>
        <p:sp>
          <p:nvSpPr>
            <p:cNvPr id="109" name="文本框 35"/>
            <p:cNvSpPr txBox="1"/>
            <p:nvPr/>
          </p:nvSpPr>
          <p:spPr>
            <a:xfrm>
              <a:off x="6881631" y="2002489"/>
              <a:ext cx="950294" cy="861775"/>
            </a:xfrm>
            <a:prstGeom prst="rect">
              <a:avLst/>
            </a:prstGeom>
            <a:noFill/>
          </p:spPr>
          <p:txBody>
            <a:bodyPr wrap="square" rtlCol="0">
              <a:spAutoFit/>
            </a:bodyPr>
            <a:lstStyle/>
            <a:p>
              <a:pPr algn="ctr"/>
              <a:r>
                <a:rPr lang="en-US" altLang="zh-CN" sz="3600" dirty="0">
                  <a:solidFill>
                    <a:schemeClr val="accent1"/>
                  </a:solidFill>
                  <a:cs typeface="+mn-ea"/>
                  <a:sym typeface="+mn-lt"/>
                </a:rPr>
                <a:t>03</a:t>
              </a:r>
              <a:endParaRPr lang="zh-CN" altLang="en-US" sz="3600" dirty="0">
                <a:solidFill>
                  <a:schemeClr val="accent1"/>
                </a:solidFill>
                <a:cs typeface="+mn-ea"/>
                <a:sym typeface="+mn-lt"/>
              </a:endParaRPr>
            </a:p>
          </p:txBody>
        </p:sp>
        <p:sp>
          <p:nvSpPr>
            <p:cNvPr id="110" name="文本框 36"/>
            <p:cNvSpPr txBox="1"/>
            <p:nvPr/>
          </p:nvSpPr>
          <p:spPr>
            <a:xfrm>
              <a:off x="6885720" y="2684837"/>
              <a:ext cx="959161" cy="369332"/>
            </a:xfrm>
            <a:prstGeom prst="rect">
              <a:avLst/>
            </a:prstGeom>
            <a:noFill/>
          </p:spPr>
          <p:txBody>
            <a:bodyPr wrap="square" rtlCol="0">
              <a:spAutoFit/>
            </a:bodyPr>
            <a:lstStyle/>
            <a:p>
              <a:pPr algn="ctr"/>
              <a:r>
                <a:rPr lang="en-US" altLang="zh-CN" sz="1200" dirty="0">
                  <a:solidFill>
                    <a:schemeClr val="tx1">
                      <a:lumMod val="50000"/>
                      <a:lumOff val="50000"/>
                    </a:schemeClr>
                  </a:solidFill>
                  <a:cs typeface="+mn-ea"/>
                  <a:sym typeface="+mn-lt"/>
                </a:rPr>
                <a:t>PART</a:t>
              </a:r>
              <a:endParaRPr lang="zh-CN" altLang="en-US" sz="1200" dirty="0">
                <a:solidFill>
                  <a:schemeClr val="tx1">
                    <a:lumMod val="50000"/>
                    <a:lumOff val="50000"/>
                  </a:schemeClr>
                </a:solidFill>
                <a:cs typeface="+mn-ea"/>
                <a:sym typeface="+mn-lt"/>
              </a:endParaRPr>
            </a:p>
          </p:txBody>
        </p:sp>
      </p:grpSp>
      <p:grpSp>
        <p:nvGrpSpPr>
          <p:cNvPr id="9" name="组合 8"/>
          <p:cNvGrpSpPr/>
          <p:nvPr/>
        </p:nvGrpSpPr>
        <p:grpSpPr>
          <a:xfrm>
            <a:off x="6764224" y="1243385"/>
            <a:ext cx="1350787" cy="1196760"/>
            <a:chOff x="9018965" y="1657846"/>
            <a:chExt cx="1801049" cy="1595680"/>
          </a:xfrm>
        </p:grpSpPr>
        <p:grpSp>
          <p:nvGrpSpPr>
            <p:cNvPr id="97" name="组合 96"/>
            <p:cNvGrpSpPr/>
            <p:nvPr/>
          </p:nvGrpSpPr>
          <p:grpSpPr>
            <a:xfrm>
              <a:off x="9018965" y="1657846"/>
              <a:ext cx="1801049" cy="1595680"/>
              <a:chOff x="3295850" y="2263222"/>
              <a:chExt cx="2643765" cy="2343151"/>
            </a:xfrm>
          </p:grpSpPr>
          <p:sp>
            <p:nvSpPr>
              <p:cNvPr id="99"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101"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254000" dist="114300" dir="2700000" algn="tl" rotWithShape="0">
                  <a:prstClr val="black">
                    <a:alpha val="25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grpSp>
        <p:sp>
          <p:nvSpPr>
            <p:cNvPr id="112" name="文本框 38"/>
            <p:cNvSpPr txBox="1"/>
            <p:nvPr/>
          </p:nvSpPr>
          <p:spPr>
            <a:xfrm>
              <a:off x="9440024" y="1998649"/>
              <a:ext cx="950294" cy="861775"/>
            </a:xfrm>
            <a:prstGeom prst="rect">
              <a:avLst/>
            </a:prstGeom>
            <a:noFill/>
          </p:spPr>
          <p:txBody>
            <a:bodyPr wrap="square" rtlCol="0">
              <a:spAutoFit/>
            </a:bodyPr>
            <a:lstStyle/>
            <a:p>
              <a:pPr algn="ctr"/>
              <a:r>
                <a:rPr lang="en-US" altLang="zh-CN" sz="3600" dirty="0">
                  <a:solidFill>
                    <a:schemeClr val="accent1"/>
                  </a:solidFill>
                  <a:cs typeface="+mn-ea"/>
                  <a:sym typeface="+mn-lt"/>
                </a:rPr>
                <a:t>04</a:t>
              </a:r>
              <a:endParaRPr lang="zh-CN" altLang="en-US" sz="3600" dirty="0">
                <a:solidFill>
                  <a:schemeClr val="accent1"/>
                </a:solidFill>
                <a:cs typeface="+mn-ea"/>
                <a:sym typeface="+mn-lt"/>
              </a:endParaRPr>
            </a:p>
          </p:txBody>
        </p:sp>
        <p:sp>
          <p:nvSpPr>
            <p:cNvPr id="113" name="文本框 39"/>
            <p:cNvSpPr txBox="1"/>
            <p:nvPr/>
          </p:nvSpPr>
          <p:spPr>
            <a:xfrm>
              <a:off x="9444112" y="2680997"/>
              <a:ext cx="959161" cy="369332"/>
            </a:xfrm>
            <a:prstGeom prst="rect">
              <a:avLst/>
            </a:prstGeom>
            <a:noFill/>
          </p:spPr>
          <p:txBody>
            <a:bodyPr wrap="square" rtlCol="0">
              <a:spAutoFit/>
            </a:bodyPr>
            <a:lstStyle/>
            <a:p>
              <a:pPr algn="ctr"/>
              <a:r>
                <a:rPr lang="en-US" altLang="zh-CN" sz="1200" dirty="0">
                  <a:solidFill>
                    <a:schemeClr val="tx1">
                      <a:lumMod val="50000"/>
                      <a:lumOff val="50000"/>
                    </a:schemeClr>
                  </a:solidFill>
                  <a:cs typeface="+mn-ea"/>
                  <a:sym typeface="+mn-lt"/>
                </a:rPr>
                <a:t>PART</a:t>
              </a:r>
              <a:endParaRPr lang="zh-CN" altLang="en-US" sz="1200" dirty="0">
                <a:solidFill>
                  <a:schemeClr val="tx1">
                    <a:lumMod val="50000"/>
                    <a:lumOff val="50000"/>
                  </a:schemeClr>
                </a:solidFill>
                <a:cs typeface="+mn-ea"/>
                <a:sym typeface="+mn-lt"/>
              </a:endParaRPr>
            </a:p>
          </p:txBody>
        </p:sp>
      </p:grpSp>
      <p:grpSp>
        <p:nvGrpSpPr>
          <p:cNvPr id="10" name="组合 9"/>
          <p:cNvGrpSpPr/>
          <p:nvPr/>
        </p:nvGrpSpPr>
        <p:grpSpPr>
          <a:xfrm>
            <a:off x="1034091" y="2532969"/>
            <a:ext cx="1297256" cy="2038308"/>
            <a:chOff x="1378788" y="3377292"/>
            <a:chExt cx="1729674" cy="2717743"/>
          </a:xfrm>
        </p:grpSpPr>
        <p:sp>
          <p:nvSpPr>
            <p:cNvPr id="158" name="文本框 102"/>
            <p:cNvSpPr txBox="1"/>
            <p:nvPr/>
          </p:nvSpPr>
          <p:spPr>
            <a:xfrm>
              <a:off x="1573815" y="4857346"/>
              <a:ext cx="1339619" cy="400109"/>
            </a:xfrm>
            <a:prstGeom prst="rect">
              <a:avLst/>
            </a:prstGeom>
            <a:noFill/>
          </p:spPr>
          <p:txBody>
            <a:bodyPr wrap="square" rtlCol="0">
              <a:spAutoFit/>
            </a:bodyPr>
            <a:lstStyle/>
            <a:p>
              <a:pPr algn="ctr"/>
              <a:r>
                <a:rPr lang="zh-CN" altLang="en-US" b="1" dirty="0">
                  <a:solidFill>
                    <a:schemeClr val="accent1"/>
                  </a:solidFill>
                  <a:cs typeface="+mn-ea"/>
                  <a:sym typeface="+mn-lt"/>
                </a:rPr>
                <a:t>添加标题</a:t>
              </a:r>
            </a:p>
          </p:txBody>
        </p:sp>
        <p:sp>
          <p:nvSpPr>
            <p:cNvPr id="181" name="文本框 113"/>
            <p:cNvSpPr txBox="1"/>
            <p:nvPr/>
          </p:nvSpPr>
          <p:spPr>
            <a:xfrm>
              <a:off x="1378788" y="5140927"/>
              <a:ext cx="1729674" cy="954108"/>
            </a:xfrm>
            <a:prstGeom prst="rect">
              <a:avLst/>
            </a:prstGeom>
            <a:noFill/>
          </p:spPr>
          <p:txBody>
            <a:bodyPr wrap="square" rtlCol="0">
              <a:spAutoFit/>
            </a:bodyPr>
            <a:lstStyle/>
            <a:p>
              <a:pPr algn="ctr">
                <a:lnSpc>
                  <a:spcPct val="150000"/>
                </a:lnSpc>
              </a:pPr>
              <a:r>
                <a:rPr lang="zh-CN" altLang="en-US" sz="900" dirty="0">
                  <a:solidFill>
                    <a:schemeClr val="tx1">
                      <a:lumMod val="50000"/>
                      <a:lumOff val="50000"/>
                    </a:schemeClr>
                  </a:solidFill>
                  <a:cs typeface="+mn-ea"/>
                  <a:sym typeface="+mn-lt"/>
                </a:rPr>
                <a:t>单击添加详细文字说明或复制文本黏贴自此右键只保留文字</a:t>
              </a:r>
            </a:p>
          </p:txBody>
        </p:sp>
        <p:grpSp>
          <p:nvGrpSpPr>
            <p:cNvPr id="7" name="组合 6"/>
            <p:cNvGrpSpPr/>
            <p:nvPr/>
          </p:nvGrpSpPr>
          <p:grpSpPr>
            <a:xfrm>
              <a:off x="1573815" y="3377292"/>
              <a:ext cx="1395054" cy="1422904"/>
              <a:chOff x="1573815" y="3358242"/>
              <a:chExt cx="1395054" cy="1422904"/>
            </a:xfrm>
          </p:grpSpPr>
          <p:cxnSp>
            <p:nvCxnSpPr>
              <p:cNvPr id="3" name="直接连接符 2"/>
              <p:cNvCxnSpPr/>
              <p:nvPr/>
            </p:nvCxnSpPr>
            <p:spPr>
              <a:xfrm>
                <a:off x="1573815" y="4781146"/>
                <a:ext cx="1395054"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2271342" y="3396343"/>
                <a:ext cx="0" cy="1384803"/>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6" name="椭圆 5"/>
              <p:cNvSpPr/>
              <p:nvPr/>
            </p:nvSpPr>
            <p:spPr>
              <a:xfrm>
                <a:off x="2238862" y="3358242"/>
                <a:ext cx="66675" cy="66675"/>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grpSp>
      </p:grpSp>
      <p:grpSp>
        <p:nvGrpSpPr>
          <p:cNvPr id="11" name="组合 10"/>
          <p:cNvGrpSpPr/>
          <p:nvPr/>
        </p:nvGrpSpPr>
        <p:grpSpPr>
          <a:xfrm>
            <a:off x="2982132" y="2532969"/>
            <a:ext cx="1292827" cy="2038308"/>
            <a:chOff x="3976176" y="3377292"/>
            <a:chExt cx="1723769" cy="2717743"/>
          </a:xfrm>
        </p:grpSpPr>
        <p:sp>
          <p:nvSpPr>
            <p:cNvPr id="154" name="文本框 96"/>
            <p:cNvSpPr txBox="1"/>
            <p:nvPr/>
          </p:nvSpPr>
          <p:spPr>
            <a:xfrm>
              <a:off x="4224397" y="4863388"/>
              <a:ext cx="1227326" cy="400109"/>
            </a:xfrm>
            <a:prstGeom prst="rect">
              <a:avLst/>
            </a:prstGeom>
            <a:noFill/>
          </p:spPr>
          <p:txBody>
            <a:bodyPr wrap="square" rtlCol="0">
              <a:spAutoFit/>
            </a:bodyPr>
            <a:lstStyle>
              <a:defPPr>
                <a:defRPr lang="zh-CN"/>
              </a:defPPr>
              <a:lvl1pPr>
                <a:defRPr sz="1800">
                  <a:solidFill>
                    <a:srgbClr val="01ACBE"/>
                  </a:solidFill>
                  <a:latin typeface="时尚中黑简体" panose="01010104010101010101" pitchFamily="2" charset="-122"/>
                  <a:ea typeface="时尚中黑简体" panose="01010104010101010101" pitchFamily="2" charset="-122"/>
                </a:defRPr>
              </a:lvl1pPr>
            </a:lstStyle>
            <a:p>
              <a:pPr algn="ctr"/>
              <a:r>
                <a:rPr lang="zh-CN" altLang="en-US" sz="1350" b="1" dirty="0">
                  <a:solidFill>
                    <a:schemeClr val="accent1"/>
                  </a:solidFill>
                  <a:latin typeface="+mn-lt"/>
                  <a:ea typeface="+mn-ea"/>
                  <a:cs typeface="+mn-ea"/>
                  <a:sym typeface="+mn-lt"/>
                </a:rPr>
                <a:t>添加标题</a:t>
              </a:r>
            </a:p>
          </p:txBody>
        </p:sp>
        <p:sp>
          <p:nvSpPr>
            <p:cNvPr id="178" name="文本框 113"/>
            <p:cNvSpPr txBox="1"/>
            <p:nvPr/>
          </p:nvSpPr>
          <p:spPr>
            <a:xfrm>
              <a:off x="3976176" y="5140927"/>
              <a:ext cx="1723769" cy="954108"/>
            </a:xfrm>
            <a:prstGeom prst="rect">
              <a:avLst/>
            </a:prstGeom>
            <a:noFill/>
          </p:spPr>
          <p:txBody>
            <a:bodyPr wrap="square" rtlCol="0">
              <a:spAutoFit/>
            </a:bodyPr>
            <a:lstStyle/>
            <a:p>
              <a:pPr algn="ctr">
                <a:lnSpc>
                  <a:spcPct val="150000"/>
                </a:lnSpc>
              </a:pPr>
              <a:r>
                <a:rPr lang="zh-CN" altLang="en-US" sz="900" dirty="0">
                  <a:solidFill>
                    <a:schemeClr val="tx1">
                      <a:lumMod val="50000"/>
                      <a:lumOff val="50000"/>
                    </a:schemeClr>
                  </a:solidFill>
                  <a:cs typeface="+mn-ea"/>
                  <a:sym typeface="+mn-lt"/>
                </a:rPr>
                <a:t>单击添加详细文字说明或复制文本黏贴自此右键只保留文字</a:t>
              </a:r>
            </a:p>
          </p:txBody>
        </p:sp>
        <p:grpSp>
          <p:nvGrpSpPr>
            <p:cNvPr id="36" name="组合 35"/>
            <p:cNvGrpSpPr/>
            <p:nvPr/>
          </p:nvGrpSpPr>
          <p:grpSpPr>
            <a:xfrm>
              <a:off x="4125490" y="3377292"/>
              <a:ext cx="1395054" cy="1422904"/>
              <a:chOff x="1573815" y="3358242"/>
              <a:chExt cx="1395054" cy="1422904"/>
            </a:xfrm>
          </p:grpSpPr>
          <p:cxnSp>
            <p:nvCxnSpPr>
              <p:cNvPr id="37" name="直接连接符 36"/>
              <p:cNvCxnSpPr/>
              <p:nvPr/>
            </p:nvCxnSpPr>
            <p:spPr>
              <a:xfrm>
                <a:off x="1573815" y="4781146"/>
                <a:ext cx="1395054"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2271342" y="3396343"/>
                <a:ext cx="0" cy="1384803"/>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9" name="椭圆 38"/>
              <p:cNvSpPr/>
              <p:nvPr/>
            </p:nvSpPr>
            <p:spPr>
              <a:xfrm>
                <a:off x="2238862" y="3358242"/>
                <a:ext cx="66675" cy="66675"/>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grpSp>
      </p:grpSp>
      <p:grpSp>
        <p:nvGrpSpPr>
          <p:cNvPr id="12" name="组合 11"/>
          <p:cNvGrpSpPr/>
          <p:nvPr/>
        </p:nvGrpSpPr>
        <p:grpSpPr>
          <a:xfrm>
            <a:off x="4903395" y="2532969"/>
            <a:ext cx="1315904" cy="2063080"/>
            <a:chOff x="6537859" y="3377292"/>
            <a:chExt cx="1754539" cy="2750773"/>
          </a:xfrm>
        </p:grpSpPr>
        <p:sp>
          <p:nvSpPr>
            <p:cNvPr id="160" name="文本框 104"/>
            <p:cNvSpPr txBox="1"/>
            <p:nvPr/>
          </p:nvSpPr>
          <p:spPr>
            <a:xfrm>
              <a:off x="6739982" y="4863388"/>
              <a:ext cx="1350292" cy="400109"/>
            </a:xfrm>
            <a:prstGeom prst="rect">
              <a:avLst/>
            </a:prstGeom>
            <a:noFill/>
          </p:spPr>
          <p:txBody>
            <a:bodyPr wrap="square" rtlCol="0">
              <a:spAutoFit/>
            </a:bodyPr>
            <a:lstStyle>
              <a:defPPr>
                <a:defRPr lang="zh-CN"/>
              </a:defPPr>
              <a:lvl1pPr>
                <a:defRPr sz="1800">
                  <a:solidFill>
                    <a:srgbClr val="E87071"/>
                  </a:solidFill>
                  <a:latin typeface="时尚中黑简体" panose="01010104010101010101" pitchFamily="2" charset="-122"/>
                  <a:ea typeface="时尚中黑简体" panose="01010104010101010101" pitchFamily="2" charset="-122"/>
                </a:defRPr>
              </a:lvl1pPr>
            </a:lstStyle>
            <a:p>
              <a:pPr algn="ctr"/>
              <a:r>
                <a:rPr lang="zh-CN" altLang="en-US" sz="1350" b="1" dirty="0">
                  <a:solidFill>
                    <a:schemeClr val="accent1"/>
                  </a:solidFill>
                  <a:latin typeface="+mn-lt"/>
                  <a:ea typeface="+mn-ea"/>
                  <a:cs typeface="+mn-ea"/>
                  <a:sym typeface="+mn-lt"/>
                </a:rPr>
                <a:t>添加标题</a:t>
              </a:r>
            </a:p>
          </p:txBody>
        </p:sp>
        <p:sp>
          <p:nvSpPr>
            <p:cNvPr id="180" name="文本框 113"/>
            <p:cNvSpPr txBox="1"/>
            <p:nvPr/>
          </p:nvSpPr>
          <p:spPr>
            <a:xfrm>
              <a:off x="6537859" y="5173957"/>
              <a:ext cx="1754539" cy="954108"/>
            </a:xfrm>
            <a:prstGeom prst="rect">
              <a:avLst/>
            </a:prstGeom>
            <a:noFill/>
          </p:spPr>
          <p:txBody>
            <a:bodyPr wrap="square" rtlCol="0">
              <a:spAutoFit/>
            </a:bodyPr>
            <a:lstStyle/>
            <a:p>
              <a:pPr algn="ctr">
                <a:lnSpc>
                  <a:spcPct val="150000"/>
                </a:lnSpc>
              </a:pPr>
              <a:r>
                <a:rPr lang="zh-CN" altLang="en-US" sz="900" dirty="0">
                  <a:solidFill>
                    <a:schemeClr val="tx1">
                      <a:lumMod val="50000"/>
                      <a:lumOff val="50000"/>
                    </a:schemeClr>
                  </a:solidFill>
                  <a:cs typeface="+mn-ea"/>
                  <a:sym typeface="+mn-lt"/>
                </a:rPr>
                <a:t>单击添加详细文字说明或复制文本黏贴自此右键只保留文字</a:t>
              </a:r>
            </a:p>
          </p:txBody>
        </p:sp>
        <p:grpSp>
          <p:nvGrpSpPr>
            <p:cNvPr id="40" name="组合 39"/>
            <p:cNvGrpSpPr/>
            <p:nvPr/>
          </p:nvGrpSpPr>
          <p:grpSpPr>
            <a:xfrm>
              <a:off x="6694580" y="3377292"/>
              <a:ext cx="1395054" cy="1422904"/>
              <a:chOff x="1573815" y="3358242"/>
              <a:chExt cx="1395054" cy="1422904"/>
            </a:xfrm>
          </p:grpSpPr>
          <p:cxnSp>
            <p:nvCxnSpPr>
              <p:cNvPr id="41" name="直接连接符 40"/>
              <p:cNvCxnSpPr/>
              <p:nvPr/>
            </p:nvCxnSpPr>
            <p:spPr>
              <a:xfrm>
                <a:off x="1573815" y="4781146"/>
                <a:ext cx="1395054"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2271342" y="3396343"/>
                <a:ext cx="0" cy="1384803"/>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43" name="椭圆 42"/>
              <p:cNvSpPr/>
              <p:nvPr/>
            </p:nvSpPr>
            <p:spPr>
              <a:xfrm>
                <a:off x="2238862" y="3358242"/>
                <a:ext cx="66675" cy="66675"/>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grpSp>
      </p:grpSp>
      <p:grpSp>
        <p:nvGrpSpPr>
          <p:cNvPr id="13" name="组合 12"/>
          <p:cNvGrpSpPr/>
          <p:nvPr/>
        </p:nvGrpSpPr>
        <p:grpSpPr>
          <a:xfrm>
            <a:off x="6797434" y="2532969"/>
            <a:ext cx="1309528" cy="2062220"/>
            <a:chOff x="9063245" y="3377292"/>
            <a:chExt cx="1746037" cy="2749626"/>
          </a:xfrm>
        </p:grpSpPr>
        <p:sp>
          <p:nvSpPr>
            <p:cNvPr id="156" name="文本框 100"/>
            <p:cNvSpPr txBox="1"/>
            <p:nvPr/>
          </p:nvSpPr>
          <p:spPr>
            <a:xfrm>
              <a:off x="9188505" y="4882480"/>
              <a:ext cx="1495516" cy="400109"/>
            </a:xfrm>
            <a:prstGeom prst="rect">
              <a:avLst/>
            </a:prstGeom>
            <a:noFill/>
          </p:spPr>
          <p:txBody>
            <a:bodyPr wrap="square" rtlCol="0">
              <a:spAutoFit/>
            </a:bodyPr>
            <a:lstStyle/>
            <a:p>
              <a:pPr algn="ctr"/>
              <a:r>
                <a:rPr lang="zh-CN" altLang="en-US" b="1" dirty="0">
                  <a:solidFill>
                    <a:schemeClr val="accent1"/>
                  </a:solidFill>
                  <a:cs typeface="+mn-ea"/>
                  <a:sym typeface="+mn-lt"/>
                </a:rPr>
                <a:t>添加标题</a:t>
              </a:r>
            </a:p>
          </p:txBody>
        </p:sp>
        <p:sp>
          <p:nvSpPr>
            <p:cNvPr id="179" name="文本框 113"/>
            <p:cNvSpPr txBox="1"/>
            <p:nvPr/>
          </p:nvSpPr>
          <p:spPr>
            <a:xfrm>
              <a:off x="9063245" y="5172810"/>
              <a:ext cx="1746037" cy="954108"/>
            </a:xfrm>
            <a:prstGeom prst="rect">
              <a:avLst/>
            </a:prstGeom>
            <a:noFill/>
          </p:spPr>
          <p:txBody>
            <a:bodyPr wrap="square" rtlCol="0">
              <a:spAutoFit/>
            </a:bodyPr>
            <a:lstStyle/>
            <a:p>
              <a:pPr algn="ctr">
                <a:lnSpc>
                  <a:spcPct val="150000"/>
                </a:lnSpc>
              </a:pPr>
              <a:r>
                <a:rPr lang="zh-CN" altLang="en-US" sz="900" dirty="0">
                  <a:solidFill>
                    <a:schemeClr val="tx1">
                      <a:lumMod val="50000"/>
                      <a:lumOff val="50000"/>
                    </a:schemeClr>
                  </a:solidFill>
                  <a:cs typeface="+mn-ea"/>
                  <a:sym typeface="+mn-lt"/>
                </a:rPr>
                <a:t>单击添加详细文字说明或复制文本黏贴自此右键只保留文字</a:t>
              </a:r>
            </a:p>
          </p:txBody>
        </p:sp>
        <p:grpSp>
          <p:nvGrpSpPr>
            <p:cNvPr id="44" name="组合 43"/>
            <p:cNvGrpSpPr/>
            <p:nvPr/>
          </p:nvGrpSpPr>
          <p:grpSpPr>
            <a:xfrm>
              <a:off x="9238736" y="3377292"/>
              <a:ext cx="1395054" cy="1422904"/>
              <a:chOff x="1573815" y="3358242"/>
              <a:chExt cx="1395054" cy="1422904"/>
            </a:xfrm>
          </p:grpSpPr>
          <p:cxnSp>
            <p:nvCxnSpPr>
              <p:cNvPr id="45" name="直接连接符 44"/>
              <p:cNvCxnSpPr/>
              <p:nvPr/>
            </p:nvCxnSpPr>
            <p:spPr>
              <a:xfrm>
                <a:off x="1573815" y="4781146"/>
                <a:ext cx="1395054"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2271342" y="3396343"/>
                <a:ext cx="0" cy="1384803"/>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47" name="椭圆 46"/>
              <p:cNvSpPr/>
              <p:nvPr/>
            </p:nvSpPr>
            <p:spPr>
              <a:xfrm>
                <a:off x="2238862" y="3358242"/>
                <a:ext cx="66675" cy="66675"/>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grpSp>
      </p:grpSp>
    </p:spTree>
    <p:extLst>
      <p:ext uri="{BB962C8B-B14F-4D97-AF65-F5344CB8AC3E}">
        <p14:creationId xmlns:p14="http://schemas.microsoft.com/office/powerpoint/2010/main" val="2519600679"/>
      </p:ext>
    </p:extLst>
  </p:cSld>
  <p:clrMapOvr>
    <a:masterClrMapping/>
  </p:clrMapOvr>
  <p:transition spd="slow" advClick="0" advTm="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nodeType="afterEffect" p14:presetBounceEnd="4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40000">
                                          <p:cBhvr additive="base">
                                            <p:cTn id="7" dur="1000" fill="hold"/>
                                            <p:tgtEl>
                                              <p:spTgt spid="9"/>
                                            </p:tgtEl>
                                            <p:attrNameLst>
                                              <p:attrName>ppt_x</p:attrName>
                                            </p:attrNameLst>
                                          </p:cBhvr>
                                          <p:tavLst>
                                            <p:tav tm="0">
                                              <p:val>
                                                <p:strVal val="0-#ppt_w/2"/>
                                              </p:val>
                                            </p:tav>
                                            <p:tav tm="100000">
                                              <p:val>
                                                <p:strVal val="#ppt_x"/>
                                              </p:val>
                                            </p:tav>
                                          </p:tavLst>
                                        </p:anim>
                                        <p:anim calcmode="lin" valueType="num" p14:bounceEnd="40000">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accel="40000" fill="hold" nodeType="withEffect" p14:presetBounceEnd="40000">
                                      <p:stCondLst>
                                        <p:cond delay="500"/>
                                      </p:stCondLst>
                                      <p:childTnLst>
                                        <p:set>
                                          <p:cBhvr>
                                            <p:cTn id="10" dur="1" fill="hold">
                                              <p:stCondLst>
                                                <p:cond delay="0"/>
                                              </p:stCondLst>
                                            </p:cTn>
                                            <p:tgtEl>
                                              <p:spTgt spid="8"/>
                                            </p:tgtEl>
                                            <p:attrNameLst>
                                              <p:attrName>style.visibility</p:attrName>
                                            </p:attrNameLst>
                                          </p:cBhvr>
                                          <p:to>
                                            <p:strVal val="visible"/>
                                          </p:to>
                                        </p:set>
                                        <p:anim calcmode="lin" valueType="num" p14:bounceEnd="40000">
                                          <p:cBhvr additive="base">
                                            <p:cTn id="11" dur="1000" fill="hold"/>
                                            <p:tgtEl>
                                              <p:spTgt spid="8"/>
                                            </p:tgtEl>
                                            <p:attrNameLst>
                                              <p:attrName>ppt_x</p:attrName>
                                            </p:attrNameLst>
                                          </p:cBhvr>
                                          <p:tavLst>
                                            <p:tav tm="0">
                                              <p:val>
                                                <p:strVal val="0-#ppt_w/2"/>
                                              </p:val>
                                            </p:tav>
                                            <p:tav tm="100000">
                                              <p:val>
                                                <p:strVal val="#ppt_x"/>
                                              </p:val>
                                            </p:tav>
                                          </p:tavLst>
                                        </p:anim>
                                        <p:anim calcmode="lin" valueType="num" p14:bounceEnd="40000">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accel="40000" fill="hold" nodeType="withEffect" p14:presetBounceEnd="40000">
                                      <p:stCondLst>
                                        <p:cond delay="1000"/>
                                      </p:stCondLst>
                                      <p:childTnLst>
                                        <p:set>
                                          <p:cBhvr>
                                            <p:cTn id="14" dur="1" fill="hold">
                                              <p:stCondLst>
                                                <p:cond delay="0"/>
                                              </p:stCondLst>
                                            </p:cTn>
                                            <p:tgtEl>
                                              <p:spTgt spid="4"/>
                                            </p:tgtEl>
                                            <p:attrNameLst>
                                              <p:attrName>style.visibility</p:attrName>
                                            </p:attrNameLst>
                                          </p:cBhvr>
                                          <p:to>
                                            <p:strVal val="visible"/>
                                          </p:to>
                                        </p:set>
                                        <p:anim calcmode="lin" valueType="num" p14:bounceEnd="40000">
                                          <p:cBhvr additive="base">
                                            <p:cTn id="15" dur="1000" fill="hold"/>
                                            <p:tgtEl>
                                              <p:spTgt spid="4"/>
                                            </p:tgtEl>
                                            <p:attrNameLst>
                                              <p:attrName>ppt_x</p:attrName>
                                            </p:attrNameLst>
                                          </p:cBhvr>
                                          <p:tavLst>
                                            <p:tav tm="0">
                                              <p:val>
                                                <p:strVal val="0-#ppt_w/2"/>
                                              </p:val>
                                            </p:tav>
                                            <p:tav tm="100000">
                                              <p:val>
                                                <p:strVal val="#ppt_x"/>
                                              </p:val>
                                            </p:tav>
                                          </p:tavLst>
                                        </p:anim>
                                        <p:anim calcmode="lin" valueType="num" p14:bounceEnd="40000">
                                          <p:cBhvr additive="base">
                                            <p:cTn id="16" dur="100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8" accel="40000" fill="hold" nodeType="withEffect" p14:presetBounceEnd="40000">
                                      <p:stCondLst>
                                        <p:cond delay="1500"/>
                                      </p:stCondLst>
                                      <p:childTnLst>
                                        <p:set>
                                          <p:cBhvr>
                                            <p:cTn id="18" dur="1" fill="hold">
                                              <p:stCondLst>
                                                <p:cond delay="0"/>
                                              </p:stCondLst>
                                            </p:cTn>
                                            <p:tgtEl>
                                              <p:spTgt spid="2"/>
                                            </p:tgtEl>
                                            <p:attrNameLst>
                                              <p:attrName>style.visibility</p:attrName>
                                            </p:attrNameLst>
                                          </p:cBhvr>
                                          <p:to>
                                            <p:strVal val="visible"/>
                                          </p:to>
                                        </p:set>
                                        <p:anim calcmode="lin" valueType="num" p14:bounceEnd="40000">
                                          <p:cBhvr additive="base">
                                            <p:cTn id="19" dur="1000" fill="hold"/>
                                            <p:tgtEl>
                                              <p:spTgt spid="2"/>
                                            </p:tgtEl>
                                            <p:attrNameLst>
                                              <p:attrName>ppt_x</p:attrName>
                                            </p:attrNameLst>
                                          </p:cBhvr>
                                          <p:tavLst>
                                            <p:tav tm="0">
                                              <p:val>
                                                <p:strVal val="0-#ppt_w/2"/>
                                              </p:val>
                                            </p:tav>
                                            <p:tav tm="100000">
                                              <p:val>
                                                <p:strVal val="#ppt_x"/>
                                              </p:val>
                                            </p:tav>
                                          </p:tavLst>
                                        </p:anim>
                                        <p:anim calcmode="lin" valueType="num" p14:bounceEnd="40000">
                                          <p:cBhvr additive="base">
                                            <p:cTn id="20" dur="1000" fill="hold"/>
                                            <p:tgtEl>
                                              <p:spTgt spid="2"/>
                                            </p:tgtEl>
                                            <p:attrNameLst>
                                              <p:attrName>ppt_y</p:attrName>
                                            </p:attrNameLst>
                                          </p:cBhvr>
                                          <p:tavLst>
                                            <p:tav tm="0">
                                              <p:val>
                                                <p:strVal val="#ppt_y"/>
                                              </p:val>
                                            </p:tav>
                                            <p:tav tm="100000">
                                              <p:val>
                                                <p:strVal val="#ppt_y"/>
                                              </p:val>
                                            </p:tav>
                                          </p:tavLst>
                                        </p:anim>
                                      </p:childTnLst>
                                    </p:cTn>
                                  </p:par>
                                </p:childTnLst>
                              </p:cTn>
                            </p:par>
                            <p:par>
                              <p:cTn id="21" fill="hold">
                                <p:stCondLst>
                                  <p:cond delay="2500"/>
                                </p:stCondLst>
                                <p:childTnLst>
                                  <p:par>
                                    <p:cTn id="22" presetID="22" presetClass="entr" presetSubtype="1" fill="hold"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ipe(up)">
                                          <p:cBhvr>
                                            <p:cTn id="24" dur="500"/>
                                            <p:tgtEl>
                                              <p:spTgt spid="10"/>
                                            </p:tgtEl>
                                          </p:cBhvr>
                                        </p:animEffect>
                                      </p:childTnLst>
                                    </p:cTn>
                                  </p:par>
                                </p:childTnLst>
                              </p:cTn>
                            </p:par>
                            <p:par>
                              <p:cTn id="25" fill="hold">
                                <p:stCondLst>
                                  <p:cond delay="3000"/>
                                </p:stCondLst>
                                <p:childTnLst>
                                  <p:par>
                                    <p:cTn id="26" presetID="22" presetClass="entr" presetSubtype="1"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up)">
                                          <p:cBhvr>
                                            <p:cTn id="28" dur="500"/>
                                            <p:tgtEl>
                                              <p:spTgt spid="11"/>
                                            </p:tgtEl>
                                          </p:cBhvr>
                                        </p:animEffect>
                                      </p:childTnLst>
                                    </p:cTn>
                                  </p:par>
                                </p:childTnLst>
                              </p:cTn>
                            </p:par>
                            <p:par>
                              <p:cTn id="29" fill="hold">
                                <p:stCondLst>
                                  <p:cond delay="3500"/>
                                </p:stCondLst>
                                <p:childTnLst>
                                  <p:par>
                                    <p:cTn id="30" presetID="22" presetClass="entr" presetSubtype="1" fill="hold"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wipe(up)">
                                          <p:cBhvr>
                                            <p:cTn id="32" dur="500"/>
                                            <p:tgtEl>
                                              <p:spTgt spid="12"/>
                                            </p:tgtEl>
                                          </p:cBhvr>
                                        </p:animEffect>
                                      </p:childTnLst>
                                    </p:cTn>
                                  </p:par>
                                </p:childTnLst>
                              </p:cTn>
                            </p:par>
                            <p:par>
                              <p:cTn id="33" fill="hold">
                                <p:stCondLst>
                                  <p:cond delay="4000"/>
                                </p:stCondLst>
                                <p:childTnLst>
                                  <p:par>
                                    <p:cTn id="34" presetID="22" presetClass="entr" presetSubtype="1" fill="hold"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up)">
                                          <p:cBhvr>
                                            <p:cTn id="3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accel="40000" fill="hold" nodeType="withEffect">
                                      <p:stCondLst>
                                        <p:cond delay="50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accel="40000" fill="hold" nodeType="withEffect">
                                      <p:stCondLst>
                                        <p:cond delay="10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tgtEl>
                                              <p:spTgt spid="4"/>
                                            </p:tgtEl>
                                            <p:attrNameLst>
                                              <p:attrName>ppt_x</p:attrName>
                                            </p:attrNameLst>
                                          </p:cBhvr>
                                          <p:tavLst>
                                            <p:tav tm="0">
                                              <p:val>
                                                <p:strVal val="0-#ppt_w/2"/>
                                              </p:val>
                                            </p:tav>
                                            <p:tav tm="100000">
                                              <p:val>
                                                <p:strVal val="#ppt_x"/>
                                              </p:val>
                                            </p:tav>
                                          </p:tavLst>
                                        </p:anim>
                                        <p:anim calcmode="lin" valueType="num">
                                          <p:cBhvr additive="base">
                                            <p:cTn id="16" dur="100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8" accel="40000" fill="hold" nodeType="withEffect">
                                      <p:stCondLst>
                                        <p:cond delay="150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0-#ppt_w/2"/>
                                              </p:val>
                                            </p:tav>
                                            <p:tav tm="100000">
                                              <p:val>
                                                <p:strVal val="#ppt_x"/>
                                              </p:val>
                                            </p:tav>
                                          </p:tavLst>
                                        </p:anim>
                                        <p:anim calcmode="lin" valueType="num">
                                          <p:cBhvr additive="base">
                                            <p:cTn id="20" dur="1000" fill="hold"/>
                                            <p:tgtEl>
                                              <p:spTgt spid="2"/>
                                            </p:tgtEl>
                                            <p:attrNameLst>
                                              <p:attrName>ppt_y</p:attrName>
                                            </p:attrNameLst>
                                          </p:cBhvr>
                                          <p:tavLst>
                                            <p:tav tm="0">
                                              <p:val>
                                                <p:strVal val="#ppt_y"/>
                                              </p:val>
                                            </p:tav>
                                            <p:tav tm="100000">
                                              <p:val>
                                                <p:strVal val="#ppt_y"/>
                                              </p:val>
                                            </p:tav>
                                          </p:tavLst>
                                        </p:anim>
                                      </p:childTnLst>
                                    </p:cTn>
                                  </p:par>
                                </p:childTnLst>
                              </p:cTn>
                            </p:par>
                            <p:par>
                              <p:cTn id="21" fill="hold">
                                <p:stCondLst>
                                  <p:cond delay="2500"/>
                                </p:stCondLst>
                                <p:childTnLst>
                                  <p:par>
                                    <p:cTn id="22" presetID="22" presetClass="entr" presetSubtype="1" fill="hold"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ipe(up)">
                                          <p:cBhvr>
                                            <p:cTn id="24" dur="500"/>
                                            <p:tgtEl>
                                              <p:spTgt spid="10"/>
                                            </p:tgtEl>
                                          </p:cBhvr>
                                        </p:animEffect>
                                      </p:childTnLst>
                                    </p:cTn>
                                  </p:par>
                                </p:childTnLst>
                              </p:cTn>
                            </p:par>
                            <p:par>
                              <p:cTn id="25" fill="hold">
                                <p:stCondLst>
                                  <p:cond delay="3000"/>
                                </p:stCondLst>
                                <p:childTnLst>
                                  <p:par>
                                    <p:cTn id="26" presetID="22" presetClass="entr" presetSubtype="1"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up)">
                                          <p:cBhvr>
                                            <p:cTn id="28" dur="500"/>
                                            <p:tgtEl>
                                              <p:spTgt spid="11"/>
                                            </p:tgtEl>
                                          </p:cBhvr>
                                        </p:animEffect>
                                      </p:childTnLst>
                                    </p:cTn>
                                  </p:par>
                                </p:childTnLst>
                              </p:cTn>
                            </p:par>
                            <p:par>
                              <p:cTn id="29" fill="hold">
                                <p:stCondLst>
                                  <p:cond delay="3500"/>
                                </p:stCondLst>
                                <p:childTnLst>
                                  <p:par>
                                    <p:cTn id="30" presetID="22" presetClass="entr" presetSubtype="1" fill="hold"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wipe(up)">
                                          <p:cBhvr>
                                            <p:cTn id="32" dur="500"/>
                                            <p:tgtEl>
                                              <p:spTgt spid="12"/>
                                            </p:tgtEl>
                                          </p:cBhvr>
                                        </p:animEffect>
                                      </p:childTnLst>
                                    </p:cTn>
                                  </p:par>
                                </p:childTnLst>
                              </p:cTn>
                            </p:par>
                            <p:par>
                              <p:cTn id="33" fill="hold">
                                <p:stCondLst>
                                  <p:cond delay="4000"/>
                                </p:stCondLst>
                                <p:childTnLst>
                                  <p:par>
                                    <p:cTn id="34" presetID="22" presetClass="entr" presetSubtype="1" fill="hold"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up)">
                                          <p:cBhvr>
                                            <p:cTn id="3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6572220" y="1251223"/>
            <a:ext cx="1338369" cy="1453949"/>
            <a:chOff x="1645923" y="1347071"/>
            <a:chExt cx="1784260" cy="1939047"/>
          </a:xfrm>
        </p:grpSpPr>
        <p:sp>
          <p:nvSpPr>
            <p:cNvPr id="10" name="矩形 9"/>
            <p:cNvSpPr/>
            <p:nvPr/>
          </p:nvSpPr>
          <p:spPr>
            <a:xfrm flipV="1">
              <a:off x="1645923" y="1347071"/>
              <a:ext cx="1784260"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11" name="矩形 10"/>
            <p:cNvSpPr/>
            <p:nvPr/>
          </p:nvSpPr>
          <p:spPr>
            <a:xfrm>
              <a:off x="1645923" y="3081222"/>
              <a:ext cx="1784260"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12" name="矩形 11"/>
            <p:cNvSpPr/>
            <p:nvPr/>
          </p:nvSpPr>
          <p:spPr>
            <a:xfrm>
              <a:off x="1645923" y="1504834"/>
              <a:ext cx="1784260" cy="16078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13" name="矩形 12"/>
            <p:cNvSpPr/>
            <p:nvPr/>
          </p:nvSpPr>
          <p:spPr>
            <a:xfrm>
              <a:off x="1645923" y="2964832"/>
              <a:ext cx="1784260"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14" name="矩形 13"/>
            <p:cNvSpPr/>
            <p:nvPr/>
          </p:nvSpPr>
          <p:spPr>
            <a:xfrm flipV="1">
              <a:off x="1645923" y="1543950"/>
              <a:ext cx="1784260"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15" name="矩形 14"/>
            <p:cNvSpPr/>
            <p:nvPr/>
          </p:nvSpPr>
          <p:spPr>
            <a:xfrm>
              <a:off x="1654157" y="1652335"/>
              <a:ext cx="1773690" cy="132979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grpSp>
      <p:pic>
        <p:nvPicPr>
          <p:cNvPr id="34" name="图片 33"/>
          <p:cNvPicPr>
            <a:picLocks noChangeAspect="1"/>
          </p:cNvPicPr>
          <p:nvPr/>
        </p:nvPicPr>
        <p:blipFill rotWithShape="1">
          <a:blip r:embed="rId3" cstate="screen">
            <a:grayscl/>
            <a:extLst>
              <a:ext uri="{BEBA8EAE-BF5A-486C-A8C5-ECC9F3942E4B}">
                <a14:imgProps xmlns:a14="http://schemas.microsoft.com/office/drawing/2010/main">
                  <a14:imgLayer r:embed="rId4">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16200000" flipH="1">
            <a:off x="6905718" y="1884643"/>
            <a:ext cx="1834405" cy="175339"/>
          </a:xfrm>
          <a:prstGeom prst="rect">
            <a:avLst/>
          </a:prstGeom>
        </p:spPr>
      </p:pic>
      <p:pic>
        <p:nvPicPr>
          <p:cNvPr id="35" name="图片 34"/>
          <p:cNvPicPr>
            <a:picLocks noChangeAspect="1"/>
          </p:cNvPicPr>
          <p:nvPr/>
        </p:nvPicPr>
        <p:blipFill rotWithShape="1">
          <a:blip r:embed="rId3" cstate="screen">
            <a:grayscl/>
            <a:extLst>
              <a:ext uri="{BEBA8EAE-BF5A-486C-A8C5-ECC9F3942E4B}">
                <a14:imgProps xmlns:a14="http://schemas.microsoft.com/office/drawing/2010/main">
                  <a14:imgLayer r:embed="rId4">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5400000">
            <a:off x="5742688" y="1891008"/>
            <a:ext cx="1834404" cy="175339"/>
          </a:xfrm>
          <a:prstGeom prst="rect">
            <a:avLst/>
          </a:prstGeom>
        </p:spPr>
      </p:pic>
      <p:grpSp>
        <p:nvGrpSpPr>
          <p:cNvPr id="16" name="组合 15"/>
          <p:cNvGrpSpPr/>
          <p:nvPr/>
        </p:nvGrpSpPr>
        <p:grpSpPr>
          <a:xfrm>
            <a:off x="1234603" y="1251225"/>
            <a:ext cx="1338369" cy="1453949"/>
            <a:chOff x="1645923" y="1347071"/>
            <a:chExt cx="1784260" cy="1939047"/>
          </a:xfrm>
        </p:grpSpPr>
        <p:sp>
          <p:nvSpPr>
            <p:cNvPr id="17" name="矩形 16"/>
            <p:cNvSpPr/>
            <p:nvPr/>
          </p:nvSpPr>
          <p:spPr>
            <a:xfrm flipV="1">
              <a:off x="1645923" y="1347071"/>
              <a:ext cx="1784260"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18" name="矩形 17"/>
            <p:cNvSpPr/>
            <p:nvPr/>
          </p:nvSpPr>
          <p:spPr>
            <a:xfrm>
              <a:off x="1645923" y="3081222"/>
              <a:ext cx="1784260"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19" name="矩形 18"/>
            <p:cNvSpPr/>
            <p:nvPr/>
          </p:nvSpPr>
          <p:spPr>
            <a:xfrm>
              <a:off x="1645923" y="1504834"/>
              <a:ext cx="1784260" cy="16078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20" name="矩形 19"/>
            <p:cNvSpPr/>
            <p:nvPr/>
          </p:nvSpPr>
          <p:spPr>
            <a:xfrm>
              <a:off x="1645923" y="2964832"/>
              <a:ext cx="1784260"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21" name="矩形 20"/>
            <p:cNvSpPr/>
            <p:nvPr/>
          </p:nvSpPr>
          <p:spPr>
            <a:xfrm flipV="1">
              <a:off x="1645923" y="1543950"/>
              <a:ext cx="1784260"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22" name="矩形 21"/>
            <p:cNvSpPr/>
            <p:nvPr/>
          </p:nvSpPr>
          <p:spPr>
            <a:xfrm>
              <a:off x="1654157" y="1652335"/>
              <a:ext cx="1773690" cy="132979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grpSp>
      <p:pic>
        <p:nvPicPr>
          <p:cNvPr id="23" name="图片 22"/>
          <p:cNvPicPr>
            <a:picLocks noChangeAspect="1"/>
          </p:cNvPicPr>
          <p:nvPr/>
        </p:nvPicPr>
        <p:blipFill rotWithShape="1">
          <a:blip r:embed="rId3" cstate="screen">
            <a:grayscl/>
            <a:extLst>
              <a:ext uri="{BEBA8EAE-BF5A-486C-A8C5-ECC9F3942E4B}">
                <a14:imgProps xmlns:a14="http://schemas.microsoft.com/office/drawing/2010/main">
                  <a14:imgLayer r:embed="rId4">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16200000" flipH="1">
            <a:off x="1568101" y="1884643"/>
            <a:ext cx="1834405" cy="175339"/>
          </a:xfrm>
          <a:prstGeom prst="rect">
            <a:avLst/>
          </a:prstGeom>
        </p:spPr>
      </p:pic>
      <p:pic>
        <p:nvPicPr>
          <p:cNvPr id="24" name="图片 23"/>
          <p:cNvPicPr>
            <a:picLocks noChangeAspect="1"/>
          </p:cNvPicPr>
          <p:nvPr/>
        </p:nvPicPr>
        <p:blipFill rotWithShape="1">
          <a:blip r:embed="rId3" cstate="screen">
            <a:grayscl/>
            <a:extLst>
              <a:ext uri="{BEBA8EAE-BF5A-486C-A8C5-ECC9F3942E4B}">
                <a14:imgProps xmlns:a14="http://schemas.microsoft.com/office/drawing/2010/main">
                  <a14:imgLayer r:embed="rId4">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5400000">
            <a:off x="405071" y="1891008"/>
            <a:ext cx="1834404" cy="175339"/>
          </a:xfrm>
          <a:prstGeom prst="rect">
            <a:avLst/>
          </a:prstGeom>
        </p:spPr>
      </p:pic>
      <p:grpSp>
        <p:nvGrpSpPr>
          <p:cNvPr id="46" name="组合 45"/>
          <p:cNvGrpSpPr/>
          <p:nvPr/>
        </p:nvGrpSpPr>
        <p:grpSpPr>
          <a:xfrm>
            <a:off x="1518152" y="1535211"/>
            <a:ext cx="771270" cy="869905"/>
            <a:chOff x="8439634" y="3544648"/>
            <a:chExt cx="1611146" cy="1817848"/>
          </a:xfrm>
          <a:effectLst>
            <a:outerShdw blurRad="38100" dist="12700" dir="2700000" algn="tl" rotWithShape="0">
              <a:prstClr val="black">
                <a:alpha val="40000"/>
              </a:prstClr>
            </a:outerShdw>
          </a:effectLst>
        </p:grpSpPr>
        <p:sp>
          <p:nvSpPr>
            <p:cNvPr id="47"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48" name="Freeform 5"/>
            <p:cNvSpPr>
              <a:spLocks/>
            </p:cNvSpPr>
            <p:nvPr/>
          </p:nvSpPr>
          <p:spPr bwMode="auto">
            <a:xfrm rot="5400000">
              <a:off x="8582834"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50000"/>
              </a:schemeClr>
            </a:solidFill>
            <a:ln w="15875">
              <a:noFill/>
            </a:ln>
            <a:effectLst>
              <a:innerShdw blurRad="38100" dist="25400" dir="8100000">
                <a:prstClr val="black">
                  <a:alpha val="50000"/>
                </a:prstClr>
              </a:inn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49" name="文本框 80"/>
            <p:cNvSpPr txBox="1"/>
            <p:nvPr/>
          </p:nvSpPr>
          <p:spPr>
            <a:xfrm>
              <a:off x="8763735" y="4096185"/>
              <a:ext cx="962938" cy="771796"/>
            </a:xfrm>
            <a:prstGeom prst="rect">
              <a:avLst/>
            </a:prstGeom>
            <a:noFill/>
          </p:spPr>
          <p:txBody>
            <a:bodyPr wrap="square" rtlCol="0">
              <a:spAutoFit/>
            </a:bodyPr>
            <a:lstStyle/>
            <a:p>
              <a:pPr algn="ctr"/>
              <a:r>
                <a:rPr lang="en-US" altLang="zh-CN" sz="1800" dirty="0">
                  <a:solidFill>
                    <a:prstClr val="white"/>
                  </a:solidFill>
                  <a:cs typeface="+mn-ea"/>
                  <a:sym typeface="+mn-lt"/>
                </a:rPr>
                <a:t>01</a:t>
              </a:r>
              <a:endParaRPr lang="zh-CN" altLang="en-US" sz="1800" dirty="0">
                <a:solidFill>
                  <a:prstClr val="white"/>
                </a:solidFill>
                <a:cs typeface="+mn-ea"/>
                <a:sym typeface="+mn-lt"/>
              </a:endParaRPr>
            </a:p>
          </p:txBody>
        </p:sp>
      </p:grpSp>
      <p:grpSp>
        <p:nvGrpSpPr>
          <p:cNvPr id="25" name="组合 24"/>
          <p:cNvGrpSpPr/>
          <p:nvPr/>
        </p:nvGrpSpPr>
        <p:grpSpPr>
          <a:xfrm>
            <a:off x="3902626" y="1251223"/>
            <a:ext cx="1328911" cy="1453949"/>
            <a:chOff x="1658533" y="1347071"/>
            <a:chExt cx="1771650" cy="1939047"/>
          </a:xfrm>
        </p:grpSpPr>
        <p:sp>
          <p:nvSpPr>
            <p:cNvPr id="26" name="矩形 25"/>
            <p:cNvSpPr/>
            <p:nvPr/>
          </p:nvSpPr>
          <p:spPr>
            <a:xfrm flipV="1">
              <a:off x="1658825" y="1347071"/>
              <a:ext cx="1771357"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27" name="矩形 26"/>
            <p:cNvSpPr/>
            <p:nvPr/>
          </p:nvSpPr>
          <p:spPr>
            <a:xfrm>
              <a:off x="1658533" y="3081222"/>
              <a:ext cx="1771650"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28" name="矩形 27"/>
            <p:cNvSpPr/>
            <p:nvPr/>
          </p:nvSpPr>
          <p:spPr>
            <a:xfrm>
              <a:off x="1660643" y="1504834"/>
              <a:ext cx="1769539" cy="16078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29" name="矩形 28"/>
            <p:cNvSpPr/>
            <p:nvPr/>
          </p:nvSpPr>
          <p:spPr>
            <a:xfrm>
              <a:off x="1658533" y="2964832"/>
              <a:ext cx="1771650"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30" name="矩形 29"/>
            <p:cNvSpPr/>
            <p:nvPr/>
          </p:nvSpPr>
          <p:spPr>
            <a:xfrm flipV="1">
              <a:off x="1658825" y="1543950"/>
              <a:ext cx="1771357"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31" name="矩形 30"/>
            <p:cNvSpPr/>
            <p:nvPr/>
          </p:nvSpPr>
          <p:spPr>
            <a:xfrm>
              <a:off x="1660641" y="1652335"/>
              <a:ext cx="1767205" cy="132979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grpSp>
      <p:pic>
        <p:nvPicPr>
          <p:cNvPr id="32" name="图片 31"/>
          <p:cNvPicPr>
            <a:picLocks noChangeAspect="1"/>
          </p:cNvPicPr>
          <p:nvPr/>
        </p:nvPicPr>
        <p:blipFill rotWithShape="1">
          <a:blip r:embed="rId3" cstate="screen">
            <a:grayscl/>
            <a:extLst>
              <a:ext uri="{BEBA8EAE-BF5A-486C-A8C5-ECC9F3942E4B}">
                <a14:imgProps xmlns:a14="http://schemas.microsoft.com/office/drawing/2010/main">
                  <a14:imgLayer r:embed="rId4">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16200000" flipH="1">
            <a:off x="4228980" y="1884643"/>
            <a:ext cx="1834405" cy="175339"/>
          </a:xfrm>
          <a:prstGeom prst="rect">
            <a:avLst/>
          </a:prstGeom>
        </p:spPr>
      </p:pic>
      <p:pic>
        <p:nvPicPr>
          <p:cNvPr id="33" name="图片 32"/>
          <p:cNvPicPr>
            <a:picLocks noChangeAspect="1"/>
          </p:cNvPicPr>
          <p:nvPr/>
        </p:nvPicPr>
        <p:blipFill rotWithShape="1">
          <a:blip r:embed="rId3" cstate="screen">
            <a:grayscl/>
            <a:extLst>
              <a:ext uri="{BEBA8EAE-BF5A-486C-A8C5-ECC9F3942E4B}">
                <a14:imgProps xmlns:a14="http://schemas.microsoft.com/office/drawing/2010/main">
                  <a14:imgLayer r:embed="rId4">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5400000">
            <a:off x="3073094" y="1891008"/>
            <a:ext cx="1834404" cy="175339"/>
          </a:xfrm>
          <a:prstGeom prst="rect">
            <a:avLst/>
          </a:prstGeom>
        </p:spPr>
      </p:pic>
      <p:grpSp>
        <p:nvGrpSpPr>
          <p:cNvPr id="50" name="组合 49"/>
          <p:cNvGrpSpPr/>
          <p:nvPr/>
        </p:nvGrpSpPr>
        <p:grpSpPr>
          <a:xfrm>
            <a:off x="4179031" y="1535211"/>
            <a:ext cx="771270" cy="869905"/>
            <a:chOff x="8439634" y="3544648"/>
            <a:chExt cx="1611146" cy="1817848"/>
          </a:xfrm>
          <a:effectLst>
            <a:outerShdw blurRad="38100" dist="12700" dir="2700000" algn="tl" rotWithShape="0">
              <a:prstClr val="black">
                <a:alpha val="40000"/>
              </a:prstClr>
            </a:outerShdw>
          </a:effectLst>
        </p:grpSpPr>
        <p:sp>
          <p:nvSpPr>
            <p:cNvPr id="51"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52" name="Freeform 5"/>
            <p:cNvSpPr>
              <a:spLocks/>
            </p:cNvSpPr>
            <p:nvPr/>
          </p:nvSpPr>
          <p:spPr bwMode="auto">
            <a:xfrm rot="5400000">
              <a:off x="8582834"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50000"/>
              </a:schemeClr>
            </a:solidFill>
            <a:ln w="15875">
              <a:noFill/>
            </a:ln>
            <a:effectLst>
              <a:innerShdw blurRad="38100" dist="25400" dir="8100000">
                <a:prstClr val="black">
                  <a:alpha val="50000"/>
                </a:prstClr>
              </a:inn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53" name="文本框 84"/>
            <p:cNvSpPr txBox="1"/>
            <p:nvPr/>
          </p:nvSpPr>
          <p:spPr>
            <a:xfrm>
              <a:off x="8763735" y="4096185"/>
              <a:ext cx="962938" cy="771796"/>
            </a:xfrm>
            <a:prstGeom prst="rect">
              <a:avLst/>
            </a:prstGeom>
            <a:noFill/>
          </p:spPr>
          <p:txBody>
            <a:bodyPr wrap="square" rtlCol="0">
              <a:spAutoFit/>
            </a:bodyPr>
            <a:lstStyle/>
            <a:p>
              <a:pPr algn="ctr"/>
              <a:r>
                <a:rPr lang="en-US" altLang="zh-CN" sz="1800" dirty="0">
                  <a:solidFill>
                    <a:prstClr val="white"/>
                  </a:solidFill>
                  <a:cs typeface="+mn-ea"/>
                  <a:sym typeface="+mn-lt"/>
                </a:rPr>
                <a:t>02</a:t>
              </a:r>
              <a:endParaRPr lang="zh-CN" altLang="en-US" sz="1800" dirty="0">
                <a:solidFill>
                  <a:prstClr val="white"/>
                </a:solidFill>
                <a:cs typeface="+mn-ea"/>
                <a:sym typeface="+mn-lt"/>
              </a:endParaRPr>
            </a:p>
          </p:txBody>
        </p:sp>
      </p:grpSp>
      <p:grpSp>
        <p:nvGrpSpPr>
          <p:cNvPr id="54" name="组合 53"/>
          <p:cNvGrpSpPr/>
          <p:nvPr/>
        </p:nvGrpSpPr>
        <p:grpSpPr>
          <a:xfrm>
            <a:off x="6855770" y="1535211"/>
            <a:ext cx="771270" cy="869905"/>
            <a:chOff x="8439634" y="3544648"/>
            <a:chExt cx="1611146" cy="1817848"/>
          </a:xfrm>
          <a:effectLst>
            <a:outerShdw blurRad="38100" dist="12700" dir="2700000" algn="tl" rotWithShape="0">
              <a:prstClr val="black">
                <a:alpha val="40000"/>
              </a:prstClr>
            </a:outerShdw>
          </a:effectLst>
        </p:grpSpPr>
        <p:sp>
          <p:nvSpPr>
            <p:cNvPr id="55"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56" name="Freeform 5"/>
            <p:cNvSpPr>
              <a:spLocks/>
            </p:cNvSpPr>
            <p:nvPr/>
          </p:nvSpPr>
          <p:spPr bwMode="auto">
            <a:xfrm rot="5400000">
              <a:off x="8582834"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50000"/>
              </a:schemeClr>
            </a:solidFill>
            <a:ln w="15875">
              <a:noFill/>
            </a:ln>
            <a:effectLst>
              <a:innerShdw blurRad="38100" dist="25400" dir="8100000">
                <a:prstClr val="black">
                  <a:alpha val="50000"/>
                </a:prstClr>
              </a:inn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57" name="文本框 88"/>
            <p:cNvSpPr txBox="1"/>
            <p:nvPr/>
          </p:nvSpPr>
          <p:spPr>
            <a:xfrm>
              <a:off x="8763735" y="4096185"/>
              <a:ext cx="962938" cy="771796"/>
            </a:xfrm>
            <a:prstGeom prst="rect">
              <a:avLst/>
            </a:prstGeom>
            <a:noFill/>
          </p:spPr>
          <p:txBody>
            <a:bodyPr wrap="square" rtlCol="0">
              <a:spAutoFit/>
            </a:bodyPr>
            <a:lstStyle/>
            <a:p>
              <a:pPr algn="ctr"/>
              <a:r>
                <a:rPr lang="en-US" altLang="zh-CN" sz="1800" dirty="0">
                  <a:solidFill>
                    <a:prstClr val="white"/>
                  </a:solidFill>
                  <a:cs typeface="+mn-ea"/>
                  <a:sym typeface="+mn-lt"/>
                </a:rPr>
                <a:t>03</a:t>
              </a:r>
              <a:endParaRPr lang="zh-CN" altLang="en-US" sz="1800" dirty="0">
                <a:solidFill>
                  <a:prstClr val="white"/>
                </a:solidFill>
                <a:cs typeface="+mn-ea"/>
                <a:sym typeface="+mn-lt"/>
              </a:endParaRPr>
            </a:p>
          </p:txBody>
        </p:sp>
      </p:grpSp>
      <p:grpSp>
        <p:nvGrpSpPr>
          <p:cNvPr id="37" name="组合 36"/>
          <p:cNvGrpSpPr/>
          <p:nvPr/>
        </p:nvGrpSpPr>
        <p:grpSpPr>
          <a:xfrm>
            <a:off x="5227846" y="2917801"/>
            <a:ext cx="1350551" cy="1453949"/>
            <a:chOff x="1650958" y="1347071"/>
            <a:chExt cx="1800500" cy="1939047"/>
          </a:xfrm>
        </p:grpSpPr>
        <p:sp>
          <p:nvSpPr>
            <p:cNvPr id="38" name="矩形 37"/>
            <p:cNvSpPr/>
            <p:nvPr/>
          </p:nvSpPr>
          <p:spPr>
            <a:xfrm flipV="1">
              <a:off x="1650958" y="1347071"/>
              <a:ext cx="1792265"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39" name="矩形 38"/>
            <p:cNvSpPr/>
            <p:nvPr/>
          </p:nvSpPr>
          <p:spPr>
            <a:xfrm>
              <a:off x="1653543" y="3081222"/>
              <a:ext cx="1789680"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40" name="矩形 39"/>
            <p:cNvSpPr/>
            <p:nvPr/>
          </p:nvSpPr>
          <p:spPr>
            <a:xfrm>
              <a:off x="1650958" y="1504834"/>
              <a:ext cx="1792265" cy="16078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41" name="矩形 40"/>
            <p:cNvSpPr/>
            <p:nvPr/>
          </p:nvSpPr>
          <p:spPr>
            <a:xfrm>
              <a:off x="1653543" y="2964832"/>
              <a:ext cx="1789680"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42" name="矩形 41"/>
            <p:cNvSpPr/>
            <p:nvPr/>
          </p:nvSpPr>
          <p:spPr>
            <a:xfrm flipV="1">
              <a:off x="1650958" y="1536330"/>
              <a:ext cx="1800499"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43" name="矩形 42"/>
            <p:cNvSpPr/>
            <p:nvPr/>
          </p:nvSpPr>
          <p:spPr>
            <a:xfrm>
              <a:off x="1650960" y="1652335"/>
              <a:ext cx="1800498" cy="132979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grpSp>
      <p:pic>
        <p:nvPicPr>
          <p:cNvPr id="44" name="图片 43"/>
          <p:cNvPicPr>
            <a:picLocks noChangeAspect="1"/>
          </p:cNvPicPr>
          <p:nvPr/>
        </p:nvPicPr>
        <p:blipFill rotWithShape="1">
          <a:blip r:embed="rId5" cstate="screen">
            <a:grayscl/>
            <a:extLst>
              <a:ext uri="{BEBA8EAE-BF5A-486C-A8C5-ECC9F3942E4B}">
                <a14:imgProps xmlns:a14="http://schemas.microsoft.com/office/drawing/2010/main">
                  <a14:imgLayer r:embed="rId4">
                    <a14:imgEffect>
                      <a14:colorTemperature colorTemp="2000"/>
                    </a14:imgEffect>
                    <a14:imgEffect>
                      <a14:saturation sat="300000"/>
                    </a14:imgEffect>
                  </a14:imgLayer>
                </a14:imgProps>
              </a:ext>
              <a:ext uri="{28A0092B-C50C-407E-A947-70E740481C1C}">
                <a14:useLocalDpi xmlns:a14="http://schemas.microsoft.com/office/drawing/2010/main"/>
              </a:ext>
            </a:extLst>
          </a:blip>
          <a:srcRect/>
          <a:stretch/>
        </p:blipFill>
        <p:spPr>
          <a:xfrm rot="16200000" flipH="1">
            <a:off x="5572995" y="3522622"/>
            <a:ext cx="1834405" cy="175339"/>
          </a:xfrm>
          <a:prstGeom prst="rect">
            <a:avLst/>
          </a:prstGeom>
        </p:spPr>
      </p:pic>
      <p:pic>
        <p:nvPicPr>
          <p:cNvPr id="45" name="图片 44"/>
          <p:cNvPicPr>
            <a:picLocks noChangeAspect="1"/>
          </p:cNvPicPr>
          <p:nvPr/>
        </p:nvPicPr>
        <p:blipFill rotWithShape="1">
          <a:blip r:embed="rId5" cstate="screen">
            <a:grayscl/>
            <a:extLst>
              <a:ext uri="{BEBA8EAE-BF5A-486C-A8C5-ECC9F3942E4B}">
                <a14:imgProps xmlns:a14="http://schemas.microsoft.com/office/drawing/2010/main">
                  <a14:imgLayer r:embed="rId4">
                    <a14:imgEffect>
                      <a14:colorTemperature colorTemp="2000"/>
                    </a14:imgEffect>
                    <a14:imgEffect>
                      <a14:saturation sat="300000"/>
                    </a14:imgEffect>
                  </a14:imgLayer>
                </a14:imgProps>
              </a:ext>
              <a:ext uri="{28A0092B-C50C-407E-A947-70E740481C1C}">
                <a14:useLocalDpi xmlns:a14="http://schemas.microsoft.com/office/drawing/2010/main"/>
              </a:ext>
            </a:extLst>
          </a:blip>
          <a:srcRect/>
          <a:stretch/>
        </p:blipFill>
        <p:spPr>
          <a:xfrm rot="5400000">
            <a:off x="4395040" y="3564639"/>
            <a:ext cx="1834404" cy="175339"/>
          </a:xfrm>
          <a:prstGeom prst="rect">
            <a:avLst/>
          </a:prstGeom>
        </p:spPr>
      </p:pic>
      <p:grpSp>
        <p:nvGrpSpPr>
          <p:cNvPr id="62" name="组合 61"/>
          <p:cNvGrpSpPr/>
          <p:nvPr/>
        </p:nvGrpSpPr>
        <p:grpSpPr>
          <a:xfrm>
            <a:off x="5507103" y="3212309"/>
            <a:ext cx="771270" cy="869905"/>
            <a:chOff x="8439634" y="3544648"/>
            <a:chExt cx="1611146" cy="1817848"/>
          </a:xfrm>
          <a:effectLst>
            <a:outerShdw blurRad="38100" dist="12700" dir="2700000" algn="tl" rotWithShape="0">
              <a:prstClr val="black">
                <a:alpha val="40000"/>
              </a:prstClr>
            </a:outerShdw>
          </a:effectLst>
        </p:grpSpPr>
        <p:sp>
          <p:nvSpPr>
            <p:cNvPr id="63"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64" name="Freeform 5"/>
            <p:cNvSpPr>
              <a:spLocks/>
            </p:cNvSpPr>
            <p:nvPr/>
          </p:nvSpPr>
          <p:spPr bwMode="auto">
            <a:xfrm rot="5400000">
              <a:off x="8582834"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50000"/>
              </a:schemeClr>
            </a:solidFill>
            <a:ln w="15875">
              <a:noFill/>
            </a:ln>
            <a:effectLst>
              <a:innerShdw blurRad="38100" dist="25400" dir="8100000">
                <a:prstClr val="black">
                  <a:alpha val="50000"/>
                </a:prstClr>
              </a:inn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65" name="文本框 96"/>
            <p:cNvSpPr txBox="1"/>
            <p:nvPr/>
          </p:nvSpPr>
          <p:spPr>
            <a:xfrm>
              <a:off x="8763735" y="4096185"/>
              <a:ext cx="962938" cy="771796"/>
            </a:xfrm>
            <a:prstGeom prst="rect">
              <a:avLst/>
            </a:prstGeom>
            <a:noFill/>
          </p:spPr>
          <p:txBody>
            <a:bodyPr wrap="square" rtlCol="0">
              <a:spAutoFit/>
            </a:bodyPr>
            <a:lstStyle/>
            <a:p>
              <a:pPr algn="ctr"/>
              <a:r>
                <a:rPr lang="en-US" altLang="zh-CN" sz="1800" dirty="0">
                  <a:solidFill>
                    <a:prstClr val="white"/>
                  </a:solidFill>
                  <a:cs typeface="+mn-ea"/>
                  <a:sym typeface="+mn-lt"/>
                </a:rPr>
                <a:t>05</a:t>
              </a:r>
              <a:endParaRPr lang="zh-CN" altLang="en-US" sz="1800" dirty="0">
                <a:solidFill>
                  <a:prstClr val="white"/>
                </a:solidFill>
                <a:cs typeface="+mn-ea"/>
                <a:sym typeface="+mn-lt"/>
              </a:endParaRPr>
            </a:p>
          </p:txBody>
        </p:sp>
      </p:grpSp>
      <p:sp>
        <p:nvSpPr>
          <p:cNvPr id="67" name="Freeform 975"/>
          <p:cNvSpPr>
            <a:spLocks noEditPoints="1"/>
          </p:cNvSpPr>
          <p:nvPr/>
        </p:nvSpPr>
        <p:spPr bwMode="auto">
          <a:xfrm>
            <a:off x="1698354" y="3011826"/>
            <a:ext cx="318836" cy="393607"/>
          </a:xfrm>
          <a:custGeom>
            <a:avLst/>
            <a:gdLst>
              <a:gd name="T0" fmla="*/ 120 w 349"/>
              <a:gd name="T1" fmla="*/ 0 h 431"/>
              <a:gd name="T2" fmla="*/ 117 w 349"/>
              <a:gd name="T3" fmla="*/ 3 h 431"/>
              <a:gd name="T4" fmla="*/ 2 w 349"/>
              <a:gd name="T5" fmla="*/ 117 h 431"/>
              <a:gd name="T6" fmla="*/ 0 w 349"/>
              <a:gd name="T7" fmla="*/ 120 h 431"/>
              <a:gd name="T8" fmla="*/ 0 w 349"/>
              <a:gd name="T9" fmla="*/ 431 h 431"/>
              <a:gd name="T10" fmla="*/ 349 w 349"/>
              <a:gd name="T11" fmla="*/ 431 h 431"/>
              <a:gd name="T12" fmla="*/ 349 w 349"/>
              <a:gd name="T13" fmla="*/ 0 h 431"/>
              <a:gd name="T14" fmla="*/ 120 w 349"/>
              <a:gd name="T15" fmla="*/ 0 h 431"/>
              <a:gd name="T16" fmla="*/ 114 w 349"/>
              <a:gd name="T17" fmla="*/ 37 h 431"/>
              <a:gd name="T18" fmla="*/ 114 w 349"/>
              <a:gd name="T19" fmla="*/ 114 h 431"/>
              <a:gd name="T20" fmla="*/ 37 w 349"/>
              <a:gd name="T21" fmla="*/ 114 h 431"/>
              <a:gd name="T22" fmla="*/ 114 w 349"/>
              <a:gd name="T23" fmla="*/ 37 h 431"/>
              <a:gd name="T24" fmla="*/ 328 w 349"/>
              <a:gd name="T25" fmla="*/ 410 h 431"/>
              <a:gd name="T26" fmla="*/ 20 w 349"/>
              <a:gd name="T27" fmla="*/ 410 h 431"/>
              <a:gd name="T28" fmla="*/ 20 w 349"/>
              <a:gd name="T29" fmla="*/ 136 h 431"/>
              <a:gd name="T30" fmla="*/ 135 w 349"/>
              <a:gd name="T31" fmla="*/ 136 h 431"/>
              <a:gd name="T32" fmla="*/ 135 w 349"/>
              <a:gd name="T33" fmla="*/ 22 h 431"/>
              <a:gd name="T34" fmla="*/ 328 w 349"/>
              <a:gd name="T35" fmla="*/ 22 h 431"/>
              <a:gd name="T36" fmla="*/ 328 w 349"/>
              <a:gd name="T37" fmla="*/ 410 h 431"/>
              <a:gd name="T38" fmla="*/ 75 w 349"/>
              <a:gd name="T39" fmla="*/ 317 h 431"/>
              <a:gd name="T40" fmla="*/ 145 w 349"/>
              <a:gd name="T41" fmla="*/ 249 h 431"/>
              <a:gd name="T42" fmla="*/ 187 w 349"/>
              <a:gd name="T43" fmla="*/ 290 h 431"/>
              <a:gd name="T44" fmla="*/ 300 w 349"/>
              <a:gd name="T45" fmla="*/ 178 h 431"/>
              <a:gd name="T46" fmla="*/ 285 w 349"/>
              <a:gd name="T47" fmla="*/ 163 h 431"/>
              <a:gd name="T48" fmla="*/ 187 w 349"/>
              <a:gd name="T49" fmla="*/ 259 h 431"/>
              <a:gd name="T50" fmla="*/ 152 w 349"/>
              <a:gd name="T51" fmla="*/ 225 h 431"/>
              <a:gd name="T52" fmla="*/ 145 w 349"/>
              <a:gd name="T53" fmla="*/ 218 h 431"/>
              <a:gd name="T54" fmla="*/ 138 w 349"/>
              <a:gd name="T55" fmla="*/ 225 h 431"/>
              <a:gd name="T56" fmla="*/ 60 w 349"/>
              <a:gd name="T57" fmla="*/ 302 h 431"/>
              <a:gd name="T58" fmla="*/ 75 w 349"/>
              <a:gd name="T59" fmla="*/ 317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9" h="431">
                <a:moveTo>
                  <a:pt x="120" y="0"/>
                </a:moveTo>
                <a:lnTo>
                  <a:pt x="117" y="3"/>
                </a:lnTo>
                <a:lnTo>
                  <a:pt x="2" y="117"/>
                </a:lnTo>
                <a:lnTo>
                  <a:pt x="0" y="120"/>
                </a:lnTo>
                <a:lnTo>
                  <a:pt x="0" y="431"/>
                </a:lnTo>
                <a:lnTo>
                  <a:pt x="349" y="431"/>
                </a:lnTo>
                <a:lnTo>
                  <a:pt x="349" y="0"/>
                </a:lnTo>
                <a:lnTo>
                  <a:pt x="120" y="0"/>
                </a:lnTo>
                <a:close/>
                <a:moveTo>
                  <a:pt x="114" y="37"/>
                </a:moveTo>
                <a:lnTo>
                  <a:pt x="114" y="114"/>
                </a:lnTo>
                <a:lnTo>
                  <a:pt x="37" y="114"/>
                </a:lnTo>
                <a:lnTo>
                  <a:pt x="114" y="37"/>
                </a:lnTo>
                <a:close/>
                <a:moveTo>
                  <a:pt x="328" y="410"/>
                </a:moveTo>
                <a:lnTo>
                  <a:pt x="20" y="410"/>
                </a:lnTo>
                <a:lnTo>
                  <a:pt x="20" y="136"/>
                </a:lnTo>
                <a:lnTo>
                  <a:pt x="135" y="136"/>
                </a:lnTo>
                <a:lnTo>
                  <a:pt x="135" y="22"/>
                </a:lnTo>
                <a:lnTo>
                  <a:pt x="328" y="22"/>
                </a:lnTo>
                <a:lnTo>
                  <a:pt x="328" y="410"/>
                </a:lnTo>
                <a:close/>
                <a:moveTo>
                  <a:pt x="75" y="317"/>
                </a:moveTo>
                <a:lnTo>
                  <a:pt x="145" y="249"/>
                </a:lnTo>
                <a:lnTo>
                  <a:pt x="187" y="290"/>
                </a:lnTo>
                <a:lnTo>
                  <a:pt x="300" y="178"/>
                </a:lnTo>
                <a:lnTo>
                  <a:pt x="285" y="163"/>
                </a:lnTo>
                <a:lnTo>
                  <a:pt x="187" y="259"/>
                </a:lnTo>
                <a:lnTo>
                  <a:pt x="152" y="225"/>
                </a:lnTo>
                <a:lnTo>
                  <a:pt x="145" y="218"/>
                </a:lnTo>
                <a:lnTo>
                  <a:pt x="138" y="225"/>
                </a:lnTo>
                <a:lnTo>
                  <a:pt x="60" y="302"/>
                </a:lnTo>
                <a:lnTo>
                  <a:pt x="75" y="317"/>
                </a:lnTo>
                <a:close/>
              </a:path>
            </a:pathLst>
          </a:custGeom>
          <a:solidFill>
            <a:schemeClr val="bg1">
              <a:lumMod val="50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68" name="文本框 99"/>
          <p:cNvSpPr txBox="1"/>
          <p:nvPr/>
        </p:nvSpPr>
        <p:spPr>
          <a:xfrm>
            <a:off x="1418809" y="3488980"/>
            <a:ext cx="852818" cy="276999"/>
          </a:xfrm>
          <a:prstGeom prst="rect">
            <a:avLst/>
          </a:prstGeom>
          <a:noFill/>
        </p:spPr>
        <p:txBody>
          <a:bodyPr wrap="square" rtlCol="0">
            <a:spAutoFit/>
          </a:bodyPr>
          <a:lstStyle/>
          <a:p>
            <a:pPr algn="ctr"/>
            <a:r>
              <a:rPr lang="zh-CN" altLang="en-US" sz="1200" dirty="0">
                <a:cs typeface="+mn-ea"/>
                <a:sym typeface="+mn-lt"/>
              </a:rPr>
              <a:t>添加标题</a:t>
            </a:r>
          </a:p>
        </p:txBody>
      </p:sp>
      <p:sp>
        <p:nvSpPr>
          <p:cNvPr id="71" name="Freeform 987"/>
          <p:cNvSpPr>
            <a:spLocks noEditPoints="1"/>
          </p:cNvSpPr>
          <p:nvPr/>
        </p:nvSpPr>
        <p:spPr bwMode="auto">
          <a:xfrm>
            <a:off x="7090534" y="2896716"/>
            <a:ext cx="334793" cy="538339"/>
          </a:xfrm>
          <a:custGeom>
            <a:avLst/>
            <a:gdLst>
              <a:gd name="T0" fmla="*/ 133 w 205"/>
              <a:gd name="T1" fmla="*/ 170 h 331"/>
              <a:gd name="T2" fmla="*/ 148 w 205"/>
              <a:gd name="T3" fmla="*/ 126 h 331"/>
              <a:gd name="T4" fmla="*/ 148 w 205"/>
              <a:gd name="T5" fmla="*/ 110 h 331"/>
              <a:gd name="T6" fmla="*/ 48 w 205"/>
              <a:gd name="T7" fmla="*/ 118 h 331"/>
              <a:gd name="T8" fmla="*/ 71 w 205"/>
              <a:gd name="T9" fmla="*/ 126 h 331"/>
              <a:gd name="T10" fmla="*/ 39 w 205"/>
              <a:gd name="T11" fmla="*/ 224 h 331"/>
              <a:gd name="T12" fmla="*/ 44 w 205"/>
              <a:gd name="T13" fmla="*/ 331 h 331"/>
              <a:gd name="T14" fmla="*/ 205 w 205"/>
              <a:gd name="T15" fmla="*/ 298 h 331"/>
              <a:gd name="T16" fmla="*/ 161 w 205"/>
              <a:gd name="T17" fmla="*/ 315 h 331"/>
              <a:gd name="T18" fmla="*/ 16 w 205"/>
              <a:gd name="T19" fmla="*/ 298 h 331"/>
              <a:gd name="T20" fmla="*/ 87 w 205"/>
              <a:gd name="T21" fmla="*/ 170 h 331"/>
              <a:gd name="T22" fmla="*/ 117 w 205"/>
              <a:gd name="T23" fmla="*/ 126 h 331"/>
              <a:gd name="T24" fmla="*/ 153 w 205"/>
              <a:gd name="T25" fmla="*/ 234 h 331"/>
              <a:gd name="T26" fmla="*/ 161 w 205"/>
              <a:gd name="T27" fmla="*/ 315 h 331"/>
              <a:gd name="T28" fmla="*/ 121 w 205"/>
              <a:gd name="T29" fmla="*/ 262 h 331"/>
              <a:gd name="T30" fmla="*/ 101 w 205"/>
              <a:gd name="T31" fmla="*/ 258 h 331"/>
              <a:gd name="T32" fmla="*/ 63 w 205"/>
              <a:gd name="T33" fmla="*/ 263 h 331"/>
              <a:gd name="T34" fmla="*/ 48 w 205"/>
              <a:gd name="T35" fmla="*/ 259 h 331"/>
              <a:gd name="T36" fmla="*/ 24 w 205"/>
              <a:gd name="T37" fmla="*/ 298 h 331"/>
              <a:gd name="T38" fmla="*/ 161 w 205"/>
              <a:gd name="T39" fmla="*/ 307 h 331"/>
              <a:gd name="T40" fmla="*/ 167 w 205"/>
              <a:gd name="T41" fmla="*/ 266 h 331"/>
              <a:gd name="T42" fmla="*/ 165 w 205"/>
              <a:gd name="T43" fmla="*/ 264 h 331"/>
              <a:gd name="T44" fmla="*/ 144 w 205"/>
              <a:gd name="T45" fmla="*/ 248 h 331"/>
              <a:gd name="T46" fmla="*/ 124 w 205"/>
              <a:gd name="T47" fmla="*/ 23 h 331"/>
              <a:gd name="T48" fmla="*/ 124 w 205"/>
              <a:gd name="T49" fmla="*/ 0 h 331"/>
              <a:gd name="T50" fmla="*/ 124 w 205"/>
              <a:gd name="T51" fmla="*/ 23 h 331"/>
              <a:gd name="T52" fmla="*/ 91 w 205"/>
              <a:gd name="T53" fmla="*/ 49 h 331"/>
              <a:gd name="T54" fmla="*/ 74 w 205"/>
              <a:gd name="T55" fmla="*/ 32 h 331"/>
              <a:gd name="T56" fmla="*/ 58 w 205"/>
              <a:gd name="T57" fmla="*/ 49 h 331"/>
              <a:gd name="T58" fmla="*/ 68 w 205"/>
              <a:gd name="T59" fmla="*/ 43 h 331"/>
              <a:gd name="T60" fmla="*/ 80 w 205"/>
              <a:gd name="T61" fmla="*/ 43 h 331"/>
              <a:gd name="T62" fmla="*/ 74 w 205"/>
              <a:gd name="T63" fmla="*/ 57 h 331"/>
              <a:gd name="T64" fmla="*/ 68 w 205"/>
              <a:gd name="T65" fmla="*/ 43 h 331"/>
              <a:gd name="T66" fmla="*/ 92 w 205"/>
              <a:gd name="T67" fmla="*/ 102 h 331"/>
              <a:gd name="T68" fmla="*/ 98 w 205"/>
              <a:gd name="T69" fmla="*/ 82 h 331"/>
              <a:gd name="T70" fmla="*/ 129 w 205"/>
              <a:gd name="T71" fmla="*/ 82 h 331"/>
              <a:gd name="T72" fmla="*/ 134 w 205"/>
              <a:gd name="T73" fmla="*/ 102 h 331"/>
              <a:gd name="T74" fmla="*/ 143 w 205"/>
              <a:gd name="T75" fmla="*/ 97 h 331"/>
              <a:gd name="T76" fmla="*/ 113 w 205"/>
              <a:gd name="T77" fmla="*/ 68 h 331"/>
              <a:gd name="T78" fmla="*/ 84 w 205"/>
              <a:gd name="T79" fmla="*/ 97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5" h="331">
                <a:moveTo>
                  <a:pt x="165" y="224"/>
                </a:moveTo>
                <a:cubicBezTo>
                  <a:pt x="150" y="204"/>
                  <a:pt x="133" y="184"/>
                  <a:pt x="133" y="170"/>
                </a:cubicBezTo>
                <a:cubicBezTo>
                  <a:pt x="133" y="126"/>
                  <a:pt x="133" y="126"/>
                  <a:pt x="133" y="126"/>
                </a:cubicBezTo>
                <a:cubicBezTo>
                  <a:pt x="148" y="126"/>
                  <a:pt x="148" y="126"/>
                  <a:pt x="148" y="126"/>
                </a:cubicBezTo>
                <a:cubicBezTo>
                  <a:pt x="153" y="126"/>
                  <a:pt x="156" y="122"/>
                  <a:pt x="156" y="118"/>
                </a:cubicBezTo>
                <a:cubicBezTo>
                  <a:pt x="156" y="113"/>
                  <a:pt x="153" y="110"/>
                  <a:pt x="148" y="110"/>
                </a:cubicBezTo>
                <a:cubicBezTo>
                  <a:pt x="56" y="110"/>
                  <a:pt x="56" y="110"/>
                  <a:pt x="56" y="110"/>
                </a:cubicBezTo>
                <a:cubicBezTo>
                  <a:pt x="52" y="110"/>
                  <a:pt x="48" y="113"/>
                  <a:pt x="48" y="118"/>
                </a:cubicBezTo>
                <a:cubicBezTo>
                  <a:pt x="48" y="122"/>
                  <a:pt x="52" y="126"/>
                  <a:pt x="56" y="126"/>
                </a:cubicBezTo>
                <a:cubicBezTo>
                  <a:pt x="71" y="126"/>
                  <a:pt x="71" y="126"/>
                  <a:pt x="71" y="126"/>
                </a:cubicBezTo>
                <a:cubicBezTo>
                  <a:pt x="71" y="170"/>
                  <a:pt x="71" y="170"/>
                  <a:pt x="71" y="170"/>
                </a:cubicBezTo>
                <a:cubicBezTo>
                  <a:pt x="71" y="184"/>
                  <a:pt x="55" y="204"/>
                  <a:pt x="39" y="224"/>
                </a:cubicBezTo>
                <a:cubicBezTo>
                  <a:pt x="20" y="249"/>
                  <a:pt x="0" y="274"/>
                  <a:pt x="0" y="298"/>
                </a:cubicBezTo>
                <a:cubicBezTo>
                  <a:pt x="0" y="318"/>
                  <a:pt x="16" y="331"/>
                  <a:pt x="44" y="331"/>
                </a:cubicBezTo>
                <a:cubicBezTo>
                  <a:pt x="161" y="331"/>
                  <a:pt x="161" y="331"/>
                  <a:pt x="161" y="331"/>
                </a:cubicBezTo>
                <a:cubicBezTo>
                  <a:pt x="188" y="331"/>
                  <a:pt x="205" y="318"/>
                  <a:pt x="205" y="298"/>
                </a:cubicBezTo>
                <a:cubicBezTo>
                  <a:pt x="205" y="274"/>
                  <a:pt x="185" y="249"/>
                  <a:pt x="165" y="224"/>
                </a:cubicBezTo>
                <a:close/>
                <a:moveTo>
                  <a:pt x="161" y="315"/>
                </a:moveTo>
                <a:cubicBezTo>
                  <a:pt x="44" y="315"/>
                  <a:pt x="44" y="315"/>
                  <a:pt x="44" y="315"/>
                </a:cubicBezTo>
                <a:cubicBezTo>
                  <a:pt x="33" y="315"/>
                  <a:pt x="16" y="313"/>
                  <a:pt x="16" y="298"/>
                </a:cubicBezTo>
                <a:cubicBezTo>
                  <a:pt x="16" y="280"/>
                  <a:pt x="34" y="257"/>
                  <a:pt x="52" y="234"/>
                </a:cubicBezTo>
                <a:cubicBezTo>
                  <a:pt x="70" y="211"/>
                  <a:pt x="87" y="189"/>
                  <a:pt x="87" y="170"/>
                </a:cubicBezTo>
                <a:cubicBezTo>
                  <a:pt x="87" y="126"/>
                  <a:pt x="87" y="126"/>
                  <a:pt x="87" y="126"/>
                </a:cubicBezTo>
                <a:cubicBezTo>
                  <a:pt x="117" y="126"/>
                  <a:pt x="117" y="126"/>
                  <a:pt x="117" y="126"/>
                </a:cubicBezTo>
                <a:cubicBezTo>
                  <a:pt x="117" y="170"/>
                  <a:pt x="117" y="170"/>
                  <a:pt x="117" y="170"/>
                </a:cubicBezTo>
                <a:cubicBezTo>
                  <a:pt x="117" y="189"/>
                  <a:pt x="135" y="211"/>
                  <a:pt x="153" y="234"/>
                </a:cubicBezTo>
                <a:cubicBezTo>
                  <a:pt x="171" y="257"/>
                  <a:pt x="189" y="280"/>
                  <a:pt x="189" y="298"/>
                </a:cubicBezTo>
                <a:cubicBezTo>
                  <a:pt x="189" y="313"/>
                  <a:pt x="171" y="315"/>
                  <a:pt x="161" y="315"/>
                </a:cubicBezTo>
                <a:close/>
                <a:moveTo>
                  <a:pt x="122" y="263"/>
                </a:moveTo>
                <a:cubicBezTo>
                  <a:pt x="122" y="263"/>
                  <a:pt x="121" y="263"/>
                  <a:pt x="121" y="262"/>
                </a:cubicBezTo>
                <a:cubicBezTo>
                  <a:pt x="118" y="258"/>
                  <a:pt x="114" y="256"/>
                  <a:pt x="109" y="256"/>
                </a:cubicBezTo>
                <a:cubicBezTo>
                  <a:pt x="106" y="256"/>
                  <a:pt x="103" y="257"/>
                  <a:pt x="101" y="258"/>
                </a:cubicBezTo>
                <a:cubicBezTo>
                  <a:pt x="99" y="250"/>
                  <a:pt x="91" y="244"/>
                  <a:pt x="82" y="244"/>
                </a:cubicBezTo>
                <a:cubicBezTo>
                  <a:pt x="72" y="244"/>
                  <a:pt x="63" y="252"/>
                  <a:pt x="63" y="263"/>
                </a:cubicBezTo>
                <a:cubicBezTo>
                  <a:pt x="63" y="264"/>
                  <a:pt x="63" y="264"/>
                  <a:pt x="63" y="265"/>
                </a:cubicBezTo>
                <a:cubicBezTo>
                  <a:pt x="59" y="261"/>
                  <a:pt x="54" y="259"/>
                  <a:pt x="48" y="259"/>
                </a:cubicBezTo>
                <a:cubicBezTo>
                  <a:pt x="46" y="259"/>
                  <a:pt x="44" y="260"/>
                  <a:pt x="42" y="260"/>
                </a:cubicBezTo>
                <a:cubicBezTo>
                  <a:pt x="32" y="274"/>
                  <a:pt x="24" y="288"/>
                  <a:pt x="24" y="298"/>
                </a:cubicBezTo>
                <a:cubicBezTo>
                  <a:pt x="24" y="306"/>
                  <a:pt x="34" y="307"/>
                  <a:pt x="44" y="307"/>
                </a:cubicBezTo>
                <a:cubicBezTo>
                  <a:pt x="161" y="307"/>
                  <a:pt x="161" y="307"/>
                  <a:pt x="161" y="307"/>
                </a:cubicBezTo>
                <a:cubicBezTo>
                  <a:pt x="170" y="307"/>
                  <a:pt x="181" y="306"/>
                  <a:pt x="181" y="298"/>
                </a:cubicBezTo>
                <a:cubicBezTo>
                  <a:pt x="181" y="289"/>
                  <a:pt x="175" y="278"/>
                  <a:pt x="167" y="266"/>
                </a:cubicBezTo>
                <a:cubicBezTo>
                  <a:pt x="167" y="266"/>
                  <a:pt x="166" y="266"/>
                  <a:pt x="166" y="266"/>
                </a:cubicBezTo>
                <a:cubicBezTo>
                  <a:pt x="166" y="265"/>
                  <a:pt x="166" y="265"/>
                  <a:pt x="165" y="264"/>
                </a:cubicBezTo>
                <a:cubicBezTo>
                  <a:pt x="163" y="260"/>
                  <a:pt x="160" y="256"/>
                  <a:pt x="156" y="252"/>
                </a:cubicBezTo>
                <a:cubicBezTo>
                  <a:pt x="153" y="249"/>
                  <a:pt x="148" y="248"/>
                  <a:pt x="144" y="248"/>
                </a:cubicBezTo>
                <a:cubicBezTo>
                  <a:pt x="134" y="248"/>
                  <a:pt x="125" y="254"/>
                  <a:pt x="122" y="263"/>
                </a:cubicBezTo>
                <a:close/>
                <a:moveTo>
                  <a:pt x="124" y="23"/>
                </a:moveTo>
                <a:cubicBezTo>
                  <a:pt x="130" y="23"/>
                  <a:pt x="135" y="18"/>
                  <a:pt x="135" y="11"/>
                </a:cubicBezTo>
                <a:cubicBezTo>
                  <a:pt x="135" y="5"/>
                  <a:pt x="130" y="0"/>
                  <a:pt x="124" y="0"/>
                </a:cubicBezTo>
                <a:cubicBezTo>
                  <a:pt x="118" y="0"/>
                  <a:pt x="112" y="5"/>
                  <a:pt x="112" y="11"/>
                </a:cubicBezTo>
                <a:cubicBezTo>
                  <a:pt x="112" y="18"/>
                  <a:pt x="118" y="23"/>
                  <a:pt x="124" y="23"/>
                </a:cubicBezTo>
                <a:close/>
                <a:moveTo>
                  <a:pt x="74" y="65"/>
                </a:moveTo>
                <a:cubicBezTo>
                  <a:pt x="83" y="65"/>
                  <a:pt x="91" y="58"/>
                  <a:pt x="91" y="49"/>
                </a:cubicBezTo>
                <a:cubicBezTo>
                  <a:pt x="91" y="45"/>
                  <a:pt x="89" y="40"/>
                  <a:pt x="86" y="37"/>
                </a:cubicBezTo>
                <a:cubicBezTo>
                  <a:pt x="83" y="34"/>
                  <a:pt x="79" y="32"/>
                  <a:pt x="74" y="32"/>
                </a:cubicBezTo>
                <a:cubicBezTo>
                  <a:pt x="70" y="32"/>
                  <a:pt x="66" y="34"/>
                  <a:pt x="62" y="37"/>
                </a:cubicBezTo>
                <a:cubicBezTo>
                  <a:pt x="59" y="40"/>
                  <a:pt x="58" y="45"/>
                  <a:pt x="58" y="49"/>
                </a:cubicBezTo>
                <a:cubicBezTo>
                  <a:pt x="58" y="58"/>
                  <a:pt x="65" y="65"/>
                  <a:pt x="74" y="65"/>
                </a:cubicBezTo>
                <a:close/>
                <a:moveTo>
                  <a:pt x="68" y="43"/>
                </a:moveTo>
                <a:cubicBezTo>
                  <a:pt x="70" y="41"/>
                  <a:pt x="72" y="40"/>
                  <a:pt x="74" y="40"/>
                </a:cubicBezTo>
                <a:cubicBezTo>
                  <a:pt x="76" y="40"/>
                  <a:pt x="79" y="41"/>
                  <a:pt x="80" y="43"/>
                </a:cubicBezTo>
                <a:cubicBezTo>
                  <a:pt x="82" y="45"/>
                  <a:pt x="83" y="47"/>
                  <a:pt x="83" y="49"/>
                </a:cubicBezTo>
                <a:cubicBezTo>
                  <a:pt x="83" y="54"/>
                  <a:pt x="79" y="57"/>
                  <a:pt x="74" y="57"/>
                </a:cubicBezTo>
                <a:cubicBezTo>
                  <a:pt x="69" y="57"/>
                  <a:pt x="66" y="54"/>
                  <a:pt x="66" y="49"/>
                </a:cubicBezTo>
                <a:cubicBezTo>
                  <a:pt x="66" y="47"/>
                  <a:pt x="66" y="45"/>
                  <a:pt x="68" y="43"/>
                </a:cubicBezTo>
                <a:close/>
                <a:moveTo>
                  <a:pt x="84" y="102"/>
                </a:moveTo>
                <a:cubicBezTo>
                  <a:pt x="92" y="102"/>
                  <a:pt x="92" y="102"/>
                  <a:pt x="92" y="102"/>
                </a:cubicBezTo>
                <a:cubicBezTo>
                  <a:pt x="92" y="100"/>
                  <a:pt x="92" y="99"/>
                  <a:pt x="92" y="97"/>
                </a:cubicBezTo>
                <a:cubicBezTo>
                  <a:pt x="92" y="92"/>
                  <a:pt x="94" y="86"/>
                  <a:pt x="98" y="82"/>
                </a:cubicBezTo>
                <a:cubicBezTo>
                  <a:pt x="102" y="78"/>
                  <a:pt x="108" y="76"/>
                  <a:pt x="113" y="76"/>
                </a:cubicBezTo>
                <a:cubicBezTo>
                  <a:pt x="119" y="76"/>
                  <a:pt x="124" y="78"/>
                  <a:pt x="129" y="82"/>
                </a:cubicBezTo>
                <a:cubicBezTo>
                  <a:pt x="133" y="86"/>
                  <a:pt x="135" y="92"/>
                  <a:pt x="135" y="97"/>
                </a:cubicBezTo>
                <a:cubicBezTo>
                  <a:pt x="135" y="99"/>
                  <a:pt x="135" y="100"/>
                  <a:pt x="134" y="102"/>
                </a:cubicBezTo>
                <a:cubicBezTo>
                  <a:pt x="142" y="102"/>
                  <a:pt x="142" y="102"/>
                  <a:pt x="142" y="102"/>
                </a:cubicBezTo>
                <a:cubicBezTo>
                  <a:pt x="143" y="100"/>
                  <a:pt x="143" y="99"/>
                  <a:pt x="143" y="97"/>
                </a:cubicBezTo>
                <a:cubicBezTo>
                  <a:pt x="143" y="89"/>
                  <a:pt x="140" y="82"/>
                  <a:pt x="134" y="76"/>
                </a:cubicBezTo>
                <a:cubicBezTo>
                  <a:pt x="129" y="71"/>
                  <a:pt x="121" y="68"/>
                  <a:pt x="113" y="68"/>
                </a:cubicBezTo>
                <a:cubicBezTo>
                  <a:pt x="105" y="68"/>
                  <a:pt x="98" y="71"/>
                  <a:pt x="92" y="76"/>
                </a:cubicBezTo>
                <a:cubicBezTo>
                  <a:pt x="87" y="82"/>
                  <a:pt x="84" y="89"/>
                  <a:pt x="84" y="97"/>
                </a:cubicBezTo>
                <a:cubicBezTo>
                  <a:pt x="84" y="99"/>
                  <a:pt x="84" y="100"/>
                  <a:pt x="84" y="102"/>
                </a:cubicBezTo>
                <a:close/>
              </a:path>
            </a:pathLst>
          </a:custGeom>
          <a:solidFill>
            <a:schemeClr val="bg1">
              <a:lumMod val="50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72" name="文本框 103"/>
          <p:cNvSpPr txBox="1"/>
          <p:nvPr/>
        </p:nvSpPr>
        <p:spPr>
          <a:xfrm>
            <a:off x="6841066" y="3474540"/>
            <a:ext cx="852818" cy="276999"/>
          </a:xfrm>
          <a:prstGeom prst="rect">
            <a:avLst/>
          </a:prstGeom>
          <a:noFill/>
        </p:spPr>
        <p:txBody>
          <a:bodyPr wrap="square" rtlCol="0">
            <a:spAutoFit/>
          </a:bodyPr>
          <a:lstStyle/>
          <a:p>
            <a:pPr algn="ctr"/>
            <a:r>
              <a:rPr lang="zh-CN" altLang="en-US" sz="1200" dirty="0">
                <a:cs typeface="+mn-ea"/>
                <a:sym typeface="+mn-lt"/>
              </a:rPr>
              <a:t>添加标题</a:t>
            </a:r>
          </a:p>
        </p:txBody>
      </p:sp>
      <p:sp>
        <p:nvSpPr>
          <p:cNvPr id="75" name="Freeform 983"/>
          <p:cNvSpPr>
            <a:spLocks noEditPoints="1"/>
          </p:cNvSpPr>
          <p:nvPr/>
        </p:nvSpPr>
        <p:spPr bwMode="auto">
          <a:xfrm>
            <a:off x="5683416" y="1311404"/>
            <a:ext cx="405616" cy="416018"/>
          </a:xfrm>
          <a:custGeom>
            <a:avLst/>
            <a:gdLst>
              <a:gd name="T0" fmla="*/ 116 w 232"/>
              <a:gd name="T1" fmla="*/ 88 h 239"/>
              <a:gd name="T2" fmla="*/ 84 w 232"/>
              <a:gd name="T3" fmla="*/ 119 h 239"/>
              <a:gd name="T4" fmla="*/ 116 w 232"/>
              <a:gd name="T5" fmla="*/ 151 h 239"/>
              <a:gd name="T6" fmla="*/ 148 w 232"/>
              <a:gd name="T7" fmla="*/ 119 h 239"/>
              <a:gd name="T8" fmla="*/ 116 w 232"/>
              <a:gd name="T9" fmla="*/ 88 h 239"/>
              <a:gd name="T10" fmla="*/ 49 w 232"/>
              <a:gd name="T11" fmla="*/ 197 h 239"/>
              <a:gd name="T12" fmla="*/ 44 w 232"/>
              <a:gd name="T13" fmla="*/ 191 h 239"/>
              <a:gd name="T14" fmla="*/ 14 w 232"/>
              <a:gd name="T15" fmla="*/ 119 h 239"/>
              <a:gd name="T16" fmla="*/ 93 w 232"/>
              <a:gd name="T17" fmla="*/ 20 h 239"/>
              <a:gd name="T18" fmla="*/ 90 w 232"/>
              <a:gd name="T19" fmla="*/ 7 h 239"/>
              <a:gd name="T20" fmla="*/ 0 w 232"/>
              <a:gd name="T21" fmla="*/ 119 h 239"/>
              <a:gd name="T22" fmla="*/ 34 w 232"/>
              <a:gd name="T23" fmla="*/ 201 h 239"/>
              <a:gd name="T24" fmla="*/ 44 w 232"/>
              <a:gd name="T25" fmla="*/ 210 h 239"/>
              <a:gd name="T26" fmla="*/ 34 w 232"/>
              <a:gd name="T27" fmla="*/ 239 h 239"/>
              <a:gd name="T28" fmla="*/ 116 w 232"/>
              <a:gd name="T29" fmla="*/ 228 h 239"/>
              <a:gd name="T30" fmla="*/ 60 w 232"/>
              <a:gd name="T31" fmla="*/ 167 h 239"/>
              <a:gd name="T32" fmla="*/ 49 w 232"/>
              <a:gd name="T33" fmla="*/ 197 h 239"/>
              <a:gd name="T34" fmla="*/ 188 w 232"/>
              <a:gd name="T35" fmla="*/ 29 h 239"/>
              <a:gd name="T36" fmla="*/ 198 w 232"/>
              <a:gd name="T37" fmla="*/ 0 h 239"/>
              <a:gd name="T38" fmla="*/ 116 w 232"/>
              <a:gd name="T39" fmla="*/ 10 h 239"/>
              <a:gd name="T40" fmla="*/ 172 w 232"/>
              <a:gd name="T41" fmla="*/ 72 h 239"/>
              <a:gd name="T42" fmla="*/ 183 w 232"/>
              <a:gd name="T43" fmla="*/ 42 h 239"/>
              <a:gd name="T44" fmla="*/ 218 w 232"/>
              <a:gd name="T45" fmla="*/ 119 h 239"/>
              <a:gd name="T46" fmla="*/ 188 w 232"/>
              <a:gd name="T47" fmla="*/ 191 h 239"/>
              <a:gd name="T48" fmla="*/ 139 w 232"/>
              <a:gd name="T49" fmla="*/ 219 h 239"/>
              <a:gd name="T50" fmla="*/ 142 w 232"/>
              <a:gd name="T51" fmla="*/ 232 h 239"/>
              <a:gd name="T52" fmla="*/ 198 w 232"/>
              <a:gd name="T53" fmla="*/ 201 h 239"/>
              <a:gd name="T54" fmla="*/ 232 w 232"/>
              <a:gd name="T55" fmla="*/ 119 h 239"/>
              <a:gd name="T56" fmla="*/ 188 w 232"/>
              <a:gd name="T57" fmla="*/ 29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2" h="239">
                <a:moveTo>
                  <a:pt x="116" y="88"/>
                </a:moveTo>
                <a:cubicBezTo>
                  <a:pt x="98" y="88"/>
                  <a:pt x="84" y="102"/>
                  <a:pt x="84" y="119"/>
                </a:cubicBezTo>
                <a:cubicBezTo>
                  <a:pt x="84" y="137"/>
                  <a:pt x="98" y="151"/>
                  <a:pt x="116" y="151"/>
                </a:cubicBezTo>
                <a:cubicBezTo>
                  <a:pt x="134" y="151"/>
                  <a:pt x="148" y="137"/>
                  <a:pt x="148" y="119"/>
                </a:cubicBezTo>
                <a:cubicBezTo>
                  <a:pt x="148" y="102"/>
                  <a:pt x="134" y="88"/>
                  <a:pt x="116" y="88"/>
                </a:cubicBezTo>
                <a:close/>
                <a:moveTo>
                  <a:pt x="49" y="197"/>
                </a:moveTo>
                <a:cubicBezTo>
                  <a:pt x="47" y="195"/>
                  <a:pt x="46" y="193"/>
                  <a:pt x="44" y="191"/>
                </a:cubicBezTo>
                <a:cubicBezTo>
                  <a:pt x="25" y="172"/>
                  <a:pt x="14" y="147"/>
                  <a:pt x="14" y="119"/>
                </a:cubicBezTo>
                <a:cubicBezTo>
                  <a:pt x="14" y="71"/>
                  <a:pt x="48" y="30"/>
                  <a:pt x="93" y="20"/>
                </a:cubicBezTo>
                <a:cubicBezTo>
                  <a:pt x="90" y="7"/>
                  <a:pt x="90" y="7"/>
                  <a:pt x="90" y="7"/>
                </a:cubicBezTo>
                <a:cubicBezTo>
                  <a:pt x="39" y="19"/>
                  <a:pt x="0" y="65"/>
                  <a:pt x="0" y="119"/>
                </a:cubicBezTo>
                <a:cubicBezTo>
                  <a:pt x="0" y="150"/>
                  <a:pt x="12" y="179"/>
                  <a:pt x="34" y="201"/>
                </a:cubicBezTo>
                <a:cubicBezTo>
                  <a:pt x="37" y="204"/>
                  <a:pt x="41" y="207"/>
                  <a:pt x="44" y="210"/>
                </a:cubicBezTo>
                <a:cubicBezTo>
                  <a:pt x="34" y="239"/>
                  <a:pt x="34" y="239"/>
                  <a:pt x="34" y="239"/>
                </a:cubicBezTo>
                <a:cubicBezTo>
                  <a:pt x="116" y="228"/>
                  <a:pt x="116" y="228"/>
                  <a:pt x="116" y="228"/>
                </a:cubicBezTo>
                <a:cubicBezTo>
                  <a:pt x="60" y="167"/>
                  <a:pt x="60" y="167"/>
                  <a:pt x="60" y="167"/>
                </a:cubicBezTo>
                <a:lnTo>
                  <a:pt x="49" y="197"/>
                </a:lnTo>
                <a:close/>
                <a:moveTo>
                  <a:pt x="188" y="29"/>
                </a:moveTo>
                <a:cubicBezTo>
                  <a:pt x="198" y="0"/>
                  <a:pt x="198" y="0"/>
                  <a:pt x="198" y="0"/>
                </a:cubicBezTo>
                <a:cubicBezTo>
                  <a:pt x="116" y="10"/>
                  <a:pt x="116" y="10"/>
                  <a:pt x="116" y="10"/>
                </a:cubicBezTo>
                <a:cubicBezTo>
                  <a:pt x="172" y="72"/>
                  <a:pt x="172" y="72"/>
                  <a:pt x="172" y="72"/>
                </a:cubicBezTo>
                <a:cubicBezTo>
                  <a:pt x="183" y="42"/>
                  <a:pt x="183" y="42"/>
                  <a:pt x="183" y="42"/>
                </a:cubicBezTo>
                <a:cubicBezTo>
                  <a:pt x="204" y="61"/>
                  <a:pt x="218" y="89"/>
                  <a:pt x="218" y="119"/>
                </a:cubicBezTo>
                <a:cubicBezTo>
                  <a:pt x="218" y="147"/>
                  <a:pt x="207" y="172"/>
                  <a:pt x="188" y="191"/>
                </a:cubicBezTo>
                <a:cubicBezTo>
                  <a:pt x="174" y="205"/>
                  <a:pt x="157" y="214"/>
                  <a:pt x="139" y="219"/>
                </a:cubicBezTo>
                <a:cubicBezTo>
                  <a:pt x="142" y="232"/>
                  <a:pt x="142" y="232"/>
                  <a:pt x="142" y="232"/>
                </a:cubicBezTo>
                <a:cubicBezTo>
                  <a:pt x="163" y="227"/>
                  <a:pt x="182" y="217"/>
                  <a:pt x="198" y="201"/>
                </a:cubicBezTo>
                <a:cubicBezTo>
                  <a:pt x="220" y="179"/>
                  <a:pt x="232" y="150"/>
                  <a:pt x="232" y="119"/>
                </a:cubicBezTo>
                <a:cubicBezTo>
                  <a:pt x="232" y="83"/>
                  <a:pt x="214" y="50"/>
                  <a:pt x="188" y="29"/>
                </a:cubicBezTo>
                <a:close/>
              </a:path>
            </a:pathLst>
          </a:custGeom>
          <a:solidFill>
            <a:schemeClr val="bg1">
              <a:lumMod val="50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76" name="文本框 107"/>
          <p:cNvSpPr txBox="1"/>
          <p:nvPr/>
        </p:nvSpPr>
        <p:spPr>
          <a:xfrm>
            <a:off x="5429911" y="1804498"/>
            <a:ext cx="852818" cy="276999"/>
          </a:xfrm>
          <a:prstGeom prst="rect">
            <a:avLst/>
          </a:prstGeom>
          <a:noFill/>
        </p:spPr>
        <p:txBody>
          <a:bodyPr wrap="square" rtlCol="0">
            <a:spAutoFit/>
          </a:bodyPr>
          <a:lstStyle/>
          <a:p>
            <a:pPr algn="ctr"/>
            <a:r>
              <a:rPr lang="zh-CN" altLang="en-US" sz="1200" dirty="0">
                <a:cs typeface="+mn-ea"/>
                <a:sym typeface="+mn-lt"/>
              </a:rPr>
              <a:t>添加标题</a:t>
            </a:r>
          </a:p>
        </p:txBody>
      </p:sp>
      <p:sp>
        <p:nvSpPr>
          <p:cNvPr id="79" name="Freeform 979"/>
          <p:cNvSpPr>
            <a:spLocks noEditPoints="1"/>
          </p:cNvSpPr>
          <p:nvPr/>
        </p:nvSpPr>
        <p:spPr bwMode="auto">
          <a:xfrm>
            <a:off x="4294664" y="2993034"/>
            <a:ext cx="482217" cy="431066"/>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solidFill>
            <a:schemeClr val="bg1">
              <a:lumMod val="50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80" name="文本框 111"/>
          <p:cNvSpPr txBox="1"/>
          <p:nvPr/>
        </p:nvSpPr>
        <p:spPr>
          <a:xfrm>
            <a:off x="4132636" y="3474305"/>
            <a:ext cx="852818" cy="276999"/>
          </a:xfrm>
          <a:prstGeom prst="rect">
            <a:avLst/>
          </a:prstGeom>
          <a:noFill/>
        </p:spPr>
        <p:txBody>
          <a:bodyPr wrap="square" rtlCol="0">
            <a:spAutoFit/>
          </a:bodyPr>
          <a:lstStyle/>
          <a:p>
            <a:pPr algn="ctr"/>
            <a:r>
              <a:rPr lang="zh-CN" altLang="en-US" sz="1200" dirty="0">
                <a:cs typeface="+mn-ea"/>
                <a:sym typeface="+mn-lt"/>
              </a:rPr>
              <a:t>添加标题</a:t>
            </a:r>
          </a:p>
        </p:txBody>
      </p:sp>
      <p:sp>
        <p:nvSpPr>
          <p:cNvPr id="83" name="文本框 115"/>
          <p:cNvSpPr txBox="1"/>
          <p:nvPr/>
        </p:nvSpPr>
        <p:spPr>
          <a:xfrm>
            <a:off x="2787500" y="1798966"/>
            <a:ext cx="852818" cy="276999"/>
          </a:xfrm>
          <a:prstGeom prst="rect">
            <a:avLst/>
          </a:prstGeom>
          <a:noFill/>
        </p:spPr>
        <p:txBody>
          <a:bodyPr wrap="square" rtlCol="0">
            <a:spAutoFit/>
          </a:bodyPr>
          <a:lstStyle/>
          <a:p>
            <a:pPr algn="ctr"/>
            <a:r>
              <a:rPr lang="zh-CN" altLang="en-US" sz="1200" dirty="0">
                <a:cs typeface="+mn-ea"/>
                <a:sym typeface="+mn-lt"/>
              </a:rPr>
              <a:t>添加标题</a:t>
            </a:r>
          </a:p>
        </p:txBody>
      </p:sp>
      <p:grpSp>
        <p:nvGrpSpPr>
          <p:cNvPr id="85" name="Group 32"/>
          <p:cNvGrpSpPr>
            <a:grpSpLocks noChangeAspect="1"/>
          </p:cNvGrpSpPr>
          <p:nvPr/>
        </p:nvGrpSpPr>
        <p:grpSpPr bwMode="auto">
          <a:xfrm>
            <a:off x="2947657" y="1349442"/>
            <a:ext cx="470565" cy="306301"/>
            <a:chOff x="3798" y="2129"/>
            <a:chExt cx="86" cy="56"/>
          </a:xfrm>
          <a:solidFill>
            <a:schemeClr val="bg1">
              <a:lumMod val="50000"/>
            </a:schemeClr>
          </a:solidFill>
          <a:effectLst/>
        </p:grpSpPr>
        <p:sp>
          <p:nvSpPr>
            <p:cNvPr id="86" name="Freeform 33"/>
            <p:cNvSpPr>
              <a:spLocks/>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87" name="Freeform 34"/>
            <p:cNvSpPr>
              <a:spLocks/>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88" name="Freeform 35"/>
            <p:cNvSpPr>
              <a:spLocks/>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89" name="Freeform 36"/>
            <p:cNvSpPr>
              <a:spLocks/>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90" name="Freeform 37"/>
            <p:cNvSpPr>
              <a:spLocks/>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91" name="Freeform 38"/>
            <p:cNvSpPr>
              <a:spLocks/>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92" name="Freeform 39"/>
            <p:cNvSpPr>
              <a:spLocks/>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93" name="Freeform 40"/>
            <p:cNvSpPr>
              <a:spLocks/>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94" name="Freeform 41"/>
            <p:cNvSpPr>
              <a:spLocks/>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95" name="Freeform 42"/>
            <p:cNvSpPr>
              <a:spLocks/>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96" name="Freeform 43"/>
            <p:cNvSpPr>
              <a:spLocks/>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97" name="Freeform 44"/>
            <p:cNvSpPr>
              <a:spLocks/>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98" name="Freeform 45"/>
            <p:cNvSpPr>
              <a:spLocks/>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99" name="Freeform 46"/>
            <p:cNvSpPr>
              <a:spLocks/>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grpSp>
      <p:sp>
        <p:nvSpPr>
          <p:cNvPr id="100" name="等腰三角形 99"/>
          <p:cNvSpPr/>
          <p:nvPr/>
        </p:nvSpPr>
        <p:spPr>
          <a:xfrm flipV="1">
            <a:off x="1841443" y="2775101"/>
            <a:ext cx="129113" cy="11126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101" name="等腰三角形 100"/>
          <p:cNvSpPr/>
          <p:nvPr/>
        </p:nvSpPr>
        <p:spPr>
          <a:xfrm>
            <a:off x="3170858" y="2775101"/>
            <a:ext cx="129113" cy="11126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102" name="等腰三角形 101"/>
          <p:cNvSpPr/>
          <p:nvPr/>
        </p:nvSpPr>
        <p:spPr>
          <a:xfrm flipV="1">
            <a:off x="4500412" y="2775101"/>
            <a:ext cx="129113" cy="11126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103" name="等腰三角形 102"/>
          <p:cNvSpPr/>
          <p:nvPr/>
        </p:nvSpPr>
        <p:spPr>
          <a:xfrm>
            <a:off x="5838126" y="2775101"/>
            <a:ext cx="129113" cy="11126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104" name="等腰三角形 103"/>
          <p:cNvSpPr/>
          <p:nvPr/>
        </p:nvSpPr>
        <p:spPr>
          <a:xfrm flipV="1">
            <a:off x="7176457" y="2775101"/>
            <a:ext cx="129113" cy="11126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grpSp>
        <p:nvGrpSpPr>
          <p:cNvPr id="2" name="组合 1"/>
          <p:cNvGrpSpPr/>
          <p:nvPr/>
        </p:nvGrpSpPr>
        <p:grpSpPr>
          <a:xfrm>
            <a:off x="2571220" y="2917801"/>
            <a:ext cx="1333379" cy="1453949"/>
            <a:chOff x="1652575" y="1347071"/>
            <a:chExt cx="1777608" cy="1939047"/>
          </a:xfrm>
        </p:grpSpPr>
        <p:sp>
          <p:nvSpPr>
            <p:cNvPr id="3" name="矩形 2"/>
            <p:cNvSpPr/>
            <p:nvPr/>
          </p:nvSpPr>
          <p:spPr>
            <a:xfrm flipV="1">
              <a:off x="1652575" y="1347071"/>
              <a:ext cx="1777607"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4" name="矩形 3"/>
            <p:cNvSpPr/>
            <p:nvPr/>
          </p:nvSpPr>
          <p:spPr>
            <a:xfrm>
              <a:off x="1652575" y="3081222"/>
              <a:ext cx="1777608"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5" name="矩形 4"/>
            <p:cNvSpPr/>
            <p:nvPr/>
          </p:nvSpPr>
          <p:spPr>
            <a:xfrm>
              <a:off x="1652575" y="1504834"/>
              <a:ext cx="1777608" cy="16078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6" name="矩形 5"/>
            <p:cNvSpPr/>
            <p:nvPr/>
          </p:nvSpPr>
          <p:spPr>
            <a:xfrm>
              <a:off x="1652575" y="2964832"/>
              <a:ext cx="1777608"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7" name="矩形 6"/>
            <p:cNvSpPr/>
            <p:nvPr/>
          </p:nvSpPr>
          <p:spPr>
            <a:xfrm flipV="1">
              <a:off x="1652575" y="1543950"/>
              <a:ext cx="1777608"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8" name="矩形 7"/>
            <p:cNvSpPr/>
            <p:nvPr/>
          </p:nvSpPr>
          <p:spPr>
            <a:xfrm>
              <a:off x="1652575" y="1652335"/>
              <a:ext cx="1775271" cy="132979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grpSp>
      <p:pic>
        <p:nvPicPr>
          <p:cNvPr id="36" name="图片 35"/>
          <p:cNvPicPr>
            <a:picLocks noChangeAspect="1"/>
          </p:cNvPicPr>
          <p:nvPr/>
        </p:nvPicPr>
        <p:blipFill rotWithShape="1">
          <a:blip r:embed="rId3" cstate="screen">
            <a:grayscl/>
            <a:extLst>
              <a:ext uri="{BEBA8EAE-BF5A-486C-A8C5-ECC9F3942E4B}">
                <a14:imgProps xmlns:a14="http://schemas.microsoft.com/office/drawing/2010/main">
                  <a14:imgLayer r:embed="rId4">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16200000" flipH="1">
            <a:off x="2900755" y="3558274"/>
            <a:ext cx="1834405" cy="175339"/>
          </a:xfrm>
          <a:prstGeom prst="rect">
            <a:avLst/>
          </a:prstGeom>
        </p:spPr>
      </p:pic>
      <p:grpSp>
        <p:nvGrpSpPr>
          <p:cNvPr id="58" name="组合 57"/>
          <p:cNvGrpSpPr/>
          <p:nvPr/>
        </p:nvGrpSpPr>
        <p:grpSpPr>
          <a:xfrm>
            <a:off x="2850807" y="3212309"/>
            <a:ext cx="771270" cy="869905"/>
            <a:chOff x="8439634" y="3544648"/>
            <a:chExt cx="1611146" cy="1817848"/>
          </a:xfrm>
          <a:effectLst>
            <a:outerShdw blurRad="38100" dist="12700" dir="2700000" algn="tl" rotWithShape="0">
              <a:prstClr val="black">
                <a:alpha val="40000"/>
              </a:prstClr>
            </a:outerShdw>
          </a:effectLst>
        </p:grpSpPr>
        <p:sp>
          <p:nvSpPr>
            <p:cNvPr id="59"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60" name="Freeform 5"/>
            <p:cNvSpPr>
              <a:spLocks/>
            </p:cNvSpPr>
            <p:nvPr/>
          </p:nvSpPr>
          <p:spPr bwMode="auto">
            <a:xfrm rot="5400000">
              <a:off x="8582834"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50000"/>
              </a:schemeClr>
            </a:solidFill>
            <a:ln w="15875">
              <a:noFill/>
            </a:ln>
            <a:effectLst>
              <a:innerShdw blurRad="38100" dist="25400" dir="8100000">
                <a:prstClr val="black">
                  <a:alpha val="50000"/>
                </a:prstClr>
              </a:inn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61" name="文本框 92"/>
            <p:cNvSpPr txBox="1"/>
            <p:nvPr/>
          </p:nvSpPr>
          <p:spPr>
            <a:xfrm>
              <a:off x="8763735" y="4096185"/>
              <a:ext cx="962938" cy="771796"/>
            </a:xfrm>
            <a:prstGeom prst="rect">
              <a:avLst/>
            </a:prstGeom>
            <a:noFill/>
          </p:spPr>
          <p:txBody>
            <a:bodyPr wrap="square" rtlCol="0">
              <a:spAutoFit/>
            </a:bodyPr>
            <a:lstStyle/>
            <a:p>
              <a:pPr algn="ctr"/>
              <a:r>
                <a:rPr lang="en-US" altLang="zh-CN" sz="1800" dirty="0">
                  <a:solidFill>
                    <a:prstClr val="white"/>
                  </a:solidFill>
                  <a:cs typeface="+mn-ea"/>
                  <a:sym typeface="+mn-lt"/>
                </a:rPr>
                <a:t>04</a:t>
              </a:r>
              <a:endParaRPr lang="zh-CN" altLang="en-US" sz="1800" dirty="0">
                <a:solidFill>
                  <a:prstClr val="white"/>
                </a:solidFill>
                <a:cs typeface="+mn-ea"/>
                <a:sym typeface="+mn-lt"/>
              </a:endParaRPr>
            </a:p>
          </p:txBody>
        </p:sp>
      </p:grpSp>
      <p:pic>
        <p:nvPicPr>
          <p:cNvPr id="105" name="图片 104"/>
          <p:cNvPicPr>
            <a:picLocks noChangeAspect="1"/>
          </p:cNvPicPr>
          <p:nvPr/>
        </p:nvPicPr>
        <p:blipFill rotWithShape="1">
          <a:blip r:embed="rId3" cstate="screen">
            <a:grayscl/>
            <a:extLst>
              <a:ext uri="{BEBA8EAE-BF5A-486C-A8C5-ECC9F3942E4B}">
                <a14:imgProps xmlns:a14="http://schemas.microsoft.com/office/drawing/2010/main">
                  <a14:imgLayer r:embed="rId4">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5400000">
            <a:off x="1740455" y="3558274"/>
            <a:ext cx="1834405" cy="175339"/>
          </a:xfrm>
          <a:prstGeom prst="rect">
            <a:avLst/>
          </a:prstGeom>
        </p:spPr>
      </p:pic>
      <p:sp>
        <p:nvSpPr>
          <p:cNvPr id="106" name="文本框 113"/>
          <p:cNvSpPr txBox="1"/>
          <p:nvPr/>
        </p:nvSpPr>
        <p:spPr>
          <a:xfrm>
            <a:off x="1300240" y="3718651"/>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cs typeface="+mn-ea"/>
                <a:sym typeface="+mn-lt"/>
              </a:rPr>
              <a:t>单击添加详细文字说明，或复制文本黏贴自此右键只保留文字</a:t>
            </a:r>
          </a:p>
        </p:txBody>
      </p:sp>
      <p:sp>
        <p:nvSpPr>
          <p:cNvPr id="107" name="文本框 113"/>
          <p:cNvSpPr txBox="1"/>
          <p:nvPr/>
        </p:nvSpPr>
        <p:spPr>
          <a:xfrm>
            <a:off x="4023492" y="3718651"/>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cs typeface="+mn-ea"/>
                <a:sym typeface="+mn-lt"/>
              </a:rPr>
              <a:t>单击添加详细文字说明，或复制文本黏贴自此右键只保留文字</a:t>
            </a:r>
          </a:p>
        </p:txBody>
      </p:sp>
      <p:sp>
        <p:nvSpPr>
          <p:cNvPr id="108" name="文本框 113"/>
          <p:cNvSpPr txBox="1"/>
          <p:nvPr/>
        </p:nvSpPr>
        <p:spPr>
          <a:xfrm>
            <a:off x="6728514" y="3705614"/>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cs typeface="+mn-ea"/>
                <a:sym typeface="+mn-lt"/>
              </a:rPr>
              <a:t>单击添加详细文字说明，或复制文本黏贴自此右键只保留文字</a:t>
            </a:r>
          </a:p>
        </p:txBody>
      </p:sp>
      <p:sp>
        <p:nvSpPr>
          <p:cNvPr id="109" name="文本框 113"/>
          <p:cNvSpPr txBox="1"/>
          <p:nvPr/>
        </p:nvSpPr>
        <p:spPr>
          <a:xfrm>
            <a:off x="2671400" y="2045976"/>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cs typeface="+mn-ea"/>
                <a:sym typeface="+mn-lt"/>
              </a:rPr>
              <a:t>单击添加详细文字说明，或复制文本黏贴自此右键只保留文字</a:t>
            </a:r>
          </a:p>
        </p:txBody>
      </p:sp>
      <p:sp>
        <p:nvSpPr>
          <p:cNvPr id="110" name="文本框 113"/>
          <p:cNvSpPr txBox="1"/>
          <p:nvPr/>
        </p:nvSpPr>
        <p:spPr>
          <a:xfrm>
            <a:off x="5343640" y="2028511"/>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cs typeface="+mn-ea"/>
                <a:sym typeface="+mn-lt"/>
              </a:rPr>
              <a:t>单击添加详细文字说明，或复制文本黏贴自此右键只保留文字</a:t>
            </a:r>
          </a:p>
        </p:txBody>
      </p:sp>
    </p:spTree>
    <p:extLst>
      <p:ext uri="{BB962C8B-B14F-4D97-AF65-F5344CB8AC3E}">
        <p14:creationId xmlns:p14="http://schemas.microsoft.com/office/powerpoint/2010/main" val="3354334436"/>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down)">
                                      <p:cBhvr>
                                        <p:cTn id="7" dur="500"/>
                                        <p:tgtEl>
                                          <p:spTgt spid="2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up)">
                                      <p:cBhvr>
                                        <p:cTn id="11" dur="500"/>
                                        <p:tgtEl>
                                          <p:spTgt spid="23"/>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05"/>
                                        </p:tgtEl>
                                        <p:attrNameLst>
                                          <p:attrName>style.visibility</p:attrName>
                                        </p:attrNameLst>
                                      </p:cBhvr>
                                      <p:to>
                                        <p:strVal val="visible"/>
                                      </p:to>
                                    </p:set>
                                    <p:animEffect transition="in" filter="wipe(up)">
                                      <p:cBhvr>
                                        <p:cTn id="15" dur="500"/>
                                        <p:tgtEl>
                                          <p:spTgt spid="105"/>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ipe(down)">
                                      <p:cBhvr>
                                        <p:cTn id="19" dur="500"/>
                                        <p:tgtEl>
                                          <p:spTgt spid="36"/>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wipe(down)">
                                      <p:cBhvr>
                                        <p:cTn id="23" dur="500"/>
                                        <p:tgtEl>
                                          <p:spTgt spid="33"/>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32"/>
                                        </p:tgtEl>
                                        <p:attrNameLst>
                                          <p:attrName>style.visibility</p:attrName>
                                        </p:attrNameLst>
                                      </p:cBhvr>
                                      <p:to>
                                        <p:strVal val="visible"/>
                                      </p:to>
                                    </p:set>
                                    <p:animEffect transition="in" filter="wipe(up)">
                                      <p:cBhvr>
                                        <p:cTn id="27" dur="500"/>
                                        <p:tgtEl>
                                          <p:spTgt spid="32"/>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wipe(up)">
                                      <p:cBhvr>
                                        <p:cTn id="31" dur="500"/>
                                        <p:tgtEl>
                                          <p:spTgt spid="45"/>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wipe(down)">
                                      <p:cBhvr>
                                        <p:cTn id="35" dur="500"/>
                                        <p:tgtEl>
                                          <p:spTgt spid="44"/>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35"/>
                                        </p:tgtEl>
                                        <p:attrNameLst>
                                          <p:attrName>style.visibility</p:attrName>
                                        </p:attrNameLst>
                                      </p:cBhvr>
                                      <p:to>
                                        <p:strVal val="visible"/>
                                      </p:to>
                                    </p:set>
                                    <p:animEffect transition="in" filter="wipe(down)">
                                      <p:cBhvr>
                                        <p:cTn id="39" dur="500"/>
                                        <p:tgtEl>
                                          <p:spTgt spid="35"/>
                                        </p:tgtEl>
                                      </p:cBhvr>
                                    </p:animEffect>
                                  </p:childTnLst>
                                </p:cTn>
                              </p:par>
                            </p:childTnLst>
                          </p:cTn>
                        </p:par>
                        <p:par>
                          <p:cTn id="40" fill="hold">
                            <p:stCondLst>
                              <p:cond delay="4500"/>
                            </p:stCondLst>
                            <p:childTnLst>
                              <p:par>
                                <p:cTn id="41" presetID="22" presetClass="entr" presetSubtype="1" fill="hold"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wipe(up)">
                                      <p:cBhvr>
                                        <p:cTn id="43" dur="500"/>
                                        <p:tgtEl>
                                          <p:spTgt spid="34"/>
                                        </p:tgtEl>
                                      </p:cBhvr>
                                    </p:animEffect>
                                  </p:childTnLst>
                                </p:cTn>
                              </p:par>
                            </p:childTnLst>
                          </p:cTn>
                        </p:par>
                        <p:par>
                          <p:cTn id="44" fill="hold">
                            <p:stCondLst>
                              <p:cond delay="5000"/>
                            </p:stCondLst>
                            <p:childTnLst>
                              <p:par>
                                <p:cTn id="45" presetID="16" presetClass="entr" presetSubtype="21" fill="hold"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barn(inVertical)">
                                      <p:cBhvr>
                                        <p:cTn id="47" dur="500"/>
                                        <p:tgtEl>
                                          <p:spTgt spid="16"/>
                                        </p:tgtEl>
                                      </p:cBhvr>
                                    </p:animEffect>
                                  </p:childTnLst>
                                </p:cTn>
                              </p:par>
                              <p:par>
                                <p:cTn id="48" presetID="16" presetClass="entr" presetSubtype="21" fill="hold" nodeType="with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barn(inVertical)">
                                      <p:cBhvr>
                                        <p:cTn id="50" dur="500"/>
                                        <p:tgtEl>
                                          <p:spTgt spid="25"/>
                                        </p:tgtEl>
                                      </p:cBhvr>
                                    </p:animEffect>
                                  </p:childTnLst>
                                </p:cTn>
                              </p:par>
                              <p:par>
                                <p:cTn id="51" presetID="16" presetClass="entr" presetSubtype="21" fill="hold" nodeType="with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barn(inVertical)">
                                      <p:cBhvr>
                                        <p:cTn id="53" dur="500"/>
                                        <p:tgtEl>
                                          <p:spTgt spid="9"/>
                                        </p:tgtEl>
                                      </p:cBhvr>
                                    </p:animEffect>
                                  </p:childTnLst>
                                </p:cTn>
                              </p:par>
                              <p:par>
                                <p:cTn id="54" presetID="16" presetClass="entr" presetSubtype="21" fill="hold" nodeType="withEffect">
                                  <p:stCondLst>
                                    <p:cond delay="0"/>
                                  </p:stCondLst>
                                  <p:childTnLst>
                                    <p:set>
                                      <p:cBhvr>
                                        <p:cTn id="55" dur="1" fill="hold">
                                          <p:stCondLst>
                                            <p:cond delay="0"/>
                                          </p:stCondLst>
                                        </p:cTn>
                                        <p:tgtEl>
                                          <p:spTgt spid="2"/>
                                        </p:tgtEl>
                                        <p:attrNameLst>
                                          <p:attrName>style.visibility</p:attrName>
                                        </p:attrNameLst>
                                      </p:cBhvr>
                                      <p:to>
                                        <p:strVal val="visible"/>
                                      </p:to>
                                    </p:set>
                                    <p:animEffect transition="in" filter="barn(inVertical)">
                                      <p:cBhvr>
                                        <p:cTn id="56" dur="500"/>
                                        <p:tgtEl>
                                          <p:spTgt spid="2"/>
                                        </p:tgtEl>
                                      </p:cBhvr>
                                    </p:animEffect>
                                  </p:childTnLst>
                                </p:cTn>
                              </p:par>
                              <p:par>
                                <p:cTn id="57" presetID="16" presetClass="entr" presetSubtype="21" fill="hold" nodeType="withEffect">
                                  <p:stCondLst>
                                    <p:cond delay="0"/>
                                  </p:stCondLst>
                                  <p:childTnLst>
                                    <p:set>
                                      <p:cBhvr>
                                        <p:cTn id="58" dur="1" fill="hold">
                                          <p:stCondLst>
                                            <p:cond delay="0"/>
                                          </p:stCondLst>
                                        </p:cTn>
                                        <p:tgtEl>
                                          <p:spTgt spid="37"/>
                                        </p:tgtEl>
                                        <p:attrNameLst>
                                          <p:attrName>style.visibility</p:attrName>
                                        </p:attrNameLst>
                                      </p:cBhvr>
                                      <p:to>
                                        <p:strVal val="visible"/>
                                      </p:to>
                                    </p:set>
                                    <p:animEffect transition="in" filter="barn(inVertical)">
                                      <p:cBhvr>
                                        <p:cTn id="59" dur="500"/>
                                        <p:tgtEl>
                                          <p:spTgt spid="37"/>
                                        </p:tgtEl>
                                      </p:cBhvr>
                                    </p:animEffect>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100"/>
                                        </p:tgtEl>
                                        <p:attrNameLst>
                                          <p:attrName>style.visibility</p:attrName>
                                        </p:attrNameLst>
                                      </p:cBhvr>
                                      <p:to>
                                        <p:strVal val="visible"/>
                                      </p:to>
                                    </p:set>
                                    <p:animEffect transition="in" filter="fade">
                                      <p:cBhvr>
                                        <p:cTn id="63" dur="500"/>
                                        <p:tgtEl>
                                          <p:spTgt spid="100"/>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01"/>
                                        </p:tgtEl>
                                        <p:attrNameLst>
                                          <p:attrName>style.visibility</p:attrName>
                                        </p:attrNameLst>
                                      </p:cBhvr>
                                      <p:to>
                                        <p:strVal val="visible"/>
                                      </p:to>
                                    </p:set>
                                    <p:animEffect transition="in" filter="fade">
                                      <p:cBhvr>
                                        <p:cTn id="66" dur="500"/>
                                        <p:tgtEl>
                                          <p:spTgt spid="101"/>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02"/>
                                        </p:tgtEl>
                                        <p:attrNameLst>
                                          <p:attrName>style.visibility</p:attrName>
                                        </p:attrNameLst>
                                      </p:cBhvr>
                                      <p:to>
                                        <p:strVal val="visible"/>
                                      </p:to>
                                    </p:set>
                                    <p:animEffect transition="in" filter="fade">
                                      <p:cBhvr>
                                        <p:cTn id="69" dur="500"/>
                                        <p:tgtEl>
                                          <p:spTgt spid="102"/>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03"/>
                                        </p:tgtEl>
                                        <p:attrNameLst>
                                          <p:attrName>style.visibility</p:attrName>
                                        </p:attrNameLst>
                                      </p:cBhvr>
                                      <p:to>
                                        <p:strVal val="visible"/>
                                      </p:to>
                                    </p:set>
                                    <p:animEffect transition="in" filter="fade">
                                      <p:cBhvr>
                                        <p:cTn id="72" dur="500"/>
                                        <p:tgtEl>
                                          <p:spTgt spid="103"/>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104"/>
                                        </p:tgtEl>
                                        <p:attrNameLst>
                                          <p:attrName>style.visibility</p:attrName>
                                        </p:attrNameLst>
                                      </p:cBhvr>
                                      <p:to>
                                        <p:strVal val="visible"/>
                                      </p:to>
                                    </p:set>
                                    <p:animEffect transition="in" filter="fade">
                                      <p:cBhvr>
                                        <p:cTn id="75" dur="500"/>
                                        <p:tgtEl>
                                          <p:spTgt spid="104"/>
                                        </p:tgtEl>
                                      </p:cBhvr>
                                    </p:animEffect>
                                  </p:childTnLst>
                                </p:cTn>
                              </p:par>
                            </p:childTnLst>
                          </p:cTn>
                        </p:par>
                        <p:par>
                          <p:cTn id="76" fill="hold">
                            <p:stCondLst>
                              <p:cond delay="6000"/>
                            </p:stCondLst>
                            <p:childTnLst>
                              <p:par>
                                <p:cTn id="77" presetID="31" presetClass="entr" presetSubtype="0" fill="hold" nodeType="afterEffect">
                                  <p:stCondLst>
                                    <p:cond delay="0"/>
                                  </p:stCondLst>
                                  <p:childTnLst>
                                    <p:set>
                                      <p:cBhvr>
                                        <p:cTn id="78" dur="1" fill="hold">
                                          <p:stCondLst>
                                            <p:cond delay="0"/>
                                          </p:stCondLst>
                                        </p:cTn>
                                        <p:tgtEl>
                                          <p:spTgt spid="46"/>
                                        </p:tgtEl>
                                        <p:attrNameLst>
                                          <p:attrName>style.visibility</p:attrName>
                                        </p:attrNameLst>
                                      </p:cBhvr>
                                      <p:to>
                                        <p:strVal val="visible"/>
                                      </p:to>
                                    </p:set>
                                    <p:anim calcmode="lin" valueType="num">
                                      <p:cBhvr>
                                        <p:cTn id="79" dur="500" fill="hold"/>
                                        <p:tgtEl>
                                          <p:spTgt spid="46"/>
                                        </p:tgtEl>
                                        <p:attrNameLst>
                                          <p:attrName>ppt_w</p:attrName>
                                        </p:attrNameLst>
                                      </p:cBhvr>
                                      <p:tavLst>
                                        <p:tav tm="0">
                                          <p:val>
                                            <p:fltVal val="0"/>
                                          </p:val>
                                        </p:tav>
                                        <p:tav tm="100000">
                                          <p:val>
                                            <p:strVal val="#ppt_w"/>
                                          </p:val>
                                        </p:tav>
                                      </p:tavLst>
                                    </p:anim>
                                    <p:anim calcmode="lin" valueType="num">
                                      <p:cBhvr>
                                        <p:cTn id="80" dur="500" fill="hold"/>
                                        <p:tgtEl>
                                          <p:spTgt spid="46"/>
                                        </p:tgtEl>
                                        <p:attrNameLst>
                                          <p:attrName>ppt_h</p:attrName>
                                        </p:attrNameLst>
                                      </p:cBhvr>
                                      <p:tavLst>
                                        <p:tav tm="0">
                                          <p:val>
                                            <p:fltVal val="0"/>
                                          </p:val>
                                        </p:tav>
                                        <p:tav tm="100000">
                                          <p:val>
                                            <p:strVal val="#ppt_h"/>
                                          </p:val>
                                        </p:tav>
                                      </p:tavLst>
                                    </p:anim>
                                    <p:anim calcmode="lin" valueType="num">
                                      <p:cBhvr>
                                        <p:cTn id="81" dur="500" fill="hold"/>
                                        <p:tgtEl>
                                          <p:spTgt spid="46"/>
                                        </p:tgtEl>
                                        <p:attrNameLst>
                                          <p:attrName>style.rotation</p:attrName>
                                        </p:attrNameLst>
                                      </p:cBhvr>
                                      <p:tavLst>
                                        <p:tav tm="0">
                                          <p:val>
                                            <p:fltVal val="90"/>
                                          </p:val>
                                        </p:tav>
                                        <p:tav tm="100000">
                                          <p:val>
                                            <p:fltVal val="0"/>
                                          </p:val>
                                        </p:tav>
                                      </p:tavLst>
                                    </p:anim>
                                    <p:animEffect transition="in" filter="fade">
                                      <p:cBhvr>
                                        <p:cTn id="82" dur="500"/>
                                        <p:tgtEl>
                                          <p:spTgt spid="46"/>
                                        </p:tgtEl>
                                      </p:cBhvr>
                                    </p:animEffect>
                                  </p:childTnLst>
                                </p:cTn>
                              </p:par>
                              <p:par>
                                <p:cTn id="83" presetID="31" presetClass="entr" presetSubtype="0" fill="hold" nodeType="withEffect">
                                  <p:stCondLst>
                                    <p:cond delay="0"/>
                                  </p:stCondLst>
                                  <p:childTnLst>
                                    <p:set>
                                      <p:cBhvr>
                                        <p:cTn id="84" dur="1" fill="hold">
                                          <p:stCondLst>
                                            <p:cond delay="0"/>
                                          </p:stCondLst>
                                        </p:cTn>
                                        <p:tgtEl>
                                          <p:spTgt spid="50"/>
                                        </p:tgtEl>
                                        <p:attrNameLst>
                                          <p:attrName>style.visibility</p:attrName>
                                        </p:attrNameLst>
                                      </p:cBhvr>
                                      <p:to>
                                        <p:strVal val="visible"/>
                                      </p:to>
                                    </p:set>
                                    <p:anim calcmode="lin" valueType="num">
                                      <p:cBhvr>
                                        <p:cTn id="85" dur="500" fill="hold"/>
                                        <p:tgtEl>
                                          <p:spTgt spid="50"/>
                                        </p:tgtEl>
                                        <p:attrNameLst>
                                          <p:attrName>ppt_w</p:attrName>
                                        </p:attrNameLst>
                                      </p:cBhvr>
                                      <p:tavLst>
                                        <p:tav tm="0">
                                          <p:val>
                                            <p:fltVal val="0"/>
                                          </p:val>
                                        </p:tav>
                                        <p:tav tm="100000">
                                          <p:val>
                                            <p:strVal val="#ppt_w"/>
                                          </p:val>
                                        </p:tav>
                                      </p:tavLst>
                                    </p:anim>
                                    <p:anim calcmode="lin" valueType="num">
                                      <p:cBhvr>
                                        <p:cTn id="86" dur="500" fill="hold"/>
                                        <p:tgtEl>
                                          <p:spTgt spid="50"/>
                                        </p:tgtEl>
                                        <p:attrNameLst>
                                          <p:attrName>ppt_h</p:attrName>
                                        </p:attrNameLst>
                                      </p:cBhvr>
                                      <p:tavLst>
                                        <p:tav tm="0">
                                          <p:val>
                                            <p:fltVal val="0"/>
                                          </p:val>
                                        </p:tav>
                                        <p:tav tm="100000">
                                          <p:val>
                                            <p:strVal val="#ppt_h"/>
                                          </p:val>
                                        </p:tav>
                                      </p:tavLst>
                                    </p:anim>
                                    <p:anim calcmode="lin" valueType="num">
                                      <p:cBhvr>
                                        <p:cTn id="87" dur="500" fill="hold"/>
                                        <p:tgtEl>
                                          <p:spTgt spid="50"/>
                                        </p:tgtEl>
                                        <p:attrNameLst>
                                          <p:attrName>style.rotation</p:attrName>
                                        </p:attrNameLst>
                                      </p:cBhvr>
                                      <p:tavLst>
                                        <p:tav tm="0">
                                          <p:val>
                                            <p:fltVal val="90"/>
                                          </p:val>
                                        </p:tav>
                                        <p:tav tm="100000">
                                          <p:val>
                                            <p:fltVal val="0"/>
                                          </p:val>
                                        </p:tav>
                                      </p:tavLst>
                                    </p:anim>
                                    <p:animEffect transition="in" filter="fade">
                                      <p:cBhvr>
                                        <p:cTn id="88" dur="500"/>
                                        <p:tgtEl>
                                          <p:spTgt spid="50"/>
                                        </p:tgtEl>
                                      </p:cBhvr>
                                    </p:animEffect>
                                  </p:childTnLst>
                                </p:cTn>
                              </p:par>
                              <p:par>
                                <p:cTn id="89" presetID="31" presetClass="entr" presetSubtype="0" fill="hold" nodeType="withEffect">
                                  <p:stCondLst>
                                    <p:cond delay="0"/>
                                  </p:stCondLst>
                                  <p:childTnLst>
                                    <p:set>
                                      <p:cBhvr>
                                        <p:cTn id="90" dur="1" fill="hold">
                                          <p:stCondLst>
                                            <p:cond delay="0"/>
                                          </p:stCondLst>
                                        </p:cTn>
                                        <p:tgtEl>
                                          <p:spTgt spid="54"/>
                                        </p:tgtEl>
                                        <p:attrNameLst>
                                          <p:attrName>style.visibility</p:attrName>
                                        </p:attrNameLst>
                                      </p:cBhvr>
                                      <p:to>
                                        <p:strVal val="visible"/>
                                      </p:to>
                                    </p:set>
                                    <p:anim calcmode="lin" valueType="num">
                                      <p:cBhvr>
                                        <p:cTn id="91" dur="500" fill="hold"/>
                                        <p:tgtEl>
                                          <p:spTgt spid="54"/>
                                        </p:tgtEl>
                                        <p:attrNameLst>
                                          <p:attrName>ppt_w</p:attrName>
                                        </p:attrNameLst>
                                      </p:cBhvr>
                                      <p:tavLst>
                                        <p:tav tm="0">
                                          <p:val>
                                            <p:fltVal val="0"/>
                                          </p:val>
                                        </p:tav>
                                        <p:tav tm="100000">
                                          <p:val>
                                            <p:strVal val="#ppt_w"/>
                                          </p:val>
                                        </p:tav>
                                      </p:tavLst>
                                    </p:anim>
                                    <p:anim calcmode="lin" valueType="num">
                                      <p:cBhvr>
                                        <p:cTn id="92" dur="500" fill="hold"/>
                                        <p:tgtEl>
                                          <p:spTgt spid="54"/>
                                        </p:tgtEl>
                                        <p:attrNameLst>
                                          <p:attrName>ppt_h</p:attrName>
                                        </p:attrNameLst>
                                      </p:cBhvr>
                                      <p:tavLst>
                                        <p:tav tm="0">
                                          <p:val>
                                            <p:fltVal val="0"/>
                                          </p:val>
                                        </p:tav>
                                        <p:tav tm="100000">
                                          <p:val>
                                            <p:strVal val="#ppt_h"/>
                                          </p:val>
                                        </p:tav>
                                      </p:tavLst>
                                    </p:anim>
                                    <p:anim calcmode="lin" valueType="num">
                                      <p:cBhvr>
                                        <p:cTn id="93" dur="500" fill="hold"/>
                                        <p:tgtEl>
                                          <p:spTgt spid="54"/>
                                        </p:tgtEl>
                                        <p:attrNameLst>
                                          <p:attrName>style.rotation</p:attrName>
                                        </p:attrNameLst>
                                      </p:cBhvr>
                                      <p:tavLst>
                                        <p:tav tm="0">
                                          <p:val>
                                            <p:fltVal val="90"/>
                                          </p:val>
                                        </p:tav>
                                        <p:tav tm="100000">
                                          <p:val>
                                            <p:fltVal val="0"/>
                                          </p:val>
                                        </p:tav>
                                      </p:tavLst>
                                    </p:anim>
                                    <p:animEffect transition="in" filter="fade">
                                      <p:cBhvr>
                                        <p:cTn id="94" dur="500"/>
                                        <p:tgtEl>
                                          <p:spTgt spid="54"/>
                                        </p:tgtEl>
                                      </p:cBhvr>
                                    </p:animEffect>
                                  </p:childTnLst>
                                </p:cTn>
                              </p:par>
                              <p:par>
                                <p:cTn id="95" presetID="31" presetClass="entr" presetSubtype="0" fill="hold" nodeType="withEffect">
                                  <p:stCondLst>
                                    <p:cond delay="0"/>
                                  </p:stCondLst>
                                  <p:childTnLst>
                                    <p:set>
                                      <p:cBhvr>
                                        <p:cTn id="96" dur="1" fill="hold">
                                          <p:stCondLst>
                                            <p:cond delay="0"/>
                                          </p:stCondLst>
                                        </p:cTn>
                                        <p:tgtEl>
                                          <p:spTgt spid="58"/>
                                        </p:tgtEl>
                                        <p:attrNameLst>
                                          <p:attrName>style.visibility</p:attrName>
                                        </p:attrNameLst>
                                      </p:cBhvr>
                                      <p:to>
                                        <p:strVal val="visible"/>
                                      </p:to>
                                    </p:set>
                                    <p:anim calcmode="lin" valueType="num">
                                      <p:cBhvr>
                                        <p:cTn id="97" dur="500" fill="hold"/>
                                        <p:tgtEl>
                                          <p:spTgt spid="58"/>
                                        </p:tgtEl>
                                        <p:attrNameLst>
                                          <p:attrName>ppt_w</p:attrName>
                                        </p:attrNameLst>
                                      </p:cBhvr>
                                      <p:tavLst>
                                        <p:tav tm="0">
                                          <p:val>
                                            <p:fltVal val="0"/>
                                          </p:val>
                                        </p:tav>
                                        <p:tav tm="100000">
                                          <p:val>
                                            <p:strVal val="#ppt_w"/>
                                          </p:val>
                                        </p:tav>
                                      </p:tavLst>
                                    </p:anim>
                                    <p:anim calcmode="lin" valueType="num">
                                      <p:cBhvr>
                                        <p:cTn id="98" dur="500" fill="hold"/>
                                        <p:tgtEl>
                                          <p:spTgt spid="58"/>
                                        </p:tgtEl>
                                        <p:attrNameLst>
                                          <p:attrName>ppt_h</p:attrName>
                                        </p:attrNameLst>
                                      </p:cBhvr>
                                      <p:tavLst>
                                        <p:tav tm="0">
                                          <p:val>
                                            <p:fltVal val="0"/>
                                          </p:val>
                                        </p:tav>
                                        <p:tav tm="100000">
                                          <p:val>
                                            <p:strVal val="#ppt_h"/>
                                          </p:val>
                                        </p:tav>
                                      </p:tavLst>
                                    </p:anim>
                                    <p:anim calcmode="lin" valueType="num">
                                      <p:cBhvr>
                                        <p:cTn id="99" dur="500" fill="hold"/>
                                        <p:tgtEl>
                                          <p:spTgt spid="58"/>
                                        </p:tgtEl>
                                        <p:attrNameLst>
                                          <p:attrName>style.rotation</p:attrName>
                                        </p:attrNameLst>
                                      </p:cBhvr>
                                      <p:tavLst>
                                        <p:tav tm="0">
                                          <p:val>
                                            <p:fltVal val="90"/>
                                          </p:val>
                                        </p:tav>
                                        <p:tav tm="100000">
                                          <p:val>
                                            <p:fltVal val="0"/>
                                          </p:val>
                                        </p:tav>
                                      </p:tavLst>
                                    </p:anim>
                                    <p:animEffect transition="in" filter="fade">
                                      <p:cBhvr>
                                        <p:cTn id="100" dur="500"/>
                                        <p:tgtEl>
                                          <p:spTgt spid="58"/>
                                        </p:tgtEl>
                                      </p:cBhvr>
                                    </p:animEffect>
                                  </p:childTnLst>
                                </p:cTn>
                              </p:par>
                              <p:par>
                                <p:cTn id="101" presetID="31" presetClass="entr" presetSubtype="0" fill="hold" nodeType="withEffect">
                                  <p:stCondLst>
                                    <p:cond delay="0"/>
                                  </p:stCondLst>
                                  <p:childTnLst>
                                    <p:set>
                                      <p:cBhvr>
                                        <p:cTn id="102" dur="1" fill="hold">
                                          <p:stCondLst>
                                            <p:cond delay="0"/>
                                          </p:stCondLst>
                                        </p:cTn>
                                        <p:tgtEl>
                                          <p:spTgt spid="62"/>
                                        </p:tgtEl>
                                        <p:attrNameLst>
                                          <p:attrName>style.visibility</p:attrName>
                                        </p:attrNameLst>
                                      </p:cBhvr>
                                      <p:to>
                                        <p:strVal val="visible"/>
                                      </p:to>
                                    </p:set>
                                    <p:anim calcmode="lin" valueType="num">
                                      <p:cBhvr>
                                        <p:cTn id="103" dur="500" fill="hold"/>
                                        <p:tgtEl>
                                          <p:spTgt spid="62"/>
                                        </p:tgtEl>
                                        <p:attrNameLst>
                                          <p:attrName>ppt_w</p:attrName>
                                        </p:attrNameLst>
                                      </p:cBhvr>
                                      <p:tavLst>
                                        <p:tav tm="0">
                                          <p:val>
                                            <p:fltVal val="0"/>
                                          </p:val>
                                        </p:tav>
                                        <p:tav tm="100000">
                                          <p:val>
                                            <p:strVal val="#ppt_w"/>
                                          </p:val>
                                        </p:tav>
                                      </p:tavLst>
                                    </p:anim>
                                    <p:anim calcmode="lin" valueType="num">
                                      <p:cBhvr>
                                        <p:cTn id="104" dur="500" fill="hold"/>
                                        <p:tgtEl>
                                          <p:spTgt spid="62"/>
                                        </p:tgtEl>
                                        <p:attrNameLst>
                                          <p:attrName>ppt_h</p:attrName>
                                        </p:attrNameLst>
                                      </p:cBhvr>
                                      <p:tavLst>
                                        <p:tav tm="0">
                                          <p:val>
                                            <p:fltVal val="0"/>
                                          </p:val>
                                        </p:tav>
                                        <p:tav tm="100000">
                                          <p:val>
                                            <p:strVal val="#ppt_h"/>
                                          </p:val>
                                        </p:tav>
                                      </p:tavLst>
                                    </p:anim>
                                    <p:anim calcmode="lin" valueType="num">
                                      <p:cBhvr>
                                        <p:cTn id="105" dur="500" fill="hold"/>
                                        <p:tgtEl>
                                          <p:spTgt spid="62"/>
                                        </p:tgtEl>
                                        <p:attrNameLst>
                                          <p:attrName>style.rotation</p:attrName>
                                        </p:attrNameLst>
                                      </p:cBhvr>
                                      <p:tavLst>
                                        <p:tav tm="0">
                                          <p:val>
                                            <p:fltVal val="90"/>
                                          </p:val>
                                        </p:tav>
                                        <p:tav tm="100000">
                                          <p:val>
                                            <p:fltVal val="0"/>
                                          </p:val>
                                        </p:tav>
                                      </p:tavLst>
                                    </p:anim>
                                    <p:animEffect transition="in" filter="fade">
                                      <p:cBhvr>
                                        <p:cTn id="106" dur="500"/>
                                        <p:tgtEl>
                                          <p:spTgt spid="62"/>
                                        </p:tgtEl>
                                      </p:cBhvr>
                                    </p:animEffect>
                                  </p:childTnLst>
                                </p:cTn>
                              </p:par>
                            </p:childTnLst>
                          </p:cTn>
                        </p:par>
                        <p:par>
                          <p:cTn id="107" fill="hold">
                            <p:stCondLst>
                              <p:cond delay="6500"/>
                            </p:stCondLst>
                            <p:childTnLst>
                              <p:par>
                                <p:cTn id="108" presetID="53" presetClass="entr" presetSubtype="16" fill="hold" grpId="0" nodeType="afterEffect">
                                  <p:stCondLst>
                                    <p:cond delay="0"/>
                                  </p:stCondLst>
                                  <p:childTnLst>
                                    <p:set>
                                      <p:cBhvr>
                                        <p:cTn id="109" dur="1" fill="hold">
                                          <p:stCondLst>
                                            <p:cond delay="0"/>
                                          </p:stCondLst>
                                        </p:cTn>
                                        <p:tgtEl>
                                          <p:spTgt spid="67"/>
                                        </p:tgtEl>
                                        <p:attrNameLst>
                                          <p:attrName>style.visibility</p:attrName>
                                        </p:attrNameLst>
                                      </p:cBhvr>
                                      <p:to>
                                        <p:strVal val="visible"/>
                                      </p:to>
                                    </p:set>
                                    <p:anim calcmode="lin" valueType="num">
                                      <p:cBhvr>
                                        <p:cTn id="110" dur="500" fill="hold"/>
                                        <p:tgtEl>
                                          <p:spTgt spid="67"/>
                                        </p:tgtEl>
                                        <p:attrNameLst>
                                          <p:attrName>ppt_w</p:attrName>
                                        </p:attrNameLst>
                                      </p:cBhvr>
                                      <p:tavLst>
                                        <p:tav tm="0">
                                          <p:val>
                                            <p:fltVal val="0"/>
                                          </p:val>
                                        </p:tav>
                                        <p:tav tm="100000">
                                          <p:val>
                                            <p:strVal val="#ppt_w"/>
                                          </p:val>
                                        </p:tav>
                                      </p:tavLst>
                                    </p:anim>
                                    <p:anim calcmode="lin" valueType="num">
                                      <p:cBhvr>
                                        <p:cTn id="111" dur="500" fill="hold"/>
                                        <p:tgtEl>
                                          <p:spTgt spid="67"/>
                                        </p:tgtEl>
                                        <p:attrNameLst>
                                          <p:attrName>ppt_h</p:attrName>
                                        </p:attrNameLst>
                                      </p:cBhvr>
                                      <p:tavLst>
                                        <p:tav tm="0">
                                          <p:val>
                                            <p:fltVal val="0"/>
                                          </p:val>
                                        </p:tav>
                                        <p:tav tm="100000">
                                          <p:val>
                                            <p:strVal val="#ppt_h"/>
                                          </p:val>
                                        </p:tav>
                                      </p:tavLst>
                                    </p:anim>
                                    <p:animEffect transition="in" filter="fade">
                                      <p:cBhvr>
                                        <p:cTn id="112" dur="500"/>
                                        <p:tgtEl>
                                          <p:spTgt spid="67"/>
                                        </p:tgtEl>
                                      </p:cBhvr>
                                    </p:animEffect>
                                  </p:childTnLst>
                                </p:cTn>
                              </p:par>
                              <p:par>
                                <p:cTn id="113" presetID="53" presetClass="entr" presetSubtype="16" fill="hold" nodeType="withEffect">
                                  <p:stCondLst>
                                    <p:cond delay="0"/>
                                  </p:stCondLst>
                                  <p:childTnLst>
                                    <p:set>
                                      <p:cBhvr>
                                        <p:cTn id="114" dur="1" fill="hold">
                                          <p:stCondLst>
                                            <p:cond delay="0"/>
                                          </p:stCondLst>
                                        </p:cTn>
                                        <p:tgtEl>
                                          <p:spTgt spid="85"/>
                                        </p:tgtEl>
                                        <p:attrNameLst>
                                          <p:attrName>style.visibility</p:attrName>
                                        </p:attrNameLst>
                                      </p:cBhvr>
                                      <p:to>
                                        <p:strVal val="visible"/>
                                      </p:to>
                                    </p:set>
                                    <p:anim calcmode="lin" valueType="num">
                                      <p:cBhvr>
                                        <p:cTn id="115" dur="500" fill="hold"/>
                                        <p:tgtEl>
                                          <p:spTgt spid="85"/>
                                        </p:tgtEl>
                                        <p:attrNameLst>
                                          <p:attrName>ppt_w</p:attrName>
                                        </p:attrNameLst>
                                      </p:cBhvr>
                                      <p:tavLst>
                                        <p:tav tm="0">
                                          <p:val>
                                            <p:fltVal val="0"/>
                                          </p:val>
                                        </p:tav>
                                        <p:tav tm="100000">
                                          <p:val>
                                            <p:strVal val="#ppt_w"/>
                                          </p:val>
                                        </p:tav>
                                      </p:tavLst>
                                    </p:anim>
                                    <p:anim calcmode="lin" valueType="num">
                                      <p:cBhvr>
                                        <p:cTn id="116" dur="500" fill="hold"/>
                                        <p:tgtEl>
                                          <p:spTgt spid="85"/>
                                        </p:tgtEl>
                                        <p:attrNameLst>
                                          <p:attrName>ppt_h</p:attrName>
                                        </p:attrNameLst>
                                      </p:cBhvr>
                                      <p:tavLst>
                                        <p:tav tm="0">
                                          <p:val>
                                            <p:fltVal val="0"/>
                                          </p:val>
                                        </p:tav>
                                        <p:tav tm="100000">
                                          <p:val>
                                            <p:strVal val="#ppt_h"/>
                                          </p:val>
                                        </p:tav>
                                      </p:tavLst>
                                    </p:anim>
                                    <p:animEffect transition="in" filter="fade">
                                      <p:cBhvr>
                                        <p:cTn id="117" dur="500"/>
                                        <p:tgtEl>
                                          <p:spTgt spid="85"/>
                                        </p:tgtEl>
                                      </p:cBhvr>
                                    </p:animEffect>
                                  </p:childTnLst>
                                </p:cTn>
                              </p:par>
                              <p:par>
                                <p:cTn id="118" presetID="53" presetClass="entr" presetSubtype="16" fill="hold" grpId="0" nodeType="withEffect">
                                  <p:stCondLst>
                                    <p:cond delay="0"/>
                                  </p:stCondLst>
                                  <p:childTnLst>
                                    <p:set>
                                      <p:cBhvr>
                                        <p:cTn id="119" dur="1" fill="hold">
                                          <p:stCondLst>
                                            <p:cond delay="0"/>
                                          </p:stCondLst>
                                        </p:cTn>
                                        <p:tgtEl>
                                          <p:spTgt spid="79"/>
                                        </p:tgtEl>
                                        <p:attrNameLst>
                                          <p:attrName>style.visibility</p:attrName>
                                        </p:attrNameLst>
                                      </p:cBhvr>
                                      <p:to>
                                        <p:strVal val="visible"/>
                                      </p:to>
                                    </p:set>
                                    <p:anim calcmode="lin" valueType="num">
                                      <p:cBhvr>
                                        <p:cTn id="120" dur="500" fill="hold"/>
                                        <p:tgtEl>
                                          <p:spTgt spid="79"/>
                                        </p:tgtEl>
                                        <p:attrNameLst>
                                          <p:attrName>ppt_w</p:attrName>
                                        </p:attrNameLst>
                                      </p:cBhvr>
                                      <p:tavLst>
                                        <p:tav tm="0">
                                          <p:val>
                                            <p:fltVal val="0"/>
                                          </p:val>
                                        </p:tav>
                                        <p:tav tm="100000">
                                          <p:val>
                                            <p:strVal val="#ppt_w"/>
                                          </p:val>
                                        </p:tav>
                                      </p:tavLst>
                                    </p:anim>
                                    <p:anim calcmode="lin" valueType="num">
                                      <p:cBhvr>
                                        <p:cTn id="121" dur="500" fill="hold"/>
                                        <p:tgtEl>
                                          <p:spTgt spid="79"/>
                                        </p:tgtEl>
                                        <p:attrNameLst>
                                          <p:attrName>ppt_h</p:attrName>
                                        </p:attrNameLst>
                                      </p:cBhvr>
                                      <p:tavLst>
                                        <p:tav tm="0">
                                          <p:val>
                                            <p:fltVal val="0"/>
                                          </p:val>
                                        </p:tav>
                                        <p:tav tm="100000">
                                          <p:val>
                                            <p:strVal val="#ppt_h"/>
                                          </p:val>
                                        </p:tav>
                                      </p:tavLst>
                                    </p:anim>
                                    <p:animEffect transition="in" filter="fade">
                                      <p:cBhvr>
                                        <p:cTn id="122" dur="500"/>
                                        <p:tgtEl>
                                          <p:spTgt spid="79"/>
                                        </p:tgtEl>
                                      </p:cBhvr>
                                    </p:animEffect>
                                  </p:childTnLst>
                                </p:cTn>
                              </p:par>
                              <p:par>
                                <p:cTn id="123" presetID="53" presetClass="entr" presetSubtype="16" fill="hold" grpId="0" nodeType="withEffect">
                                  <p:stCondLst>
                                    <p:cond delay="0"/>
                                  </p:stCondLst>
                                  <p:childTnLst>
                                    <p:set>
                                      <p:cBhvr>
                                        <p:cTn id="124" dur="1" fill="hold">
                                          <p:stCondLst>
                                            <p:cond delay="0"/>
                                          </p:stCondLst>
                                        </p:cTn>
                                        <p:tgtEl>
                                          <p:spTgt spid="75"/>
                                        </p:tgtEl>
                                        <p:attrNameLst>
                                          <p:attrName>style.visibility</p:attrName>
                                        </p:attrNameLst>
                                      </p:cBhvr>
                                      <p:to>
                                        <p:strVal val="visible"/>
                                      </p:to>
                                    </p:set>
                                    <p:anim calcmode="lin" valueType="num">
                                      <p:cBhvr>
                                        <p:cTn id="125" dur="500" fill="hold"/>
                                        <p:tgtEl>
                                          <p:spTgt spid="75"/>
                                        </p:tgtEl>
                                        <p:attrNameLst>
                                          <p:attrName>ppt_w</p:attrName>
                                        </p:attrNameLst>
                                      </p:cBhvr>
                                      <p:tavLst>
                                        <p:tav tm="0">
                                          <p:val>
                                            <p:fltVal val="0"/>
                                          </p:val>
                                        </p:tav>
                                        <p:tav tm="100000">
                                          <p:val>
                                            <p:strVal val="#ppt_w"/>
                                          </p:val>
                                        </p:tav>
                                      </p:tavLst>
                                    </p:anim>
                                    <p:anim calcmode="lin" valueType="num">
                                      <p:cBhvr>
                                        <p:cTn id="126" dur="500" fill="hold"/>
                                        <p:tgtEl>
                                          <p:spTgt spid="75"/>
                                        </p:tgtEl>
                                        <p:attrNameLst>
                                          <p:attrName>ppt_h</p:attrName>
                                        </p:attrNameLst>
                                      </p:cBhvr>
                                      <p:tavLst>
                                        <p:tav tm="0">
                                          <p:val>
                                            <p:fltVal val="0"/>
                                          </p:val>
                                        </p:tav>
                                        <p:tav tm="100000">
                                          <p:val>
                                            <p:strVal val="#ppt_h"/>
                                          </p:val>
                                        </p:tav>
                                      </p:tavLst>
                                    </p:anim>
                                    <p:animEffect transition="in" filter="fade">
                                      <p:cBhvr>
                                        <p:cTn id="127" dur="500"/>
                                        <p:tgtEl>
                                          <p:spTgt spid="75"/>
                                        </p:tgtEl>
                                      </p:cBhvr>
                                    </p:animEffect>
                                  </p:childTnLst>
                                </p:cTn>
                              </p:par>
                              <p:par>
                                <p:cTn id="128" presetID="53" presetClass="entr" presetSubtype="16" fill="hold" grpId="0" nodeType="withEffect">
                                  <p:stCondLst>
                                    <p:cond delay="0"/>
                                  </p:stCondLst>
                                  <p:childTnLst>
                                    <p:set>
                                      <p:cBhvr>
                                        <p:cTn id="129" dur="1" fill="hold">
                                          <p:stCondLst>
                                            <p:cond delay="0"/>
                                          </p:stCondLst>
                                        </p:cTn>
                                        <p:tgtEl>
                                          <p:spTgt spid="71"/>
                                        </p:tgtEl>
                                        <p:attrNameLst>
                                          <p:attrName>style.visibility</p:attrName>
                                        </p:attrNameLst>
                                      </p:cBhvr>
                                      <p:to>
                                        <p:strVal val="visible"/>
                                      </p:to>
                                    </p:set>
                                    <p:anim calcmode="lin" valueType="num">
                                      <p:cBhvr>
                                        <p:cTn id="130" dur="500" fill="hold"/>
                                        <p:tgtEl>
                                          <p:spTgt spid="71"/>
                                        </p:tgtEl>
                                        <p:attrNameLst>
                                          <p:attrName>ppt_w</p:attrName>
                                        </p:attrNameLst>
                                      </p:cBhvr>
                                      <p:tavLst>
                                        <p:tav tm="0">
                                          <p:val>
                                            <p:fltVal val="0"/>
                                          </p:val>
                                        </p:tav>
                                        <p:tav tm="100000">
                                          <p:val>
                                            <p:strVal val="#ppt_w"/>
                                          </p:val>
                                        </p:tav>
                                      </p:tavLst>
                                    </p:anim>
                                    <p:anim calcmode="lin" valueType="num">
                                      <p:cBhvr>
                                        <p:cTn id="131" dur="500" fill="hold"/>
                                        <p:tgtEl>
                                          <p:spTgt spid="71"/>
                                        </p:tgtEl>
                                        <p:attrNameLst>
                                          <p:attrName>ppt_h</p:attrName>
                                        </p:attrNameLst>
                                      </p:cBhvr>
                                      <p:tavLst>
                                        <p:tav tm="0">
                                          <p:val>
                                            <p:fltVal val="0"/>
                                          </p:val>
                                        </p:tav>
                                        <p:tav tm="100000">
                                          <p:val>
                                            <p:strVal val="#ppt_h"/>
                                          </p:val>
                                        </p:tav>
                                      </p:tavLst>
                                    </p:anim>
                                    <p:animEffect transition="in" filter="fade">
                                      <p:cBhvr>
                                        <p:cTn id="132" dur="500"/>
                                        <p:tgtEl>
                                          <p:spTgt spid="71"/>
                                        </p:tgtEl>
                                      </p:cBhvr>
                                    </p:animEffect>
                                  </p:childTnLst>
                                </p:cTn>
                              </p:par>
                            </p:childTnLst>
                          </p:cTn>
                        </p:par>
                        <p:par>
                          <p:cTn id="133" fill="hold">
                            <p:stCondLst>
                              <p:cond delay="7000"/>
                            </p:stCondLst>
                            <p:childTnLst>
                              <p:par>
                                <p:cTn id="134" presetID="14" presetClass="entr" presetSubtype="5" fill="hold" grpId="0" nodeType="afterEffect">
                                  <p:stCondLst>
                                    <p:cond delay="0"/>
                                  </p:stCondLst>
                                  <p:childTnLst>
                                    <p:set>
                                      <p:cBhvr>
                                        <p:cTn id="135" dur="1" fill="hold">
                                          <p:stCondLst>
                                            <p:cond delay="0"/>
                                          </p:stCondLst>
                                        </p:cTn>
                                        <p:tgtEl>
                                          <p:spTgt spid="83"/>
                                        </p:tgtEl>
                                        <p:attrNameLst>
                                          <p:attrName>style.visibility</p:attrName>
                                        </p:attrNameLst>
                                      </p:cBhvr>
                                      <p:to>
                                        <p:strVal val="visible"/>
                                      </p:to>
                                    </p:set>
                                    <p:animEffect transition="in" filter="randombar(vertical)">
                                      <p:cBhvr>
                                        <p:cTn id="136" dur="500"/>
                                        <p:tgtEl>
                                          <p:spTgt spid="83"/>
                                        </p:tgtEl>
                                      </p:cBhvr>
                                    </p:animEffect>
                                  </p:childTnLst>
                                </p:cTn>
                              </p:par>
                              <p:par>
                                <p:cTn id="137" presetID="14" presetClass="entr" presetSubtype="5" fill="hold" grpId="0" nodeType="withEffect">
                                  <p:stCondLst>
                                    <p:cond delay="0"/>
                                  </p:stCondLst>
                                  <p:childTnLst>
                                    <p:set>
                                      <p:cBhvr>
                                        <p:cTn id="138" dur="1" fill="hold">
                                          <p:stCondLst>
                                            <p:cond delay="0"/>
                                          </p:stCondLst>
                                        </p:cTn>
                                        <p:tgtEl>
                                          <p:spTgt spid="109"/>
                                        </p:tgtEl>
                                        <p:attrNameLst>
                                          <p:attrName>style.visibility</p:attrName>
                                        </p:attrNameLst>
                                      </p:cBhvr>
                                      <p:to>
                                        <p:strVal val="visible"/>
                                      </p:to>
                                    </p:set>
                                    <p:animEffect transition="in" filter="randombar(vertical)">
                                      <p:cBhvr>
                                        <p:cTn id="139" dur="500"/>
                                        <p:tgtEl>
                                          <p:spTgt spid="109"/>
                                        </p:tgtEl>
                                      </p:cBhvr>
                                    </p:animEffect>
                                  </p:childTnLst>
                                </p:cTn>
                              </p:par>
                              <p:par>
                                <p:cTn id="140" presetID="14" presetClass="entr" presetSubtype="5" fill="hold" grpId="0" nodeType="withEffect">
                                  <p:stCondLst>
                                    <p:cond delay="0"/>
                                  </p:stCondLst>
                                  <p:childTnLst>
                                    <p:set>
                                      <p:cBhvr>
                                        <p:cTn id="141" dur="1" fill="hold">
                                          <p:stCondLst>
                                            <p:cond delay="0"/>
                                          </p:stCondLst>
                                        </p:cTn>
                                        <p:tgtEl>
                                          <p:spTgt spid="76"/>
                                        </p:tgtEl>
                                        <p:attrNameLst>
                                          <p:attrName>style.visibility</p:attrName>
                                        </p:attrNameLst>
                                      </p:cBhvr>
                                      <p:to>
                                        <p:strVal val="visible"/>
                                      </p:to>
                                    </p:set>
                                    <p:animEffect transition="in" filter="randombar(vertical)">
                                      <p:cBhvr>
                                        <p:cTn id="142" dur="500"/>
                                        <p:tgtEl>
                                          <p:spTgt spid="76"/>
                                        </p:tgtEl>
                                      </p:cBhvr>
                                    </p:animEffect>
                                  </p:childTnLst>
                                </p:cTn>
                              </p:par>
                              <p:par>
                                <p:cTn id="143" presetID="14" presetClass="entr" presetSubtype="5" fill="hold" grpId="0" nodeType="withEffect">
                                  <p:stCondLst>
                                    <p:cond delay="0"/>
                                  </p:stCondLst>
                                  <p:childTnLst>
                                    <p:set>
                                      <p:cBhvr>
                                        <p:cTn id="144" dur="1" fill="hold">
                                          <p:stCondLst>
                                            <p:cond delay="0"/>
                                          </p:stCondLst>
                                        </p:cTn>
                                        <p:tgtEl>
                                          <p:spTgt spid="110"/>
                                        </p:tgtEl>
                                        <p:attrNameLst>
                                          <p:attrName>style.visibility</p:attrName>
                                        </p:attrNameLst>
                                      </p:cBhvr>
                                      <p:to>
                                        <p:strVal val="visible"/>
                                      </p:to>
                                    </p:set>
                                    <p:animEffect transition="in" filter="randombar(vertical)">
                                      <p:cBhvr>
                                        <p:cTn id="145" dur="500"/>
                                        <p:tgtEl>
                                          <p:spTgt spid="110"/>
                                        </p:tgtEl>
                                      </p:cBhvr>
                                    </p:animEffect>
                                  </p:childTnLst>
                                </p:cTn>
                              </p:par>
                              <p:par>
                                <p:cTn id="146" presetID="14" presetClass="entr" presetSubtype="5" fill="hold" grpId="0" nodeType="withEffect">
                                  <p:stCondLst>
                                    <p:cond delay="0"/>
                                  </p:stCondLst>
                                  <p:childTnLst>
                                    <p:set>
                                      <p:cBhvr>
                                        <p:cTn id="147" dur="1" fill="hold">
                                          <p:stCondLst>
                                            <p:cond delay="0"/>
                                          </p:stCondLst>
                                        </p:cTn>
                                        <p:tgtEl>
                                          <p:spTgt spid="80"/>
                                        </p:tgtEl>
                                        <p:attrNameLst>
                                          <p:attrName>style.visibility</p:attrName>
                                        </p:attrNameLst>
                                      </p:cBhvr>
                                      <p:to>
                                        <p:strVal val="visible"/>
                                      </p:to>
                                    </p:set>
                                    <p:animEffect transition="in" filter="randombar(vertical)">
                                      <p:cBhvr>
                                        <p:cTn id="148" dur="500"/>
                                        <p:tgtEl>
                                          <p:spTgt spid="80"/>
                                        </p:tgtEl>
                                      </p:cBhvr>
                                    </p:animEffect>
                                  </p:childTnLst>
                                </p:cTn>
                              </p:par>
                              <p:par>
                                <p:cTn id="149" presetID="14" presetClass="entr" presetSubtype="5" fill="hold" grpId="0" nodeType="withEffect">
                                  <p:stCondLst>
                                    <p:cond delay="0"/>
                                  </p:stCondLst>
                                  <p:childTnLst>
                                    <p:set>
                                      <p:cBhvr>
                                        <p:cTn id="150" dur="1" fill="hold">
                                          <p:stCondLst>
                                            <p:cond delay="0"/>
                                          </p:stCondLst>
                                        </p:cTn>
                                        <p:tgtEl>
                                          <p:spTgt spid="107"/>
                                        </p:tgtEl>
                                        <p:attrNameLst>
                                          <p:attrName>style.visibility</p:attrName>
                                        </p:attrNameLst>
                                      </p:cBhvr>
                                      <p:to>
                                        <p:strVal val="visible"/>
                                      </p:to>
                                    </p:set>
                                    <p:animEffect transition="in" filter="randombar(vertical)">
                                      <p:cBhvr>
                                        <p:cTn id="151" dur="500"/>
                                        <p:tgtEl>
                                          <p:spTgt spid="107"/>
                                        </p:tgtEl>
                                      </p:cBhvr>
                                    </p:animEffect>
                                  </p:childTnLst>
                                </p:cTn>
                              </p:par>
                              <p:par>
                                <p:cTn id="152" presetID="14" presetClass="entr" presetSubtype="5" fill="hold" grpId="0" nodeType="withEffect">
                                  <p:stCondLst>
                                    <p:cond delay="0"/>
                                  </p:stCondLst>
                                  <p:childTnLst>
                                    <p:set>
                                      <p:cBhvr>
                                        <p:cTn id="153" dur="1" fill="hold">
                                          <p:stCondLst>
                                            <p:cond delay="0"/>
                                          </p:stCondLst>
                                        </p:cTn>
                                        <p:tgtEl>
                                          <p:spTgt spid="68"/>
                                        </p:tgtEl>
                                        <p:attrNameLst>
                                          <p:attrName>style.visibility</p:attrName>
                                        </p:attrNameLst>
                                      </p:cBhvr>
                                      <p:to>
                                        <p:strVal val="visible"/>
                                      </p:to>
                                    </p:set>
                                    <p:animEffect transition="in" filter="randombar(vertical)">
                                      <p:cBhvr>
                                        <p:cTn id="154" dur="500"/>
                                        <p:tgtEl>
                                          <p:spTgt spid="68"/>
                                        </p:tgtEl>
                                      </p:cBhvr>
                                    </p:animEffect>
                                  </p:childTnLst>
                                </p:cTn>
                              </p:par>
                              <p:par>
                                <p:cTn id="155" presetID="14" presetClass="entr" presetSubtype="5" fill="hold" grpId="0" nodeType="withEffect">
                                  <p:stCondLst>
                                    <p:cond delay="0"/>
                                  </p:stCondLst>
                                  <p:childTnLst>
                                    <p:set>
                                      <p:cBhvr>
                                        <p:cTn id="156" dur="1" fill="hold">
                                          <p:stCondLst>
                                            <p:cond delay="0"/>
                                          </p:stCondLst>
                                        </p:cTn>
                                        <p:tgtEl>
                                          <p:spTgt spid="106"/>
                                        </p:tgtEl>
                                        <p:attrNameLst>
                                          <p:attrName>style.visibility</p:attrName>
                                        </p:attrNameLst>
                                      </p:cBhvr>
                                      <p:to>
                                        <p:strVal val="visible"/>
                                      </p:to>
                                    </p:set>
                                    <p:animEffect transition="in" filter="randombar(vertical)">
                                      <p:cBhvr>
                                        <p:cTn id="157" dur="500"/>
                                        <p:tgtEl>
                                          <p:spTgt spid="106"/>
                                        </p:tgtEl>
                                      </p:cBhvr>
                                    </p:animEffect>
                                  </p:childTnLst>
                                </p:cTn>
                              </p:par>
                              <p:par>
                                <p:cTn id="158" presetID="14" presetClass="entr" presetSubtype="5" fill="hold" grpId="0" nodeType="withEffect">
                                  <p:stCondLst>
                                    <p:cond delay="0"/>
                                  </p:stCondLst>
                                  <p:childTnLst>
                                    <p:set>
                                      <p:cBhvr>
                                        <p:cTn id="159" dur="1" fill="hold">
                                          <p:stCondLst>
                                            <p:cond delay="0"/>
                                          </p:stCondLst>
                                        </p:cTn>
                                        <p:tgtEl>
                                          <p:spTgt spid="72"/>
                                        </p:tgtEl>
                                        <p:attrNameLst>
                                          <p:attrName>style.visibility</p:attrName>
                                        </p:attrNameLst>
                                      </p:cBhvr>
                                      <p:to>
                                        <p:strVal val="visible"/>
                                      </p:to>
                                    </p:set>
                                    <p:animEffect transition="in" filter="randombar(vertical)">
                                      <p:cBhvr>
                                        <p:cTn id="160" dur="500"/>
                                        <p:tgtEl>
                                          <p:spTgt spid="72"/>
                                        </p:tgtEl>
                                      </p:cBhvr>
                                    </p:animEffect>
                                  </p:childTnLst>
                                </p:cTn>
                              </p:par>
                              <p:par>
                                <p:cTn id="161" presetID="14" presetClass="entr" presetSubtype="5" fill="hold" grpId="0" nodeType="withEffect">
                                  <p:stCondLst>
                                    <p:cond delay="0"/>
                                  </p:stCondLst>
                                  <p:childTnLst>
                                    <p:set>
                                      <p:cBhvr>
                                        <p:cTn id="162" dur="1" fill="hold">
                                          <p:stCondLst>
                                            <p:cond delay="0"/>
                                          </p:stCondLst>
                                        </p:cTn>
                                        <p:tgtEl>
                                          <p:spTgt spid="108"/>
                                        </p:tgtEl>
                                        <p:attrNameLst>
                                          <p:attrName>style.visibility</p:attrName>
                                        </p:attrNameLst>
                                      </p:cBhvr>
                                      <p:to>
                                        <p:strVal val="visible"/>
                                      </p:to>
                                    </p:set>
                                    <p:animEffect transition="in" filter="randombar(vertical)">
                                      <p:cBhvr>
                                        <p:cTn id="163"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68" grpId="0"/>
      <p:bldP spid="71" grpId="0" animBg="1"/>
      <p:bldP spid="72" grpId="0"/>
      <p:bldP spid="75" grpId="0" animBg="1"/>
      <p:bldP spid="76" grpId="0"/>
      <p:bldP spid="79" grpId="0" animBg="1"/>
      <p:bldP spid="80" grpId="0"/>
      <p:bldP spid="83" grpId="0"/>
      <p:bldP spid="100" grpId="0" animBg="1"/>
      <p:bldP spid="101" grpId="0" animBg="1"/>
      <p:bldP spid="102" grpId="0" animBg="1"/>
      <p:bldP spid="103" grpId="0" animBg="1"/>
      <p:bldP spid="104" grpId="0" animBg="1"/>
      <p:bldP spid="106" grpId="0"/>
      <p:bldP spid="107" grpId="0"/>
      <p:bldP spid="108" grpId="0"/>
      <p:bldP spid="109" grpId="0"/>
      <p:bldP spid="1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5" cstate="screen">
            <a:extLst>
              <a:ext uri="{28A0092B-C50C-407E-A947-70E740481C1C}">
                <a14:useLocalDpi xmlns:a14="http://schemas.microsoft.com/office/drawing/2010/main"/>
              </a:ext>
            </a:extLst>
          </a:blip>
          <a:srcRect l="-138"/>
          <a:stretch/>
        </p:blipFill>
        <p:spPr>
          <a:xfrm>
            <a:off x="-25400" y="0"/>
            <a:ext cx="9169400" cy="5143500"/>
          </a:xfrm>
          <a:prstGeom prst="rect">
            <a:avLst/>
          </a:prstGeom>
        </p:spPr>
      </p:pic>
      <p:grpSp>
        <p:nvGrpSpPr>
          <p:cNvPr id="5" name="组合 4"/>
          <p:cNvGrpSpPr/>
          <p:nvPr/>
        </p:nvGrpSpPr>
        <p:grpSpPr>
          <a:xfrm>
            <a:off x="654763" y="3405116"/>
            <a:ext cx="4120437" cy="912884"/>
            <a:chOff x="2053035" y="1110854"/>
            <a:chExt cx="3477015" cy="770334"/>
          </a:xfrm>
        </p:grpSpPr>
        <p:sp>
          <p:nvSpPr>
            <p:cNvPr id="9" name="矩形 8"/>
            <p:cNvSpPr/>
            <p:nvPr>
              <p:custDataLst>
                <p:tags r:id="rId1"/>
              </p:custDataLst>
            </p:nvPr>
          </p:nvSpPr>
          <p:spPr>
            <a:xfrm>
              <a:off x="2862660" y="1110854"/>
              <a:ext cx="2667390" cy="770334"/>
            </a:xfrm>
            <a:prstGeom prst="rect">
              <a:avLst/>
            </a:prstGeom>
            <a:solidFill>
              <a:srgbClr val="F4FBEB"/>
            </a:solidFill>
            <a:ln w="25400" cap="flat" cmpd="sng" algn="ctr">
              <a:noFill/>
              <a:prstDash val="solid"/>
            </a:ln>
            <a:effectLst/>
          </p:spPr>
          <p:txBody>
            <a:bodyPr lIns="162000" anchor="ctr">
              <a:normAutofit/>
            </a:bodyPr>
            <a:lstStyle/>
            <a:p>
              <a:pPr lvl="0" algn="ctr">
                <a:defRPr/>
              </a:pPr>
              <a:r>
                <a:rPr lang="zh-CN" altLang="en-US" sz="2800" kern="0" dirty="0">
                  <a:solidFill>
                    <a:srgbClr val="363636"/>
                  </a:solidFill>
                  <a:cs typeface="+mn-ea"/>
                  <a:sym typeface="+mn-lt"/>
                </a:rPr>
                <a:t>单击添加文字标题</a:t>
              </a:r>
            </a:p>
          </p:txBody>
        </p:sp>
        <p:sp>
          <p:nvSpPr>
            <p:cNvPr id="10" name="矩形 1"/>
            <p:cNvSpPr/>
            <p:nvPr>
              <p:custDataLst>
                <p:tags r:id="rId2"/>
              </p:custDataLst>
            </p:nvPr>
          </p:nvSpPr>
          <p:spPr>
            <a:xfrm>
              <a:off x="2053035" y="1110854"/>
              <a:ext cx="989409" cy="770334"/>
            </a:xfrm>
            <a:custGeom>
              <a:avLst/>
              <a:gdLst/>
              <a:ahLst/>
              <a:cxnLst/>
              <a:rect l="l" t="t" r="r" b="b"/>
              <a:pathLst>
                <a:path w="1759256" h="1368152">
                  <a:moveTo>
                    <a:pt x="0" y="0"/>
                  </a:moveTo>
                  <a:lnTo>
                    <a:pt x="1512168" y="0"/>
                  </a:lnTo>
                  <a:lnTo>
                    <a:pt x="1512168" y="255262"/>
                  </a:lnTo>
                  <a:lnTo>
                    <a:pt x="1759256" y="409692"/>
                  </a:lnTo>
                  <a:lnTo>
                    <a:pt x="1512168" y="564122"/>
                  </a:lnTo>
                  <a:lnTo>
                    <a:pt x="1512168" y="1368152"/>
                  </a:lnTo>
                  <a:lnTo>
                    <a:pt x="0" y="1368152"/>
                  </a:lnTo>
                  <a:close/>
                </a:path>
              </a:pathLst>
            </a:custGeom>
            <a:solidFill>
              <a:srgbClr val="2A9082"/>
            </a:solidFill>
            <a:ln w="19050" cap="flat" cmpd="sng" algn="ctr">
              <a:noFill/>
              <a:prstDash val="solid"/>
            </a:ln>
            <a:effectLst/>
          </p:spPr>
          <p:txBody>
            <a:bodyPr lIns="0" tIns="0" rIns="108000" bIns="0" anchor="ctr"/>
            <a:lstStyle/>
            <a:p>
              <a:pPr algn="ctr"/>
              <a:r>
                <a:rPr lang="zh-CN" altLang="en-US" sz="1800" kern="0" dirty="0" smtClean="0">
                  <a:solidFill>
                    <a:sysClr val="window" lastClr="FFFFFF"/>
                  </a:solidFill>
                  <a:cs typeface="+mn-ea"/>
                  <a:sym typeface="+mn-lt"/>
                </a:rPr>
                <a:t>第三章</a:t>
              </a:r>
              <a:endParaRPr lang="zh-CN" altLang="en-US" sz="1800" kern="0" dirty="0">
                <a:solidFill>
                  <a:sysClr val="window" lastClr="FFFFFF"/>
                </a:solidFill>
                <a:cs typeface="+mn-ea"/>
                <a:sym typeface="+mn-lt"/>
              </a:endParaRPr>
            </a:p>
          </p:txBody>
        </p:sp>
      </p:grpSp>
    </p:spTree>
    <p:extLst>
      <p:ext uri="{BB962C8B-B14F-4D97-AF65-F5344CB8AC3E}">
        <p14:creationId xmlns:p14="http://schemas.microsoft.com/office/powerpoint/2010/main" val="722465186"/>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0-#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9" name="组合 78"/>
          <p:cNvGrpSpPr/>
          <p:nvPr/>
        </p:nvGrpSpPr>
        <p:grpSpPr>
          <a:xfrm>
            <a:off x="5177368" y="3295707"/>
            <a:ext cx="633589" cy="633359"/>
            <a:chOff x="1918742" y="4129763"/>
            <a:chExt cx="844675" cy="844675"/>
          </a:xfrm>
        </p:grpSpPr>
        <p:sp>
          <p:nvSpPr>
            <p:cNvPr id="8" name="圆角矩形 7"/>
            <p:cNvSpPr/>
            <p:nvPr/>
          </p:nvSpPr>
          <p:spPr>
            <a:xfrm>
              <a:off x="1918742" y="4129763"/>
              <a:ext cx="844675" cy="844675"/>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grpSp>
          <p:nvGrpSpPr>
            <p:cNvPr id="23" name="组合 22"/>
            <p:cNvGrpSpPr/>
            <p:nvPr/>
          </p:nvGrpSpPr>
          <p:grpSpPr>
            <a:xfrm>
              <a:off x="2098359" y="4336336"/>
              <a:ext cx="510310" cy="501435"/>
              <a:chOff x="5037571" y="856343"/>
              <a:chExt cx="715006" cy="702571"/>
            </a:xfrm>
            <a:solidFill>
              <a:srgbClr val="FFB850"/>
            </a:solidFill>
          </p:grpSpPr>
          <p:sp>
            <p:nvSpPr>
              <p:cNvPr id="24" name="Freeform 39"/>
              <p:cNvSpPr>
                <a:spLocks/>
              </p:cNvSpPr>
              <p:nvPr/>
            </p:nvSpPr>
            <p:spPr bwMode="auto">
              <a:xfrm>
                <a:off x="5468769" y="856343"/>
                <a:ext cx="244675" cy="244675"/>
              </a:xfrm>
              <a:custGeom>
                <a:avLst/>
                <a:gdLst>
                  <a:gd name="T0" fmla="*/ 19 w 283"/>
                  <a:gd name="T1" fmla="*/ 0 h 283"/>
                  <a:gd name="T2" fmla="*/ 264 w 283"/>
                  <a:gd name="T3" fmla="*/ 0 h 283"/>
                  <a:gd name="T4" fmla="*/ 276 w 283"/>
                  <a:gd name="T5" fmla="*/ 4 h 283"/>
                  <a:gd name="T6" fmla="*/ 224 w 283"/>
                  <a:gd name="T7" fmla="*/ 38 h 283"/>
                  <a:gd name="T8" fmla="*/ 97 w 283"/>
                  <a:gd name="T9" fmla="*/ 38 h 283"/>
                  <a:gd name="T10" fmla="*/ 90 w 283"/>
                  <a:gd name="T11" fmla="*/ 38 h 283"/>
                  <a:gd name="T12" fmla="*/ 38 w 283"/>
                  <a:gd name="T13" fmla="*/ 38 h 283"/>
                  <a:gd name="T14" fmla="*/ 38 w 283"/>
                  <a:gd name="T15" fmla="*/ 245 h 283"/>
                  <a:gd name="T16" fmla="*/ 103 w 283"/>
                  <a:gd name="T17" fmla="*/ 245 h 283"/>
                  <a:gd name="T18" fmla="*/ 127 w 283"/>
                  <a:gd name="T19" fmla="*/ 245 h 283"/>
                  <a:gd name="T20" fmla="*/ 245 w 283"/>
                  <a:gd name="T21" fmla="*/ 245 h 283"/>
                  <a:gd name="T22" fmla="*/ 245 w 283"/>
                  <a:gd name="T23" fmla="*/ 152 h 283"/>
                  <a:gd name="T24" fmla="*/ 283 w 283"/>
                  <a:gd name="T25" fmla="*/ 115 h 283"/>
                  <a:gd name="T26" fmla="*/ 283 w 283"/>
                  <a:gd name="T27" fmla="*/ 264 h 283"/>
                  <a:gd name="T28" fmla="*/ 264 w 283"/>
                  <a:gd name="T29" fmla="*/ 283 h 283"/>
                  <a:gd name="T30" fmla="*/ 19 w 283"/>
                  <a:gd name="T31" fmla="*/ 283 h 283"/>
                  <a:gd name="T32" fmla="*/ 0 w 283"/>
                  <a:gd name="T33" fmla="*/ 264 h 283"/>
                  <a:gd name="T34" fmla="*/ 0 w 283"/>
                  <a:gd name="T35" fmla="*/ 19 h 283"/>
                  <a:gd name="T36" fmla="*/ 19 w 283"/>
                  <a:gd name="T3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3" h="283">
                    <a:moveTo>
                      <a:pt x="19" y="0"/>
                    </a:moveTo>
                    <a:cubicBezTo>
                      <a:pt x="264" y="0"/>
                      <a:pt x="264" y="0"/>
                      <a:pt x="264" y="0"/>
                    </a:cubicBezTo>
                    <a:cubicBezTo>
                      <a:pt x="269" y="0"/>
                      <a:pt x="273" y="2"/>
                      <a:pt x="276" y="4"/>
                    </a:cubicBezTo>
                    <a:cubicBezTo>
                      <a:pt x="259" y="16"/>
                      <a:pt x="242" y="27"/>
                      <a:pt x="224" y="38"/>
                    </a:cubicBezTo>
                    <a:cubicBezTo>
                      <a:pt x="97" y="38"/>
                      <a:pt x="97" y="38"/>
                      <a:pt x="97" y="38"/>
                    </a:cubicBezTo>
                    <a:cubicBezTo>
                      <a:pt x="95" y="38"/>
                      <a:pt x="92" y="38"/>
                      <a:pt x="90" y="38"/>
                    </a:cubicBezTo>
                    <a:cubicBezTo>
                      <a:pt x="38" y="38"/>
                      <a:pt x="38" y="38"/>
                      <a:pt x="38" y="38"/>
                    </a:cubicBezTo>
                    <a:cubicBezTo>
                      <a:pt x="38" y="245"/>
                      <a:pt x="38" y="245"/>
                      <a:pt x="38" y="245"/>
                    </a:cubicBezTo>
                    <a:cubicBezTo>
                      <a:pt x="103" y="245"/>
                      <a:pt x="103" y="245"/>
                      <a:pt x="103" y="245"/>
                    </a:cubicBezTo>
                    <a:cubicBezTo>
                      <a:pt x="111" y="247"/>
                      <a:pt x="119" y="247"/>
                      <a:pt x="127" y="245"/>
                    </a:cubicBezTo>
                    <a:cubicBezTo>
                      <a:pt x="245" y="245"/>
                      <a:pt x="245" y="245"/>
                      <a:pt x="245" y="245"/>
                    </a:cubicBezTo>
                    <a:cubicBezTo>
                      <a:pt x="245" y="152"/>
                      <a:pt x="245" y="152"/>
                      <a:pt x="245" y="152"/>
                    </a:cubicBezTo>
                    <a:cubicBezTo>
                      <a:pt x="258" y="140"/>
                      <a:pt x="270" y="128"/>
                      <a:pt x="283" y="115"/>
                    </a:cubicBezTo>
                    <a:cubicBezTo>
                      <a:pt x="283" y="264"/>
                      <a:pt x="283" y="264"/>
                      <a:pt x="283" y="264"/>
                    </a:cubicBezTo>
                    <a:cubicBezTo>
                      <a:pt x="283" y="274"/>
                      <a:pt x="275" y="283"/>
                      <a:pt x="264" y="283"/>
                    </a:cubicBezTo>
                    <a:cubicBezTo>
                      <a:pt x="19" y="283"/>
                      <a:pt x="19" y="283"/>
                      <a:pt x="19" y="283"/>
                    </a:cubicBezTo>
                    <a:cubicBezTo>
                      <a:pt x="9" y="283"/>
                      <a:pt x="0" y="274"/>
                      <a:pt x="0" y="264"/>
                    </a:cubicBezTo>
                    <a:cubicBezTo>
                      <a:pt x="0" y="19"/>
                      <a:pt x="0" y="19"/>
                      <a:pt x="0" y="19"/>
                    </a:cubicBezTo>
                    <a:cubicBezTo>
                      <a:pt x="0" y="9"/>
                      <a:pt x="9" y="0"/>
                      <a:pt x="19" y="0"/>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25" name="Freeform 40"/>
              <p:cNvSpPr>
                <a:spLocks noEditPoints="1"/>
              </p:cNvSpPr>
              <p:nvPr/>
            </p:nvSpPr>
            <p:spPr bwMode="auto">
              <a:xfrm>
                <a:off x="5037571" y="889259"/>
                <a:ext cx="423518" cy="669655"/>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26" name="Freeform 41"/>
              <p:cNvSpPr>
                <a:spLocks/>
              </p:cNvSpPr>
              <p:nvPr/>
            </p:nvSpPr>
            <p:spPr bwMode="auto">
              <a:xfrm>
                <a:off x="5532772" y="870972"/>
                <a:ext cx="219805" cy="176283"/>
              </a:xfrm>
              <a:custGeom>
                <a:avLst/>
                <a:gdLst>
                  <a:gd name="T0" fmla="*/ 35 w 254"/>
                  <a:gd name="T1" fmla="*/ 62 h 204"/>
                  <a:gd name="T2" fmla="*/ 0 w 254"/>
                  <a:gd name="T3" fmla="*/ 66 h 204"/>
                  <a:gd name="T4" fmla="*/ 11 w 254"/>
                  <a:gd name="T5" fmla="*/ 171 h 204"/>
                  <a:gd name="T6" fmla="*/ 48 w 254"/>
                  <a:gd name="T7" fmla="*/ 195 h 204"/>
                  <a:gd name="T8" fmla="*/ 243 w 254"/>
                  <a:gd name="T9" fmla="*/ 20 h 204"/>
                  <a:gd name="T10" fmla="*/ 230 w 254"/>
                  <a:gd name="T11" fmla="*/ 7 h 204"/>
                  <a:gd name="T12" fmla="*/ 53 w 254"/>
                  <a:gd name="T13" fmla="*/ 116 h 204"/>
                  <a:gd name="T14" fmla="*/ 35 w 254"/>
                  <a:gd name="T15" fmla="*/ 62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204">
                    <a:moveTo>
                      <a:pt x="35" y="62"/>
                    </a:moveTo>
                    <a:cubicBezTo>
                      <a:pt x="31" y="48"/>
                      <a:pt x="0" y="51"/>
                      <a:pt x="0" y="66"/>
                    </a:cubicBezTo>
                    <a:cubicBezTo>
                      <a:pt x="0" y="113"/>
                      <a:pt x="4" y="130"/>
                      <a:pt x="11" y="171"/>
                    </a:cubicBezTo>
                    <a:cubicBezTo>
                      <a:pt x="14" y="186"/>
                      <a:pt x="36" y="204"/>
                      <a:pt x="48" y="195"/>
                    </a:cubicBezTo>
                    <a:cubicBezTo>
                      <a:pt x="133" y="135"/>
                      <a:pt x="169" y="92"/>
                      <a:pt x="243" y="20"/>
                    </a:cubicBezTo>
                    <a:cubicBezTo>
                      <a:pt x="254" y="9"/>
                      <a:pt x="240" y="0"/>
                      <a:pt x="230" y="7"/>
                    </a:cubicBezTo>
                    <a:cubicBezTo>
                      <a:pt x="158" y="56"/>
                      <a:pt x="123" y="73"/>
                      <a:pt x="53" y="116"/>
                    </a:cubicBezTo>
                    <a:cubicBezTo>
                      <a:pt x="42" y="95"/>
                      <a:pt x="40" y="80"/>
                      <a:pt x="35" y="62"/>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grpSp>
      </p:grpSp>
      <p:grpSp>
        <p:nvGrpSpPr>
          <p:cNvPr id="74" name="组合 73"/>
          <p:cNvGrpSpPr/>
          <p:nvPr/>
        </p:nvGrpSpPr>
        <p:grpSpPr>
          <a:xfrm>
            <a:off x="7051167" y="3295707"/>
            <a:ext cx="633589" cy="633359"/>
            <a:chOff x="6871763" y="4872542"/>
            <a:chExt cx="844675" cy="844675"/>
          </a:xfrm>
        </p:grpSpPr>
        <p:sp>
          <p:nvSpPr>
            <p:cNvPr id="10" name="圆角矩形 9"/>
            <p:cNvSpPr/>
            <p:nvPr/>
          </p:nvSpPr>
          <p:spPr>
            <a:xfrm>
              <a:off x="6871763" y="4872542"/>
              <a:ext cx="844675" cy="844675"/>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grpSp>
          <p:nvGrpSpPr>
            <p:cNvPr id="27" name="组合 26"/>
            <p:cNvGrpSpPr/>
            <p:nvPr/>
          </p:nvGrpSpPr>
          <p:grpSpPr>
            <a:xfrm>
              <a:off x="7035919" y="5070283"/>
              <a:ext cx="507134" cy="478887"/>
              <a:chOff x="6460269" y="872801"/>
              <a:chExt cx="709154" cy="669655"/>
            </a:xfrm>
            <a:solidFill>
              <a:srgbClr val="663A77"/>
            </a:solidFill>
          </p:grpSpPr>
          <p:sp>
            <p:nvSpPr>
              <p:cNvPr id="28" name="Freeform 42"/>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29" name="Freeform 43"/>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grpSp>
      </p:grpSp>
      <p:grpSp>
        <p:nvGrpSpPr>
          <p:cNvPr id="73" name="组合 72"/>
          <p:cNvGrpSpPr/>
          <p:nvPr/>
        </p:nvGrpSpPr>
        <p:grpSpPr>
          <a:xfrm>
            <a:off x="3303568" y="3295707"/>
            <a:ext cx="633589" cy="633359"/>
            <a:chOff x="6785845" y="2983037"/>
            <a:chExt cx="844675" cy="844675"/>
          </a:xfrm>
        </p:grpSpPr>
        <p:sp>
          <p:nvSpPr>
            <p:cNvPr id="9" name="圆角矩形 8"/>
            <p:cNvSpPr/>
            <p:nvPr/>
          </p:nvSpPr>
          <p:spPr>
            <a:xfrm>
              <a:off x="6785845" y="2983037"/>
              <a:ext cx="844675" cy="844675"/>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grpSp>
          <p:nvGrpSpPr>
            <p:cNvPr id="30" name="组合 29"/>
            <p:cNvGrpSpPr/>
            <p:nvPr/>
          </p:nvGrpSpPr>
          <p:grpSpPr>
            <a:xfrm>
              <a:off x="6965236" y="3174118"/>
              <a:ext cx="480153" cy="483400"/>
              <a:chOff x="5042691" y="2273920"/>
              <a:chExt cx="702937" cy="707692"/>
            </a:xfrm>
            <a:solidFill>
              <a:srgbClr val="01ACBE"/>
            </a:solidFill>
          </p:grpSpPr>
          <p:sp>
            <p:nvSpPr>
              <p:cNvPr id="31"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32" name="Freeform 13"/>
              <p:cNvSpPr>
                <a:spLocks noEditPoints="1"/>
              </p:cNvSpPr>
              <p:nvPr/>
            </p:nvSpPr>
            <p:spPr bwMode="auto">
              <a:xfrm>
                <a:off x="5042691" y="2273920"/>
                <a:ext cx="529214" cy="655758"/>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grpSp>
      </p:grpSp>
      <p:grpSp>
        <p:nvGrpSpPr>
          <p:cNvPr id="80" name="组合 79"/>
          <p:cNvGrpSpPr/>
          <p:nvPr/>
        </p:nvGrpSpPr>
        <p:grpSpPr>
          <a:xfrm>
            <a:off x="1429768" y="3306839"/>
            <a:ext cx="633589" cy="633359"/>
            <a:chOff x="3881858" y="1485578"/>
            <a:chExt cx="844675" cy="844675"/>
          </a:xfrm>
        </p:grpSpPr>
        <p:sp>
          <p:nvSpPr>
            <p:cNvPr id="7" name="圆角矩形 6"/>
            <p:cNvSpPr/>
            <p:nvPr/>
          </p:nvSpPr>
          <p:spPr>
            <a:xfrm>
              <a:off x="3881858" y="1485578"/>
              <a:ext cx="844675" cy="844675"/>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grpSp>
          <p:nvGrpSpPr>
            <p:cNvPr id="33" name="组合 32"/>
            <p:cNvGrpSpPr/>
            <p:nvPr/>
          </p:nvGrpSpPr>
          <p:grpSpPr>
            <a:xfrm>
              <a:off x="4092885" y="1696817"/>
              <a:ext cx="425052" cy="422197"/>
              <a:chOff x="6463926" y="2278309"/>
              <a:chExt cx="708057" cy="703302"/>
            </a:xfrm>
            <a:solidFill>
              <a:srgbClr val="E87071"/>
            </a:solidFill>
          </p:grpSpPr>
          <p:sp>
            <p:nvSpPr>
              <p:cNvPr id="34" name="Freeform 30"/>
              <p:cNvSpPr>
                <a:spLocks noEditPoints="1"/>
              </p:cNvSpPr>
              <p:nvPr/>
            </p:nvSpPr>
            <p:spPr bwMode="auto">
              <a:xfrm>
                <a:off x="6687023" y="2278309"/>
                <a:ext cx="261864" cy="305752"/>
              </a:xfrm>
              <a:custGeom>
                <a:avLst/>
                <a:gdLst>
                  <a:gd name="T0" fmla="*/ 150 w 303"/>
                  <a:gd name="T1" fmla="*/ 1 h 354"/>
                  <a:gd name="T2" fmla="*/ 81 w 303"/>
                  <a:gd name="T3" fmla="*/ 76 h 354"/>
                  <a:gd name="T4" fmla="*/ 153 w 303"/>
                  <a:gd name="T5" fmla="*/ 165 h 354"/>
                  <a:gd name="T6" fmla="*/ 222 w 303"/>
                  <a:gd name="T7" fmla="*/ 74 h 354"/>
                  <a:gd name="T8" fmla="*/ 150 w 303"/>
                  <a:gd name="T9" fmla="*/ 1 h 354"/>
                  <a:gd name="T10" fmla="*/ 151 w 303"/>
                  <a:gd name="T11" fmla="*/ 261 h 354"/>
                  <a:gd name="T12" fmla="*/ 198 w 303"/>
                  <a:gd name="T13" fmla="*/ 196 h 354"/>
                  <a:gd name="T14" fmla="*/ 210 w 303"/>
                  <a:gd name="T15" fmla="*/ 190 h 354"/>
                  <a:gd name="T16" fmla="*/ 260 w 303"/>
                  <a:gd name="T17" fmla="*/ 199 h 354"/>
                  <a:gd name="T18" fmla="*/ 290 w 303"/>
                  <a:gd name="T19" fmla="*/ 225 h 354"/>
                  <a:gd name="T20" fmla="*/ 303 w 303"/>
                  <a:gd name="T21" fmla="*/ 330 h 354"/>
                  <a:gd name="T22" fmla="*/ 297 w 303"/>
                  <a:gd name="T23" fmla="*/ 347 h 354"/>
                  <a:gd name="T24" fmla="*/ 280 w 303"/>
                  <a:gd name="T25" fmla="*/ 354 h 354"/>
                  <a:gd name="T26" fmla="*/ 23 w 303"/>
                  <a:gd name="T27" fmla="*/ 354 h 354"/>
                  <a:gd name="T28" fmla="*/ 6 w 303"/>
                  <a:gd name="T29" fmla="*/ 347 h 354"/>
                  <a:gd name="T30" fmla="*/ 0 w 303"/>
                  <a:gd name="T31" fmla="*/ 330 h 354"/>
                  <a:gd name="T32" fmla="*/ 13 w 303"/>
                  <a:gd name="T33" fmla="*/ 225 h 354"/>
                  <a:gd name="T34" fmla="*/ 43 w 303"/>
                  <a:gd name="T35" fmla="*/ 199 h 354"/>
                  <a:gd name="T36" fmla="*/ 93 w 303"/>
                  <a:gd name="T37" fmla="*/ 190 h 354"/>
                  <a:gd name="T38" fmla="*/ 105 w 303"/>
                  <a:gd name="T39" fmla="*/ 196 h 354"/>
                  <a:gd name="T40" fmla="*/ 151 w 303"/>
                  <a:gd name="T41" fmla="*/ 261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3" h="354">
                    <a:moveTo>
                      <a:pt x="150" y="1"/>
                    </a:moveTo>
                    <a:cubicBezTo>
                      <a:pt x="111" y="2"/>
                      <a:pt x="80" y="36"/>
                      <a:pt x="81" y="76"/>
                    </a:cubicBezTo>
                    <a:cubicBezTo>
                      <a:pt x="82" y="117"/>
                      <a:pt x="114" y="166"/>
                      <a:pt x="153" y="165"/>
                    </a:cubicBezTo>
                    <a:cubicBezTo>
                      <a:pt x="192" y="165"/>
                      <a:pt x="223" y="114"/>
                      <a:pt x="222" y="74"/>
                    </a:cubicBezTo>
                    <a:cubicBezTo>
                      <a:pt x="221" y="33"/>
                      <a:pt x="189" y="0"/>
                      <a:pt x="150" y="1"/>
                    </a:cubicBezTo>
                    <a:close/>
                    <a:moveTo>
                      <a:pt x="151" y="261"/>
                    </a:moveTo>
                    <a:cubicBezTo>
                      <a:pt x="198" y="196"/>
                      <a:pt x="198" y="196"/>
                      <a:pt x="198" y="196"/>
                    </a:cubicBezTo>
                    <a:cubicBezTo>
                      <a:pt x="201" y="192"/>
                      <a:pt x="206" y="190"/>
                      <a:pt x="210" y="190"/>
                    </a:cubicBezTo>
                    <a:cubicBezTo>
                      <a:pt x="260" y="199"/>
                      <a:pt x="260" y="199"/>
                      <a:pt x="260" y="199"/>
                    </a:cubicBezTo>
                    <a:cubicBezTo>
                      <a:pt x="278" y="202"/>
                      <a:pt x="288" y="217"/>
                      <a:pt x="290" y="225"/>
                    </a:cubicBezTo>
                    <a:cubicBezTo>
                      <a:pt x="297" y="274"/>
                      <a:pt x="301" y="304"/>
                      <a:pt x="303" y="330"/>
                    </a:cubicBezTo>
                    <a:cubicBezTo>
                      <a:pt x="303" y="336"/>
                      <a:pt x="301" y="342"/>
                      <a:pt x="297" y="347"/>
                    </a:cubicBezTo>
                    <a:cubicBezTo>
                      <a:pt x="292" y="351"/>
                      <a:pt x="287" y="354"/>
                      <a:pt x="280" y="354"/>
                    </a:cubicBezTo>
                    <a:cubicBezTo>
                      <a:pt x="23" y="354"/>
                      <a:pt x="23" y="354"/>
                      <a:pt x="23" y="354"/>
                    </a:cubicBezTo>
                    <a:cubicBezTo>
                      <a:pt x="16" y="354"/>
                      <a:pt x="11" y="351"/>
                      <a:pt x="6" y="347"/>
                    </a:cubicBezTo>
                    <a:cubicBezTo>
                      <a:pt x="2" y="342"/>
                      <a:pt x="0" y="336"/>
                      <a:pt x="0" y="330"/>
                    </a:cubicBezTo>
                    <a:cubicBezTo>
                      <a:pt x="2" y="304"/>
                      <a:pt x="6" y="274"/>
                      <a:pt x="13" y="225"/>
                    </a:cubicBezTo>
                    <a:cubicBezTo>
                      <a:pt x="15" y="217"/>
                      <a:pt x="25" y="202"/>
                      <a:pt x="43" y="199"/>
                    </a:cubicBezTo>
                    <a:cubicBezTo>
                      <a:pt x="93" y="190"/>
                      <a:pt x="93" y="190"/>
                      <a:pt x="93" y="190"/>
                    </a:cubicBezTo>
                    <a:cubicBezTo>
                      <a:pt x="97" y="190"/>
                      <a:pt x="102" y="192"/>
                      <a:pt x="105" y="196"/>
                    </a:cubicBezTo>
                    <a:cubicBezTo>
                      <a:pt x="151" y="261"/>
                      <a:pt x="151" y="261"/>
                      <a:pt x="151" y="261"/>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35" name="Freeform 31"/>
              <p:cNvSpPr>
                <a:spLocks noEditPoints="1"/>
              </p:cNvSpPr>
              <p:nvPr/>
            </p:nvSpPr>
            <p:spPr bwMode="auto">
              <a:xfrm>
                <a:off x="6463926" y="2632337"/>
                <a:ext cx="268082" cy="349274"/>
              </a:xfrm>
              <a:custGeom>
                <a:avLst/>
                <a:gdLst>
                  <a:gd name="T0" fmla="*/ 153 w 310"/>
                  <a:gd name="T1" fmla="*/ 1 h 404"/>
                  <a:gd name="T2" fmla="*/ 84 w 310"/>
                  <a:gd name="T3" fmla="*/ 76 h 404"/>
                  <a:gd name="T4" fmla="*/ 156 w 310"/>
                  <a:gd name="T5" fmla="*/ 165 h 404"/>
                  <a:gd name="T6" fmla="*/ 225 w 310"/>
                  <a:gd name="T7" fmla="*/ 73 h 404"/>
                  <a:gd name="T8" fmla="*/ 153 w 310"/>
                  <a:gd name="T9" fmla="*/ 1 h 404"/>
                  <a:gd name="T10" fmla="*/ 155 w 310"/>
                  <a:gd name="T11" fmla="*/ 261 h 404"/>
                  <a:gd name="T12" fmla="*/ 201 w 310"/>
                  <a:gd name="T13" fmla="*/ 195 h 404"/>
                  <a:gd name="T14" fmla="*/ 213 w 310"/>
                  <a:gd name="T15" fmla="*/ 190 h 404"/>
                  <a:gd name="T16" fmla="*/ 263 w 310"/>
                  <a:gd name="T17" fmla="*/ 199 h 404"/>
                  <a:gd name="T18" fmla="*/ 293 w 310"/>
                  <a:gd name="T19" fmla="*/ 225 h 404"/>
                  <a:gd name="T20" fmla="*/ 304 w 310"/>
                  <a:gd name="T21" fmla="*/ 385 h 404"/>
                  <a:gd name="T22" fmla="*/ 282 w 310"/>
                  <a:gd name="T23" fmla="*/ 404 h 404"/>
                  <a:gd name="T24" fmla="*/ 27 w 310"/>
                  <a:gd name="T25" fmla="*/ 404 h 404"/>
                  <a:gd name="T26" fmla="*/ 5 w 310"/>
                  <a:gd name="T27" fmla="*/ 385 h 404"/>
                  <a:gd name="T28" fmla="*/ 16 w 310"/>
                  <a:gd name="T29" fmla="*/ 225 h 404"/>
                  <a:gd name="T30" fmla="*/ 46 w 310"/>
                  <a:gd name="T31" fmla="*/ 199 h 404"/>
                  <a:gd name="T32" fmla="*/ 96 w 310"/>
                  <a:gd name="T33" fmla="*/ 190 h 404"/>
                  <a:gd name="T34" fmla="*/ 108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3" y="1"/>
                    </a:moveTo>
                    <a:cubicBezTo>
                      <a:pt x="114" y="1"/>
                      <a:pt x="83" y="35"/>
                      <a:pt x="84" y="76"/>
                    </a:cubicBezTo>
                    <a:cubicBezTo>
                      <a:pt x="85" y="117"/>
                      <a:pt x="117" y="166"/>
                      <a:pt x="156" y="165"/>
                    </a:cubicBezTo>
                    <a:cubicBezTo>
                      <a:pt x="195" y="164"/>
                      <a:pt x="226" y="114"/>
                      <a:pt x="225" y="73"/>
                    </a:cubicBezTo>
                    <a:cubicBezTo>
                      <a:pt x="224" y="32"/>
                      <a:pt x="192" y="0"/>
                      <a:pt x="153" y="1"/>
                    </a:cubicBezTo>
                    <a:close/>
                    <a:moveTo>
                      <a:pt x="155" y="261"/>
                    </a:moveTo>
                    <a:cubicBezTo>
                      <a:pt x="201" y="195"/>
                      <a:pt x="201" y="195"/>
                      <a:pt x="201" y="195"/>
                    </a:cubicBezTo>
                    <a:cubicBezTo>
                      <a:pt x="204" y="191"/>
                      <a:pt x="209" y="189"/>
                      <a:pt x="213" y="190"/>
                    </a:cubicBezTo>
                    <a:cubicBezTo>
                      <a:pt x="263" y="199"/>
                      <a:pt x="263" y="199"/>
                      <a:pt x="263" y="199"/>
                    </a:cubicBezTo>
                    <a:cubicBezTo>
                      <a:pt x="281" y="202"/>
                      <a:pt x="291" y="216"/>
                      <a:pt x="293" y="225"/>
                    </a:cubicBezTo>
                    <a:cubicBezTo>
                      <a:pt x="304" y="309"/>
                      <a:pt x="310" y="336"/>
                      <a:pt x="304" y="385"/>
                    </a:cubicBezTo>
                    <a:cubicBezTo>
                      <a:pt x="303" y="396"/>
                      <a:pt x="294" y="404"/>
                      <a:pt x="282" y="404"/>
                    </a:cubicBezTo>
                    <a:cubicBezTo>
                      <a:pt x="27" y="404"/>
                      <a:pt x="27" y="404"/>
                      <a:pt x="27" y="404"/>
                    </a:cubicBezTo>
                    <a:cubicBezTo>
                      <a:pt x="15" y="404"/>
                      <a:pt x="6" y="396"/>
                      <a:pt x="5" y="385"/>
                    </a:cubicBezTo>
                    <a:cubicBezTo>
                      <a:pt x="0" y="336"/>
                      <a:pt x="5" y="309"/>
                      <a:pt x="16" y="225"/>
                    </a:cubicBezTo>
                    <a:cubicBezTo>
                      <a:pt x="18" y="216"/>
                      <a:pt x="28" y="202"/>
                      <a:pt x="46" y="199"/>
                    </a:cubicBezTo>
                    <a:cubicBezTo>
                      <a:pt x="96" y="190"/>
                      <a:pt x="96" y="190"/>
                      <a:pt x="96" y="190"/>
                    </a:cubicBezTo>
                    <a:cubicBezTo>
                      <a:pt x="100" y="189"/>
                      <a:pt x="105" y="191"/>
                      <a:pt x="108" y="195"/>
                    </a:cubicBezTo>
                    <a:cubicBezTo>
                      <a:pt x="155" y="261"/>
                      <a:pt x="155" y="261"/>
                      <a:pt x="155" y="261"/>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36" name="Freeform 32"/>
              <p:cNvSpPr>
                <a:spLocks/>
              </p:cNvSpPr>
              <p:nvPr/>
            </p:nvSpPr>
            <p:spPr bwMode="auto">
              <a:xfrm>
                <a:off x="6727619" y="2616977"/>
                <a:ext cx="180672" cy="154705"/>
              </a:xfrm>
              <a:custGeom>
                <a:avLst/>
                <a:gdLst>
                  <a:gd name="T0" fmla="*/ 85 w 209"/>
                  <a:gd name="T1" fmla="*/ 19 h 179"/>
                  <a:gd name="T2" fmla="*/ 104 w 209"/>
                  <a:gd name="T3" fmla="*/ 0 h 179"/>
                  <a:gd name="T4" fmla="*/ 124 w 209"/>
                  <a:gd name="T5" fmla="*/ 19 h 179"/>
                  <a:gd name="T6" fmla="*/ 124 w 209"/>
                  <a:gd name="T7" fmla="*/ 98 h 179"/>
                  <a:gd name="T8" fmla="*/ 197 w 209"/>
                  <a:gd name="T9" fmla="*/ 141 h 179"/>
                  <a:gd name="T10" fmla="*/ 204 w 209"/>
                  <a:gd name="T11" fmla="*/ 167 h 179"/>
                  <a:gd name="T12" fmla="*/ 178 w 209"/>
                  <a:gd name="T13" fmla="*/ 174 h 179"/>
                  <a:gd name="T14" fmla="*/ 104 w 209"/>
                  <a:gd name="T15" fmla="*/ 131 h 179"/>
                  <a:gd name="T16" fmla="*/ 31 w 209"/>
                  <a:gd name="T17" fmla="*/ 174 h 179"/>
                  <a:gd name="T18" fmla="*/ 5 w 209"/>
                  <a:gd name="T19" fmla="*/ 167 h 179"/>
                  <a:gd name="T20" fmla="*/ 12 w 209"/>
                  <a:gd name="T21" fmla="*/ 141 h 179"/>
                  <a:gd name="T22" fmla="*/ 85 w 209"/>
                  <a:gd name="T23" fmla="*/ 98 h 179"/>
                  <a:gd name="T24" fmla="*/ 85 w 209"/>
                  <a:gd name="T25" fmla="*/ 1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9" h="179">
                    <a:moveTo>
                      <a:pt x="85" y="19"/>
                    </a:moveTo>
                    <a:cubicBezTo>
                      <a:pt x="85" y="8"/>
                      <a:pt x="94" y="0"/>
                      <a:pt x="104" y="0"/>
                    </a:cubicBezTo>
                    <a:cubicBezTo>
                      <a:pt x="115" y="0"/>
                      <a:pt x="124" y="8"/>
                      <a:pt x="124" y="19"/>
                    </a:cubicBezTo>
                    <a:cubicBezTo>
                      <a:pt x="124" y="98"/>
                      <a:pt x="124" y="98"/>
                      <a:pt x="124" y="98"/>
                    </a:cubicBezTo>
                    <a:cubicBezTo>
                      <a:pt x="197" y="141"/>
                      <a:pt x="197" y="141"/>
                      <a:pt x="197" y="141"/>
                    </a:cubicBezTo>
                    <a:cubicBezTo>
                      <a:pt x="206" y="146"/>
                      <a:pt x="209" y="158"/>
                      <a:pt x="204" y="167"/>
                    </a:cubicBezTo>
                    <a:cubicBezTo>
                      <a:pt x="198" y="176"/>
                      <a:pt x="187" y="179"/>
                      <a:pt x="178" y="174"/>
                    </a:cubicBezTo>
                    <a:cubicBezTo>
                      <a:pt x="104" y="131"/>
                      <a:pt x="104" y="131"/>
                      <a:pt x="104" y="131"/>
                    </a:cubicBezTo>
                    <a:cubicBezTo>
                      <a:pt x="31" y="174"/>
                      <a:pt x="31" y="174"/>
                      <a:pt x="31" y="174"/>
                    </a:cubicBezTo>
                    <a:cubicBezTo>
                      <a:pt x="22" y="179"/>
                      <a:pt x="11" y="176"/>
                      <a:pt x="5" y="167"/>
                    </a:cubicBezTo>
                    <a:cubicBezTo>
                      <a:pt x="0" y="158"/>
                      <a:pt x="3" y="146"/>
                      <a:pt x="12" y="141"/>
                    </a:cubicBezTo>
                    <a:cubicBezTo>
                      <a:pt x="85" y="98"/>
                      <a:pt x="85" y="98"/>
                      <a:pt x="85" y="98"/>
                    </a:cubicBezTo>
                    <a:cubicBezTo>
                      <a:pt x="85" y="19"/>
                      <a:pt x="85" y="19"/>
                      <a:pt x="85" y="19"/>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37" name="Freeform 33"/>
              <p:cNvSpPr>
                <a:spLocks noEditPoints="1"/>
              </p:cNvSpPr>
              <p:nvPr/>
            </p:nvSpPr>
            <p:spPr bwMode="auto">
              <a:xfrm>
                <a:off x="6903901" y="2632337"/>
                <a:ext cx="268082" cy="349274"/>
              </a:xfrm>
              <a:custGeom>
                <a:avLst/>
                <a:gdLst>
                  <a:gd name="T0" fmla="*/ 154 w 310"/>
                  <a:gd name="T1" fmla="*/ 1 h 404"/>
                  <a:gd name="T2" fmla="*/ 85 w 310"/>
                  <a:gd name="T3" fmla="*/ 76 h 404"/>
                  <a:gd name="T4" fmla="*/ 157 w 310"/>
                  <a:gd name="T5" fmla="*/ 165 h 404"/>
                  <a:gd name="T6" fmla="*/ 226 w 310"/>
                  <a:gd name="T7" fmla="*/ 73 h 404"/>
                  <a:gd name="T8" fmla="*/ 154 w 310"/>
                  <a:gd name="T9" fmla="*/ 1 h 404"/>
                  <a:gd name="T10" fmla="*/ 155 w 310"/>
                  <a:gd name="T11" fmla="*/ 261 h 404"/>
                  <a:gd name="T12" fmla="*/ 202 w 310"/>
                  <a:gd name="T13" fmla="*/ 195 h 404"/>
                  <a:gd name="T14" fmla="*/ 214 w 310"/>
                  <a:gd name="T15" fmla="*/ 190 h 404"/>
                  <a:gd name="T16" fmla="*/ 264 w 310"/>
                  <a:gd name="T17" fmla="*/ 199 h 404"/>
                  <a:gd name="T18" fmla="*/ 294 w 310"/>
                  <a:gd name="T19" fmla="*/ 225 h 404"/>
                  <a:gd name="T20" fmla="*/ 305 w 310"/>
                  <a:gd name="T21" fmla="*/ 385 h 404"/>
                  <a:gd name="T22" fmla="*/ 283 w 310"/>
                  <a:gd name="T23" fmla="*/ 404 h 404"/>
                  <a:gd name="T24" fmla="*/ 28 w 310"/>
                  <a:gd name="T25" fmla="*/ 404 h 404"/>
                  <a:gd name="T26" fmla="*/ 6 w 310"/>
                  <a:gd name="T27" fmla="*/ 385 h 404"/>
                  <a:gd name="T28" fmla="*/ 17 w 310"/>
                  <a:gd name="T29" fmla="*/ 225 h 404"/>
                  <a:gd name="T30" fmla="*/ 47 w 310"/>
                  <a:gd name="T31" fmla="*/ 199 h 404"/>
                  <a:gd name="T32" fmla="*/ 97 w 310"/>
                  <a:gd name="T33" fmla="*/ 190 h 404"/>
                  <a:gd name="T34" fmla="*/ 109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4" y="1"/>
                    </a:moveTo>
                    <a:cubicBezTo>
                      <a:pt x="115" y="1"/>
                      <a:pt x="84" y="35"/>
                      <a:pt x="85" y="76"/>
                    </a:cubicBezTo>
                    <a:cubicBezTo>
                      <a:pt x="86" y="117"/>
                      <a:pt x="118" y="166"/>
                      <a:pt x="157" y="165"/>
                    </a:cubicBezTo>
                    <a:cubicBezTo>
                      <a:pt x="196" y="164"/>
                      <a:pt x="227" y="114"/>
                      <a:pt x="226" y="73"/>
                    </a:cubicBezTo>
                    <a:cubicBezTo>
                      <a:pt x="225" y="32"/>
                      <a:pt x="193" y="0"/>
                      <a:pt x="154" y="1"/>
                    </a:cubicBezTo>
                    <a:close/>
                    <a:moveTo>
                      <a:pt x="155" y="261"/>
                    </a:moveTo>
                    <a:cubicBezTo>
                      <a:pt x="202" y="195"/>
                      <a:pt x="202" y="195"/>
                      <a:pt x="202" y="195"/>
                    </a:cubicBezTo>
                    <a:cubicBezTo>
                      <a:pt x="205" y="191"/>
                      <a:pt x="209" y="189"/>
                      <a:pt x="214" y="190"/>
                    </a:cubicBezTo>
                    <a:cubicBezTo>
                      <a:pt x="264" y="199"/>
                      <a:pt x="264" y="199"/>
                      <a:pt x="264" y="199"/>
                    </a:cubicBezTo>
                    <a:cubicBezTo>
                      <a:pt x="282" y="202"/>
                      <a:pt x="292" y="216"/>
                      <a:pt x="294" y="225"/>
                    </a:cubicBezTo>
                    <a:cubicBezTo>
                      <a:pt x="305" y="309"/>
                      <a:pt x="310" y="336"/>
                      <a:pt x="305" y="385"/>
                    </a:cubicBezTo>
                    <a:cubicBezTo>
                      <a:pt x="304" y="396"/>
                      <a:pt x="295" y="404"/>
                      <a:pt x="283" y="404"/>
                    </a:cubicBezTo>
                    <a:cubicBezTo>
                      <a:pt x="28" y="404"/>
                      <a:pt x="28" y="404"/>
                      <a:pt x="28" y="404"/>
                    </a:cubicBezTo>
                    <a:cubicBezTo>
                      <a:pt x="16" y="404"/>
                      <a:pt x="7" y="396"/>
                      <a:pt x="6" y="385"/>
                    </a:cubicBezTo>
                    <a:cubicBezTo>
                      <a:pt x="0" y="336"/>
                      <a:pt x="6" y="309"/>
                      <a:pt x="17" y="225"/>
                    </a:cubicBezTo>
                    <a:cubicBezTo>
                      <a:pt x="19" y="216"/>
                      <a:pt x="29" y="202"/>
                      <a:pt x="47" y="199"/>
                    </a:cubicBezTo>
                    <a:cubicBezTo>
                      <a:pt x="97" y="190"/>
                      <a:pt x="97" y="190"/>
                      <a:pt x="97" y="190"/>
                    </a:cubicBezTo>
                    <a:cubicBezTo>
                      <a:pt x="101" y="189"/>
                      <a:pt x="106" y="191"/>
                      <a:pt x="109" y="195"/>
                    </a:cubicBezTo>
                    <a:cubicBezTo>
                      <a:pt x="155" y="261"/>
                      <a:pt x="155" y="261"/>
                      <a:pt x="155" y="261"/>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grpSp>
      </p:grpSp>
      <p:grpSp>
        <p:nvGrpSpPr>
          <p:cNvPr id="2" name="组合 1"/>
          <p:cNvGrpSpPr/>
          <p:nvPr/>
        </p:nvGrpSpPr>
        <p:grpSpPr>
          <a:xfrm>
            <a:off x="1053869" y="1773489"/>
            <a:ext cx="1317722" cy="1317244"/>
            <a:chOff x="1405159" y="2364652"/>
            <a:chExt cx="1756962" cy="1756325"/>
          </a:xfrm>
        </p:grpSpPr>
        <p:sp>
          <p:nvSpPr>
            <p:cNvPr id="3" name="圆角矩形 2"/>
            <p:cNvSpPr/>
            <p:nvPr/>
          </p:nvSpPr>
          <p:spPr>
            <a:xfrm>
              <a:off x="1405159" y="2364652"/>
              <a:ext cx="1756962" cy="1756325"/>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444500" dist="177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39" name="文本框 56"/>
            <p:cNvSpPr txBox="1"/>
            <p:nvPr/>
          </p:nvSpPr>
          <p:spPr>
            <a:xfrm>
              <a:off x="1727266" y="2699099"/>
              <a:ext cx="1128365" cy="369332"/>
            </a:xfrm>
            <a:prstGeom prst="rect">
              <a:avLst/>
            </a:prstGeom>
            <a:noFill/>
          </p:spPr>
          <p:txBody>
            <a:bodyPr wrap="square" rtlCol="0">
              <a:spAutoFit/>
            </a:bodyPr>
            <a:lstStyle/>
            <a:p>
              <a:pPr algn="ctr"/>
              <a:r>
                <a:rPr lang="zh-CN" altLang="en-US" sz="1200" b="1" dirty="0">
                  <a:cs typeface="+mn-ea"/>
                  <a:sym typeface="+mn-lt"/>
                </a:rPr>
                <a:t>添加标题</a:t>
              </a:r>
            </a:p>
          </p:txBody>
        </p:sp>
        <p:sp>
          <p:nvSpPr>
            <p:cNvPr id="86" name="文本框 149"/>
            <p:cNvSpPr txBox="1"/>
            <p:nvPr/>
          </p:nvSpPr>
          <p:spPr>
            <a:xfrm>
              <a:off x="1572786" y="3133807"/>
              <a:ext cx="1437327" cy="723275"/>
            </a:xfrm>
            <a:prstGeom prst="rect">
              <a:avLst/>
            </a:prstGeom>
            <a:noFill/>
          </p:spPr>
          <p:txBody>
            <a:bodyPr wrap="square" rtlCol="0">
              <a:spAutoFit/>
            </a:bodyPr>
            <a:lstStyle/>
            <a:p>
              <a:pPr algn="just">
                <a:lnSpc>
                  <a:spcPct val="130000"/>
                </a:lnSpc>
              </a:pPr>
              <a:r>
                <a:rPr lang="zh-CN" altLang="en-US" sz="750" dirty="0">
                  <a:solidFill>
                    <a:prstClr val="black">
                      <a:lumMod val="50000"/>
                      <a:lumOff val="50000"/>
                    </a:prstClr>
                  </a:solidFill>
                  <a:cs typeface="+mn-ea"/>
                  <a:sym typeface="+mn-lt"/>
                </a:rPr>
                <a:t>点击添加文字说明详情介绍点击添加文字说明详情介绍</a:t>
              </a:r>
            </a:p>
          </p:txBody>
        </p:sp>
      </p:grpSp>
      <p:grpSp>
        <p:nvGrpSpPr>
          <p:cNvPr id="38" name="组合 37"/>
          <p:cNvGrpSpPr/>
          <p:nvPr/>
        </p:nvGrpSpPr>
        <p:grpSpPr>
          <a:xfrm>
            <a:off x="2937523" y="1773488"/>
            <a:ext cx="1317722" cy="1317245"/>
            <a:chOff x="3916697" y="2364651"/>
            <a:chExt cx="1756962" cy="1756326"/>
          </a:xfrm>
        </p:grpSpPr>
        <p:sp>
          <p:nvSpPr>
            <p:cNvPr id="5" name="圆角矩形 4"/>
            <p:cNvSpPr/>
            <p:nvPr/>
          </p:nvSpPr>
          <p:spPr>
            <a:xfrm>
              <a:off x="3916697" y="2364651"/>
              <a:ext cx="1756962" cy="1756326"/>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444500" dist="177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42" name="文本框 59"/>
            <p:cNvSpPr txBox="1"/>
            <p:nvPr/>
          </p:nvSpPr>
          <p:spPr>
            <a:xfrm>
              <a:off x="4189408" y="2699098"/>
              <a:ext cx="1128365" cy="369332"/>
            </a:xfrm>
            <a:prstGeom prst="rect">
              <a:avLst/>
            </a:prstGeom>
            <a:noFill/>
          </p:spPr>
          <p:txBody>
            <a:bodyPr wrap="square" rtlCol="0">
              <a:spAutoFit/>
            </a:bodyPr>
            <a:lstStyle/>
            <a:p>
              <a:pPr algn="ctr"/>
              <a:r>
                <a:rPr lang="zh-CN" altLang="en-US" sz="1200" b="1" dirty="0">
                  <a:cs typeface="+mn-ea"/>
                  <a:sym typeface="+mn-lt"/>
                </a:rPr>
                <a:t>添加标题</a:t>
              </a:r>
            </a:p>
          </p:txBody>
        </p:sp>
        <p:sp>
          <p:nvSpPr>
            <p:cNvPr id="87" name="文本框 149"/>
            <p:cNvSpPr txBox="1"/>
            <p:nvPr/>
          </p:nvSpPr>
          <p:spPr>
            <a:xfrm>
              <a:off x="4076514" y="3133805"/>
              <a:ext cx="1437327" cy="723274"/>
            </a:xfrm>
            <a:prstGeom prst="rect">
              <a:avLst/>
            </a:prstGeom>
            <a:noFill/>
          </p:spPr>
          <p:txBody>
            <a:bodyPr wrap="square" rtlCol="0">
              <a:spAutoFit/>
            </a:bodyPr>
            <a:lstStyle/>
            <a:p>
              <a:pPr algn="just">
                <a:lnSpc>
                  <a:spcPct val="130000"/>
                </a:lnSpc>
              </a:pPr>
              <a:r>
                <a:rPr lang="zh-CN" altLang="en-US" sz="750" dirty="0">
                  <a:solidFill>
                    <a:prstClr val="black">
                      <a:lumMod val="50000"/>
                      <a:lumOff val="50000"/>
                    </a:prstClr>
                  </a:solidFill>
                  <a:cs typeface="+mn-ea"/>
                  <a:sym typeface="+mn-lt"/>
                </a:rPr>
                <a:t>点击添加文字说明详情介绍点击添加文字说明详情介绍</a:t>
              </a:r>
            </a:p>
          </p:txBody>
        </p:sp>
      </p:grpSp>
      <p:grpSp>
        <p:nvGrpSpPr>
          <p:cNvPr id="40" name="组合 39"/>
          <p:cNvGrpSpPr/>
          <p:nvPr/>
        </p:nvGrpSpPr>
        <p:grpSpPr>
          <a:xfrm>
            <a:off x="4821176" y="1773488"/>
            <a:ext cx="1317722" cy="1317245"/>
            <a:chOff x="6428235" y="2364651"/>
            <a:chExt cx="1756962" cy="1756326"/>
          </a:xfrm>
        </p:grpSpPr>
        <p:sp>
          <p:nvSpPr>
            <p:cNvPr id="4" name="圆角矩形 3"/>
            <p:cNvSpPr/>
            <p:nvPr/>
          </p:nvSpPr>
          <p:spPr>
            <a:xfrm>
              <a:off x="6428235" y="2364651"/>
              <a:ext cx="1756962" cy="1756326"/>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444500" dist="177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48" name="文本框 68"/>
            <p:cNvSpPr txBox="1"/>
            <p:nvPr/>
          </p:nvSpPr>
          <p:spPr>
            <a:xfrm>
              <a:off x="6750342" y="2699098"/>
              <a:ext cx="1128365" cy="369332"/>
            </a:xfrm>
            <a:prstGeom prst="rect">
              <a:avLst/>
            </a:prstGeom>
            <a:noFill/>
          </p:spPr>
          <p:txBody>
            <a:bodyPr wrap="square" rtlCol="0">
              <a:spAutoFit/>
            </a:bodyPr>
            <a:lstStyle/>
            <a:p>
              <a:pPr algn="ctr"/>
              <a:r>
                <a:rPr lang="zh-CN" altLang="en-US" sz="1200" b="1" dirty="0">
                  <a:cs typeface="+mn-ea"/>
                  <a:sym typeface="+mn-lt"/>
                </a:rPr>
                <a:t>添加标题</a:t>
              </a:r>
            </a:p>
          </p:txBody>
        </p:sp>
        <p:sp>
          <p:nvSpPr>
            <p:cNvPr id="88" name="文本框 149"/>
            <p:cNvSpPr txBox="1"/>
            <p:nvPr/>
          </p:nvSpPr>
          <p:spPr>
            <a:xfrm>
              <a:off x="6595944" y="3133805"/>
              <a:ext cx="1437327" cy="723274"/>
            </a:xfrm>
            <a:prstGeom prst="rect">
              <a:avLst/>
            </a:prstGeom>
            <a:noFill/>
          </p:spPr>
          <p:txBody>
            <a:bodyPr wrap="square" rtlCol="0">
              <a:spAutoFit/>
            </a:bodyPr>
            <a:lstStyle/>
            <a:p>
              <a:pPr algn="just">
                <a:lnSpc>
                  <a:spcPct val="130000"/>
                </a:lnSpc>
              </a:pPr>
              <a:r>
                <a:rPr lang="zh-CN" altLang="en-US" sz="750" dirty="0">
                  <a:solidFill>
                    <a:prstClr val="black">
                      <a:lumMod val="50000"/>
                      <a:lumOff val="50000"/>
                    </a:prstClr>
                  </a:solidFill>
                  <a:cs typeface="+mn-ea"/>
                  <a:sym typeface="+mn-lt"/>
                </a:rPr>
                <a:t>点击添加文字说明详情介绍点击添加文字说明详情介绍</a:t>
              </a:r>
            </a:p>
          </p:txBody>
        </p:sp>
      </p:grpSp>
      <p:grpSp>
        <p:nvGrpSpPr>
          <p:cNvPr id="41" name="组合 40"/>
          <p:cNvGrpSpPr/>
          <p:nvPr/>
        </p:nvGrpSpPr>
        <p:grpSpPr>
          <a:xfrm>
            <a:off x="6704830" y="1773488"/>
            <a:ext cx="1317722" cy="1317245"/>
            <a:chOff x="8939773" y="2364651"/>
            <a:chExt cx="1756962" cy="1756326"/>
          </a:xfrm>
        </p:grpSpPr>
        <p:sp>
          <p:nvSpPr>
            <p:cNvPr id="6" name="圆角矩形 5"/>
            <p:cNvSpPr/>
            <p:nvPr/>
          </p:nvSpPr>
          <p:spPr>
            <a:xfrm>
              <a:off x="8939773" y="2364651"/>
              <a:ext cx="1756962" cy="1756326"/>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444500" dist="177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45" name="文本框 65"/>
            <p:cNvSpPr txBox="1"/>
            <p:nvPr/>
          </p:nvSpPr>
          <p:spPr>
            <a:xfrm>
              <a:off x="9212484" y="2699098"/>
              <a:ext cx="1128365" cy="369332"/>
            </a:xfrm>
            <a:prstGeom prst="rect">
              <a:avLst/>
            </a:prstGeom>
            <a:noFill/>
          </p:spPr>
          <p:txBody>
            <a:bodyPr wrap="square" rtlCol="0">
              <a:spAutoFit/>
            </a:bodyPr>
            <a:lstStyle/>
            <a:p>
              <a:pPr algn="ctr"/>
              <a:r>
                <a:rPr lang="zh-CN" altLang="en-US" sz="1200" b="1" dirty="0">
                  <a:cs typeface="+mn-ea"/>
                  <a:sym typeface="+mn-lt"/>
                </a:rPr>
                <a:t>添加标题</a:t>
              </a:r>
            </a:p>
          </p:txBody>
        </p:sp>
        <p:sp>
          <p:nvSpPr>
            <p:cNvPr id="89" name="文本框 149"/>
            <p:cNvSpPr txBox="1"/>
            <p:nvPr/>
          </p:nvSpPr>
          <p:spPr>
            <a:xfrm>
              <a:off x="9099673" y="3133805"/>
              <a:ext cx="1437327" cy="723274"/>
            </a:xfrm>
            <a:prstGeom prst="rect">
              <a:avLst/>
            </a:prstGeom>
            <a:noFill/>
          </p:spPr>
          <p:txBody>
            <a:bodyPr wrap="square" rtlCol="0">
              <a:spAutoFit/>
            </a:bodyPr>
            <a:lstStyle/>
            <a:p>
              <a:pPr algn="just">
                <a:lnSpc>
                  <a:spcPct val="130000"/>
                </a:lnSpc>
              </a:pPr>
              <a:r>
                <a:rPr lang="zh-CN" altLang="en-US" sz="750" dirty="0">
                  <a:solidFill>
                    <a:prstClr val="black">
                      <a:lumMod val="50000"/>
                      <a:lumOff val="50000"/>
                    </a:prstClr>
                  </a:solidFill>
                  <a:cs typeface="+mn-ea"/>
                  <a:sym typeface="+mn-lt"/>
                </a:rPr>
                <a:t>点击添加文字说明详情介绍点击添加文字说明详情介绍</a:t>
              </a:r>
            </a:p>
          </p:txBody>
        </p:sp>
      </p:grpSp>
      <p:sp>
        <p:nvSpPr>
          <p:cNvPr id="91" name="文本框 129"/>
          <p:cNvSpPr txBox="1"/>
          <p:nvPr/>
        </p:nvSpPr>
        <p:spPr>
          <a:xfrm>
            <a:off x="1016704" y="3990527"/>
            <a:ext cx="7147697" cy="819455"/>
          </a:xfrm>
          <a:prstGeom prst="rect">
            <a:avLst/>
          </a:prstGeom>
          <a:noFill/>
        </p:spPr>
        <p:txBody>
          <a:bodyPr wrap="square" rtlCol="0">
            <a:spAutoFit/>
          </a:bodyPr>
          <a:lstStyle/>
          <a:p>
            <a:pPr algn="ctr">
              <a:lnSpc>
                <a:spcPct val="150000"/>
              </a:lnSpc>
            </a:pPr>
            <a:r>
              <a:rPr lang="zh-CN" altLang="en-US" sz="1050" dirty="0">
                <a:solidFill>
                  <a:prstClr val="black">
                    <a:lumMod val="50000"/>
                    <a:lumOff val="50000"/>
                  </a:prstClr>
                </a:solidFill>
                <a:cs typeface="+mn-ea"/>
                <a:sym typeface="+mn-lt"/>
              </a:rPr>
              <a:t>点击添加文字说明详情介绍点击添加文字说明详情介绍点击添加文字说明详情介绍点击添加文字说明详情介绍点击添加文字说明详情介绍点击添加文字说明详情介绍点击添加文字说明详情介绍点击添加文字说明详情介绍</a:t>
            </a:r>
            <a:endParaRPr lang="en-US" altLang="zh-CN" sz="1050" dirty="0">
              <a:solidFill>
                <a:prstClr val="black">
                  <a:lumMod val="50000"/>
                  <a:lumOff val="50000"/>
                </a:prstClr>
              </a:solidFill>
              <a:cs typeface="+mn-ea"/>
              <a:sym typeface="+mn-lt"/>
            </a:endParaRPr>
          </a:p>
          <a:p>
            <a:pPr algn="ctr">
              <a:lnSpc>
                <a:spcPct val="150000"/>
              </a:lnSpc>
            </a:pPr>
            <a:r>
              <a:rPr lang="zh-CN" altLang="en-US" sz="1050" dirty="0">
                <a:solidFill>
                  <a:prstClr val="black">
                    <a:lumMod val="50000"/>
                    <a:lumOff val="50000"/>
                  </a:prstClr>
                </a:solidFill>
                <a:cs typeface="+mn-ea"/>
                <a:sym typeface="+mn-lt"/>
              </a:rPr>
              <a:t>点击添加文字说明详情介绍点击添加文字说明详情介绍</a:t>
            </a:r>
          </a:p>
        </p:txBody>
      </p:sp>
      <p:grpSp>
        <p:nvGrpSpPr>
          <p:cNvPr id="76" name="组合 75"/>
          <p:cNvGrpSpPr/>
          <p:nvPr/>
        </p:nvGrpSpPr>
        <p:grpSpPr>
          <a:xfrm>
            <a:off x="1341137" y="1094876"/>
            <a:ext cx="762482" cy="792658"/>
            <a:chOff x="2135898" y="1485578"/>
            <a:chExt cx="1016511" cy="1057122"/>
          </a:xfrm>
        </p:grpSpPr>
        <p:sp>
          <p:nvSpPr>
            <p:cNvPr id="11" name="椭圆 10"/>
            <p:cNvSpPr/>
            <p:nvPr/>
          </p:nvSpPr>
          <p:spPr>
            <a:xfrm>
              <a:off x="2135898" y="1485578"/>
              <a:ext cx="1016511" cy="1016511"/>
            </a:xfrm>
            <a:prstGeom prst="ellipse">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032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15" name="椭圆 14"/>
            <p:cNvSpPr/>
            <p:nvPr/>
          </p:nvSpPr>
          <p:spPr>
            <a:xfrm>
              <a:off x="2288503" y="1638183"/>
              <a:ext cx="711301" cy="711301"/>
            </a:xfrm>
            <a:prstGeom prst="ellipse">
              <a:avLst/>
            </a:prstGeom>
            <a:solidFill>
              <a:schemeClr val="accent1"/>
            </a:solidFill>
            <a:ln w="15875">
              <a:solidFill>
                <a:schemeClr val="bg1">
                  <a:lumMod val="95000"/>
                </a:schemeClr>
              </a:solid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19" name="文本框 17"/>
            <p:cNvSpPr txBox="1"/>
            <p:nvPr/>
          </p:nvSpPr>
          <p:spPr>
            <a:xfrm>
              <a:off x="2403079" y="1803865"/>
              <a:ext cx="482148" cy="738835"/>
            </a:xfrm>
            <a:prstGeom prst="rect">
              <a:avLst/>
            </a:prstGeom>
            <a:noFill/>
          </p:spPr>
          <p:txBody>
            <a:bodyPr wrap="square" rtlCol="0">
              <a:spAutoFit/>
            </a:bodyPr>
            <a:lstStyle/>
            <a:p>
              <a:pPr algn="ctr"/>
              <a:r>
                <a:rPr lang="en-US" altLang="zh-CN" sz="1500" dirty="0">
                  <a:solidFill>
                    <a:prstClr val="white"/>
                  </a:solidFill>
                  <a:cs typeface="+mn-ea"/>
                  <a:sym typeface="+mn-lt"/>
                </a:rPr>
                <a:t>01</a:t>
              </a:r>
              <a:endParaRPr lang="zh-CN" altLang="en-US" sz="1500" dirty="0">
                <a:solidFill>
                  <a:prstClr val="white"/>
                </a:solidFill>
                <a:cs typeface="+mn-ea"/>
                <a:sym typeface="+mn-lt"/>
              </a:endParaRPr>
            </a:p>
          </p:txBody>
        </p:sp>
      </p:grpSp>
      <p:grpSp>
        <p:nvGrpSpPr>
          <p:cNvPr id="77" name="组合 76"/>
          <p:cNvGrpSpPr/>
          <p:nvPr/>
        </p:nvGrpSpPr>
        <p:grpSpPr>
          <a:xfrm>
            <a:off x="5102516" y="1094876"/>
            <a:ext cx="762482" cy="762207"/>
            <a:chOff x="3881858" y="5509627"/>
            <a:chExt cx="1016511" cy="1016511"/>
          </a:xfrm>
        </p:grpSpPr>
        <p:sp>
          <p:nvSpPr>
            <p:cNvPr id="14" name="椭圆 13"/>
            <p:cNvSpPr/>
            <p:nvPr/>
          </p:nvSpPr>
          <p:spPr>
            <a:xfrm>
              <a:off x="3881858" y="5509627"/>
              <a:ext cx="1016511" cy="1016511"/>
            </a:xfrm>
            <a:prstGeom prst="ellipse">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032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cs typeface="+mn-ea"/>
                <a:sym typeface="+mn-lt"/>
              </a:endParaRPr>
            </a:p>
          </p:txBody>
        </p:sp>
        <p:sp>
          <p:nvSpPr>
            <p:cNvPr id="16" name="椭圆 15"/>
            <p:cNvSpPr/>
            <p:nvPr/>
          </p:nvSpPr>
          <p:spPr>
            <a:xfrm>
              <a:off x="4034463" y="5662232"/>
              <a:ext cx="711301" cy="711301"/>
            </a:xfrm>
            <a:prstGeom prst="ellipse">
              <a:avLst/>
            </a:prstGeom>
            <a:solidFill>
              <a:schemeClr val="accent3"/>
            </a:solidFill>
            <a:ln w="15875">
              <a:solidFill>
                <a:schemeClr val="bg1">
                  <a:lumMod val="95000"/>
                </a:schemeClr>
              </a:solid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cs typeface="+mn-ea"/>
                <a:sym typeface="+mn-lt"/>
              </a:endParaRPr>
            </a:p>
          </p:txBody>
        </p:sp>
        <p:sp>
          <p:nvSpPr>
            <p:cNvPr id="20" name="文本框 22"/>
            <p:cNvSpPr txBox="1"/>
            <p:nvPr/>
          </p:nvSpPr>
          <p:spPr>
            <a:xfrm>
              <a:off x="4086791" y="5816550"/>
              <a:ext cx="596724" cy="451508"/>
            </a:xfrm>
            <a:prstGeom prst="rect">
              <a:avLst/>
            </a:prstGeom>
            <a:noFill/>
          </p:spPr>
          <p:txBody>
            <a:bodyPr wrap="square" rtlCol="0">
              <a:spAutoFit/>
            </a:bodyPr>
            <a:lstStyle/>
            <a:p>
              <a:pPr algn="ctr"/>
              <a:r>
                <a:rPr lang="en-US" altLang="zh-CN" sz="1600" dirty="0">
                  <a:solidFill>
                    <a:prstClr val="white"/>
                  </a:solidFill>
                  <a:cs typeface="+mn-ea"/>
                  <a:sym typeface="+mn-lt"/>
                </a:rPr>
                <a:t>03</a:t>
              </a:r>
              <a:endParaRPr lang="zh-CN" altLang="en-US" sz="1600" dirty="0">
                <a:solidFill>
                  <a:prstClr val="white"/>
                </a:solidFill>
                <a:cs typeface="+mn-ea"/>
                <a:sym typeface="+mn-lt"/>
              </a:endParaRPr>
            </a:p>
          </p:txBody>
        </p:sp>
      </p:grpSp>
      <p:grpSp>
        <p:nvGrpSpPr>
          <p:cNvPr id="75" name="组合 74"/>
          <p:cNvGrpSpPr/>
          <p:nvPr/>
        </p:nvGrpSpPr>
        <p:grpSpPr>
          <a:xfrm>
            <a:off x="3221827" y="1094876"/>
            <a:ext cx="762482" cy="762207"/>
            <a:chOff x="6699927" y="981522"/>
            <a:chExt cx="1016511" cy="1016511"/>
          </a:xfrm>
        </p:grpSpPr>
        <p:sp>
          <p:nvSpPr>
            <p:cNvPr id="12" name="椭圆 11"/>
            <p:cNvSpPr/>
            <p:nvPr/>
          </p:nvSpPr>
          <p:spPr>
            <a:xfrm>
              <a:off x="6699927" y="981522"/>
              <a:ext cx="1016511" cy="1016511"/>
            </a:xfrm>
            <a:prstGeom prst="ellipse">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032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prstClr val="white"/>
                </a:solidFill>
                <a:cs typeface="+mn-ea"/>
                <a:sym typeface="+mn-lt"/>
              </a:endParaRPr>
            </a:p>
          </p:txBody>
        </p:sp>
        <p:sp>
          <p:nvSpPr>
            <p:cNvPr id="17" name="椭圆 16"/>
            <p:cNvSpPr/>
            <p:nvPr/>
          </p:nvSpPr>
          <p:spPr>
            <a:xfrm>
              <a:off x="6852532" y="1145215"/>
              <a:ext cx="711301" cy="711301"/>
            </a:xfrm>
            <a:prstGeom prst="ellipse">
              <a:avLst/>
            </a:prstGeom>
            <a:solidFill>
              <a:schemeClr val="accent2"/>
            </a:solidFill>
            <a:ln w="15875">
              <a:solidFill>
                <a:schemeClr val="bg1">
                  <a:lumMod val="95000"/>
                </a:schemeClr>
              </a:solid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prstClr val="white"/>
                </a:solidFill>
                <a:cs typeface="+mn-ea"/>
                <a:sym typeface="+mn-lt"/>
              </a:endParaRPr>
            </a:p>
          </p:txBody>
        </p:sp>
        <p:sp>
          <p:nvSpPr>
            <p:cNvPr id="21" name="文本框 23"/>
            <p:cNvSpPr txBox="1"/>
            <p:nvPr/>
          </p:nvSpPr>
          <p:spPr>
            <a:xfrm>
              <a:off x="6897655" y="1295081"/>
              <a:ext cx="596724" cy="451510"/>
            </a:xfrm>
            <a:prstGeom prst="rect">
              <a:avLst/>
            </a:prstGeom>
            <a:noFill/>
          </p:spPr>
          <p:txBody>
            <a:bodyPr wrap="square" rtlCol="0">
              <a:spAutoFit/>
            </a:bodyPr>
            <a:lstStyle/>
            <a:p>
              <a:pPr algn="ctr"/>
              <a:r>
                <a:rPr lang="en-US" altLang="zh-CN" sz="1600" dirty="0">
                  <a:solidFill>
                    <a:prstClr val="white"/>
                  </a:solidFill>
                  <a:cs typeface="+mn-ea"/>
                  <a:sym typeface="+mn-lt"/>
                </a:rPr>
                <a:t>02</a:t>
              </a:r>
              <a:endParaRPr lang="zh-CN" altLang="en-US" sz="1600" dirty="0">
                <a:solidFill>
                  <a:prstClr val="white"/>
                </a:solidFill>
                <a:cs typeface="+mn-ea"/>
                <a:sym typeface="+mn-lt"/>
              </a:endParaRPr>
            </a:p>
          </p:txBody>
        </p:sp>
      </p:grpSp>
      <p:grpSp>
        <p:nvGrpSpPr>
          <p:cNvPr id="78" name="组合 77"/>
          <p:cNvGrpSpPr/>
          <p:nvPr/>
        </p:nvGrpSpPr>
        <p:grpSpPr>
          <a:xfrm>
            <a:off x="6983206" y="1094876"/>
            <a:ext cx="762482" cy="762207"/>
            <a:chOff x="5201861" y="3625236"/>
            <a:chExt cx="1016511" cy="1016511"/>
          </a:xfrm>
        </p:grpSpPr>
        <p:sp>
          <p:nvSpPr>
            <p:cNvPr id="13" name="椭圆 12"/>
            <p:cNvSpPr/>
            <p:nvPr/>
          </p:nvSpPr>
          <p:spPr>
            <a:xfrm>
              <a:off x="5201861" y="3625236"/>
              <a:ext cx="1016511" cy="1016511"/>
            </a:xfrm>
            <a:prstGeom prst="ellipse">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032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cs typeface="+mn-ea"/>
                <a:sym typeface="+mn-lt"/>
              </a:endParaRPr>
            </a:p>
          </p:txBody>
        </p:sp>
        <p:sp>
          <p:nvSpPr>
            <p:cNvPr id="18" name="椭圆 17"/>
            <p:cNvSpPr/>
            <p:nvPr/>
          </p:nvSpPr>
          <p:spPr>
            <a:xfrm>
              <a:off x="5354466" y="3777840"/>
              <a:ext cx="711301" cy="711301"/>
            </a:xfrm>
            <a:prstGeom prst="ellipse">
              <a:avLst/>
            </a:prstGeom>
            <a:solidFill>
              <a:schemeClr val="accent4"/>
            </a:solidFill>
            <a:ln w="15875">
              <a:solidFill>
                <a:schemeClr val="bg1">
                  <a:lumMod val="95000"/>
                </a:schemeClr>
              </a:solid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cs typeface="+mn-ea"/>
                <a:sym typeface="+mn-lt"/>
              </a:endParaRPr>
            </a:p>
          </p:txBody>
        </p:sp>
        <p:sp>
          <p:nvSpPr>
            <p:cNvPr id="22" name="文本框 24"/>
            <p:cNvSpPr txBox="1"/>
            <p:nvPr/>
          </p:nvSpPr>
          <p:spPr>
            <a:xfrm>
              <a:off x="5410746" y="3943523"/>
              <a:ext cx="596724" cy="451510"/>
            </a:xfrm>
            <a:prstGeom prst="rect">
              <a:avLst/>
            </a:prstGeom>
            <a:noFill/>
          </p:spPr>
          <p:txBody>
            <a:bodyPr wrap="square" rtlCol="0">
              <a:spAutoFit/>
            </a:bodyPr>
            <a:lstStyle/>
            <a:p>
              <a:pPr algn="ctr"/>
              <a:r>
                <a:rPr lang="en-US" altLang="zh-CN" sz="1600" dirty="0">
                  <a:solidFill>
                    <a:prstClr val="white"/>
                  </a:solidFill>
                  <a:cs typeface="+mn-ea"/>
                  <a:sym typeface="+mn-lt"/>
                </a:rPr>
                <a:t>04</a:t>
              </a:r>
              <a:endParaRPr lang="zh-CN" altLang="en-US" sz="1600" dirty="0">
                <a:solidFill>
                  <a:prstClr val="white"/>
                </a:solidFill>
                <a:cs typeface="+mn-ea"/>
                <a:sym typeface="+mn-lt"/>
              </a:endParaRPr>
            </a:p>
          </p:txBody>
        </p:sp>
      </p:grpSp>
    </p:spTree>
    <p:extLst>
      <p:ext uri="{BB962C8B-B14F-4D97-AF65-F5344CB8AC3E}">
        <p14:creationId xmlns:p14="http://schemas.microsoft.com/office/powerpoint/2010/main" val="4171270177"/>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anim calcmode="lin" valueType="num">
                                      <p:cBhvr>
                                        <p:cTn id="8" dur="750" fill="hold"/>
                                        <p:tgtEl>
                                          <p:spTgt spid="2"/>
                                        </p:tgtEl>
                                        <p:attrNameLst>
                                          <p:attrName>ppt_x</p:attrName>
                                        </p:attrNameLst>
                                      </p:cBhvr>
                                      <p:tavLst>
                                        <p:tav tm="0">
                                          <p:val>
                                            <p:strVal val="#ppt_x"/>
                                          </p:val>
                                        </p:tav>
                                        <p:tav tm="100000">
                                          <p:val>
                                            <p:strVal val="#ppt_x"/>
                                          </p:val>
                                        </p:tav>
                                      </p:tavLst>
                                    </p:anim>
                                    <p:anim calcmode="lin" valueType="num">
                                      <p:cBhvr>
                                        <p:cTn id="9" dur="75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47" presetClass="entr" presetSubtype="0" fill="hold" nodeType="after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750"/>
                                        <p:tgtEl>
                                          <p:spTgt spid="38"/>
                                        </p:tgtEl>
                                      </p:cBhvr>
                                    </p:animEffect>
                                    <p:anim calcmode="lin" valueType="num">
                                      <p:cBhvr>
                                        <p:cTn id="14" dur="750" fill="hold"/>
                                        <p:tgtEl>
                                          <p:spTgt spid="38"/>
                                        </p:tgtEl>
                                        <p:attrNameLst>
                                          <p:attrName>ppt_x</p:attrName>
                                        </p:attrNameLst>
                                      </p:cBhvr>
                                      <p:tavLst>
                                        <p:tav tm="0">
                                          <p:val>
                                            <p:strVal val="#ppt_x"/>
                                          </p:val>
                                        </p:tav>
                                        <p:tav tm="100000">
                                          <p:val>
                                            <p:strVal val="#ppt_x"/>
                                          </p:val>
                                        </p:tav>
                                      </p:tavLst>
                                    </p:anim>
                                    <p:anim calcmode="lin" valueType="num">
                                      <p:cBhvr>
                                        <p:cTn id="15" dur="750" fill="hold"/>
                                        <p:tgtEl>
                                          <p:spTgt spid="38"/>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7" presetClass="entr" presetSubtype="0" fill="hold" nodeType="after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fade">
                                      <p:cBhvr>
                                        <p:cTn id="19" dur="750"/>
                                        <p:tgtEl>
                                          <p:spTgt spid="40"/>
                                        </p:tgtEl>
                                      </p:cBhvr>
                                    </p:animEffect>
                                    <p:anim calcmode="lin" valueType="num">
                                      <p:cBhvr>
                                        <p:cTn id="20" dur="750" fill="hold"/>
                                        <p:tgtEl>
                                          <p:spTgt spid="40"/>
                                        </p:tgtEl>
                                        <p:attrNameLst>
                                          <p:attrName>ppt_x</p:attrName>
                                        </p:attrNameLst>
                                      </p:cBhvr>
                                      <p:tavLst>
                                        <p:tav tm="0">
                                          <p:val>
                                            <p:strVal val="#ppt_x"/>
                                          </p:val>
                                        </p:tav>
                                        <p:tav tm="100000">
                                          <p:val>
                                            <p:strVal val="#ppt_x"/>
                                          </p:val>
                                        </p:tav>
                                      </p:tavLst>
                                    </p:anim>
                                    <p:anim calcmode="lin" valueType="num">
                                      <p:cBhvr>
                                        <p:cTn id="21" dur="750" fill="hold"/>
                                        <p:tgtEl>
                                          <p:spTgt spid="40"/>
                                        </p:tgtEl>
                                        <p:attrNameLst>
                                          <p:attrName>ppt_y</p:attrName>
                                        </p:attrNameLst>
                                      </p:cBhvr>
                                      <p:tavLst>
                                        <p:tav tm="0">
                                          <p:val>
                                            <p:strVal val="#ppt_y-.1"/>
                                          </p:val>
                                        </p:tav>
                                        <p:tav tm="100000">
                                          <p:val>
                                            <p:strVal val="#ppt_y"/>
                                          </p:val>
                                        </p:tav>
                                      </p:tavLst>
                                    </p:anim>
                                  </p:childTnLst>
                                </p:cTn>
                              </p:par>
                            </p:childTnLst>
                          </p:cTn>
                        </p:par>
                        <p:par>
                          <p:cTn id="22" fill="hold">
                            <p:stCondLst>
                              <p:cond delay="2250"/>
                            </p:stCondLst>
                            <p:childTnLst>
                              <p:par>
                                <p:cTn id="23" presetID="47" presetClass="entr" presetSubtype="0" fill="hold" nodeType="afterEffect">
                                  <p:stCondLst>
                                    <p:cond delay="0"/>
                                  </p:stCondLst>
                                  <p:childTnLst>
                                    <p:set>
                                      <p:cBhvr>
                                        <p:cTn id="24" dur="1" fill="hold">
                                          <p:stCondLst>
                                            <p:cond delay="0"/>
                                          </p:stCondLst>
                                        </p:cTn>
                                        <p:tgtEl>
                                          <p:spTgt spid="41"/>
                                        </p:tgtEl>
                                        <p:attrNameLst>
                                          <p:attrName>style.visibility</p:attrName>
                                        </p:attrNameLst>
                                      </p:cBhvr>
                                      <p:to>
                                        <p:strVal val="visible"/>
                                      </p:to>
                                    </p:set>
                                    <p:animEffect transition="in" filter="fade">
                                      <p:cBhvr>
                                        <p:cTn id="25" dur="750"/>
                                        <p:tgtEl>
                                          <p:spTgt spid="41"/>
                                        </p:tgtEl>
                                      </p:cBhvr>
                                    </p:animEffect>
                                    <p:anim calcmode="lin" valueType="num">
                                      <p:cBhvr>
                                        <p:cTn id="26" dur="750" fill="hold"/>
                                        <p:tgtEl>
                                          <p:spTgt spid="41"/>
                                        </p:tgtEl>
                                        <p:attrNameLst>
                                          <p:attrName>ppt_x</p:attrName>
                                        </p:attrNameLst>
                                      </p:cBhvr>
                                      <p:tavLst>
                                        <p:tav tm="0">
                                          <p:val>
                                            <p:strVal val="#ppt_x"/>
                                          </p:val>
                                        </p:tav>
                                        <p:tav tm="100000">
                                          <p:val>
                                            <p:strVal val="#ppt_x"/>
                                          </p:val>
                                        </p:tav>
                                      </p:tavLst>
                                    </p:anim>
                                    <p:anim calcmode="lin" valueType="num">
                                      <p:cBhvr>
                                        <p:cTn id="27" dur="750" fill="hold"/>
                                        <p:tgtEl>
                                          <p:spTgt spid="41"/>
                                        </p:tgtEl>
                                        <p:attrNameLst>
                                          <p:attrName>ppt_y</p:attrName>
                                        </p:attrNameLst>
                                      </p:cBhvr>
                                      <p:tavLst>
                                        <p:tav tm="0">
                                          <p:val>
                                            <p:strVal val="#ppt_y-.1"/>
                                          </p:val>
                                        </p:tav>
                                        <p:tav tm="100000">
                                          <p:val>
                                            <p:strVal val="#ppt_y"/>
                                          </p:val>
                                        </p:tav>
                                      </p:tavLst>
                                    </p:anim>
                                  </p:childTnLst>
                                </p:cTn>
                              </p:par>
                            </p:childTnLst>
                          </p:cTn>
                        </p:par>
                        <p:par>
                          <p:cTn id="28" fill="hold">
                            <p:stCondLst>
                              <p:cond delay="3000"/>
                            </p:stCondLst>
                            <p:childTnLst>
                              <p:par>
                                <p:cTn id="29" presetID="23" presetClass="entr" presetSubtype="32" fill="hold" nodeType="afterEffect">
                                  <p:stCondLst>
                                    <p:cond delay="0"/>
                                  </p:stCondLst>
                                  <p:childTnLst>
                                    <p:set>
                                      <p:cBhvr>
                                        <p:cTn id="30" dur="1" fill="hold">
                                          <p:stCondLst>
                                            <p:cond delay="0"/>
                                          </p:stCondLst>
                                        </p:cTn>
                                        <p:tgtEl>
                                          <p:spTgt spid="76"/>
                                        </p:tgtEl>
                                        <p:attrNameLst>
                                          <p:attrName>style.visibility</p:attrName>
                                        </p:attrNameLst>
                                      </p:cBhvr>
                                      <p:to>
                                        <p:strVal val="visible"/>
                                      </p:to>
                                    </p:set>
                                    <p:anim calcmode="lin" valueType="num">
                                      <p:cBhvr>
                                        <p:cTn id="31" dur="500" fill="hold"/>
                                        <p:tgtEl>
                                          <p:spTgt spid="76"/>
                                        </p:tgtEl>
                                        <p:attrNameLst>
                                          <p:attrName>ppt_w</p:attrName>
                                        </p:attrNameLst>
                                      </p:cBhvr>
                                      <p:tavLst>
                                        <p:tav tm="0">
                                          <p:val>
                                            <p:strVal val="4*#ppt_w"/>
                                          </p:val>
                                        </p:tav>
                                        <p:tav tm="100000">
                                          <p:val>
                                            <p:strVal val="#ppt_w"/>
                                          </p:val>
                                        </p:tav>
                                      </p:tavLst>
                                    </p:anim>
                                    <p:anim calcmode="lin" valueType="num">
                                      <p:cBhvr>
                                        <p:cTn id="32" dur="500" fill="hold"/>
                                        <p:tgtEl>
                                          <p:spTgt spid="76"/>
                                        </p:tgtEl>
                                        <p:attrNameLst>
                                          <p:attrName>ppt_h</p:attrName>
                                        </p:attrNameLst>
                                      </p:cBhvr>
                                      <p:tavLst>
                                        <p:tav tm="0">
                                          <p:val>
                                            <p:strVal val="4*#ppt_h"/>
                                          </p:val>
                                        </p:tav>
                                        <p:tav tm="100000">
                                          <p:val>
                                            <p:strVal val="#ppt_h"/>
                                          </p:val>
                                        </p:tav>
                                      </p:tavLst>
                                    </p:anim>
                                  </p:childTnLst>
                                </p:cTn>
                              </p:par>
                            </p:childTnLst>
                          </p:cTn>
                        </p:par>
                        <p:par>
                          <p:cTn id="33" fill="hold">
                            <p:stCondLst>
                              <p:cond delay="3500"/>
                            </p:stCondLst>
                            <p:childTnLst>
                              <p:par>
                                <p:cTn id="34" presetID="23" presetClass="entr" presetSubtype="32" fill="hold" nodeType="afterEffect">
                                  <p:stCondLst>
                                    <p:cond delay="0"/>
                                  </p:stCondLst>
                                  <p:childTnLst>
                                    <p:set>
                                      <p:cBhvr>
                                        <p:cTn id="35" dur="1" fill="hold">
                                          <p:stCondLst>
                                            <p:cond delay="0"/>
                                          </p:stCondLst>
                                        </p:cTn>
                                        <p:tgtEl>
                                          <p:spTgt spid="75"/>
                                        </p:tgtEl>
                                        <p:attrNameLst>
                                          <p:attrName>style.visibility</p:attrName>
                                        </p:attrNameLst>
                                      </p:cBhvr>
                                      <p:to>
                                        <p:strVal val="visible"/>
                                      </p:to>
                                    </p:set>
                                    <p:anim calcmode="lin" valueType="num">
                                      <p:cBhvr>
                                        <p:cTn id="36" dur="500" fill="hold"/>
                                        <p:tgtEl>
                                          <p:spTgt spid="75"/>
                                        </p:tgtEl>
                                        <p:attrNameLst>
                                          <p:attrName>ppt_w</p:attrName>
                                        </p:attrNameLst>
                                      </p:cBhvr>
                                      <p:tavLst>
                                        <p:tav tm="0">
                                          <p:val>
                                            <p:strVal val="4*#ppt_w"/>
                                          </p:val>
                                        </p:tav>
                                        <p:tav tm="100000">
                                          <p:val>
                                            <p:strVal val="#ppt_w"/>
                                          </p:val>
                                        </p:tav>
                                      </p:tavLst>
                                    </p:anim>
                                    <p:anim calcmode="lin" valueType="num">
                                      <p:cBhvr>
                                        <p:cTn id="37" dur="500" fill="hold"/>
                                        <p:tgtEl>
                                          <p:spTgt spid="75"/>
                                        </p:tgtEl>
                                        <p:attrNameLst>
                                          <p:attrName>ppt_h</p:attrName>
                                        </p:attrNameLst>
                                      </p:cBhvr>
                                      <p:tavLst>
                                        <p:tav tm="0">
                                          <p:val>
                                            <p:strVal val="4*#ppt_h"/>
                                          </p:val>
                                        </p:tav>
                                        <p:tav tm="100000">
                                          <p:val>
                                            <p:strVal val="#ppt_h"/>
                                          </p:val>
                                        </p:tav>
                                      </p:tavLst>
                                    </p:anim>
                                  </p:childTnLst>
                                </p:cTn>
                              </p:par>
                            </p:childTnLst>
                          </p:cTn>
                        </p:par>
                        <p:par>
                          <p:cTn id="38" fill="hold">
                            <p:stCondLst>
                              <p:cond delay="4000"/>
                            </p:stCondLst>
                            <p:childTnLst>
                              <p:par>
                                <p:cTn id="39" presetID="23" presetClass="entr" presetSubtype="32" fill="hold" nodeType="afterEffect">
                                  <p:stCondLst>
                                    <p:cond delay="0"/>
                                  </p:stCondLst>
                                  <p:childTnLst>
                                    <p:set>
                                      <p:cBhvr>
                                        <p:cTn id="40" dur="1" fill="hold">
                                          <p:stCondLst>
                                            <p:cond delay="0"/>
                                          </p:stCondLst>
                                        </p:cTn>
                                        <p:tgtEl>
                                          <p:spTgt spid="77"/>
                                        </p:tgtEl>
                                        <p:attrNameLst>
                                          <p:attrName>style.visibility</p:attrName>
                                        </p:attrNameLst>
                                      </p:cBhvr>
                                      <p:to>
                                        <p:strVal val="visible"/>
                                      </p:to>
                                    </p:set>
                                    <p:anim calcmode="lin" valueType="num">
                                      <p:cBhvr>
                                        <p:cTn id="41" dur="500" fill="hold"/>
                                        <p:tgtEl>
                                          <p:spTgt spid="77"/>
                                        </p:tgtEl>
                                        <p:attrNameLst>
                                          <p:attrName>ppt_w</p:attrName>
                                        </p:attrNameLst>
                                      </p:cBhvr>
                                      <p:tavLst>
                                        <p:tav tm="0">
                                          <p:val>
                                            <p:strVal val="4*#ppt_w"/>
                                          </p:val>
                                        </p:tav>
                                        <p:tav tm="100000">
                                          <p:val>
                                            <p:strVal val="#ppt_w"/>
                                          </p:val>
                                        </p:tav>
                                      </p:tavLst>
                                    </p:anim>
                                    <p:anim calcmode="lin" valueType="num">
                                      <p:cBhvr>
                                        <p:cTn id="42" dur="500" fill="hold"/>
                                        <p:tgtEl>
                                          <p:spTgt spid="77"/>
                                        </p:tgtEl>
                                        <p:attrNameLst>
                                          <p:attrName>ppt_h</p:attrName>
                                        </p:attrNameLst>
                                      </p:cBhvr>
                                      <p:tavLst>
                                        <p:tav tm="0">
                                          <p:val>
                                            <p:strVal val="4*#ppt_h"/>
                                          </p:val>
                                        </p:tav>
                                        <p:tav tm="100000">
                                          <p:val>
                                            <p:strVal val="#ppt_h"/>
                                          </p:val>
                                        </p:tav>
                                      </p:tavLst>
                                    </p:anim>
                                  </p:childTnLst>
                                </p:cTn>
                              </p:par>
                            </p:childTnLst>
                          </p:cTn>
                        </p:par>
                        <p:par>
                          <p:cTn id="43" fill="hold">
                            <p:stCondLst>
                              <p:cond delay="4500"/>
                            </p:stCondLst>
                            <p:childTnLst>
                              <p:par>
                                <p:cTn id="44" presetID="23" presetClass="entr" presetSubtype="32" fill="hold" nodeType="afterEffect">
                                  <p:stCondLst>
                                    <p:cond delay="0"/>
                                  </p:stCondLst>
                                  <p:childTnLst>
                                    <p:set>
                                      <p:cBhvr>
                                        <p:cTn id="45" dur="1" fill="hold">
                                          <p:stCondLst>
                                            <p:cond delay="0"/>
                                          </p:stCondLst>
                                        </p:cTn>
                                        <p:tgtEl>
                                          <p:spTgt spid="78"/>
                                        </p:tgtEl>
                                        <p:attrNameLst>
                                          <p:attrName>style.visibility</p:attrName>
                                        </p:attrNameLst>
                                      </p:cBhvr>
                                      <p:to>
                                        <p:strVal val="visible"/>
                                      </p:to>
                                    </p:set>
                                    <p:anim calcmode="lin" valueType="num">
                                      <p:cBhvr>
                                        <p:cTn id="46" dur="500" fill="hold"/>
                                        <p:tgtEl>
                                          <p:spTgt spid="78"/>
                                        </p:tgtEl>
                                        <p:attrNameLst>
                                          <p:attrName>ppt_w</p:attrName>
                                        </p:attrNameLst>
                                      </p:cBhvr>
                                      <p:tavLst>
                                        <p:tav tm="0">
                                          <p:val>
                                            <p:strVal val="4*#ppt_w"/>
                                          </p:val>
                                        </p:tav>
                                        <p:tav tm="100000">
                                          <p:val>
                                            <p:strVal val="#ppt_w"/>
                                          </p:val>
                                        </p:tav>
                                      </p:tavLst>
                                    </p:anim>
                                    <p:anim calcmode="lin" valueType="num">
                                      <p:cBhvr>
                                        <p:cTn id="47" dur="500" fill="hold"/>
                                        <p:tgtEl>
                                          <p:spTgt spid="78"/>
                                        </p:tgtEl>
                                        <p:attrNameLst>
                                          <p:attrName>ppt_h</p:attrName>
                                        </p:attrNameLst>
                                      </p:cBhvr>
                                      <p:tavLst>
                                        <p:tav tm="0">
                                          <p:val>
                                            <p:strVal val="4*#ppt_h"/>
                                          </p:val>
                                        </p:tav>
                                        <p:tav tm="100000">
                                          <p:val>
                                            <p:strVal val="#ppt_h"/>
                                          </p:val>
                                        </p:tav>
                                      </p:tavLst>
                                    </p:anim>
                                  </p:childTnLst>
                                </p:cTn>
                              </p:par>
                            </p:childTnLst>
                          </p:cTn>
                        </p:par>
                        <p:par>
                          <p:cTn id="48" fill="hold">
                            <p:stCondLst>
                              <p:cond delay="5000"/>
                            </p:stCondLst>
                            <p:childTnLst>
                              <p:par>
                                <p:cTn id="49" presetID="37" presetClass="entr" presetSubtype="0" fill="hold" nodeType="after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fade">
                                      <p:cBhvr>
                                        <p:cTn id="51" dur="1000"/>
                                        <p:tgtEl>
                                          <p:spTgt spid="80"/>
                                        </p:tgtEl>
                                      </p:cBhvr>
                                    </p:animEffect>
                                    <p:anim calcmode="lin" valueType="num">
                                      <p:cBhvr>
                                        <p:cTn id="52" dur="1000" fill="hold"/>
                                        <p:tgtEl>
                                          <p:spTgt spid="80"/>
                                        </p:tgtEl>
                                        <p:attrNameLst>
                                          <p:attrName>ppt_x</p:attrName>
                                        </p:attrNameLst>
                                      </p:cBhvr>
                                      <p:tavLst>
                                        <p:tav tm="0">
                                          <p:val>
                                            <p:strVal val="#ppt_x"/>
                                          </p:val>
                                        </p:tav>
                                        <p:tav tm="100000">
                                          <p:val>
                                            <p:strVal val="#ppt_x"/>
                                          </p:val>
                                        </p:tav>
                                      </p:tavLst>
                                    </p:anim>
                                    <p:anim calcmode="lin" valueType="num">
                                      <p:cBhvr>
                                        <p:cTn id="53" dur="900" decel="100000" fill="hold"/>
                                        <p:tgtEl>
                                          <p:spTgt spid="80"/>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80"/>
                                        </p:tgtEl>
                                        <p:attrNameLst>
                                          <p:attrName>ppt_y</p:attrName>
                                        </p:attrNameLst>
                                      </p:cBhvr>
                                      <p:tavLst>
                                        <p:tav tm="0">
                                          <p:val>
                                            <p:strVal val="#ppt_y-.03"/>
                                          </p:val>
                                        </p:tav>
                                        <p:tav tm="100000">
                                          <p:val>
                                            <p:strVal val="#ppt_y"/>
                                          </p:val>
                                        </p:tav>
                                      </p:tavLst>
                                    </p:anim>
                                  </p:childTnLst>
                                </p:cTn>
                              </p:par>
                              <p:par>
                                <p:cTn id="55" presetID="37" presetClass="entr" presetSubtype="0" fill="hold" nodeType="withEffect">
                                  <p:stCondLst>
                                    <p:cond delay="250"/>
                                  </p:stCondLst>
                                  <p:childTnLst>
                                    <p:set>
                                      <p:cBhvr>
                                        <p:cTn id="56" dur="1" fill="hold">
                                          <p:stCondLst>
                                            <p:cond delay="0"/>
                                          </p:stCondLst>
                                        </p:cTn>
                                        <p:tgtEl>
                                          <p:spTgt spid="73"/>
                                        </p:tgtEl>
                                        <p:attrNameLst>
                                          <p:attrName>style.visibility</p:attrName>
                                        </p:attrNameLst>
                                      </p:cBhvr>
                                      <p:to>
                                        <p:strVal val="visible"/>
                                      </p:to>
                                    </p:set>
                                    <p:animEffect transition="in" filter="fade">
                                      <p:cBhvr>
                                        <p:cTn id="57" dur="1000"/>
                                        <p:tgtEl>
                                          <p:spTgt spid="73"/>
                                        </p:tgtEl>
                                      </p:cBhvr>
                                    </p:animEffect>
                                    <p:anim calcmode="lin" valueType="num">
                                      <p:cBhvr>
                                        <p:cTn id="58" dur="1000" fill="hold"/>
                                        <p:tgtEl>
                                          <p:spTgt spid="73"/>
                                        </p:tgtEl>
                                        <p:attrNameLst>
                                          <p:attrName>ppt_x</p:attrName>
                                        </p:attrNameLst>
                                      </p:cBhvr>
                                      <p:tavLst>
                                        <p:tav tm="0">
                                          <p:val>
                                            <p:strVal val="#ppt_x"/>
                                          </p:val>
                                        </p:tav>
                                        <p:tav tm="100000">
                                          <p:val>
                                            <p:strVal val="#ppt_x"/>
                                          </p:val>
                                        </p:tav>
                                      </p:tavLst>
                                    </p:anim>
                                    <p:anim calcmode="lin" valueType="num">
                                      <p:cBhvr>
                                        <p:cTn id="59" dur="900" decel="100000" fill="hold"/>
                                        <p:tgtEl>
                                          <p:spTgt spid="73"/>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73"/>
                                        </p:tgtEl>
                                        <p:attrNameLst>
                                          <p:attrName>ppt_y</p:attrName>
                                        </p:attrNameLst>
                                      </p:cBhvr>
                                      <p:tavLst>
                                        <p:tav tm="0">
                                          <p:val>
                                            <p:strVal val="#ppt_y-.03"/>
                                          </p:val>
                                        </p:tav>
                                        <p:tav tm="100000">
                                          <p:val>
                                            <p:strVal val="#ppt_y"/>
                                          </p:val>
                                        </p:tav>
                                      </p:tavLst>
                                    </p:anim>
                                  </p:childTnLst>
                                </p:cTn>
                              </p:par>
                              <p:par>
                                <p:cTn id="61" presetID="37" presetClass="entr" presetSubtype="0" fill="hold" nodeType="withEffect">
                                  <p:stCondLst>
                                    <p:cond delay="500"/>
                                  </p:stCondLst>
                                  <p:childTnLst>
                                    <p:set>
                                      <p:cBhvr>
                                        <p:cTn id="62" dur="1" fill="hold">
                                          <p:stCondLst>
                                            <p:cond delay="0"/>
                                          </p:stCondLst>
                                        </p:cTn>
                                        <p:tgtEl>
                                          <p:spTgt spid="79"/>
                                        </p:tgtEl>
                                        <p:attrNameLst>
                                          <p:attrName>style.visibility</p:attrName>
                                        </p:attrNameLst>
                                      </p:cBhvr>
                                      <p:to>
                                        <p:strVal val="visible"/>
                                      </p:to>
                                    </p:set>
                                    <p:animEffect transition="in" filter="fade">
                                      <p:cBhvr>
                                        <p:cTn id="63" dur="1000"/>
                                        <p:tgtEl>
                                          <p:spTgt spid="79"/>
                                        </p:tgtEl>
                                      </p:cBhvr>
                                    </p:animEffect>
                                    <p:anim calcmode="lin" valueType="num">
                                      <p:cBhvr>
                                        <p:cTn id="64" dur="1000" fill="hold"/>
                                        <p:tgtEl>
                                          <p:spTgt spid="79"/>
                                        </p:tgtEl>
                                        <p:attrNameLst>
                                          <p:attrName>ppt_x</p:attrName>
                                        </p:attrNameLst>
                                      </p:cBhvr>
                                      <p:tavLst>
                                        <p:tav tm="0">
                                          <p:val>
                                            <p:strVal val="#ppt_x"/>
                                          </p:val>
                                        </p:tav>
                                        <p:tav tm="100000">
                                          <p:val>
                                            <p:strVal val="#ppt_x"/>
                                          </p:val>
                                        </p:tav>
                                      </p:tavLst>
                                    </p:anim>
                                    <p:anim calcmode="lin" valueType="num">
                                      <p:cBhvr>
                                        <p:cTn id="65" dur="900" decel="100000" fill="hold"/>
                                        <p:tgtEl>
                                          <p:spTgt spid="79"/>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79"/>
                                        </p:tgtEl>
                                        <p:attrNameLst>
                                          <p:attrName>ppt_y</p:attrName>
                                        </p:attrNameLst>
                                      </p:cBhvr>
                                      <p:tavLst>
                                        <p:tav tm="0">
                                          <p:val>
                                            <p:strVal val="#ppt_y-.03"/>
                                          </p:val>
                                        </p:tav>
                                        <p:tav tm="100000">
                                          <p:val>
                                            <p:strVal val="#ppt_y"/>
                                          </p:val>
                                        </p:tav>
                                      </p:tavLst>
                                    </p:anim>
                                  </p:childTnLst>
                                </p:cTn>
                              </p:par>
                              <p:par>
                                <p:cTn id="67" presetID="37" presetClass="entr" presetSubtype="0" fill="hold" nodeType="withEffect">
                                  <p:stCondLst>
                                    <p:cond delay="750"/>
                                  </p:stCondLst>
                                  <p:childTnLst>
                                    <p:set>
                                      <p:cBhvr>
                                        <p:cTn id="68" dur="1" fill="hold">
                                          <p:stCondLst>
                                            <p:cond delay="0"/>
                                          </p:stCondLst>
                                        </p:cTn>
                                        <p:tgtEl>
                                          <p:spTgt spid="74"/>
                                        </p:tgtEl>
                                        <p:attrNameLst>
                                          <p:attrName>style.visibility</p:attrName>
                                        </p:attrNameLst>
                                      </p:cBhvr>
                                      <p:to>
                                        <p:strVal val="visible"/>
                                      </p:to>
                                    </p:set>
                                    <p:animEffect transition="in" filter="fade">
                                      <p:cBhvr>
                                        <p:cTn id="69" dur="1000"/>
                                        <p:tgtEl>
                                          <p:spTgt spid="74"/>
                                        </p:tgtEl>
                                      </p:cBhvr>
                                    </p:animEffect>
                                    <p:anim calcmode="lin" valueType="num">
                                      <p:cBhvr>
                                        <p:cTn id="70" dur="1000" fill="hold"/>
                                        <p:tgtEl>
                                          <p:spTgt spid="74"/>
                                        </p:tgtEl>
                                        <p:attrNameLst>
                                          <p:attrName>ppt_x</p:attrName>
                                        </p:attrNameLst>
                                      </p:cBhvr>
                                      <p:tavLst>
                                        <p:tav tm="0">
                                          <p:val>
                                            <p:strVal val="#ppt_x"/>
                                          </p:val>
                                        </p:tav>
                                        <p:tav tm="100000">
                                          <p:val>
                                            <p:strVal val="#ppt_x"/>
                                          </p:val>
                                        </p:tav>
                                      </p:tavLst>
                                    </p:anim>
                                    <p:anim calcmode="lin" valueType="num">
                                      <p:cBhvr>
                                        <p:cTn id="71" dur="900" decel="100000" fill="hold"/>
                                        <p:tgtEl>
                                          <p:spTgt spid="74"/>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74"/>
                                        </p:tgtEl>
                                        <p:attrNameLst>
                                          <p:attrName>ppt_y</p:attrName>
                                        </p:attrNameLst>
                                      </p:cBhvr>
                                      <p:tavLst>
                                        <p:tav tm="0">
                                          <p:val>
                                            <p:strVal val="#ppt_y-.03"/>
                                          </p:val>
                                        </p:tav>
                                        <p:tav tm="100000">
                                          <p:val>
                                            <p:strVal val="#ppt_y"/>
                                          </p:val>
                                        </p:tav>
                                      </p:tavLst>
                                    </p:anim>
                                  </p:childTnLst>
                                </p:cTn>
                              </p:par>
                            </p:childTnLst>
                          </p:cTn>
                        </p:par>
                        <p:par>
                          <p:cTn id="73" fill="hold">
                            <p:stCondLst>
                              <p:cond delay="6750"/>
                            </p:stCondLst>
                            <p:childTnLst>
                              <p:par>
                                <p:cTn id="74" presetID="41" presetClass="entr" presetSubtype="0" fill="hold" grpId="0" nodeType="afterEffect">
                                  <p:stCondLst>
                                    <p:cond delay="0"/>
                                  </p:stCondLst>
                                  <p:iterate type="lt">
                                    <p:tmPct val="10000"/>
                                  </p:iterate>
                                  <p:childTnLst>
                                    <p:set>
                                      <p:cBhvr>
                                        <p:cTn id="75" dur="1" fill="hold">
                                          <p:stCondLst>
                                            <p:cond delay="0"/>
                                          </p:stCondLst>
                                        </p:cTn>
                                        <p:tgtEl>
                                          <p:spTgt spid="91"/>
                                        </p:tgtEl>
                                        <p:attrNameLst>
                                          <p:attrName>style.visibility</p:attrName>
                                        </p:attrNameLst>
                                      </p:cBhvr>
                                      <p:to>
                                        <p:strVal val="visible"/>
                                      </p:to>
                                    </p:set>
                                    <p:anim calcmode="lin" valueType="num">
                                      <p:cBhvr>
                                        <p:cTn id="76" dur="250" fill="hold"/>
                                        <p:tgtEl>
                                          <p:spTgt spid="91"/>
                                        </p:tgtEl>
                                        <p:attrNameLst>
                                          <p:attrName>ppt_x</p:attrName>
                                        </p:attrNameLst>
                                      </p:cBhvr>
                                      <p:tavLst>
                                        <p:tav tm="0">
                                          <p:val>
                                            <p:strVal val="#ppt_x"/>
                                          </p:val>
                                        </p:tav>
                                        <p:tav tm="50000">
                                          <p:val>
                                            <p:strVal val="#ppt_x+.1"/>
                                          </p:val>
                                        </p:tav>
                                        <p:tav tm="100000">
                                          <p:val>
                                            <p:strVal val="#ppt_x"/>
                                          </p:val>
                                        </p:tav>
                                      </p:tavLst>
                                    </p:anim>
                                    <p:anim calcmode="lin" valueType="num">
                                      <p:cBhvr>
                                        <p:cTn id="77" dur="250" fill="hold"/>
                                        <p:tgtEl>
                                          <p:spTgt spid="91"/>
                                        </p:tgtEl>
                                        <p:attrNameLst>
                                          <p:attrName>ppt_y</p:attrName>
                                        </p:attrNameLst>
                                      </p:cBhvr>
                                      <p:tavLst>
                                        <p:tav tm="0">
                                          <p:val>
                                            <p:strVal val="#ppt_y"/>
                                          </p:val>
                                        </p:tav>
                                        <p:tav tm="100000">
                                          <p:val>
                                            <p:strVal val="#ppt_y"/>
                                          </p:val>
                                        </p:tav>
                                      </p:tavLst>
                                    </p:anim>
                                    <p:anim calcmode="lin" valueType="num">
                                      <p:cBhvr>
                                        <p:cTn id="78" dur="250" fill="hold"/>
                                        <p:tgtEl>
                                          <p:spTgt spid="91"/>
                                        </p:tgtEl>
                                        <p:attrNameLst>
                                          <p:attrName>ppt_h</p:attrName>
                                        </p:attrNameLst>
                                      </p:cBhvr>
                                      <p:tavLst>
                                        <p:tav tm="0">
                                          <p:val>
                                            <p:strVal val="#ppt_h/10"/>
                                          </p:val>
                                        </p:tav>
                                        <p:tav tm="50000">
                                          <p:val>
                                            <p:strVal val="#ppt_h+.01"/>
                                          </p:val>
                                        </p:tav>
                                        <p:tav tm="100000">
                                          <p:val>
                                            <p:strVal val="#ppt_h"/>
                                          </p:val>
                                        </p:tav>
                                      </p:tavLst>
                                    </p:anim>
                                    <p:anim calcmode="lin" valueType="num">
                                      <p:cBhvr>
                                        <p:cTn id="79" dur="250" fill="hold"/>
                                        <p:tgtEl>
                                          <p:spTgt spid="91"/>
                                        </p:tgtEl>
                                        <p:attrNameLst>
                                          <p:attrName>ppt_w</p:attrName>
                                        </p:attrNameLst>
                                      </p:cBhvr>
                                      <p:tavLst>
                                        <p:tav tm="0">
                                          <p:val>
                                            <p:strVal val="#ppt_w/10"/>
                                          </p:val>
                                        </p:tav>
                                        <p:tav tm="50000">
                                          <p:val>
                                            <p:strVal val="#ppt_w+.01"/>
                                          </p:val>
                                        </p:tav>
                                        <p:tav tm="100000">
                                          <p:val>
                                            <p:strVal val="#ppt_w"/>
                                          </p:val>
                                        </p:tav>
                                      </p:tavLst>
                                    </p:anim>
                                    <p:animEffect transition="in" filter="fade">
                                      <p:cBhvr>
                                        <p:cTn id="80" dur="250" tmFilter="0,0; .5, 1; 1, 1"/>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5" name="组合 74"/>
          <p:cNvGrpSpPr/>
          <p:nvPr/>
        </p:nvGrpSpPr>
        <p:grpSpPr>
          <a:xfrm>
            <a:off x="3600669" y="1787565"/>
            <a:ext cx="1903864" cy="1903864"/>
            <a:chOff x="1200760" y="3842074"/>
            <a:chExt cx="1784148" cy="1784148"/>
          </a:xfrm>
        </p:grpSpPr>
        <p:sp>
          <p:nvSpPr>
            <p:cNvPr id="76" name="椭圆 75"/>
            <p:cNvSpPr/>
            <p:nvPr/>
          </p:nvSpPr>
          <p:spPr>
            <a:xfrm>
              <a:off x="1200760" y="3842074"/>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77" name="椭圆 76"/>
            <p:cNvSpPr/>
            <p:nvPr/>
          </p:nvSpPr>
          <p:spPr>
            <a:xfrm>
              <a:off x="1314785" y="3941671"/>
              <a:ext cx="1584954" cy="1584954"/>
            </a:xfrm>
            <a:prstGeom prst="ellipse">
              <a:avLst/>
            </a:prstGeom>
            <a:blipFill dpi="0" rotWithShape="0">
              <a:blip r:embed="rId3" cstate="screen">
                <a:extLst>
                  <a:ext uri="{28A0092B-C50C-407E-A947-70E740481C1C}">
                    <a14:useLocalDpi xmlns:a14="http://schemas.microsoft.com/office/drawing/2010/main"/>
                  </a:ext>
                </a:extLst>
              </a:blip>
              <a:srcRect/>
              <a:stretch>
                <a:fillRect/>
              </a:stretch>
            </a:blip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grpSp>
      <p:grpSp>
        <p:nvGrpSpPr>
          <p:cNvPr id="102" name="组合 101"/>
          <p:cNvGrpSpPr/>
          <p:nvPr/>
        </p:nvGrpSpPr>
        <p:grpSpPr>
          <a:xfrm>
            <a:off x="5590485" y="3357599"/>
            <a:ext cx="917466" cy="917466"/>
            <a:chOff x="6823130" y="4807855"/>
            <a:chExt cx="1223288" cy="1223288"/>
          </a:xfrm>
        </p:grpSpPr>
        <p:grpSp>
          <p:nvGrpSpPr>
            <p:cNvPr id="103" name="组合 102"/>
            <p:cNvGrpSpPr/>
            <p:nvPr/>
          </p:nvGrpSpPr>
          <p:grpSpPr>
            <a:xfrm>
              <a:off x="6823130" y="4807855"/>
              <a:ext cx="1223288" cy="1223288"/>
              <a:chOff x="1200760" y="3842075"/>
              <a:chExt cx="1784148" cy="1784148"/>
            </a:xfrm>
          </p:grpSpPr>
          <p:sp>
            <p:nvSpPr>
              <p:cNvPr id="105" name="椭圆 104"/>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106" name="椭圆 105"/>
              <p:cNvSpPr/>
              <p:nvPr/>
            </p:nvSpPr>
            <p:spPr>
              <a:xfrm>
                <a:off x="1342074" y="3983389"/>
                <a:ext cx="1501520" cy="1501520"/>
              </a:xfrm>
              <a:prstGeom prst="ellipse">
                <a:avLst/>
              </a:prstGeom>
              <a:solidFill>
                <a:schemeClr val="accent3"/>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grpSp>
        <p:sp>
          <p:nvSpPr>
            <p:cNvPr id="104" name="文本框 168"/>
            <p:cNvSpPr txBox="1"/>
            <p:nvPr/>
          </p:nvSpPr>
          <p:spPr>
            <a:xfrm>
              <a:off x="7096369" y="5064892"/>
              <a:ext cx="877081" cy="738664"/>
            </a:xfrm>
            <a:prstGeom prst="rect">
              <a:avLst/>
            </a:prstGeom>
            <a:noFill/>
          </p:spPr>
          <p:txBody>
            <a:bodyPr wrap="square" rtlCol="0">
              <a:spAutoFit/>
            </a:bodyPr>
            <a:lstStyle/>
            <a:p>
              <a:r>
                <a:rPr lang="zh-CN" altLang="en-US" sz="1500" b="1" dirty="0">
                  <a:solidFill>
                    <a:schemeClr val="bg1"/>
                  </a:solidFill>
                  <a:cs typeface="+mn-ea"/>
                  <a:sym typeface="+mn-lt"/>
                </a:rPr>
                <a:t>添加标题</a:t>
              </a:r>
            </a:p>
          </p:txBody>
        </p:sp>
      </p:grpSp>
      <p:grpSp>
        <p:nvGrpSpPr>
          <p:cNvPr id="107" name="组合 106"/>
          <p:cNvGrpSpPr/>
          <p:nvPr/>
        </p:nvGrpSpPr>
        <p:grpSpPr>
          <a:xfrm>
            <a:off x="5577857" y="971523"/>
            <a:ext cx="1187471" cy="1187471"/>
            <a:chOff x="6886003" y="2716386"/>
            <a:chExt cx="1943712" cy="1943712"/>
          </a:xfrm>
        </p:grpSpPr>
        <p:grpSp>
          <p:nvGrpSpPr>
            <p:cNvPr id="108" name="组合 107"/>
            <p:cNvGrpSpPr/>
            <p:nvPr/>
          </p:nvGrpSpPr>
          <p:grpSpPr>
            <a:xfrm>
              <a:off x="6886003" y="2716386"/>
              <a:ext cx="1943712" cy="1943712"/>
              <a:chOff x="1200760" y="3842075"/>
              <a:chExt cx="1784148" cy="1784148"/>
            </a:xfrm>
          </p:grpSpPr>
          <p:sp>
            <p:nvSpPr>
              <p:cNvPr id="110" name="椭圆 109"/>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111" name="椭圆 110"/>
              <p:cNvSpPr/>
              <p:nvPr/>
            </p:nvSpPr>
            <p:spPr>
              <a:xfrm>
                <a:off x="1304632" y="3945947"/>
                <a:ext cx="1576402" cy="1576402"/>
              </a:xfrm>
              <a:prstGeom prst="ellipse">
                <a:avLst/>
              </a:prstGeom>
              <a:solidFill>
                <a:schemeClr val="accent2"/>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grpSp>
        <p:sp>
          <p:nvSpPr>
            <p:cNvPr id="109" name="文本框 168"/>
            <p:cNvSpPr txBox="1"/>
            <p:nvPr/>
          </p:nvSpPr>
          <p:spPr>
            <a:xfrm>
              <a:off x="7307291" y="3253728"/>
              <a:ext cx="1069955" cy="906812"/>
            </a:xfrm>
            <a:prstGeom prst="rect">
              <a:avLst/>
            </a:prstGeom>
            <a:noFill/>
          </p:spPr>
          <p:txBody>
            <a:bodyPr wrap="square" rtlCol="0">
              <a:spAutoFit/>
            </a:bodyPr>
            <a:lstStyle/>
            <a:p>
              <a:pPr algn="ctr"/>
              <a:r>
                <a:rPr lang="zh-CN" altLang="en-US" sz="1500" dirty="0">
                  <a:solidFill>
                    <a:schemeClr val="bg1"/>
                  </a:solidFill>
                  <a:cs typeface="+mn-ea"/>
                  <a:sym typeface="+mn-lt"/>
                </a:rPr>
                <a:t>添加标题</a:t>
              </a:r>
            </a:p>
          </p:txBody>
        </p:sp>
      </p:grpSp>
      <p:grpSp>
        <p:nvGrpSpPr>
          <p:cNvPr id="112" name="组合 111"/>
          <p:cNvGrpSpPr/>
          <p:nvPr/>
        </p:nvGrpSpPr>
        <p:grpSpPr>
          <a:xfrm>
            <a:off x="2321162" y="1258067"/>
            <a:ext cx="1145298" cy="1145298"/>
            <a:chOff x="2921917" y="2223151"/>
            <a:chExt cx="1527064" cy="1527064"/>
          </a:xfrm>
        </p:grpSpPr>
        <p:grpSp>
          <p:nvGrpSpPr>
            <p:cNvPr id="113" name="组合 112"/>
            <p:cNvGrpSpPr/>
            <p:nvPr/>
          </p:nvGrpSpPr>
          <p:grpSpPr>
            <a:xfrm>
              <a:off x="2921917" y="2223151"/>
              <a:ext cx="1527064" cy="1527064"/>
              <a:chOff x="1200760" y="3842075"/>
              <a:chExt cx="1784148" cy="1784148"/>
            </a:xfrm>
          </p:grpSpPr>
          <p:sp>
            <p:nvSpPr>
              <p:cNvPr id="115" name="椭圆 114"/>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116" name="椭圆 115"/>
              <p:cNvSpPr/>
              <p:nvPr/>
            </p:nvSpPr>
            <p:spPr>
              <a:xfrm>
                <a:off x="1331074" y="3972389"/>
                <a:ext cx="1523519" cy="1523519"/>
              </a:xfrm>
              <a:prstGeom prst="ellipse">
                <a:avLst/>
              </a:prstGeom>
              <a:solidFill>
                <a:schemeClr val="accent1"/>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grpSp>
        <p:sp>
          <p:nvSpPr>
            <p:cNvPr id="114" name="文本框 168"/>
            <p:cNvSpPr txBox="1"/>
            <p:nvPr/>
          </p:nvSpPr>
          <p:spPr>
            <a:xfrm>
              <a:off x="3280020" y="2632740"/>
              <a:ext cx="810860" cy="738664"/>
            </a:xfrm>
            <a:prstGeom prst="rect">
              <a:avLst/>
            </a:prstGeom>
            <a:noFill/>
          </p:spPr>
          <p:txBody>
            <a:bodyPr wrap="square" rtlCol="0">
              <a:spAutoFit/>
            </a:bodyPr>
            <a:lstStyle/>
            <a:p>
              <a:pPr algn="ctr"/>
              <a:r>
                <a:rPr lang="zh-CN" altLang="en-US" sz="1500" dirty="0">
                  <a:solidFill>
                    <a:schemeClr val="bg1"/>
                  </a:solidFill>
                  <a:cs typeface="+mn-ea"/>
                  <a:sym typeface="+mn-lt"/>
                </a:rPr>
                <a:t>添加</a:t>
              </a:r>
              <a:endParaRPr lang="en-US" altLang="zh-CN" sz="1500" dirty="0">
                <a:solidFill>
                  <a:schemeClr val="bg1"/>
                </a:solidFill>
                <a:cs typeface="+mn-ea"/>
                <a:sym typeface="+mn-lt"/>
              </a:endParaRPr>
            </a:p>
            <a:p>
              <a:pPr algn="ctr"/>
              <a:r>
                <a:rPr lang="zh-CN" altLang="en-US" sz="1500" dirty="0">
                  <a:solidFill>
                    <a:schemeClr val="bg1"/>
                  </a:solidFill>
                  <a:cs typeface="+mn-ea"/>
                  <a:sym typeface="+mn-lt"/>
                </a:rPr>
                <a:t>标题</a:t>
              </a:r>
            </a:p>
          </p:txBody>
        </p:sp>
      </p:grpSp>
      <p:grpSp>
        <p:nvGrpSpPr>
          <p:cNvPr id="117" name="组合 116"/>
          <p:cNvGrpSpPr/>
          <p:nvPr/>
        </p:nvGrpSpPr>
        <p:grpSpPr>
          <a:xfrm>
            <a:off x="2348214" y="3299017"/>
            <a:ext cx="1301325" cy="1301325"/>
            <a:chOff x="2419539" y="4096106"/>
            <a:chExt cx="1735100" cy="1735100"/>
          </a:xfrm>
        </p:grpSpPr>
        <p:grpSp>
          <p:nvGrpSpPr>
            <p:cNvPr id="118" name="组合 117"/>
            <p:cNvGrpSpPr/>
            <p:nvPr/>
          </p:nvGrpSpPr>
          <p:grpSpPr>
            <a:xfrm>
              <a:off x="2419539" y="4096106"/>
              <a:ext cx="1735100" cy="1735100"/>
              <a:chOff x="1200760" y="3842075"/>
              <a:chExt cx="1784148" cy="1784148"/>
            </a:xfrm>
          </p:grpSpPr>
          <p:sp>
            <p:nvSpPr>
              <p:cNvPr id="120" name="椭圆 119"/>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121" name="椭圆 120"/>
              <p:cNvSpPr/>
              <p:nvPr/>
            </p:nvSpPr>
            <p:spPr>
              <a:xfrm>
                <a:off x="1320251" y="3961566"/>
                <a:ext cx="1545166" cy="1545166"/>
              </a:xfrm>
              <a:prstGeom prst="ellipse">
                <a:avLst/>
              </a:prstGeom>
              <a:solidFill>
                <a:schemeClr val="accent4"/>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grpSp>
        <p:sp>
          <p:nvSpPr>
            <p:cNvPr id="119" name="文本框 168"/>
            <p:cNvSpPr txBox="1"/>
            <p:nvPr/>
          </p:nvSpPr>
          <p:spPr>
            <a:xfrm>
              <a:off x="2903771" y="4628757"/>
              <a:ext cx="766635" cy="738664"/>
            </a:xfrm>
            <a:prstGeom prst="rect">
              <a:avLst/>
            </a:prstGeom>
            <a:noFill/>
          </p:spPr>
          <p:txBody>
            <a:bodyPr wrap="square" rtlCol="0">
              <a:spAutoFit/>
            </a:bodyPr>
            <a:lstStyle/>
            <a:p>
              <a:pPr algn="ctr"/>
              <a:r>
                <a:rPr lang="zh-CN" altLang="en-US" sz="1500" dirty="0">
                  <a:solidFill>
                    <a:schemeClr val="bg1"/>
                  </a:solidFill>
                  <a:cs typeface="+mn-ea"/>
                  <a:sym typeface="+mn-lt"/>
                </a:rPr>
                <a:t>添加</a:t>
              </a:r>
              <a:endParaRPr lang="en-US" altLang="zh-CN" sz="1500" dirty="0">
                <a:solidFill>
                  <a:schemeClr val="bg1"/>
                </a:solidFill>
                <a:cs typeface="+mn-ea"/>
                <a:sym typeface="+mn-lt"/>
              </a:endParaRPr>
            </a:p>
            <a:p>
              <a:pPr algn="ctr"/>
              <a:r>
                <a:rPr lang="zh-CN" altLang="en-US" sz="1500" dirty="0">
                  <a:solidFill>
                    <a:schemeClr val="bg1"/>
                  </a:solidFill>
                  <a:cs typeface="+mn-ea"/>
                  <a:sym typeface="+mn-lt"/>
                </a:rPr>
                <a:t>标题</a:t>
              </a:r>
            </a:p>
          </p:txBody>
        </p:sp>
      </p:grpSp>
      <p:sp>
        <p:nvSpPr>
          <p:cNvPr id="122" name="矩形 47"/>
          <p:cNvSpPr>
            <a:spLocks noChangeArrowheads="1"/>
          </p:cNvSpPr>
          <p:nvPr/>
        </p:nvSpPr>
        <p:spPr bwMode="auto">
          <a:xfrm>
            <a:off x="686094" y="1496647"/>
            <a:ext cx="1681663" cy="592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75000"/>
                    <a:lumOff val="25000"/>
                  </a:schemeClr>
                </a:solidFill>
                <a:cs typeface="+mn-ea"/>
                <a:sym typeface="+mn-lt"/>
              </a:rPr>
              <a:t>您的内容打在这里或者通过复制您的文本后，在此框中选择粘贴，并选择只保留文字。</a:t>
            </a:r>
            <a:endParaRPr lang="en-US" altLang="zh-CN" sz="900" dirty="0">
              <a:solidFill>
                <a:schemeClr val="tx1">
                  <a:lumMod val="75000"/>
                  <a:lumOff val="25000"/>
                </a:schemeClr>
              </a:solidFill>
              <a:cs typeface="+mn-ea"/>
              <a:sym typeface="+mn-lt"/>
            </a:endParaRPr>
          </a:p>
        </p:txBody>
      </p:sp>
      <p:sp>
        <p:nvSpPr>
          <p:cNvPr id="123" name="矩形 47"/>
          <p:cNvSpPr>
            <a:spLocks noChangeArrowheads="1"/>
          </p:cNvSpPr>
          <p:nvPr/>
        </p:nvSpPr>
        <p:spPr bwMode="auto">
          <a:xfrm>
            <a:off x="646514" y="3536759"/>
            <a:ext cx="1608423" cy="592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75000"/>
                    <a:lumOff val="25000"/>
                  </a:schemeClr>
                </a:solidFill>
                <a:cs typeface="+mn-ea"/>
                <a:sym typeface="+mn-lt"/>
              </a:rPr>
              <a:t>您的内容打在这里或者通过复制您的文本后，在此框中选择粘贴，并选择只保留文字。</a:t>
            </a:r>
            <a:endParaRPr lang="en-US" altLang="zh-CN" sz="900" dirty="0">
              <a:solidFill>
                <a:schemeClr val="tx1">
                  <a:lumMod val="75000"/>
                  <a:lumOff val="25000"/>
                </a:schemeClr>
              </a:solidFill>
              <a:cs typeface="+mn-ea"/>
              <a:sym typeface="+mn-lt"/>
            </a:endParaRPr>
          </a:p>
        </p:txBody>
      </p:sp>
      <p:sp>
        <p:nvSpPr>
          <p:cNvPr id="124" name="矩形 47"/>
          <p:cNvSpPr>
            <a:spLocks noChangeArrowheads="1"/>
          </p:cNvSpPr>
          <p:nvPr/>
        </p:nvSpPr>
        <p:spPr bwMode="auto">
          <a:xfrm>
            <a:off x="6851658" y="1266340"/>
            <a:ext cx="1662953" cy="592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75000"/>
                    <a:lumOff val="25000"/>
                  </a:schemeClr>
                </a:solidFill>
                <a:cs typeface="+mn-ea"/>
                <a:sym typeface="+mn-lt"/>
              </a:rPr>
              <a:t>您的内容打在这里或者通过复制您的文本后，在此框中选择粘贴，并选择只保留文字。</a:t>
            </a:r>
            <a:endParaRPr lang="en-US" altLang="zh-CN" sz="900" dirty="0">
              <a:solidFill>
                <a:schemeClr val="tx1">
                  <a:lumMod val="75000"/>
                  <a:lumOff val="25000"/>
                </a:schemeClr>
              </a:solidFill>
              <a:cs typeface="+mn-ea"/>
              <a:sym typeface="+mn-lt"/>
            </a:endParaRPr>
          </a:p>
        </p:txBody>
      </p:sp>
      <p:sp>
        <p:nvSpPr>
          <p:cNvPr id="125" name="矩形 47"/>
          <p:cNvSpPr>
            <a:spLocks noChangeArrowheads="1"/>
          </p:cNvSpPr>
          <p:nvPr/>
        </p:nvSpPr>
        <p:spPr bwMode="auto">
          <a:xfrm>
            <a:off x="6713053" y="3357599"/>
            <a:ext cx="1641852" cy="592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75000"/>
                    <a:lumOff val="25000"/>
                  </a:schemeClr>
                </a:solidFill>
                <a:cs typeface="+mn-ea"/>
                <a:sym typeface="+mn-lt"/>
              </a:rPr>
              <a:t>您的内容打在这里或者通过复制您的文本后，在此框中选择粘贴，并选择只保留文字。</a:t>
            </a:r>
            <a:endParaRPr lang="en-US" altLang="zh-CN" sz="900" dirty="0">
              <a:solidFill>
                <a:schemeClr val="tx1">
                  <a:lumMod val="75000"/>
                  <a:lumOff val="25000"/>
                </a:schemeClr>
              </a:solidFill>
              <a:cs typeface="+mn-ea"/>
              <a:sym typeface="+mn-lt"/>
            </a:endParaRPr>
          </a:p>
        </p:txBody>
      </p:sp>
      <p:grpSp>
        <p:nvGrpSpPr>
          <p:cNvPr id="2" name="组合 1"/>
          <p:cNvGrpSpPr/>
          <p:nvPr/>
        </p:nvGrpSpPr>
        <p:grpSpPr>
          <a:xfrm>
            <a:off x="3466460" y="1985093"/>
            <a:ext cx="2247198" cy="1551667"/>
            <a:chOff x="4621947" y="2646790"/>
            <a:chExt cx="2996264" cy="2068889"/>
          </a:xfrm>
        </p:grpSpPr>
        <p:cxnSp>
          <p:nvCxnSpPr>
            <p:cNvPr id="5" name="直接箭头连接符 4"/>
            <p:cNvCxnSpPr/>
            <p:nvPr/>
          </p:nvCxnSpPr>
          <p:spPr>
            <a:xfrm flipV="1">
              <a:off x="7167399" y="2646790"/>
              <a:ext cx="450812" cy="231868"/>
            </a:xfrm>
            <a:prstGeom prst="straightConnector1">
              <a:avLst/>
            </a:prstGeom>
            <a:ln w="28575">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9" name="直接箭头连接符 38"/>
            <p:cNvCxnSpPr/>
            <p:nvPr/>
          </p:nvCxnSpPr>
          <p:spPr>
            <a:xfrm>
              <a:off x="7158378" y="4514895"/>
              <a:ext cx="295602" cy="200784"/>
            </a:xfrm>
            <a:prstGeom prst="straightConnector1">
              <a:avLst/>
            </a:prstGeom>
            <a:ln w="28575">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1" name="直接箭头连接符 40"/>
            <p:cNvCxnSpPr/>
            <p:nvPr/>
          </p:nvCxnSpPr>
          <p:spPr>
            <a:xfrm flipH="1" flipV="1">
              <a:off x="4621947" y="2794897"/>
              <a:ext cx="341180" cy="115934"/>
            </a:xfrm>
            <a:prstGeom prst="straightConnector1">
              <a:avLst/>
            </a:prstGeom>
            <a:ln w="28575">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3" name="直接箭头连接符 42"/>
            <p:cNvCxnSpPr/>
            <p:nvPr/>
          </p:nvCxnSpPr>
          <p:spPr>
            <a:xfrm flipH="1">
              <a:off x="4749846" y="4419690"/>
              <a:ext cx="213281" cy="195597"/>
            </a:xfrm>
            <a:prstGeom prst="straightConnector1">
              <a:avLst/>
            </a:prstGeom>
            <a:ln w="28575">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06416803"/>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5"/>
                                        </p:tgtEl>
                                        <p:attrNameLst>
                                          <p:attrName>style.visibility</p:attrName>
                                        </p:attrNameLst>
                                      </p:cBhvr>
                                      <p:to>
                                        <p:strVal val="visible"/>
                                      </p:to>
                                    </p:set>
                                    <p:anim calcmode="lin" valueType="num">
                                      <p:cBhvr>
                                        <p:cTn id="7" dur="100" fill="hold"/>
                                        <p:tgtEl>
                                          <p:spTgt spid="75"/>
                                        </p:tgtEl>
                                        <p:attrNameLst>
                                          <p:attrName>ppt_w</p:attrName>
                                        </p:attrNameLst>
                                      </p:cBhvr>
                                      <p:tavLst>
                                        <p:tav tm="0">
                                          <p:val>
                                            <p:fltVal val="0"/>
                                          </p:val>
                                        </p:tav>
                                        <p:tav tm="100000">
                                          <p:val>
                                            <p:strVal val="#ppt_w"/>
                                          </p:val>
                                        </p:tav>
                                      </p:tavLst>
                                    </p:anim>
                                    <p:anim calcmode="lin" valueType="num">
                                      <p:cBhvr>
                                        <p:cTn id="8" dur="100" fill="hold"/>
                                        <p:tgtEl>
                                          <p:spTgt spid="75"/>
                                        </p:tgtEl>
                                        <p:attrNameLst>
                                          <p:attrName>ppt_h</p:attrName>
                                        </p:attrNameLst>
                                      </p:cBhvr>
                                      <p:tavLst>
                                        <p:tav tm="0">
                                          <p:val>
                                            <p:fltVal val="0"/>
                                          </p:val>
                                        </p:tav>
                                        <p:tav tm="100000">
                                          <p:val>
                                            <p:strVal val="#ppt_h"/>
                                          </p:val>
                                        </p:tav>
                                      </p:tavLst>
                                    </p:anim>
                                    <p:animEffect transition="in" filter="fade">
                                      <p:cBhvr>
                                        <p:cTn id="9" dur="100"/>
                                        <p:tgtEl>
                                          <p:spTgt spid="75"/>
                                        </p:tgtEl>
                                      </p:cBhvr>
                                    </p:animEffect>
                                  </p:childTnLst>
                                </p:cTn>
                              </p:par>
                              <p:par>
                                <p:cTn id="10" presetID="6" presetClass="emph" presetSubtype="0" fill="hold" nodeType="withEffect">
                                  <p:stCondLst>
                                    <p:cond delay="100"/>
                                  </p:stCondLst>
                                  <p:childTnLst>
                                    <p:animScale>
                                      <p:cBhvr>
                                        <p:cTn id="11" dur="100" fill="hold"/>
                                        <p:tgtEl>
                                          <p:spTgt spid="75"/>
                                        </p:tgtEl>
                                      </p:cBhvr>
                                      <p:by x="110000" y="110000"/>
                                    </p:animScale>
                                  </p:childTnLst>
                                </p:cTn>
                              </p:par>
                              <p:par>
                                <p:cTn id="12" presetID="6" presetClass="emph" presetSubtype="0" fill="hold" nodeType="withEffect">
                                  <p:stCondLst>
                                    <p:cond delay="200"/>
                                  </p:stCondLst>
                                  <p:childTnLst>
                                    <p:animScale>
                                      <p:cBhvr>
                                        <p:cTn id="13" dur="200" fill="hold"/>
                                        <p:tgtEl>
                                          <p:spTgt spid="75"/>
                                        </p:tgtEl>
                                      </p:cBhvr>
                                      <p:by x="90000" y="90000"/>
                                    </p:animScale>
                                  </p:childTnLst>
                                </p:cTn>
                              </p:par>
                              <p:par>
                                <p:cTn id="14" presetID="6" presetClass="emph" presetSubtype="0" fill="hold" nodeType="withEffect">
                                  <p:stCondLst>
                                    <p:cond delay="400"/>
                                  </p:stCondLst>
                                  <p:childTnLst>
                                    <p:animScale>
                                      <p:cBhvr>
                                        <p:cTn id="15" dur="100" fill="hold"/>
                                        <p:tgtEl>
                                          <p:spTgt spid="75"/>
                                        </p:tgtEl>
                                      </p:cBhvr>
                                      <p:by x="105000" y="105000"/>
                                    </p:animScale>
                                  </p:childTnLst>
                                </p:cTn>
                              </p:par>
                              <p:par>
                                <p:cTn id="16" presetID="6" presetClass="emph" presetSubtype="0" fill="hold" nodeType="withEffect">
                                  <p:stCondLst>
                                    <p:cond delay="500"/>
                                  </p:stCondLst>
                                  <p:childTnLst>
                                    <p:animScale>
                                      <p:cBhvr>
                                        <p:cTn id="17" dur="200" fill="hold"/>
                                        <p:tgtEl>
                                          <p:spTgt spid="75"/>
                                        </p:tgtEl>
                                      </p:cBhvr>
                                      <p:by x="95000" y="95000"/>
                                    </p:animScale>
                                  </p:childTnLst>
                                </p:cTn>
                              </p:par>
                            </p:childTnLst>
                          </p:cTn>
                        </p:par>
                        <p:par>
                          <p:cTn id="18" fill="hold">
                            <p:stCondLst>
                              <p:cond delay="700"/>
                            </p:stCondLst>
                            <p:childTnLst>
                              <p:par>
                                <p:cTn id="19" presetID="53" presetClass="entr" presetSubtype="16"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p:cTn id="21" dur="500" fill="hold"/>
                                        <p:tgtEl>
                                          <p:spTgt spid="2"/>
                                        </p:tgtEl>
                                        <p:attrNameLst>
                                          <p:attrName>ppt_w</p:attrName>
                                        </p:attrNameLst>
                                      </p:cBhvr>
                                      <p:tavLst>
                                        <p:tav tm="0">
                                          <p:val>
                                            <p:fltVal val="0"/>
                                          </p:val>
                                        </p:tav>
                                        <p:tav tm="100000">
                                          <p:val>
                                            <p:strVal val="#ppt_w"/>
                                          </p:val>
                                        </p:tav>
                                      </p:tavLst>
                                    </p:anim>
                                    <p:anim calcmode="lin" valueType="num">
                                      <p:cBhvr>
                                        <p:cTn id="22" dur="500" fill="hold"/>
                                        <p:tgtEl>
                                          <p:spTgt spid="2"/>
                                        </p:tgtEl>
                                        <p:attrNameLst>
                                          <p:attrName>ppt_h</p:attrName>
                                        </p:attrNameLst>
                                      </p:cBhvr>
                                      <p:tavLst>
                                        <p:tav tm="0">
                                          <p:val>
                                            <p:fltVal val="0"/>
                                          </p:val>
                                        </p:tav>
                                        <p:tav tm="100000">
                                          <p:val>
                                            <p:strVal val="#ppt_h"/>
                                          </p:val>
                                        </p:tav>
                                      </p:tavLst>
                                    </p:anim>
                                    <p:animEffect transition="in" filter="fade">
                                      <p:cBhvr>
                                        <p:cTn id="23" dur="500"/>
                                        <p:tgtEl>
                                          <p:spTgt spid="2"/>
                                        </p:tgtEl>
                                      </p:cBhvr>
                                    </p:animEffect>
                                  </p:childTnLst>
                                </p:cTn>
                              </p:par>
                            </p:childTnLst>
                          </p:cTn>
                        </p:par>
                        <p:par>
                          <p:cTn id="24" fill="hold">
                            <p:stCondLst>
                              <p:cond delay="1200"/>
                            </p:stCondLst>
                            <p:childTnLst>
                              <p:par>
                                <p:cTn id="25" presetID="53" presetClass="entr" presetSubtype="16" fill="hold" nodeType="afterEffect">
                                  <p:stCondLst>
                                    <p:cond delay="0"/>
                                  </p:stCondLst>
                                  <p:childTnLst>
                                    <p:set>
                                      <p:cBhvr>
                                        <p:cTn id="26" dur="1" fill="hold">
                                          <p:stCondLst>
                                            <p:cond delay="0"/>
                                          </p:stCondLst>
                                        </p:cTn>
                                        <p:tgtEl>
                                          <p:spTgt spid="112"/>
                                        </p:tgtEl>
                                        <p:attrNameLst>
                                          <p:attrName>style.visibility</p:attrName>
                                        </p:attrNameLst>
                                      </p:cBhvr>
                                      <p:to>
                                        <p:strVal val="visible"/>
                                      </p:to>
                                    </p:set>
                                    <p:anim calcmode="lin" valueType="num">
                                      <p:cBhvr>
                                        <p:cTn id="27" dur="500" fill="hold"/>
                                        <p:tgtEl>
                                          <p:spTgt spid="112"/>
                                        </p:tgtEl>
                                        <p:attrNameLst>
                                          <p:attrName>ppt_w</p:attrName>
                                        </p:attrNameLst>
                                      </p:cBhvr>
                                      <p:tavLst>
                                        <p:tav tm="0">
                                          <p:val>
                                            <p:fltVal val="0"/>
                                          </p:val>
                                        </p:tav>
                                        <p:tav tm="100000">
                                          <p:val>
                                            <p:strVal val="#ppt_w"/>
                                          </p:val>
                                        </p:tav>
                                      </p:tavLst>
                                    </p:anim>
                                    <p:anim calcmode="lin" valueType="num">
                                      <p:cBhvr>
                                        <p:cTn id="28" dur="500" fill="hold"/>
                                        <p:tgtEl>
                                          <p:spTgt spid="112"/>
                                        </p:tgtEl>
                                        <p:attrNameLst>
                                          <p:attrName>ppt_h</p:attrName>
                                        </p:attrNameLst>
                                      </p:cBhvr>
                                      <p:tavLst>
                                        <p:tav tm="0">
                                          <p:val>
                                            <p:fltVal val="0"/>
                                          </p:val>
                                        </p:tav>
                                        <p:tav tm="100000">
                                          <p:val>
                                            <p:strVal val="#ppt_h"/>
                                          </p:val>
                                        </p:tav>
                                      </p:tavLst>
                                    </p:anim>
                                    <p:animEffect transition="in" filter="fade">
                                      <p:cBhvr>
                                        <p:cTn id="29" dur="500"/>
                                        <p:tgtEl>
                                          <p:spTgt spid="112"/>
                                        </p:tgtEl>
                                      </p:cBhvr>
                                    </p:animEffect>
                                  </p:childTnLst>
                                </p:cTn>
                              </p:par>
                            </p:childTnLst>
                          </p:cTn>
                        </p:par>
                        <p:par>
                          <p:cTn id="30" fill="hold">
                            <p:stCondLst>
                              <p:cond delay="1700"/>
                            </p:stCondLst>
                            <p:childTnLst>
                              <p:par>
                                <p:cTn id="31" presetID="53" presetClass="entr" presetSubtype="16" fill="hold" nodeType="afterEffect">
                                  <p:stCondLst>
                                    <p:cond delay="0"/>
                                  </p:stCondLst>
                                  <p:childTnLst>
                                    <p:set>
                                      <p:cBhvr>
                                        <p:cTn id="32" dur="1" fill="hold">
                                          <p:stCondLst>
                                            <p:cond delay="0"/>
                                          </p:stCondLst>
                                        </p:cTn>
                                        <p:tgtEl>
                                          <p:spTgt spid="102"/>
                                        </p:tgtEl>
                                        <p:attrNameLst>
                                          <p:attrName>style.visibility</p:attrName>
                                        </p:attrNameLst>
                                      </p:cBhvr>
                                      <p:to>
                                        <p:strVal val="visible"/>
                                      </p:to>
                                    </p:set>
                                    <p:anim calcmode="lin" valueType="num">
                                      <p:cBhvr>
                                        <p:cTn id="33" dur="500" fill="hold"/>
                                        <p:tgtEl>
                                          <p:spTgt spid="102"/>
                                        </p:tgtEl>
                                        <p:attrNameLst>
                                          <p:attrName>ppt_w</p:attrName>
                                        </p:attrNameLst>
                                      </p:cBhvr>
                                      <p:tavLst>
                                        <p:tav tm="0">
                                          <p:val>
                                            <p:fltVal val="0"/>
                                          </p:val>
                                        </p:tav>
                                        <p:tav tm="100000">
                                          <p:val>
                                            <p:strVal val="#ppt_w"/>
                                          </p:val>
                                        </p:tav>
                                      </p:tavLst>
                                    </p:anim>
                                    <p:anim calcmode="lin" valueType="num">
                                      <p:cBhvr>
                                        <p:cTn id="34" dur="500" fill="hold"/>
                                        <p:tgtEl>
                                          <p:spTgt spid="102"/>
                                        </p:tgtEl>
                                        <p:attrNameLst>
                                          <p:attrName>ppt_h</p:attrName>
                                        </p:attrNameLst>
                                      </p:cBhvr>
                                      <p:tavLst>
                                        <p:tav tm="0">
                                          <p:val>
                                            <p:fltVal val="0"/>
                                          </p:val>
                                        </p:tav>
                                        <p:tav tm="100000">
                                          <p:val>
                                            <p:strVal val="#ppt_h"/>
                                          </p:val>
                                        </p:tav>
                                      </p:tavLst>
                                    </p:anim>
                                    <p:animEffect transition="in" filter="fade">
                                      <p:cBhvr>
                                        <p:cTn id="35" dur="500"/>
                                        <p:tgtEl>
                                          <p:spTgt spid="102"/>
                                        </p:tgtEl>
                                      </p:cBhvr>
                                    </p:animEffect>
                                  </p:childTnLst>
                                </p:cTn>
                              </p:par>
                            </p:childTnLst>
                          </p:cTn>
                        </p:par>
                        <p:par>
                          <p:cTn id="36" fill="hold">
                            <p:stCondLst>
                              <p:cond delay="2200"/>
                            </p:stCondLst>
                            <p:childTnLst>
                              <p:par>
                                <p:cTn id="37" presetID="53" presetClass="entr" presetSubtype="16" fill="hold" nodeType="afterEffect">
                                  <p:stCondLst>
                                    <p:cond delay="0"/>
                                  </p:stCondLst>
                                  <p:childTnLst>
                                    <p:set>
                                      <p:cBhvr>
                                        <p:cTn id="38" dur="1" fill="hold">
                                          <p:stCondLst>
                                            <p:cond delay="0"/>
                                          </p:stCondLst>
                                        </p:cTn>
                                        <p:tgtEl>
                                          <p:spTgt spid="117"/>
                                        </p:tgtEl>
                                        <p:attrNameLst>
                                          <p:attrName>style.visibility</p:attrName>
                                        </p:attrNameLst>
                                      </p:cBhvr>
                                      <p:to>
                                        <p:strVal val="visible"/>
                                      </p:to>
                                    </p:set>
                                    <p:anim calcmode="lin" valueType="num">
                                      <p:cBhvr>
                                        <p:cTn id="39" dur="500" fill="hold"/>
                                        <p:tgtEl>
                                          <p:spTgt spid="117"/>
                                        </p:tgtEl>
                                        <p:attrNameLst>
                                          <p:attrName>ppt_w</p:attrName>
                                        </p:attrNameLst>
                                      </p:cBhvr>
                                      <p:tavLst>
                                        <p:tav tm="0">
                                          <p:val>
                                            <p:fltVal val="0"/>
                                          </p:val>
                                        </p:tav>
                                        <p:tav tm="100000">
                                          <p:val>
                                            <p:strVal val="#ppt_w"/>
                                          </p:val>
                                        </p:tav>
                                      </p:tavLst>
                                    </p:anim>
                                    <p:anim calcmode="lin" valueType="num">
                                      <p:cBhvr>
                                        <p:cTn id="40" dur="500" fill="hold"/>
                                        <p:tgtEl>
                                          <p:spTgt spid="117"/>
                                        </p:tgtEl>
                                        <p:attrNameLst>
                                          <p:attrName>ppt_h</p:attrName>
                                        </p:attrNameLst>
                                      </p:cBhvr>
                                      <p:tavLst>
                                        <p:tav tm="0">
                                          <p:val>
                                            <p:fltVal val="0"/>
                                          </p:val>
                                        </p:tav>
                                        <p:tav tm="100000">
                                          <p:val>
                                            <p:strVal val="#ppt_h"/>
                                          </p:val>
                                        </p:tav>
                                      </p:tavLst>
                                    </p:anim>
                                    <p:animEffect transition="in" filter="fade">
                                      <p:cBhvr>
                                        <p:cTn id="41" dur="500"/>
                                        <p:tgtEl>
                                          <p:spTgt spid="117"/>
                                        </p:tgtEl>
                                      </p:cBhvr>
                                    </p:animEffect>
                                  </p:childTnLst>
                                </p:cTn>
                              </p:par>
                            </p:childTnLst>
                          </p:cTn>
                        </p:par>
                        <p:par>
                          <p:cTn id="42" fill="hold">
                            <p:stCondLst>
                              <p:cond delay="2700"/>
                            </p:stCondLst>
                            <p:childTnLst>
                              <p:par>
                                <p:cTn id="43" presetID="53" presetClass="entr" presetSubtype="16" fill="hold" nodeType="afterEffect">
                                  <p:stCondLst>
                                    <p:cond delay="0"/>
                                  </p:stCondLst>
                                  <p:childTnLst>
                                    <p:set>
                                      <p:cBhvr>
                                        <p:cTn id="44" dur="1" fill="hold">
                                          <p:stCondLst>
                                            <p:cond delay="0"/>
                                          </p:stCondLst>
                                        </p:cTn>
                                        <p:tgtEl>
                                          <p:spTgt spid="107"/>
                                        </p:tgtEl>
                                        <p:attrNameLst>
                                          <p:attrName>style.visibility</p:attrName>
                                        </p:attrNameLst>
                                      </p:cBhvr>
                                      <p:to>
                                        <p:strVal val="visible"/>
                                      </p:to>
                                    </p:set>
                                    <p:anim calcmode="lin" valueType="num">
                                      <p:cBhvr>
                                        <p:cTn id="45" dur="500" fill="hold"/>
                                        <p:tgtEl>
                                          <p:spTgt spid="107"/>
                                        </p:tgtEl>
                                        <p:attrNameLst>
                                          <p:attrName>ppt_w</p:attrName>
                                        </p:attrNameLst>
                                      </p:cBhvr>
                                      <p:tavLst>
                                        <p:tav tm="0">
                                          <p:val>
                                            <p:fltVal val="0"/>
                                          </p:val>
                                        </p:tav>
                                        <p:tav tm="100000">
                                          <p:val>
                                            <p:strVal val="#ppt_w"/>
                                          </p:val>
                                        </p:tav>
                                      </p:tavLst>
                                    </p:anim>
                                    <p:anim calcmode="lin" valueType="num">
                                      <p:cBhvr>
                                        <p:cTn id="46" dur="500" fill="hold"/>
                                        <p:tgtEl>
                                          <p:spTgt spid="107"/>
                                        </p:tgtEl>
                                        <p:attrNameLst>
                                          <p:attrName>ppt_h</p:attrName>
                                        </p:attrNameLst>
                                      </p:cBhvr>
                                      <p:tavLst>
                                        <p:tav tm="0">
                                          <p:val>
                                            <p:fltVal val="0"/>
                                          </p:val>
                                        </p:tav>
                                        <p:tav tm="100000">
                                          <p:val>
                                            <p:strVal val="#ppt_h"/>
                                          </p:val>
                                        </p:tav>
                                      </p:tavLst>
                                    </p:anim>
                                    <p:animEffect transition="in" filter="fade">
                                      <p:cBhvr>
                                        <p:cTn id="47" dur="500"/>
                                        <p:tgtEl>
                                          <p:spTgt spid="107"/>
                                        </p:tgtEl>
                                      </p:cBhvr>
                                    </p:animEffect>
                                  </p:childTnLst>
                                </p:cTn>
                              </p:par>
                            </p:childTnLst>
                          </p:cTn>
                        </p:par>
                        <p:par>
                          <p:cTn id="48" fill="hold">
                            <p:stCondLst>
                              <p:cond delay="3200"/>
                            </p:stCondLst>
                            <p:childTnLst>
                              <p:par>
                                <p:cTn id="49" presetID="14" presetClass="entr" presetSubtype="10" fill="hold" grpId="0" nodeType="afterEffect">
                                  <p:stCondLst>
                                    <p:cond delay="0"/>
                                  </p:stCondLst>
                                  <p:childTnLst>
                                    <p:set>
                                      <p:cBhvr>
                                        <p:cTn id="50" dur="1" fill="hold">
                                          <p:stCondLst>
                                            <p:cond delay="0"/>
                                          </p:stCondLst>
                                        </p:cTn>
                                        <p:tgtEl>
                                          <p:spTgt spid="122"/>
                                        </p:tgtEl>
                                        <p:attrNameLst>
                                          <p:attrName>style.visibility</p:attrName>
                                        </p:attrNameLst>
                                      </p:cBhvr>
                                      <p:to>
                                        <p:strVal val="visible"/>
                                      </p:to>
                                    </p:set>
                                    <p:animEffect transition="in" filter="randombar(horizontal)">
                                      <p:cBhvr>
                                        <p:cTn id="51" dur="500"/>
                                        <p:tgtEl>
                                          <p:spTgt spid="122"/>
                                        </p:tgtEl>
                                      </p:cBhvr>
                                    </p:animEffect>
                                  </p:childTnLst>
                                </p:cTn>
                              </p:par>
                              <p:par>
                                <p:cTn id="52" presetID="14" presetClass="entr" presetSubtype="10" fill="hold" grpId="0" nodeType="withEffect">
                                  <p:stCondLst>
                                    <p:cond delay="0"/>
                                  </p:stCondLst>
                                  <p:childTnLst>
                                    <p:set>
                                      <p:cBhvr>
                                        <p:cTn id="53" dur="1" fill="hold">
                                          <p:stCondLst>
                                            <p:cond delay="0"/>
                                          </p:stCondLst>
                                        </p:cTn>
                                        <p:tgtEl>
                                          <p:spTgt spid="123"/>
                                        </p:tgtEl>
                                        <p:attrNameLst>
                                          <p:attrName>style.visibility</p:attrName>
                                        </p:attrNameLst>
                                      </p:cBhvr>
                                      <p:to>
                                        <p:strVal val="visible"/>
                                      </p:to>
                                    </p:set>
                                    <p:animEffect transition="in" filter="randombar(horizontal)">
                                      <p:cBhvr>
                                        <p:cTn id="54" dur="500"/>
                                        <p:tgtEl>
                                          <p:spTgt spid="123"/>
                                        </p:tgtEl>
                                      </p:cBhvr>
                                    </p:animEffect>
                                  </p:childTnLst>
                                </p:cTn>
                              </p:par>
                              <p:par>
                                <p:cTn id="55" presetID="14" presetClass="entr" presetSubtype="10" fill="hold" grpId="0" nodeType="withEffect">
                                  <p:stCondLst>
                                    <p:cond delay="0"/>
                                  </p:stCondLst>
                                  <p:childTnLst>
                                    <p:set>
                                      <p:cBhvr>
                                        <p:cTn id="56" dur="1" fill="hold">
                                          <p:stCondLst>
                                            <p:cond delay="0"/>
                                          </p:stCondLst>
                                        </p:cTn>
                                        <p:tgtEl>
                                          <p:spTgt spid="124"/>
                                        </p:tgtEl>
                                        <p:attrNameLst>
                                          <p:attrName>style.visibility</p:attrName>
                                        </p:attrNameLst>
                                      </p:cBhvr>
                                      <p:to>
                                        <p:strVal val="visible"/>
                                      </p:to>
                                    </p:set>
                                    <p:animEffect transition="in" filter="randombar(horizontal)">
                                      <p:cBhvr>
                                        <p:cTn id="57" dur="500"/>
                                        <p:tgtEl>
                                          <p:spTgt spid="124"/>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125"/>
                                        </p:tgtEl>
                                        <p:attrNameLst>
                                          <p:attrName>style.visibility</p:attrName>
                                        </p:attrNameLst>
                                      </p:cBhvr>
                                      <p:to>
                                        <p:strVal val="visible"/>
                                      </p:to>
                                    </p:set>
                                    <p:animEffect transition="in" filter="randombar(horizontal)">
                                      <p:cBhvr>
                                        <p:cTn id="60" dur="500"/>
                                        <p:tgtEl>
                                          <p:spTgt spid="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 grpId="0"/>
      <p:bldP spid="123" grpId="0"/>
      <p:bldP spid="124" grpId="0"/>
      <p:bldP spid="12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文本框 35"/>
          <p:cNvSpPr txBox="1"/>
          <p:nvPr/>
        </p:nvSpPr>
        <p:spPr>
          <a:xfrm>
            <a:off x="2394548" y="1454740"/>
            <a:ext cx="915773" cy="553998"/>
          </a:xfrm>
          <a:prstGeom prst="rect">
            <a:avLst/>
          </a:prstGeom>
          <a:noFill/>
        </p:spPr>
        <p:txBody>
          <a:bodyPr wrap="square" rtlCol="0">
            <a:spAutoFit/>
          </a:bodyPr>
          <a:lstStyle/>
          <a:p>
            <a:r>
              <a:rPr lang="zh-CN" altLang="en-US" sz="1500" dirty="0">
                <a:solidFill>
                  <a:prstClr val="black">
                    <a:lumMod val="75000"/>
                    <a:lumOff val="25000"/>
                  </a:prstClr>
                </a:solidFill>
                <a:cs typeface="+mn-ea"/>
                <a:sym typeface="+mn-lt"/>
              </a:rPr>
              <a:t>添加标题</a:t>
            </a:r>
          </a:p>
        </p:txBody>
      </p:sp>
      <p:sp>
        <p:nvSpPr>
          <p:cNvPr id="32" name="文本框 37"/>
          <p:cNvSpPr txBox="1"/>
          <p:nvPr/>
        </p:nvSpPr>
        <p:spPr>
          <a:xfrm>
            <a:off x="2390684" y="3267396"/>
            <a:ext cx="902585" cy="553998"/>
          </a:xfrm>
          <a:prstGeom prst="rect">
            <a:avLst/>
          </a:prstGeom>
          <a:noFill/>
        </p:spPr>
        <p:txBody>
          <a:bodyPr wrap="square" rtlCol="0">
            <a:spAutoFit/>
          </a:bodyPr>
          <a:lstStyle/>
          <a:p>
            <a:r>
              <a:rPr lang="zh-CN" altLang="en-US" sz="1500" dirty="0">
                <a:solidFill>
                  <a:prstClr val="black">
                    <a:lumMod val="75000"/>
                    <a:lumOff val="25000"/>
                  </a:prstClr>
                </a:solidFill>
                <a:cs typeface="+mn-ea"/>
                <a:sym typeface="+mn-lt"/>
              </a:rPr>
              <a:t>添加标题</a:t>
            </a:r>
          </a:p>
        </p:txBody>
      </p:sp>
      <p:sp>
        <p:nvSpPr>
          <p:cNvPr id="34" name="文本框 39"/>
          <p:cNvSpPr txBox="1"/>
          <p:nvPr/>
        </p:nvSpPr>
        <p:spPr>
          <a:xfrm>
            <a:off x="5737801" y="1454740"/>
            <a:ext cx="948830" cy="323165"/>
          </a:xfrm>
          <a:prstGeom prst="rect">
            <a:avLst/>
          </a:prstGeom>
          <a:noFill/>
        </p:spPr>
        <p:txBody>
          <a:bodyPr wrap="square" rtlCol="0">
            <a:spAutoFit/>
          </a:bodyPr>
          <a:lstStyle/>
          <a:p>
            <a:r>
              <a:rPr lang="zh-CN" altLang="en-US" sz="1500" dirty="0">
                <a:solidFill>
                  <a:prstClr val="black">
                    <a:lumMod val="75000"/>
                    <a:lumOff val="25000"/>
                  </a:prstClr>
                </a:solidFill>
                <a:cs typeface="+mn-ea"/>
                <a:sym typeface="+mn-lt"/>
              </a:rPr>
              <a:t>添加标题</a:t>
            </a:r>
          </a:p>
        </p:txBody>
      </p:sp>
      <p:sp>
        <p:nvSpPr>
          <p:cNvPr id="36" name="文本框 41"/>
          <p:cNvSpPr txBox="1"/>
          <p:nvPr/>
        </p:nvSpPr>
        <p:spPr>
          <a:xfrm>
            <a:off x="5737800" y="3267396"/>
            <a:ext cx="1020268" cy="323165"/>
          </a:xfrm>
          <a:prstGeom prst="rect">
            <a:avLst/>
          </a:prstGeom>
          <a:noFill/>
        </p:spPr>
        <p:txBody>
          <a:bodyPr wrap="square" rtlCol="0">
            <a:spAutoFit/>
          </a:bodyPr>
          <a:lstStyle/>
          <a:p>
            <a:r>
              <a:rPr lang="zh-CN" altLang="en-US" sz="1500" dirty="0">
                <a:solidFill>
                  <a:prstClr val="black">
                    <a:lumMod val="75000"/>
                    <a:lumOff val="25000"/>
                  </a:prstClr>
                </a:solidFill>
                <a:cs typeface="+mn-ea"/>
                <a:sym typeface="+mn-lt"/>
              </a:rPr>
              <a:t>添加标题</a:t>
            </a:r>
          </a:p>
        </p:txBody>
      </p:sp>
      <p:sp>
        <p:nvSpPr>
          <p:cNvPr id="39" name="文本框 113"/>
          <p:cNvSpPr txBox="1"/>
          <p:nvPr/>
        </p:nvSpPr>
        <p:spPr>
          <a:xfrm>
            <a:off x="1411452" y="1770683"/>
            <a:ext cx="1898869" cy="784830"/>
          </a:xfrm>
          <a:prstGeom prst="rect">
            <a:avLst/>
          </a:prstGeom>
          <a:noFill/>
        </p:spPr>
        <p:txBody>
          <a:bodyPr wrap="square" rtlCol="0">
            <a:spAutoFit/>
          </a:bodyPr>
          <a:lstStyle/>
          <a:p>
            <a:pPr algn="r">
              <a:lnSpc>
                <a:spcPct val="150000"/>
              </a:lnSpc>
            </a:pPr>
            <a:r>
              <a:rPr lang="zh-CN" altLang="en-US" sz="750" dirty="0">
                <a:solidFill>
                  <a:schemeClr val="tx1">
                    <a:lumMod val="50000"/>
                    <a:lumOff val="50000"/>
                  </a:schemeClr>
                </a:solidFill>
                <a:cs typeface="+mn-ea"/>
                <a:sym typeface="+mn-lt"/>
              </a:rPr>
              <a:t>单击添加详细文字说明，或复制文本黏贴自此右键只保留文字单击添加详细文字说明，或复制文本黏贴自此右键只保留文字</a:t>
            </a:r>
          </a:p>
          <a:p>
            <a:pPr algn="r">
              <a:lnSpc>
                <a:spcPct val="150000"/>
              </a:lnSpc>
            </a:pPr>
            <a:endParaRPr lang="zh-CN" altLang="en-US" sz="750" dirty="0">
              <a:solidFill>
                <a:schemeClr val="tx1">
                  <a:lumMod val="50000"/>
                  <a:lumOff val="50000"/>
                </a:schemeClr>
              </a:solidFill>
              <a:cs typeface="+mn-ea"/>
              <a:sym typeface="+mn-lt"/>
            </a:endParaRPr>
          </a:p>
        </p:txBody>
      </p:sp>
      <p:sp>
        <p:nvSpPr>
          <p:cNvPr id="40" name="文本框 113"/>
          <p:cNvSpPr txBox="1"/>
          <p:nvPr/>
        </p:nvSpPr>
        <p:spPr>
          <a:xfrm>
            <a:off x="1411452" y="3586295"/>
            <a:ext cx="1898869" cy="784830"/>
          </a:xfrm>
          <a:prstGeom prst="rect">
            <a:avLst/>
          </a:prstGeom>
          <a:noFill/>
        </p:spPr>
        <p:txBody>
          <a:bodyPr wrap="square" rtlCol="0">
            <a:spAutoFit/>
          </a:bodyPr>
          <a:lstStyle/>
          <a:p>
            <a:pPr algn="r">
              <a:lnSpc>
                <a:spcPct val="150000"/>
              </a:lnSpc>
            </a:pPr>
            <a:r>
              <a:rPr lang="zh-CN" altLang="en-US" sz="750" dirty="0">
                <a:solidFill>
                  <a:schemeClr val="tx1">
                    <a:lumMod val="50000"/>
                    <a:lumOff val="50000"/>
                  </a:schemeClr>
                </a:solidFill>
                <a:cs typeface="+mn-ea"/>
                <a:sym typeface="+mn-lt"/>
              </a:rPr>
              <a:t>单击添加详细文字说明，或复制文本黏贴自此右键只保留文字单击添加详细文字说明，或复制文本黏贴自此右键只保留文字</a:t>
            </a:r>
          </a:p>
          <a:p>
            <a:pPr algn="r">
              <a:lnSpc>
                <a:spcPct val="150000"/>
              </a:lnSpc>
            </a:pPr>
            <a:endParaRPr lang="zh-CN" altLang="en-US" sz="750" dirty="0">
              <a:solidFill>
                <a:schemeClr val="tx1">
                  <a:lumMod val="50000"/>
                  <a:lumOff val="50000"/>
                </a:schemeClr>
              </a:solidFill>
              <a:cs typeface="+mn-ea"/>
              <a:sym typeface="+mn-lt"/>
            </a:endParaRPr>
          </a:p>
        </p:txBody>
      </p:sp>
      <p:sp>
        <p:nvSpPr>
          <p:cNvPr id="41" name="文本框 113"/>
          <p:cNvSpPr txBox="1"/>
          <p:nvPr/>
        </p:nvSpPr>
        <p:spPr>
          <a:xfrm>
            <a:off x="5737800" y="1739955"/>
            <a:ext cx="1898869" cy="784830"/>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cs typeface="+mn-ea"/>
                <a:sym typeface="+mn-lt"/>
              </a:rPr>
              <a:t>单击添加详细文字说明，或复制文本黏贴自此右键只保留文字单击添加详细文字说明，或复制文本黏贴自此右键只保留文字</a:t>
            </a:r>
          </a:p>
          <a:p>
            <a:pPr algn="just">
              <a:lnSpc>
                <a:spcPct val="150000"/>
              </a:lnSpc>
            </a:pPr>
            <a:endParaRPr lang="zh-CN" altLang="en-US" sz="750" dirty="0">
              <a:solidFill>
                <a:schemeClr val="tx1">
                  <a:lumMod val="50000"/>
                  <a:lumOff val="50000"/>
                </a:schemeClr>
              </a:solidFill>
              <a:cs typeface="+mn-ea"/>
              <a:sym typeface="+mn-lt"/>
            </a:endParaRPr>
          </a:p>
        </p:txBody>
      </p:sp>
      <p:sp>
        <p:nvSpPr>
          <p:cNvPr id="42" name="文本框 113"/>
          <p:cNvSpPr txBox="1"/>
          <p:nvPr/>
        </p:nvSpPr>
        <p:spPr>
          <a:xfrm>
            <a:off x="5737800" y="3586295"/>
            <a:ext cx="1898869" cy="784830"/>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cs typeface="+mn-ea"/>
                <a:sym typeface="+mn-lt"/>
              </a:rPr>
              <a:t>单击添加详细文字说明，或复制文本黏贴自此右键只保留文字单击添加详细文字说明，或复制文本黏贴自此右键只保留文字</a:t>
            </a:r>
          </a:p>
          <a:p>
            <a:pPr algn="just">
              <a:lnSpc>
                <a:spcPct val="150000"/>
              </a:lnSpc>
            </a:pPr>
            <a:endParaRPr lang="zh-CN" altLang="en-US" sz="750" dirty="0">
              <a:solidFill>
                <a:schemeClr val="tx1">
                  <a:lumMod val="50000"/>
                  <a:lumOff val="50000"/>
                </a:schemeClr>
              </a:solidFill>
              <a:cs typeface="+mn-ea"/>
              <a:sym typeface="+mn-lt"/>
            </a:endParaRPr>
          </a:p>
        </p:txBody>
      </p:sp>
      <p:grpSp>
        <p:nvGrpSpPr>
          <p:cNvPr id="2" name="组合 1"/>
          <p:cNvGrpSpPr/>
          <p:nvPr/>
        </p:nvGrpSpPr>
        <p:grpSpPr>
          <a:xfrm>
            <a:off x="3414832" y="1209170"/>
            <a:ext cx="2207546" cy="3032244"/>
            <a:chOff x="4553109" y="1612227"/>
            <a:chExt cx="2943395" cy="4042992"/>
          </a:xfrm>
        </p:grpSpPr>
        <p:sp>
          <p:nvSpPr>
            <p:cNvPr id="8" name="任意多边形 7"/>
            <p:cNvSpPr/>
            <p:nvPr/>
          </p:nvSpPr>
          <p:spPr>
            <a:xfrm rot="2700000" flipH="1">
              <a:off x="5662419" y="1625419"/>
              <a:ext cx="1026299" cy="2641870"/>
            </a:xfrm>
            <a:custGeom>
              <a:avLst/>
              <a:gdLst>
                <a:gd name="connsiteX0" fmla="*/ 1204282 w 2055930"/>
                <a:gd name="connsiteY0" fmla="*/ 77995 h 5294232"/>
                <a:gd name="connsiteX1" fmla="*/ 1970620 w 2055930"/>
                <a:gd name="connsiteY1" fmla="*/ 896414 h 5294232"/>
                <a:gd name="connsiteX2" fmla="*/ 1979972 w 2055930"/>
                <a:gd name="connsiteY2" fmla="*/ 909280 h 5294232"/>
                <a:gd name="connsiteX3" fmla="*/ 1998283 w 2055930"/>
                <a:gd name="connsiteY3" fmla="*/ 928836 h 5294232"/>
                <a:gd name="connsiteX4" fmla="*/ 1998283 w 2055930"/>
                <a:gd name="connsiteY4" fmla="*/ 1226095 h 5294232"/>
                <a:gd name="connsiteX5" fmla="*/ 1719939 w 2055930"/>
                <a:gd name="connsiteY5" fmla="*/ 1226095 h 5294232"/>
                <a:gd name="connsiteX6" fmla="*/ 1709641 w 2055930"/>
                <a:gd name="connsiteY6" fmla="*/ 1215098 h 5294232"/>
                <a:gd name="connsiteX7" fmla="*/ 1709642 w 2055930"/>
                <a:gd name="connsiteY7" fmla="*/ 3141183 h 5294232"/>
                <a:gd name="connsiteX8" fmla="*/ 1709852 w 2055930"/>
                <a:gd name="connsiteY8" fmla="*/ 3141183 h 5294232"/>
                <a:gd name="connsiteX9" fmla="*/ 1709852 w 2055930"/>
                <a:gd name="connsiteY9" fmla="*/ 5294232 h 5294232"/>
                <a:gd name="connsiteX10" fmla="*/ 345508 w 2055930"/>
                <a:gd name="connsiteY10" fmla="*/ 3929889 h 5294232"/>
                <a:gd name="connsiteX11" fmla="*/ 345508 w 2055930"/>
                <a:gd name="connsiteY11" fmla="*/ 3141183 h 5294232"/>
                <a:gd name="connsiteX12" fmla="*/ 346288 w 2055930"/>
                <a:gd name="connsiteY12" fmla="*/ 3141183 h 5294232"/>
                <a:gd name="connsiteX13" fmla="*/ 346287 w 2055930"/>
                <a:gd name="connsiteY13" fmla="*/ 1215100 h 5294232"/>
                <a:gd name="connsiteX14" fmla="*/ 335992 w 2055930"/>
                <a:gd name="connsiteY14" fmla="*/ 1226095 h 5294232"/>
                <a:gd name="connsiteX15" fmla="*/ 57647 w 2055930"/>
                <a:gd name="connsiteY15" fmla="*/ 1226095 h 5294232"/>
                <a:gd name="connsiteX16" fmla="*/ 57647 w 2055930"/>
                <a:gd name="connsiteY16" fmla="*/ 928836 h 5294232"/>
                <a:gd name="connsiteX17" fmla="*/ 75954 w 2055930"/>
                <a:gd name="connsiteY17" fmla="*/ 909284 h 5294232"/>
                <a:gd name="connsiteX18" fmla="*/ 85309 w 2055930"/>
                <a:gd name="connsiteY18" fmla="*/ 896413 h 5294232"/>
                <a:gd name="connsiteX19" fmla="*/ 851649 w 2055930"/>
                <a:gd name="connsiteY19" fmla="*/ 77995 h 5294232"/>
                <a:gd name="connsiteX20" fmla="*/ 1027965 w 2055930"/>
                <a:gd name="connsiteY20" fmla="*/ 0 h 5294232"/>
                <a:gd name="connsiteX21" fmla="*/ 1204282 w 2055930"/>
                <a:gd name="connsiteY21" fmla="*/ 77995 h 529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55930" h="5294232">
                  <a:moveTo>
                    <a:pt x="1204282" y="77995"/>
                  </a:moveTo>
                  <a:lnTo>
                    <a:pt x="1970620" y="896414"/>
                  </a:lnTo>
                  <a:lnTo>
                    <a:pt x="1979972" y="909280"/>
                  </a:lnTo>
                  <a:lnTo>
                    <a:pt x="1998283" y="928836"/>
                  </a:lnTo>
                  <a:cubicBezTo>
                    <a:pt x="2075146" y="1010922"/>
                    <a:pt x="2075146" y="1144010"/>
                    <a:pt x="1998283" y="1226095"/>
                  </a:cubicBezTo>
                  <a:cubicBezTo>
                    <a:pt x="1921420" y="1308181"/>
                    <a:pt x="1796802" y="1308181"/>
                    <a:pt x="1719939" y="1226095"/>
                  </a:cubicBezTo>
                  <a:lnTo>
                    <a:pt x="1709641" y="1215098"/>
                  </a:lnTo>
                  <a:lnTo>
                    <a:pt x="1709642" y="3141183"/>
                  </a:lnTo>
                  <a:lnTo>
                    <a:pt x="1709852" y="3141183"/>
                  </a:lnTo>
                  <a:lnTo>
                    <a:pt x="1709852" y="5294232"/>
                  </a:lnTo>
                  <a:lnTo>
                    <a:pt x="345508" y="3929889"/>
                  </a:lnTo>
                  <a:lnTo>
                    <a:pt x="345508" y="3141183"/>
                  </a:lnTo>
                  <a:lnTo>
                    <a:pt x="346288" y="3141183"/>
                  </a:lnTo>
                  <a:lnTo>
                    <a:pt x="346287" y="1215100"/>
                  </a:lnTo>
                  <a:lnTo>
                    <a:pt x="335992" y="1226095"/>
                  </a:lnTo>
                  <a:cubicBezTo>
                    <a:pt x="259128" y="1308181"/>
                    <a:pt x="134510" y="1308181"/>
                    <a:pt x="57647" y="1226095"/>
                  </a:cubicBezTo>
                  <a:cubicBezTo>
                    <a:pt x="-19216" y="1144009"/>
                    <a:pt x="-19216" y="1010922"/>
                    <a:pt x="57647" y="928836"/>
                  </a:cubicBezTo>
                  <a:lnTo>
                    <a:pt x="75954" y="909284"/>
                  </a:lnTo>
                  <a:lnTo>
                    <a:pt x="85309" y="896413"/>
                  </a:lnTo>
                  <a:lnTo>
                    <a:pt x="851649" y="77995"/>
                  </a:lnTo>
                  <a:cubicBezTo>
                    <a:pt x="900337" y="25998"/>
                    <a:pt x="964152" y="-1"/>
                    <a:pt x="1027965" y="0"/>
                  </a:cubicBezTo>
                  <a:cubicBezTo>
                    <a:pt x="1091779" y="-1"/>
                    <a:pt x="1155594" y="25998"/>
                    <a:pt x="1204282" y="77995"/>
                  </a:cubicBezTo>
                  <a:close/>
                </a:path>
              </a:pathLst>
            </a:custGeom>
            <a:solidFill>
              <a:schemeClr val="accent2"/>
            </a:solidFill>
            <a:ln>
              <a:noFill/>
            </a:ln>
            <a:effectLst>
              <a:outerShdw blurRad="228600" dist="635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cs typeface="+mn-ea"/>
                <a:sym typeface="+mn-lt"/>
              </a:endParaRPr>
            </a:p>
          </p:txBody>
        </p:sp>
        <p:sp>
          <p:nvSpPr>
            <p:cNvPr id="7" name="任意多边形 6"/>
            <p:cNvSpPr/>
            <p:nvPr/>
          </p:nvSpPr>
          <p:spPr>
            <a:xfrm rot="2700000" flipV="1">
              <a:off x="5360894" y="3002218"/>
              <a:ext cx="1026299" cy="2641869"/>
            </a:xfrm>
            <a:custGeom>
              <a:avLst/>
              <a:gdLst>
                <a:gd name="connsiteX0" fmla="*/ 1204282 w 2055930"/>
                <a:gd name="connsiteY0" fmla="*/ 77995 h 5294232"/>
                <a:gd name="connsiteX1" fmla="*/ 1970620 w 2055930"/>
                <a:gd name="connsiteY1" fmla="*/ 896414 h 5294232"/>
                <a:gd name="connsiteX2" fmla="*/ 1979972 w 2055930"/>
                <a:gd name="connsiteY2" fmla="*/ 909280 h 5294232"/>
                <a:gd name="connsiteX3" fmla="*/ 1998283 w 2055930"/>
                <a:gd name="connsiteY3" fmla="*/ 928836 h 5294232"/>
                <a:gd name="connsiteX4" fmla="*/ 1998283 w 2055930"/>
                <a:gd name="connsiteY4" fmla="*/ 1226095 h 5294232"/>
                <a:gd name="connsiteX5" fmla="*/ 1719939 w 2055930"/>
                <a:gd name="connsiteY5" fmla="*/ 1226095 h 5294232"/>
                <a:gd name="connsiteX6" fmla="*/ 1709641 w 2055930"/>
                <a:gd name="connsiteY6" fmla="*/ 1215098 h 5294232"/>
                <a:gd name="connsiteX7" fmla="*/ 1709642 w 2055930"/>
                <a:gd name="connsiteY7" fmla="*/ 3141183 h 5294232"/>
                <a:gd name="connsiteX8" fmla="*/ 1709852 w 2055930"/>
                <a:gd name="connsiteY8" fmla="*/ 3141183 h 5294232"/>
                <a:gd name="connsiteX9" fmla="*/ 1709852 w 2055930"/>
                <a:gd name="connsiteY9" fmla="*/ 5294232 h 5294232"/>
                <a:gd name="connsiteX10" fmla="*/ 345508 w 2055930"/>
                <a:gd name="connsiteY10" fmla="*/ 3929889 h 5294232"/>
                <a:gd name="connsiteX11" fmla="*/ 345508 w 2055930"/>
                <a:gd name="connsiteY11" fmla="*/ 3141183 h 5294232"/>
                <a:gd name="connsiteX12" fmla="*/ 346288 w 2055930"/>
                <a:gd name="connsiteY12" fmla="*/ 3141183 h 5294232"/>
                <a:gd name="connsiteX13" fmla="*/ 346287 w 2055930"/>
                <a:gd name="connsiteY13" fmla="*/ 1215100 h 5294232"/>
                <a:gd name="connsiteX14" fmla="*/ 335992 w 2055930"/>
                <a:gd name="connsiteY14" fmla="*/ 1226095 h 5294232"/>
                <a:gd name="connsiteX15" fmla="*/ 57647 w 2055930"/>
                <a:gd name="connsiteY15" fmla="*/ 1226095 h 5294232"/>
                <a:gd name="connsiteX16" fmla="*/ 57647 w 2055930"/>
                <a:gd name="connsiteY16" fmla="*/ 928836 h 5294232"/>
                <a:gd name="connsiteX17" fmla="*/ 75954 w 2055930"/>
                <a:gd name="connsiteY17" fmla="*/ 909284 h 5294232"/>
                <a:gd name="connsiteX18" fmla="*/ 85309 w 2055930"/>
                <a:gd name="connsiteY18" fmla="*/ 896413 h 5294232"/>
                <a:gd name="connsiteX19" fmla="*/ 851649 w 2055930"/>
                <a:gd name="connsiteY19" fmla="*/ 77995 h 5294232"/>
                <a:gd name="connsiteX20" fmla="*/ 1027965 w 2055930"/>
                <a:gd name="connsiteY20" fmla="*/ 0 h 5294232"/>
                <a:gd name="connsiteX21" fmla="*/ 1204282 w 2055930"/>
                <a:gd name="connsiteY21" fmla="*/ 77995 h 529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55930" h="5294232">
                  <a:moveTo>
                    <a:pt x="1204282" y="77995"/>
                  </a:moveTo>
                  <a:lnTo>
                    <a:pt x="1970620" y="896414"/>
                  </a:lnTo>
                  <a:lnTo>
                    <a:pt x="1979972" y="909280"/>
                  </a:lnTo>
                  <a:lnTo>
                    <a:pt x="1998283" y="928836"/>
                  </a:lnTo>
                  <a:cubicBezTo>
                    <a:pt x="2075146" y="1010922"/>
                    <a:pt x="2075146" y="1144010"/>
                    <a:pt x="1998283" y="1226095"/>
                  </a:cubicBezTo>
                  <a:cubicBezTo>
                    <a:pt x="1921420" y="1308181"/>
                    <a:pt x="1796802" y="1308181"/>
                    <a:pt x="1719939" y="1226095"/>
                  </a:cubicBezTo>
                  <a:lnTo>
                    <a:pt x="1709641" y="1215098"/>
                  </a:lnTo>
                  <a:lnTo>
                    <a:pt x="1709642" y="3141183"/>
                  </a:lnTo>
                  <a:lnTo>
                    <a:pt x="1709852" y="3141183"/>
                  </a:lnTo>
                  <a:lnTo>
                    <a:pt x="1709852" y="5294232"/>
                  </a:lnTo>
                  <a:lnTo>
                    <a:pt x="345508" y="3929889"/>
                  </a:lnTo>
                  <a:lnTo>
                    <a:pt x="345508" y="3141183"/>
                  </a:lnTo>
                  <a:lnTo>
                    <a:pt x="346288" y="3141183"/>
                  </a:lnTo>
                  <a:lnTo>
                    <a:pt x="346287" y="1215100"/>
                  </a:lnTo>
                  <a:lnTo>
                    <a:pt x="335992" y="1226095"/>
                  </a:lnTo>
                  <a:cubicBezTo>
                    <a:pt x="259128" y="1308181"/>
                    <a:pt x="134510" y="1308181"/>
                    <a:pt x="57647" y="1226095"/>
                  </a:cubicBezTo>
                  <a:cubicBezTo>
                    <a:pt x="-19216" y="1144009"/>
                    <a:pt x="-19216" y="1010922"/>
                    <a:pt x="57647" y="928836"/>
                  </a:cubicBezTo>
                  <a:lnTo>
                    <a:pt x="75954" y="909284"/>
                  </a:lnTo>
                  <a:lnTo>
                    <a:pt x="85309" y="896413"/>
                  </a:lnTo>
                  <a:lnTo>
                    <a:pt x="851649" y="77995"/>
                  </a:lnTo>
                  <a:cubicBezTo>
                    <a:pt x="900337" y="25998"/>
                    <a:pt x="964152" y="-1"/>
                    <a:pt x="1027965" y="0"/>
                  </a:cubicBezTo>
                  <a:cubicBezTo>
                    <a:pt x="1091779" y="-1"/>
                    <a:pt x="1155594" y="25998"/>
                    <a:pt x="1204282" y="77995"/>
                  </a:cubicBezTo>
                  <a:close/>
                </a:path>
              </a:pathLst>
            </a:custGeom>
            <a:solidFill>
              <a:schemeClr val="accent4"/>
            </a:solidFill>
            <a:ln>
              <a:noFill/>
            </a:ln>
            <a:effectLst>
              <a:outerShdw blurRad="228600" dist="635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cs typeface="+mn-ea"/>
                <a:sym typeface="+mn-lt"/>
              </a:endParaRPr>
            </a:p>
          </p:txBody>
        </p:sp>
        <p:sp>
          <p:nvSpPr>
            <p:cNvPr id="10" name="任意多边形 9"/>
            <p:cNvSpPr/>
            <p:nvPr/>
          </p:nvSpPr>
          <p:spPr>
            <a:xfrm rot="18900000">
              <a:off x="5346626" y="1612227"/>
              <a:ext cx="1026299" cy="2641870"/>
            </a:xfrm>
            <a:custGeom>
              <a:avLst/>
              <a:gdLst>
                <a:gd name="connsiteX0" fmla="*/ 1204282 w 2055930"/>
                <a:gd name="connsiteY0" fmla="*/ 77995 h 5294232"/>
                <a:gd name="connsiteX1" fmla="*/ 1970620 w 2055930"/>
                <a:gd name="connsiteY1" fmla="*/ 896414 h 5294232"/>
                <a:gd name="connsiteX2" fmla="*/ 1979972 w 2055930"/>
                <a:gd name="connsiteY2" fmla="*/ 909280 h 5294232"/>
                <a:gd name="connsiteX3" fmla="*/ 1998283 w 2055930"/>
                <a:gd name="connsiteY3" fmla="*/ 928836 h 5294232"/>
                <a:gd name="connsiteX4" fmla="*/ 1998283 w 2055930"/>
                <a:gd name="connsiteY4" fmla="*/ 1226095 h 5294232"/>
                <a:gd name="connsiteX5" fmla="*/ 1719939 w 2055930"/>
                <a:gd name="connsiteY5" fmla="*/ 1226095 h 5294232"/>
                <a:gd name="connsiteX6" fmla="*/ 1709641 w 2055930"/>
                <a:gd name="connsiteY6" fmla="*/ 1215098 h 5294232"/>
                <a:gd name="connsiteX7" fmla="*/ 1709642 w 2055930"/>
                <a:gd name="connsiteY7" fmla="*/ 3141183 h 5294232"/>
                <a:gd name="connsiteX8" fmla="*/ 1709852 w 2055930"/>
                <a:gd name="connsiteY8" fmla="*/ 3141183 h 5294232"/>
                <a:gd name="connsiteX9" fmla="*/ 1709852 w 2055930"/>
                <a:gd name="connsiteY9" fmla="*/ 5294232 h 5294232"/>
                <a:gd name="connsiteX10" fmla="*/ 345508 w 2055930"/>
                <a:gd name="connsiteY10" fmla="*/ 3929889 h 5294232"/>
                <a:gd name="connsiteX11" fmla="*/ 345508 w 2055930"/>
                <a:gd name="connsiteY11" fmla="*/ 3141183 h 5294232"/>
                <a:gd name="connsiteX12" fmla="*/ 346288 w 2055930"/>
                <a:gd name="connsiteY12" fmla="*/ 3141183 h 5294232"/>
                <a:gd name="connsiteX13" fmla="*/ 346287 w 2055930"/>
                <a:gd name="connsiteY13" fmla="*/ 1215100 h 5294232"/>
                <a:gd name="connsiteX14" fmla="*/ 335992 w 2055930"/>
                <a:gd name="connsiteY14" fmla="*/ 1226095 h 5294232"/>
                <a:gd name="connsiteX15" fmla="*/ 57647 w 2055930"/>
                <a:gd name="connsiteY15" fmla="*/ 1226095 h 5294232"/>
                <a:gd name="connsiteX16" fmla="*/ 57647 w 2055930"/>
                <a:gd name="connsiteY16" fmla="*/ 928836 h 5294232"/>
                <a:gd name="connsiteX17" fmla="*/ 75954 w 2055930"/>
                <a:gd name="connsiteY17" fmla="*/ 909284 h 5294232"/>
                <a:gd name="connsiteX18" fmla="*/ 85309 w 2055930"/>
                <a:gd name="connsiteY18" fmla="*/ 896413 h 5294232"/>
                <a:gd name="connsiteX19" fmla="*/ 851649 w 2055930"/>
                <a:gd name="connsiteY19" fmla="*/ 77995 h 5294232"/>
                <a:gd name="connsiteX20" fmla="*/ 1027965 w 2055930"/>
                <a:gd name="connsiteY20" fmla="*/ 0 h 5294232"/>
                <a:gd name="connsiteX21" fmla="*/ 1204282 w 2055930"/>
                <a:gd name="connsiteY21" fmla="*/ 77995 h 529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55930" h="5294232">
                  <a:moveTo>
                    <a:pt x="1204282" y="77995"/>
                  </a:moveTo>
                  <a:lnTo>
                    <a:pt x="1970620" y="896414"/>
                  </a:lnTo>
                  <a:lnTo>
                    <a:pt x="1979972" y="909280"/>
                  </a:lnTo>
                  <a:lnTo>
                    <a:pt x="1998283" y="928836"/>
                  </a:lnTo>
                  <a:cubicBezTo>
                    <a:pt x="2075146" y="1010922"/>
                    <a:pt x="2075146" y="1144010"/>
                    <a:pt x="1998283" y="1226095"/>
                  </a:cubicBezTo>
                  <a:cubicBezTo>
                    <a:pt x="1921420" y="1308181"/>
                    <a:pt x="1796802" y="1308181"/>
                    <a:pt x="1719939" y="1226095"/>
                  </a:cubicBezTo>
                  <a:lnTo>
                    <a:pt x="1709641" y="1215098"/>
                  </a:lnTo>
                  <a:lnTo>
                    <a:pt x="1709642" y="3141183"/>
                  </a:lnTo>
                  <a:lnTo>
                    <a:pt x="1709852" y="3141183"/>
                  </a:lnTo>
                  <a:lnTo>
                    <a:pt x="1709852" y="5294232"/>
                  </a:lnTo>
                  <a:lnTo>
                    <a:pt x="345508" y="3929889"/>
                  </a:lnTo>
                  <a:lnTo>
                    <a:pt x="345508" y="3141183"/>
                  </a:lnTo>
                  <a:lnTo>
                    <a:pt x="346288" y="3141183"/>
                  </a:lnTo>
                  <a:lnTo>
                    <a:pt x="346287" y="1215100"/>
                  </a:lnTo>
                  <a:lnTo>
                    <a:pt x="335992" y="1226095"/>
                  </a:lnTo>
                  <a:cubicBezTo>
                    <a:pt x="259128" y="1308181"/>
                    <a:pt x="134510" y="1308181"/>
                    <a:pt x="57647" y="1226095"/>
                  </a:cubicBezTo>
                  <a:cubicBezTo>
                    <a:pt x="-19216" y="1144009"/>
                    <a:pt x="-19216" y="1010922"/>
                    <a:pt x="57647" y="928836"/>
                  </a:cubicBezTo>
                  <a:lnTo>
                    <a:pt x="75954" y="909284"/>
                  </a:lnTo>
                  <a:lnTo>
                    <a:pt x="85309" y="896413"/>
                  </a:lnTo>
                  <a:lnTo>
                    <a:pt x="851649" y="77995"/>
                  </a:lnTo>
                  <a:cubicBezTo>
                    <a:pt x="900337" y="25998"/>
                    <a:pt x="964152" y="-1"/>
                    <a:pt x="1027965" y="0"/>
                  </a:cubicBezTo>
                  <a:cubicBezTo>
                    <a:pt x="1091779" y="-1"/>
                    <a:pt x="1155594" y="25998"/>
                    <a:pt x="1204282" y="77995"/>
                  </a:cubicBezTo>
                  <a:close/>
                </a:path>
              </a:pathLst>
            </a:custGeom>
            <a:solidFill>
              <a:schemeClr val="accent1"/>
            </a:solidFill>
            <a:ln>
              <a:noFill/>
            </a:ln>
            <a:effectLst>
              <a:outerShdw blurRad="228600" dist="635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cs typeface="+mn-ea"/>
                <a:sym typeface="+mn-lt"/>
              </a:endParaRPr>
            </a:p>
          </p:txBody>
        </p:sp>
        <p:sp>
          <p:nvSpPr>
            <p:cNvPr id="11" name="任意多边形 10"/>
            <p:cNvSpPr/>
            <p:nvPr/>
          </p:nvSpPr>
          <p:spPr>
            <a:xfrm rot="18900000" flipH="1" flipV="1">
              <a:off x="5667586" y="3013350"/>
              <a:ext cx="1026299" cy="2641869"/>
            </a:xfrm>
            <a:custGeom>
              <a:avLst/>
              <a:gdLst>
                <a:gd name="connsiteX0" fmla="*/ 1204282 w 2055930"/>
                <a:gd name="connsiteY0" fmla="*/ 77995 h 5294232"/>
                <a:gd name="connsiteX1" fmla="*/ 1970620 w 2055930"/>
                <a:gd name="connsiteY1" fmla="*/ 896414 h 5294232"/>
                <a:gd name="connsiteX2" fmla="*/ 1979972 w 2055930"/>
                <a:gd name="connsiteY2" fmla="*/ 909280 h 5294232"/>
                <a:gd name="connsiteX3" fmla="*/ 1998283 w 2055930"/>
                <a:gd name="connsiteY3" fmla="*/ 928836 h 5294232"/>
                <a:gd name="connsiteX4" fmla="*/ 1998283 w 2055930"/>
                <a:gd name="connsiteY4" fmla="*/ 1226095 h 5294232"/>
                <a:gd name="connsiteX5" fmla="*/ 1719939 w 2055930"/>
                <a:gd name="connsiteY5" fmla="*/ 1226095 h 5294232"/>
                <a:gd name="connsiteX6" fmla="*/ 1709641 w 2055930"/>
                <a:gd name="connsiteY6" fmla="*/ 1215098 h 5294232"/>
                <a:gd name="connsiteX7" fmla="*/ 1709642 w 2055930"/>
                <a:gd name="connsiteY7" fmla="*/ 3141183 h 5294232"/>
                <a:gd name="connsiteX8" fmla="*/ 1709852 w 2055930"/>
                <a:gd name="connsiteY8" fmla="*/ 3141183 h 5294232"/>
                <a:gd name="connsiteX9" fmla="*/ 1709852 w 2055930"/>
                <a:gd name="connsiteY9" fmla="*/ 5294232 h 5294232"/>
                <a:gd name="connsiteX10" fmla="*/ 345508 w 2055930"/>
                <a:gd name="connsiteY10" fmla="*/ 3929889 h 5294232"/>
                <a:gd name="connsiteX11" fmla="*/ 345508 w 2055930"/>
                <a:gd name="connsiteY11" fmla="*/ 3141183 h 5294232"/>
                <a:gd name="connsiteX12" fmla="*/ 346288 w 2055930"/>
                <a:gd name="connsiteY12" fmla="*/ 3141183 h 5294232"/>
                <a:gd name="connsiteX13" fmla="*/ 346287 w 2055930"/>
                <a:gd name="connsiteY13" fmla="*/ 1215100 h 5294232"/>
                <a:gd name="connsiteX14" fmla="*/ 335992 w 2055930"/>
                <a:gd name="connsiteY14" fmla="*/ 1226095 h 5294232"/>
                <a:gd name="connsiteX15" fmla="*/ 57647 w 2055930"/>
                <a:gd name="connsiteY15" fmla="*/ 1226095 h 5294232"/>
                <a:gd name="connsiteX16" fmla="*/ 57647 w 2055930"/>
                <a:gd name="connsiteY16" fmla="*/ 928836 h 5294232"/>
                <a:gd name="connsiteX17" fmla="*/ 75954 w 2055930"/>
                <a:gd name="connsiteY17" fmla="*/ 909284 h 5294232"/>
                <a:gd name="connsiteX18" fmla="*/ 85309 w 2055930"/>
                <a:gd name="connsiteY18" fmla="*/ 896413 h 5294232"/>
                <a:gd name="connsiteX19" fmla="*/ 851649 w 2055930"/>
                <a:gd name="connsiteY19" fmla="*/ 77995 h 5294232"/>
                <a:gd name="connsiteX20" fmla="*/ 1027965 w 2055930"/>
                <a:gd name="connsiteY20" fmla="*/ 0 h 5294232"/>
                <a:gd name="connsiteX21" fmla="*/ 1204282 w 2055930"/>
                <a:gd name="connsiteY21" fmla="*/ 77995 h 529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55930" h="5294232">
                  <a:moveTo>
                    <a:pt x="1204282" y="77995"/>
                  </a:moveTo>
                  <a:lnTo>
                    <a:pt x="1970620" y="896414"/>
                  </a:lnTo>
                  <a:lnTo>
                    <a:pt x="1979972" y="909280"/>
                  </a:lnTo>
                  <a:lnTo>
                    <a:pt x="1998283" y="928836"/>
                  </a:lnTo>
                  <a:cubicBezTo>
                    <a:pt x="2075146" y="1010922"/>
                    <a:pt x="2075146" y="1144010"/>
                    <a:pt x="1998283" y="1226095"/>
                  </a:cubicBezTo>
                  <a:cubicBezTo>
                    <a:pt x="1921420" y="1308181"/>
                    <a:pt x="1796802" y="1308181"/>
                    <a:pt x="1719939" y="1226095"/>
                  </a:cubicBezTo>
                  <a:lnTo>
                    <a:pt x="1709641" y="1215098"/>
                  </a:lnTo>
                  <a:lnTo>
                    <a:pt x="1709642" y="3141183"/>
                  </a:lnTo>
                  <a:lnTo>
                    <a:pt x="1709852" y="3141183"/>
                  </a:lnTo>
                  <a:lnTo>
                    <a:pt x="1709852" y="5294232"/>
                  </a:lnTo>
                  <a:lnTo>
                    <a:pt x="345508" y="3929889"/>
                  </a:lnTo>
                  <a:lnTo>
                    <a:pt x="345508" y="3141183"/>
                  </a:lnTo>
                  <a:lnTo>
                    <a:pt x="346288" y="3141183"/>
                  </a:lnTo>
                  <a:lnTo>
                    <a:pt x="346287" y="1215100"/>
                  </a:lnTo>
                  <a:lnTo>
                    <a:pt x="335992" y="1226095"/>
                  </a:lnTo>
                  <a:cubicBezTo>
                    <a:pt x="259128" y="1308181"/>
                    <a:pt x="134510" y="1308181"/>
                    <a:pt x="57647" y="1226095"/>
                  </a:cubicBezTo>
                  <a:cubicBezTo>
                    <a:pt x="-19216" y="1144009"/>
                    <a:pt x="-19216" y="1010922"/>
                    <a:pt x="57647" y="928836"/>
                  </a:cubicBezTo>
                  <a:lnTo>
                    <a:pt x="75954" y="909284"/>
                  </a:lnTo>
                  <a:lnTo>
                    <a:pt x="85309" y="896413"/>
                  </a:lnTo>
                  <a:lnTo>
                    <a:pt x="851649" y="77995"/>
                  </a:lnTo>
                  <a:cubicBezTo>
                    <a:pt x="900337" y="25998"/>
                    <a:pt x="964152" y="-1"/>
                    <a:pt x="1027965" y="0"/>
                  </a:cubicBezTo>
                  <a:cubicBezTo>
                    <a:pt x="1091779" y="-1"/>
                    <a:pt x="1155594" y="25998"/>
                    <a:pt x="1204282" y="77995"/>
                  </a:cubicBezTo>
                  <a:close/>
                </a:path>
              </a:pathLst>
            </a:custGeom>
            <a:solidFill>
              <a:schemeClr val="accent3"/>
            </a:solidFill>
            <a:ln>
              <a:noFill/>
            </a:ln>
            <a:effectLst>
              <a:outerShdw blurRad="228600" dist="635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cs typeface="+mn-ea"/>
                <a:sym typeface="+mn-lt"/>
              </a:endParaRPr>
            </a:p>
          </p:txBody>
        </p:sp>
        <p:sp>
          <p:nvSpPr>
            <p:cNvPr id="46" name="文本框 35"/>
            <p:cNvSpPr txBox="1"/>
            <p:nvPr/>
          </p:nvSpPr>
          <p:spPr>
            <a:xfrm>
              <a:off x="5047149" y="2160598"/>
              <a:ext cx="524976" cy="738664"/>
            </a:xfrm>
            <a:prstGeom prst="rect">
              <a:avLst/>
            </a:prstGeom>
            <a:noFill/>
          </p:spPr>
          <p:txBody>
            <a:bodyPr wrap="square" rtlCol="0">
              <a:spAutoFit/>
            </a:bodyPr>
            <a:lstStyle/>
            <a:p>
              <a:r>
                <a:rPr lang="en-US" altLang="zh-CN" sz="1500" dirty="0">
                  <a:solidFill>
                    <a:schemeClr val="bg1"/>
                  </a:solidFill>
                  <a:cs typeface="+mn-ea"/>
                  <a:sym typeface="+mn-lt"/>
                </a:rPr>
                <a:t>01</a:t>
              </a:r>
              <a:endParaRPr lang="zh-CN" altLang="en-US" sz="1500" dirty="0">
                <a:solidFill>
                  <a:schemeClr val="bg1"/>
                </a:solidFill>
                <a:cs typeface="+mn-ea"/>
                <a:sym typeface="+mn-lt"/>
              </a:endParaRPr>
            </a:p>
          </p:txBody>
        </p:sp>
        <p:sp>
          <p:nvSpPr>
            <p:cNvPr id="47" name="文本框 35"/>
            <p:cNvSpPr txBox="1"/>
            <p:nvPr/>
          </p:nvSpPr>
          <p:spPr>
            <a:xfrm>
              <a:off x="6571149" y="2139615"/>
              <a:ext cx="515451" cy="738664"/>
            </a:xfrm>
            <a:prstGeom prst="rect">
              <a:avLst/>
            </a:prstGeom>
            <a:noFill/>
          </p:spPr>
          <p:txBody>
            <a:bodyPr wrap="square" rtlCol="0">
              <a:spAutoFit/>
            </a:bodyPr>
            <a:lstStyle/>
            <a:p>
              <a:r>
                <a:rPr lang="en-US" altLang="zh-CN" sz="1500" dirty="0">
                  <a:solidFill>
                    <a:schemeClr val="bg1"/>
                  </a:solidFill>
                  <a:cs typeface="+mn-ea"/>
                  <a:sym typeface="+mn-lt"/>
                </a:rPr>
                <a:t>02</a:t>
              </a:r>
              <a:endParaRPr lang="zh-CN" altLang="en-US" sz="1500" dirty="0">
                <a:solidFill>
                  <a:schemeClr val="bg1"/>
                </a:solidFill>
                <a:cs typeface="+mn-ea"/>
                <a:sym typeface="+mn-lt"/>
              </a:endParaRPr>
            </a:p>
          </p:txBody>
        </p:sp>
        <p:sp>
          <p:nvSpPr>
            <p:cNvPr id="48" name="文本框 35"/>
            <p:cNvSpPr txBox="1"/>
            <p:nvPr/>
          </p:nvSpPr>
          <p:spPr>
            <a:xfrm>
              <a:off x="5047149" y="4741872"/>
              <a:ext cx="524976" cy="738664"/>
            </a:xfrm>
            <a:prstGeom prst="rect">
              <a:avLst/>
            </a:prstGeom>
            <a:noFill/>
          </p:spPr>
          <p:txBody>
            <a:bodyPr wrap="square" rtlCol="0">
              <a:spAutoFit/>
            </a:bodyPr>
            <a:lstStyle/>
            <a:p>
              <a:r>
                <a:rPr lang="en-US" altLang="zh-CN" sz="1500" dirty="0">
                  <a:solidFill>
                    <a:schemeClr val="bg1"/>
                  </a:solidFill>
                  <a:cs typeface="+mn-ea"/>
                  <a:sym typeface="+mn-lt"/>
                </a:rPr>
                <a:t>03</a:t>
              </a:r>
              <a:endParaRPr lang="zh-CN" altLang="en-US" sz="1500" dirty="0">
                <a:solidFill>
                  <a:schemeClr val="bg1"/>
                </a:solidFill>
                <a:cs typeface="+mn-ea"/>
                <a:sym typeface="+mn-lt"/>
              </a:endParaRPr>
            </a:p>
          </p:txBody>
        </p:sp>
        <p:sp>
          <p:nvSpPr>
            <p:cNvPr id="49" name="文本框 35"/>
            <p:cNvSpPr txBox="1"/>
            <p:nvPr/>
          </p:nvSpPr>
          <p:spPr>
            <a:xfrm>
              <a:off x="6571149" y="4720890"/>
              <a:ext cx="515451" cy="738664"/>
            </a:xfrm>
            <a:prstGeom prst="rect">
              <a:avLst/>
            </a:prstGeom>
            <a:noFill/>
          </p:spPr>
          <p:txBody>
            <a:bodyPr wrap="square" rtlCol="0">
              <a:spAutoFit/>
            </a:bodyPr>
            <a:lstStyle/>
            <a:p>
              <a:r>
                <a:rPr lang="en-US" altLang="zh-CN" sz="1500" dirty="0">
                  <a:solidFill>
                    <a:schemeClr val="bg1"/>
                  </a:solidFill>
                  <a:cs typeface="+mn-ea"/>
                  <a:sym typeface="+mn-lt"/>
                </a:rPr>
                <a:t>04</a:t>
              </a:r>
              <a:endParaRPr lang="zh-CN" altLang="en-US" sz="1500" dirty="0">
                <a:solidFill>
                  <a:schemeClr val="bg1"/>
                </a:solidFill>
                <a:cs typeface="+mn-ea"/>
                <a:sym typeface="+mn-lt"/>
              </a:endParaRPr>
            </a:p>
          </p:txBody>
        </p:sp>
      </p:grpSp>
    </p:spTree>
    <p:extLst>
      <p:ext uri="{BB962C8B-B14F-4D97-AF65-F5344CB8AC3E}">
        <p14:creationId xmlns:p14="http://schemas.microsoft.com/office/powerpoint/2010/main" val="1087048450"/>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wipe(left)">
                                      <p:cBhvr>
                                        <p:cTn id="13" dur="500"/>
                                        <p:tgtEl>
                                          <p:spTgt spid="30"/>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wipe(left)">
                                      <p:cBhvr>
                                        <p:cTn id="16" dur="500"/>
                                        <p:tgtEl>
                                          <p:spTgt spid="34"/>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ipe(left)">
                                      <p:cBhvr>
                                        <p:cTn id="19" dur="500"/>
                                        <p:tgtEl>
                                          <p:spTgt spid="36"/>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wipe(left)">
                                      <p:cBhvr>
                                        <p:cTn id="22" dur="500"/>
                                        <p:tgtEl>
                                          <p:spTgt spid="32"/>
                                        </p:tgtEl>
                                      </p:cBhvr>
                                    </p:animEffect>
                                  </p:childTnLst>
                                </p:cTn>
                              </p:par>
                            </p:childTnLst>
                          </p:cTn>
                        </p:par>
                        <p:par>
                          <p:cTn id="23" fill="hold">
                            <p:stCondLst>
                              <p:cond delay="1000"/>
                            </p:stCondLst>
                            <p:childTnLst>
                              <p:par>
                                <p:cTn id="24" presetID="22" presetClass="entr" presetSubtype="1" fill="hold" grpId="0" nodeType="after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wipe(up)">
                                      <p:cBhvr>
                                        <p:cTn id="26" dur="500"/>
                                        <p:tgtEl>
                                          <p:spTgt spid="39"/>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41"/>
                                        </p:tgtEl>
                                        <p:attrNameLst>
                                          <p:attrName>style.visibility</p:attrName>
                                        </p:attrNameLst>
                                      </p:cBhvr>
                                      <p:to>
                                        <p:strVal val="visible"/>
                                      </p:to>
                                    </p:set>
                                    <p:animEffect transition="in" filter="wipe(up)">
                                      <p:cBhvr>
                                        <p:cTn id="29" dur="500"/>
                                        <p:tgtEl>
                                          <p:spTgt spid="41"/>
                                        </p:tgtEl>
                                      </p:cBhvr>
                                    </p:animEffect>
                                  </p:childTnLst>
                                </p:cTn>
                              </p:par>
                              <p:par>
                                <p:cTn id="30" presetID="22" presetClass="entr" presetSubtype="1" fill="hold" grpId="0" nodeType="withEffect">
                                  <p:stCondLst>
                                    <p:cond delay="0"/>
                                  </p:stCondLst>
                                  <p:childTnLst>
                                    <p:set>
                                      <p:cBhvr>
                                        <p:cTn id="31" dur="1" fill="hold">
                                          <p:stCondLst>
                                            <p:cond delay="0"/>
                                          </p:stCondLst>
                                        </p:cTn>
                                        <p:tgtEl>
                                          <p:spTgt spid="40"/>
                                        </p:tgtEl>
                                        <p:attrNameLst>
                                          <p:attrName>style.visibility</p:attrName>
                                        </p:attrNameLst>
                                      </p:cBhvr>
                                      <p:to>
                                        <p:strVal val="visible"/>
                                      </p:to>
                                    </p:set>
                                    <p:animEffect transition="in" filter="wipe(up)">
                                      <p:cBhvr>
                                        <p:cTn id="32" dur="500"/>
                                        <p:tgtEl>
                                          <p:spTgt spid="40"/>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up)">
                                      <p:cBhvr>
                                        <p:cTn id="35"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2" grpId="0"/>
      <p:bldP spid="34" grpId="0"/>
      <p:bldP spid="36" grpId="0"/>
      <p:bldP spid="39" grpId="0"/>
      <p:bldP spid="40" grpId="0"/>
      <p:bldP spid="41" grpId="0"/>
      <p:bldP spid="4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文本框 4"/>
          <p:cNvSpPr txBox="1"/>
          <p:nvPr/>
        </p:nvSpPr>
        <p:spPr>
          <a:xfrm>
            <a:off x="1486113" y="1294033"/>
            <a:ext cx="1831793" cy="369332"/>
          </a:xfrm>
          <a:prstGeom prst="rect">
            <a:avLst/>
          </a:prstGeom>
          <a:noFill/>
        </p:spPr>
        <p:txBody>
          <a:bodyPr wrap="square" rtlCol="0">
            <a:spAutoFit/>
          </a:bodyPr>
          <a:lstStyle/>
          <a:p>
            <a:pPr algn="ctr"/>
            <a:r>
              <a:rPr lang="en-US" altLang="zh-CN" sz="1800" dirty="0" smtClean="0">
                <a:solidFill>
                  <a:schemeClr val="tx1">
                    <a:lumMod val="50000"/>
                    <a:lumOff val="50000"/>
                  </a:schemeClr>
                </a:solidFill>
                <a:cs typeface="+mn-ea"/>
                <a:sym typeface="+mn-lt"/>
              </a:rPr>
              <a:t>201X</a:t>
            </a:r>
            <a:r>
              <a:rPr lang="zh-CN" altLang="en-US" sz="1800" dirty="0" smtClean="0">
                <a:solidFill>
                  <a:schemeClr val="tx1">
                    <a:lumMod val="50000"/>
                    <a:lumOff val="50000"/>
                  </a:schemeClr>
                </a:solidFill>
                <a:cs typeface="+mn-ea"/>
                <a:sym typeface="+mn-lt"/>
              </a:rPr>
              <a:t>年度</a:t>
            </a:r>
            <a:r>
              <a:rPr lang="zh-CN" altLang="en-US" sz="1800" dirty="0">
                <a:solidFill>
                  <a:schemeClr val="tx1">
                    <a:lumMod val="50000"/>
                    <a:lumOff val="50000"/>
                  </a:schemeClr>
                </a:solidFill>
                <a:cs typeface="+mn-ea"/>
                <a:sym typeface="+mn-lt"/>
              </a:rPr>
              <a:t>情况</a:t>
            </a:r>
          </a:p>
        </p:txBody>
      </p:sp>
      <p:sp>
        <p:nvSpPr>
          <p:cNvPr id="20" name="文本框 38"/>
          <p:cNvSpPr txBox="1"/>
          <p:nvPr/>
        </p:nvSpPr>
        <p:spPr>
          <a:xfrm>
            <a:off x="6072130" y="1294033"/>
            <a:ext cx="1700270" cy="369332"/>
          </a:xfrm>
          <a:prstGeom prst="rect">
            <a:avLst/>
          </a:prstGeom>
          <a:noFill/>
        </p:spPr>
        <p:txBody>
          <a:bodyPr wrap="square" rtlCol="0">
            <a:spAutoFit/>
          </a:bodyPr>
          <a:lstStyle/>
          <a:p>
            <a:pPr algn="ctr"/>
            <a:r>
              <a:rPr lang="en-US" altLang="zh-CN" sz="1800" dirty="0" smtClean="0">
                <a:solidFill>
                  <a:schemeClr val="bg1">
                    <a:lumMod val="50000"/>
                  </a:schemeClr>
                </a:solidFill>
                <a:cs typeface="+mn-ea"/>
                <a:sym typeface="+mn-lt"/>
              </a:rPr>
              <a:t>201X</a:t>
            </a:r>
            <a:r>
              <a:rPr lang="zh-CN" altLang="en-US" sz="1800" dirty="0" smtClean="0">
                <a:solidFill>
                  <a:schemeClr val="bg1">
                    <a:lumMod val="50000"/>
                  </a:schemeClr>
                </a:solidFill>
                <a:cs typeface="+mn-ea"/>
                <a:sym typeface="+mn-lt"/>
              </a:rPr>
              <a:t>年度情况</a:t>
            </a:r>
            <a:endParaRPr lang="zh-CN" altLang="en-US" sz="1800" dirty="0">
              <a:solidFill>
                <a:schemeClr val="bg1">
                  <a:lumMod val="50000"/>
                </a:schemeClr>
              </a:solidFill>
              <a:cs typeface="+mn-ea"/>
              <a:sym typeface="+mn-lt"/>
            </a:endParaRPr>
          </a:p>
        </p:txBody>
      </p:sp>
      <p:grpSp>
        <p:nvGrpSpPr>
          <p:cNvPr id="24" name="组合 23"/>
          <p:cNvGrpSpPr/>
          <p:nvPr/>
        </p:nvGrpSpPr>
        <p:grpSpPr>
          <a:xfrm>
            <a:off x="3793191" y="2398215"/>
            <a:ext cx="1720121" cy="1184969"/>
            <a:chOff x="5057588" y="3197619"/>
            <a:chExt cx="2293494" cy="1579959"/>
          </a:xfrm>
        </p:grpSpPr>
        <p:grpSp>
          <p:nvGrpSpPr>
            <p:cNvPr id="8" name="组合 7"/>
            <p:cNvGrpSpPr/>
            <p:nvPr/>
          </p:nvGrpSpPr>
          <p:grpSpPr>
            <a:xfrm>
              <a:off x="5057588" y="3197619"/>
              <a:ext cx="2293494" cy="1579959"/>
              <a:chOff x="2183817" y="975542"/>
              <a:chExt cx="1632394" cy="1407237"/>
            </a:xfrm>
          </p:grpSpPr>
          <p:sp>
            <p:nvSpPr>
              <p:cNvPr id="9" name="六边形 8"/>
              <p:cNvSpPr/>
              <p:nvPr/>
            </p:nvSpPr>
            <p:spPr>
              <a:xfrm>
                <a:off x="2183817" y="975542"/>
                <a:ext cx="1632394" cy="1407237"/>
              </a:xfrm>
              <a:prstGeom prst="hexagon">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622300" dist="317500" dir="2400000" algn="tl" rotWithShape="0">
                  <a:srgbClr val="69696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10" name="六边形 9"/>
              <p:cNvSpPr/>
              <p:nvPr/>
            </p:nvSpPr>
            <p:spPr>
              <a:xfrm>
                <a:off x="2183817" y="975542"/>
                <a:ext cx="1632394" cy="1407237"/>
              </a:xfrm>
              <a:prstGeom prst="hexagon">
                <a:avLst/>
              </a:prstGeom>
              <a:gradFill>
                <a:gsLst>
                  <a:gs pos="64000">
                    <a:srgbClr val="F3F3F3"/>
                  </a:gs>
                  <a:gs pos="32000">
                    <a:srgbClr val="DEDEDE"/>
                  </a:gs>
                  <a:gs pos="0">
                    <a:srgbClr val="CBCBCB"/>
                  </a:gs>
                  <a:gs pos="100000">
                    <a:srgbClr val="F9F9F9"/>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grpSp>
        <p:sp>
          <p:nvSpPr>
            <p:cNvPr id="11" name="文本框 2"/>
            <p:cNvSpPr txBox="1"/>
            <p:nvPr/>
          </p:nvSpPr>
          <p:spPr>
            <a:xfrm>
              <a:off x="5538341" y="3339350"/>
              <a:ext cx="1362549" cy="738664"/>
            </a:xfrm>
            <a:prstGeom prst="rect">
              <a:avLst/>
            </a:prstGeom>
            <a:noFill/>
          </p:spPr>
          <p:txBody>
            <a:bodyPr wrap="square" rtlCol="0">
              <a:spAutoFit/>
            </a:bodyPr>
            <a:lstStyle/>
            <a:p>
              <a:pPr algn="ctr"/>
              <a:r>
                <a:rPr lang="en-US" altLang="zh-CN" sz="3000" dirty="0">
                  <a:solidFill>
                    <a:schemeClr val="bg1">
                      <a:lumMod val="50000"/>
                    </a:schemeClr>
                  </a:solidFill>
                  <a:cs typeface="+mn-ea"/>
                  <a:sym typeface="+mn-lt"/>
                </a:rPr>
                <a:t>VS</a:t>
              </a:r>
              <a:endParaRPr lang="zh-CN" altLang="en-US" sz="3000" dirty="0">
                <a:solidFill>
                  <a:schemeClr val="bg1">
                    <a:lumMod val="50000"/>
                  </a:schemeClr>
                </a:solidFill>
                <a:cs typeface="+mn-ea"/>
                <a:sym typeface="+mn-lt"/>
              </a:endParaRPr>
            </a:p>
          </p:txBody>
        </p:sp>
        <p:sp>
          <p:nvSpPr>
            <p:cNvPr id="51" name="文本框 2"/>
            <p:cNvSpPr txBox="1"/>
            <p:nvPr/>
          </p:nvSpPr>
          <p:spPr>
            <a:xfrm>
              <a:off x="5192572" y="4010434"/>
              <a:ext cx="1984966" cy="492443"/>
            </a:xfrm>
            <a:prstGeom prst="rect">
              <a:avLst/>
            </a:prstGeom>
            <a:noFill/>
          </p:spPr>
          <p:txBody>
            <a:bodyPr wrap="square" rtlCol="0">
              <a:spAutoFit/>
            </a:bodyPr>
            <a:lstStyle/>
            <a:p>
              <a:pPr algn="ctr"/>
              <a:r>
                <a:rPr lang="zh-CN" altLang="en-US" sz="1800" dirty="0">
                  <a:solidFill>
                    <a:schemeClr val="tx1">
                      <a:lumMod val="50000"/>
                      <a:lumOff val="50000"/>
                    </a:schemeClr>
                  </a:solidFill>
                  <a:cs typeface="+mn-ea"/>
                  <a:sym typeface="+mn-lt"/>
                </a:rPr>
                <a:t>与去年对比</a:t>
              </a:r>
            </a:p>
          </p:txBody>
        </p:sp>
      </p:grpSp>
      <p:grpSp>
        <p:nvGrpSpPr>
          <p:cNvPr id="18" name="组合 17"/>
          <p:cNvGrpSpPr/>
          <p:nvPr/>
        </p:nvGrpSpPr>
        <p:grpSpPr>
          <a:xfrm>
            <a:off x="5253768" y="1775314"/>
            <a:ext cx="3389017" cy="1184969"/>
            <a:chOff x="7005024" y="2367085"/>
            <a:chExt cx="4518689" cy="1579959"/>
          </a:xfrm>
        </p:grpSpPr>
        <p:grpSp>
          <p:nvGrpSpPr>
            <p:cNvPr id="12" name="组合 11"/>
            <p:cNvGrpSpPr/>
            <p:nvPr/>
          </p:nvGrpSpPr>
          <p:grpSpPr>
            <a:xfrm>
              <a:off x="7005024" y="2367085"/>
              <a:ext cx="4518689" cy="1579959"/>
              <a:chOff x="2183817" y="975542"/>
              <a:chExt cx="1632394" cy="1407237"/>
            </a:xfrm>
          </p:grpSpPr>
          <p:sp>
            <p:nvSpPr>
              <p:cNvPr id="13" name="六边形 12"/>
              <p:cNvSpPr/>
              <p:nvPr/>
            </p:nvSpPr>
            <p:spPr>
              <a:xfrm>
                <a:off x="2183817" y="975542"/>
                <a:ext cx="1632394" cy="1407237"/>
              </a:xfrm>
              <a:prstGeom prst="hexagon">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622300" dist="317500" dir="2400000" algn="tl" rotWithShape="0">
                  <a:srgbClr val="69696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14" name="六边形 13"/>
              <p:cNvSpPr/>
              <p:nvPr/>
            </p:nvSpPr>
            <p:spPr>
              <a:xfrm>
                <a:off x="2183817" y="975542"/>
                <a:ext cx="1632394" cy="1407237"/>
              </a:xfrm>
              <a:prstGeom prst="hexagon">
                <a:avLst/>
              </a:prstGeom>
              <a:gradFill>
                <a:gsLst>
                  <a:gs pos="64000">
                    <a:srgbClr val="F3F3F3"/>
                  </a:gs>
                  <a:gs pos="32000">
                    <a:srgbClr val="DEDEDE"/>
                  </a:gs>
                  <a:gs pos="0">
                    <a:srgbClr val="CBCBCB"/>
                  </a:gs>
                  <a:gs pos="100000">
                    <a:srgbClr val="F9F9F9"/>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grpSp>
        <p:sp>
          <p:nvSpPr>
            <p:cNvPr id="43" name="文本框 70"/>
            <p:cNvSpPr txBox="1"/>
            <p:nvPr/>
          </p:nvSpPr>
          <p:spPr>
            <a:xfrm>
              <a:off x="8247680" y="2591752"/>
              <a:ext cx="1720276" cy="430887"/>
            </a:xfrm>
            <a:prstGeom prst="rect">
              <a:avLst/>
            </a:prstGeom>
            <a:noFill/>
          </p:spPr>
          <p:txBody>
            <a:bodyPr wrap="square" rtlCol="0">
              <a:spAutoFit/>
            </a:bodyPr>
            <a:lstStyle/>
            <a:p>
              <a:r>
                <a:rPr lang="zh-CN" altLang="en-US" sz="1500" b="1" dirty="0">
                  <a:solidFill>
                    <a:schemeClr val="bg1">
                      <a:lumMod val="50000"/>
                    </a:schemeClr>
                  </a:solidFill>
                  <a:cs typeface="+mn-ea"/>
                  <a:sym typeface="+mn-lt"/>
                </a:rPr>
                <a:t>添加标题</a:t>
              </a:r>
            </a:p>
          </p:txBody>
        </p:sp>
        <p:sp>
          <p:nvSpPr>
            <p:cNvPr id="48" name="文本框 113"/>
            <p:cNvSpPr txBox="1"/>
            <p:nvPr/>
          </p:nvSpPr>
          <p:spPr>
            <a:xfrm>
              <a:off x="8249961" y="3025628"/>
              <a:ext cx="2538862" cy="815608"/>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cs typeface="+mn-ea"/>
                  <a:sym typeface="+mn-lt"/>
                </a:rPr>
                <a:t>单击添加详细文字说明，或复制文本黏贴自此右键只保留文字单击添加详细文字说明，或复制文本黏贴自此右键只保留文字</a:t>
              </a:r>
            </a:p>
          </p:txBody>
        </p:sp>
        <p:grpSp>
          <p:nvGrpSpPr>
            <p:cNvPr id="111" name="组合 110"/>
            <p:cNvGrpSpPr/>
            <p:nvPr/>
          </p:nvGrpSpPr>
          <p:grpSpPr>
            <a:xfrm>
              <a:off x="7537723" y="2859740"/>
              <a:ext cx="555501" cy="599725"/>
              <a:chOff x="79836" y="1653714"/>
              <a:chExt cx="555501" cy="599725"/>
            </a:xfrm>
            <a:solidFill>
              <a:srgbClr val="00B0F0"/>
            </a:solidFill>
          </p:grpSpPr>
          <p:sp>
            <p:nvSpPr>
              <p:cNvPr id="52" name="Freeform 46"/>
              <p:cNvSpPr>
                <a:spLocks/>
              </p:cNvSpPr>
              <p:nvPr/>
            </p:nvSpPr>
            <p:spPr bwMode="auto">
              <a:xfrm>
                <a:off x="199123" y="1924935"/>
                <a:ext cx="129812" cy="146132"/>
              </a:xfrm>
              <a:custGeom>
                <a:avLst/>
                <a:gdLst>
                  <a:gd name="T0" fmla="*/ 42 w 47"/>
                  <a:gd name="T1" fmla="*/ 19 h 53"/>
                  <a:gd name="T2" fmla="*/ 33 w 47"/>
                  <a:gd name="T3" fmla="*/ 49 h 53"/>
                  <a:gd name="T4" fmla="*/ 5 w 47"/>
                  <a:gd name="T5" fmla="*/ 34 h 53"/>
                  <a:gd name="T6" fmla="*/ 14 w 47"/>
                  <a:gd name="T7" fmla="*/ 4 h 53"/>
                  <a:gd name="T8" fmla="*/ 42 w 47"/>
                  <a:gd name="T9" fmla="*/ 19 h 53"/>
                </a:gdLst>
                <a:ahLst/>
                <a:cxnLst>
                  <a:cxn ang="0">
                    <a:pos x="T0" y="T1"/>
                  </a:cxn>
                  <a:cxn ang="0">
                    <a:pos x="T2" y="T3"/>
                  </a:cxn>
                  <a:cxn ang="0">
                    <a:pos x="T4" y="T5"/>
                  </a:cxn>
                  <a:cxn ang="0">
                    <a:pos x="T6" y="T7"/>
                  </a:cxn>
                  <a:cxn ang="0">
                    <a:pos x="T8" y="T9"/>
                  </a:cxn>
                </a:cxnLst>
                <a:rect l="0" t="0" r="r" b="b"/>
                <a:pathLst>
                  <a:path w="47" h="53">
                    <a:moveTo>
                      <a:pt x="42" y="19"/>
                    </a:moveTo>
                    <a:cubicBezTo>
                      <a:pt x="47" y="32"/>
                      <a:pt x="43" y="45"/>
                      <a:pt x="33" y="49"/>
                    </a:cubicBezTo>
                    <a:cubicBezTo>
                      <a:pt x="23" y="53"/>
                      <a:pt x="11" y="47"/>
                      <a:pt x="5" y="34"/>
                    </a:cubicBezTo>
                    <a:cubicBezTo>
                      <a:pt x="0" y="22"/>
                      <a:pt x="4" y="8"/>
                      <a:pt x="14" y="4"/>
                    </a:cubicBezTo>
                    <a:cubicBezTo>
                      <a:pt x="24" y="0"/>
                      <a:pt x="37" y="7"/>
                      <a:pt x="42" y="19"/>
                    </a:cubicBez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53" name="Freeform 47"/>
              <p:cNvSpPr>
                <a:spLocks/>
              </p:cNvSpPr>
              <p:nvPr/>
            </p:nvSpPr>
            <p:spPr bwMode="auto">
              <a:xfrm>
                <a:off x="79836" y="1996247"/>
                <a:ext cx="320437" cy="257191"/>
              </a:xfrm>
              <a:custGeom>
                <a:avLst/>
                <a:gdLst>
                  <a:gd name="T0" fmla="*/ 110 w 116"/>
                  <a:gd name="T1" fmla="*/ 79 h 93"/>
                  <a:gd name="T2" fmla="*/ 101 w 116"/>
                  <a:gd name="T3" fmla="*/ 38 h 93"/>
                  <a:gd name="T4" fmla="*/ 89 w 116"/>
                  <a:gd name="T5" fmla="*/ 29 h 93"/>
                  <a:gd name="T6" fmla="*/ 84 w 116"/>
                  <a:gd name="T7" fmla="*/ 28 h 93"/>
                  <a:gd name="T8" fmla="*/ 89 w 116"/>
                  <a:gd name="T9" fmla="*/ 35 h 93"/>
                  <a:gd name="T10" fmla="*/ 83 w 116"/>
                  <a:gd name="T11" fmla="*/ 40 h 93"/>
                  <a:gd name="T12" fmla="*/ 87 w 116"/>
                  <a:gd name="T13" fmla="*/ 48 h 93"/>
                  <a:gd name="T14" fmla="*/ 79 w 116"/>
                  <a:gd name="T15" fmla="*/ 93 h 93"/>
                  <a:gd name="T16" fmla="*/ 79 w 116"/>
                  <a:gd name="T17" fmla="*/ 93 h 93"/>
                  <a:gd name="T18" fmla="*/ 79 w 116"/>
                  <a:gd name="T19" fmla="*/ 93 h 93"/>
                  <a:gd name="T20" fmla="*/ 79 w 116"/>
                  <a:gd name="T21" fmla="*/ 93 h 93"/>
                  <a:gd name="T22" fmla="*/ 79 w 116"/>
                  <a:gd name="T23" fmla="*/ 93 h 93"/>
                  <a:gd name="T24" fmla="*/ 64 w 116"/>
                  <a:gd name="T25" fmla="*/ 50 h 93"/>
                  <a:gd name="T26" fmla="*/ 66 w 116"/>
                  <a:gd name="T27" fmla="*/ 42 h 93"/>
                  <a:gd name="T28" fmla="*/ 60 w 116"/>
                  <a:gd name="T29" fmla="*/ 37 h 93"/>
                  <a:gd name="T30" fmla="*/ 63 w 116"/>
                  <a:gd name="T31" fmla="*/ 29 h 93"/>
                  <a:gd name="T32" fmla="*/ 34 w 116"/>
                  <a:gd name="T33" fmla="*/ 34 h 93"/>
                  <a:gd name="T34" fmla="*/ 44 w 116"/>
                  <a:gd name="T35" fmla="*/ 9 h 93"/>
                  <a:gd name="T36" fmla="*/ 17 w 116"/>
                  <a:gd name="T37" fmla="*/ 0 h 93"/>
                  <a:gd name="T38" fmla="*/ 5 w 116"/>
                  <a:gd name="T39" fmla="*/ 43 h 93"/>
                  <a:gd name="T40" fmla="*/ 4 w 116"/>
                  <a:gd name="T41" fmla="*/ 46 h 93"/>
                  <a:gd name="T42" fmla="*/ 3 w 116"/>
                  <a:gd name="T43" fmla="*/ 47 h 93"/>
                  <a:gd name="T44" fmla="*/ 3 w 116"/>
                  <a:gd name="T45" fmla="*/ 48 h 93"/>
                  <a:gd name="T46" fmla="*/ 3 w 116"/>
                  <a:gd name="T47" fmla="*/ 48 h 93"/>
                  <a:gd name="T48" fmla="*/ 3 w 116"/>
                  <a:gd name="T49" fmla="*/ 48 h 93"/>
                  <a:gd name="T50" fmla="*/ 3 w 116"/>
                  <a:gd name="T51" fmla="*/ 48 h 93"/>
                  <a:gd name="T52" fmla="*/ 18 w 116"/>
                  <a:gd name="T53" fmla="*/ 64 h 93"/>
                  <a:gd name="T54" fmla="*/ 18 w 116"/>
                  <a:gd name="T55" fmla="*/ 64 h 93"/>
                  <a:gd name="T56" fmla="*/ 18 w 116"/>
                  <a:gd name="T57" fmla="*/ 64 h 93"/>
                  <a:gd name="T58" fmla="*/ 23 w 116"/>
                  <a:gd name="T59" fmla="*/ 62 h 93"/>
                  <a:gd name="T60" fmla="*/ 34 w 116"/>
                  <a:gd name="T61" fmla="*/ 59 h 93"/>
                  <a:gd name="T62" fmla="*/ 41 w 116"/>
                  <a:gd name="T63" fmla="*/ 57 h 93"/>
                  <a:gd name="T64" fmla="*/ 43 w 116"/>
                  <a:gd name="T65" fmla="*/ 93 h 93"/>
                  <a:gd name="T66" fmla="*/ 89 w 116"/>
                  <a:gd name="T67" fmla="*/ 93 h 93"/>
                  <a:gd name="T68" fmla="*/ 99 w 116"/>
                  <a:gd name="T69" fmla="*/ 93 h 93"/>
                  <a:gd name="T70" fmla="*/ 116 w 116"/>
                  <a:gd name="T71" fmla="*/ 93 h 93"/>
                  <a:gd name="T72" fmla="*/ 110 w 116"/>
                  <a:gd name="T73" fmla="*/ 79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6" h="93">
                    <a:moveTo>
                      <a:pt x="110" y="79"/>
                    </a:moveTo>
                    <a:cubicBezTo>
                      <a:pt x="106" y="69"/>
                      <a:pt x="104" y="51"/>
                      <a:pt x="101" y="38"/>
                    </a:cubicBezTo>
                    <a:cubicBezTo>
                      <a:pt x="100" y="32"/>
                      <a:pt x="96" y="29"/>
                      <a:pt x="89" y="29"/>
                    </a:cubicBezTo>
                    <a:cubicBezTo>
                      <a:pt x="88" y="29"/>
                      <a:pt x="85" y="28"/>
                      <a:pt x="84" y="28"/>
                    </a:cubicBezTo>
                    <a:cubicBezTo>
                      <a:pt x="89" y="35"/>
                      <a:pt x="89" y="35"/>
                      <a:pt x="89" y="35"/>
                    </a:cubicBezTo>
                    <a:cubicBezTo>
                      <a:pt x="83" y="40"/>
                      <a:pt x="83" y="40"/>
                      <a:pt x="83" y="40"/>
                    </a:cubicBezTo>
                    <a:cubicBezTo>
                      <a:pt x="87" y="48"/>
                      <a:pt x="87" y="48"/>
                      <a:pt x="87" y="48"/>
                    </a:cubicBezTo>
                    <a:cubicBezTo>
                      <a:pt x="79" y="93"/>
                      <a:pt x="79" y="93"/>
                      <a:pt x="79" y="93"/>
                    </a:cubicBezTo>
                    <a:cubicBezTo>
                      <a:pt x="79" y="93"/>
                      <a:pt x="79" y="93"/>
                      <a:pt x="79" y="93"/>
                    </a:cubicBezTo>
                    <a:cubicBezTo>
                      <a:pt x="79" y="93"/>
                      <a:pt x="79" y="93"/>
                      <a:pt x="79" y="93"/>
                    </a:cubicBezTo>
                    <a:cubicBezTo>
                      <a:pt x="79" y="93"/>
                      <a:pt x="79" y="93"/>
                      <a:pt x="79" y="93"/>
                    </a:cubicBezTo>
                    <a:cubicBezTo>
                      <a:pt x="79" y="93"/>
                      <a:pt x="79" y="93"/>
                      <a:pt x="79" y="93"/>
                    </a:cubicBezTo>
                    <a:cubicBezTo>
                      <a:pt x="64" y="50"/>
                      <a:pt x="64" y="50"/>
                      <a:pt x="64" y="50"/>
                    </a:cubicBezTo>
                    <a:cubicBezTo>
                      <a:pt x="66" y="42"/>
                      <a:pt x="66" y="42"/>
                      <a:pt x="66" y="42"/>
                    </a:cubicBezTo>
                    <a:cubicBezTo>
                      <a:pt x="60" y="37"/>
                      <a:pt x="60" y="37"/>
                      <a:pt x="60" y="37"/>
                    </a:cubicBezTo>
                    <a:cubicBezTo>
                      <a:pt x="63" y="29"/>
                      <a:pt x="63" y="29"/>
                      <a:pt x="63" y="29"/>
                    </a:cubicBezTo>
                    <a:cubicBezTo>
                      <a:pt x="56" y="29"/>
                      <a:pt x="34" y="34"/>
                      <a:pt x="34" y="34"/>
                    </a:cubicBezTo>
                    <a:cubicBezTo>
                      <a:pt x="44" y="9"/>
                      <a:pt x="44" y="9"/>
                      <a:pt x="44" y="9"/>
                    </a:cubicBezTo>
                    <a:cubicBezTo>
                      <a:pt x="35" y="5"/>
                      <a:pt x="26" y="2"/>
                      <a:pt x="17" y="0"/>
                    </a:cubicBezTo>
                    <a:cubicBezTo>
                      <a:pt x="5" y="43"/>
                      <a:pt x="5" y="43"/>
                      <a:pt x="5" y="43"/>
                    </a:cubicBezTo>
                    <a:cubicBezTo>
                      <a:pt x="4" y="46"/>
                      <a:pt x="4" y="46"/>
                      <a:pt x="4" y="46"/>
                    </a:cubicBezTo>
                    <a:cubicBezTo>
                      <a:pt x="3" y="47"/>
                      <a:pt x="3" y="47"/>
                      <a:pt x="3" y="47"/>
                    </a:cubicBezTo>
                    <a:cubicBezTo>
                      <a:pt x="3" y="48"/>
                      <a:pt x="3" y="48"/>
                      <a:pt x="3" y="48"/>
                    </a:cubicBezTo>
                    <a:cubicBezTo>
                      <a:pt x="3" y="48"/>
                      <a:pt x="3" y="48"/>
                      <a:pt x="3" y="48"/>
                    </a:cubicBezTo>
                    <a:cubicBezTo>
                      <a:pt x="3" y="48"/>
                      <a:pt x="3" y="48"/>
                      <a:pt x="3" y="48"/>
                    </a:cubicBezTo>
                    <a:cubicBezTo>
                      <a:pt x="3" y="48"/>
                      <a:pt x="3" y="48"/>
                      <a:pt x="3" y="48"/>
                    </a:cubicBezTo>
                    <a:cubicBezTo>
                      <a:pt x="0" y="45"/>
                      <a:pt x="31" y="78"/>
                      <a:pt x="18" y="64"/>
                    </a:cubicBezTo>
                    <a:cubicBezTo>
                      <a:pt x="18" y="64"/>
                      <a:pt x="18" y="64"/>
                      <a:pt x="18" y="64"/>
                    </a:cubicBezTo>
                    <a:cubicBezTo>
                      <a:pt x="18" y="64"/>
                      <a:pt x="18" y="64"/>
                      <a:pt x="18" y="64"/>
                    </a:cubicBezTo>
                    <a:cubicBezTo>
                      <a:pt x="23" y="62"/>
                      <a:pt x="23" y="62"/>
                      <a:pt x="23" y="62"/>
                    </a:cubicBezTo>
                    <a:cubicBezTo>
                      <a:pt x="34" y="59"/>
                      <a:pt x="34" y="59"/>
                      <a:pt x="34" y="59"/>
                    </a:cubicBezTo>
                    <a:cubicBezTo>
                      <a:pt x="41" y="57"/>
                      <a:pt x="41" y="57"/>
                      <a:pt x="41" y="57"/>
                    </a:cubicBezTo>
                    <a:cubicBezTo>
                      <a:pt x="41" y="69"/>
                      <a:pt x="42" y="81"/>
                      <a:pt x="43" y="93"/>
                    </a:cubicBezTo>
                    <a:cubicBezTo>
                      <a:pt x="89" y="93"/>
                      <a:pt x="89" y="93"/>
                      <a:pt x="89" y="93"/>
                    </a:cubicBezTo>
                    <a:cubicBezTo>
                      <a:pt x="99" y="93"/>
                      <a:pt x="99" y="93"/>
                      <a:pt x="99" y="93"/>
                    </a:cubicBezTo>
                    <a:cubicBezTo>
                      <a:pt x="116" y="93"/>
                      <a:pt x="116" y="93"/>
                      <a:pt x="116" y="93"/>
                    </a:cubicBezTo>
                    <a:lnTo>
                      <a:pt x="110" y="79"/>
                    </a:ln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54" name="Freeform 48"/>
              <p:cNvSpPr>
                <a:spLocks/>
              </p:cNvSpPr>
              <p:nvPr/>
            </p:nvSpPr>
            <p:spPr bwMode="auto">
              <a:xfrm>
                <a:off x="298528" y="2251101"/>
                <a:ext cx="0" cy="2338"/>
              </a:xfrm>
              <a:custGeom>
                <a:avLst/>
                <a:gdLst>
                  <a:gd name="T0" fmla="*/ 2 h 2"/>
                  <a:gd name="T1" fmla="*/ 0 h 2"/>
                  <a:gd name="T2" fmla="*/ 2 h 2"/>
                  <a:gd name="T3" fmla="*/ 0 h 2"/>
                  <a:gd name="T4" fmla="*/ 2 h 2"/>
                </a:gdLst>
                <a:ahLst/>
                <a:cxnLst>
                  <a:cxn ang="0">
                    <a:pos x="0" y="T0"/>
                  </a:cxn>
                  <a:cxn ang="0">
                    <a:pos x="0" y="T1"/>
                  </a:cxn>
                  <a:cxn ang="0">
                    <a:pos x="0" y="T2"/>
                  </a:cxn>
                  <a:cxn ang="0">
                    <a:pos x="0" y="T3"/>
                  </a:cxn>
                  <a:cxn ang="0">
                    <a:pos x="0" y="T4"/>
                  </a:cxn>
                </a:cxnLst>
                <a:rect l="0" t="0" r="r" b="b"/>
                <a:pathLst>
                  <a:path h="2">
                    <a:moveTo>
                      <a:pt x="0" y="2"/>
                    </a:moveTo>
                    <a:lnTo>
                      <a:pt x="0" y="0"/>
                    </a:lnTo>
                    <a:lnTo>
                      <a:pt x="0" y="2"/>
                    </a:lnTo>
                    <a:lnTo>
                      <a:pt x="0" y="0"/>
                    </a:lnTo>
                    <a:lnTo>
                      <a:pt x="0" y="2"/>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55" name="Freeform 49"/>
              <p:cNvSpPr>
                <a:spLocks/>
              </p:cNvSpPr>
              <p:nvPr/>
            </p:nvSpPr>
            <p:spPr bwMode="auto">
              <a:xfrm>
                <a:off x="276308" y="2074573"/>
                <a:ext cx="19882" cy="40917"/>
              </a:xfrm>
              <a:custGeom>
                <a:avLst/>
                <a:gdLst>
                  <a:gd name="T0" fmla="*/ 12 w 17"/>
                  <a:gd name="T1" fmla="*/ 0 h 35"/>
                  <a:gd name="T2" fmla="*/ 17 w 17"/>
                  <a:gd name="T3" fmla="*/ 21 h 35"/>
                  <a:gd name="T4" fmla="*/ 9 w 17"/>
                  <a:gd name="T5" fmla="*/ 35 h 35"/>
                  <a:gd name="T6" fmla="*/ 0 w 17"/>
                  <a:gd name="T7" fmla="*/ 21 h 35"/>
                  <a:gd name="T8" fmla="*/ 2 w 17"/>
                  <a:gd name="T9" fmla="*/ 0 h 35"/>
                  <a:gd name="T10" fmla="*/ 12 w 17"/>
                  <a:gd name="T11" fmla="*/ 0 h 35"/>
                </a:gdLst>
                <a:ahLst/>
                <a:cxnLst>
                  <a:cxn ang="0">
                    <a:pos x="T0" y="T1"/>
                  </a:cxn>
                  <a:cxn ang="0">
                    <a:pos x="T2" y="T3"/>
                  </a:cxn>
                  <a:cxn ang="0">
                    <a:pos x="T4" y="T5"/>
                  </a:cxn>
                  <a:cxn ang="0">
                    <a:pos x="T6" y="T7"/>
                  </a:cxn>
                  <a:cxn ang="0">
                    <a:pos x="T8" y="T9"/>
                  </a:cxn>
                  <a:cxn ang="0">
                    <a:pos x="T10" y="T11"/>
                  </a:cxn>
                </a:cxnLst>
                <a:rect l="0" t="0" r="r" b="b"/>
                <a:pathLst>
                  <a:path w="17" h="35">
                    <a:moveTo>
                      <a:pt x="12" y="0"/>
                    </a:moveTo>
                    <a:lnTo>
                      <a:pt x="17" y="21"/>
                    </a:lnTo>
                    <a:lnTo>
                      <a:pt x="9" y="35"/>
                    </a:lnTo>
                    <a:lnTo>
                      <a:pt x="0" y="21"/>
                    </a:lnTo>
                    <a:lnTo>
                      <a:pt x="2" y="0"/>
                    </a:lnTo>
                    <a:lnTo>
                      <a:pt x="12" y="0"/>
                    </a:ln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56" name="Freeform 50"/>
              <p:cNvSpPr>
                <a:spLocks/>
              </p:cNvSpPr>
              <p:nvPr/>
            </p:nvSpPr>
            <p:spPr bwMode="auto">
              <a:xfrm>
                <a:off x="278647" y="2101462"/>
                <a:ext cx="30406" cy="151977"/>
              </a:xfrm>
              <a:custGeom>
                <a:avLst/>
                <a:gdLst>
                  <a:gd name="T0" fmla="*/ 12 w 26"/>
                  <a:gd name="T1" fmla="*/ 0 h 130"/>
                  <a:gd name="T2" fmla="*/ 26 w 26"/>
                  <a:gd name="T3" fmla="*/ 128 h 130"/>
                  <a:gd name="T4" fmla="*/ 17 w 26"/>
                  <a:gd name="T5" fmla="*/ 130 h 130"/>
                  <a:gd name="T6" fmla="*/ 7 w 26"/>
                  <a:gd name="T7" fmla="*/ 130 h 130"/>
                  <a:gd name="T8" fmla="*/ 0 w 26"/>
                  <a:gd name="T9" fmla="*/ 0 h 130"/>
                  <a:gd name="T10" fmla="*/ 12 w 26"/>
                  <a:gd name="T11" fmla="*/ 0 h 130"/>
                </a:gdLst>
                <a:ahLst/>
                <a:cxnLst>
                  <a:cxn ang="0">
                    <a:pos x="T0" y="T1"/>
                  </a:cxn>
                  <a:cxn ang="0">
                    <a:pos x="T2" y="T3"/>
                  </a:cxn>
                  <a:cxn ang="0">
                    <a:pos x="T4" y="T5"/>
                  </a:cxn>
                  <a:cxn ang="0">
                    <a:pos x="T6" y="T7"/>
                  </a:cxn>
                  <a:cxn ang="0">
                    <a:pos x="T8" y="T9"/>
                  </a:cxn>
                  <a:cxn ang="0">
                    <a:pos x="T10" y="T11"/>
                  </a:cxn>
                </a:cxnLst>
                <a:rect l="0" t="0" r="r" b="b"/>
                <a:pathLst>
                  <a:path w="26" h="130">
                    <a:moveTo>
                      <a:pt x="12" y="0"/>
                    </a:moveTo>
                    <a:lnTo>
                      <a:pt x="26" y="128"/>
                    </a:lnTo>
                    <a:lnTo>
                      <a:pt x="17" y="130"/>
                    </a:lnTo>
                    <a:lnTo>
                      <a:pt x="7" y="130"/>
                    </a:lnTo>
                    <a:lnTo>
                      <a:pt x="0" y="0"/>
                    </a:lnTo>
                    <a:lnTo>
                      <a:pt x="12" y="0"/>
                    </a:ln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57" name="Freeform 51"/>
              <p:cNvSpPr>
                <a:spLocks/>
              </p:cNvSpPr>
              <p:nvPr/>
            </p:nvSpPr>
            <p:spPr bwMode="auto">
              <a:xfrm>
                <a:off x="378052" y="1809198"/>
                <a:ext cx="97067" cy="192894"/>
              </a:xfrm>
              <a:custGeom>
                <a:avLst/>
                <a:gdLst>
                  <a:gd name="T0" fmla="*/ 10 w 35"/>
                  <a:gd name="T1" fmla="*/ 45 h 70"/>
                  <a:gd name="T2" fmla="*/ 18 w 35"/>
                  <a:gd name="T3" fmla="*/ 53 h 70"/>
                  <a:gd name="T4" fmla="*/ 25 w 35"/>
                  <a:gd name="T5" fmla="*/ 46 h 70"/>
                  <a:gd name="T6" fmla="*/ 17 w 35"/>
                  <a:gd name="T7" fmla="*/ 38 h 70"/>
                  <a:gd name="T8" fmla="*/ 6 w 35"/>
                  <a:gd name="T9" fmla="*/ 34 h 70"/>
                  <a:gd name="T10" fmla="*/ 0 w 35"/>
                  <a:gd name="T11" fmla="*/ 22 h 70"/>
                  <a:gd name="T12" fmla="*/ 13 w 35"/>
                  <a:gd name="T13" fmla="*/ 7 h 70"/>
                  <a:gd name="T14" fmla="*/ 13 w 35"/>
                  <a:gd name="T15" fmla="*/ 0 h 70"/>
                  <a:gd name="T16" fmla="*/ 21 w 35"/>
                  <a:gd name="T17" fmla="*/ 0 h 70"/>
                  <a:gd name="T18" fmla="*/ 21 w 35"/>
                  <a:gd name="T19" fmla="*/ 8 h 70"/>
                  <a:gd name="T20" fmla="*/ 26 w 35"/>
                  <a:gd name="T21" fmla="*/ 11 h 70"/>
                  <a:gd name="T22" fmla="*/ 26 w 35"/>
                  <a:gd name="T23" fmla="*/ 8 h 70"/>
                  <a:gd name="T24" fmla="*/ 32 w 35"/>
                  <a:gd name="T25" fmla="*/ 8 h 70"/>
                  <a:gd name="T26" fmla="*/ 32 w 35"/>
                  <a:gd name="T27" fmla="*/ 22 h 70"/>
                  <a:gd name="T28" fmla="*/ 24 w 35"/>
                  <a:gd name="T29" fmla="*/ 22 h 70"/>
                  <a:gd name="T30" fmla="*/ 17 w 35"/>
                  <a:gd name="T31" fmla="*/ 16 h 70"/>
                  <a:gd name="T32" fmla="*/ 10 w 35"/>
                  <a:gd name="T33" fmla="*/ 22 h 70"/>
                  <a:gd name="T34" fmla="*/ 18 w 35"/>
                  <a:gd name="T35" fmla="*/ 29 h 70"/>
                  <a:gd name="T36" fmla="*/ 29 w 35"/>
                  <a:gd name="T37" fmla="*/ 33 h 70"/>
                  <a:gd name="T38" fmla="*/ 35 w 35"/>
                  <a:gd name="T39" fmla="*/ 46 h 70"/>
                  <a:gd name="T40" fmla="*/ 21 w 35"/>
                  <a:gd name="T41" fmla="*/ 62 h 70"/>
                  <a:gd name="T42" fmla="*/ 21 w 35"/>
                  <a:gd name="T43" fmla="*/ 70 h 70"/>
                  <a:gd name="T44" fmla="*/ 13 w 35"/>
                  <a:gd name="T45" fmla="*/ 70 h 70"/>
                  <a:gd name="T46" fmla="*/ 13 w 35"/>
                  <a:gd name="T47" fmla="*/ 61 h 70"/>
                  <a:gd name="T48" fmla="*/ 13 w 35"/>
                  <a:gd name="T49" fmla="*/ 61 h 70"/>
                  <a:gd name="T50" fmla="*/ 8 w 35"/>
                  <a:gd name="T51" fmla="*/ 58 h 70"/>
                  <a:gd name="T52" fmla="*/ 8 w 35"/>
                  <a:gd name="T53" fmla="*/ 61 h 70"/>
                  <a:gd name="T54" fmla="*/ 1 w 35"/>
                  <a:gd name="T55" fmla="*/ 61 h 70"/>
                  <a:gd name="T56" fmla="*/ 1 w 35"/>
                  <a:gd name="T57" fmla="*/ 45 h 70"/>
                  <a:gd name="T58" fmla="*/ 10 w 35"/>
                  <a:gd name="T59" fmla="*/ 4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5" h="70">
                    <a:moveTo>
                      <a:pt x="10" y="45"/>
                    </a:moveTo>
                    <a:cubicBezTo>
                      <a:pt x="10" y="50"/>
                      <a:pt x="13" y="53"/>
                      <a:pt x="18" y="53"/>
                    </a:cubicBezTo>
                    <a:cubicBezTo>
                      <a:pt x="22" y="53"/>
                      <a:pt x="25" y="51"/>
                      <a:pt x="25" y="46"/>
                    </a:cubicBezTo>
                    <a:cubicBezTo>
                      <a:pt x="25" y="41"/>
                      <a:pt x="21" y="40"/>
                      <a:pt x="17" y="38"/>
                    </a:cubicBezTo>
                    <a:cubicBezTo>
                      <a:pt x="14" y="37"/>
                      <a:pt x="9" y="36"/>
                      <a:pt x="6" y="34"/>
                    </a:cubicBezTo>
                    <a:cubicBezTo>
                      <a:pt x="2" y="31"/>
                      <a:pt x="0" y="27"/>
                      <a:pt x="0" y="22"/>
                    </a:cubicBezTo>
                    <a:cubicBezTo>
                      <a:pt x="0" y="15"/>
                      <a:pt x="6" y="8"/>
                      <a:pt x="13" y="7"/>
                    </a:cubicBezTo>
                    <a:cubicBezTo>
                      <a:pt x="13" y="0"/>
                      <a:pt x="13" y="0"/>
                      <a:pt x="13" y="0"/>
                    </a:cubicBezTo>
                    <a:cubicBezTo>
                      <a:pt x="21" y="0"/>
                      <a:pt x="21" y="0"/>
                      <a:pt x="21" y="0"/>
                    </a:cubicBezTo>
                    <a:cubicBezTo>
                      <a:pt x="21" y="8"/>
                      <a:pt x="21" y="8"/>
                      <a:pt x="21" y="8"/>
                    </a:cubicBezTo>
                    <a:cubicBezTo>
                      <a:pt x="23" y="8"/>
                      <a:pt x="24" y="9"/>
                      <a:pt x="26" y="11"/>
                    </a:cubicBezTo>
                    <a:cubicBezTo>
                      <a:pt x="26" y="8"/>
                      <a:pt x="26" y="8"/>
                      <a:pt x="26" y="8"/>
                    </a:cubicBezTo>
                    <a:cubicBezTo>
                      <a:pt x="32" y="8"/>
                      <a:pt x="32" y="8"/>
                      <a:pt x="32" y="8"/>
                    </a:cubicBezTo>
                    <a:cubicBezTo>
                      <a:pt x="32" y="22"/>
                      <a:pt x="32" y="22"/>
                      <a:pt x="32" y="22"/>
                    </a:cubicBezTo>
                    <a:cubicBezTo>
                      <a:pt x="24" y="22"/>
                      <a:pt x="24" y="22"/>
                      <a:pt x="24" y="22"/>
                    </a:cubicBezTo>
                    <a:cubicBezTo>
                      <a:pt x="24" y="18"/>
                      <a:pt x="21" y="16"/>
                      <a:pt x="17" y="16"/>
                    </a:cubicBezTo>
                    <a:cubicBezTo>
                      <a:pt x="13" y="16"/>
                      <a:pt x="10" y="18"/>
                      <a:pt x="10" y="22"/>
                    </a:cubicBezTo>
                    <a:cubicBezTo>
                      <a:pt x="10" y="26"/>
                      <a:pt x="14" y="28"/>
                      <a:pt x="18" y="29"/>
                    </a:cubicBezTo>
                    <a:cubicBezTo>
                      <a:pt x="21" y="30"/>
                      <a:pt x="26" y="31"/>
                      <a:pt x="29" y="33"/>
                    </a:cubicBezTo>
                    <a:cubicBezTo>
                      <a:pt x="33" y="36"/>
                      <a:pt x="35" y="41"/>
                      <a:pt x="35" y="46"/>
                    </a:cubicBezTo>
                    <a:cubicBezTo>
                      <a:pt x="35" y="54"/>
                      <a:pt x="29" y="61"/>
                      <a:pt x="21" y="62"/>
                    </a:cubicBezTo>
                    <a:cubicBezTo>
                      <a:pt x="21" y="70"/>
                      <a:pt x="21" y="70"/>
                      <a:pt x="21" y="70"/>
                    </a:cubicBezTo>
                    <a:cubicBezTo>
                      <a:pt x="13" y="70"/>
                      <a:pt x="13" y="70"/>
                      <a:pt x="13" y="70"/>
                    </a:cubicBezTo>
                    <a:cubicBezTo>
                      <a:pt x="13" y="61"/>
                      <a:pt x="13" y="61"/>
                      <a:pt x="13" y="61"/>
                    </a:cubicBezTo>
                    <a:cubicBezTo>
                      <a:pt x="13" y="61"/>
                      <a:pt x="13" y="61"/>
                      <a:pt x="13" y="61"/>
                    </a:cubicBezTo>
                    <a:cubicBezTo>
                      <a:pt x="11" y="60"/>
                      <a:pt x="10" y="59"/>
                      <a:pt x="8" y="58"/>
                    </a:cubicBezTo>
                    <a:cubicBezTo>
                      <a:pt x="8" y="61"/>
                      <a:pt x="8" y="61"/>
                      <a:pt x="8" y="61"/>
                    </a:cubicBezTo>
                    <a:cubicBezTo>
                      <a:pt x="1" y="61"/>
                      <a:pt x="1" y="61"/>
                      <a:pt x="1" y="61"/>
                    </a:cubicBezTo>
                    <a:cubicBezTo>
                      <a:pt x="1" y="45"/>
                      <a:pt x="1" y="45"/>
                      <a:pt x="1" y="45"/>
                    </a:cubicBezTo>
                    <a:lnTo>
                      <a:pt x="10" y="45"/>
                    </a:ln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58" name="Rectangle 52"/>
              <p:cNvSpPr>
                <a:spLocks noChangeArrowheads="1"/>
              </p:cNvSpPr>
              <p:nvPr/>
            </p:nvSpPr>
            <p:spPr bwMode="auto">
              <a:xfrm>
                <a:off x="367527" y="2046516"/>
                <a:ext cx="111100" cy="36241"/>
              </a:xfrm>
              <a:prstGeom prst="rect">
                <a:avLst/>
              </a:pr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59" name="Freeform 53"/>
              <p:cNvSpPr>
                <a:spLocks noEditPoints="1"/>
              </p:cNvSpPr>
              <p:nvPr/>
            </p:nvSpPr>
            <p:spPr bwMode="auto">
              <a:xfrm>
                <a:off x="309053" y="1756592"/>
                <a:ext cx="230387" cy="275897"/>
              </a:xfrm>
              <a:custGeom>
                <a:avLst/>
                <a:gdLst>
                  <a:gd name="T0" fmla="*/ 83 w 83"/>
                  <a:gd name="T1" fmla="*/ 41 h 100"/>
                  <a:gd name="T2" fmla="*/ 41 w 83"/>
                  <a:gd name="T3" fmla="*/ 0 h 100"/>
                  <a:gd name="T4" fmla="*/ 0 w 83"/>
                  <a:gd name="T5" fmla="*/ 41 h 100"/>
                  <a:gd name="T6" fmla="*/ 0 w 83"/>
                  <a:gd name="T7" fmla="*/ 45 h 100"/>
                  <a:gd name="T8" fmla="*/ 16 w 83"/>
                  <a:gd name="T9" fmla="*/ 82 h 100"/>
                  <a:gd name="T10" fmla="*/ 19 w 83"/>
                  <a:gd name="T11" fmla="*/ 100 h 100"/>
                  <a:gd name="T12" fmla="*/ 38 w 83"/>
                  <a:gd name="T13" fmla="*/ 100 h 100"/>
                  <a:gd name="T14" fmla="*/ 44 w 83"/>
                  <a:gd name="T15" fmla="*/ 100 h 100"/>
                  <a:gd name="T16" fmla="*/ 63 w 83"/>
                  <a:gd name="T17" fmla="*/ 100 h 100"/>
                  <a:gd name="T18" fmla="*/ 66 w 83"/>
                  <a:gd name="T19" fmla="*/ 82 h 100"/>
                  <a:gd name="T20" fmla="*/ 82 w 83"/>
                  <a:gd name="T21" fmla="*/ 45 h 100"/>
                  <a:gd name="T22" fmla="*/ 83 w 83"/>
                  <a:gd name="T23" fmla="*/ 41 h 100"/>
                  <a:gd name="T24" fmla="*/ 75 w 83"/>
                  <a:gd name="T25" fmla="*/ 43 h 100"/>
                  <a:gd name="T26" fmla="*/ 75 w 83"/>
                  <a:gd name="T27" fmla="*/ 48 h 100"/>
                  <a:gd name="T28" fmla="*/ 75 w 83"/>
                  <a:gd name="T29" fmla="*/ 48 h 100"/>
                  <a:gd name="T30" fmla="*/ 60 w 83"/>
                  <a:gd name="T31" fmla="*/ 77 h 100"/>
                  <a:gd name="T32" fmla="*/ 56 w 83"/>
                  <a:gd name="T33" fmla="*/ 93 h 100"/>
                  <a:gd name="T34" fmla="*/ 27 w 83"/>
                  <a:gd name="T35" fmla="*/ 93 h 100"/>
                  <a:gd name="T36" fmla="*/ 22 w 83"/>
                  <a:gd name="T37" fmla="*/ 78 h 100"/>
                  <a:gd name="T38" fmla="*/ 7 w 83"/>
                  <a:gd name="T39" fmla="*/ 48 h 100"/>
                  <a:gd name="T40" fmla="*/ 8 w 83"/>
                  <a:gd name="T41" fmla="*/ 48 h 100"/>
                  <a:gd name="T42" fmla="*/ 7 w 83"/>
                  <a:gd name="T43" fmla="*/ 43 h 100"/>
                  <a:gd name="T44" fmla="*/ 7 w 83"/>
                  <a:gd name="T45" fmla="*/ 41 h 100"/>
                  <a:gd name="T46" fmla="*/ 41 w 83"/>
                  <a:gd name="T47" fmla="*/ 7 h 100"/>
                  <a:gd name="T48" fmla="*/ 75 w 83"/>
                  <a:gd name="T49" fmla="*/ 41 h 100"/>
                  <a:gd name="T50" fmla="*/ 75 w 83"/>
                  <a:gd name="T51" fmla="*/ 43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3" h="100">
                    <a:moveTo>
                      <a:pt x="83" y="41"/>
                    </a:moveTo>
                    <a:cubicBezTo>
                      <a:pt x="83" y="18"/>
                      <a:pt x="64" y="0"/>
                      <a:pt x="41" y="0"/>
                    </a:cubicBezTo>
                    <a:cubicBezTo>
                      <a:pt x="18" y="0"/>
                      <a:pt x="0" y="18"/>
                      <a:pt x="0" y="41"/>
                    </a:cubicBezTo>
                    <a:cubicBezTo>
                      <a:pt x="0" y="43"/>
                      <a:pt x="0" y="44"/>
                      <a:pt x="0" y="45"/>
                    </a:cubicBezTo>
                    <a:cubicBezTo>
                      <a:pt x="0" y="46"/>
                      <a:pt x="1" y="62"/>
                      <a:pt x="16" y="82"/>
                    </a:cubicBezTo>
                    <a:cubicBezTo>
                      <a:pt x="21" y="88"/>
                      <a:pt x="19" y="100"/>
                      <a:pt x="19" y="100"/>
                    </a:cubicBezTo>
                    <a:cubicBezTo>
                      <a:pt x="25" y="100"/>
                      <a:pt x="32" y="100"/>
                      <a:pt x="38" y="100"/>
                    </a:cubicBezTo>
                    <a:cubicBezTo>
                      <a:pt x="40" y="100"/>
                      <a:pt x="42" y="100"/>
                      <a:pt x="44" y="100"/>
                    </a:cubicBezTo>
                    <a:cubicBezTo>
                      <a:pt x="51" y="100"/>
                      <a:pt x="57" y="100"/>
                      <a:pt x="63" y="100"/>
                    </a:cubicBezTo>
                    <a:cubicBezTo>
                      <a:pt x="63" y="100"/>
                      <a:pt x="61" y="88"/>
                      <a:pt x="66" y="82"/>
                    </a:cubicBezTo>
                    <a:cubicBezTo>
                      <a:pt x="82" y="62"/>
                      <a:pt x="83" y="46"/>
                      <a:pt x="82" y="45"/>
                    </a:cubicBezTo>
                    <a:cubicBezTo>
                      <a:pt x="82" y="44"/>
                      <a:pt x="83" y="43"/>
                      <a:pt x="83" y="41"/>
                    </a:cubicBezTo>
                    <a:close/>
                    <a:moveTo>
                      <a:pt x="75" y="43"/>
                    </a:moveTo>
                    <a:cubicBezTo>
                      <a:pt x="75" y="48"/>
                      <a:pt x="75" y="48"/>
                      <a:pt x="75" y="48"/>
                    </a:cubicBezTo>
                    <a:cubicBezTo>
                      <a:pt x="75" y="48"/>
                      <a:pt x="75" y="48"/>
                      <a:pt x="75" y="48"/>
                    </a:cubicBezTo>
                    <a:cubicBezTo>
                      <a:pt x="74" y="52"/>
                      <a:pt x="71" y="63"/>
                      <a:pt x="60" y="77"/>
                    </a:cubicBezTo>
                    <a:cubicBezTo>
                      <a:pt x="57" y="82"/>
                      <a:pt x="56" y="88"/>
                      <a:pt x="56" y="93"/>
                    </a:cubicBezTo>
                    <a:cubicBezTo>
                      <a:pt x="27" y="93"/>
                      <a:pt x="27" y="93"/>
                      <a:pt x="27" y="93"/>
                    </a:cubicBezTo>
                    <a:cubicBezTo>
                      <a:pt x="26" y="88"/>
                      <a:pt x="25" y="82"/>
                      <a:pt x="22" y="78"/>
                    </a:cubicBezTo>
                    <a:cubicBezTo>
                      <a:pt x="11" y="63"/>
                      <a:pt x="8" y="52"/>
                      <a:pt x="7" y="48"/>
                    </a:cubicBezTo>
                    <a:cubicBezTo>
                      <a:pt x="8" y="48"/>
                      <a:pt x="8" y="48"/>
                      <a:pt x="8" y="48"/>
                    </a:cubicBezTo>
                    <a:cubicBezTo>
                      <a:pt x="7" y="43"/>
                      <a:pt x="7" y="43"/>
                      <a:pt x="7" y="43"/>
                    </a:cubicBezTo>
                    <a:cubicBezTo>
                      <a:pt x="7" y="42"/>
                      <a:pt x="7" y="42"/>
                      <a:pt x="7" y="41"/>
                    </a:cubicBezTo>
                    <a:cubicBezTo>
                      <a:pt x="7" y="22"/>
                      <a:pt x="22" y="7"/>
                      <a:pt x="41" y="7"/>
                    </a:cubicBezTo>
                    <a:cubicBezTo>
                      <a:pt x="60" y="7"/>
                      <a:pt x="75" y="22"/>
                      <a:pt x="75" y="41"/>
                    </a:cubicBezTo>
                    <a:cubicBezTo>
                      <a:pt x="75" y="42"/>
                      <a:pt x="75" y="42"/>
                      <a:pt x="75" y="43"/>
                    </a:cubicBez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60" name="Freeform 54"/>
              <p:cNvSpPr>
                <a:spLocks/>
              </p:cNvSpPr>
              <p:nvPr/>
            </p:nvSpPr>
            <p:spPr bwMode="auto">
              <a:xfrm>
                <a:off x="387409" y="2087434"/>
                <a:ext cx="71338" cy="22212"/>
              </a:xfrm>
              <a:custGeom>
                <a:avLst/>
                <a:gdLst>
                  <a:gd name="T0" fmla="*/ 0 w 26"/>
                  <a:gd name="T1" fmla="*/ 0 h 8"/>
                  <a:gd name="T2" fmla="*/ 0 w 26"/>
                  <a:gd name="T3" fmla="*/ 2 h 8"/>
                  <a:gd name="T4" fmla="*/ 6 w 26"/>
                  <a:gd name="T5" fmla="*/ 8 h 8"/>
                  <a:gd name="T6" fmla="*/ 20 w 26"/>
                  <a:gd name="T7" fmla="*/ 8 h 8"/>
                  <a:gd name="T8" fmla="*/ 26 w 26"/>
                  <a:gd name="T9" fmla="*/ 2 h 8"/>
                  <a:gd name="T10" fmla="*/ 26 w 26"/>
                  <a:gd name="T11" fmla="*/ 0 h 8"/>
                  <a:gd name="T12" fmla="*/ 0 w 26"/>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26" h="8">
                    <a:moveTo>
                      <a:pt x="0" y="0"/>
                    </a:moveTo>
                    <a:cubicBezTo>
                      <a:pt x="0" y="2"/>
                      <a:pt x="0" y="2"/>
                      <a:pt x="0" y="2"/>
                    </a:cubicBezTo>
                    <a:cubicBezTo>
                      <a:pt x="0" y="6"/>
                      <a:pt x="3" y="8"/>
                      <a:pt x="6" y="8"/>
                    </a:cubicBezTo>
                    <a:cubicBezTo>
                      <a:pt x="20" y="8"/>
                      <a:pt x="20" y="8"/>
                      <a:pt x="20" y="8"/>
                    </a:cubicBezTo>
                    <a:cubicBezTo>
                      <a:pt x="23" y="8"/>
                      <a:pt x="26" y="6"/>
                      <a:pt x="26" y="2"/>
                    </a:cubicBezTo>
                    <a:cubicBezTo>
                      <a:pt x="26" y="0"/>
                      <a:pt x="26" y="0"/>
                      <a:pt x="26" y="0"/>
                    </a:cubicBezTo>
                    <a:lnTo>
                      <a:pt x="0" y="0"/>
                    </a:ln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61" name="Rectangle 55"/>
              <p:cNvSpPr>
                <a:spLocks noChangeArrowheads="1"/>
              </p:cNvSpPr>
              <p:nvPr/>
            </p:nvSpPr>
            <p:spPr bwMode="auto">
              <a:xfrm>
                <a:off x="361680" y="2044179"/>
                <a:ext cx="121626" cy="8183"/>
              </a:xfrm>
              <a:prstGeom prst="rect">
                <a:avLst/>
              </a:pr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62" name="Rectangle 56"/>
              <p:cNvSpPr>
                <a:spLocks noChangeArrowheads="1"/>
              </p:cNvSpPr>
              <p:nvPr/>
            </p:nvSpPr>
            <p:spPr bwMode="auto">
              <a:xfrm>
                <a:off x="361680" y="2060544"/>
                <a:ext cx="121626" cy="10522"/>
              </a:xfrm>
              <a:prstGeom prst="rect">
                <a:avLst/>
              </a:pr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63" name="Freeform 57"/>
              <p:cNvSpPr>
                <a:spLocks/>
              </p:cNvSpPr>
              <p:nvPr/>
            </p:nvSpPr>
            <p:spPr bwMode="auto">
              <a:xfrm>
                <a:off x="361680" y="2079250"/>
                <a:ext cx="121626" cy="22212"/>
              </a:xfrm>
              <a:custGeom>
                <a:avLst/>
                <a:gdLst>
                  <a:gd name="T0" fmla="*/ 0 w 44"/>
                  <a:gd name="T1" fmla="*/ 0 h 8"/>
                  <a:gd name="T2" fmla="*/ 11 w 44"/>
                  <a:gd name="T3" fmla="*/ 8 h 8"/>
                  <a:gd name="T4" fmla="*/ 34 w 44"/>
                  <a:gd name="T5" fmla="*/ 8 h 8"/>
                  <a:gd name="T6" fmla="*/ 44 w 44"/>
                  <a:gd name="T7" fmla="*/ 0 h 8"/>
                  <a:gd name="T8" fmla="*/ 0 w 44"/>
                  <a:gd name="T9" fmla="*/ 0 h 8"/>
                </a:gdLst>
                <a:ahLst/>
                <a:cxnLst>
                  <a:cxn ang="0">
                    <a:pos x="T0" y="T1"/>
                  </a:cxn>
                  <a:cxn ang="0">
                    <a:pos x="T2" y="T3"/>
                  </a:cxn>
                  <a:cxn ang="0">
                    <a:pos x="T4" y="T5"/>
                  </a:cxn>
                  <a:cxn ang="0">
                    <a:pos x="T6" y="T7"/>
                  </a:cxn>
                  <a:cxn ang="0">
                    <a:pos x="T8" y="T9"/>
                  </a:cxn>
                </a:cxnLst>
                <a:rect l="0" t="0" r="r" b="b"/>
                <a:pathLst>
                  <a:path w="44" h="8">
                    <a:moveTo>
                      <a:pt x="0" y="0"/>
                    </a:moveTo>
                    <a:cubicBezTo>
                      <a:pt x="1" y="4"/>
                      <a:pt x="5" y="8"/>
                      <a:pt x="11" y="8"/>
                    </a:cubicBezTo>
                    <a:cubicBezTo>
                      <a:pt x="34" y="8"/>
                      <a:pt x="34" y="8"/>
                      <a:pt x="34" y="8"/>
                    </a:cubicBezTo>
                    <a:cubicBezTo>
                      <a:pt x="39" y="8"/>
                      <a:pt x="44" y="4"/>
                      <a:pt x="44" y="0"/>
                    </a:cubicBezTo>
                    <a:lnTo>
                      <a:pt x="0" y="0"/>
                    </a:ln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64" name="Freeform 58"/>
              <p:cNvSpPr>
                <a:spLocks/>
              </p:cNvSpPr>
              <p:nvPr/>
            </p:nvSpPr>
            <p:spPr bwMode="auto">
              <a:xfrm>
                <a:off x="417814" y="1653714"/>
                <a:ext cx="24559" cy="63129"/>
              </a:xfrm>
              <a:custGeom>
                <a:avLst/>
                <a:gdLst>
                  <a:gd name="T0" fmla="*/ 4 w 9"/>
                  <a:gd name="T1" fmla="*/ 23 h 23"/>
                  <a:gd name="T2" fmla="*/ 0 w 9"/>
                  <a:gd name="T3" fmla="*/ 19 h 23"/>
                  <a:gd name="T4" fmla="*/ 0 w 9"/>
                  <a:gd name="T5" fmla="*/ 5 h 23"/>
                  <a:gd name="T6" fmla="*/ 4 w 9"/>
                  <a:gd name="T7" fmla="*/ 0 h 23"/>
                  <a:gd name="T8" fmla="*/ 9 w 9"/>
                  <a:gd name="T9" fmla="*/ 5 h 23"/>
                  <a:gd name="T10" fmla="*/ 9 w 9"/>
                  <a:gd name="T11" fmla="*/ 19 h 23"/>
                  <a:gd name="T12" fmla="*/ 4 w 9"/>
                  <a:gd name="T13" fmla="*/ 23 h 23"/>
                </a:gdLst>
                <a:ahLst/>
                <a:cxnLst>
                  <a:cxn ang="0">
                    <a:pos x="T0" y="T1"/>
                  </a:cxn>
                  <a:cxn ang="0">
                    <a:pos x="T2" y="T3"/>
                  </a:cxn>
                  <a:cxn ang="0">
                    <a:pos x="T4" y="T5"/>
                  </a:cxn>
                  <a:cxn ang="0">
                    <a:pos x="T6" y="T7"/>
                  </a:cxn>
                  <a:cxn ang="0">
                    <a:pos x="T8" y="T9"/>
                  </a:cxn>
                  <a:cxn ang="0">
                    <a:pos x="T10" y="T11"/>
                  </a:cxn>
                  <a:cxn ang="0">
                    <a:pos x="T12" y="T13"/>
                  </a:cxn>
                </a:cxnLst>
                <a:rect l="0" t="0" r="r" b="b"/>
                <a:pathLst>
                  <a:path w="9" h="23">
                    <a:moveTo>
                      <a:pt x="4" y="23"/>
                    </a:moveTo>
                    <a:cubicBezTo>
                      <a:pt x="2" y="23"/>
                      <a:pt x="0" y="21"/>
                      <a:pt x="0" y="19"/>
                    </a:cubicBezTo>
                    <a:cubicBezTo>
                      <a:pt x="0" y="5"/>
                      <a:pt x="0" y="5"/>
                      <a:pt x="0" y="5"/>
                    </a:cubicBezTo>
                    <a:cubicBezTo>
                      <a:pt x="0" y="2"/>
                      <a:pt x="2" y="0"/>
                      <a:pt x="4" y="0"/>
                    </a:cubicBezTo>
                    <a:cubicBezTo>
                      <a:pt x="7" y="0"/>
                      <a:pt x="9" y="2"/>
                      <a:pt x="9" y="5"/>
                    </a:cubicBezTo>
                    <a:cubicBezTo>
                      <a:pt x="9" y="19"/>
                      <a:pt x="9" y="19"/>
                      <a:pt x="9" y="19"/>
                    </a:cubicBezTo>
                    <a:cubicBezTo>
                      <a:pt x="9" y="21"/>
                      <a:pt x="7" y="23"/>
                      <a:pt x="4" y="23"/>
                    </a:cubicBez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65" name="Freeform 59"/>
              <p:cNvSpPr>
                <a:spLocks/>
              </p:cNvSpPr>
              <p:nvPr/>
            </p:nvSpPr>
            <p:spPr bwMode="auto">
              <a:xfrm>
                <a:off x="314901" y="1675926"/>
                <a:ext cx="46779" cy="60791"/>
              </a:xfrm>
              <a:custGeom>
                <a:avLst/>
                <a:gdLst>
                  <a:gd name="T0" fmla="*/ 12 w 17"/>
                  <a:gd name="T1" fmla="*/ 22 h 22"/>
                  <a:gd name="T2" fmla="*/ 8 w 17"/>
                  <a:gd name="T3" fmla="*/ 20 h 22"/>
                  <a:gd name="T4" fmla="*/ 1 w 17"/>
                  <a:gd name="T5" fmla="*/ 7 h 22"/>
                  <a:gd name="T6" fmla="*/ 3 w 17"/>
                  <a:gd name="T7" fmla="*/ 1 h 22"/>
                  <a:gd name="T8" fmla="*/ 9 w 17"/>
                  <a:gd name="T9" fmla="*/ 3 h 22"/>
                  <a:gd name="T10" fmla="*/ 16 w 17"/>
                  <a:gd name="T11" fmla="*/ 15 h 22"/>
                  <a:gd name="T12" fmla="*/ 14 w 17"/>
                  <a:gd name="T13" fmla="*/ 21 h 22"/>
                  <a:gd name="T14" fmla="*/ 12 w 17"/>
                  <a:gd name="T15" fmla="*/ 2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2">
                    <a:moveTo>
                      <a:pt x="12" y="22"/>
                    </a:moveTo>
                    <a:cubicBezTo>
                      <a:pt x="11" y="22"/>
                      <a:pt x="9" y="21"/>
                      <a:pt x="8" y="20"/>
                    </a:cubicBezTo>
                    <a:cubicBezTo>
                      <a:pt x="1" y="7"/>
                      <a:pt x="1" y="7"/>
                      <a:pt x="1" y="7"/>
                    </a:cubicBezTo>
                    <a:cubicBezTo>
                      <a:pt x="0" y="5"/>
                      <a:pt x="1" y="3"/>
                      <a:pt x="3" y="1"/>
                    </a:cubicBezTo>
                    <a:cubicBezTo>
                      <a:pt x="5" y="0"/>
                      <a:pt x="8" y="1"/>
                      <a:pt x="9" y="3"/>
                    </a:cubicBezTo>
                    <a:cubicBezTo>
                      <a:pt x="16" y="15"/>
                      <a:pt x="16" y="15"/>
                      <a:pt x="16" y="15"/>
                    </a:cubicBezTo>
                    <a:cubicBezTo>
                      <a:pt x="17" y="17"/>
                      <a:pt x="16" y="20"/>
                      <a:pt x="14" y="21"/>
                    </a:cubicBezTo>
                    <a:cubicBezTo>
                      <a:pt x="14" y="22"/>
                      <a:pt x="13" y="22"/>
                      <a:pt x="12" y="22"/>
                    </a:cubicBez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66" name="Freeform 60"/>
              <p:cNvSpPr>
                <a:spLocks/>
              </p:cNvSpPr>
              <p:nvPr/>
            </p:nvSpPr>
            <p:spPr bwMode="auto">
              <a:xfrm>
                <a:off x="240054" y="1748408"/>
                <a:ext cx="60813" cy="43255"/>
              </a:xfrm>
              <a:custGeom>
                <a:avLst/>
                <a:gdLst>
                  <a:gd name="T0" fmla="*/ 17 w 22"/>
                  <a:gd name="T1" fmla="*/ 16 h 16"/>
                  <a:gd name="T2" fmla="*/ 15 w 22"/>
                  <a:gd name="T3" fmla="*/ 16 h 16"/>
                  <a:gd name="T4" fmla="*/ 3 w 22"/>
                  <a:gd name="T5" fmla="*/ 9 h 16"/>
                  <a:gd name="T6" fmla="*/ 1 w 22"/>
                  <a:gd name="T7" fmla="*/ 3 h 16"/>
                  <a:gd name="T8" fmla="*/ 7 w 22"/>
                  <a:gd name="T9" fmla="*/ 1 h 16"/>
                  <a:gd name="T10" fmla="*/ 19 w 22"/>
                  <a:gd name="T11" fmla="*/ 8 h 16"/>
                  <a:gd name="T12" fmla="*/ 21 w 22"/>
                  <a:gd name="T13" fmla="*/ 14 h 16"/>
                  <a:gd name="T14" fmla="*/ 17 w 22"/>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6">
                    <a:moveTo>
                      <a:pt x="17" y="16"/>
                    </a:moveTo>
                    <a:cubicBezTo>
                      <a:pt x="16" y="16"/>
                      <a:pt x="15" y="16"/>
                      <a:pt x="15" y="16"/>
                    </a:cubicBezTo>
                    <a:cubicBezTo>
                      <a:pt x="3" y="9"/>
                      <a:pt x="3" y="9"/>
                      <a:pt x="3" y="9"/>
                    </a:cubicBezTo>
                    <a:cubicBezTo>
                      <a:pt x="0" y="7"/>
                      <a:pt x="0" y="5"/>
                      <a:pt x="1" y="3"/>
                    </a:cubicBezTo>
                    <a:cubicBezTo>
                      <a:pt x="2" y="0"/>
                      <a:pt x="5" y="0"/>
                      <a:pt x="7" y="1"/>
                    </a:cubicBezTo>
                    <a:cubicBezTo>
                      <a:pt x="19" y="8"/>
                      <a:pt x="19" y="8"/>
                      <a:pt x="19" y="8"/>
                    </a:cubicBezTo>
                    <a:cubicBezTo>
                      <a:pt x="21" y="9"/>
                      <a:pt x="22" y="12"/>
                      <a:pt x="21" y="14"/>
                    </a:cubicBezTo>
                    <a:cubicBezTo>
                      <a:pt x="20" y="15"/>
                      <a:pt x="19" y="16"/>
                      <a:pt x="17" y="16"/>
                    </a:cubicBez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67" name="Freeform 61"/>
              <p:cNvSpPr>
                <a:spLocks/>
              </p:cNvSpPr>
              <p:nvPr/>
            </p:nvSpPr>
            <p:spPr bwMode="auto">
              <a:xfrm>
                <a:off x="213157" y="1847777"/>
                <a:ext cx="60813" cy="24550"/>
              </a:xfrm>
              <a:custGeom>
                <a:avLst/>
                <a:gdLst>
                  <a:gd name="T0" fmla="*/ 18 w 22"/>
                  <a:gd name="T1" fmla="*/ 9 h 9"/>
                  <a:gd name="T2" fmla="*/ 4 w 22"/>
                  <a:gd name="T3" fmla="*/ 9 h 9"/>
                  <a:gd name="T4" fmla="*/ 0 w 22"/>
                  <a:gd name="T5" fmla="*/ 5 h 9"/>
                  <a:gd name="T6" fmla="*/ 4 w 22"/>
                  <a:gd name="T7" fmla="*/ 0 h 9"/>
                  <a:gd name="T8" fmla="*/ 18 w 22"/>
                  <a:gd name="T9" fmla="*/ 0 h 9"/>
                  <a:gd name="T10" fmla="*/ 22 w 22"/>
                  <a:gd name="T11" fmla="*/ 5 h 9"/>
                  <a:gd name="T12" fmla="*/ 18 w 22"/>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22" h="9">
                    <a:moveTo>
                      <a:pt x="18" y="9"/>
                    </a:moveTo>
                    <a:cubicBezTo>
                      <a:pt x="4" y="9"/>
                      <a:pt x="4" y="9"/>
                      <a:pt x="4" y="9"/>
                    </a:cubicBezTo>
                    <a:cubicBezTo>
                      <a:pt x="2" y="9"/>
                      <a:pt x="0" y="7"/>
                      <a:pt x="0" y="5"/>
                    </a:cubicBezTo>
                    <a:cubicBezTo>
                      <a:pt x="0" y="2"/>
                      <a:pt x="2" y="0"/>
                      <a:pt x="4" y="0"/>
                    </a:cubicBezTo>
                    <a:cubicBezTo>
                      <a:pt x="18" y="0"/>
                      <a:pt x="18" y="0"/>
                      <a:pt x="18" y="0"/>
                    </a:cubicBezTo>
                    <a:cubicBezTo>
                      <a:pt x="21" y="0"/>
                      <a:pt x="22" y="2"/>
                      <a:pt x="22" y="5"/>
                    </a:cubicBezTo>
                    <a:cubicBezTo>
                      <a:pt x="22" y="7"/>
                      <a:pt x="21" y="9"/>
                      <a:pt x="18" y="9"/>
                    </a:cubicBez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68" name="Freeform 62"/>
              <p:cNvSpPr>
                <a:spLocks/>
              </p:cNvSpPr>
              <p:nvPr/>
            </p:nvSpPr>
            <p:spPr bwMode="auto">
              <a:xfrm>
                <a:off x="544118" y="1938963"/>
                <a:ext cx="64321" cy="44424"/>
              </a:xfrm>
              <a:custGeom>
                <a:avLst/>
                <a:gdLst>
                  <a:gd name="T0" fmla="*/ 18 w 23"/>
                  <a:gd name="T1" fmla="*/ 16 h 16"/>
                  <a:gd name="T2" fmla="*/ 15 w 23"/>
                  <a:gd name="T3" fmla="*/ 16 h 16"/>
                  <a:gd name="T4" fmla="*/ 3 w 23"/>
                  <a:gd name="T5" fmla="*/ 9 h 16"/>
                  <a:gd name="T6" fmla="*/ 2 w 23"/>
                  <a:gd name="T7" fmla="*/ 3 h 16"/>
                  <a:gd name="T8" fmla="*/ 8 w 23"/>
                  <a:gd name="T9" fmla="*/ 1 h 16"/>
                  <a:gd name="T10" fmla="*/ 20 w 23"/>
                  <a:gd name="T11" fmla="*/ 8 h 16"/>
                  <a:gd name="T12" fmla="*/ 21 w 23"/>
                  <a:gd name="T13" fmla="*/ 14 h 16"/>
                  <a:gd name="T14" fmla="*/ 18 w 23"/>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16">
                    <a:moveTo>
                      <a:pt x="18" y="16"/>
                    </a:moveTo>
                    <a:cubicBezTo>
                      <a:pt x="17" y="16"/>
                      <a:pt x="16" y="16"/>
                      <a:pt x="15" y="16"/>
                    </a:cubicBezTo>
                    <a:cubicBezTo>
                      <a:pt x="3" y="9"/>
                      <a:pt x="3" y="9"/>
                      <a:pt x="3" y="9"/>
                    </a:cubicBezTo>
                    <a:cubicBezTo>
                      <a:pt x="1" y="7"/>
                      <a:pt x="0" y="5"/>
                      <a:pt x="2" y="3"/>
                    </a:cubicBezTo>
                    <a:cubicBezTo>
                      <a:pt x="3" y="1"/>
                      <a:pt x="5" y="0"/>
                      <a:pt x="8" y="1"/>
                    </a:cubicBezTo>
                    <a:cubicBezTo>
                      <a:pt x="20" y="8"/>
                      <a:pt x="20" y="8"/>
                      <a:pt x="20" y="8"/>
                    </a:cubicBezTo>
                    <a:cubicBezTo>
                      <a:pt x="22" y="9"/>
                      <a:pt x="23" y="12"/>
                      <a:pt x="21" y="14"/>
                    </a:cubicBezTo>
                    <a:cubicBezTo>
                      <a:pt x="21" y="15"/>
                      <a:pt x="19" y="16"/>
                      <a:pt x="18" y="16"/>
                    </a:cubicBez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69" name="Freeform 63"/>
              <p:cNvSpPr>
                <a:spLocks/>
              </p:cNvSpPr>
              <p:nvPr/>
            </p:nvSpPr>
            <p:spPr bwMode="auto">
              <a:xfrm>
                <a:off x="572185" y="1860637"/>
                <a:ext cx="63152" cy="22212"/>
              </a:xfrm>
              <a:custGeom>
                <a:avLst/>
                <a:gdLst>
                  <a:gd name="T0" fmla="*/ 18 w 23"/>
                  <a:gd name="T1" fmla="*/ 8 h 8"/>
                  <a:gd name="T2" fmla="*/ 4 w 23"/>
                  <a:gd name="T3" fmla="*/ 8 h 8"/>
                  <a:gd name="T4" fmla="*/ 0 w 23"/>
                  <a:gd name="T5" fmla="*/ 4 h 8"/>
                  <a:gd name="T6" fmla="*/ 4 w 23"/>
                  <a:gd name="T7" fmla="*/ 0 h 8"/>
                  <a:gd name="T8" fmla="*/ 18 w 23"/>
                  <a:gd name="T9" fmla="*/ 0 h 8"/>
                  <a:gd name="T10" fmla="*/ 23 w 23"/>
                  <a:gd name="T11" fmla="*/ 4 h 8"/>
                  <a:gd name="T12" fmla="*/ 18 w 2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3" h="8">
                    <a:moveTo>
                      <a:pt x="18" y="8"/>
                    </a:moveTo>
                    <a:cubicBezTo>
                      <a:pt x="4" y="8"/>
                      <a:pt x="4" y="8"/>
                      <a:pt x="4" y="8"/>
                    </a:cubicBezTo>
                    <a:cubicBezTo>
                      <a:pt x="2" y="8"/>
                      <a:pt x="0" y="7"/>
                      <a:pt x="0" y="4"/>
                    </a:cubicBezTo>
                    <a:cubicBezTo>
                      <a:pt x="0" y="2"/>
                      <a:pt x="2" y="0"/>
                      <a:pt x="4" y="0"/>
                    </a:cubicBezTo>
                    <a:cubicBezTo>
                      <a:pt x="18" y="0"/>
                      <a:pt x="18" y="0"/>
                      <a:pt x="18" y="0"/>
                    </a:cubicBezTo>
                    <a:cubicBezTo>
                      <a:pt x="21" y="0"/>
                      <a:pt x="23" y="2"/>
                      <a:pt x="23" y="4"/>
                    </a:cubicBezTo>
                    <a:cubicBezTo>
                      <a:pt x="23" y="7"/>
                      <a:pt x="21" y="8"/>
                      <a:pt x="18" y="8"/>
                    </a:cubicBez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70" name="Freeform 64"/>
              <p:cNvSpPr>
                <a:spLocks/>
              </p:cNvSpPr>
              <p:nvPr/>
            </p:nvSpPr>
            <p:spPr bwMode="auto">
              <a:xfrm>
                <a:off x="552305" y="1758928"/>
                <a:ext cx="60813" cy="44424"/>
              </a:xfrm>
              <a:custGeom>
                <a:avLst/>
                <a:gdLst>
                  <a:gd name="T0" fmla="*/ 5 w 22"/>
                  <a:gd name="T1" fmla="*/ 16 h 16"/>
                  <a:gd name="T2" fmla="*/ 1 w 22"/>
                  <a:gd name="T3" fmla="*/ 14 h 16"/>
                  <a:gd name="T4" fmla="*/ 2 w 22"/>
                  <a:gd name="T5" fmla="*/ 8 h 16"/>
                  <a:gd name="T6" fmla="*/ 15 w 22"/>
                  <a:gd name="T7" fmla="*/ 1 h 16"/>
                  <a:gd name="T8" fmla="*/ 21 w 22"/>
                  <a:gd name="T9" fmla="*/ 2 h 16"/>
                  <a:gd name="T10" fmla="*/ 19 w 22"/>
                  <a:gd name="T11" fmla="*/ 8 h 16"/>
                  <a:gd name="T12" fmla="*/ 7 w 22"/>
                  <a:gd name="T13" fmla="*/ 16 h 16"/>
                  <a:gd name="T14" fmla="*/ 5 w 22"/>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6">
                    <a:moveTo>
                      <a:pt x="5" y="16"/>
                    </a:moveTo>
                    <a:cubicBezTo>
                      <a:pt x="3" y="16"/>
                      <a:pt x="2" y="15"/>
                      <a:pt x="1" y="14"/>
                    </a:cubicBezTo>
                    <a:cubicBezTo>
                      <a:pt x="0" y="12"/>
                      <a:pt x="0" y="9"/>
                      <a:pt x="2" y="8"/>
                    </a:cubicBezTo>
                    <a:cubicBezTo>
                      <a:pt x="15" y="1"/>
                      <a:pt x="15" y="1"/>
                      <a:pt x="15" y="1"/>
                    </a:cubicBezTo>
                    <a:cubicBezTo>
                      <a:pt x="17" y="0"/>
                      <a:pt x="19" y="0"/>
                      <a:pt x="21" y="2"/>
                    </a:cubicBezTo>
                    <a:cubicBezTo>
                      <a:pt x="22" y="5"/>
                      <a:pt x="21" y="7"/>
                      <a:pt x="19" y="8"/>
                    </a:cubicBezTo>
                    <a:cubicBezTo>
                      <a:pt x="7" y="16"/>
                      <a:pt x="7" y="16"/>
                      <a:pt x="7" y="16"/>
                    </a:cubicBezTo>
                    <a:cubicBezTo>
                      <a:pt x="6" y="16"/>
                      <a:pt x="5" y="16"/>
                      <a:pt x="5" y="16"/>
                    </a:cubicBez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71" name="Freeform 65"/>
              <p:cNvSpPr>
                <a:spLocks/>
              </p:cNvSpPr>
              <p:nvPr/>
            </p:nvSpPr>
            <p:spPr bwMode="auto">
              <a:xfrm>
                <a:off x="495001" y="1681772"/>
                <a:ext cx="46779" cy="60791"/>
              </a:xfrm>
              <a:custGeom>
                <a:avLst/>
                <a:gdLst>
                  <a:gd name="T0" fmla="*/ 5 w 17"/>
                  <a:gd name="T1" fmla="*/ 22 h 22"/>
                  <a:gd name="T2" fmla="*/ 3 w 17"/>
                  <a:gd name="T3" fmla="*/ 21 h 22"/>
                  <a:gd name="T4" fmla="*/ 1 w 17"/>
                  <a:gd name="T5" fmla="*/ 15 h 22"/>
                  <a:gd name="T6" fmla="*/ 8 w 17"/>
                  <a:gd name="T7" fmla="*/ 3 h 22"/>
                  <a:gd name="T8" fmla="*/ 14 w 17"/>
                  <a:gd name="T9" fmla="*/ 2 h 22"/>
                  <a:gd name="T10" fmla="*/ 16 w 17"/>
                  <a:gd name="T11" fmla="*/ 8 h 22"/>
                  <a:gd name="T12" fmla="*/ 9 w 17"/>
                  <a:gd name="T13" fmla="*/ 20 h 22"/>
                  <a:gd name="T14" fmla="*/ 5 w 17"/>
                  <a:gd name="T15" fmla="*/ 2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2">
                    <a:moveTo>
                      <a:pt x="5" y="22"/>
                    </a:moveTo>
                    <a:cubicBezTo>
                      <a:pt x="4" y="22"/>
                      <a:pt x="4" y="22"/>
                      <a:pt x="3" y="21"/>
                    </a:cubicBezTo>
                    <a:cubicBezTo>
                      <a:pt x="1" y="20"/>
                      <a:pt x="0" y="18"/>
                      <a:pt x="1" y="15"/>
                    </a:cubicBezTo>
                    <a:cubicBezTo>
                      <a:pt x="8" y="3"/>
                      <a:pt x="8" y="3"/>
                      <a:pt x="8" y="3"/>
                    </a:cubicBezTo>
                    <a:cubicBezTo>
                      <a:pt x="10" y="1"/>
                      <a:pt x="12" y="0"/>
                      <a:pt x="14" y="2"/>
                    </a:cubicBezTo>
                    <a:cubicBezTo>
                      <a:pt x="17" y="3"/>
                      <a:pt x="17" y="5"/>
                      <a:pt x="16" y="8"/>
                    </a:cubicBezTo>
                    <a:cubicBezTo>
                      <a:pt x="9" y="20"/>
                      <a:pt x="9" y="20"/>
                      <a:pt x="9" y="20"/>
                    </a:cubicBezTo>
                    <a:cubicBezTo>
                      <a:pt x="8" y="21"/>
                      <a:pt x="7" y="22"/>
                      <a:pt x="5" y="22"/>
                    </a:cubicBez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grpSp>
      </p:grpSp>
      <p:grpSp>
        <p:nvGrpSpPr>
          <p:cNvPr id="23" name="组合 22"/>
          <p:cNvGrpSpPr/>
          <p:nvPr/>
        </p:nvGrpSpPr>
        <p:grpSpPr>
          <a:xfrm>
            <a:off x="5258532" y="3015703"/>
            <a:ext cx="3389017" cy="1184969"/>
            <a:chOff x="7011375" y="4020937"/>
            <a:chExt cx="4518689" cy="1579959"/>
          </a:xfrm>
        </p:grpSpPr>
        <p:grpSp>
          <p:nvGrpSpPr>
            <p:cNvPr id="15" name="组合 14"/>
            <p:cNvGrpSpPr/>
            <p:nvPr/>
          </p:nvGrpSpPr>
          <p:grpSpPr>
            <a:xfrm>
              <a:off x="7011375" y="4020937"/>
              <a:ext cx="4518689" cy="1579959"/>
              <a:chOff x="2183817" y="975542"/>
              <a:chExt cx="1632394" cy="1407237"/>
            </a:xfrm>
          </p:grpSpPr>
          <p:sp>
            <p:nvSpPr>
              <p:cNvPr id="16" name="六边形 15"/>
              <p:cNvSpPr/>
              <p:nvPr/>
            </p:nvSpPr>
            <p:spPr>
              <a:xfrm>
                <a:off x="2183817" y="975542"/>
                <a:ext cx="1632394" cy="1407237"/>
              </a:xfrm>
              <a:prstGeom prst="hexagon">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622300" dist="317500" dir="2400000" algn="tl" rotWithShape="0">
                  <a:srgbClr val="69696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17" name="六边形 16"/>
              <p:cNvSpPr/>
              <p:nvPr/>
            </p:nvSpPr>
            <p:spPr>
              <a:xfrm>
                <a:off x="2183817" y="975542"/>
                <a:ext cx="1632394" cy="1407237"/>
              </a:xfrm>
              <a:prstGeom prst="hexagon">
                <a:avLst/>
              </a:prstGeom>
              <a:gradFill>
                <a:gsLst>
                  <a:gs pos="64000">
                    <a:srgbClr val="F3F3F3"/>
                  </a:gs>
                  <a:gs pos="32000">
                    <a:srgbClr val="DEDEDE"/>
                  </a:gs>
                  <a:gs pos="0">
                    <a:srgbClr val="CBCBCB"/>
                  </a:gs>
                  <a:gs pos="100000">
                    <a:srgbClr val="F9F9F9"/>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grpSp>
        <p:sp>
          <p:nvSpPr>
            <p:cNvPr id="45" name="文本框 72"/>
            <p:cNvSpPr txBox="1"/>
            <p:nvPr/>
          </p:nvSpPr>
          <p:spPr>
            <a:xfrm>
              <a:off x="8247680" y="4265474"/>
              <a:ext cx="1720276" cy="430887"/>
            </a:xfrm>
            <a:prstGeom prst="rect">
              <a:avLst/>
            </a:prstGeom>
            <a:noFill/>
          </p:spPr>
          <p:txBody>
            <a:bodyPr wrap="square" rtlCol="0">
              <a:spAutoFit/>
            </a:bodyPr>
            <a:lstStyle/>
            <a:p>
              <a:r>
                <a:rPr lang="zh-CN" altLang="en-US" sz="1500" b="1" dirty="0">
                  <a:solidFill>
                    <a:schemeClr val="bg1">
                      <a:lumMod val="50000"/>
                    </a:schemeClr>
                  </a:solidFill>
                  <a:cs typeface="+mn-ea"/>
                  <a:sym typeface="+mn-lt"/>
                </a:rPr>
                <a:t>添加标题</a:t>
              </a:r>
            </a:p>
          </p:txBody>
        </p:sp>
        <p:sp>
          <p:nvSpPr>
            <p:cNvPr id="50" name="文本框 113"/>
            <p:cNvSpPr txBox="1"/>
            <p:nvPr/>
          </p:nvSpPr>
          <p:spPr>
            <a:xfrm>
              <a:off x="8217050" y="4685638"/>
              <a:ext cx="2538862" cy="815608"/>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cs typeface="+mn-ea"/>
                  <a:sym typeface="+mn-lt"/>
                </a:rPr>
                <a:t>单击添加详细文字说明，或复制文本黏贴自此右键只保留文字单击添加详细文字说明，或复制文本黏贴自此右键只保留文字</a:t>
              </a:r>
            </a:p>
          </p:txBody>
        </p:sp>
        <p:grpSp>
          <p:nvGrpSpPr>
            <p:cNvPr id="112" name="组合 111"/>
            <p:cNvGrpSpPr/>
            <p:nvPr/>
          </p:nvGrpSpPr>
          <p:grpSpPr>
            <a:xfrm>
              <a:off x="7541187" y="4514304"/>
              <a:ext cx="495859" cy="502693"/>
              <a:chOff x="112581" y="2716334"/>
              <a:chExt cx="495859" cy="502693"/>
            </a:xfrm>
            <a:solidFill>
              <a:srgbClr val="00B0F0"/>
            </a:solidFill>
          </p:grpSpPr>
          <p:sp>
            <p:nvSpPr>
              <p:cNvPr id="72" name="Freeform 83"/>
              <p:cNvSpPr>
                <a:spLocks noEditPoints="1"/>
              </p:cNvSpPr>
              <p:nvPr/>
            </p:nvSpPr>
            <p:spPr bwMode="auto">
              <a:xfrm>
                <a:off x="138310" y="2735039"/>
                <a:ext cx="444401" cy="232642"/>
              </a:xfrm>
              <a:custGeom>
                <a:avLst/>
                <a:gdLst>
                  <a:gd name="T0" fmla="*/ 380 w 380"/>
                  <a:gd name="T1" fmla="*/ 199 h 199"/>
                  <a:gd name="T2" fmla="*/ 0 w 380"/>
                  <a:gd name="T3" fmla="*/ 199 h 199"/>
                  <a:gd name="T4" fmla="*/ 0 w 380"/>
                  <a:gd name="T5" fmla="*/ 0 h 199"/>
                  <a:gd name="T6" fmla="*/ 380 w 380"/>
                  <a:gd name="T7" fmla="*/ 0 h 199"/>
                  <a:gd name="T8" fmla="*/ 380 w 380"/>
                  <a:gd name="T9" fmla="*/ 199 h 199"/>
                  <a:gd name="T10" fmla="*/ 380 w 380"/>
                  <a:gd name="T11" fmla="*/ 199 h 199"/>
                  <a:gd name="T12" fmla="*/ 14 w 380"/>
                  <a:gd name="T13" fmla="*/ 187 h 199"/>
                  <a:gd name="T14" fmla="*/ 369 w 380"/>
                  <a:gd name="T15" fmla="*/ 187 h 199"/>
                  <a:gd name="T16" fmla="*/ 369 w 380"/>
                  <a:gd name="T17" fmla="*/ 12 h 199"/>
                  <a:gd name="T18" fmla="*/ 14 w 380"/>
                  <a:gd name="T19" fmla="*/ 12 h 199"/>
                  <a:gd name="T20" fmla="*/ 14 w 380"/>
                  <a:gd name="T21" fmla="*/ 187 h 199"/>
                  <a:gd name="T22" fmla="*/ 14 w 380"/>
                  <a:gd name="T23" fmla="*/ 187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0" h="199">
                    <a:moveTo>
                      <a:pt x="380" y="199"/>
                    </a:moveTo>
                    <a:lnTo>
                      <a:pt x="0" y="199"/>
                    </a:lnTo>
                    <a:lnTo>
                      <a:pt x="0" y="0"/>
                    </a:lnTo>
                    <a:lnTo>
                      <a:pt x="380" y="0"/>
                    </a:lnTo>
                    <a:lnTo>
                      <a:pt x="380" y="199"/>
                    </a:lnTo>
                    <a:lnTo>
                      <a:pt x="380" y="199"/>
                    </a:lnTo>
                    <a:close/>
                    <a:moveTo>
                      <a:pt x="14" y="187"/>
                    </a:moveTo>
                    <a:lnTo>
                      <a:pt x="369" y="187"/>
                    </a:lnTo>
                    <a:lnTo>
                      <a:pt x="369" y="12"/>
                    </a:lnTo>
                    <a:lnTo>
                      <a:pt x="14" y="12"/>
                    </a:lnTo>
                    <a:lnTo>
                      <a:pt x="14" y="187"/>
                    </a:lnTo>
                    <a:lnTo>
                      <a:pt x="14" y="187"/>
                    </a:ln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73" name="Rectangle 84"/>
              <p:cNvSpPr>
                <a:spLocks noChangeArrowheads="1"/>
              </p:cNvSpPr>
              <p:nvPr/>
            </p:nvSpPr>
            <p:spPr bwMode="auto">
              <a:xfrm>
                <a:off x="112581" y="2716334"/>
                <a:ext cx="495859" cy="54945"/>
              </a:xfrm>
              <a:prstGeom prst="rect">
                <a:avLst/>
              </a:pr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74" name="Freeform 85"/>
              <p:cNvSpPr>
                <a:spLocks noEditPoints="1"/>
              </p:cNvSpPr>
              <p:nvPr/>
            </p:nvSpPr>
            <p:spPr bwMode="auto">
              <a:xfrm>
                <a:off x="306715" y="2837916"/>
                <a:ext cx="254946" cy="198739"/>
              </a:xfrm>
              <a:custGeom>
                <a:avLst/>
                <a:gdLst>
                  <a:gd name="T0" fmla="*/ 91 w 92"/>
                  <a:gd name="T1" fmla="*/ 40 h 72"/>
                  <a:gd name="T2" fmla="*/ 91 w 92"/>
                  <a:gd name="T3" fmla="*/ 40 h 72"/>
                  <a:gd name="T4" fmla="*/ 91 w 92"/>
                  <a:gd name="T5" fmla="*/ 40 h 72"/>
                  <a:gd name="T6" fmla="*/ 91 w 92"/>
                  <a:gd name="T7" fmla="*/ 40 h 72"/>
                  <a:gd name="T8" fmla="*/ 90 w 92"/>
                  <a:gd name="T9" fmla="*/ 40 h 72"/>
                  <a:gd name="T10" fmla="*/ 89 w 92"/>
                  <a:gd name="T11" fmla="*/ 37 h 72"/>
                  <a:gd name="T12" fmla="*/ 75 w 92"/>
                  <a:gd name="T13" fmla="*/ 17 h 72"/>
                  <a:gd name="T14" fmla="*/ 71 w 92"/>
                  <a:gd name="T15" fmla="*/ 14 h 72"/>
                  <a:gd name="T16" fmla="*/ 65 w 92"/>
                  <a:gd name="T17" fmla="*/ 14 h 72"/>
                  <a:gd name="T18" fmla="*/ 65 w 92"/>
                  <a:gd name="T19" fmla="*/ 14 h 72"/>
                  <a:gd name="T20" fmla="*/ 70 w 92"/>
                  <a:gd name="T21" fmla="*/ 18 h 72"/>
                  <a:gd name="T22" fmla="*/ 64 w 92"/>
                  <a:gd name="T23" fmla="*/ 21 h 72"/>
                  <a:gd name="T24" fmla="*/ 67 w 92"/>
                  <a:gd name="T25" fmla="*/ 25 h 72"/>
                  <a:gd name="T26" fmla="*/ 57 w 92"/>
                  <a:gd name="T27" fmla="*/ 49 h 72"/>
                  <a:gd name="T28" fmla="*/ 57 w 92"/>
                  <a:gd name="T29" fmla="*/ 49 h 72"/>
                  <a:gd name="T30" fmla="*/ 57 w 92"/>
                  <a:gd name="T31" fmla="*/ 49 h 72"/>
                  <a:gd name="T32" fmla="*/ 57 w 92"/>
                  <a:gd name="T33" fmla="*/ 49 h 72"/>
                  <a:gd name="T34" fmla="*/ 57 w 92"/>
                  <a:gd name="T35" fmla="*/ 49 h 72"/>
                  <a:gd name="T36" fmla="*/ 46 w 92"/>
                  <a:gd name="T37" fmla="*/ 26 h 72"/>
                  <a:gd name="T38" fmla="*/ 48 w 92"/>
                  <a:gd name="T39" fmla="*/ 21 h 72"/>
                  <a:gd name="T40" fmla="*/ 43 w 92"/>
                  <a:gd name="T41" fmla="*/ 19 h 72"/>
                  <a:gd name="T42" fmla="*/ 47 w 92"/>
                  <a:gd name="T43" fmla="*/ 15 h 72"/>
                  <a:gd name="T44" fmla="*/ 47 w 92"/>
                  <a:gd name="T45" fmla="*/ 15 h 72"/>
                  <a:gd name="T46" fmla="*/ 42 w 92"/>
                  <a:gd name="T47" fmla="*/ 15 h 72"/>
                  <a:gd name="T48" fmla="*/ 29 w 92"/>
                  <a:gd name="T49" fmla="*/ 14 h 72"/>
                  <a:gd name="T50" fmla="*/ 26 w 92"/>
                  <a:gd name="T51" fmla="*/ 12 h 72"/>
                  <a:gd name="T52" fmla="*/ 8 w 92"/>
                  <a:gd name="T53" fmla="*/ 0 h 72"/>
                  <a:gd name="T54" fmla="*/ 0 w 92"/>
                  <a:gd name="T55" fmla="*/ 12 h 72"/>
                  <a:gd name="T56" fmla="*/ 19 w 92"/>
                  <a:gd name="T57" fmla="*/ 23 h 72"/>
                  <a:gd name="T58" fmla="*/ 38 w 92"/>
                  <a:gd name="T59" fmla="*/ 27 h 72"/>
                  <a:gd name="T60" fmla="*/ 38 w 92"/>
                  <a:gd name="T61" fmla="*/ 72 h 72"/>
                  <a:gd name="T62" fmla="*/ 38 w 92"/>
                  <a:gd name="T63" fmla="*/ 72 h 72"/>
                  <a:gd name="T64" fmla="*/ 78 w 92"/>
                  <a:gd name="T65" fmla="*/ 71 h 72"/>
                  <a:gd name="T66" fmla="*/ 78 w 92"/>
                  <a:gd name="T67" fmla="*/ 70 h 72"/>
                  <a:gd name="T68" fmla="*/ 78 w 92"/>
                  <a:gd name="T69" fmla="*/ 63 h 72"/>
                  <a:gd name="T70" fmla="*/ 82 w 92"/>
                  <a:gd name="T71" fmla="*/ 66 h 72"/>
                  <a:gd name="T72" fmla="*/ 91 w 92"/>
                  <a:gd name="T73" fmla="*/ 48 h 72"/>
                  <a:gd name="T74" fmla="*/ 91 w 92"/>
                  <a:gd name="T75" fmla="*/ 47 h 72"/>
                  <a:gd name="T76" fmla="*/ 91 w 92"/>
                  <a:gd name="T77" fmla="*/ 47 h 72"/>
                  <a:gd name="T78" fmla="*/ 91 w 92"/>
                  <a:gd name="T79" fmla="*/ 40 h 72"/>
                  <a:gd name="T80" fmla="*/ 77 w 92"/>
                  <a:gd name="T81" fmla="*/ 45 h 72"/>
                  <a:gd name="T82" fmla="*/ 77 w 92"/>
                  <a:gd name="T83" fmla="*/ 43 h 72"/>
                  <a:gd name="T84" fmla="*/ 77 w 92"/>
                  <a:gd name="T85" fmla="*/ 44 h 72"/>
                  <a:gd name="T86" fmla="*/ 77 w 92"/>
                  <a:gd name="T87" fmla="*/ 4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2" h="72">
                    <a:moveTo>
                      <a:pt x="91" y="40"/>
                    </a:moveTo>
                    <a:cubicBezTo>
                      <a:pt x="91" y="40"/>
                      <a:pt x="91" y="40"/>
                      <a:pt x="91" y="40"/>
                    </a:cubicBezTo>
                    <a:cubicBezTo>
                      <a:pt x="91" y="40"/>
                      <a:pt x="91" y="40"/>
                      <a:pt x="91" y="40"/>
                    </a:cubicBezTo>
                    <a:cubicBezTo>
                      <a:pt x="91" y="40"/>
                      <a:pt x="91" y="40"/>
                      <a:pt x="91" y="40"/>
                    </a:cubicBezTo>
                    <a:cubicBezTo>
                      <a:pt x="90" y="40"/>
                      <a:pt x="90" y="40"/>
                      <a:pt x="90" y="40"/>
                    </a:cubicBezTo>
                    <a:cubicBezTo>
                      <a:pt x="89" y="37"/>
                      <a:pt x="89" y="37"/>
                      <a:pt x="89" y="37"/>
                    </a:cubicBezTo>
                    <a:cubicBezTo>
                      <a:pt x="75" y="17"/>
                      <a:pt x="75" y="17"/>
                      <a:pt x="75" y="17"/>
                    </a:cubicBezTo>
                    <a:cubicBezTo>
                      <a:pt x="75" y="17"/>
                      <a:pt x="72" y="14"/>
                      <a:pt x="71" y="14"/>
                    </a:cubicBezTo>
                    <a:cubicBezTo>
                      <a:pt x="69" y="14"/>
                      <a:pt x="67" y="14"/>
                      <a:pt x="65" y="14"/>
                    </a:cubicBezTo>
                    <a:cubicBezTo>
                      <a:pt x="65" y="14"/>
                      <a:pt x="65" y="14"/>
                      <a:pt x="65" y="14"/>
                    </a:cubicBezTo>
                    <a:cubicBezTo>
                      <a:pt x="70" y="18"/>
                      <a:pt x="70" y="18"/>
                      <a:pt x="70" y="18"/>
                    </a:cubicBezTo>
                    <a:cubicBezTo>
                      <a:pt x="64" y="21"/>
                      <a:pt x="64" y="21"/>
                      <a:pt x="64" y="21"/>
                    </a:cubicBezTo>
                    <a:cubicBezTo>
                      <a:pt x="67" y="25"/>
                      <a:pt x="67" y="25"/>
                      <a:pt x="67" y="25"/>
                    </a:cubicBezTo>
                    <a:cubicBezTo>
                      <a:pt x="57" y="49"/>
                      <a:pt x="57" y="49"/>
                      <a:pt x="57" y="49"/>
                    </a:cubicBezTo>
                    <a:cubicBezTo>
                      <a:pt x="57" y="49"/>
                      <a:pt x="57" y="49"/>
                      <a:pt x="57" y="49"/>
                    </a:cubicBezTo>
                    <a:cubicBezTo>
                      <a:pt x="57" y="49"/>
                      <a:pt x="57" y="49"/>
                      <a:pt x="57" y="49"/>
                    </a:cubicBezTo>
                    <a:cubicBezTo>
                      <a:pt x="57" y="49"/>
                      <a:pt x="57" y="49"/>
                      <a:pt x="57" y="49"/>
                    </a:cubicBezTo>
                    <a:cubicBezTo>
                      <a:pt x="57" y="49"/>
                      <a:pt x="57" y="49"/>
                      <a:pt x="57" y="49"/>
                    </a:cubicBezTo>
                    <a:cubicBezTo>
                      <a:pt x="46" y="26"/>
                      <a:pt x="46" y="26"/>
                      <a:pt x="46" y="26"/>
                    </a:cubicBezTo>
                    <a:cubicBezTo>
                      <a:pt x="48" y="21"/>
                      <a:pt x="48" y="21"/>
                      <a:pt x="48" y="21"/>
                    </a:cubicBezTo>
                    <a:cubicBezTo>
                      <a:pt x="43" y="19"/>
                      <a:pt x="43" y="19"/>
                      <a:pt x="43" y="19"/>
                    </a:cubicBezTo>
                    <a:cubicBezTo>
                      <a:pt x="47" y="15"/>
                      <a:pt x="47" y="15"/>
                      <a:pt x="47" y="15"/>
                    </a:cubicBezTo>
                    <a:cubicBezTo>
                      <a:pt x="47" y="15"/>
                      <a:pt x="47" y="15"/>
                      <a:pt x="47" y="15"/>
                    </a:cubicBezTo>
                    <a:cubicBezTo>
                      <a:pt x="45" y="15"/>
                      <a:pt x="44" y="15"/>
                      <a:pt x="42" y="15"/>
                    </a:cubicBezTo>
                    <a:cubicBezTo>
                      <a:pt x="42" y="15"/>
                      <a:pt x="30" y="14"/>
                      <a:pt x="29" y="14"/>
                    </a:cubicBezTo>
                    <a:cubicBezTo>
                      <a:pt x="26" y="12"/>
                      <a:pt x="26" y="12"/>
                      <a:pt x="26" y="12"/>
                    </a:cubicBezTo>
                    <a:cubicBezTo>
                      <a:pt x="8" y="0"/>
                      <a:pt x="8" y="0"/>
                      <a:pt x="8" y="0"/>
                    </a:cubicBezTo>
                    <a:cubicBezTo>
                      <a:pt x="5" y="4"/>
                      <a:pt x="2" y="8"/>
                      <a:pt x="0" y="12"/>
                    </a:cubicBezTo>
                    <a:cubicBezTo>
                      <a:pt x="19" y="23"/>
                      <a:pt x="19" y="23"/>
                      <a:pt x="19" y="23"/>
                    </a:cubicBezTo>
                    <a:cubicBezTo>
                      <a:pt x="38" y="27"/>
                      <a:pt x="38" y="27"/>
                      <a:pt x="38" y="27"/>
                    </a:cubicBezTo>
                    <a:cubicBezTo>
                      <a:pt x="38" y="42"/>
                      <a:pt x="38" y="57"/>
                      <a:pt x="38" y="72"/>
                    </a:cubicBezTo>
                    <a:cubicBezTo>
                      <a:pt x="38" y="72"/>
                      <a:pt x="38" y="72"/>
                      <a:pt x="38" y="72"/>
                    </a:cubicBezTo>
                    <a:cubicBezTo>
                      <a:pt x="52" y="72"/>
                      <a:pt x="65" y="71"/>
                      <a:pt x="78" y="71"/>
                    </a:cubicBezTo>
                    <a:cubicBezTo>
                      <a:pt x="78" y="71"/>
                      <a:pt x="78" y="71"/>
                      <a:pt x="78" y="70"/>
                    </a:cubicBezTo>
                    <a:cubicBezTo>
                      <a:pt x="78" y="68"/>
                      <a:pt x="78" y="66"/>
                      <a:pt x="78" y="63"/>
                    </a:cubicBezTo>
                    <a:cubicBezTo>
                      <a:pt x="79" y="64"/>
                      <a:pt x="81" y="65"/>
                      <a:pt x="82" y="66"/>
                    </a:cubicBezTo>
                    <a:cubicBezTo>
                      <a:pt x="91" y="48"/>
                      <a:pt x="91" y="48"/>
                      <a:pt x="91" y="48"/>
                    </a:cubicBezTo>
                    <a:cubicBezTo>
                      <a:pt x="91" y="47"/>
                      <a:pt x="91" y="47"/>
                      <a:pt x="91" y="47"/>
                    </a:cubicBezTo>
                    <a:cubicBezTo>
                      <a:pt x="91" y="47"/>
                      <a:pt x="91" y="47"/>
                      <a:pt x="91" y="47"/>
                    </a:cubicBezTo>
                    <a:cubicBezTo>
                      <a:pt x="91" y="44"/>
                      <a:pt x="92" y="54"/>
                      <a:pt x="91" y="40"/>
                    </a:cubicBezTo>
                    <a:close/>
                    <a:moveTo>
                      <a:pt x="77" y="45"/>
                    </a:moveTo>
                    <a:cubicBezTo>
                      <a:pt x="77" y="44"/>
                      <a:pt x="77" y="44"/>
                      <a:pt x="77" y="43"/>
                    </a:cubicBezTo>
                    <a:cubicBezTo>
                      <a:pt x="77" y="44"/>
                      <a:pt x="77" y="44"/>
                      <a:pt x="77" y="44"/>
                    </a:cubicBezTo>
                    <a:lnTo>
                      <a:pt x="77" y="45"/>
                    </a:ln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75" name="Rectangle 86"/>
              <p:cNvSpPr>
                <a:spLocks noChangeArrowheads="1"/>
              </p:cNvSpPr>
              <p:nvPr/>
            </p:nvSpPr>
            <p:spPr bwMode="auto">
              <a:xfrm>
                <a:off x="464594" y="2973526"/>
                <a:ext cx="1169" cy="1169"/>
              </a:xfrm>
              <a:prstGeom prst="rect">
                <a:avLst/>
              </a:pr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76" name="Freeform 87"/>
              <p:cNvSpPr>
                <a:spLocks/>
              </p:cNvSpPr>
              <p:nvPr/>
            </p:nvSpPr>
            <p:spPr bwMode="auto">
              <a:xfrm>
                <a:off x="452899" y="2876494"/>
                <a:ext cx="19882" cy="22212"/>
              </a:xfrm>
              <a:custGeom>
                <a:avLst/>
                <a:gdLst>
                  <a:gd name="T0" fmla="*/ 3 w 17"/>
                  <a:gd name="T1" fmla="*/ 0 h 19"/>
                  <a:gd name="T2" fmla="*/ 0 w 17"/>
                  <a:gd name="T3" fmla="*/ 12 h 19"/>
                  <a:gd name="T4" fmla="*/ 7 w 17"/>
                  <a:gd name="T5" fmla="*/ 19 h 19"/>
                  <a:gd name="T6" fmla="*/ 17 w 17"/>
                  <a:gd name="T7" fmla="*/ 12 h 19"/>
                  <a:gd name="T8" fmla="*/ 12 w 17"/>
                  <a:gd name="T9" fmla="*/ 0 h 19"/>
                  <a:gd name="T10" fmla="*/ 3 w 17"/>
                  <a:gd name="T11" fmla="*/ 0 h 19"/>
                </a:gdLst>
                <a:ahLst/>
                <a:cxnLst>
                  <a:cxn ang="0">
                    <a:pos x="T0" y="T1"/>
                  </a:cxn>
                  <a:cxn ang="0">
                    <a:pos x="T2" y="T3"/>
                  </a:cxn>
                  <a:cxn ang="0">
                    <a:pos x="T4" y="T5"/>
                  </a:cxn>
                  <a:cxn ang="0">
                    <a:pos x="T6" y="T7"/>
                  </a:cxn>
                  <a:cxn ang="0">
                    <a:pos x="T8" y="T9"/>
                  </a:cxn>
                  <a:cxn ang="0">
                    <a:pos x="T10" y="T11"/>
                  </a:cxn>
                </a:cxnLst>
                <a:rect l="0" t="0" r="r" b="b"/>
                <a:pathLst>
                  <a:path w="17" h="19">
                    <a:moveTo>
                      <a:pt x="3" y="0"/>
                    </a:moveTo>
                    <a:lnTo>
                      <a:pt x="0" y="12"/>
                    </a:lnTo>
                    <a:lnTo>
                      <a:pt x="7" y="19"/>
                    </a:lnTo>
                    <a:lnTo>
                      <a:pt x="17" y="12"/>
                    </a:lnTo>
                    <a:lnTo>
                      <a:pt x="12" y="0"/>
                    </a:lnTo>
                    <a:lnTo>
                      <a:pt x="3" y="0"/>
                    </a:ln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77" name="Freeform 88"/>
              <p:cNvSpPr>
                <a:spLocks/>
              </p:cNvSpPr>
              <p:nvPr/>
            </p:nvSpPr>
            <p:spPr bwMode="auto">
              <a:xfrm>
                <a:off x="452899" y="2890523"/>
                <a:ext cx="22220" cy="91186"/>
              </a:xfrm>
              <a:custGeom>
                <a:avLst/>
                <a:gdLst>
                  <a:gd name="T0" fmla="*/ 3 w 19"/>
                  <a:gd name="T1" fmla="*/ 0 h 78"/>
                  <a:gd name="T2" fmla="*/ 0 w 19"/>
                  <a:gd name="T3" fmla="*/ 71 h 78"/>
                  <a:gd name="T4" fmla="*/ 10 w 19"/>
                  <a:gd name="T5" fmla="*/ 78 h 78"/>
                  <a:gd name="T6" fmla="*/ 19 w 19"/>
                  <a:gd name="T7" fmla="*/ 71 h 78"/>
                  <a:gd name="T8" fmla="*/ 15 w 19"/>
                  <a:gd name="T9" fmla="*/ 0 h 78"/>
                  <a:gd name="T10" fmla="*/ 3 w 19"/>
                  <a:gd name="T11" fmla="*/ 0 h 78"/>
                </a:gdLst>
                <a:ahLst/>
                <a:cxnLst>
                  <a:cxn ang="0">
                    <a:pos x="T0" y="T1"/>
                  </a:cxn>
                  <a:cxn ang="0">
                    <a:pos x="T2" y="T3"/>
                  </a:cxn>
                  <a:cxn ang="0">
                    <a:pos x="T4" y="T5"/>
                  </a:cxn>
                  <a:cxn ang="0">
                    <a:pos x="T6" y="T7"/>
                  </a:cxn>
                  <a:cxn ang="0">
                    <a:pos x="T8" y="T9"/>
                  </a:cxn>
                  <a:cxn ang="0">
                    <a:pos x="T10" y="T11"/>
                  </a:cxn>
                </a:cxnLst>
                <a:rect l="0" t="0" r="r" b="b"/>
                <a:pathLst>
                  <a:path w="19" h="78">
                    <a:moveTo>
                      <a:pt x="3" y="0"/>
                    </a:moveTo>
                    <a:lnTo>
                      <a:pt x="0" y="71"/>
                    </a:lnTo>
                    <a:lnTo>
                      <a:pt x="10" y="78"/>
                    </a:lnTo>
                    <a:lnTo>
                      <a:pt x="19" y="71"/>
                    </a:lnTo>
                    <a:lnTo>
                      <a:pt x="15" y="0"/>
                    </a:lnTo>
                    <a:lnTo>
                      <a:pt x="3" y="0"/>
                    </a:ln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78" name="Freeform 89"/>
              <p:cNvSpPr>
                <a:spLocks/>
              </p:cNvSpPr>
              <p:nvPr/>
            </p:nvSpPr>
            <p:spPr bwMode="auto">
              <a:xfrm>
                <a:off x="430679" y="2789984"/>
                <a:ext cx="70168" cy="80664"/>
              </a:xfrm>
              <a:custGeom>
                <a:avLst/>
                <a:gdLst>
                  <a:gd name="T0" fmla="*/ 2 w 25"/>
                  <a:gd name="T1" fmla="*/ 11 h 29"/>
                  <a:gd name="T2" fmla="*/ 8 w 25"/>
                  <a:gd name="T3" fmla="*/ 27 h 29"/>
                  <a:gd name="T4" fmla="*/ 23 w 25"/>
                  <a:gd name="T5" fmla="*/ 18 h 29"/>
                  <a:gd name="T6" fmla="*/ 17 w 25"/>
                  <a:gd name="T7" fmla="*/ 2 h 29"/>
                  <a:gd name="T8" fmla="*/ 2 w 25"/>
                  <a:gd name="T9" fmla="*/ 11 h 29"/>
                </a:gdLst>
                <a:ahLst/>
                <a:cxnLst>
                  <a:cxn ang="0">
                    <a:pos x="T0" y="T1"/>
                  </a:cxn>
                  <a:cxn ang="0">
                    <a:pos x="T2" y="T3"/>
                  </a:cxn>
                  <a:cxn ang="0">
                    <a:pos x="T4" y="T5"/>
                  </a:cxn>
                  <a:cxn ang="0">
                    <a:pos x="T6" y="T7"/>
                  </a:cxn>
                  <a:cxn ang="0">
                    <a:pos x="T8" y="T9"/>
                  </a:cxn>
                </a:cxnLst>
                <a:rect l="0" t="0" r="r" b="b"/>
                <a:pathLst>
                  <a:path w="25" h="29">
                    <a:moveTo>
                      <a:pt x="2" y="11"/>
                    </a:moveTo>
                    <a:cubicBezTo>
                      <a:pt x="0" y="18"/>
                      <a:pt x="3" y="25"/>
                      <a:pt x="8" y="27"/>
                    </a:cubicBezTo>
                    <a:cubicBezTo>
                      <a:pt x="14" y="29"/>
                      <a:pt x="20" y="25"/>
                      <a:pt x="23" y="18"/>
                    </a:cubicBezTo>
                    <a:cubicBezTo>
                      <a:pt x="25" y="11"/>
                      <a:pt x="22" y="4"/>
                      <a:pt x="17" y="2"/>
                    </a:cubicBezTo>
                    <a:cubicBezTo>
                      <a:pt x="11" y="0"/>
                      <a:pt x="5" y="4"/>
                      <a:pt x="2" y="11"/>
                    </a:cubicBez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79" name="Oval 90"/>
              <p:cNvSpPr>
                <a:spLocks noChangeArrowheads="1"/>
              </p:cNvSpPr>
              <p:nvPr/>
            </p:nvSpPr>
            <p:spPr bwMode="auto">
              <a:xfrm>
                <a:off x="160530" y="3047176"/>
                <a:ext cx="57304" cy="72481"/>
              </a:xfrm>
              <a:prstGeom prst="ellipse">
                <a:avLst/>
              </a:pr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80" name="Freeform 91"/>
              <p:cNvSpPr>
                <a:spLocks/>
              </p:cNvSpPr>
              <p:nvPr/>
            </p:nvSpPr>
            <p:spPr bwMode="auto">
              <a:xfrm>
                <a:off x="124276" y="3125503"/>
                <a:ext cx="129812" cy="93524"/>
              </a:xfrm>
              <a:custGeom>
                <a:avLst/>
                <a:gdLst>
                  <a:gd name="T0" fmla="*/ 38 w 47"/>
                  <a:gd name="T1" fmla="*/ 2 h 34"/>
                  <a:gd name="T2" fmla="*/ 38 w 47"/>
                  <a:gd name="T3" fmla="*/ 2 h 34"/>
                  <a:gd name="T4" fmla="*/ 9 w 47"/>
                  <a:gd name="T5" fmla="*/ 2 h 34"/>
                  <a:gd name="T6" fmla="*/ 9 w 47"/>
                  <a:gd name="T7" fmla="*/ 2 h 34"/>
                  <a:gd name="T8" fmla="*/ 9 w 47"/>
                  <a:gd name="T9" fmla="*/ 2 h 34"/>
                  <a:gd name="T10" fmla="*/ 2 w 47"/>
                  <a:gd name="T11" fmla="*/ 8 h 34"/>
                  <a:gd name="T12" fmla="*/ 0 w 47"/>
                  <a:gd name="T13" fmla="*/ 34 h 34"/>
                  <a:gd name="T14" fmla="*/ 47 w 47"/>
                  <a:gd name="T15" fmla="*/ 34 h 34"/>
                  <a:gd name="T16" fmla="*/ 45 w 47"/>
                  <a:gd name="T17" fmla="*/ 8 h 34"/>
                  <a:gd name="T18" fmla="*/ 39 w 47"/>
                  <a:gd name="T19" fmla="*/ 2 h 34"/>
                  <a:gd name="T20" fmla="*/ 38 w 47"/>
                  <a:gd name="T21"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34">
                    <a:moveTo>
                      <a:pt x="38" y="2"/>
                    </a:moveTo>
                    <a:cubicBezTo>
                      <a:pt x="38" y="2"/>
                      <a:pt x="38" y="2"/>
                      <a:pt x="38" y="2"/>
                    </a:cubicBezTo>
                    <a:cubicBezTo>
                      <a:pt x="28" y="0"/>
                      <a:pt x="19" y="0"/>
                      <a:pt x="9" y="2"/>
                    </a:cubicBezTo>
                    <a:cubicBezTo>
                      <a:pt x="9" y="2"/>
                      <a:pt x="9" y="2"/>
                      <a:pt x="9" y="2"/>
                    </a:cubicBezTo>
                    <a:cubicBezTo>
                      <a:pt x="9" y="2"/>
                      <a:pt x="9" y="2"/>
                      <a:pt x="9" y="2"/>
                    </a:cubicBezTo>
                    <a:cubicBezTo>
                      <a:pt x="6" y="2"/>
                      <a:pt x="3" y="4"/>
                      <a:pt x="2" y="8"/>
                    </a:cubicBezTo>
                    <a:cubicBezTo>
                      <a:pt x="0" y="34"/>
                      <a:pt x="0" y="34"/>
                      <a:pt x="0" y="34"/>
                    </a:cubicBezTo>
                    <a:cubicBezTo>
                      <a:pt x="47" y="34"/>
                      <a:pt x="47" y="34"/>
                      <a:pt x="47" y="34"/>
                    </a:cubicBezTo>
                    <a:cubicBezTo>
                      <a:pt x="45" y="8"/>
                      <a:pt x="45" y="8"/>
                      <a:pt x="45" y="8"/>
                    </a:cubicBezTo>
                    <a:cubicBezTo>
                      <a:pt x="45" y="4"/>
                      <a:pt x="42" y="2"/>
                      <a:pt x="39" y="2"/>
                    </a:cubicBezTo>
                    <a:cubicBezTo>
                      <a:pt x="38" y="2"/>
                      <a:pt x="38" y="2"/>
                      <a:pt x="38" y="2"/>
                    </a:cubicBez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81" name="Oval 92"/>
              <p:cNvSpPr>
                <a:spLocks noChangeArrowheads="1"/>
              </p:cNvSpPr>
              <p:nvPr/>
            </p:nvSpPr>
            <p:spPr bwMode="auto">
              <a:xfrm>
                <a:off x="309053" y="3047176"/>
                <a:ext cx="58474" cy="72481"/>
              </a:xfrm>
              <a:prstGeom prst="ellipse">
                <a:avLst/>
              </a:pr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82" name="Freeform 93"/>
              <p:cNvSpPr>
                <a:spLocks/>
              </p:cNvSpPr>
              <p:nvPr/>
            </p:nvSpPr>
            <p:spPr bwMode="auto">
              <a:xfrm>
                <a:off x="276308" y="3125503"/>
                <a:ext cx="127473" cy="93524"/>
              </a:xfrm>
              <a:custGeom>
                <a:avLst/>
                <a:gdLst>
                  <a:gd name="T0" fmla="*/ 38 w 46"/>
                  <a:gd name="T1" fmla="*/ 2 h 34"/>
                  <a:gd name="T2" fmla="*/ 37 w 46"/>
                  <a:gd name="T3" fmla="*/ 2 h 34"/>
                  <a:gd name="T4" fmla="*/ 9 w 46"/>
                  <a:gd name="T5" fmla="*/ 2 h 34"/>
                  <a:gd name="T6" fmla="*/ 8 w 46"/>
                  <a:gd name="T7" fmla="*/ 2 h 34"/>
                  <a:gd name="T8" fmla="*/ 8 w 46"/>
                  <a:gd name="T9" fmla="*/ 2 h 34"/>
                  <a:gd name="T10" fmla="*/ 2 w 46"/>
                  <a:gd name="T11" fmla="*/ 8 h 34"/>
                  <a:gd name="T12" fmla="*/ 0 w 46"/>
                  <a:gd name="T13" fmla="*/ 34 h 34"/>
                  <a:gd name="T14" fmla="*/ 46 w 46"/>
                  <a:gd name="T15" fmla="*/ 34 h 34"/>
                  <a:gd name="T16" fmla="*/ 44 w 46"/>
                  <a:gd name="T17" fmla="*/ 8 h 34"/>
                  <a:gd name="T18" fmla="*/ 38 w 46"/>
                  <a:gd name="T19" fmla="*/ 2 h 34"/>
                  <a:gd name="T20" fmla="*/ 38 w 46"/>
                  <a:gd name="T21"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34">
                    <a:moveTo>
                      <a:pt x="38" y="2"/>
                    </a:moveTo>
                    <a:cubicBezTo>
                      <a:pt x="37" y="2"/>
                      <a:pt x="37" y="2"/>
                      <a:pt x="37" y="2"/>
                    </a:cubicBezTo>
                    <a:cubicBezTo>
                      <a:pt x="27" y="0"/>
                      <a:pt x="18" y="0"/>
                      <a:pt x="9" y="2"/>
                    </a:cubicBezTo>
                    <a:cubicBezTo>
                      <a:pt x="9" y="2"/>
                      <a:pt x="8" y="2"/>
                      <a:pt x="8" y="2"/>
                    </a:cubicBezTo>
                    <a:cubicBezTo>
                      <a:pt x="8" y="2"/>
                      <a:pt x="8" y="2"/>
                      <a:pt x="8" y="2"/>
                    </a:cubicBezTo>
                    <a:cubicBezTo>
                      <a:pt x="5" y="2"/>
                      <a:pt x="2" y="4"/>
                      <a:pt x="2" y="8"/>
                    </a:cubicBezTo>
                    <a:cubicBezTo>
                      <a:pt x="0" y="34"/>
                      <a:pt x="0" y="34"/>
                      <a:pt x="0" y="34"/>
                    </a:cubicBezTo>
                    <a:cubicBezTo>
                      <a:pt x="46" y="34"/>
                      <a:pt x="46" y="34"/>
                      <a:pt x="46" y="34"/>
                    </a:cubicBezTo>
                    <a:cubicBezTo>
                      <a:pt x="44" y="8"/>
                      <a:pt x="44" y="8"/>
                      <a:pt x="44" y="8"/>
                    </a:cubicBezTo>
                    <a:cubicBezTo>
                      <a:pt x="44" y="4"/>
                      <a:pt x="41" y="2"/>
                      <a:pt x="38" y="2"/>
                    </a:cubicBezTo>
                    <a:cubicBezTo>
                      <a:pt x="38" y="2"/>
                      <a:pt x="38" y="2"/>
                      <a:pt x="38" y="2"/>
                    </a:cubicBez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83" name="Oval 94"/>
              <p:cNvSpPr>
                <a:spLocks noChangeArrowheads="1"/>
              </p:cNvSpPr>
              <p:nvPr/>
            </p:nvSpPr>
            <p:spPr bwMode="auto">
              <a:xfrm>
                <a:off x="461085" y="3047176"/>
                <a:ext cx="58474" cy="72481"/>
              </a:xfrm>
              <a:prstGeom prst="ellipse">
                <a:avLst/>
              </a:pr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84" name="Freeform 95"/>
              <p:cNvSpPr>
                <a:spLocks/>
              </p:cNvSpPr>
              <p:nvPr/>
            </p:nvSpPr>
            <p:spPr bwMode="auto">
              <a:xfrm>
                <a:off x="426002" y="3125503"/>
                <a:ext cx="129812" cy="93524"/>
              </a:xfrm>
              <a:custGeom>
                <a:avLst/>
                <a:gdLst>
                  <a:gd name="T0" fmla="*/ 38 w 47"/>
                  <a:gd name="T1" fmla="*/ 2 h 34"/>
                  <a:gd name="T2" fmla="*/ 37 w 47"/>
                  <a:gd name="T3" fmla="*/ 2 h 34"/>
                  <a:gd name="T4" fmla="*/ 9 w 47"/>
                  <a:gd name="T5" fmla="*/ 2 h 34"/>
                  <a:gd name="T6" fmla="*/ 8 w 47"/>
                  <a:gd name="T7" fmla="*/ 2 h 34"/>
                  <a:gd name="T8" fmla="*/ 8 w 47"/>
                  <a:gd name="T9" fmla="*/ 2 h 34"/>
                  <a:gd name="T10" fmla="*/ 2 w 47"/>
                  <a:gd name="T11" fmla="*/ 8 h 34"/>
                  <a:gd name="T12" fmla="*/ 0 w 47"/>
                  <a:gd name="T13" fmla="*/ 34 h 34"/>
                  <a:gd name="T14" fmla="*/ 47 w 47"/>
                  <a:gd name="T15" fmla="*/ 34 h 34"/>
                  <a:gd name="T16" fmla="*/ 44 w 47"/>
                  <a:gd name="T17" fmla="*/ 8 h 34"/>
                  <a:gd name="T18" fmla="*/ 38 w 47"/>
                  <a:gd name="T19" fmla="*/ 2 h 34"/>
                  <a:gd name="T20" fmla="*/ 38 w 47"/>
                  <a:gd name="T21"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34">
                    <a:moveTo>
                      <a:pt x="38" y="2"/>
                    </a:moveTo>
                    <a:cubicBezTo>
                      <a:pt x="38" y="2"/>
                      <a:pt x="37" y="2"/>
                      <a:pt x="37" y="2"/>
                    </a:cubicBezTo>
                    <a:cubicBezTo>
                      <a:pt x="28" y="0"/>
                      <a:pt x="19" y="0"/>
                      <a:pt x="9" y="2"/>
                    </a:cubicBezTo>
                    <a:cubicBezTo>
                      <a:pt x="9" y="2"/>
                      <a:pt x="9" y="2"/>
                      <a:pt x="8" y="2"/>
                    </a:cubicBezTo>
                    <a:cubicBezTo>
                      <a:pt x="8" y="2"/>
                      <a:pt x="8" y="2"/>
                      <a:pt x="8" y="2"/>
                    </a:cubicBezTo>
                    <a:cubicBezTo>
                      <a:pt x="5" y="2"/>
                      <a:pt x="2" y="4"/>
                      <a:pt x="2" y="8"/>
                    </a:cubicBezTo>
                    <a:cubicBezTo>
                      <a:pt x="0" y="34"/>
                      <a:pt x="0" y="34"/>
                      <a:pt x="0" y="34"/>
                    </a:cubicBezTo>
                    <a:cubicBezTo>
                      <a:pt x="47" y="34"/>
                      <a:pt x="47" y="34"/>
                      <a:pt x="47" y="34"/>
                    </a:cubicBezTo>
                    <a:cubicBezTo>
                      <a:pt x="44" y="8"/>
                      <a:pt x="44" y="8"/>
                      <a:pt x="44" y="8"/>
                    </a:cubicBezTo>
                    <a:cubicBezTo>
                      <a:pt x="44" y="4"/>
                      <a:pt x="41" y="2"/>
                      <a:pt x="38" y="2"/>
                    </a:cubicBezTo>
                    <a:cubicBezTo>
                      <a:pt x="38" y="2"/>
                      <a:pt x="38" y="2"/>
                      <a:pt x="38" y="2"/>
                    </a:cubicBez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85" name="Rectangle 96"/>
              <p:cNvSpPr>
                <a:spLocks noChangeArrowheads="1"/>
              </p:cNvSpPr>
              <p:nvPr/>
            </p:nvSpPr>
            <p:spPr bwMode="auto">
              <a:xfrm>
                <a:off x="221343" y="2868311"/>
                <a:ext cx="32745" cy="54945"/>
              </a:xfrm>
              <a:prstGeom prst="rect">
                <a:avLst/>
              </a:pr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86" name="Rectangle 97"/>
              <p:cNvSpPr>
                <a:spLocks noChangeArrowheads="1"/>
              </p:cNvSpPr>
              <p:nvPr/>
            </p:nvSpPr>
            <p:spPr bwMode="auto">
              <a:xfrm>
                <a:off x="179241" y="2848438"/>
                <a:ext cx="30406" cy="74820"/>
              </a:xfrm>
              <a:prstGeom prst="rect">
                <a:avLst/>
              </a:pr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87" name="Rectangle 98"/>
              <p:cNvSpPr>
                <a:spLocks noChangeArrowheads="1"/>
              </p:cNvSpPr>
              <p:nvPr/>
            </p:nvSpPr>
            <p:spPr bwMode="auto">
              <a:xfrm>
                <a:off x="265782" y="2812197"/>
                <a:ext cx="30406" cy="111060"/>
              </a:xfrm>
              <a:prstGeom prst="rect">
                <a:avLst/>
              </a:pr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grpSp>
      </p:grpSp>
      <p:grpSp>
        <p:nvGrpSpPr>
          <p:cNvPr id="22" name="组合 21"/>
          <p:cNvGrpSpPr/>
          <p:nvPr/>
        </p:nvGrpSpPr>
        <p:grpSpPr>
          <a:xfrm>
            <a:off x="663984" y="3022369"/>
            <a:ext cx="3389017" cy="1184969"/>
            <a:chOff x="885312" y="4029825"/>
            <a:chExt cx="4518689" cy="1579959"/>
          </a:xfrm>
        </p:grpSpPr>
        <p:grpSp>
          <p:nvGrpSpPr>
            <p:cNvPr id="5" name="组合 4"/>
            <p:cNvGrpSpPr/>
            <p:nvPr/>
          </p:nvGrpSpPr>
          <p:grpSpPr>
            <a:xfrm>
              <a:off x="885312" y="4029825"/>
              <a:ext cx="4518689" cy="1579959"/>
              <a:chOff x="2183817" y="975542"/>
              <a:chExt cx="1632394" cy="1407237"/>
            </a:xfrm>
          </p:grpSpPr>
          <p:sp>
            <p:nvSpPr>
              <p:cNvPr id="6" name="六边形 5"/>
              <p:cNvSpPr/>
              <p:nvPr/>
            </p:nvSpPr>
            <p:spPr>
              <a:xfrm>
                <a:off x="2183817" y="975542"/>
                <a:ext cx="1632394" cy="1407237"/>
              </a:xfrm>
              <a:prstGeom prst="hexagon">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622300" dist="317500" dir="2400000" algn="tl" rotWithShape="0">
                  <a:srgbClr val="69696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7" name="六边形 6"/>
              <p:cNvSpPr/>
              <p:nvPr/>
            </p:nvSpPr>
            <p:spPr>
              <a:xfrm>
                <a:off x="2183817" y="975542"/>
                <a:ext cx="1632394" cy="1407237"/>
              </a:xfrm>
              <a:prstGeom prst="hexagon">
                <a:avLst/>
              </a:prstGeom>
              <a:gradFill>
                <a:gsLst>
                  <a:gs pos="64000">
                    <a:srgbClr val="F3F3F3"/>
                  </a:gs>
                  <a:gs pos="32000">
                    <a:srgbClr val="DEDEDE"/>
                  </a:gs>
                  <a:gs pos="0">
                    <a:srgbClr val="CBCBCB"/>
                  </a:gs>
                  <a:gs pos="100000">
                    <a:srgbClr val="F9F9F9"/>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grpSp>
        <p:sp>
          <p:nvSpPr>
            <p:cNvPr id="41" name="文本框 67"/>
            <p:cNvSpPr txBox="1"/>
            <p:nvPr/>
          </p:nvSpPr>
          <p:spPr>
            <a:xfrm>
              <a:off x="2140524" y="4265474"/>
              <a:ext cx="1720276" cy="430887"/>
            </a:xfrm>
            <a:prstGeom prst="rect">
              <a:avLst/>
            </a:prstGeom>
            <a:noFill/>
          </p:spPr>
          <p:txBody>
            <a:bodyPr wrap="square" rtlCol="0">
              <a:spAutoFit/>
            </a:bodyPr>
            <a:lstStyle/>
            <a:p>
              <a:r>
                <a:rPr lang="zh-CN" altLang="en-US" sz="1500" b="1" dirty="0">
                  <a:solidFill>
                    <a:schemeClr val="tx1">
                      <a:lumMod val="50000"/>
                      <a:lumOff val="50000"/>
                    </a:schemeClr>
                  </a:solidFill>
                  <a:cs typeface="+mn-ea"/>
                  <a:sym typeface="+mn-lt"/>
                </a:rPr>
                <a:t>添加标题</a:t>
              </a:r>
            </a:p>
          </p:txBody>
        </p:sp>
        <p:sp>
          <p:nvSpPr>
            <p:cNvPr id="49" name="文本框 113"/>
            <p:cNvSpPr txBox="1"/>
            <p:nvPr/>
          </p:nvSpPr>
          <p:spPr>
            <a:xfrm>
              <a:off x="2177113" y="4685638"/>
              <a:ext cx="2538862" cy="815608"/>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cs typeface="+mn-ea"/>
                  <a:sym typeface="+mn-lt"/>
                </a:rPr>
                <a:t>单击添加详细文字说明，或复制文本黏贴自此右键只保留文字单击添加详细文字说明，或复制文本黏贴自此右键只保留文字</a:t>
              </a:r>
            </a:p>
          </p:txBody>
        </p:sp>
        <p:grpSp>
          <p:nvGrpSpPr>
            <p:cNvPr id="113" name="组合 112"/>
            <p:cNvGrpSpPr/>
            <p:nvPr/>
          </p:nvGrpSpPr>
          <p:grpSpPr>
            <a:xfrm>
              <a:off x="1354842" y="4483909"/>
              <a:ext cx="508721" cy="533088"/>
              <a:chOff x="140649" y="3641210"/>
              <a:chExt cx="508721" cy="533088"/>
            </a:xfrm>
            <a:solidFill>
              <a:srgbClr val="00B0F0"/>
            </a:solidFill>
          </p:grpSpPr>
          <p:sp>
            <p:nvSpPr>
              <p:cNvPr id="88" name="Freeform 272"/>
              <p:cNvSpPr>
                <a:spLocks noEditPoints="1"/>
              </p:cNvSpPr>
              <p:nvPr/>
            </p:nvSpPr>
            <p:spPr bwMode="auto">
              <a:xfrm>
                <a:off x="140649" y="3872682"/>
                <a:ext cx="406978" cy="246670"/>
              </a:xfrm>
              <a:custGeom>
                <a:avLst/>
                <a:gdLst>
                  <a:gd name="T0" fmla="*/ 130 w 147"/>
                  <a:gd name="T1" fmla="*/ 17 h 89"/>
                  <a:gd name="T2" fmla="*/ 130 w 147"/>
                  <a:gd name="T3" fmla="*/ 50 h 89"/>
                  <a:gd name="T4" fmla="*/ 107 w 147"/>
                  <a:gd name="T5" fmla="*/ 73 h 89"/>
                  <a:gd name="T6" fmla="*/ 39 w 147"/>
                  <a:gd name="T7" fmla="*/ 73 h 89"/>
                  <a:gd name="T8" fmla="*/ 16 w 147"/>
                  <a:gd name="T9" fmla="*/ 50 h 89"/>
                  <a:gd name="T10" fmla="*/ 16 w 147"/>
                  <a:gd name="T11" fmla="*/ 17 h 89"/>
                  <a:gd name="T12" fmla="*/ 130 w 147"/>
                  <a:gd name="T13" fmla="*/ 17 h 89"/>
                  <a:gd name="T14" fmla="*/ 147 w 147"/>
                  <a:gd name="T15" fmla="*/ 0 h 89"/>
                  <a:gd name="T16" fmla="*/ 0 w 147"/>
                  <a:gd name="T17" fmla="*/ 0 h 89"/>
                  <a:gd name="T18" fmla="*/ 0 w 147"/>
                  <a:gd name="T19" fmla="*/ 50 h 89"/>
                  <a:gd name="T20" fmla="*/ 39 w 147"/>
                  <a:gd name="T21" fmla="*/ 89 h 89"/>
                  <a:gd name="T22" fmla="*/ 107 w 147"/>
                  <a:gd name="T23" fmla="*/ 89 h 89"/>
                  <a:gd name="T24" fmla="*/ 147 w 147"/>
                  <a:gd name="T25" fmla="*/ 50 h 89"/>
                  <a:gd name="T26" fmla="*/ 147 w 147"/>
                  <a:gd name="T27"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7" h="89">
                    <a:moveTo>
                      <a:pt x="130" y="17"/>
                    </a:moveTo>
                    <a:cubicBezTo>
                      <a:pt x="130" y="50"/>
                      <a:pt x="130" y="50"/>
                      <a:pt x="130" y="50"/>
                    </a:cubicBezTo>
                    <a:cubicBezTo>
                      <a:pt x="130" y="62"/>
                      <a:pt x="120" y="73"/>
                      <a:pt x="107" y="73"/>
                    </a:cubicBezTo>
                    <a:cubicBezTo>
                      <a:pt x="39" y="73"/>
                      <a:pt x="39" y="73"/>
                      <a:pt x="39" y="73"/>
                    </a:cubicBezTo>
                    <a:cubicBezTo>
                      <a:pt x="26" y="73"/>
                      <a:pt x="16" y="62"/>
                      <a:pt x="16" y="50"/>
                    </a:cubicBezTo>
                    <a:cubicBezTo>
                      <a:pt x="16" y="17"/>
                      <a:pt x="16" y="17"/>
                      <a:pt x="16" y="17"/>
                    </a:cubicBezTo>
                    <a:cubicBezTo>
                      <a:pt x="130" y="17"/>
                      <a:pt x="130" y="17"/>
                      <a:pt x="130" y="17"/>
                    </a:cubicBezTo>
                    <a:close/>
                    <a:moveTo>
                      <a:pt x="147" y="0"/>
                    </a:moveTo>
                    <a:cubicBezTo>
                      <a:pt x="0" y="0"/>
                      <a:pt x="0" y="0"/>
                      <a:pt x="0" y="0"/>
                    </a:cubicBezTo>
                    <a:cubicBezTo>
                      <a:pt x="0" y="50"/>
                      <a:pt x="0" y="50"/>
                      <a:pt x="0" y="50"/>
                    </a:cubicBezTo>
                    <a:cubicBezTo>
                      <a:pt x="0" y="71"/>
                      <a:pt x="17" y="89"/>
                      <a:pt x="39" y="89"/>
                    </a:cubicBezTo>
                    <a:cubicBezTo>
                      <a:pt x="107" y="89"/>
                      <a:pt x="107" y="89"/>
                      <a:pt x="107" y="89"/>
                    </a:cubicBezTo>
                    <a:cubicBezTo>
                      <a:pt x="129" y="89"/>
                      <a:pt x="147" y="71"/>
                      <a:pt x="147" y="50"/>
                    </a:cubicBezTo>
                    <a:cubicBezTo>
                      <a:pt x="147" y="0"/>
                      <a:pt x="147" y="0"/>
                      <a:pt x="147" y="0"/>
                    </a:cubicBez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89" name="Freeform 273"/>
              <p:cNvSpPr>
                <a:spLocks/>
              </p:cNvSpPr>
              <p:nvPr/>
            </p:nvSpPr>
            <p:spPr bwMode="auto">
              <a:xfrm>
                <a:off x="140649" y="4135719"/>
                <a:ext cx="406978" cy="38579"/>
              </a:xfrm>
              <a:custGeom>
                <a:avLst/>
                <a:gdLst>
                  <a:gd name="T0" fmla="*/ 0 w 147"/>
                  <a:gd name="T1" fmla="*/ 0 h 14"/>
                  <a:gd name="T2" fmla="*/ 0 w 147"/>
                  <a:gd name="T3" fmla="*/ 8 h 14"/>
                  <a:gd name="T4" fmla="*/ 39 w 147"/>
                  <a:gd name="T5" fmla="*/ 14 h 14"/>
                  <a:gd name="T6" fmla="*/ 107 w 147"/>
                  <a:gd name="T7" fmla="*/ 14 h 14"/>
                  <a:gd name="T8" fmla="*/ 147 w 147"/>
                  <a:gd name="T9" fmla="*/ 8 h 14"/>
                  <a:gd name="T10" fmla="*/ 147 w 147"/>
                  <a:gd name="T11" fmla="*/ 0 h 14"/>
                  <a:gd name="T12" fmla="*/ 0 w 147"/>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47" h="14">
                    <a:moveTo>
                      <a:pt x="0" y="0"/>
                    </a:moveTo>
                    <a:cubicBezTo>
                      <a:pt x="0" y="8"/>
                      <a:pt x="0" y="8"/>
                      <a:pt x="0" y="8"/>
                    </a:cubicBezTo>
                    <a:cubicBezTo>
                      <a:pt x="0" y="11"/>
                      <a:pt x="17" y="14"/>
                      <a:pt x="39" y="14"/>
                    </a:cubicBezTo>
                    <a:cubicBezTo>
                      <a:pt x="107" y="14"/>
                      <a:pt x="107" y="14"/>
                      <a:pt x="107" y="14"/>
                    </a:cubicBezTo>
                    <a:cubicBezTo>
                      <a:pt x="129" y="14"/>
                      <a:pt x="147" y="11"/>
                      <a:pt x="147" y="8"/>
                    </a:cubicBezTo>
                    <a:cubicBezTo>
                      <a:pt x="147" y="0"/>
                      <a:pt x="147" y="0"/>
                      <a:pt x="147" y="0"/>
                    </a:cubicBezTo>
                    <a:lnTo>
                      <a:pt x="0" y="0"/>
                    </a:ln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90" name="Freeform 274"/>
              <p:cNvSpPr>
                <a:spLocks noEditPoints="1"/>
              </p:cNvSpPr>
              <p:nvPr/>
            </p:nvSpPr>
            <p:spPr bwMode="auto">
              <a:xfrm>
                <a:off x="500847" y="3903078"/>
                <a:ext cx="148523" cy="147301"/>
              </a:xfrm>
              <a:custGeom>
                <a:avLst/>
                <a:gdLst>
                  <a:gd name="T0" fmla="*/ 27 w 54"/>
                  <a:gd name="T1" fmla="*/ 53 h 53"/>
                  <a:gd name="T2" fmla="*/ 0 w 54"/>
                  <a:gd name="T3" fmla="*/ 27 h 53"/>
                  <a:gd name="T4" fmla="*/ 27 w 54"/>
                  <a:gd name="T5" fmla="*/ 0 h 53"/>
                  <a:gd name="T6" fmla="*/ 54 w 54"/>
                  <a:gd name="T7" fmla="*/ 27 h 53"/>
                  <a:gd name="T8" fmla="*/ 27 w 54"/>
                  <a:gd name="T9" fmla="*/ 53 h 53"/>
                  <a:gd name="T10" fmla="*/ 27 w 54"/>
                  <a:gd name="T11" fmla="*/ 12 h 53"/>
                  <a:gd name="T12" fmla="*/ 13 w 54"/>
                  <a:gd name="T13" fmla="*/ 27 h 53"/>
                  <a:gd name="T14" fmla="*/ 27 w 54"/>
                  <a:gd name="T15" fmla="*/ 41 h 53"/>
                  <a:gd name="T16" fmla="*/ 41 w 54"/>
                  <a:gd name="T17" fmla="*/ 27 h 53"/>
                  <a:gd name="T18" fmla="*/ 27 w 54"/>
                  <a:gd name="T19" fmla="*/ 12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53">
                    <a:moveTo>
                      <a:pt x="27" y="53"/>
                    </a:moveTo>
                    <a:cubicBezTo>
                      <a:pt x="12" y="53"/>
                      <a:pt x="0" y="41"/>
                      <a:pt x="0" y="27"/>
                    </a:cubicBezTo>
                    <a:cubicBezTo>
                      <a:pt x="0" y="12"/>
                      <a:pt x="12" y="0"/>
                      <a:pt x="27" y="0"/>
                    </a:cubicBezTo>
                    <a:cubicBezTo>
                      <a:pt x="42" y="0"/>
                      <a:pt x="54" y="12"/>
                      <a:pt x="54" y="27"/>
                    </a:cubicBezTo>
                    <a:cubicBezTo>
                      <a:pt x="54" y="41"/>
                      <a:pt x="42" y="53"/>
                      <a:pt x="27" y="53"/>
                    </a:cubicBezTo>
                    <a:close/>
                    <a:moveTo>
                      <a:pt x="27" y="12"/>
                    </a:moveTo>
                    <a:cubicBezTo>
                      <a:pt x="19" y="12"/>
                      <a:pt x="13" y="19"/>
                      <a:pt x="13" y="27"/>
                    </a:cubicBezTo>
                    <a:cubicBezTo>
                      <a:pt x="13" y="34"/>
                      <a:pt x="19" y="41"/>
                      <a:pt x="27" y="41"/>
                    </a:cubicBezTo>
                    <a:cubicBezTo>
                      <a:pt x="35" y="41"/>
                      <a:pt x="41" y="34"/>
                      <a:pt x="41" y="27"/>
                    </a:cubicBezTo>
                    <a:cubicBezTo>
                      <a:pt x="41" y="19"/>
                      <a:pt x="35" y="12"/>
                      <a:pt x="27" y="12"/>
                    </a:cubicBez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91" name="Freeform 275"/>
              <p:cNvSpPr>
                <a:spLocks/>
              </p:cNvSpPr>
              <p:nvPr/>
            </p:nvSpPr>
            <p:spPr bwMode="auto">
              <a:xfrm>
                <a:off x="365189" y="3690311"/>
                <a:ext cx="2339" cy="2338"/>
              </a:xfrm>
              <a:custGeom>
                <a:avLst/>
                <a:gdLst>
                  <a:gd name="T0" fmla="*/ 0 w 1"/>
                  <a:gd name="T1" fmla="*/ 0 h 1"/>
                  <a:gd name="T2" fmla="*/ 1 w 1"/>
                  <a:gd name="T3" fmla="*/ 1 h 1"/>
                  <a:gd name="T4" fmla="*/ 0 w 1"/>
                  <a:gd name="T5" fmla="*/ 0 h 1"/>
                  <a:gd name="T6" fmla="*/ 0 w 1"/>
                  <a:gd name="T7" fmla="*/ 0 h 1"/>
                </a:gdLst>
                <a:ahLst/>
                <a:cxnLst>
                  <a:cxn ang="0">
                    <a:pos x="T0" y="T1"/>
                  </a:cxn>
                  <a:cxn ang="0">
                    <a:pos x="T2" y="T3"/>
                  </a:cxn>
                  <a:cxn ang="0">
                    <a:pos x="T4" y="T5"/>
                  </a:cxn>
                  <a:cxn ang="0">
                    <a:pos x="T6" y="T7"/>
                  </a:cxn>
                </a:cxnLst>
                <a:rect l="0" t="0" r="r" b="b"/>
                <a:pathLst>
                  <a:path w="1" h="1">
                    <a:moveTo>
                      <a:pt x="0" y="0"/>
                    </a:moveTo>
                    <a:cubicBezTo>
                      <a:pt x="1" y="1"/>
                      <a:pt x="1" y="1"/>
                      <a:pt x="1" y="1"/>
                    </a:cubicBezTo>
                    <a:cubicBezTo>
                      <a:pt x="0" y="0"/>
                      <a:pt x="0" y="0"/>
                      <a:pt x="0" y="0"/>
                    </a:cubicBezTo>
                    <a:cubicBezTo>
                      <a:pt x="0" y="0"/>
                      <a:pt x="0" y="0"/>
                      <a:pt x="0" y="0"/>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92" name="Rectangle 276"/>
              <p:cNvSpPr>
                <a:spLocks noChangeArrowheads="1"/>
              </p:cNvSpPr>
              <p:nvPr/>
            </p:nvSpPr>
            <p:spPr bwMode="auto">
              <a:xfrm>
                <a:off x="367527" y="3692648"/>
                <a:ext cx="1169" cy="1169"/>
              </a:xfrm>
              <a:prstGeom prst="rect">
                <a:avLst/>
              </a:pr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93" name="Freeform 277"/>
              <p:cNvSpPr>
                <a:spLocks/>
              </p:cNvSpPr>
              <p:nvPr/>
            </p:nvSpPr>
            <p:spPr bwMode="auto">
              <a:xfrm>
                <a:off x="367527" y="3692648"/>
                <a:ext cx="2339" cy="3507"/>
              </a:xfrm>
              <a:custGeom>
                <a:avLst/>
                <a:gdLst>
                  <a:gd name="T0" fmla="*/ 1 w 1"/>
                  <a:gd name="T1" fmla="*/ 1 h 1"/>
                  <a:gd name="T2" fmla="*/ 1 w 1"/>
                  <a:gd name="T3" fmla="*/ 0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0"/>
                      <a:pt x="1" y="0"/>
                      <a:pt x="1" y="0"/>
                    </a:cubicBezTo>
                    <a:cubicBezTo>
                      <a:pt x="1" y="0"/>
                      <a:pt x="1" y="0"/>
                      <a:pt x="0" y="0"/>
                    </a:cubicBezTo>
                    <a:lnTo>
                      <a:pt x="1" y="1"/>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94" name="Freeform 278"/>
              <p:cNvSpPr>
                <a:spLocks/>
              </p:cNvSpPr>
              <p:nvPr/>
            </p:nvSpPr>
            <p:spPr bwMode="auto">
              <a:xfrm>
                <a:off x="367527" y="369264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95" name="Freeform 279"/>
              <p:cNvSpPr>
                <a:spLocks/>
              </p:cNvSpPr>
              <p:nvPr/>
            </p:nvSpPr>
            <p:spPr bwMode="auto">
              <a:xfrm>
                <a:off x="365188" y="3684465"/>
                <a:ext cx="24559" cy="19874"/>
              </a:xfrm>
              <a:custGeom>
                <a:avLst/>
                <a:gdLst>
                  <a:gd name="T0" fmla="*/ 7 w 9"/>
                  <a:gd name="T1" fmla="*/ 5 h 7"/>
                  <a:gd name="T2" fmla="*/ 9 w 9"/>
                  <a:gd name="T3" fmla="*/ 6 h 7"/>
                  <a:gd name="T4" fmla="*/ 5 w 9"/>
                  <a:gd name="T5" fmla="*/ 3 h 7"/>
                  <a:gd name="T6" fmla="*/ 1 w 9"/>
                  <a:gd name="T7" fmla="*/ 1 h 7"/>
                  <a:gd name="T8" fmla="*/ 0 w 9"/>
                  <a:gd name="T9" fmla="*/ 0 h 7"/>
                  <a:gd name="T10" fmla="*/ 1 w 9"/>
                  <a:gd name="T11" fmla="*/ 1 h 7"/>
                  <a:gd name="T12" fmla="*/ 4 w 9"/>
                  <a:gd name="T13" fmla="*/ 2 h 7"/>
                  <a:gd name="T14" fmla="*/ 4 w 9"/>
                  <a:gd name="T15" fmla="*/ 3 h 7"/>
                  <a:gd name="T16" fmla="*/ 6 w 9"/>
                  <a:gd name="T17" fmla="*/ 4 h 7"/>
                  <a:gd name="T18" fmla="*/ 7 w 9"/>
                  <a:gd name="T19"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7">
                    <a:moveTo>
                      <a:pt x="7" y="5"/>
                    </a:moveTo>
                    <a:cubicBezTo>
                      <a:pt x="7" y="5"/>
                      <a:pt x="9" y="7"/>
                      <a:pt x="9" y="6"/>
                    </a:cubicBezTo>
                    <a:cubicBezTo>
                      <a:pt x="7" y="4"/>
                      <a:pt x="7" y="4"/>
                      <a:pt x="5" y="3"/>
                    </a:cubicBezTo>
                    <a:cubicBezTo>
                      <a:pt x="4" y="2"/>
                      <a:pt x="3" y="1"/>
                      <a:pt x="1" y="1"/>
                    </a:cubicBezTo>
                    <a:cubicBezTo>
                      <a:pt x="0" y="0"/>
                      <a:pt x="0" y="0"/>
                      <a:pt x="0" y="0"/>
                    </a:cubicBezTo>
                    <a:cubicBezTo>
                      <a:pt x="1" y="1"/>
                      <a:pt x="1" y="1"/>
                      <a:pt x="1" y="1"/>
                    </a:cubicBezTo>
                    <a:cubicBezTo>
                      <a:pt x="2" y="2"/>
                      <a:pt x="3" y="1"/>
                      <a:pt x="4" y="2"/>
                    </a:cubicBezTo>
                    <a:cubicBezTo>
                      <a:pt x="4" y="2"/>
                      <a:pt x="4" y="3"/>
                      <a:pt x="4" y="3"/>
                    </a:cubicBezTo>
                    <a:cubicBezTo>
                      <a:pt x="5" y="3"/>
                      <a:pt x="6" y="3"/>
                      <a:pt x="6" y="4"/>
                    </a:cubicBezTo>
                    <a:cubicBezTo>
                      <a:pt x="7" y="4"/>
                      <a:pt x="6" y="5"/>
                      <a:pt x="7" y="5"/>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96" name="Freeform 280"/>
              <p:cNvSpPr>
                <a:spLocks/>
              </p:cNvSpPr>
              <p:nvPr/>
            </p:nvSpPr>
            <p:spPr bwMode="auto">
              <a:xfrm>
                <a:off x="345307" y="3679789"/>
                <a:ext cx="8186" cy="4676"/>
              </a:xfrm>
              <a:custGeom>
                <a:avLst/>
                <a:gdLst>
                  <a:gd name="T0" fmla="*/ 1 w 3"/>
                  <a:gd name="T1" fmla="*/ 1 h 2"/>
                  <a:gd name="T2" fmla="*/ 1 w 3"/>
                  <a:gd name="T3" fmla="*/ 1 h 2"/>
                  <a:gd name="T4" fmla="*/ 3 w 3"/>
                  <a:gd name="T5" fmla="*/ 2 h 2"/>
                  <a:gd name="T6" fmla="*/ 3 w 3"/>
                  <a:gd name="T7" fmla="*/ 2 h 2"/>
                  <a:gd name="T8" fmla="*/ 3 w 3"/>
                  <a:gd name="T9" fmla="*/ 2 h 2"/>
                  <a:gd name="T10" fmla="*/ 1 w 3"/>
                  <a:gd name="T11" fmla="*/ 0 h 2"/>
                  <a:gd name="T12" fmla="*/ 1 w 3"/>
                  <a:gd name="T13" fmla="*/ 1 h 2"/>
                </a:gdLst>
                <a:ahLst/>
                <a:cxnLst>
                  <a:cxn ang="0">
                    <a:pos x="T0" y="T1"/>
                  </a:cxn>
                  <a:cxn ang="0">
                    <a:pos x="T2" y="T3"/>
                  </a:cxn>
                  <a:cxn ang="0">
                    <a:pos x="T4" y="T5"/>
                  </a:cxn>
                  <a:cxn ang="0">
                    <a:pos x="T6" y="T7"/>
                  </a:cxn>
                  <a:cxn ang="0">
                    <a:pos x="T8" y="T9"/>
                  </a:cxn>
                  <a:cxn ang="0">
                    <a:pos x="T10" y="T11"/>
                  </a:cxn>
                  <a:cxn ang="0">
                    <a:pos x="T12" y="T13"/>
                  </a:cxn>
                </a:cxnLst>
                <a:rect l="0" t="0" r="r" b="b"/>
                <a:pathLst>
                  <a:path w="3" h="2">
                    <a:moveTo>
                      <a:pt x="1" y="1"/>
                    </a:moveTo>
                    <a:cubicBezTo>
                      <a:pt x="1" y="1"/>
                      <a:pt x="1" y="1"/>
                      <a:pt x="1" y="1"/>
                    </a:cubicBezTo>
                    <a:cubicBezTo>
                      <a:pt x="2" y="2"/>
                      <a:pt x="3" y="2"/>
                      <a:pt x="3" y="2"/>
                    </a:cubicBezTo>
                    <a:cubicBezTo>
                      <a:pt x="3" y="2"/>
                      <a:pt x="3" y="2"/>
                      <a:pt x="3" y="2"/>
                    </a:cubicBezTo>
                    <a:cubicBezTo>
                      <a:pt x="3" y="1"/>
                      <a:pt x="3" y="1"/>
                      <a:pt x="3" y="2"/>
                    </a:cubicBezTo>
                    <a:cubicBezTo>
                      <a:pt x="2" y="1"/>
                      <a:pt x="2" y="1"/>
                      <a:pt x="1" y="0"/>
                    </a:cubicBezTo>
                    <a:cubicBezTo>
                      <a:pt x="1" y="1"/>
                      <a:pt x="0" y="1"/>
                      <a:pt x="1" y="1"/>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97" name="Rectangle 281"/>
              <p:cNvSpPr>
                <a:spLocks noChangeArrowheads="1"/>
              </p:cNvSpPr>
              <p:nvPr/>
            </p:nvSpPr>
            <p:spPr bwMode="auto">
              <a:xfrm>
                <a:off x="345307" y="3679789"/>
                <a:ext cx="2339" cy="1169"/>
              </a:xfrm>
              <a:prstGeom prst="rect">
                <a:avLst/>
              </a:pr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98" name="Freeform 282"/>
              <p:cNvSpPr>
                <a:spLocks noEditPoints="1"/>
              </p:cNvSpPr>
              <p:nvPr/>
            </p:nvSpPr>
            <p:spPr bwMode="auto">
              <a:xfrm>
                <a:off x="292680" y="3698494"/>
                <a:ext cx="97067" cy="157822"/>
              </a:xfrm>
              <a:custGeom>
                <a:avLst/>
                <a:gdLst>
                  <a:gd name="T0" fmla="*/ 34 w 35"/>
                  <a:gd name="T1" fmla="*/ 11 h 57"/>
                  <a:gd name="T2" fmla="*/ 35 w 35"/>
                  <a:gd name="T3" fmla="*/ 9 h 57"/>
                  <a:gd name="T4" fmla="*/ 35 w 35"/>
                  <a:gd name="T5" fmla="*/ 8 h 57"/>
                  <a:gd name="T6" fmla="*/ 35 w 35"/>
                  <a:gd name="T7" fmla="*/ 6 h 57"/>
                  <a:gd name="T8" fmla="*/ 35 w 35"/>
                  <a:gd name="T9" fmla="*/ 5 h 57"/>
                  <a:gd name="T10" fmla="*/ 35 w 35"/>
                  <a:gd name="T11" fmla="*/ 4 h 57"/>
                  <a:gd name="T12" fmla="*/ 35 w 35"/>
                  <a:gd name="T13" fmla="*/ 3 h 57"/>
                  <a:gd name="T14" fmla="*/ 32 w 35"/>
                  <a:gd name="T15" fmla="*/ 0 h 57"/>
                  <a:gd name="T16" fmla="*/ 32 w 35"/>
                  <a:gd name="T17" fmla="*/ 0 h 57"/>
                  <a:gd name="T18" fmla="*/ 32 w 35"/>
                  <a:gd name="T19" fmla="*/ 2 h 57"/>
                  <a:gd name="T20" fmla="*/ 33 w 35"/>
                  <a:gd name="T21" fmla="*/ 2 h 57"/>
                  <a:gd name="T22" fmla="*/ 33 w 35"/>
                  <a:gd name="T23" fmla="*/ 2 h 57"/>
                  <a:gd name="T24" fmla="*/ 32 w 35"/>
                  <a:gd name="T25" fmla="*/ 1 h 57"/>
                  <a:gd name="T26" fmla="*/ 31 w 35"/>
                  <a:gd name="T27" fmla="*/ 0 h 57"/>
                  <a:gd name="T28" fmla="*/ 32 w 35"/>
                  <a:gd name="T29" fmla="*/ 0 h 57"/>
                  <a:gd name="T30" fmla="*/ 31 w 35"/>
                  <a:gd name="T31" fmla="*/ 0 h 57"/>
                  <a:gd name="T32" fmla="*/ 31 w 35"/>
                  <a:gd name="T33" fmla="*/ 1 h 57"/>
                  <a:gd name="T34" fmla="*/ 33 w 35"/>
                  <a:gd name="T35" fmla="*/ 6 h 57"/>
                  <a:gd name="T36" fmla="*/ 33 w 35"/>
                  <a:gd name="T37" fmla="*/ 6 h 57"/>
                  <a:gd name="T38" fmla="*/ 32 w 35"/>
                  <a:gd name="T39" fmla="*/ 7 h 57"/>
                  <a:gd name="T40" fmla="*/ 32 w 35"/>
                  <a:gd name="T41" fmla="*/ 7 h 57"/>
                  <a:gd name="T42" fmla="*/ 32 w 35"/>
                  <a:gd name="T43" fmla="*/ 7 h 57"/>
                  <a:gd name="T44" fmla="*/ 32 w 35"/>
                  <a:gd name="T45" fmla="*/ 7 h 57"/>
                  <a:gd name="T46" fmla="*/ 32 w 35"/>
                  <a:gd name="T47" fmla="*/ 8 h 57"/>
                  <a:gd name="T48" fmla="*/ 32 w 35"/>
                  <a:gd name="T49" fmla="*/ 8 h 57"/>
                  <a:gd name="T50" fmla="*/ 32 w 35"/>
                  <a:gd name="T51" fmla="*/ 8 h 57"/>
                  <a:gd name="T52" fmla="*/ 32 w 35"/>
                  <a:gd name="T53" fmla="*/ 8 h 57"/>
                  <a:gd name="T54" fmla="*/ 32 w 35"/>
                  <a:gd name="T55" fmla="*/ 8 h 57"/>
                  <a:gd name="T56" fmla="*/ 32 w 35"/>
                  <a:gd name="T57" fmla="*/ 7 h 57"/>
                  <a:gd name="T58" fmla="*/ 32 w 35"/>
                  <a:gd name="T59" fmla="*/ 7 h 57"/>
                  <a:gd name="T60" fmla="*/ 31 w 35"/>
                  <a:gd name="T61" fmla="*/ 9 h 57"/>
                  <a:gd name="T62" fmla="*/ 31 w 35"/>
                  <a:gd name="T63" fmla="*/ 9 h 57"/>
                  <a:gd name="T64" fmla="*/ 31 w 35"/>
                  <a:gd name="T65" fmla="*/ 10 h 57"/>
                  <a:gd name="T66" fmla="*/ 31 w 35"/>
                  <a:gd name="T67" fmla="*/ 10 h 57"/>
                  <a:gd name="T68" fmla="*/ 31 w 35"/>
                  <a:gd name="T69" fmla="*/ 10 h 57"/>
                  <a:gd name="T70" fmla="*/ 31 w 35"/>
                  <a:gd name="T71" fmla="*/ 10 h 57"/>
                  <a:gd name="T72" fmla="*/ 30 w 35"/>
                  <a:gd name="T73" fmla="*/ 11 h 57"/>
                  <a:gd name="T74" fmla="*/ 28 w 35"/>
                  <a:gd name="T75" fmla="*/ 13 h 57"/>
                  <a:gd name="T76" fmla="*/ 14 w 35"/>
                  <a:gd name="T77" fmla="*/ 26 h 57"/>
                  <a:gd name="T78" fmla="*/ 6 w 35"/>
                  <a:gd name="T79" fmla="*/ 32 h 57"/>
                  <a:gd name="T80" fmla="*/ 6 w 35"/>
                  <a:gd name="T81" fmla="*/ 51 h 57"/>
                  <a:gd name="T82" fmla="*/ 16 w 35"/>
                  <a:gd name="T83" fmla="*/ 57 h 57"/>
                  <a:gd name="T84" fmla="*/ 20 w 35"/>
                  <a:gd name="T85" fmla="*/ 54 h 57"/>
                  <a:gd name="T86" fmla="*/ 15 w 35"/>
                  <a:gd name="T87" fmla="*/ 49 h 57"/>
                  <a:gd name="T88" fmla="*/ 11 w 35"/>
                  <a:gd name="T89" fmla="*/ 46 h 57"/>
                  <a:gd name="T90" fmla="*/ 11 w 35"/>
                  <a:gd name="T91" fmla="*/ 37 h 57"/>
                  <a:gd name="T92" fmla="*/ 13 w 35"/>
                  <a:gd name="T93" fmla="*/ 35 h 57"/>
                  <a:gd name="T94" fmla="*/ 28 w 35"/>
                  <a:gd name="T95" fmla="*/ 20 h 57"/>
                  <a:gd name="T96" fmla="*/ 31 w 35"/>
                  <a:gd name="T97" fmla="*/ 16 h 57"/>
                  <a:gd name="T98" fmla="*/ 34 w 35"/>
                  <a:gd name="T99" fmla="*/ 13 h 57"/>
                  <a:gd name="T100" fmla="*/ 35 w 35"/>
                  <a:gd name="T101" fmla="*/ 9 h 57"/>
                  <a:gd name="T102" fmla="*/ 34 w 35"/>
                  <a:gd name="T103" fmla="*/ 13 h 57"/>
                  <a:gd name="T104" fmla="*/ 33 w 35"/>
                  <a:gd name="T105" fmla="*/ 11 h 57"/>
                  <a:gd name="T106" fmla="*/ 34 w 35"/>
                  <a:gd name="T107" fmla="*/ 11 h 57"/>
                  <a:gd name="T108" fmla="*/ 28 w 35"/>
                  <a:gd name="T109" fmla="*/ 14 h 57"/>
                  <a:gd name="T110" fmla="*/ 29 w 35"/>
                  <a:gd name="T111" fmla="*/ 13 h 57"/>
                  <a:gd name="T112" fmla="*/ 28 w 35"/>
                  <a:gd name="T113" fmla="*/ 1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5" h="57">
                    <a:moveTo>
                      <a:pt x="34" y="11"/>
                    </a:moveTo>
                    <a:cubicBezTo>
                      <a:pt x="35" y="10"/>
                      <a:pt x="34" y="9"/>
                      <a:pt x="35" y="9"/>
                    </a:cubicBezTo>
                    <a:cubicBezTo>
                      <a:pt x="34" y="8"/>
                      <a:pt x="35" y="8"/>
                      <a:pt x="35" y="8"/>
                    </a:cubicBezTo>
                    <a:cubicBezTo>
                      <a:pt x="35" y="7"/>
                      <a:pt x="34" y="6"/>
                      <a:pt x="35" y="6"/>
                    </a:cubicBezTo>
                    <a:cubicBezTo>
                      <a:pt x="35" y="5"/>
                      <a:pt x="35" y="5"/>
                      <a:pt x="35" y="5"/>
                    </a:cubicBezTo>
                    <a:cubicBezTo>
                      <a:pt x="35" y="4"/>
                      <a:pt x="35" y="4"/>
                      <a:pt x="35" y="4"/>
                    </a:cubicBezTo>
                    <a:cubicBezTo>
                      <a:pt x="35" y="3"/>
                      <a:pt x="35" y="3"/>
                      <a:pt x="35" y="3"/>
                    </a:cubicBezTo>
                    <a:cubicBezTo>
                      <a:pt x="34" y="2"/>
                      <a:pt x="33" y="1"/>
                      <a:pt x="32" y="0"/>
                    </a:cubicBezTo>
                    <a:cubicBezTo>
                      <a:pt x="32" y="0"/>
                      <a:pt x="32" y="0"/>
                      <a:pt x="32" y="0"/>
                    </a:cubicBezTo>
                    <a:cubicBezTo>
                      <a:pt x="32" y="1"/>
                      <a:pt x="33" y="1"/>
                      <a:pt x="32" y="2"/>
                    </a:cubicBezTo>
                    <a:cubicBezTo>
                      <a:pt x="32" y="2"/>
                      <a:pt x="33" y="2"/>
                      <a:pt x="33" y="2"/>
                    </a:cubicBezTo>
                    <a:cubicBezTo>
                      <a:pt x="33" y="2"/>
                      <a:pt x="33" y="2"/>
                      <a:pt x="33" y="2"/>
                    </a:cubicBezTo>
                    <a:cubicBezTo>
                      <a:pt x="32" y="2"/>
                      <a:pt x="32" y="1"/>
                      <a:pt x="32" y="1"/>
                    </a:cubicBezTo>
                    <a:cubicBezTo>
                      <a:pt x="32" y="1"/>
                      <a:pt x="31" y="0"/>
                      <a:pt x="31" y="0"/>
                    </a:cubicBezTo>
                    <a:cubicBezTo>
                      <a:pt x="31" y="0"/>
                      <a:pt x="31" y="0"/>
                      <a:pt x="32" y="0"/>
                    </a:cubicBezTo>
                    <a:cubicBezTo>
                      <a:pt x="31" y="0"/>
                      <a:pt x="31" y="0"/>
                      <a:pt x="31" y="0"/>
                    </a:cubicBezTo>
                    <a:cubicBezTo>
                      <a:pt x="31" y="0"/>
                      <a:pt x="31" y="1"/>
                      <a:pt x="31" y="1"/>
                    </a:cubicBezTo>
                    <a:cubicBezTo>
                      <a:pt x="32" y="3"/>
                      <a:pt x="33" y="4"/>
                      <a:pt x="33" y="6"/>
                    </a:cubicBezTo>
                    <a:cubicBezTo>
                      <a:pt x="33" y="6"/>
                      <a:pt x="33" y="6"/>
                      <a:pt x="33" y="6"/>
                    </a:cubicBezTo>
                    <a:cubicBezTo>
                      <a:pt x="32" y="7"/>
                      <a:pt x="32" y="7"/>
                      <a:pt x="32" y="7"/>
                    </a:cubicBezTo>
                    <a:cubicBezTo>
                      <a:pt x="32" y="7"/>
                      <a:pt x="32" y="7"/>
                      <a:pt x="32" y="7"/>
                    </a:cubicBezTo>
                    <a:cubicBezTo>
                      <a:pt x="32" y="7"/>
                      <a:pt x="32" y="7"/>
                      <a:pt x="32" y="7"/>
                    </a:cubicBezTo>
                    <a:cubicBezTo>
                      <a:pt x="32" y="7"/>
                      <a:pt x="32" y="7"/>
                      <a:pt x="32" y="7"/>
                    </a:cubicBezTo>
                    <a:cubicBezTo>
                      <a:pt x="32" y="8"/>
                      <a:pt x="32" y="8"/>
                      <a:pt x="32" y="8"/>
                    </a:cubicBezTo>
                    <a:cubicBezTo>
                      <a:pt x="32" y="8"/>
                      <a:pt x="32" y="8"/>
                      <a:pt x="32" y="8"/>
                    </a:cubicBezTo>
                    <a:cubicBezTo>
                      <a:pt x="32" y="8"/>
                      <a:pt x="32" y="8"/>
                      <a:pt x="32" y="8"/>
                    </a:cubicBezTo>
                    <a:cubicBezTo>
                      <a:pt x="32" y="8"/>
                      <a:pt x="32" y="8"/>
                      <a:pt x="32" y="8"/>
                    </a:cubicBezTo>
                    <a:cubicBezTo>
                      <a:pt x="32" y="8"/>
                      <a:pt x="32" y="8"/>
                      <a:pt x="32" y="8"/>
                    </a:cubicBezTo>
                    <a:cubicBezTo>
                      <a:pt x="32" y="7"/>
                      <a:pt x="32" y="7"/>
                      <a:pt x="32" y="7"/>
                    </a:cubicBezTo>
                    <a:cubicBezTo>
                      <a:pt x="32" y="7"/>
                      <a:pt x="32" y="7"/>
                      <a:pt x="32" y="7"/>
                    </a:cubicBezTo>
                    <a:cubicBezTo>
                      <a:pt x="32" y="8"/>
                      <a:pt x="32" y="8"/>
                      <a:pt x="31" y="9"/>
                    </a:cubicBezTo>
                    <a:cubicBezTo>
                      <a:pt x="31" y="9"/>
                      <a:pt x="31" y="9"/>
                      <a:pt x="31" y="9"/>
                    </a:cubicBezTo>
                    <a:cubicBezTo>
                      <a:pt x="31" y="10"/>
                      <a:pt x="31" y="10"/>
                      <a:pt x="31" y="10"/>
                    </a:cubicBezTo>
                    <a:cubicBezTo>
                      <a:pt x="31" y="10"/>
                      <a:pt x="31" y="10"/>
                      <a:pt x="31" y="10"/>
                    </a:cubicBezTo>
                    <a:cubicBezTo>
                      <a:pt x="31" y="10"/>
                      <a:pt x="31" y="10"/>
                      <a:pt x="31" y="10"/>
                    </a:cubicBezTo>
                    <a:cubicBezTo>
                      <a:pt x="31" y="10"/>
                      <a:pt x="31" y="10"/>
                      <a:pt x="31" y="10"/>
                    </a:cubicBezTo>
                    <a:cubicBezTo>
                      <a:pt x="30" y="11"/>
                      <a:pt x="30" y="11"/>
                      <a:pt x="30" y="11"/>
                    </a:cubicBezTo>
                    <a:cubicBezTo>
                      <a:pt x="29" y="12"/>
                      <a:pt x="29" y="13"/>
                      <a:pt x="28" y="13"/>
                    </a:cubicBezTo>
                    <a:cubicBezTo>
                      <a:pt x="24" y="18"/>
                      <a:pt x="19" y="21"/>
                      <a:pt x="14" y="26"/>
                    </a:cubicBezTo>
                    <a:cubicBezTo>
                      <a:pt x="12" y="28"/>
                      <a:pt x="9" y="30"/>
                      <a:pt x="6" y="32"/>
                    </a:cubicBezTo>
                    <a:cubicBezTo>
                      <a:pt x="0" y="37"/>
                      <a:pt x="1" y="45"/>
                      <a:pt x="6" y="51"/>
                    </a:cubicBezTo>
                    <a:cubicBezTo>
                      <a:pt x="8" y="53"/>
                      <a:pt x="13" y="56"/>
                      <a:pt x="16" y="57"/>
                    </a:cubicBezTo>
                    <a:cubicBezTo>
                      <a:pt x="21" y="57"/>
                      <a:pt x="20" y="54"/>
                      <a:pt x="20" y="54"/>
                    </a:cubicBezTo>
                    <a:cubicBezTo>
                      <a:pt x="20" y="52"/>
                      <a:pt x="17" y="52"/>
                      <a:pt x="15" y="49"/>
                    </a:cubicBezTo>
                    <a:cubicBezTo>
                      <a:pt x="16" y="51"/>
                      <a:pt x="11" y="49"/>
                      <a:pt x="11" y="46"/>
                    </a:cubicBezTo>
                    <a:cubicBezTo>
                      <a:pt x="12" y="43"/>
                      <a:pt x="9" y="41"/>
                      <a:pt x="11" y="37"/>
                    </a:cubicBezTo>
                    <a:cubicBezTo>
                      <a:pt x="12" y="37"/>
                      <a:pt x="12" y="36"/>
                      <a:pt x="13" y="35"/>
                    </a:cubicBezTo>
                    <a:cubicBezTo>
                      <a:pt x="18" y="31"/>
                      <a:pt x="23" y="26"/>
                      <a:pt x="28" y="20"/>
                    </a:cubicBezTo>
                    <a:cubicBezTo>
                      <a:pt x="30" y="19"/>
                      <a:pt x="30" y="17"/>
                      <a:pt x="31" y="16"/>
                    </a:cubicBezTo>
                    <a:cubicBezTo>
                      <a:pt x="32" y="15"/>
                      <a:pt x="33" y="14"/>
                      <a:pt x="34" y="13"/>
                    </a:cubicBezTo>
                    <a:cubicBezTo>
                      <a:pt x="35" y="12"/>
                      <a:pt x="35" y="10"/>
                      <a:pt x="35" y="9"/>
                    </a:cubicBezTo>
                    <a:cubicBezTo>
                      <a:pt x="35" y="11"/>
                      <a:pt x="34" y="12"/>
                      <a:pt x="34" y="13"/>
                    </a:cubicBezTo>
                    <a:cubicBezTo>
                      <a:pt x="33" y="14"/>
                      <a:pt x="33" y="12"/>
                      <a:pt x="33" y="11"/>
                    </a:cubicBezTo>
                    <a:cubicBezTo>
                      <a:pt x="33" y="11"/>
                      <a:pt x="34" y="11"/>
                      <a:pt x="34" y="11"/>
                    </a:cubicBezTo>
                    <a:close/>
                    <a:moveTo>
                      <a:pt x="28" y="14"/>
                    </a:moveTo>
                    <a:cubicBezTo>
                      <a:pt x="28" y="13"/>
                      <a:pt x="29" y="13"/>
                      <a:pt x="29" y="13"/>
                    </a:cubicBezTo>
                    <a:cubicBezTo>
                      <a:pt x="29" y="13"/>
                      <a:pt x="29" y="14"/>
                      <a:pt x="28" y="14"/>
                    </a:cubicBez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99" name="Freeform 283"/>
              <p:cNvSpPr>
                <a:spLocks/>
              </p:cNvSpPr>
              <p:nvPr/>
            </p:nvSpPr>
            <p:spPr bwMode="auto">
              <a:xfrm>
                <a:off x="306714" y="3649393"/>
                <a:ext cx="2339"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1" y="0"/>
                      <a:pt x="1" y="0"/>
                      <a:pt x="1" y="0"/>
                    </a:cubicBezTo>
                    <a:cubicBezTo>
                      <a:pt x="1" y="0"/>
                      <a:pt x="1" y="0"/>
                      <a:pt x="1" y="0"/>
                    </a:cubicBezTo>
                    <a:cubicBezTo>
                      <a:pt x="0" y="0"/>
                      <a:pt x="0" y="0"/>
                      <a:pt x="0" y="0"/>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00" name="Freeform 284"/>
              <p:cNvSpPr>
                <a:spLocks/>
              </p:cNvSpPr>
              <p:nvPr/>
            </p:nvSpPr>
            <p:spPr bwMode="auto">
              <a:xfrm>
                <a:off x="312562" y="3649393"/>
                <a:ext cx="2339" cy="0"/>
              </a:xfrm>
              <a:custGeom>
                <a:avLst/>
                <a:gdLst>
                  <a:gd name="T0" fmla="*/ 0 w 2"/>
                  <a:gd name="T1" fmla="*/ 2 w 2"/>
                  <a:gd name="T2" fmla="*/ 0 w 2"/>
                  <a:gd name="T3" fmla="*/ 0 w 2"/>
                </a:gdLst>
                <a:ahLst/>
                <a:cxnLst>
                  <a:cxn ang="0">
                    <a:pos x="T0" y="0"/>
                  </a:cxn>
                  <a:cxn ang="0">
                    <a:pos x="T1" y="0"/>
                  </a:cxn>
                  <a:cxn ang="0">
                    <a:pos x="T2" y="0"/>
                  </a:cxn>
                  <a:cxn ang="0">
                    <a:pos x="T3" y="0"/>
                  </a:cxn>
                </a:cxnLst>
                <a:rect l="0" t="0" r="r" b="b"/>
                <a:pathLst>
                  <a:path w="2">
                    <a:moveTo>
                      <a:pt x="0" y="0"/>
                    </a:moveTo>
                    <a:lnTo>
                      <a:pt x="2" y="0"/>
                    </a:lnTo>
                    <a:lnTo>
                      <a:pt x="0" y="0"/>
                    </a:lnTo>
                    <a:lnTo>
                      <a:pt x="0" y="0"/>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01" name="Freeform 285"/>
              <p:cNvSpPr>
                <a:spLocks/>
              </p:cNvSpPr>
              <p:nvPr/>
            </p:nvSpPr>
            <p:spPr bwMode="auto">
              <a:xfrm>
                <a:off x="314901" y="364939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02" name="Freeform 286"/>
              <p:cNvSpPr>
                <a:spLocks/>
              </p:cNvSpPr>
              <p:nvPr/>
            </p:nvSpPr>
            <p:spPr bwMode="auto">
              <a:xfrm>
                <a:off x="304375" y="3643548"/>
                <a:ext cx="38593" cy="5846"/>
              </a:xfrm>
              <a:custGeom>
                <a:avLst/>
                <a:gdLst>
                  <a:gd name="T0" fmla="*/ 5 w 14"/>
                  <a:gd name="T1" fmla="*/ 1 h 2"/>
                  <a:gd name="T2" fmla="*/ 6 w 14"/>
                  <a:gd name="T3" fmla="*/ 1 h 2"/>
                  <a:gd name="T4" fmla="*/ 9 w 14"/>
                  <a:gd name="T5" fmla="*/ 1 h 2"/>
                  <a:gd name="T6" fmla="*/ 10 w 14"/>
                  <a:gd name="T7" fmla="*/ 2 h 2"/>
                  <a:gd name="T8" fmla="*/ 12 w 14"/>
                  <a:gd name="T9" fmla="*/ 2 h 2"/>
                  <a:gd name="T10" fmla="*/ 6 w 14"/>
                  <a:gd name="T11" fmla="*/ 1 h 2"/>
                  <a:gd name="T12" fmla="*/ 1 w 14"/>
                  <a:gd name="T13" fmla="*/ 0 h 2"/>
                  <a:gd name="T14" fmla="*/ 0 w 14"/>
                  <a:gd name="T15" fmla="*/ 0 h 2"/>
                  <a:gd name="T16" fmla="*/ 2 w 14"/>
                  <a:gd name="T17" fmla="*/ 0 h 2"/>
                  <a:gd name="T18" fmla="*/ 5 w 14"/>
                  <a:gd name="T1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
                    <a:moveTo>
                      <a:pt x="5" y="1"/>
                    </a:moveTo>
                    <a:cubicBezTo>
                      <a:pt x="5" y="1"/>
                      <a:pt x="5" y="1"/>
                      <a:pt x="6" y="1"/>
                    </a:cubicBezTo>
                    <a:cubicBezTo>
                      <a:pt x="7" y="1"/>
                      <a:pt x="8" y="1"/>
                      <a:pt x="9" y="1"/>
                    </a:cubicBezTo>
                    <a:cubicBezTo>
                      <a:pt x="9" y="1"/>
                      <a:pt x="9" y="2"/>
                      <a:pt x="10" y="2"/>
                    </a:cubicBezTo>
                    <a:cubicBezTo>
                      <a:pt x="11" y="2"/>
                      <a:pt x="14" y="2"/>
                      <a:pt x="12" y="2"/>
                    </a:cubicBezTo>
                    <a:cubicBezTo>
                      <a:pt x="10" y="1"/>
                      <a:pt x="8" y="1"/>
                      <a:pt x="6" y="1"/>
                    </a:cubicBezTo>
                    <a:cubicBezTo>
                      <a:pt x="1" y="0"/>
                      <a:pt x="1" y="0"/>
                      <a:pt x="1" y="0"/>
                    </a:cubicBezTo>
                    <a:cubicBezTo>
                      <a:pt x="0" y="0"/>
                      <a:pt x="0" y="0"/>
                      <a:pt x="0" y="0"/>
                    </a:cubicBezTo>
                    <a:cubicBezTo>
                      <a:pt x="2" y="0"/>
                      <a:pt x="2" y="0"/>
                      <a:pt x="2" y="0"/>
                    </a:cubicBezTo>
                    <a:cubicBezTo>
                      <a:pt x="2" y="1"/>
                      <a:pt x="4" y="0"/>
                      <a:pt x="5" y="1"/>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03" name="Freeform 287"/>
              <p:cNvSpPr>
                <a:spLocks/>
              </p:cNvSpPr>
              <p:nvPr/>
            </p:nvSpPr>
            <p:spPr bwMode="auto">
              <a:xfrm>
                <a:off x="282156" y="3641210"/>
                <a:ext cx="10525" cy="2338"/>
              </a:xfrm>
              <a:custGeom>
                <a:avLst/>
                <a:gdLst>
                  <a:gd name="T0" fmla="*/ 3 w 4"/>
                  <a:gd name="T1" fmla="*/ 1 h 1"/>
                  <a:gd name="T2" fmla="*/ 0 w 4"/>
                  <a:gd name="T3" fmla="*/ 0 h 1"/>
                  <a:gd name="T4" fmla="*/ 0 w 4"/>
                  <a:gd name="T5" fmla="*/ 1 h 1"/>
                  <a:gd name="T6" fmla="*/ 1 w 4"/>
                  <a:gd name="T7" fmla="*/ 1 h 1"/>
                  <a:gd name="T8" fmla="*/ 4 w 4"/>
                  <a:gd name="T9" fmla="*/ 1 h 1"/>
                  <a:gd name="T10" fmla="*/ 3 w 4"/>
                  <a:gd name="T11" fmla="*/ 1 h 1"/>
                  <a:gd name="T12" fmla="*/ 3 w 4"/>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4" h="1">
                    <a:moveTo>
                      <a:pt x="3" y="1"/>
                    </a:moveTo>
                    <a:cubicBezTo>
                      <a:pt x="2" y="1"/>
                      <a:pt x="1" y="0"/>
                      <a:pt x="0" y="0"/>
                    </a:cubicBezTo>
                    <a:cubicBezTo>
                      <a:pt x="0" y="0"/>
                      <a:pt x="0" y="1"/>
                      <a:pt x="0" y="1"/>
                    </a:cubicBezTo>
                    <a:cubicBezTo>
                      <a:pt x="0" y="1"/>
                      <a:pt x="1" y="1"/>
                      <a:pt x="1" y="1"/>
                    </a:cubicBezTo>
                    <a:cubicBezTo>
                      <a:pt x="1" y="1"/>
                      <a:pt x="3" y="1"/>
                      <a:pt x="4" y="1"/>
                    </a:cubicBezTo>
                    <a:cubicBezTo>
                      <a:pt x="3" y="1"/>
                      <a:pt x="3" y="1"/>
                      <a:pt x="3" y="1"/>
                    </a:cubicBezTo>
                    <a:cubicBezTo>
                      <a:pt x="3" y="1"/>
                      <a:pt x="3" y="1"/>
                      <a:pt x="3" y="1"/>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04" name="Rectangle 288"/>
              <p:cNvSpPr>
                <a:spLocks noChangeArrowheads="1"/>
              </p:cNvSpPr>
              <p:nvPr/>
            </p:nvSpPr>
            <p:spPr bwMode="auto">
              <a:xfrm>
                <a:off x="278647" y="3641210"/>
                <a:ext cx="3508" cy="1169"/>
              </a:xfrm>
              <a:prstGeom prst="rect">
                <a:avLst/>
              </a:pr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05" name="Freeform 289"/>
              <p:cNvSpPr>
                <a:spLocks noEditPoints="1"/>
              </p:cNvSpPr>
              <p:nvPr/>
            </p:nvSpPr>
            <p:spPr bwMode="auto">
              <a:xfrm>
                <a:off x="326596" y="3649393"/>
                <a:ext cx="140337" cy="168344"/>
              </a:xfrm>
              <a:custGeom>
                <a:avLst/>
                <a:gdLst>
                  <a:gd name="T0" fmla="*/ 33 w 51"/>
                  <a:gd name="T1" fmla="*/ 10 h 61"/>
                  <a:gd name="T2" fmla="*/ 26 w 51"/>
                  <a:gd name="T3" fmla="*/ 7 h 61"/>
                  <a:gd name="T4" fmla="*/ 21 w 51"/>
                  <a:gd name="T5" fmla="*/ 5 h 61"/>
                  <a:gd name="T6" fmla="*/ 16 w 51"/>
                  <a:gd name="T7" fmla="*/ 3 h 61"/>
                  <a:gd name="T8" fmla="*/ 21 w 51"/>
                  <a:gd name="T9" fmla="*/ 5 h 61"/>
                  <a:gd name="T10" fmla="*/ 19 w 51"/>
                  <a:gd name="T11" fmla="*/ 5 h 61"/>
                  <a:gd name="T12" fmla="*/ 18 w 51"/>
                  <a:gd name="T13" fmla="*/ 4 h 61"/>
                  <a:gd name="T14" fmla="*/ 15 w 51"/>
                  <a:gd name="T15" fmla="*/ 3 h 61"/>
                  <a:gd name="T16" fmla="*/ 14 w 51"/>
                  <a:gd name="T17" fmla="*/ 3 h 61"/>
                  <a:gd name="T18" fmla="*/ 11 w 51"/>
                  <a:gd name="T19" fmla="*/ 2 h 61"/>
                  <a:gd name="T20" fmla="*/ 9 w 51"/>
                  <a:gd name="T21" fmla="*/ 2 h 61"/>
                  <a:gd name="T22" fmla="*/ 8 w 51"/>
                  <a:gd name="T23" fmla="*/ 1 h 61"/>
                  <a:gd name="T24" fmla="*/ 7 w 51"/>
                  <a:gd name="T25" fmla="*/ 1 h 61"/>
                  <a:gd name="T26" fmla="*/ 1 w 51"/>
                  <a:gd name="T27" fmla="*/ 0 h 61"/>
                  <a:gd name="T28" fmla="*/ 1 w 51"/>
                  <a:gd name="T29" fmla="*/ 0 h 61"/>
                  <a:gd name="T30" fmla="*/ 4 w 51"/>
                  <a:gd name="T31" fmla="*/ 1 h 61"/>
                  <a:gd name="T32" fmla="*/ 5 w 51"/>
                  <a:gd name="T33" fmla="*/ 1 h 61"/>
                  <a:gd name="T34" fmla="*/ 5 w 51"/>
                  <a:gd name="T35" fmla="*/ 2 h 61"/>
                  <a:gd name="T36" fmla="*/ 2 w 51"/>
                  <a:gd name="T37" fmla="*/ 1 h 61"/>
                  <a:gd name="T38" fmla="*/ 1 w 51"/>
                  <a:gd name="T39" fmla="*/ 1 h 61"/>
                  <a:gd name="T40" fmla="*/ 1 w 51"/>
                  <a:gd name="T41" fmla="*/ 0 h 61"/>
                  <a:gd name="T42" fmla="*/ 0 w 51"/>
                  <a:gd name="T43" fmla="*/ 0 h 61"/>
                  <a:gd name="T44" fmla="*/ 2 w 51"/>
                  <a:gd name="T45" fmla="*/ 1 h 61"/>
                  <a:gd name="T46" fmla="*/ 10 w 51"/>
                  <a:gd name="T47" fmla="*/ 4 h 61"/>
                  <a:gd name="T48" fmla="*/ 11 w 51"/>
                  <a:gd name="T49" fmla="*/ 4 h 61"/>
                  <a:gd name="T50" fmla="*/ 11 w 51"/>
                  <a:gd name="T51" fmla="*/ 4 h 61"/>
                  <a:gd name="T52" fmla="*/ 12 w 51"/>
                  <a:gd name="T53" fmla="*/ 4 h 61"/>
                  <a:gd name="T54" fmla="*/ 13 w 51"/>
                  <a:gd name="T55" fmla="*/ 4 h 61"/>
                  <a:gd name="T56" fmla="*/ 12 w 51"/>
                  <a:gd name="T57" fmla="*/ 4 h 61"/>
                  <a:gd name="T58" fmla="*/ 15 w 51"/>
                  <a:gd name="T59" fmla="*/ 5 h 61"/>
                  <a:gd name="T60" fmla="*/ 15 w 51"/>
                  <a:gd name="T61" fmla="*/ 6 h 61"/>
                  <a:gd name="T62" fmla="*/ 17 w 51"/>
                  <a:gd name="T63" fmla="*/ 6 h 61"/>
                  <a:gd name="T64" fmla="*/ 17 w 51"/>
                  <a:gd name="T65" fmla="*/ 6 h 61"/>
                  <a:gd name="T66" fmla="*/ 17 w 51"/>
                  <a:gd name="T67" fmla="*/ 6 h 61"/>
                  <a:gd name="T68" fmla="*/ 17 w 51"/>
                  <a:gd name="T69" fmla="*/ 6 h 61"/>
                  <a:gd name="T70" fmla="*/ 19 w 51"/>
                  <a:gd name="T71" fmla="*/ 7 h 61"/>
                  <a:gd name="T72" fmla="*/ 22 w 51"/>
                  <a:gd name="T73" fmla="*/ 9 h 61"/>
                  <a:gd name="T74" fmla="*/ 40 w 51"/>
                  <a:gd name="T75" fmla="*/ 22 h 61"/>
                  <a:gd name="T76" fmla="*/ 41 w 51"/>
                  <a:gd name="T77" fmla="*/ 31 h 61"/>
                  <a:gd name="T78" fmla="*/ 26 w 51"/>
                  <a:gd name="T79" fmla="*/ 46 h 61"/>
                  <a:gd name="T80" fmla="*/ 26 w 51"/>
                  <a:gd name="T81" fmla="*/ 59 h 61"/>
                  <a:gd name="T82" fmla="*/ 31 w 51"/>
                  <a:gd name="T83" fmla="*/ 58 h 61"/>
                  <a:gd name="T84" fmla="*/ 31 w 51"/>
                  <a:gd name="T85" fmla="*/ 51 h 61"/>
                  <a:gd name="T86" fmla="*/ 33 w 51"/>
                  <a:gd name="T87" fmla="*/ 47 h 61"/>
                  <a:gd name="T88" fmla="*/ 46 w 51"/>
                  <a:gd name="T89" fmla="*/ 36 h 61"/>
                  <a:gd name="T90" fmla="*/ 48 w 51"/>
                  <a:gd name="T91" fmla="*/ 31 h 61"/>
                  <a:gd name="T92" fmla="*/ 33 w 51"/>
                  <a:gd name="T93" fmla="*/ 10 h 61"/>
                  <a:gd name="T94" fmla="*/ 13 w 51"/>
                  <a:gd name="T95" fmla="*/ 4 h 61"/>
                  <a:gd name="T96" fmla="*/ 13 w 51"/>
                  <a:gd name="T97" fmla="*/ 5 h 61"/>
                  <a:gd name="T98" fmla="*/ 13 w 51"/>
                  <a:gd name="T99" fmla="*/ 4 h 61"/>
                  <a:gd name="T100" fmla="*/ 13 w 51"/>
                  <a:gd name="T101" fmla="*/ 4 h 61"/>
                  <a:gd name="T102" fmla="*/ 21 w 51"/>
                  <a:gd name="T103" fmla="*/ 8 h 61"/>
                  <a:gd name="T104" fmla="*/ 23 w 51"/>
                  <a:gd name="T105" fmla="*/ 9 h 61"/>
                  <a:gd name="T106" fmla="*/ 21 w 51"/>
                  <a:gd name="T107" fmla="*/ 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1" h="61">
                    <a:moveTo>
                      <a:pt x="33" y="10"/>
                    </a:moveTo>
                    <a:cubicBezTo>
                      <a:pt x="31" y="9"/>
                      <a:pt x="28" y="8"/>
                      <a:pt x="26" y="7"/>
                    </a:cubicBezTo>
                    <a:cubicBezTo>
                      <a:pt x="24" y="6"/>
                      <a:pt x="23" y="5"/>
                      <a:pt x="21" y="5"/>
                    </a:cubicBezTo>
                    <a:cubicBezTo>
                      <a:pt x="19" y="4"/>
                      <a:pt x="17" y="4"/>
                      <a:pt x="16" y="3"/>
                    </a:cubicBezTo>
                    <a:cubicBezTo>
                      <a:pt x="17" y="4"/>
                      <a:pt x="19" y="4"/>
                      <a:pt x="21" y="5"/>
                    </a:cubicBezTo>
                    <a:cubicBezTo>
                      <a:pt x="23" y="6"/>
                      <a:pt x="20" y="5"/>
                      <a:pt x="19" y="5"/>
                    </a:cubicBezTo>
                    <a:cubicBezTo>
                      <a:pt x="18" y="5"/>
                      <a:pt x="18" y="4"/>
                      <a:pt x="18" y="4"/>
                    </a:cubicBezTo>
                    <a:cubicBezTo>
                      <a:pt x="17" y="4"/>
                      <a:pt x="16" y="4"/>
                      <a:pt x="15" y="3"/>
                    </a:cubicBezTo>
                    <a:cubicBezTo>
                      <a:pt x="14" y="3"/>
                      <a:pt x="15" y="3"/>
                      <a:pt x="14" y="3"/>
                    </a:cubicBezTo>
                    <a:cubicBezTo>
                      <a:pt x="13" y="2"/>
                      <a:pt x="11" y="3"/>
                      <a:pt x="11" y="2"/>
                    </a:cubicBezTo>
                    <a:cubicBezTo>
                      <a:pt x="9" y="2"/>
                      <a:pt x="9" y="2"/>
                      <a:pt x="9" y="2"/>
                    </a:cubicBezTo>
                    <a:cubicBezTo>
                      <a:pt x="8" y="1"/>
                      <a:pt x="8" y="1"/>
                      <a:pt x="8" y="1"/>
                    </a:cubicBezTo>
                    <a:cubicBezTo>
                      <a:pt x="7" y="1"/>
                      <a:pt x="7" y="1"/>
                      <a:pt x="7" y="1"/>
                    </a:cubicBezTo>
                    <a:cubicBezTo>
                      <a:pt x="5" y="1"/>
                      <a:pt x="3" y="1"/>
                      <a:pt x="1" y="0"/>
                    </a:cubicBezTo>
                    <a:cubicBezTo>
                      <a:pt x="1" y="0"/>
                      <a:pt x="1" y="0"/>
                      <a:pt x="1" y="0"/>
                    </a:cubicBezTo>
                    <a:cubicBezTo>
                      <a:pt x="2" y="1"/>
                      <a:pt x="3" y="1"/>
                      <a:pt x="4" y="1"/>
                    </a:cubicBezTo>
                    <a:cubicBezTo>
                      <a:pt x="4" y="1"/>
                      <a:pt x="4" y="1"/>
                      <a:pt x="5" y="1"/>
                    </a:cubicBezTo>
                    <a:cubicBezTo>
                      <a:pt x="5" y="2"/>
                      <a:pt x="5" y="2"/>
                      <a:pt x="5" y="2"/>
                    </a:cubicBezTo>
                    <a:cubicBezTo>
                      <a:pt x="4" y="1"/>
                      <a:pt x="3" y="1"/>
                      <a:pt x="2" y="1"/>
                    </a:cubicBezTo>
                    <a:cubicBezTo>
                      <a:pt x="2" y="1"/>
                      <a:pt x="2" y="1"/>
                      <a:pt x="1" y="1"/>
                    </a:cubicBezTo>
                    <a:cubicBezTo>
                      <a:pt x="1" y="1"/>
                      <a:pt x="1" y="0"/>
                      <a:pt x="1" y="0"/>
                    </a:cubicBezTo>
                    <a:cubicBezTo>
                      <a:pt x="0" y="0"/>
                      <a:pt x="0" y="0"/>
                      <a:pt x="0" y="0"/>
                    </a:cubicBezTo>
                    <a:cubicBezTo>
                      <a:pt x="1" y="1"/>
                      <a:pt x="2" y="1"/>
                      <a:pt x="2" y="1"/>
                    </a:cubicBezTo>
                    <a:cubicBezTo>
                      <a:pt x="5" y="2"/>
                      <a:pt x="7" y="3"/>
                      <a:pt x="10" y="4"/>
                    </a:cubicBezTo>
                    <a:cubicBezTo>
                      <a:pt x="10" y="4"/>
                      <a:pt x="10" y="3"/>
                      <a:pt x="11" y="4"/>
                    </a:cubicBezTo>
                    <a:cubicBezTo>
                      <a:pt x="11" y="4"/>
                      <a:pt x="11" y="4"/>
                      <a:pt x="11" y="4"/>
                    </a:cubicBezTo>
                    <a:cubicBezTo>
                      <a:pt x="12" y="4"/>
                      <a:pt x="12" y="4"/>
                      <a:pt x="12" y="4"/>
                    </a:cubicBezTo>
                    <a:cubicBezTo>
                      <a:pt x="13" y="4"/>
                      <a:pt x="13" y="4"/>
                      <a:pt x="13" y="4"/>
                    </a:cubicBezTo>
                    <a:cubicBezTo>
                      <a:pt x="12" y="4"/>
                      <a:pt x="12" y="4"/>
                      <a:pt x="12" y="4"/>
                    </a:cubicBezTo>
                    <a:cubicBezTo>
                      <a:pt x="15" y="5"/>
                      <a:pt x="15" y="5"/>
                      <a:pt x="15" y="5"/>
                    </a:cubicBezTo>
                    <a:cubicBezTo>
                      <a:pt x="15" y="6"/>
                      <a:pt x="15" y="6"/>
                      <a:pt x="15" y="6"/>
                    </a:cubicBezTo>
                    <a:cubicBezTo>
                      <a:pt x="16" y="6"/>
                      <a:pt x="16" y="6"/>
                      <a:pt x="17" y="6"/>
                    </a:cubicBezTo>
                    <a:cubicBezTo>
                      <a:pt x="17" y="6"/>
                      <a:pt x="17" y="6"/>
                      <a:pt x="17" y="6"/>
                    </a:cubicBezTo>
                    <a:cubicBezTo>
                      <a:pt x="17" y="6"/>
                      <a:pt x="17" y="6"/>
                      <a:pt x="17" y="6"/>
                    </a:cubicBezTo>
                    <a:cubicBezTo>
                      <a:pt x="17" y="6"/>
                      <a:pt x="17" y="6"/>
                      <a:pt x="17" y="6"/>
                    </a:cubicBezTo>
                    <a:cubicBezTo>
                      <a:pt x="19" y="7"/>
                      <a:pt x="19" y="7"/>
                      <a:pt x="19" y="7"/>
                    </a:cubicBezTo>
                    <a:cubicBezTo>
                      <a:pt x="22" y="9"/>
                      <a:pt x="22" y="9"/>
                      <a:pt x="22" y="9"/>
                    </a:cubicBezTo>
                    <a:cubicBezTo>
                      <a:pt x="29" y="12"/>
                      <a:pt x="36" y="16"/>
                      <a:pt x="40" y="22"/>
                    </a:cubicBezTo>
                    <a:cubicBezTo>
                      <a:pt x="42" y="25"/>
                      <a:pt x="42" y="28"/>
                      <a:pt x="41" y="31"/>
                    </a:cubicBezTo>
                    <a:cubicBezTo>
                      <a:pt x="39" y="36"/>
                      <a:pt x="32" y="40"/>
                      <a:pt x="26" y="46"/>
                    </a:cubicBezTo>
                    <a:cubicBezTo>
                      <a:pt x="24" y="48"/>
                      <a:pt x="21" y="55"/>
                      <a:pt x="26" y="59"/>
                    </a:cubicBezTo>
                    <a:cubicBezTo>
                      <a:pt x="33" y="61"/>
                      <a:pt x="31" y="57"/>
                      <a:pt x="31" y="58"/>
                    </a:cubicBezTo>
                    <a:cubicBezTo>
                      <a:pt x="31" y="55"/>
                      <a:pt x="29" y="55"/>
                      <a:pt x="31" y="51"/>
                    </a:cubicBezTo>
                    <a:cubicBezTo>
                      <a:pt x="29" y="53"/>
                      <a:pt x="30" y="49"/>
                      <a:pt x="33" y="47"/>
                    </a:cubicBezTo>
                    <a:cubicBezTo>
                      <a:pt x="38" y="45"/>
                      <a:pt x="41" y="41"/>
                      <a:pt x="46" y="36"/>
                    </a:cubicBezTo>
                    <a:cubicBezTo>
                      <a:pt x="47" y="35"/>
                      <a:pt x="48" y="33"/>
                      <a:pt x="48" y="31"/>
                    </a:cubicBezTo>
                    <a:cubicBezTo>
                      <a:pt x="51" y="22"/>
                      <a:pt x="41" y="15"/>
                      <a:pt x="33" y="10"/>
                    </a:cubicBezTo>
                    <a:close/>
                    <a:moveTo>
                      <a:pt x="13" y="4"/>
                    </a:moveTo>
                    <a:cubicBezTo>
                      <a:pt x="13" y="5"/>
                      <a:pt x="13" y="5"/>
                      <a:pt x="13" y="5"/>
                    </a:cubicBezTo>
                    <a:cubicBezTo>
                      <a:pt x="13" y="4"/>
                      <a:pt x="13" y="4"/>
                      <a:pt x="13" y="4"/>
                    </a:cubicBezTo>
                    <a:cubicBezTo>
                      <a:pt x="13" y="4"/>
                      <a:pt x="13" y="4"/>
                      <a:pt x="13" y="4"/>
                    </a:cubicBezTo>
                    <a:close/>
                    <a:moveTo>
                      <a:pt x="21" y="8"/>
                    </a:moveTo>
                    <a:cubicBezTo>
                      <a:pt x="22" y="8"/>
                      <a:pt x="22" y="8"/>
                      <a:pt x="23" y="9"/>
                    </a:cubicBezTo>
                    <a:cubicBezTo>
                      <a:pt x="22" y="9"/>
                      <a:pt x="22" y="8"/>
                      <a:pt x="21" y="8"/>
                    </a:cubicBez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grpSp>
      </p:grpSp>
      <p:grpSp>
        <p:nvGrpSpPr>
          <p:cNvPr id="21" name="组合 20"/>
          <p:cNvGrpSpPr/>
          <p:nvPr/>
        </p:nvGrpSpPr>
        <p:grpSpPr>
          <a:xfrm>
            <a:off x="659222" y="1777219"/>
            <a:ext cx="3389017" cy="1184969"/>
            <a:chOff x="878962" y="2369624"/>
            <a:chExt cx="4518689" cy="1579959"/>
          </a:xfrm>
        </p:grpSpPr>
        <p:grpSp>
          <p:nvGrpSpPr>
            <p:cNvPr id="2" name="组合 1"/>
            <p:cNvGrpSpPr/>
            <p:nvPr/>
          </p:nvGrpSpPr>
          <p:grpSpPr>
            <a:xfrm>
              <a:off x="878962" y="2369624"/>
              <a:ext cx="4518689" cy="1579959"/>
              <a:chOff x="2183817" y="975542"/>
              <a:chExt cx="1632394" cy="1407237"/>
            </a:xfrm>
          </p:grpSpPr>
          <p:sp>
            <p:nvSpPr>
              <p:cNvPr id="3" name="六边形 2"/>
              <p:cNvSpPr/>
              <p:nvPr/>
            </p:nvSpPr>
            <p:spPr>
              <a:xfrm>
                <a:off x="2183817" y="975542"/>
                <a:ext cx="1632394" cy="1407237"/>
              </a:xfrm>
              <a:prstGeom prst="hexagon">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622300" dist="317500" dir="2400000" algn="tl" rotWithShape="0">
                  <a:srgbClr val="69696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4" name="六边形 3"/>
              <p:cNvSpPr/>
              <p:nvPr/>
            </p:nvSpPr>
            <p:spPr>
              <a:xfrm>
                <a:off x="2183817" y="975542"/>
                <a:ext cx="1632394" cy="1407237"/>
              </a:xfrm>
              <a:prstGeom prst="hexagon">
                <a:avLst/>
              </a:prstGeom>
              <a:gradFill>
                <a:gsLst>
                  <a:gs pos="64000">
                    <a:srgbClr val="F3F3F3"/>
                  </a:gs>
                  <a:gs pos="32000">
                    <a:srgbClr val="DEDEDE"/>
                  </a:gs>
                  <a:gs pos="0">
                    <a:srgbClr val="CBCBCB"/>
                  </a:gs>
                  <a:gs pos="100000">
                    <a:srgbClr val="F9F9F9"/>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grpSp>
        <p:sp>
          <p:nvSpPr>
            <p:cNvPr id="39" name="文本框 64"/>
            <p:cNvSpPr txBox="1"/>
            <p:nvPr/>
          </p:nvSpPr>
          <p:spPr>
            <a:xfrm>
              <a:off x="2140525" y="2591752"/>
              <a:ext cx="1720276" cy="430887"/>
            </a:xfrm>
            <a:prstGeom prst="rect">
              <a:avLst/>
            </a:prstGeom>
            <a:noFill/>
          </p:spPr>
          <p:txBody>
            <a:bodyPr wrap="square" rtlCol="0">
              <a:spAutoFit/>
            </a:bodyPr>
            <a:lstStyle/>
            <a:p>
              <a:r>
                <a:rPr lang="zh-CN" altLang="en-US" sz="1500" b="1" dirty="0">
                  <a:solidFill>
                    <a:schemeClr val="tx1">
                      <a:lumMod val="50000"/>
                      <a:lumOff val="50000"/>
                    </a:schemeClr>
                  </a:solidFill>
                  <a:cs typeface="+mn-ea"/>
                  <a:sym typeface="+mn-lt"/>
                </a:rPr>
                <a:t>添加标题</a:t>
              </a:r>
            </a:p>
          </p:txBody>
        </p:sp>
        <p:sp>
          <p:nvSpPr>
            <p:cNvPr id="47" name="文本框 113"/>
            <p:cNvSpPr txBox="1"/>
            <p:nvPr/>
          </p:nvSpPr>
          <p:spPr>
            <a:xfrm>
              <a:off x="2210025" y="3026863"/>
              <a:ext cx="2538862" cy="815608"/>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cs typeface="+mn-ea"/>
                  <a:sym typeface="+mn-lt"/>
                </a:rPr>
                <a:t>单击添加详细文字说明，或复制文本黏贴自此右键只保留文字单击添加详细文字说明，或复制文本黏贴自此右键只保留文字</a:t>
              </a:r>
            </a:p>
          </p:txBody>
        </p:sp>
        <p:grpSp>
          <p:nvGrpSpPr>
            <p:cNvPr id="114" name="组合 113"/>
            <p:cNvGrpSpPr/>
            <p:nvPr/>
          </p:nvGrpSpPr>
          <p:grpSpPr>
            <a:xfrm>
              <a:off x="1354842" y="2861268"/>
              <a:ext cx="500535" cy="616092"/>
              <a:chOff x="110242" y="4666624"/>
              <a:chExt cx="500535" cy="616092"/>
            </a:xfrm>
            <a:solidFill>
              <a:srgbClr val="00B0F0"/>
            </a:solidFill>
          </p:grpSpPr>
          <p:sp>
            <p:nvSpPr>
              <p:cNvPr id="106" name="Freeform 343"/>
              <p:cNvSpPr>
                <a:spLocks/>
              </p:cNvSpPr>
              <p:nvPr/>
            </p:nvSpPr>
            <p:spPr bwMode="auto">
              <a:xfrm>
                <a:off x="265783" y="4815094"/>
                <a:ext cx="81864" cy="94693"/>
              </a:xfrm>
              <a:custGeom>
                <a:avLst/>
                <a:gdLst>
                  <a:gd name="T0" fmla="*/ 21 w 30"/>
                  <a:gd name="T1" fmla="*/ 31 h 34"/>
                  <a:gd name="T2" fmla="*/ 27 w 30"/>
                  <a:gd name="T3" fmla="*/ 12 h 34"/>
                  <a:gd name="T4" fmla="*/ 9 w 30"/>
                  <a:gd name="T5" fmla="*/ 3 h 34"/>
                  <a:gd name="T6" fmla="*/ 3 w 30"/>
                  <a:gd name="T7" fmla="*/ 22 h 34"/>
                  <a:gd name="T8" fmla="*/ 21 w 30"/>
                  <a:gd name="T9" fmla="*/ 31 h 34"/>
                </a:gdLst>
                <a:ahLst/>
                <a:cxnLst>
                  <a:cxn ang="0">
                    <a:pos x="T0" y="T1"/>
                  </a:cxn>
                  <a:cxn ang="0">
                    <a:pos x="T2" y="T3"/>
                  </a:cxn>
                  <a:cxn ang="0">
                    <a:pos x="T4" y="T5"/>
                  </a:cxn>
                  <a:cxn ang="0">
                    <a:pos x="T6" y="T7"/>
                  </a:cxn>
                  <a:cxn ang="0">
                    <a:pos x="T8" y="T9"/>
                  </a:cxn>
                </a:cxnLst>
                <a:rect l="0" t="0" r="r" b="b"/>
                <a:pathLst>
                  <a:path w="30" h="34">
                    <a:moveTo>
                      <a:pt x="21" y="31"/>
                    </a:moveTo>
                    <a:cubicBezTo>
                      <a:pt x="27" y="29"/>
                      <a:pt x="30" y="20"/>
                      <a:pt x="27" y="12"/>
                    </a:cubicBezTo>
                    <a:cubicBezTo>
                      <a:pt x="23" y="4"/>
                      <a:pt x="15" y="0"/>
                      <a:pt x="9" y="3"/>
                    </a:cubicBezTo>
                    <a:cubicBezTo>
                      <a:pt x="2" y="5"/>
                      <a:pt x="0" y="14"/>
                      <a:pt x="3" y="22"/>
                    </a:cubicBezTo>
                    <a:cubicBezTo>
                      <a:pt x="7" y="30"/>
                      <a:pt x="14" y="34"/>
                      <a:pt x="21" y="31"/>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07" name="Freeform 344"/>
              <p:cNvSpPr>
                <a:spLocks/>
              </p:cNvSpPr>
              <p:nvPr/>
            </p:nvSpPr>
            <p:spPr bwMode="auto">
              <a:xfrm>
                <a:off x="555812" y="4826784"/>
                <a:ext cx="54965" cy="26888"/>
              </a:xfrm>
              <a:custGeom>
                <a:avLst/>
                <a:gdLst>
                  <a:gd name="T0" fmla="*/ 17 w 20"/>
                  <a:gd name="T1" fmla="*/ 2 h 10"/>
                  <a:gd name="T2" fmla="*/ 4 w 20"/>
                  <a:gd name="T3" fmla="*/ 0 h 10"/>
                  <a:gd name="T4" fmla="*/ 0 w 20"/>
                  <a:gd name="T5" fmla="*/ 4 h 10"/>
                  <a:gd name="T6" fmla="*/ 3 w 20"/>
                  <a:gd name="T7" fmla="*/ 8 h 10"/>
                  <a:gd name="T8" fmla="*/ 16 w 20"/>
                  <a:gd name="T9" fmla="*/ 10 h 10"/>
                  <a:gd name="T10" fmla="*/ 16 w 20"/>
                  <a:gd name="T11" fmla="*/ 10 h 10"/>
                  <a:gd name="T12" fmla="*/ 20 w 20"/>
                  <a:gd name="T13" fmla="*/ 7 h 10"/>
                  <a:gd name="T14" fmla="*/ 17 w 20"/>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0">
                    <a:moveTo>
                      <a:pt x="17" y="2"/>
                    </a:moveTo>
                    <a:cubicBezTo>
                      <a:pt x="4" y="0"/>
                      <a:pt x="4" y="0"/>
                      <a:pt x="4" y="0"/>
                    </a:cubicBezTo>
                    <a:cubicBezTo>
                      <a:pt x="2" y="0"/>
                      <a:pt x="0" y="2"/>
                      <a:pt x="0" y="4"/>
                    </a:cubicBezTo>
                    <a:cubicBezTo>
                      <a:pt x="0" y="6"/>
                      <a:pt x="1" y="8"/>
                      <a:pt x="3" y="8"/>
                    </a:cubicBezTo>
                    <a:cubicBezTo>
                      <a:pt x="16" y="10"/>
                      <a:pt x="16" y="10"/>
                      <a:pt x="16" y="10"/>
                    </a:cubicBezTo>
                    <a:cubicBezTo>
                      <a:pt x="16" y="10"/>
                      <a:pt x="16" y="10"/>
                      <a:pt x="16" y="10"/>
                    </a:cubicBezTo>
                    <a:cubicBezTo>
                      <a:pt x="18" y="10"/>
                      <a:pt x="20" y="9"/>
                      <a:pt x="20" y="7"/>
                    </a:cubicBezTo>
                    <a:cubicBezTo>
                      <a:pt x="20" y="5"/>
                      <a:pt x="19" y="3"/>
                      <a:pt x="17" y="2"/>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08" name="Freeform 345"/>
              <p:cNvSpPr>
                <a:spLocks/>
              </p:cNvSpPr>
              <p:nvPr/>
            </p:nvSpPr>
            <p:spPr bwMode="auto">
              <a:xfrm>
                <a:off x="547627" y="4740274"/>
                <a:ext cx="57304" cy="36241"/>
              </a:xfrm>
              <a:custGeom>
                <a:avLst/>
                <a:gdLst>
                  <a:gd name="T0" fmla="*/ 6 w 21"/>
                  <a:gd name="T1" fmla="*/ 12 h 13"/>
                  <a:gd name="T2" fmla="*/ 18 w 21"/>
                  <a:gd name="T3" fmla="*/ 8 h 13"/>
                  <a:gd name="T4" fmla="*/ 20 w 21"/>
                  <a:gd name="T5" fmla="*/ 3 h 13"/>
                  <a:gd name="T6" fmla="*/ 15 w 21"/>
                  <a:gd name="T7" fmla="*/ 1 h 13"/>
                  <a:gd name="T8" fmla="*/ 3 w 21"/>
                  <a:gd name="T9" fmla="*/ 5 h 13"/>
                  <a:gd name="T10" fmla="*/ 1 w 21"/>
                  <a:gd name="T11" fmla="*/ 10 h 13"/>
                  <a:gd name="T12" fmla="*/ 5 w 21"/>
                  <a:gd name="T13" fmla="*/ 13 h 13"/>
                  <a:gd name="T14" fmla="*/ 6 w 21"/>
                  <a:gd name="T15" fmla="*/ 12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3">
                    <a:moveTo>
                      <a:pt x="6" y="12"/>
                    </a:moveTo>
                    <a:cubicBezTo>
                      <a:pt x="18" y="8"/>
                      <a:pt x="18" y="8"/>
                      <a:pt x="18" y="8"/>
                    </a:cubicBezTo>
                    <a:cubicBezTo>
                      <a:pt x="20" y="7"/>
                      <a:pt x="21" y="5"/>
                      <a:pt x="20" y="3"/>
                    </a:cubicBezTo>
                    <a:cubicBezTo>
                      <a:pt x="19" y="1"/>
                      <a:pt x="17" y="0"/>
                      <a:pt x="15" y="1"/>
                    </a:cubicBezTo>
                    <a:cubicBezTo>
                      <a:pt x="3" y="5"/>
                      <a:pt x="3" y="5"/>
                      <a:pt x="3" y="5"/>
                    </a:cubicBezTo>
                    <a:cubicBezTo>
                      <a:pt x="1" y="6"/>
                      <a:pt x="0" y="8"/>
                      <a:pt x="1" y="10"/>
                    </a:cubicBezTo>
                    <a:cubicBezTo>
                      <a:pt x="2" y="12"/>
                      <a:pt x="3" y="13"/>
                      <a:pt x="5" y="13"/>
                    </a:cubicBezTo>
                    <a:cubicBezTo>
                      <a:pt x="5" y="13"/>
                      <a:pt x="6" y="13"/>
                      <a:pt x="6" y="12"/>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09" name="Freeform 346"/>
              <p:cNvSpPr>
                <a:spLocks/>
              </p:cNvSpPr>
              <p:nvPr/>
            </p:nvSpPr>
            <p:spPr bwMode="auto">
              <a:xfrm>
                <a:off x="509033" y="4666624"/>
                <a:ext cx="43271" cy="49101"/>
              </a:xfrm>
              <a:custGeom>
                <a:avLst/>
                <a:gdLst>
                  <a:gd name="T0" fmla="*/ 4 w 16"/>
                  <a:gd name="T1" fmla="*/ 18 h 18"/>
                  <a:gd name="T2" fmla="*/ 7 w 16"/>
                  <a:gd name="T3" fmla="*/ 16 h 18"/>
                  <a:gd name="T4" fmla="*/ 15 w 16"/>
                  <a:gd name="T5" fmla="*/ 6 h 18"/>
                  <a:gd name="T6" fmla="*/ 14 w 16"/>
                  <a:gd name="T7" fmla="*/ 1 h 18"/>
                  <a:gd name="T8" fmla="*/ 9 w 16"/>
                  <a:gd name="T9" fmla="*/ 1 h 18"/>
                  <a:gd name="T10" fmla="*/ 1 w 16"/>
                  <a:gd name="T11" fmla="*/ 11 h 18"/>
                  <a:gd name="T12" fmla="*/ 1 w 16"/>
                  <a:gd name="T13" fmla="*/ 17 h 18"/>
                  <a:gd name="T14" fmla="*/ 4 w 16"/>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8">
                    <a:moveTo>
                      <a:pt x="4" y="18"/>
                    </a:moveTo>
                    <a:cubicBezTo>
                      <a:pt x="5" y="18"/>
                      <a:pt x="6" y="17"/>
                      <a:pt x="7" y="16"/>
                    </a:cubicBezTo>
                    <a:cubicBezTo>
                      <a:pt x="15" y="6"/>
                      <a:pt x="15" y="6"/>
                      <a:pt x="15" y="6"/>
                    </a:cubicBezTo>
                    <a:cubicBezTo>
                      <a:pt x="16" y="5"/>
                      <a:pt x="16" y="2"/>
                      <a:pt x="14" y="1"/>
                    </a:cubicBezTo>
                    <a:cubicBezTo>
                      <a:pt x="12" y="0"/>
                      <a:pt x="10" y="0"/>
                      <a:pt x="9" y="1"/>
                    </a:cubicBezTo>
                    <a:cubicBezTo>
                      <a:pt x="1" y="11"/>
                      <a:pt x="1" y="11"/>
                      <a:pt x="1" y="11"/>
                    </a:cubicBezTo>
                    <a:cubicBezTo>
                      <a:pt x="0" y="13"/>
                      <a:pt x="0" y="15"/>
                      <a:pt x="1" y="17"/>
                    </a:cubicBezTo>
                    <a:cubicBezTo>
                      <a:pt x="2" y="17"/>
                      <a:pt x="3" y="18"/>
                      <a:pt x="4" y="18"/>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10" name="Freeform 347"/>
              <p:cNvSpPr>
                <a:spLocks noEditPoints="1"/>
              </p:cNvSpPr>
              <p:nvPr/>
            </p:nvSpPr>
            <p:spPr bwMode="auto">
              <a:xfrm>
                <a:off x="110242" y="4682992"/>
                <a:ext cx="442063" cy="599724"/>
              </a:xfrm>
              <a:custGeom>
                <a:avLst/>
                <a:gdLst>
                  <a:gd name="T0" fmla="*/ 87 w 160"/>
                  <a:gd name="T1" fmla="*/ 55 h 217"/>
                  <a:gd name="T2" fmla="*/ 92 w 160"/>
                  <a:gd name="T3" fmla="*/ 67 h 217"/>
                  <a:gd name="T4" fmla="*/ 105 w 160"/>
                  <a:gd name="T5" fmla="*/ 88 h 217"/>
                  <a:gd name="T6" fmla="*/ 89 w 160"/>
                  <a:gd name="T7" fmla="*/ 84 h 217"/>
                  <a:gd name="T8" fmla="*/ 82 w 160"/>
                  <a:gd name="T9" fmla="*/ 84 h 217"/>
                  <a:gd name="T10" fmla="*/ 82 w 160"/>
                  <a:gd name="T11" fmla="*/ 92 h 217"/>
                  <a:gd name="T12" fmla="*/ 79 w 160"/>
                  <a:gd name="T13" fmla="*/ 116 h 217"/>
                  <a:gd name="T14" fmla="*/ 76 w 160"/>
                  <a:gd name="T15" fmla="*/ 89 h 217"/>
                  <a:gd name="T16" fmla="*/ 69 w 160"/>
                  <a:gd name="T17" fmla="*/ 84 h 217"/>
                  <a:gd name="T18" fmla="*/ 69 w 160"/>
                  <a:gd name="T19" fmla="*/ 91 h 217"/>
                  <a:gd name="T20" fmla="*/ 61 w 160"/>
                  <a:gd name="T21" fmla="*/ 99 h 217"/>
                  <a:gd name="T22" fmla="*/ 56 w 160"/>
                  <a:gd name="T23" fmla="*/ 91 h 217"/>
                  <a:gd name="T24" fmla="*/ 61 w 160"/>
                  <a:gd name="T25" fmla="*/ 86 h 217"/>
                  <a:gd name="T26" fmla="*/ 42 w 160"/>
                  <a:gd name="T27" fmla="*/ 85 h 217"/>
                  <a:gd name="T28" fmla="*/ 34 w 160"/>
                  <a:gd name="T29" fmla="*/ 83 h 217"/>
                  <a:gd name="T30" fmla="*/ 0 w 160"/>
                  <a:gd name="T31" fmla="*/ 67 h 217"/>
                  <a:gd name="T32" fmla="*/ 23 w 160"/>
                  <a:gd name="T33" fmla="*/ 96 h 217"/>
                  <a:gd name="T34" fmla="*/ 24 w 160"/>
                  <a:gd name="T35" fmla="*/ 97 h 217"/>
                  <a:gd name="T36" fmla="*/ 31 w 160"/>
                  <a:gd name="T37" fmla="*/ 100 h 217"/>
                  <a:gd name="T38" fmla="*/ 31 w 160"/>
                  <a:gd name="T39" fmla="*/ 100 h 217"/>
                  <a:gd name="T40" fmla="*/ 31 w 160"/>
                  <a:gd name="T41" fmla="*/ 100 h 217"/>
                  <a:gd name="T42" fmla="*/ 41 w 160"/>
                  <a:gd name="T43" fmla="*/ 100 h 217"/>
                  <a:gd name="T44" fmla="*/ 56 w 160"/>
                  <a:gd name="T45" fmla="*/ 150 h 217"/>
                  <a:gd name="T46" fmla="*/ 60 w 160"/>
                  <a:gd name="T47" fmla="*/ 217 h 217"/>
                  <a:gd name="T48" fmla="*/ 79 w 160"/>
                  <a:gd name="T49" fmla="*/ 152 h 217"/>
                  <a:gd name="T50" fmla="*/ 93 w 160"/>
                  <a:gd name="T51" fmla="*/ 207 h 217"/>
                  <a:gd name="T52" fmla="*/ 105 w 160"/>
                  <a:gd name="T53" fmla="*/ 164 h 217"/>
                  <a:gd name="T54" fmla="*/ 99 w 160"/>
                  <a:gd name="T55" fmla="*/ 150 h 217"/>
                  <a:gd name="T56" fmla="*/ 101 w 160"/>
                  <a:gd name="T57" fmla="*/ 103 h 217"/>
                  <a:gd name="T58" fmla="*/ 111 w 160"/>
                  <a:gd name="T59" fmla="*/ 106 h 217"/>
                  <a:gd name="T60" fmla="*/ 111 w 160"/>
                  <a:gd name="T61" fmla="*/ 106 h 217"/>
                  <a:gd name="T62" fmla="*/ 121 w 160"/>
                  <a:gd name="T63" fmla="*/ 98 h 217"/>
                  <a:gd name="T64" fmla="*/ 121 w 160"/>
                  <a:gd name="T65" fmla="*/ 98 h 217"/>
                  <a:gd name="T66" fmla="*/ 121 w 160"/>
                  <a:gd name="T67" fmla="*/ 97 h 217"/>
                  <a:gd name="T68" fmla="*/ 121 w 160"/>
                  <a:gd name="T69" fmla="*/ 72 h 217"/>
                  <a:gd name="T70" fmla="*/ 151 w 160"/>
                  <a:gd name="T71" fmla="*/ 35 h 217"/>
                  <a:gd name="T72" fmla="*/ 134 w 160"/>
                  <a:gd name="T73" fmla="*/ 43 h 217"/>
                  <a:gd name="T74" fmla="*/ 145 w 160"/>
                  <a:gd name="T75" fmla="*/ 38 h 217"/>
                  <a:gd name="T76" fmla="*/ 134 w 160"/>
                  <a:gd name="T77" fmla="*/ 43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0" h="217">
                    <a:moveTo>
                      <a:pt x="125" y="0"/>
                    </a:moveTo>
                    <a:cubicBezTo>
                      <a:pt x="119" y="9"/>
                      <a:pt x="93" y="48"/>
                      <a:pt x="87" y="55"/>
                    </a:cubicBezTo>
                    <a:cubicBezTo>
                      <a:pt x="88" y="58"/>
                      <a:pt x="89" y="59"/>
                      <a:pt x="90" y="61"/>
                    </a:cubicBezTo>
                    <a:cubicBezTo>
                      <a:pt x="91" y="64"/>
                      <a:pt x="91" y="65"/>
                      <a:pt x="92" y="67"/>
                    </a:cubicBezTo>
                    <a:cubicBezTo>
                      <a:pt x="94" y="67"/>
                      <a:pt x="98" y="68"/>
                      <a:pt x="104" y="69"/>
                    </a:cubicBezTo>
                    <a:cubicBezTo>
                      <a:pt x="105" y="88"/>
                      <a:pt x="105" y="88"/>
                      <a:pt x="105" y="88"/>
                    </a:cubicBezTo>
                    <a:cubicBezTo>
                      <a:pt x="91" y="85"/>
                      <a:pt x="91" y="85"/>
                      <a:pt x="91" y="85"/>
                    </a:cubicBezTo>
                    <a:cubicBezTo>
                      <a:pt x="91" y="85"/>
                      <a:pt x="89" y="84"/>
                      <a:pt x="89" y="84"/>
                    </a:cubicBezTo>
                    <a:cubicBezTo>
                      <a:pt x="87" y="84"/>
                      <a:pt x="85" y="84"/>
                      <a:pt x="82" y="84"/>
                    </a:cubicBezTo>
                    <a:cubicBezTo>
                      <a:pt x="82" y="84"/>
                      <a:pt x="82" y="84"/>
                      <a:pt x="82" y="84"/>
                    </a:cubicBezTo>
                    <a:cubicBezTo>
                      <a:pt x="88" y="88"/>
                      <a:pt x="88" y="88"/>
                      <a:pt x="88" y="88"/>
                    </a:cubicBezTo>
                    <a:cubicBezTo>
                      <a:pt x="82" y="92"/>
                      <a:pt x="82" y="92"/>
                      <a:pt x="82" y="92"/>
                    </a:cubicBezTo>
                    <a:cubicBezTo>
                      <a:pt x="85" y="97"/>
                      <a:pt x="85" y="97"/>
                      <a:pt x="85" y="97"/>
                    </a:cubicBezTo>
                    <a:cubicBezTo>
                      <a:pt x="79" y="116"/>
                      <a:pt x="79" y="116"/>
                      <a:pt x="79" y="116"/>
                    </a:cubicBezTo>
                    <a:cubicBezTo>
                      <a:pt x="75" y="90"/>
                      <a:pt x="75" y="90"/>
                      <a:pt x="75" y="90"/>
                    </a:cubicBezTo>
                    <a:cubicBezTo>
                      <a:pt x="76" y="89"/>
                      <a:pt x="76" y="89"/>
                      <a:pt x="76" y="89"/>
                    </a:cubicBezTo>
                    <a:cubicBezTo>
                      <a:pt x="74" y="83"/>
                      <a:pt x="74" y="83"/>
                      <a:pt x="74" y="83"/>
                    </a:cubicBezTo>
                    <a:cubicBezTo>
                      <a:pt x="69" y="84"/>
                      <a:pt x="69" y="84"/>
                      <a:pt x="69" y="84"/>
                    </a:cubicBezTo>
                    <a:cubicBezTo>
                      <a:pt x="68" y="90"/>
                      <a:pt x="68" y="90"/>
                      <a:pt x="68" y="90"/>
                    </a:cubicBezTo>
                    <a:cubicBezTo>
                      <a:pt x="69" y="91"/>
                      <a:pt x="69" y="91"/>
                      <a:pt x="69" y="91"/>
                    </a:cubicBezTo>
                    <a:cubicBezTo>
                      <a:pt x="70" y="117"/>
                      <a:pt x="70" y="117"/>
                      <a:pt x="70" y="117"/>
                    </a:cubicBezTo>
                    <a:cubicBezTo>
                      <a:pt x="61" y="99"/>
                      <a:pt x="61" y="99"/>
                      <a:pt x="61" y="99"/>
                    </a:cubicBezTo>
                    <a:cubicBezTo>
                      <a:pt x="63" y="94"/>
                      <a:pt x="63" y="94"/>
                      <a:pt x="63" y="94"/>
                    </a:cubicBezTo>
                    <a:cubicBezTo>
                      <a:pt x="56" y="91"/>
                      <a:pt x="56" y="91"/>
                      <a:pt x="56" y="91"/>
                    </a:cubicBezTo>
                    <a:cubicBezTo>
                      <a:pt x="61" y="86"/>
                      <a:pt x="61" y="86"/>
                      <a:pt x="61" y="86"/>
                    </a:cubicBezTo>
                    <a:cubicBezTo>
                      <a:pt x="61" y="86"/>
                      <a:pt x="61" y="86"/>
                      <a:pt x="61" y="86"/>
                    </a:cubicBezTo>
                    <a:cubicBezTo>
                      <a:pt x="61" y="86"/>
                      <a:pt x="59" y="86"/>
                      <a:pt x="58" y="86"/>
                    </a:cubicBezTo>
                    <a:cubicBezTo>
                      <a:pt x="42" y="85"/>
                      <a:pt x="42" y="85"/>
                      <a:pt x="42" y="85"/>
                    </a:cubicBezTo>
                    <a:cubicBezTo>
                      <a:pt x="35" y="85"/>
                      <a:pt x="35" y="85"/>
                      <a:pt x="35" y="85"/>
                    </a:cubicBezTo>
                    <a:cubicBezTo>
                      <a:pt x="34" y="83"/>
                      <a:pt x="34" y="83"/>
                      <a:pt x="34" y="83"/>
                    </a:cubicBezTo>
                    <a:cubicBezTo>
                      <a:pt x="15" y="56"/>
                      <a:pt x="15" y="56"/>
                      <a:pt x="15" y="56"/>
                    </a:cubicBezTo>
                    <a:cubicBezTo>
                      <a:pt x="10" y="60"/>
                      <a:pt x="5" y="63"/>
                      <a:pt x="0" y="67"/>
                    </a:cubicBezTo>
                    <a:cubicBezTo>
                      <a:pt x="21" y="93"/>
                      <a:pt x="21" y="93"/>
                      <a:pt x="21" y="93"/>
                    </a:cubicBezTo>
                    <a:cubicBezTo>
                      <a:pt x="23" y="96"/>
                      <a:pt x="23" y="96"/>
                      <a:pt x="23" y="96"/>
                    </a:cubicBezTo>
                    <a:cubicBezTo>
                      <a:pt x="24" y="97"/>
                      <a:pt x="24" y="97"/>
                      <a:pt x="24" y="97"/>
                    </a:cubicBezTo>
                    <a:cubicBezTo>
                      <a:pt x="24" y="97"/>
                      <a:pt x="24" y="97"/>
                      <a:pt x="24" y="97"/>
                    </a:cubicBezTo>
                    <a:cubicBezTo>
                      <a:pt x="24" y="97"/>
                      <a:pt x="24" y="97"/>
                      <a:pt x="24" y="97"/>
                    </a:cubicBezTo>
                    <a:cubicBezTo>
                      <a:pt x="27" y="98"/>
                      <a:pt x="18" y="94"/>
                      <a:pt x="31" y="100"/>
                    </a:cubicBezTo>
                    <a:cubicBezTo>
                      <a:pt x="31" y="100"/>
                      <a:pt x="31" y="100"/>
                      <a:pt x="31" y="100"/>
                    </a:cubicBezTo>
                    <a:cubicBezTo>
                      <a:pt x="31" y="100"/>
                      <a:pt x="31" y="100"/>
                      <a:pt x="31" y="100"/>
                    </a:cubicBezTo>
                    <a:cubicBezTo>
                      <a:pt x="31" y="100"/>
                      <a:pt x="31" y="100"/>
                      <a:pt x="31" y="100"/>
                    </a:cubicBezTo>
                    <a:cubicBezTo>
                      <a:pt x="31" y="100"/>
                      <a:pt x="31" y="100"/>
                      <a:pt x="31" y="100"/>
                    </a:cubicBezTo>
                    <a:cubicBezTo>
                      <a:pt x="33" y="100"/>
                      <a:pt x="33" y="100"/>
                      <a:pt x="33" y="100"/>
                    </a:cubicBezTo>
                    <a:cubicBezTo>
                      <a:pt x="41" y="100"/>
                      <a:pt x="41" y="100"/>
                      <a:pt x="41" y="100"/>
                    </a:cubicBezTo>
                    <a:cubicBezTo>
                      <a:pt x="53" y="100"/>
                      <a:pt x="53" y="100"/>
                      <a:pt x="53" y="100"/>
                    </a:cubicBezTo>
                    <a:cubicBezTo>
                      <a:pt x="54" y="117"/>
                      <a:pt x="55" y="134"/>
                      <a:pt x="56" y="150"/>
                    </a:cubicBezTo>
                    <a:cubicBezTo>
                      <a:pt x="43" y="212"/>
                      <a:pt x="43" y="212"/>
                      <a:pt x="43" y="212"/>
                    </a:cubicBezTo>
                    <a:cubicBezTo>
                      <a:pt x="60" y="217"/>
                      <a:pt x="60" y="217"/>
                      <a:pt x="60" y="217"/>
                    </a:cubicBezTo>
                    <a:cubicBezTo>
                      <a:pt x="66" y="196"/>
                      <a:pt x="74" y="159"/>
                      <a:pt x="76" y="152"/>
                    </a:cubicBezTo>
                    <a:cubicBezTo>
                      <a:pt x="77" y="152"/>
                      <a:pt x="78" y="152"/>
                      <a:pt x="79" y="152"/>
                    </a:cubicBezTo>
                    <a:cubicBezTo>
                      <a:pt x="89" y="178"/>
                      <a:pt x="89" y="178"/>
                      <a:pt x="89" y="178"/>
                    </a:cubicBezTo>
                    <a:cubicBezTo>
                      <a:pt x="90" y="184"/>
                      <a:pt x="92" y="198"/>
                      <a:pt x="93" y="207"/>
                    </a:cubicBezTo>
                    <a:cubicBezTo>
                      <a:pt x="110" y="206"/>
                      <a:pt x="110" y="206"/>
                      <a:pt x="110" y="206"/>
                    </a:cubicBezTo>
                    <a:cubicBezTo>
                      <a:pt x="109" y="194"/>
                      <a:pt x="111" y="181"/>
                      <a:pt x="105" y="164"/>
                    </a:cubicBezTo>
                    <a:cubicBezTo>
                      <a:pt x="103" y="159"/>
                      <a:pt x="101" y="154"/>
                      <a:pt x="99" y="150"/>
                    </a:cubicBezTo>
                    <a:cubicBezTo>
                      <a:pt x="99" y="150"/>
                      <a:pt x="99" y="150"/>
                      <a:pt x="99" y="150"/>
                    </a:cubicBezTo>
                    <a:cubicBezTo>
                      <a:pt x="98" y="133"/>
                      <a:pt x="96" y="117"/>
                      <a:pt x="94" y="101"/>
                    </a:cubicBezTo>
                    <a:cubicBezTo>
                      <a:pt x="101" y="103"/>
                      <a:pt x="101" y="103"/>
                      <a:pt x="101" y="103"/>
                    </a:cubicBezTo>
                    <a:cubicBezTo>
                      <a:pt x="108" y="105"/>
                      <a:pt x="108" y="105"/>
                      <a:pt x="108" y="105"/>
                    </a:cubicBezTo>
                    <a:cubicBezTo>
                      <a:pt x="111" y="106"/>
                      <a:pt x="111" y="106"/>
                      <a:pt x="111" y="106"/>
                    </a:cubicBezTo>
                    <a:cubicBezTo>
                      <a:pt x="111" y="106"/>
                      <a:pt x="111" y="106"/>
                      <a:pt x="111" y="106"/>
                    </a:cubicBezTo>
                    <a:cubicBezTo>
                      <a:pt x="111" y="106"/>
                      <a:pt x="111" y="106"/>
                      <a:pt x="111" y="106"/>
                    </a:cubicBezTo>
                    <a:cubicBezTo>
                      <a:pt x="111" y="106"/>
                      <a:pt x="111" y="106"/>
                      <a:pt x="111" y="106"/>
                    </a:cubicBezTo>
                    <a:cubicBezTo>
                      <a:pt x="111" y="106"/>
                      <a:pt x="124" y="97"/>
                      <a:pt x="121" y="98"/>
                    </a:cubicBezTo>
                    <a:cubicBezTo>
                      <a:pt x="121" y="98"/>
                      <a:pt x="121" y="98"/>
                      <a:pt x="121" y="98"/>
                    </a:cubicBezTo>
                    <a:cubicBezTo>
                      <a:pt x="121" y="98"/>
                      <a:pt x="121" y="98"/>
                      <a:pt x="121" y="98"/>
                    </a:cubicBezTo>
                    <a:cubicBezTo>
                      <a:pt x="121" y="98"/>
                      <a:pt x="121" y="98"/>
                      <a:pt x="121" y="98"/>
                    </a:cubicBezTo>
                    <a:cubicBezTo>
                      <a:pt x="121" y="97"/>
                      <a:pt x="121" y="97"/>
                      <a:pt x="121" y="97"/>
                    </a:cubicBezTo>
                    <a:cubicBezTo>
                      <a:pt x="121" y="95"/>
                      <a:pt x="121" y="95"/>
                      <a:pt x="121" y="95"/>
                    </a:cubicBezTo>
                    <a:cubicBezTo>
                      <a:pt x="121" y="72"/>
                      <a:pt x="121" y="72"/>
                      <a:pt x="121" y="72"/>
                    </a:cubicBezTo>
                    <a:cubicBezTo>
                      <a:pt x="136" y="75"/>
                      <a:pt x="153" y="78"/>
                      <a:pt x="159" y="79"/>
                    </a:cubicBezTo>
                    <a:cubicBezTo>
                      <a:pt x="160" y="64"/>
                      <a:pt x="157" y="49"/>
                      <a:pt x="151" y="35"/>
                    </a:cubicBezTo>
                    <a:cubicBezTo>
                      <a:pt x="146" y="22"/>
                      <a:pt x="137" y="9"/>
                      <a:pt x="125" y="0"/>
                    </a:cubicBezTo>
                    <a:close/>
                    <a:moveTo>
                      <a:pt x="134" y="43"/>
                    </a:moveTo>
                    <a:cubicBezTo>
                      <a:pt x="130" y="32"/>
                      <a:pt x="127" y="20"/>
                      <a:pt x="126" y="8"/>
                    </a:cubicBezTo>
                    <a:cubicBezTo>
                      <a:pt x="134" y="17"/>
                      <a:pt x="141" y="27"/>
                      <a:pt x="145" y="38"/>
                    </a:cubicBezTo>
                    <a:cubicBezTo>
                      <a:pt x="150" y="49"/>
                      <a:pt x="153" y="61"/>
                      <a:pt x="153" y="72"/>
                    </a:cubicBezTo>
                    <a:cubicBezTo>
                      <a:pt x="145" y="64"/>
                      <a:pt x="139" y="54"/>
                      <a:pt x="134" y="43"/>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grpSp>
      </p:grpSp>
    </p:spTree>
    <p:extLst>
      <p:ext uri="{BB962C8B-B14F-4D97-AF65-F5344CB8AC3E}">
        <p14:creationId xmlns:p14="http://schemas.microsoft.com/office/powerpoint/2010/main" val="1797547557"/>
      </p:ext>
    </p:extLst>
  </p:cSld>
  <p:clrMapOvr>
    <a:masterClrMapping/>
  </p:clrMapOvr>
  <p:transition spd="slow" advClick="0" advTm="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down)">
                                          <p:cBhvr>
                                            <p:cTn id="7" dur="500"/>
                                            <p:tgtEl>
                                              <p:spTgt spid="19"/>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wipe(down)">
                                          <p:cBhvr>
                                            <p:cTn id="10" dur="500"/>
                                            <p:tgtEl>
                                              <p:spTgt spid="20"/>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24"/>
                                            </p:tgtEl>
                                            <p:attrNameLst>
                                              <p:attrName>style.visibility</p:attrName>
                                            </p:attrNameLst>
                                          </p:cBhvr>
                                          <p:to>
                                            <p:strVal val="visible"/>
                                          </p:to>
                                        </p:set>
                                        <p:animEffect transition="in" filter="fade">
                                          <p:cBhvr>
                                            <p:cTn id="14" dur="1000"/>
                                            <p:tgtEl>
                                              <p:spTgt spid="24"/>
                                            </p:tgtEl>
                                          </p:cBhvr>
                                        </p:animEffect>
                                        <p:anim calcmode="lin" valueType="num">
                                          <p:cBhvr>
                                            <p:cTn id="15" dur="1000" fill="hold"/>
                                            <p:tgtEl>
                                              <p:spTgt spid="24"/>
                                            </p:tgtEl>
                                            <p:attrNameLst>
                                              <p:attrName>ppt_x</p:attrName>
                                            </p:attrNameLst>
                                          </p:cBhvr>
                                          <p:tavLst>
                                            <p:tav tm="0">
                                              <p:val>
                                                <p:strVal val="#ppt_x"/>
                                              </p:val>
                                            </p:tav>
                                            <p:tav tm="100000">
                                              <p:val>
                                                <p:strVal val="#ppt_x"/>
                                              </p:val>
                                            </p:tav>
                                          </p:tavLst>
                                        </p:anim>
                                        <p:anim calcmode="lin" valueType="num">
                                          <p:cBhvr>
                                            <p:cTn id="16" dur="1000" fill="hold"/>
                                            <p:tgtEl>
                                              <p:spTgt spid="24"/>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2" presetClass="entr" presetSubtype="8" accel="40000" fill="hold" nodeType="afterEffect" p14:presetBounceEnd="40000">
                                      <p:stCondLst>
                                        <p:cond delay="0"/>
                                      </p:stCondLst>
                                      <p:childTnLst>
                                        <p:set>
                                          <p:cBhvr>
                                            <p:cTn id="19" dur="1" fill="hold">
                                              <p:stCondLst>
                                                <p:cond delay="0"/>
                                              </p:stCondLst>
                                            </p:cTn>
                                            <p:tgtEl>
                                              <p:spTgt spid="21"/>
                                            </p:tgtEl>
                                            <p:attrNameLst>
                                              <p:attrName>style.visibility</p:attrName>
                                            </p:attrNameLst>
                                          </p:cBhvr>
                                          <p:to>
                                            <p:strVal val="visible"/>
                                          </p:to>
                                        </p:set>
                                        <p:anim calcmode="lin" valueType="num" p14:bounceEnd="40000">
                                          <p:cBhvr additive="base">
                                            <p:cTn id="20" dur="1000" fill="hold"/>
                                            <p:tgtEl>
                                              <p:spTgt spid="21"/>
                                            </p:tgtEl>
                                            <p:attrNameLst>
                                              <p:attrName>ppt_x</p:attrName>
                                            </p:attrNameLst>
                                          </p:cBhvr>
                                          <p:tavLst>
                                            <p:tav tm="0">
                                              <p:val>
                                                <p:strVal val="0-#ppt_w/2"/>
                                              </p:val>
                                            </p:tav>
                                            <p:tav tm="100000">
                                              <p:val>
                                                <p:strVal val="#ppt_x"/>
                                              </p:val>
                                            </p:tav>
                                          </p:tavLst>
                                        </p:anim>
                                        <p:anim calcmode="lin" valueType="num" p14:bounceEnd="40000">
                                          <p:cBhvr additive="base">
                                            <p:cTn id="21" dur="1000" fill="hold"/>
                                            <p:tgtEl>
                                              <p:spTgt spid="21"/>
                                            </p:tgtEl>
                                            <p:attrNameLst>
                                              <p:attrName>ppt_y</p:attrName>
                                            </p:attrNameLst>
                                          </p:cBhvr>
                                          <p:tavLst>
                                            <p:tav tm="0">
                                              <p:val>
                                                <p:strVal val="#ppt_y"/>
                                              </p:val>
                                            </p:tav>
                                            <p:tav tm="100000">
                                              <p:val>
                                                <p:strVal val="#ppt_y"/>
                                              </p:val>
                                            </p:tav>
                                          </p:tavLst>
                                        </p:anim>
                                      </p:childTnLst>
                                    </p:cTn>
                                  </p:par>
                                  <p:par>
                                    <p:cTn id="22" presetID="2" presetClass="entr" presetSubtype="8" accel="40000" fill="hold" nodeType="withEffect" p14:presetBounceEnd="40000">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14:bounceEnd="40000">
                                          <p:cBhvr additive="base">
                                            <p:cTn id="24" dur="1000" fill="hold"/>
                                            <p:tgtEl>
                                              <p:spTgt spid="22"/>
                                            </p:tgtEl>
                                            <p:attrNameLst>
                                              <p:attrName>ppt_x</p:attrName>
                                            </p:attrNameLst>
                                          </p:cBhvr>
                                          <p:tavLst>
                                            <p:tav tm="0">
                                              <p:val>
                                                <p:strVal val="0-#ppt_w/2"/>
                                              </p:val>
                                            </p:tav>
                                            <p:tav tm="100000">
                                              <p:val>
                                                <p:strVal val="#ppt_x"/>
                                              </p:val>
                                            </p:tav>
                                          </p:tavLst>
                                        </p:anim>
                                        <p:anim calcmode="lin" valueType="num" p14:bounceEnd="40000">
                                          <p:cBhvr additive="base">
                                            <p:cTn id="25" dur="10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2" accel="40000" fill="hold" nodeType="withEffect" p14:presetBounceEnd="40000">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14:bounceEnd="40000">
                                          <p:cBhvr additive="base">
                                            <p:cTn id="28" dur="1000" fill="hold"/>
                                            <p:tgtEl>
                                              <p:spTgt spid="18"/>
                                            </p:tgtEl>
                                            <p:attrNameLst>
                                              <p:attrName>ppt_x</p:attrName>
                                            </p:attrNameLst>
                                          </p:cBhvr>
                                          <p:tavLst>
                                            <p:tav tm="0">
                                              <p:val>
                                                <p:strVal val="1+#ppt_w/2"/>
                                              </p:val>
                                            </p:tav>
                                            <p:tav tm="100000">
                                              <p:val>
                                                <p:strVal val="#ppt_x"/>
                                              </p:val>
                                            </p:tav>
                                          </p:tavLst>
                                        </p:anim>
                                        <p:anim calcmode="lin" valueType="num" p14:bounceEnd="40000">
                                          <p:cBhvr additive="base">
                                            <p:cTn id="29" dur="1000" fill="hold"/>
                                            <p:tgtEl>
                                              <p:spTgt spid="18"/>
                                            </p:tgtEl>
                                            <p:attrNameLst>
                                              <p:attrName>ppt_y</p:attrName>
                                            </p:attrNameLst>
                                          </p:cBhvr>
                                          <p:tavLst>
                                            <p:tav tm="0">
                                              <p:val>
                                                <p:strVal val="#ppt_y"/>
                                              </p:val>
                                            </p:tav>
                                            <p:tav tm="100000">
                                              <p:val>
                                                <p:strVal val="#ppt_y"/>
                                              </p:val>
                                            </p:tav>
                                          </p:tavLst>
                                        </p:anim>
                                      </p:childTnLst>
                                    </p:cTn>
                                  </p:par>
                                  <p:par>
                                    <p:cTn id="30" presetID="2" presetClass="entr" presetSubtype="2" accel="40000" fill="hold" nodeType="withEffect" p14:presetBounceEnd="40000">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14:bounceEnd="40000">
                                          <p:cBhvr additive="base">
                                            <p:cTn id="32" dur="1000" fill="hold"/>
                                            <p:tgtEl>
                                              <p:spTgt spid="23"/>
                                            </p:tgtEl>
                                            <p:attrNameLst>
                                              <p:attrName>ppt_x</p:attrName>
                                            </p:attrNameLst>
                                          </p:cBhvr>
                                          <p:tavLst>
                                            <p:tav tm="0">
                                              <p:val>
                                                <p:strVal val="1+#ppt_w/2"/>
                                              </p:val>
                                            </p:tav>
                                            <p:tav tm="100000">
                                              <p:val>
                                                <p:strVal val="#ppt_x"/>
                                              </p:val>
                                            </p:tav>
                                          </p:tavLst>
                                        </p:anim>
                                        <p:anim calcmode="lin" valueType="num" p14:bounceEnd="40000">
                                          <p:cBhvr additive="base">
                                            <p:cTn id="33"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down)">
                                          <p:cBhvr>
                                            <p:cTn id="7" dur="500"/>
                                            <p:tgtEl>
                                              <p:spTgt spid="19"/>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wipe(down)">
                                          <p:cBhvr>
                                            <p:cTn id="10" dur="500"/>
                                            <p:tgtEl>
                                              <p:spTgt spid="20"/>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24"/>
                                            </p:tgtEl>
                                            <p:attrNameLst>
                                              <p:attrName>style.visibility</p:attrName>
                                            </p:attrNameLst>
                                          </p:cBhvr>
                                          <p:to>
                                            <p:strVal val="visible"/>
                                          </p:to>
                                        </p:set>
                                        <p:animEffect transition="in" filter="fade">
                                          <p:cBhvr>
                                            <p:cTn id="14" dur="1000"/>
                                            <p:tgtEl>
                                              <p:spTgt spid="24"/>
                                            </p:tgtEl>
                                          </p:cBhvr>
                                        </p:animEffect>
                                        <p:anim calcmode="lin" valueType="num">
                                          <p:cBhvr>
                                            <p:cTn id="15" dur="1000" fill="hold"/>
                                            <p:tgtEl>
                                              <p:spTgt spid="24"/>
                                            </p:tgtEl>
                                            <p:attrNameLst>
                                              <p:attrName>ppt_x</p:attrName>
                                            </p:attrNameLst>
                                          </p:cBhvr>
                                          <p:tavLst>
                                            <p:tav tm="0">
                                              <p:val>
                                                <p:strVal val="#ppt_x"/>
                                              </p:val>
                                            </p:tav>
                                            <p:tav tm="100000">
                                              <p:val>
                                                <p:strVal val="#ppt_x"/>
                                              </p:val>
                                            </p:tav>
                                          </p:tavLst>
                                        </p:anim>
                                        <p:anim calcmode="lin" valueType="num">
                                          <p:cBhvr>
                                            <p:cTn id="16" dur="1000" fill="hold"/>
                                            <p:tgtEl>
                                              <p:spTgt spid="24"/>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2" presetClass="entr" presetSubtype="8" accel="40000" fill="hold" nodeType="afterEffect">
                                      <p:stCondLst>
                                        <p:cond delay="0"/>
                                      </p:stCondLst>
                                      <p:childTnLst>
                                        <p:set>
                                          <p:cBhvr>
                                            <p:cTn id="19" dur="1" fill="hold">
                                              <p:stCondLst>
                                                <p:cond delay="0"/>
                                              </p:stCondLst>
                                            </p:cTn>
                                            <p:tgtEl>
                                              <p:spTgt spid="21"/>
                                            </p:tgtEl>
                                            <p:attrNameLst>
                                              <p:attrName>style.visibility</p:attrName>
                                            </p:attrNameLst>
                                          </p:cBhvr>
                                          <p:to>
                                            <p:strVal val="visible"/>
                                          </p:to>
                                        </p:set>
                                        <p:anim calcmode="lin" valueType="num">
                                          <p:cBhvr additive="base">
                                            <p:cTn id="20" dur="1000" fill="hold"/>
                                            <p:tgtEl>
                                              <p:spTgt spid="21"/>
                                            </p:tgtEl>
                                            <p:attrNameLst>
                                              <p:attrName>ppt_x</p:attrName>
                                            </p:attrNameLst>
                                          </p:cBhvr>
                                          <p:tavLst>
                                            <p:tav tm="0">
                                              <p:val>
                                                <p:strVal val="0-#ppt_w/2"/>
                                              </p:val>
                                            </p:tav>
                                            <p:tav tm="100000">
                                              <p:val>
                                                <p:strVal val="#ppt_x"/>
                                              </p:val>
                                            </p:tav>
                                          </p:tavLst>
                                        </p:anim>
                                        <p:anim calcmode="lin" valueType="num">
                                          <p:cBhvr additive="base">
                                            <p:cTn id="21" dur="1000" fill="hold"/>
                                            <p:tgtEl>
                                              <p:spTgt spid="21"/>
                                            </p:tgtEl>
                                            <p:attrNameLst>
                                              <p:attrName>ppt_y</p:attrName>
                                            </p:attrNameLst>
                                          </p:cBhvr>
                                          <p:tavLst>
                                            <p:tav tm="0">
                                              <p:val>
                                                <p:strVal val="#ppt_y"/>
                                              </p:val>
                                            </p:tav>
                                            <p:tav tm="100000">
                                              <p:val>
                                                <p:strVal val="#ppt_y"/>
                                              </p:val>
                                            </p:tav>
                                          </p:tavLst>
                                        </p:anim>
                                      </p:childTnLst>
                                    </p:cTn>
                                  </p:par>
                                  <p:par>
                                    <p:cTn id="22" presetID="2" presetClass="entr" presetSubtype="8" accel="40000" fill="hold" nodeType="with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1000" fill="hold"/>
                                            <p:tgtEl>
                                              <p:spTgt spid="22"/>
                                            </p:tgtEl>
                                            <p:attrNameLst>
                                              <p:attrName>ppt_x</p:attrName>
                                            </p:attrNameLst>
                                          </p:cBhvr>
                                          <p:tavLst>
                                            <p:tav tm="0">
                                              <p:val>
                                                <p:strVal val="0-#ppt_w/2"/>
                                              </p:val>
                                            </p:tav>
                                            <p:tav tm="100000">
                                              <p:val>
                                                <p:strVal val="#ppt_x"/>
                                              </p:val>
                                            </p:tav>
                                          </p:tavLst>
                                        </p:anim>
                                        <p:anim calcmode="lin" valueType="num">
                                          <p:cBhvr additive="base">
                                            <p:cTn id="25" dur="10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2" accel="40000" fill="hold" nodeType="with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additive="base">
                                            <p:cTn id="28" dur="1000" fill="hold"/>
                                            <p:tgtEl>
                                              <p:spTgt spid="18"/>
                                            </p:tgtEl>
                                            <p:attrNameLst>
                                              <p:attrName>ppt_x</p:attrName>
                                            </p:attrNameLst>
                                          </p:cBhvr>
                                          <p:tavLst>
                                            <p:tav tm="0">
                                              <p:val>
                                                <p:strVal val="1+#ppt_w/2"/>
                                              </p:val>
                                            </p:tav>
                                            <p:tav tm="100000">
                                              <p:val>
                                                <p:strVal val="#ppt_x"/>
                                              </p:val>
                                            </p:tav>
                                          </p:tavLst>
                                        </p:anim>
                                        <p:anim calcmode="lin" valueType="num">
                                          <p:cBhvr additive="base">
                                            <p:cTn id="29" dur="1000" fill="hold"/>
                                            <p:tgtEl>
                                              <p:spTgt spid="18"/>
                                            </p:tgtEl>
                                            <p:attrNameLst>
                                              <p:attrName>ppt_y</p:attrName>
                                            </p:attrNameLst>
                                          </p:cBhvr>
                                          <p:tavLst>
                                            <p:tav tm="0">
                                              <p:val>
                                                <p:strVal val="#ppt_y"/>
                                              </p:val>
                                            </p:tav>
                                            <p:tav tm="100000">
                                              <p:val>
                                                <p:strVal val="#ppt_y"/>
                                              </p:val>
                                            </p:tav>
                                          </p:tavLst>
                                        </p:anim>
                                      </p:childTnLst>
                                    </p:cTn>
                                  </p:par>
                                  <p:par>
                                    <p:cTn id="30" presetID="2" presetClass="entr" presetSubtype="2" accel="40000" fill="hold" nodeType="with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1000" fill="hold"/>
                                            <p:tgtEl>
                                              <p:spTgt spid="23"/>
                                            </p:tgtEl>
                                            <p:attrNameLst>
                                              <p:attrName>ppt_x</p:attrName>
                                            </p:attrNameLst>
                                          </p:cBhvr>
                                          <p:tavLst>
                                            <p:tav tm="0">
                                              <p:val>
                                                <p:strVal val="1+#ppt_w/2"/>
                                              </p:val>
                                            </p:tav>
                                            <p:tav tm="100000">
                                              <p:val>
                                                <p:strVal val="#ppt_x"/>
                                              </p:val>
                                            </p:tav>
                                          </p:tavLst>
                                        </p:anim>
                                        <p:anim calcmode="lin" valueType="num">
                                          <p:cBhvr additive="base">
                                            <p:cTn id="33"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1" cstate="screen">
            <a:extLst>
              <a:ext uri="{28A0092B-C50C-407E-A947-70E740481C1C}">
                <a14:useLocalDpi xmlns:a14="http://schemas.microsoft.com/office/drawing/2010/main"/>
              </a:ext>
            </a:extLst>
          </a:blip>
          <a:srcRect/>
          <a:stretch/>
        </p:blipFill>
        <p:spPr>
          <a:xfrm>
            <a:off x="5676900" y="0"/>
            <a:ext cx="3467100" cy="5143500"/>
          </a:xfrm>
          <a:prstGeom prst="rect">
            <a:avLst/>
          </a:prstGeom>
        </p:spPr>
      </p:pic>
      <p:grpSp>
        <p:nvGrpSpPr>
          <p:cNvPr id="15" name="组合 14"/>
          <p:cNvGrpSpPr/>
          <p:nvPr/>
        </p:nvGrpSpPr>
        <p:grpSpPr>
          <a:xfrm>
            <a:off x="452835" y="1881188"/>
            <a:ext cx="3300413" cy="769144"/>
            <a:chOff x="452835" y="1881188"/>
            <a:chExt cx="3300413" cy="769144"/>
          </a:xfrm>
        </p:grpSpPr>
        <p:sp>
          <p:nvSpPr>
            <p:cNvPr id="6" name="矩形 5"/>
            <p:cNvSpPr/>
            <p:nvPr>
              <p:custDataLst>
                <p:tags r:id="rId7"/>
              </p:custDataLst>
            </p:nvPr>
          </p:nvSpPr>
          <p:spPr>
            <a:xfrm>
              <a:off x="452835" y="1881188"/>
              <a:ext cx="2440781" cy="769144"/>
            </a:xfrm>
            <a:prstGeom prst="rect">
              <a:avLst/>
            </a:prstGeom>
            <a:solidFill>
              <a:srgbClr val="F4FBEB"/>
            </a:solidFill>
            <a:ln w="25400" cap="flat" cmpd="sng" algn="ctr">
              <a:noFill/>
              <a:prstDash val="solid"/>
            </a:ln>
            <a:effectLst/>
          </p:spPr>
          <p:txBody>
            <a:bodyPr lIns="162000" anchor="ctr">
              <a:normAutofit/>
            </a:bodyPr>
            <a:lstStyle/>
            <a:p>
              <a:pPr algn="ctr"/>
              <a:r>
                <a:rPr lang="zh-CN" altLang="en-US" sz="2000" kern="0" dirty="0">
                  <a:solidFill>
                    <a:srgbClr val="363636"/>
                  </a:solidFill>
                  <a:cs typeface="+mn-ea"/>
                  <a:sym typeface="+mn-lt"/>
                </a:rPr>
                <a:t>单击添加文字标题</a:t>
              </a:r>
            </a:p>
          </p:txBody>
        </p:sp>
        <p:sp>
          <p:nvSpPr>
            <p:cNvPr id="8" name="矩形 1"/>
            <p:cNvSpPr/>
            <p:nvPr>
              <p:custDataLst>
                <p:tags r:id="rId8"/>
              </p:custDataLst>
            </p:nvPr>
          </p:nvSpPr>
          <p:spPr>
            <a:xfrm flipH="1">
              <a:off x="2763838" y="1881188"/>
              <a:ext cx="989410" cy="769144"/>
            </a:xfrm>
            <a:custGeom>
              <a:avLst/>
              <a:gdLst/>
              <a:ahLst/>
              <a:cxnLst/>
              <a:rect l="l" t="t" r="r" b="b"/>
              <a:pathLst>
                <a:path w="1759256" h="1368152">
                  <a:moveTo>
                    <a:pt x="0" y="0"/>
                  </a:moveTo>
                  <a:lnTo>
                    <a:pt x="1512168" y="0"/>
                  </a:lnTo>
                  <a:lnTo>
                    <a:pt x="1512168" y="255262"/>
                  </a:lnTo>
                  <a:lnTo>
                    <a:pt x="1759256" y="409692"/>
                  </a:lnTo>
                  <a:lnTo>
                    <a:pt x="1512168" y="564122"/>
                  </a:lnTo>
                  <a:lnTo>
                    <a:pt x="1512168" y="1368152"/>
                  </a:lnTo>
                  <a:lnTo>
                    <a:pt x="0" y="1368152"/>
                  </a:lnTo>
                  <a:close/>
                </a:path>
              </a:pathLst>
            </a:custGeom>
            <a:solidFill>
              <a:srgbClr val="2A9082"/>
            </a:solidFill>
            <a:ln w="19050" cap="flat" cmpd="sng" algn="ctr">
              <a:noFill/>
              <a:prstDash val="solid"/>
            </a:ln>
            <a:effectLst/>
          </p:spPr>
          <p:txBody>
            <a:bodyPr lIns="0" tIns="0" rIns="108000" bIns="0" anchor="ctr"/>
            <a:lstStyle/>
            <a:p>
              <a:pPr algn="ctr"/>
              <a:r>
                <a:rPr lang="zh-CN" altLang="en-US" sz="1500" kern="0" dirty="0">
                  <a:solidFill>
                    <a:sysClr val="window" lastClr="FFFFFF"/>
                  </a:solidFill>
                  <a:cs typeface="+mn-ea"/>
                  <a:sym typeface="+mn-lt"/>
                </a:rPr>
                <a:t>第二章</a:t>
              </a:r>
            </a:p>
          </p:txBody>
        </p:sp>
      </p:grpSp>
      <p:grpSp>
        <p:nvGrpSpPr>
          <p:cNvPr id="5" name="组合 4"/>
          <p:cNvGrpSpPr/>
          <p:nvPr/>
        </p:nvGrpSpPr>
        <p:grpSpPr>
          <a:xfrm>
            <a:off x="2053035" y="1110854"/>
            <a:ext cx="3249215" cy="770334"/>
            <a:chOff x="2053035" y="1110854"/>
            <a:chExt cx="3249215" cy="770334"/>
          </a:xfrm>
        </p:grpSpPr>
        <p:sp>
          <p:nvSpPr>
            <p:cNvPr id="9" name="矩形 8"/>
            <p:cNvSpPr/>
            <p:nvPr>
              <p:custDataLst>
                <p:tags r:id="rId5"/>
              </p:custDataLst>
            </p:nvPr>
          </p:nvSpPr>
          <p:spPr>
            <a:xfrm>
              <a:off x="2862660" y="1110854"/>
              <a:ext cx="2439590" cy="770334"/>
            </a:xfrm>
            <a:prstGeom prst="rect">
              <a:avLst/>
            </a:prstGeom>
            <a:solidFill>
              <a:srgbClr val="F4FBEB"/>
            </a:solidFill>
            <a:ln w="25400" cap="flat" cmpd="sng" algn="ctr">
              <a:noFill/>
              <a:prstDash val="solid"/>
            </a:ln>
            <a:effectLst/>
          </p:spPr>
          <p:txBody>
            <a:bodyPr lIns="162000" anchor="ctr">
              <a:normAutofit/>
            </a:bodyPr>
            <a:lstStyle/>
            <a:p>
              <a:pPr lvl="0" algn="ctr">
                <a:defRPr/>
              </a:pPr>
              <a:r>
                <a:rPr lang="zh-CN" altLang="en-US" sz="2000" kern="0" dirty="0">
                  <a:solidFill>
                    <a:srgbClr val="363636"/>
                  </a:solidFill>
                  <a:cs typeface="+mn-ea"/>
                  <a:sym typeface="+mn-lt"/>
                </a:rPr>
                <a:t>单击添加文字标题</a:t>
              </a:r>
            </a:p>
          </p:txBody>
        </p:sp>
        <p:sp>
          <p:nvSpPr>
            <p:cNvPr id="10" name="矩形 1"/>
            <p:cNvSpPr/>
            <p:nvPr>
              <p:custDataLst>
                <p:tags r:id="rId6"/>
              </p:custDataLst>
            </p:nvPr>
          </p:nvSpPr>
          <p:spPr>
            <a:xfrm>
              <a:off x="2053035" y="1110854"/>
              <a:ext cx="989409" cy="770334"/>
            </a:xfrm>
            <a:custGeom>
              <a:avLst/>
              <a:gdLst/>
              <a:ahLst/>
              <a:cxnLst/>
              <a:rect l="l" t="t" r="r" b="b"/>
              <a:pathLst>
                <a:path w="1759256" h="1368152">
                  <a:moveTo>
                    <a:pt x="0" y="0"/>
                  </a:moveTo>
                  <a:lnTo>
                    <a:pt x="1512168" y="0"/>
                  </a:lnTo>
                  <a:lnTo>
                    <a:pt x="1512168" y="255262"/>
                  </a:lnTo>
                  <a:lnTo>
                    <a:pt x="1759256" y="409692"/>
                  </a:lnTo>
                  <a:lnTo>
                    <a:pt x="1512168" y="564122"/>
                  </a:lnTo>
                  <a:lnTo>
                    <a:pt x="1512168" y="1368152"/>
                  </a:lnTo>
                  <a:lnTo>
                    <a:pt x="0" y="1368152"/>
                  </a:lnTo>
                  <a:close/>
                </a:path>
              </a:pathLst>
            </a:custGeom>
            <a:solidFill>
              <a:srgbClr val="2A9082"/>
            </a:solidFill>
            <a:ln w="19050" cap="flat" cmpd="sng" algn="ctr">
              <a:noFill/>
              <a:prstDash val="solid"/>
            </a:ln>
            <a:effectLst/>
          </p:spPr>
          <p:txBody>
            <a:bodyPr lIns="0" tIns="0" rIns="108000" bIns="0" anchor="ctr"/>
            <a:lstStyle/>
            <a:p>
              <a:pPr algn="ctr"/>
              <a:r>
                <a:rPr lang="zh-CN" altLang="en-US" sz="1500" kern="0" dirty="0">
                  <a:solidFill>
                    <a:sysClr val="window" lastClr="FFFFFF"/>
                  </a:solidFill>
                  <a:cs typeface="+mn-ea"/>
                  <a:sym typeface="+mn-lt"/>
                </a:rPr>
                <a:t>第一章</a:t>
              </a:r>
            </a:p>
          </p:txBody>
        </p:sp>
      </p:grpSp>
      <p:grpSp>
        <p:nvGrpSpPr>
          <p:cNvPr id="17" name="组合 16"/>
          <p:cNvGrpSpPr/>
          <p:nvPr/>
        </p:nvGrpSpPr>
        <p:grpSpPr>
          <a:xfrm>
            <a:off x="452835" y="3421857"/>
            <a:ext cx="3300413" cy="769144"/>
            <a:chOff x="452835" y="3421857"/>
            <a:chExt cx="3300413" cy="769144"/>
          </a:xfrm>
        </p:grpSpPr>
        <p:sp>
          <p:nvSpPr>
            <p:cNvPr id="11" name="矩形 34"/>
            <p:cNvSpPr>
              <a:spLocks noChangeArrowheads="1"/>
            </p:cNvSpPr>
            <p:nvPr>
              <p:custDataLst>
                <p:tags r:id="rId3"/>
              </p:custDataLst>
            </p:nvPr>
          </p:nvSpPr>
          <p:spPr bwMode="auto">
            <a:xfrm>
              <a:off x="452835" y="3421857"/>
              <a:ext cx="2440781" cy="769144"/>
            </a:xfrm>
            <a:prstGeom prst="rect">
              <a:avLst/>
            </a:prstGeom>
            <a:solidFill>
              <a:srgbClr val="F4FBEB"/>
            </a:solidFill>
            <a:ln w="25400" cap="flat" cmpd="sng" algn="ctr">
              <a:noFill/>
              <a:prstDash val="solid"/>
            </a:ln>
            <a:effectLst/>
            <a:extLst/>
          </p:spPr>
          <p:txBody>
            <a:bodyPr lIns="162000" anchor="ctr">
              <a:normAutofit/>
            </a:bodyPr>
            <a:lstStyle/>
            <a:p>
              <a:pPr algn="ctr"/>
              <a:r>
                <a:rPr lang="zh-CN" altLang="en-US" sz="2000" kern="0" dirty="0">
                  <a:solidFill>
                    <a:srgbClr val="363636"/>
                  </a:solidFill>
                  <a:cs typeface="+mn-ea"/>
                  <a:sym typeface="+mn-lt"/>
                </a:rPr>
                <a:t>单击添加文字标题</a:t>
              </a:r>
            </a:p>
          </p:txBody>
        </p:sp>
        <p:sp>
          <p:nvSpPr>
            <p:cNvPr id="12" name="矩形 1"/>
            <p:cNvSpPr/>
            <p:nvPr>
              <p:custDataLst>
                <p:tags r:id="rId4"/>
              </p:custDataLst>
            </p:nvPr>
          </p:nvSpPr>
          <p:spPr>
            <a:xfrm flipH="1">
              <a:off x="2763838" y="3421857"/>
              <a:ext cx="989410" cy="769144"/>
            </a:xfrm>
            <a:custGeom>
              <a:avLst/>
              <a:gdLst/>
              <a:ahLst/>
              <a:cxnLst/>
              <a:rect l="l" t="t" r="r" b="b"/>
              <a:pathLst>
                <a:path w="1759256" h="1368152">
                  <a:moveTo>
                    <a:pt x="0" y="0"/>
                  </a:moveTo>
                  <a:lnTo>
                    <a:pt x="1512168" y="0"/>
                  </a:lnTo>
                  <a:lnTo>
                    <a:pt x="1512168" y="255262"/>
                  </a:lnTo>
                  <a:lnTo>
                    <a:pt x="1759256" y="409692"/>
                  </a:lnTo>
                  <a:lnTo>
                    <a:pt x="1512168" y="564122"/>
                  </a:lnTo>
                  <a:lnTo>
                    <a:pt x="1512168" y="1368152"/>
                  </a:lnTo>
                  <a:lnTo>
                    <a:pt x="0" y="1368152"/>
                  </a:lnTo>
                  <a:close/>
                </a:path>
              </a:pathLst>
            </a:custGeom>
            <a:solidFill>
              <a:srgbClr val="2A9082"/>
            </a:solidFill>
            <a:ln w="19050" cap="flat" cmpd="sng" algn="ctr">
              <a:noFill/>
              <a:prstDash val="solid"/>
            </a:ln>
            <a:effectLst/>
          </p:spPr>
          <p:txBody>
            <a:bodyPr lIns="0" tIns="0" rIns="108000" bIns="0" anchor="ctr"/>
            <a:lstStyle/>
            <a:p>
              <a:pPr algn="ctr"/>
              <a:r>
                <a:rPr lang="zh-CN" altLang="en-US" sz="1500" kern="0" dirty="0">
                  <a:solidFill>
                    <a:sysClr val="window" lastClr="FFFFFF"/>
                  </a:solidFill>
                  <a:cs typeface="+mn-ea"/>
                  <a:sym typeface="+mn-lt"/>
                </a:rPr>
                <a:t>第四章</a:t>
              </a:r>
            </a:p>
          </p:txBody>
        </p:sp>
      </p:grpSp>
      <p:grpSp>
        <p:nvGrpSpPr>
          <p:cNvPr id="16" name="组合 15"/>
          <p:cNvGrpSpPr/>
          <p:nvPr/>
        </p:nvGrpSpPr>
        <p:grpSpPr>
          <a:xfrm>
            <a:off x="2053035" y="2652713"/>
            <a:ext cx="3249215" cy="769144"/>
            <a:chOff x="2053035" y="2652713"/>
            <a:chExt cx="3249215" cy="769144"/>
          </a:xfrm>
        </p:grpSpPr>
        <p:sp>
          <p:nvSpPr>
            <p:cNvPr id="13" name="矩形 36"/>
            <p:cNvSpPr>
              <a:spLocks noChangeArrowheads="1"/>
            </p:cNvSpPr>
            <p:nvPr>
              <p:custDataLst>
                <p:tags r:id="rId1"/>
              </p:custDataLst>
            </p:nvPr>
          </p:nvSpPr>
          <p:spPr bwMode="auto">
            <a:xfrm>
              <a:off x="2862660" y="2652713"/>
              <a:ext cx="2439590" cy="769144"/>
            </a:xfrm>
            <a:prstGeom prst="rect">
              <a:avLst/>
            </a:prstGeom>
            <a:solidFill>
              <a:srgbClr val="F4FBEB"/>
            </a:solidFill>
            <a:ln w="25400" cap="flat" cmpd="sng" algn="ctr">
              <a:noFill/>
              <a:prstDash val="solid"/>
            </a:ln>
            <a:effectLst/>
            <a:extLst/>
          </p:spPr>
          <p:txBody>
            <a:bodyPr lIns="162000" anchor="ctr">
              <a:normAutofit/>
            </a:bodyPr>
            <a:lstStyle/>
            <a:p>
              <a:pPr algn="ctr"/>
              <a:r>
                <a:rPr lang="zh-CN" altLang="en-US" sz="2000" kern="0" dirty="0">
                  <a:solidFill>
                    <a:srgbClr val="363636"/>
                  </a:solidFill>
                  <a:cs typeface="+mn-ea"/>
                  <a:sym typeface="+mn-lt"/>
                </a:rPr>
                <a:t>单击添加文字标题</a:t>
              </a:r>
            </a:p>
          </p:txBody>
        </p:sp>
        <p:sp>
          <p:nvSpPr>
            <p:cNvPr id="14" name="矩形 1"/>
            <p:cNvSpPr/>
            <p:nvPr>
              <p:custDataLst>
                <p:tags r:id="rId2"/>
              </p:custDataLst>
            </p:nvPr>
          </p:nvSpPr>
          <p:spPr>
            <a:xfrm>
              <a:off x="2053035" y="2652713"/>
              <a:ext cx="989409" cy="769144"/>
            </a:xfrm>
            <a:custGeom>
              <a:avLst/>
              <a:gdLst/>
              <a:ahLst/>
              <a:cxnLst/>
              <a:rect l="l" t="t" r="r" b="b"/>
              <a:pathLst>
                <a:path w="1759256" h="1368152">
                  <a:moveTo>
                    <a:pt x="0" y="0"/>
                  </a:moveTo>
                  <a:lnTo>
                    <a:pt x="1512168" y="0"/>
                  </a:lnTo>
                  <a:lnTo>
                    <a:pt x="1512168" y="255262"/>
                  </a:lnTo>
                  <a:lnTo>
                    <a:pt x="1759256" y="409692"/>
                  </a:lnTo>
                  <a:lnTo>
                    <a:pt x="1512168" y="564122"/>
                  </a:lnTo>
                  <a:lnTo>
                    <a:pt x="1512168" y="1368152"/>
                  </a:lnTo>
                  <a:lnTo>
                    <a:pt x="0" y="1368152"/>
                  </a:lnTo>
                  <a:close/>
                </a:path>
              </a:pathLst>
            </a:custGeom>
            <a:solidFill>
              <a:srgbClr val="2A9082"/>
            </a:solidFill>
            <a:ln w="19050" cap="flat" cmpd="sng" algn="ctr">
              <a:noFill/>
              <a:prstDash val="solid"/>
            </a:ln>
            <a:effectLst/>
          </p:spPr>
          <p:txBody>
            <a:bodyPr lIns="0" tIns="0" rIns="108000" bIns="0" anchor="ctr"/>
            <a:lstStyle/>
            <a:p>
              <a:pPr algn="ctr">
                <a:defRPr/>
              </a:pPr>
              <a:r>
                <a:rPr lang="zh-CN" altLang="en-US" sz="1500" kern="0" dirty="0">
                  <a:solidFill>
                    <a:sysClr val="window" lastClr="FFFFFF"/>
                  </a:solidFill>
                  <a:cs typeface="+mn-ea"/>
                  <a:sym typeface="+mn-lt"/>
                </a:rPr>
                <a:t>第三章</a:t>
              </a:r>
            </a:p>
          </p:txBody>
        </p:sp>
      </p:grpSp>
    </p:spTree>
    <p:extLst>
      <p:ext uri="{BB962C8B-B14F-4D97-AF65-F5344CB8AC3E}">
        <p14:creationId xmlns:p14="http://schemas.microsoft.com/office/powerpoint/2010/main" val="588185152"/>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par>
                          <p:cTn id="8" fill="hold">
                            <p:stCondLst>
                              <p:cond delay="1000"/>
                            </p:stCondLst>
                            <p:childTnLst>
                              <p:par>
                                <p:cTn id="9" presetID="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750" fill="hold"/>
                                        <p:tgtEl>
                                          <p:spTgt spid="5"/>
                                        </p:tgtEl>
                                        <p:attrNameLst>
                                          <p:attrName>ppt_x</p:attrName>
                                        </p:attrNameLst>
                                      </p:cBhvr>
                                      <p:tavLst>
                                        <p:tav tm="0">
                                          <p:val>
                                            <p:strVal val="0-#ppt_w/2"/>
                                          </p:val>
                                        </p:tav>
                                        <p:tav tm="100000">
                                          <p:val>
                                            <p:strVal val="#ppt_x"/>
                                          </p:val>
                                        </p:tav>
                                      </p:tavLst>
                                    </p:anim>
                                    <p:anim calcmode="lin" valueType="num">
                                      <p:cBhvr additive="base">
                                        <p:cTn id="12" dur="7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750" fill="hold"/>
                                        <p:tgtEl>
                                          <p:spTgt spid="15"/>
                                        </p:tgtEl>
                                        <p:attrNameLst>
                                          <p:attrName>ppt_x</p:attrName>
                                        </p:attrNameLst>
                                      </p:cBhvr>
                                      <p:tavLst>
                                        <p:tav tm="0">
                                          <p:val>
                                            <p:strVal val="1+#ppt_w/2"/>
                                          </p:val>
                                        </p:tav>
                                        <p:tav tm="100000">
                                          <p:val>
                                            <p:strVal val="#ppt_x"/>
                                          </p:val>
                                        </p:tav>
                                      </p:tavLst>
                                    </p:anim>
                                    <p:anim calcmode="lin" valueType="num">
                                      <p:cBhvr additive="base">
                                        <p:cTn id="16" dur="750" fill="hold"/>
                                        <p:tgtEl>
                                          <p:spTgt spid="15"/>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750" fill="hold"/>
                                        <p:tgtEl>
                                          <p:spTgt spid="16"/>
                                        </p:tgtEl>
                                        <p:attrNameLst>
                                          <p:attrName>ppt_x</p:attrName>
                                        </p:attrNameLst>
                                      </p:cBhvr>
                                      <p:tavLst>
                                        <p:tav tm="0">
                                          <p:val>
                                            <p:strVal val="0-#ppt_w/2"/>
                                          </p:val>
                                        </p:tav>
                                        <p:tav tm="100000">
                                          <p:val>
                                            <p:strVal val="#ppt_x"/>
                                          </p:val>
                                        </p:tav>
                                      </p:tavLst>
                                    </p:anim>
                                    <p:anim calcmode="lin" valueType="num">
                                      <p:cBhvr additive="base">
                                        <p:cTn id="20" dur="75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750" fill="hold"/>
                                        <p:tgtEl>
                                          <p:spTgt spid="17"/>
                                        </p:tgtEl>
                                        <p:attrNameLst>
                                          <p:attrName>ppt_x</p:attrName>
                                        </p:attrNameLst>
                                      </p:cBhvr>
                                      <p:tavLst>
                                        <p:tav tm="0">
                                          <p:val>
                                            <p:strVal val="1+#ppt_w/2"/>
                                          </p:val>
                                        </p:tav>
                                        <p:tav tm="100000">
                                          <p:val>
                                            <p:strVal val="#ppt_x"/>
                                          </p:val>
                                        </p:tav>
                                      </p:tavLst>
                                    </p:anim>
                                    <p:anim calcmode="lin" valueType="num">
                                      <p:cBhvr additive="base">
                                        <p:cTn id="24" dur="75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任意多边形 45"/>
          <p:cNvSpPr/>
          <p:nvPr/>
        </p:nvSpPr>
        <p:spPr>
          <a:xfrm rot="2700000">
            <a:off x="5573904" y="1420622"/>
            <a:ext cx="160826" cy="235479"/>
          </a:xfrm>
          <a:custGeom>
            <a:avLst/>
            <a:gdLst>
              <a:gd name="connsiteX0" fmla="*/ 252423 w 507348"/>
              <a:gd name="connsiteY0" fmla="*/ 0 h 742850"/>
              <a:gd name="connsiteX1" fmla="*/ 431504 w 507348"/>
              <a:gd name="connsiteY1" fmla="*/ 308760 h 742850"/>
              <a:gd name="connsiteX2" fmla="*/ 433049 w 507348"/>
              <a:gd name="connsiteY2" fmla="*/ 309802 h 742850"/>
              <a:gd name="connsiteX3" fmla="*/ 448481 w 507348"/>
              <a:gd name="connsiteY3" fmla="*/ 328506 h 742850"/>
              <a:gd name="connsiteX4" fmla="*/ 490883 w 507348"/>
              <a:gd name="connsiteY4" fmla="*/ 401613 h 742850"/>
              <a:gd name="connsiteX5" fmla="*/ 502194 w 507348"/>
              <a:gd name="connsiteY5" fmla="*/ 438052 h 742850"/>
              <a:gd name="connsiteX6" fmla="*/ 507348 w 507348"/>
              <a:gd name="connsiteY6" fmla="*/ 489176 h 742850"/>
              <a:gd name="connsiteX7" fmla="*/ 503585 w 507348"/>
              <a:gd name="connsiteY7" fmla="*/ 526503 h 742850"/>
              <a:gd name="connsiteX8" fmla="*/ 502194 w 507348"/>
              <a:gd name="connsiteY8" fmla="*/ 540300 h 742850"/>
              <a:gd name="connsiteX9" fmla="*/ 253674 w 507348"/>
              <a:gd name="connsiteY9" fmla="*/ 742850 h 742850"/>
              <a:gd name="connsiteX10" fmla="*/ 5154 w 507348"/>
              <a:gd name="connsiteY10" fmla="*/ 540300 h 742850"/>
              <a:gd name="connsiteX11" fmla="*/ 3763 w 507348"/>
              <a:gd name="connsiteY11" fmla="*/ 526503 h 742850"/>
              <a:gd name="connsiteX12" fmla="*/ 0 w 507348"/>
              <a:gd name="connsiteY12" fmla="*/ 489176 h 742850"/>
              <a:gd name="connsiteX13" fmla="*/ 5154 w 507348"/>
              <a:gd name="connsiteY13" fmla="*/ 438052 h 742850"/>
              <a:gd name="connsiteX14" fmla="*/ 19346 w 507348"/>
              <a:gd name="connsiteY14" fmla="*/ 392332 h 742850"/>
              <a:gd name="connsiteX15" fmla="*/ 50443 w 507348"/>
              <a:gd name="connsiteY15" fmla="*/ 338717 h 742850"/>
              <a:gd name="connsiteX16" fmla="*/ 69042 w 507348"/>
              <a:gd name="connsiteY16" fmla="*/ 316175 h 742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7348" h="742850">
                <a:moveTo>
                  <a:pt x="252423" y="0"/>
                </a:moveTo>
                <a:lnTo>
                  <a:pt x="431504" y="308760"/>
                </a:lnTo>
                <a:lnTo>
                  <a:pt x="433049" y="309802"/>
                </a:lnTo>
                <a:lnTo>
                  <a:pt x="448481" y="328506"/>
                </a:lnTo>
                <a:lnTo>
                  <a:pt x="490883" y="401613"/>
                </a:lnTo>
                <a:lnTo>
                  <a:pt x="502194" y="438052"/>
                </a:lnTo>
                <a:cubicBezTo>
                  <a:pt x="505573" y="454566"/>
                  <a:pt x="507348" y="471664"/>
                  <a:pt x="507348" y="489176"/>
                </a:cubicBezTo>
                <a:lnTo>
                  <a:pt x="503585" y="526503"/>
                </a:lnTo>
                <a:lnTo>
                  <a:pt x="502194" y="540300"/>
                </a:lnTo>
                <a:cubicBezTo>
                  <a:pt x="478540" y="655895"/>
                  <a:pt x="376262" y="742850"/>
                  <a:pt x="253674" y="742850"/>
                </a:cubicBezTo>
                <a:cubicBezTo>
                  <a:pt x="131087" y="742850"/>
                  <a:pt x="28808" y="655895"/>
                  <a:pt x="5154" y="540300"/>
                </a:cubicBezTo>
                <a:lnTo>
                  <a:pt x="3763" y="526503"/>
                </a:lnTo>
                <a:lnTo>
                  <a:pt x="0" y="489176"/>
                </a:lnTo>
                <a:cubicBezTo>
                  <a:pt x="0" y="471664"/>
                  <a:pt x="1775" y="454566"/>
                  <a:pt x="5154" y="438052"/>
                </a:cubicBezTo>
                <a:lnTo>
                  <a:pt x="19346" y="392332"/>
                </a:lnTo>
                <a:lnTo>
                  <a:pt x="50443" y="338717"/>
                </a:lnTo>
                <a:lnTo>
                  <a:pt x="69042" y="31617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47" name="任意多边形 46"/>
          <p:cNvSpPr/>
          <p:nvPr/>
        </p:nvSpPr>
        <p:spPr>
          <a:xfrm rot="18900000" flipH="1">
            <a:off x="3132172" y="1420623"/>
            <a:ext cx="160826" cy="235479"/>
          </a:xfrm>
          <a:custGeom>
            <a:avLst/>
            <a:gdLst>
              <a:gd name="connsiteX0" fmla="*/ 252423 w 507348"/>
              <a:gd name="connsiteY0" fmla="*/ 0 h 742850"/>
              <a:gd name="connsiteX1" fmla="*/ 431504 w 507348"/>
              <a:gd name="connsiteY1" fmla="*/ 308760 h 742850"/>
              <a:gd name="connsiteX2" fmla="*/ 433049 w 507348"/>
              <a:gd name="connsiteY2" fmla="*/ 309802 h 742850"/>
              <a:gd name="connsiteX3" fmla="*/ 448481 w 507348"/>
              <a:gd name="connsiteY3" fmla="*/ 328506 h 742850"/>
              <a:gd name="connsiteX4" fmla="*/ 490883 w 507348"/>
              <a:gd name="connsiteY4" fmla="*/ 401613 h 742850"/>
              <a:gd name="connsiteX5" fmla="*/ 502194 w 507348"/>
              <a:gd name="connsiteY5" fmla="*/ 438052 h 742850"/>
              <a:gd name="connsiteX6" fmla="*/ 507348 w 507348"/>
              <a:gd name="connsiteY6" fmla="*/ 489176 h 742850"/>
              <a:gd name="connsiteX7" fmla="*/ 503585 w 507348"/>
              <a:gd name="connsiteY7" fmla="*/ 526503 h 742850"/>
              <a:gd name="connsiteX8" fmla="*/ 502194 w 507348"/>
              <a:gd name="connsiteY8" fmla="*/ 540300 h 742850"/>
              <a:gd name="connsiteX9" fmla="*/ 253674 w 507348"/>
              <a:gd name="connsiteY9" fmla="*/ 742850 h 742850"/>
              <a:gd name="connsiteX10" fmla="*/ 5154 w 507348"/>
              <a:gd name="connsiteY10" fmla="*/ 540300 h 742850"/>
              <a:gd name="connsiteX11" fmla="*/ 3763 w 507348"/>
              <a:gd name="connsiteY11" fmla="*/ 526503 h 742850"/>
              <a:gd name="connsiteX12" fmla="*/ 0 w 507348"/>
              <a:gd name="connsiteY12" fmla="*/ 489176 h 742850"/>
              <a:gd name="connsiteX13" fmla="*/ 5154 w 507348"/>
              <a:gd name="connsiteY13" fmla="*/ 438052 h 742850"/>
              <a:gd name="connsiteX14" fmla="*/ 19346 w 507348"/>
              <a:gd name="connsiteY14" fmla="*/ 392332 h 742850"/>
              <a:gd name="connsiteX15" fmla="*/ 50443 w 507348"/>
              <a:gd name="connsiteY15" fmla="*/ 338717 h 742850"/>
              <a:gd name="connsiteX16" fmla="*/ 69042 w 507348"/>
              <a:gd name="connsiteY16" fmla="*/ 316175 h 742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7348" h="742850">
                <a:moveTo>
                  <a:pt x="252423" y="0"/>
                </a:moveTo>
                <a:lnTo>
                  <a:pt x="431504" y="308760"/>
                </a:lnTo>
                <a:lnTo>
                  <a:pt x="433049" y="309802"/>
                </a:lnTo>
                <a:lnTo>
                  <a:pt x="448481" y="328506"/>
                </a:lnTo>
                <a:lnTo>
                  <a:pt x="490883" y="401613"/>
                </a:lnTo>
                <a:lnTo>
                  <a:pt x="502194" y="438052"/>
                </a:lnTo>
                <a:cubicBezTo>
                  <a:pt x="505573" y="454566"/>
                  <a:pt x="507348" y="471664"/>
                  <a:pt x="507348" y="489176"/>
                </a:cubicBezTo>
                <a:lnTo>
                  <a:pt x="503585" y="526503"/>
                </a:lnTo>
                <a:lnTo>
                  <a:pt x="502194" y="540300"/>
                </a:lnTo>
                <a:cubicBezTo>
                  <a:pt x="478540" y="655895"/>
                  <a:pt x="376262" y="742850"/>
                  <a:pt x="253674" y="742850"/>
                </a:cubicBezTo>
                <a:cubicBezTo>
                  <a:pt x="131087" y="742850"/>
                  <a:pt x="28808" y="655895"/>
                  <a:pt x="5154" y="540300"/>
                </a:cubicBezTo>
                <a:lnTo>
                  <a:pt x="3763" y="526503"/>
                </a:lnTo>
                <a:lnTo>
                  <a:pt x="0" y="489176"/>
                </a:lnTo>
                <a:cubicBezTo>
                  <a:pt x="0" y="471664"/>
                  <a:pt x="1775" y="454566"/>
                  <a:pt x="5154" y="438052"/>
                </a:cubicBezTo>
                <a:lnTo>
                  <a:pt x="19346" y="392332"/>
                </a:lnTo>
                <a:lnTo>
                  <a:pt x="50443" y="338717"/>
                </a:lnTo>
                <a:lnTo>
                  <a:pt x="69042" y="31617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48" name="任意多边形 47"/>
          <p:cNvSpPr/>
          <p:nvPr/>
        </p:nvSpPr>
        <p:spPr>
          <a:xfrm rot="18900000" flipV="1">
            <a:off x="5573904" y="3757534"/>
            <a:ext cx="160826" cy="235479"/>
          </a:xfrm>
          <a:custGeom>
            <a:avLst/>
            <a:gdLst>
              <a:gd name="connsiteX0" fmla="*/ 252423 w 507348"/>
              <a:gd name="connsiteY0" fmla="*/ 0 h 742850"/>
              <a:gd name="connsiteX1" fmla="*/ 431504 w 507348"/>
              <a:gd name="connsiteY1" fmla="*/ 308760 h 742850"/>
              <a:gd name="connsiteX2" fmla="*/ 433049 w 507348"/>
              <a:gd name="connsiteY2" fmla="*/ 309802 h 742850"/>
              <a:gd name="connsiteX3" fmla="*/ 448481 w 507348"/>
              <a:gd name="connsiteY3" fmla="*/ 328506 h 742850"/>
              <a:gd name="connsiteX4" fmla="*/ 490883 w 507348"/>
              <a:gd name="connsiteY4" fmla="*/ 401613 h 742850"/>
              <a:gd name="connsiteX5" fmla="*/ 502194 w 507348"/>
              <a:gd name="connsiteY5" fmla="*/ 438052 h 742850"/>
              <a:gd name="connsiteX6" fmla="*/ 507348 w 507348"/>
              <a:gd name="connsiteY6" fmla="*/ 489176 h 742850"/>
              <a:gd name="connsiteX7" fmla="*/ 503585 w 507348"/>
              <a:gd name="connsiteY7" fmla="*/ 526503 h 742850"/>
              <a:gd name="connsiteX8" fmla="*/ 502194 w 507348"/>
              <a:gd name="connsiteY8" fmla="*/ 540300 h 742850"/>
              <a:gd name="connsiteX9" fmla="*/ 253674 w 507348"/>
              <a:gd name="connsiteY9" fmla="*/ 742850 h 742850"/>
              <a:gd name="connsiteX10" fmla="*/ 5154 w 507348"/>
              <a:gd name="connsiteY10" fmla="*/ 540300 h 742850"/>
              <a:gd name="connsiteX11" fmla="*/ 3763 w 507348"/>
              <a:gd name="connsiteY11" fmla="*/ 526503 h 742850"/>
              <a:gd name="connsiteX12" fmla="*/ 0 w 507348"/>
              <a:gd name="connsiteY12" fmla="*/ 489176 h 742850"/>
              <a:gd name="connsiteX13" fmla="*/ 5154 w 507348"/>
              <a:gd name="connsiteY13" fmla="*/ 438052 h 742850"/>
              <a:gd name="connsiteX14" fmla="*/ 19346 w 507348"/>
              <a:gd name="connsiteY14" fmla="*/ 392332 h 742850"/>
              <a:gd name="connsiteX15" fmla="*/ 50443 w 507348"/>
              <a:gd name="connsiteY15" fmla="*/ 338717 h 742850"/>
              <a:gd name="connsiteX16" fmla="*/ 69042 w 507348"/>
              <a:gd name="connsiteY16" fmla="*/ 316175 h 742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7348" h="742850">
                <a:moveTo>
                  <a:pt x="252423" y="0"/>
                </a:moveTo>
                <a:lnTo>
                  <a:pt x="431504" y="308760"/>
                </a:lnTo>
                <a:lnTo>
                  <a:pt x="433049" y="309802"/>
                </a:lnTo>
                <a:lnTo>
                  <a:pt x="448481" y="328506"/>
                </a:lnTo>
                <a:lnTo>
                  <a:pt x="490883" y="401613"/>
                </a:lnTo>
                <a:lnTo>
                  <a:pt x="502194" y="438052"/>
                </a:lnTo>
                <a:cubicBezTo>
                  <a:pt x="505573" y="454566"/>
                  <a:pt x="507348" y="471664"/>
                  <a:pt x="507348" y="489176"/>
                </a:cubicBezTo>
                <a:lnTo>
                  <a:pt x="503585" y="526503"/>
                </a:lnTo>
                <a:lnTo>
                  <a:pt x="502194" y="540300"/>
                </a:lnTo>
                <a:cubicBezTo>
                  <a:pt x="478540" y="655895"/>
                  <a:pt x="376262" y="742850"/>
                  <a:pt x="253674" y="742850"/>
                </a:cubicBezTo>
                <a:cubicBezTo>
                  <a:pt x="131087" y="742850"/>
                  <a:pt x="28808" y="655895"/>
                  <a:pt x="5154" y="540300"/>
                </a:cubicBezTo>
                <a:lnTo>
                  <a:pt x="3763" y="526503"/>
                </a:lnTo>
                <a:lnTo>
                  <a:pt x="0" y="489176"/>
                </a:lnTo>
                <a:cubicBezTo>
                  <a:pt x="0" y="471664"/>
                  <a:pt x="1775" y="454566"/>
                  <a:pt x="5154" y="438052"/>
                </a:cubicBezTo>
                <a:lnTo>
                  <a:pt x="19346" y="392332"/>
                </a:lnTo>
                <a:lnTo>
                  <a:pt x="50443" y="338717"/>
                </a:lnTo>
                <a:lnTo>
                  <a:pt x="69042" y="316175"/>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49" name="任意多边形 48"/>
          <p:cNvSpPr/>
          <p:nvPr/>
        </p:nvSpPr>
        <p:spPr>
          <a:xfrm rot="2700000" flipH="1" flipV="1">
            <a:off x="3132172" y="3757535"/>
            <a:ext cx="160826" cy="235479"/>
          </a:xfrm>
          <a:custGeom>
            <a:avLst/>
            <a:gdLst>
              <a:gd name="connsiteX0" fmla="*/ 252423 w 507348"/>
              <a:gd name="connsiteY0" fmla="*/ 0 h 742850"/>
              <a:gd name="connsiteX1" fmla="*/ 431504 w 507348"/>
              <a:gd name="connsiteY1" fmla="*/ 308760 h 742850"/>
              <a:gd name="connsiteX2" fmla="*/ 433049 w 507348"/>
              <a:gd name="connsiteY2" fmla="*/ 309802 h 742850"/>
              <a:gd name="connsiteX3" fmla="*/ 448481 w 507348"/>
              <a:gd name="connsiteY3" fmla="*/ 328506 h 742850"/>
              <a:gd name="connsiteX4" fmla="*/ 490883 w 507348"/>
              <a:gd name="connsiteY4" fmla="*/ 401613 h 742850"/>
              <a:gd name="connsiteX5" fmla="*/ 502194 w 507348"/>
              <a:gd name="connsiteY5" fmla="*/ 438052 h 742850"/>
              <a:gd name="connsiteX6" fmla="*/ 507348 w 507348"/>
              <a:gd name="connsiteY6" fmla="*/ 489176 h 742850"/>
              <a:gd name="connsiteX7" fmla="*/ 503585 w 507348"/>
              <a:gd name="connsiteY7" fmla="*/ 526503 h 742850"/>
              <a:gd name="connsiteX8" fmla="*/ 502194 w 507348"/>
              <a:gd name="connsiteY8" fmla="*/ 540300 h 742850"/>
              <a:gd name="connsiteX9" fmla="*/ 253674 w 507348"/>
              <a:gd name="connsiteY9" fmla="*/ 742850 h 742850"/>
              <a:gd name="connsiteX10" fmla="*/ 5154 w 507348"/>
              <a:gd name="connsiteY10" fmla="*/ 540300 h 742850"/>
              <a:gd name="connsiteX11" fmla="*/ 3763 w 507348"/>
              <a:gd name="connsiteY11" fmla="*/ 526503 h 742850"/>
              <a:gd name="connsiteX12" fmla="*/ 0 w 507348"/>
              <a:gd name="connsiteY12" fmla="*/ 489176 h 742850"/>
              <a:gd name="connsiteX13" fmla="*/ 5154 w 507348"/>
              <a:gd name="connsiteY13" fmla="*/ 438052 h 742850"/>
              <a:gd name="connsiteX14" fmla="*/ 19346 w 507348"/>
              <a:gd name="connsiteY14" fmla="*/ 392332 h 742850"/>
              <a:gd name="connsiteX15" fmla="*/ 50443 w 507348"/>
              <a:gd name="connsiteY15" fmla="*/ 338717 h 742850"/>
              <a:gd name="connsiteX16" fmla="*/ 69042 w 507348"/>
              <a:gd name="connsiteY16" fmla="*/ 316175 h 742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7348" h="742850">
                <a:moveTo>
                  <a:pt x="252423" y="0"/>
                </a:moveTo>
                <a:lnTo>
                  <a:pt x="431504" y="308760"/>
                </a:lnTo>
                <a:lnTo>
                  <a:pt x="433049" y="309802"/>
                </a:lnTo>
                <a:lnTo>
                  <a:pt x="448481" y="328506"/>
                </a:lnTo>
                <a:lnTo>
                  <a:pt x="490883" y="401613"/>
                </a:lnTo>
                <a:lnTo>
                  <a:pt x="502194" y="438052"/>
                </a:lnTo>
                <a:cubicBezTo>
                  <a:pt x="505573" y="454566"/>
                  <a:pt x="507348" y="471664"/>
                  <a:pt x="507348" y="489176"/>
                </a:cubicBezTo>
                <a:lnTo>
                  <a:pt x="503585" y="526503"/>
                </a:lnTo>
                <a:lnTo>
                  <a:pt x="502194" y="540300"/>
                </a:lnTo>
                <a:cubicBezTo>
                  <a:pt x="478540" y="655895"/>
                  <a:pt x="376262" y="742850"/>
                  <a:pt x="253674" y="742850"/>
                </a:cubicBezTo>
                <a:cubicBezTo>
                  <a:pt x="131087" y="742850"/>
                  <a:pt x="28808" y="655895"/>
                  <a:pt x="5154" y="540300"/>
                </a:cubicBezTo>
                <a:lnTo>
                  <a:pt x="3763" y="526503"/>
                </a:lnTo>
                <a:lnTo>
                  <a:pt x="0" y="489176"/>
                </a:lnTo>
                <a:cubicBezTo>
                  <a:pt x="0" y="471664"/>
                  <a:pt x="1775" y="454566"/>
                  <a:pt x="5154" y="438052"/>
                </a:cubicBezTo>
                <a:lnTo>
                  <a:pt x="19346" y="392332"/>
                </a:lnTo>
                <a:lnTo>
                  <a:pt x="50443" y="338717"/>
                </a:lnTo>
                <a:lnTo>
                  <a:pt x="69042" y="316175"/>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grpSp>
        <p:nvGrpSpPr>
          <p:cNvPr id="50" name="组合 49"/>
          <p:cNvGrpSpPr/>
          <p:nvPr/>
        </p:nvGrpSpPr>
        <p:grpSpPr>
          <a:xfrm>
            <a:off x="2683831" y="850925"/>
            <a:ext cx="3494368" cy="3575199"/>
            <a:chOff x="3752612" y="1386148"/>
            <a:chExt cx="4659157" cy="4766932"/>
          </a:xfrm>
        </p:grpSpPr>
        <p:grpSp>
          <p:nvGrpSpPr>
            <p:cNvPr id="51" name="组合 50"/>
            <p:cNvGrpSpPr/>
            <p:nvPr/>
          </p:nvGrpSpPr>
          <p:grpSpPr>
            <a:xfrm>
              <a:off x="4436369" y="2136478"/>
              <a:ext cx="3325661" cy="3306012"/>
              <a:chOff x="3401876" y="1085088"/>
              <a:chExt cx="4022744" cy="3998976"/>
            </a:xfrm>
            <a:effectLst>
              <a:outerShdw blurRad="63500" sx="107000" sy="107000" algn="ctr" rotWithShape="0">
                <a:prstClr val="black">
                  <a:alpha val="14000"/>
                </a:prstClr>
              </a:outerShdw>
            </a:effectLst>
          </p:grpSpPr>
          <p:sp>
            <p:nvSpPr>
              <p:cNvPr id="68" name="任意多边形 67"/>
              <p:cNvSpPr/>
              <p:nvPr/>
            </p:nvSpPr>
            <p:spPr>
              <a:xfrm>
                <a:off x="3401876" y="1085088"/>
                <a:ext cx="2011372" cy="1999488"/>
              </a:xfrm>
              <a:custGeom>
                <a:avLst/>
                <a:gdLst>
                  <a:gd name="connsiteX0" fmla="*/ 2005276 w 2011372"/>
                  <a:gd name="connsiteY0" fmla="*/ 0 h 1999488"/>
                  <a:gd name="connsiteX1" fmla="*/ 2011372 w 2011372"/>
                  <a:gd name="connsiteY1" fmla="*/ 308 h 1999488"/>
                  <a:gd name="connsiteX2" fmla="*/ 2011372 w 2011372"/>
                  <a:gd name="connsiteY2" fmla="*/ 1999488 h 1999488"/>
                  <a:gd name="connsiteX3" fmla="*/ 0 w 2011372"/>
                  <a:gd name="connsiteY3" fmla="*/ 1999488 h 1999488"/>
                  <a:gd name="connsiteX4" fmla="*/ 10047 w 2011372"/>
                  <a:gd name="connsiteY4" fmla="*/ 1800525 h 1999488"/>
                  <a:gd name="connsiteX5" fmla="*/ 2005276 w 2011372"/>
                  <a:gd name="connsiteY5" fmla="*/ 0 h 1999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1372" h="1999488">
                    <a:moveTo>
                      <a:pt x="2005276" y="0"/>
                    </a:moveTo>
                    <a:lnTo>
                      <a:pt x="2011372" y="308"/>
                    </a:lnTo>
                    <a:lnTo>
                      <a:pt x="2011372" y="1999488"/>
                    </a:lnTo>
                    <a:lnTo>
                      <a:pt x="0" y="1999488"/>
                    </a:lnTo>
                    <a:lnTo>
                      <a:pt x="10047" y="1800525"/>
                    </a:lnTo>
                    <a:cubicBezTo>
                      <a:pt x="112753" y="789197"/>
                      <a:pt x="966852" y="0"/>
                      <a:pt x="200527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69" name="任意多边形 68"/>
              <p:cNvSpPr/>
              <p:nvPr/>
            </p:nvSpPr>
            <p:spPr>
              <a:xfrm flipH="1">
                <a:off x="5413248" y="1085088"/>
                <a:ext cx="2011372" cy="1999488"/>
              </a:xfrm>
              <a:custGeom>
                <a:avLst/>
                <a:gdLst>
                  <a:gd name="connsiteX0" fmla="*/ 2005276 w 2011372"/>
                  <a:gd name="connsiteY0" fmla="*/ 0 h 1999488"/>
                  <a:gd name="connsiteX1" fmla="*/ 2011372 w 2011372"/>
                  <a:gd name="connsiteY1" fmla="*/ 308 h 1999488"/>
                  <a:gd name="connsiteX2" fmla="*/ 2011372 w 2011372"/>
                  <a:gd name="connsiteY2" fmla="*/ 1999488 h 1999488"/>
                  <a:gd name="connsiteX3" fmla="*/ 0 w 2011372"/>
                  <a:gd name="connsiteY3" fmla="*/ 1999488 h 1999488"/>
                  <a:gd name="connsiteX4" fmla="*/ 10047 w 2011372"/>
                  <a:gd name="connsiteY4" fmla="*/ 1800525 h 1999488"/>
                  <a:gd name="connsiteX5" fmla="*/ 2005276 w 2011372"/>
                  <a:gd name="connsiteY5" fmla="*/ 0 h 1999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1372" h="1999488">
                    <a:moveTo>
                      <a:pt x="2005276" y="0"/>
                    </a:moveTo>
                    <a:lnTo>
                      <a:pt x="2011372" y="308"/>
                    </a:lnTo>
                    <a:lnTo>
                      <a:pt x="2011372" y="1999488"/>
                    </a:lnTo>
                    <a:lnTo>
                      <a:pt x="0" y="1999488"/>
                    </a:lnTo>
                    <a:lnTo>
                      <a:pt x="10047" y="1800525"/>
                    </a:lnTo>
                    <a:cubicBezTo>
                      <a:pt x="112753" y="789197"/>
                      <a:pt x="966852" y="0"/>
                      <a:pt x="2005276"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70" name="任意多边形 69"/>
              <p:cNvSpPr/>
              <p:nvPr/>
            </p:nvSpPr>
            <p:spPr>
              <a:xfrm flipV="1">
                <a:off x="3401876" y="3084576"/>
                <a:ext cx="2011372" cy="1999488"/>
              </a:xfrm>
              <a:custGeom>
                <a:avLst/>
                <a:gdLst>
                  <a:gd name="connsiteX0" fmla="*/ 2005276 w 2011372"/>
                  <a:gd name="connsiteY0" fmla="*/ 0 h 1999488"/>
                  <a:gd name="connsiteX1" fmla="*/ 2011372 w 2011372"/>
                  <a:gd name="connsiteY1" fmla="*/ 308 h 1999488"/>
                  <a:gd name="connsiteX2" fmla="*/ 2011372 w 2011372"/>
                  <a:gd name="connsiteY2" fmla="*/ 1999488 h 1999488"/>
                  <a:gd name="connsiteX3" fmla="*/ 0 w 2011372"/>
                  <a:gd name="connsiteY3" fmla="*/ 1999488 h 1999488"/>
                  <a:gd name="connsiteX4" fmla="*/ 10047 w 2011372"/>
                  <a:gd name="connsiteY4" fmla="*/ 1800525 h 1999488"/>
                  <a:gd name="connsiteX5" fmla="*/ 2005276 w 2011372"/>
                  <a:gd name="connsiteY5" fmla="*/ 0 h 1999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1372" h="1999488">
                    <a:moveTo>
                      <a:pt x="2005276" y="0"/>
                    </a:moveTo>
                    <a:lnTo>
                      <a:pt x="2011372" y="308"/>
                    </a:lnTo>
                    <a:lnTo>
                      <a:pt x="2011372" y="1999488"/>
                    </a:lnTo>
                    <a:lnTo>
                      <a:pt x="0" y="1999488"/>
                    </a:lnTo>
                    <a:lnTo>
                      <a:pt x="10047" y="1800525"/>
                    </a:lnTo>
                    <a:cubicBezTo>
                      <a:pt x="112753" y="789197"/>
                      <a:pt x="966852" y="0"/>
                      <a:pt x="2005276"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71" name="任意多边形 70"/>
              <p:cNvSpPr/>
              <p:nvPr/>
            </p:nvSpPr>
            <p:spPr>
              <a:xfrm flipH="1" flipV="1">
                <a:off x="5413248" y="3084576"/>
                <a:ext cx="2011372" cy="1999488"/>
              </a:xfrm>
              <a:custGeom>
                <a:avLst/>
                <a:gdLst>
                  <a:gd name="connsiteX0" fmla="*/ 2005276 w 2011372"/>
                  <a:gd name="connsiteY0" fmla="*/ 0 h 1999488"/>
                  <a:gd name="connsiteX1" fmla="*/ 2011372 w 2011372"/>
                  <a:gd name="connsiteY1" fmla="*/ 308 h 1999488"/>
                  <a:gd name="connsiteX2" fmla="*/ 2011372 w 2011372"/>
                  <a:gd name="connsiteY2" fmla="*/ 1999488 h 1999488"/>
                  <a:gd name="connsiteX3" fmla="*/ 0 w 2011372"/>
                  <a:gd name="connsiteY3" fmla="*/ 1999488 h 1999488"/>
                  <a:gd name="connsiteX4" fmla="*/ 10047 w 2011372"/>
                  <a:gd name="connsiteY4" fmla="*/ 1800525 h 1999488"/>
                  <a:gd name="connsiteX5" fmla="*/ 2005276 w 2011372"/>
                  <a:gd name="connsiteY5" fmla="*/ 0 h 1999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1372" h="1999488">
                    <a:moveTo>
                      <a:pt x="2005276" y="0"/>
                    </a:moveTo>
                    <a:lnTo>
                      <a:pt x="2011372" y="308"/>
                    </a:lnTo>
                    <a:lnTo>
                      <a:pt x="2011372" y="1999488"/>
                    </a:lnTo>
                    <a:lnTo>
                      <a:pt x="0" y="1999488"/>
                    </a:lnTo>
                    <a:lnTo>
                      <a:pt x="10047" y="1800525"/>
                    </a:lnTo>
                    <a:cubicBezTo>
                      <a:pt x="112753" y="789197"/>
                      <a:pt x="966852" y="0"/>
                      <a:pt x="2005276"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grpSp>
        <p:sp>
          <p:nvSpPr>
            <p:cNvPr id="52" name="圆角矩形 51"/>
            <p:cNvSpPr/>
            <p:nvPr/>
          </p:nvSpPr>
          <p:spPr>
            <a:xfrm>
              <a:off x="5902443" y="1386148"/>
              <a:ext cx="359498" cy="4766932"/>
            </a:xfrm>
            <a:prstGeom prst="roundRect">
              <a:avLst/>
            </a:prstGeom>
            <a:gradFill>
              <a:gsLst>
                <a:gs pos="0">
                  <a:schemeClr val="bg1"/>
                </a:gs>
                <a:gs pos="37000">
                  <a:srgbClr val="FBFBFB"/>
                </a:gs>
                <a:gs pos="54000">
                  <a:srgbClr val="F8F8F8"/>
                </a:gs>
                <a:gs pos="83000">
                  <a:srgbClr val="E7E7E7"/>
                </a:gs>
              </a:gsLst>
              <a:path path="circle">
                <a:fillToRect l="50000" t="50000" r="50000" b="50000"/>
              </a:path>
            </a:gradFill>
            <a:ln>
              <a:noFill/>
            </a:ln>
            <a:effectLst>
              <a:outerShdw blurRad="152400" sx="101000" sy="101000" algn="c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53" name="圆角矩形 52"/>
            <p:cNvSpPr/>
            <p:nvPr/>
          </p:nvSpPr>
          <p:spPr>
            <a:xfrm rot="5400000">
              <a:off x="5902442" y="1461156"/>
              <a:ext cx="359498" cy="4659157"/>
            </a:xfrm>
            <a:prstGeom prst="roundRect">
              <a:avLst/>
            </a:prstGeom>
            <a:gradFill>
              <a:gsLst>
                <a:gs pos="0">
                  <a:schemeClr val="bg1"/>
                </a:gs>
                <a:gs pos="37000">
                  <a:srgbClr val="FBFBFB"/>
                </a:gs>
                <a:gs pos="54000">
                  <a:srgbClr val="F8F8F8"/>
                </a:gs>
                <a:gs pos="83000">
                  <a:srgbClr val="E7E7E7"/>
                </a:gs>
              </a:gsLst>
              <a:path path="circle">
                <a:fillToRect l="50000" t="50000" r="50000" b="50000"/>
              </a:path>
            </a:gradFill>
            <a:ln>
              <a:noFill/>
            </a:ln>
            <a:effectLst>
              <a:outerShdw blurRad="152400" sx="101000" sy="101000" algn="c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54" name="直角三角形 53"/>
            <p:cNvSpPr/>
            <p:nvPr/>
          </p:nvSpPr>
          <p:spPr>
            <a:xfrm rot="18900000">
              <a:off x="7251011" y="3457724"/>
              <a:ext cx="296583" cy="296583"/>
            </a:xfrm>
            <a:prstGeom prst="rtTriangle">
              <a:avLst/>
            </a:prstGeom>
            <a:solidFill>
              <a:schemeClr val="accent2"/>
            </a:solidFill>
            <a:ln>
              <a:noFill/>
            </a:ln>
            <a:effectLst>
              <a:outerShdw blurRad="114300" dist="63500" dir="8100000" sx="91000" sy="91000" algn="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55" name="直角三角形 54"/>
            <p:cNvSpPr/>
            <p:nvPr/>
          </p:nvSpPr>
          <p:spPr>
            <a:xfrm rot="2700000">
              <a:off x="6113649" y="4907286"/>
              <a:ext cx="296583" cy="296583"/>
            </a:xfrm>
            <a:prstGeom prst="rtTriangle">
              <a:avLst/>
            </a:prstGeom>
            <a:solidFill>
              <a:schemeClr val="accent3"/>
            </a:solidFill>
            <a:ln>
              <a:noFill/>
            </a:ln>
            <a:effectLst>
              <a:outerShdw blurRad="114300" dist="63500" dir="8100000" sx="91000" sy="91000" algn="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56" name="直角三角形 55"/>
            <p:cNvSpPr/>
            <p:nvPr/>
          </p:nvSpPr>
          <p:spPr>
            <a:xfrm rot="8100000">
              <a:off x="4680916" y="3837168"/>
              <a:ext cx="296583" cy="296583"/>
            </a:xfrm>
            <a:prstGeom prst="rtTriangle">
              <a:avLst/>
            </a:prstGeom>
            <a:solidFill>
              <a:schemeClr val="accent4"/>
            </a:solidFill>
            <a:ln>
              <a:noFill/>
            </a:ln>
            <a:effectLst>
              <a:outerShdw blurRad="114300" dist="25400" dir="16200000" sx="97000" sy="97000"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57" name="直角三角形 56"/>
            <p:cNvSpPr/>
            <p:nvPr/>
          </p:nvSpPr>
          <p:spPr>
            <a:xfrm rot="18900000" flipH="1">
              <a:off x="5741192" y="2315601"/>
              <a:ext cx="296583" cy="296583"/>
            </a:xfrm>
            <a:prstGeom prst="rtTriangle">
              <a:avLst/>
            </a:prstGeom>
            <a:solidFill>
              <a:schemeClr val="accent1"/>
            </a:solidFill>
            <a:ln>
              <a:noFill/>
            </a:ln>
            <a:effectLst>
              <a:outerShdw blurRad="101600" dist="50800" sx="91000" sy="91000" algn="l" rotWithShape="0">
                <a:prstClr val="black">
                  <a:alpha val="3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grpSp>
          <p:nvGrpSpPr>
            <p:cNvPr id="58" name="组合 57"/>
            <p:cNvGrpSpPr/>
            <p:nvPr/>
          </p:nvGrpSpPr>
          <p:grpSpPr>
            <a:xfrm>
              <a:off x="8096792" y="3653853"/>
              <a:ext cx="209986" cy="231522"/>
              <a:chOff x="1917700" y="530225"/>
              <a:chExt cx="495300" cy="546100"/>
            </a:xfrm>
            <a:solidFill>
              <a:srgbClr val="3A3A3A"/>
            </a:solidFill>
          </p:grpSpPr>
          <p:sp>
            <p:nvSpPr>
              <p:cNvPr id="66" name="Freeform 23"/>
              <p:cNvSpPr>
                <a:spLocks noEditPoints="1"/>
              </p:cNvSpPr>
              <p:nvPr/>
            </p:nvSpPr>
            <p:spPr bwMode="auto">
              <a:xfrm>
                <a:off x="1917700" y="530225"/>
                <a:ext cx="495300" cy="546100"/>
              </a:xfrm>
              <a:custGeom>
                <a:avLst/>
                <a:gdLst>
                  <a:gd name="T0" fmla="*/ 160 w 176"/>
                  <a:gd name="T1" fmla="*/ 130 h 194"/>
                  <a:gd name="T2" fmla="*/ 176 w 176"/>
                  <a:gd name="T3" fmla="*/ 114 h 194"/>
                  <a:gd name="T4" fmla="*/ 160 w 176"/>
                  <a:gd name="T5" fmla="*/ 98 h 194"/>
                  <a:gd name="T6" fmla="*/ 152 w 176"/>
                  <a:gd name="T7" fmla="*/ 100 h 194"/>
                  <a:gd name="T8" fmla="*/ 90 w 176"/>
                  <a:gd name="T9" fmla="*/ 34 h 194"/>
                  <a:gd name="T10" fmla="*/ 91 w 176"/>
                  <a:gd name="T11" fmla="*/ 32 h 194"/>
                  <a:gd name="T12" fmla="*/ 91 w 176"/>
                  <a:gd name="T13" fmla="*/ 7 h 194"/>
                  <a:gd name="T14" fmla="*/ 66 w 176"/>
                  <a:gd name="T15" fmla="*/ 7 h 194"/>
                  <a:gd name="T16" fmla="*/ 51 w 176"/>
                  <a:gd name="T17" fmla="*/ 21 h 194"/>
                  <a:gd name="T18" fmla="*/ 34 w 176"/>
                  <a:gd name="T19" fmla="*/ 18 h 194"/>
                  <a:gd name="T20" fmla="*/ 1 w 176"/>
                  <a:gd name="T21" fmla="*/ 31 h 194"/>
                  <a:gd name="T22" fmla="*/ 1 w 176"/>
                  <a:gd name="T23" fmla="*/ 37 h 194"/>
                  <a:gd name="T24" fmla="*/ 61 w 176"/>
                  <a:gd name="T25" fmla="*/ 97 h 194"/>
                  <a:gd name="T26" fmla="*/ 64 w 176"/>
                  <a:gd name="T27" fmla="*/ 98 h 194"/>
                  <a:gd name="T28" fmla="*/ 67 w 176"/>
                  <a:gd name="T29" fmla="*/ 97 h 194"/>
                  <a:gd name="T30" fmla="*/ 77 w 176"/>
                  <a:gd name="T31" fmla="*/ 47 h 194"/>
                  <a:gd name="T32" fmla="*/ 84 w 176"/>
                  <a:gd name="T33" fmla="*/ 39 h 194"/>
                  <a:gd name="T34" fmla="*/ 146 w 176"/>
                  <a:gd name="T35" fmla="*/ 106 h 194"/>
                  <a:gd name="T36" fmla="*/ 144 w 176"/>
                  <a:gd name="T37" fmla="*/ 114 h 194"/>
                  <a:gd name="T38" fmla="*/ 146 w 176"/>
                  <a:gd name="T39" fmla="*/ 122 h 194"/>
                  <a:gd name="T40" fmla="*/ 126 w 176"/>
                  <a:gd name="T41" fmla="*/ 142 h 194"/>
                  <a:gd name="T42" fmla="*/ 112 w 176"/>
                  <a:gd name="T43" fmla="*/ 138 h 194"/>
                  <a:gd name="T44" fmla="*/ 88 w 176"/>
                  <a:gd name="T45" fmla="*/ 162 h 194"/>
                  <a:gd name="T46" fmla="*/ 52 w 176"/>
                  <a:gd name="T47" fmla="*/ 162 h 194"/>
                  <a:gd name="T48" fmla="*/ 32 w 176"/>
                  <a:gd name="T49" fmla="*/ 182 h 194"/>
                  <a:gd name="T50" fmla="*/ 32 w 176"/>
                  <a:gd name="T51" fmla="*/ 190 h 194"/>
                  <a:gd name="T52" fmla="*/ 36 w 176"/>
                  <a:gd name="T53" fmla="*/ 194 h 194"/>
                  <a:gd name="T54" fmla="*/ 156 w 176"/>
                  <a:gd name="T55" fmla="*/ 194 h 194"/>
                  <a:gd name="T56" fmla="*/ 160 w 176"/>
                  <a:gd name="T57" fmla="*/ 190 h 194"/>
                  <a:gd name="T58" fmla="*/ 160 w 176"/>
                  <a:gd name="T59" fmla="*/ 182 h 194"/>
                  <a:gd name="T60" fmla="*/ 140 w 176"/>
                  <a:gd name="T61" fmla="*/ 162 h 194"/>
                  <a:gd name="T62" fmla="*/ 136 w 176"/>
                  <a:gd name="T63" fmla="*/ 162 h 194"/>
                  <a:gd name="T64" fmla="*/ 132 w 176"/>
                  <a:gd name="T65" fmla="*/ 148 h 194"/>
                  <a:gd name="T66" fmla="*/ 152 w 176"/>
                  <a:gd name="T67" fmla="*/ 128 h 194"/>
                  <a:gd name="T68" fmla="*/ 160 w 176"/>
                  <a:gd name="T69" fmla="*/ 130 h 194"/>
                  <a:gd name="T70" fmla="*/ 55 w 176"/>
                  <a:gd name="T71" fmla="*/ 48 h 194"/>
                  <a:gd name="T72" fmla="*/ 52 w 176"/>
                  <a:gd name="T73" fmla="*/ 50 h 194"/>
                  <a:gd name="T74" fmla="*/ 50 w 176"/>
                  <a:gd name="T75" fmla="*/ 48 h 194"/>
                  <a:gd name="T76" fmla="*/ 31 w 176"/>
                  <a:gd name="T77" fmla="*/ 42 h 194"/>
                  <a:gd name="T78" fmla="*/ 27 w 176"/>
                  <a:gd name="T79" fmla="*/ 39 h 194"/>
                  <a:gd name="T80" fmla="*/ 30 w 176"/>
                  <a:gd name="T81" fmla="*/ 34 h 194"/>
                  <a:gd name="T82" fmla="*/ 34 w 176"/>
                  <a:gd name="T83" fmla="*/ 34 h 194"/>
                  <a:gd name="T84" fmla="*/ 55 w 176"/>
                  <a:gd name="T85" fmla="*/ 43 h 194"/>
                  <a:gd name="T86" fmla="*/ 55 w 176"/>
                  <a:gd name="T87" fmla="*/ 48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6" h="194">
                    <a:moveTo>
                      <a:pt x="160" y="130"/>
                    </a:moveTo>
                    <a:cubicBezTo>
                      <a:pt x="169" y="130"/>
                      <a:pt x="176" y="123"/>
                      <a:pt x="176" y="114"/>
                    </a:cubicBezTo>
                    <a:cubicBezTo>
                      <a:pt x="176" y="105"/>
                      <a:pt x="169" y="98"/>
                      <a:pt x="160" y="98"/>
                    </a:cubicBezTo>
                    <a:cubicBezTo>
                      <a:pt x="157" y="98"/>
                      <a:pt x="155" y="99"/>
                      <a:pt x="152" y="100"/>
                    </a:cubicBezTo>
                    <a:cubicBezTo>
                      <a:pt x="90" y="34"/>
                      <a:pt x="90" y="34"/>
                      <a:pt x="90" y="34"/>
                    </a:cubicBezTo>
                    <a:cubicBezTo>
                      <a:pt x="91" y="32"/>
                      <a:pt x="91" y="32"/>
                      <a:pt x="91" y="32"/>
                    </a:cubicBezTo>
                    <a:cubicBezTo>
                      <a:pt x="98" y="25"/>
                      <a:pt x="98" y="14"/>
                      <a:pt x="91" y="7"/>
                    </a:cubicBezTo>
                    <a:cubicBezTo>
                      <a:pt x="84" y="0"/>
                      <a:pt x="73" y="0"/>
                      <a:pt x="66" y="7"/>
                    </a:cubicBezTo>
                    <a:cubicBezTo>
                      <a:pt x="51" y="21"/>
                      <a:pt x="51" y="21"/>
                      <a:pt x="51" y="21"/>
                    </a:cubicBezTo>
                    <a:cubicBezTo>
                      <a:pt x="46" y="19"/>
                      <a:pt x="40" y="18"/>
                      <a:pt x="34" y="18"/>
                    </a:cubicBezTo>
                    <a:cubicBezTo>
                      <a:pt x="22" y="18"/>
                      <a:pt x="10" y="23"/>
                      <a:pt x="1" y="31"/>
                    </a:cubicBezTo>
                    <a:cubicBezTo>
                      <a:pt x="0" y="33"/>
                      <a:pt x="0" y="35"/>
                      <a:pt x="1" y="37"/>
                    </a:cubicBezTo>
                    <a:cubicBezTo>
                      <a:pt x="61" y="97"/>
                      <a:pt x="61" y="97"/>
                      <a:pt x="61" y="97"/>
                    </a:cubicBezTo>
                    <a:cubicBezTo>
                      <a:pt x="62" y="97"/>
                      <a:pt x="63" y="98"/>
                      <a:pt x="64" y="98"/>
                    </a:cubicBezTo>
                    <a:cubicBezTo>
                      <a:pt x="65" y="98"/>
                      <a:pt x="66" y="97"/>
                      <a:pt x="67" y="97"/>
                    </a:cubicBezTo>
                    <a:cubicBezTo>
                      <a:pt x="80" y="83"/>
                      <a:pt x="84" y="63"/>
                      <a:pt x="77" y="47"/>
                    </a:cubicBezTo>
                    <a:cubicBezTo>
                      <a:pt x="84" y="39"/>
                      <a:pt x="84" y="39"/>
                      <a:pt x="84" y="39"/>
                    </a:cubicBezTo>
                    <a:cubicBezTo>
                      <a:pt x="146" y="106"/>
                      <a:pt x="146" y="106"/>
                      <a:pt x="146" y="106"/>
                    </a:cubicBezTo>
                    <a:cubicBezTo>
                      <a:pt x="145" y="108"/>
                      <a:pt x="144" y="111"/>
                      <a:pt x="144" y="114"/>
                    </a:cubicBezTo>
                    <a:cubicBezTo>
                      <a:pt x="144" y="117"/>
                      <a:pt x="145" y="120"/>
                      <a:pt x="146" y="122"/>
                    </a:cubicBezTo>
                    <a:cubicBezTo>
                      <a:pt x="126" y="142"/>
                      <a:pt x="126" y="142"/>
                      <a:pt x="126" y="142"/>
                    </a:cubicBezTo>
                    <a:cubicBezTo>
                      <a:pt x="122" y="140"/>
                      <a:pt x="117" y="138"/>
                      <a:pt x="112" y="138"/>
                    </a:cubicBezTo>
                    <a:cubicBezTo>
                      <a:pt x="99" y="138"/>
                      <a:pt x="88" y="149"/>
                      <a:pt x="88" y="162"/>
                    </a:cubicBezTo>
                    <a:cubicBezTo>
                      <a:pt x="52" y="162"/>
                      <a:pt x="52" y="162"/>
                      <a:pt x="52" y="162"/>
                    </a:cubicBezTo>
                    <a:cubicBezTo>
                      <a:pt x="41" y="162"/>
                      <a:pt x="32" y="171"/>
                      <a:pt x="32" y="182"/>
                    </a:cubicBezTo>
                    <a:cubicBezTo>
                      <a:pt x="32" y="190"/>
                      <a:pt x="32" y="190"/>
                      <a:pt x="32" y="190"/>
                    </a:cubicBezTo>
                    <a:cubicBezTo>
                      <a:pt x="32" y="192"/>
                      <a:pt x="34" y="194"/>
                      <a:pt x="36" y="194"/>
                    </a:cubicBezTo>
                    <a:cubicBezTo>
                      <a:pt x="156" y="194"/>
                      <a:pt x="156" y="194"/>
                      <a:pt x="156" y="194"/>
                    </a:cubicBezTo>
                    <a:cubicBezTo>
                      <a:pt x="158" y="194"/>
                      <a:pt x="160" y="192"/>
                      <a:pt x="160" y="190"/>
                    </a:cubicBezTo>
                    <a:cubicBezTo>
                      <a:pt x="160" y="182"/>
                      <a:pt x="160" y="182"/>
                      <a:pt x="160" y="182"/>
                    </a:cubicBezTo>
                    <a:cubicBezTo>
                      <a:pt x="160" y="171"/>
                      <a:pt x="151" y="162"/>
                      <a:pt x="140" y="162"/>
                    </a:cubicBezTo>
                    <a:cubicBezTo>
                      <a:pt x="136" y="162"/>
                      <a:pt x="136" y="162"/>
                      <a:pt x="136" y="162"/>
                    </a:cubicBezTo>
                    <a:cubicBezTo>
                      <a:pt x="136" y="157"/>
                      <a:pt x="134" y="152"/>
                      <a:pt x="132" y="148"/>
                    </a:cubicBezTo>
                    <a:cubicBezTo>
                      <a:pt x="152" y="128"/>
                      <a:pt x="152" y="128"/>
                      <a:pt x="152" y="128"/>
                    </a:cubicBezTo>
                    <a:cubicBezTo>
                      <a:pt x="154" y="129"/>
                      <a:pt x="157" y="130"/>
                      <a:pt x="160" y="130"/>
                    </a:cubicBezTo>
                    <a:close/>
                    <a:moveTo>
                      <a:pt x="55" y="48"/>
                    </a:moveTo>
                    <a:cubicBezTo>
                      <a:pt x="55" y="49"/>
                      <a:pt x="53" y="50"/>
                      <a:pt x="52" y="50"/>
                    </a:cubicBezTo>
                    <a:cubicBezTo>
                      <a:pt x="51" y="50"/>
                      <a:pt x="50" y="49"/>
                      <a:pt x="50" y="48"/>
                    </a:cubicBezTo>
                    <a:cubicBezTo>
                      <a:pt x="45" y="43"/>
                      <a:pt x="38" y="41"/>
                      <a:pt x="31" y="42"/>
                    </a:cubicBezTo>
                    <a:cubicBezTo>
                      <a:pt x="29" y="42"/>
                      <a:pt x="27" y="41"/>
                      <a:pt x="27" y="39"/>
                    </a:cubicBezTo>
                    <a:cubicBezTo>
                      <a:pt x="26" y="36"/>
                      <a:pt x="28" y="34"/>
                      <a:pt x="30" y="34"/>
                    </a:cubicBezTo>
                    <a:cubicBezTo>
                      <a:pt x="31" y="34"/>
                      <a:pt x="33" y="34"/>
                      <a:pt x="34" y="34"/>
                    </a:cubicBezTo>
                    <a:cubicBezTo>
                      <a:pt x="42" y="34"/>
                      <a:pt x="50" y="37"/>
                      <a:pt x="55" y="43"/>
                    </a:cubicBezTo>
                    <a:cubicBezTo>
                      <a:pt x="57" y="44"/>
                      <a:pt x="57" y="47"/>
                      <a:pt x="55"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67" name="Freeform 24"/>
              <p:cNvSpPr>
                <a:spLocks/>
              </p:cNvSpPr>
              <p:nvPr/>
            </p:nvSpPr>
            <p:spPr bwMode="auto">
              <a:xfrm>
                <a:off x="1935163" y="690563"/>
                <a:ext cx="98425" cy="93663"/>
              </a:xfrm>
              <a:custGeom>
                <a:avLst/>
                <a:gdLst>
                  <a:gd name="T0" fmla="*/ 4 w 35"/>
                  <a:gd name="T1" fmla="*/ 0 h 33"/>
                  <a:gd name="T2" fmla="*/ 9 w 35"/>
                  <a:gd name="T3" fmla="*/ 26 h 33"/>
                  <a:gd name="T4" fmla="*/ 25 w 35"/>
                  <a:gd name="T5" fmla="*/ 33 h 33"/>
                  <a:gd name="T6" fmla="*/ 35 w 35"/>
                  <a:gd name="T7" fmla="*/ 31 h 33"/>
                  <a:gd name="T8" fmla="*/ 4 w 35"/>
                  <a:gd name="T9" fmla="*/ 0 h 33"/>
                </a:gdLst>
                <a:ahLst/>
                <a:cxnLst>
                  <a:cxn ang="0">
                    <a:pos x="T0" y="T1"/>
                  </a:cxn>
                  <a:cxn ang="0">
                    <a:pos x="T2" y="T3"/>
                  </a:cxn>
                  <a:cxn ang="0">
                    <a:pos x="T4" y="T5"/>
                  </a:cxn>
                  <a:cxn ang="0">
                    <a:pos x="T6" y="T7"/>
                  </a:cxn>
                  <a:cxn ang="0">
                    <a:pos x="T8" y="T9"/>
                  </a:cxn>
                </a:cxnLst>
                <a:rect l="0" t="0" r="r" b="b"/>
                <a:pathLst>
                  <a:path w="35" h="33">
                    <a:moveTo>
                      <a:pt x="4" y="0"/>
                    </a:moveTo>
                    <a:cubicBezTo>
                      <a:pt x="0" y="9"/>
                      <a:pt x="2" y="19"/>
                      <a:pt x="9" y="26"/>
                    </a:cubicBezTo>
                    <a:cubicBezTo>
                      <a:pt x="13" y="31"/>
                      <a:pt x="19" y="33"/>
                      <a:pt x="25" y="33"/>
                    </a:cubicBezTo>
                    <a:cubicBezTo>
                      <a:pt x="28" y="33"/>
                      <a:pt x="32" y="32"/>
                      <a:pt x="35" y="31"/>
                    </a:cubicBez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grpSp>
        <p:sp>
          <p:nvSpPr>
            <p:cNvPr id="59" name="Freeform 131"/>
            <p:cNvSpPr>
              <a:spLocks noEditPoints="1"/>
            </p:cNvSpPr>
            <p:nvPr/>
          </p:nvSpPr>
          <p:spPr bwMode="auto">
            <a:xfrm>
              <a:off x="6009952" y="1497155"/>
              <a:ext cx="178494" cy="204160"/>
            </a:xfrm>
            <a:custGeom>
              <a:avLst/>
              <a:gdLst>
                <a:gd name="T0" fmla="*/ 0 w 153"/>
                <a:gd name="T1" fmla="*/ 0 h 175"/>
                <a:gd name="T2" fmla="*/ 109 w 153"/>
                <a:gd name="T3" fmla="*/ 0 h 175"/>
                <a:gd name="T4" fmla="*/ 109 w 153"/>
                <a:gd name="T5" fmla="*/ 20 h 175"/>
                <a:gd name="T6" fmla="*/ 90 w 153"/>
                <a:gd name="T7" fmla="*/ 20 h 175"/>
                <a:gd name="T8" fmla="*/ 90 w 153"/>
                <a:gd name="T9" fmla="*/ 50 h 175"/>
                <a:gd name="T10" fmla="*/ 60 w 153"/>
                <a:gd name="T11" fmla="*/ 50 h 175"/>
                <a:gd name="T12" fmla="*/ 60 w 153"/>
                <a:gd name="T13" fmla="*/ 101 h 175"/>
                <a:gd name="T14" fmla="*/ 90 w 153"/>
                <a:gd name="T15" fmla="*/ 101 h 175"/>
                <a:gd name="T16" fmla="*/ 90 w 153"/>
                <a:gd name="T17" fmla="*/ 132 h 175"/>
                <a:gd name="T18" fmla="*/ 109 w 153"/>
                <a:gd name="T19" fmla="*/ 132 h 175"/>
                <a:gd name="T20" fmla="*/ 109 w 153"/>
                <a:gd name="T21" fmla="*/ 175 h 175"/>
                <a:gd name="T22" fmla="*/ 56 w 153"/>
                <a:gd name="T23" fmla="*/ 125 h 175"/>
                <a:gd name="T24" fmla="*/ 0 w 153"/>
                <a:gd name="T25" fmla="*/ 175 h 175"/>
                <a:gd name="T26" fmla="*/ 0 w 153"/>
                <a:gd name="T27" fmla="*/ 0 h 175"/>
                <a:gd name="T28" fmla="*/ 0 w 153"/>
                <a:gd name="T29" fmla="*/ 0 h 175"/>
                <a:gd name="T30" fmla="*/ 77 w 153"/>
                <a:gd name="T31" fmla="*/ 63 h 175"/>
                <a:gd name="T32" fmla="*/ 77 w 153"/>
                <a:gd name="T33" fmla="*/ 86 h 175"/>
                <a:gd name="T34" fmla="*/ 103 w 153"/>
                <a:gd name="T35" fmla="*/ 86 h 175"/>
                <a:gd name="T36" fmla="*/ 103 w 153"/>
                <a:gd name="T37" fmla="*/ 112 h 175"/>
                <a:gd name="T38" fmla="*/ 127 w 153"/>
                <a:gd name="T39" fmla="*/ 112 h 175"/>
                <a:gd name="T40" fmla="*/ 127 w 153"/>
                <a:gd name="T41" fmla="*/ 86 h 175"/>
                <a:gd name="T42" fmla="*/ 153 w 153"/>
                <a:gd name="T43" fmla="*/ 86 h 175"/>
                <a:gd name="T44" fmla="*/ 153 w 153"/>
                <a:gd name="T45" fmla="*/ 63 h 175"/>
                <a:gd name="T46" fmla="*/ 127 w 153"/>
                <a:gd name="T47" fmla="*/ 63 h 175"/>
                <a:gd name="T48" fmla="*/ 127 w 153"/>
                <a:gd name="T49" fmla="*/ 37 h 175"/>
                <a:gd name="T50" fmla="*/ 103 w 153"/>
                <a:gd name="T51" fmla="*/ 37 h 175"/>
                <a:gd name="T52" fmla="*/ 103 w 153"/>
                <a:gd name="T53" fmla="*/ 63 h 175"/>
                <a:gd name="T54" fmla="*/ 77 w 153"/>
                <a:gd name="T55" fmla="*/ 63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53" h="175">
                  <a:moveTo>
                    <a:pt x="0" y="0"/>
                  </a:moveTo>
                  <a:lnTo>
                    <a:pt x="109" y="0"/>
                  </a:lnTo>
                  <a:lnTo>
                    <a:pt x="109" y="20"/>
                  </a:lnTo>
                  <a:lnTo>
                    <a:pt x="90" y="20"/>
                  </a:lnTo>
                  <a:lnTo>
                    <a:pt x="90" y="50"/>
                  </a:lnTo>
                  <a:lnTo>
                    <a:pt x="60" y="50"/>
                  </a:lnTo>
                  <a:lnTo>
                    <a:pt x="60" y="101"/>
                  </a:lnTo>
                  <a:lnTo>
                    <a:pt x="90" y="101"/>
                  </a:lnTo>
                  <a:lnTo>
                    <a:pt x="90" y="132"/>
                  </a:lnTo>
                  <a:lnTo>
                    <a:pt x="109" y="132"/>
                  </a:lnTo>
                  <a:lnTo>
                    <a:pt x="109" y="175"/>
                  </a:lnTo>
                  <a:lnTo>
                    <a:pt x="56" y="125"/>
                  </a:lnTo>
                  <a:lnTo>
                    <a:pt x="0" y="175"/>
                  </a:lnTo>
                  <a:lnTo>
                    <a:pt x="0" y="0"/>
                  </a:lnTo>
                  <a:lnTo>
                    <a:pt x="0" y="0"/>
                  </a:lnTo>
                  <a:close/>
                  <a:moveTo>
                    <a:pt x="77" y="63"/>
                  </a:moveTo>
                  <a:lnTo>
                    <a:pt x="77" y="86"/>
                  </a:lnTo>
                  <a:lnTo>
                    <a:pt x="103" y="86"/>
                  </a:lnTo>
                  <a:lnTo>
                    <a:pt x="103" y="112"/>
                  </a:lnTo>
                  <a:lnTo>
                    <a:pt x="127" y="112"/>
                  </a:lnTo>
                  <a:lnTo>
                    <a:pt x="127" y="86"/>
                  </a:lnTo>
                  <a:lnTo>
                    <a:pt x="153" y="86"/>
                  </a:lnTo>
                  <a:lnTo>
                    <a:pt x="153" y="63"/>
                  </a:lnTo>
                  <a:lnTo>
                    <a:pt x="127" y="63"/>
                  </a:lnTo>
                  <a:lnTo>
                    <a:pt x="127" y="37"/>
                  </a:lnTo>
                  <a:lnTo>
                    <a:pt x="103" y="37"/>
                  </a:lnTo>
                  <a:lnTo>
                    <a:pt x="103" y="63"/>
                  </a:lnTo>
                  <a:lnTo>
                    <a:pt x="77" y="63"/>
                  </a:lnTo>
                  <a:close/>
                </a:path>
              </a:pathLst>
            </a:custGeom>
            <a:solidFill>
              <a:srgbClr val="3A3A3A"/>
            </a:solidFill>
            <a:ln>
              <a:noFill/>
            </a:ln>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60" name="Freeform 147"/>
            <p:cNvSpPr>
              <a:spLocks noEditPoints="1"/>
            </p:cNvSpPr>
            <p:nvPr/>
          </p:nvSpPr>
          <p:spPr bwMode="auto">
            <a:xfrm>
              <a:off x="5991493" y="5787620"/>
              <a:ext cx="169161" cy="267159"/>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rgbClr val="3A3A3A"/>
            </a:solid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61" name="Freeform 163"/>
            <p:cNvSpPr>
              <a:spLocks noEditPoints="1"/>
            </p:cNvSpPr>
            <p:nvPr/>
          </p:nvSpPr>
          <p:spPr bwMode="auto">
            <a:xfrm>
              <a:off x="3885794" y="3667040"/>
              <a:ext cx="292825" cy="188994"/>
            </a:xfrm>
            <a:custGeom>
              <a:avLst/>
              <a:gdLst>
                <a:gd name="T0" fmla="*/ 72 w 116"/>
                <a:gd name="T1" fmla="*/ 27 h 75"/>
                <a:gd name="T2" fmla="*/ 69 w 116"/>
                <a:gd name="T3" fmla="*/ 19 h 75"/>
                <a:gd name="T4" fmla="*/ 65 w 116"/>
                <a:gd name="T5" fmla="*/ 19 h 75"/>
                <a:gd name="T6" fmla="*/ 46 w 116"/>
                <a:gd name="T7" fmla="*/ 18 h 75"/>
                <a:gd name="T8" fmla="*/ 46 w 116"/>
                <a:gd name="T9" fmla="*/ 29 h 75"/>
                <a:gd name="T10" fmla="*/ 79 w 116"/>
                <a:gd name="T11" fmla="*/ 9 h 75"/>
                <a:gd name="T12" fmla="*/ 72 w 116"/>
                <a:gd name="T13" fmla="*/ 29 h 75"/>
                <a:gd name="T14" fmla="*/ 8 w 116"/>
                <a:gd name="T15" fmla="*/ 23 h 75"/>
                <a:gd name="T16" fmla="*/ 29 w 116"/>
                <a:gd name="T17" fmla="*/ 35 h 75"/>
                <a:gd name="T18" fmla="*/ 18 w 116"/>
                <a:gd name="T19" fmla="*/ 46 h 75"/>
                <a:gd name="T20" fmla="*/ 11 w 116"/>
                <a:gd name="T21" fmla="*/ 42 h 75"/>
                <a:gd name="T22" fmla="*/ 25 w 116"/>
                <a:gd name="T23" fmla="*/ 46 h 75"/>
                <a:gd name="T24" fmla="*/ 4 w 116"/>
                <a:gd name="T25" fmla="*/ 48 h 75"/>
                <a:gd name="T26" fmla="*/ 3 w 116"/>
                <a:gd name="T27" fmla="*/ 48 h 75"/>
                <a:gd name="T28" fmla="*/ 0 w 116"/>
                <a:gd name="T29" fmla="*/ 61 h 75"/>
                <a:gd name="T30" fmla="*/ 2 w 116"/>
                <a:gd name="T31" fmla="*/ 62 h 75"/>
                <a:gd name="T32" fmla="*/ 26 w 116"/>
                <a:gd name="T33" fmla="*/ 73 h 75"/>
                <a:gd name="T34" fmla="*/ 28 w 116"/>
                <a:gd name="T35" fmla="*/ 75 h 75"/>
                <a:gd name="T36" fmla="*/ 92 w 116"/>
                <a:gd name="T37" fmla="*/ 75 h 75"/>
                <a:gd name="T38" fmla="*/ 93 w 116"/>
                <a:gd name="T39" fmla="*/ 62 h 75"/>
                <a:gd name="T40" fmla="*/ 116 w 116"/>
                <a:gd name="T41" fmla="*/ 62 h 75"/>
                <a:gd name="T42" fmla="*/ 116 w 116"/>
                <a:gd name="T43" fmla="*/ 55 h 75"/>
                <a:gd name="T44" fmla="*/ 113 w 116"/>
                <a:gd name="T45" fmla="*/ 48 h 75"/>
                <a:gd name="T46" fmla="*/ 105 w 116"/>
                <a:gd name="T47" fmla="*/ 46 h 75"/>
                <a:gd name="T48" fmla="*/ 98 w 116"/>
                <a:gd name="T49" fmla="*/ 59 h 75"/>
                <a:gd name="T50" fmla="*/ 91 w 116"/>
                <a:gd name="T51" fmla="*/ 46 h 75"/>
                <a:gd name="T52" fmla="*/ 72 w 116"/>
                <a:gd name="T53" fmla="*/ 45 h 75"/>
                <a:gd name="T54" fmla="*/ 69 w 116"/>
                <a:gd name="T55" fmla="*/ 50 h 75"/>
                <a:gd name="T56" fmla="*/ 64 w 116"/>
                <a:gd name="T57" fmla="*/ 67 h 75"/>
                <a:gd name="T58" fmla="*/ 64 w 116"/>
                <a:gd name="T59" fmla="*/ 52 h 75"/>
                <a:gd name="T60" fmla="*/ 60 w 116"/>
                <a:gd name="T61" fmla="*/ 47 h 75"/>
                <a:gd name="T62" fmla="*/ 56 w 116"/>
                <a:gd name="T63" fmla="*/ 47 h 75"/>
                <a:gd name="T64" fmla="*/ 57 w 116"/>
                <a:gd name="T65" fmla="*/ 54 h 75"/>
                <a:gd name="T66" fmla="*/ 49 w 116"/>
                <a:gd name="T67" fmla="*/ 50 h 75"/>
                <a:gd name="T68" fmla="*/ 47 w 116"/>
                <a:gd name="T69" fmla="*/ 45 h 75"/>
                <a:gd name="T70" fmla="*/ 33 w 116"/>
                <a:gd name="T71" fmla="*/ 48 h 75"/>
                <a:gd name="T72" fmla="*/ 87 w 116"/>
                <a:gd name="T73" fmla="*/ 36 h 75"/>
                <a:gd name="T74" fmla="*/ 109 w 116"/>
                <a:gd name="T75" fmla="*/ 21 h 75"/>
                <a:gd name="T76" fmla="*/ 106 w 116"/>
                <a:gd name="T77" fmla="*/ 42 h 75"/>
                <a:gd name="T78" fmla="*/ 98 w 116"/>
                <a:gd name="T79" fmla="*/ 46 h 75"/>
                <a:gd name="T80" fmla="*/ 87 w 116"/>
                <a:gd name="T81" fmla="*/ 3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6" h="75">
                  <a:moveTo>
                    <a:pt x="72" y="29"/>
                  </a:moveTo>
                  <a:cubicBezTo>
                    <a:pt x="72" y="28"/>
                    <a:pt x="72" y="27"/>
                    <a:pt x="72" y="27"/>
                  </a:cubicBezTo>
                  <a:cubicBezTo>
                    <a:pt x="72" y="19"/>
                    <a:pt x="72" y="19"/>
                    <a:pt x="72" y="19"/>
                  </a:cubicBezTo>
                  <a:cubicBezTo>
                    <a:pt x="71" y="19"/>
                    <a:pt x="70" y="19"/>
                    <a:pt x="69" y="19"/>
                  </a:cubicBezTo>
                  <a:cubicBezTo>
                    <a:pt x="68" y="14"/>
                    <a:pt x="68" y="14"/>
                    <a:pt x="68" y="14"/>
                  </a:cubicBezTo>
                  <a:cubicBezTo>
                    <a:pt x="65" y="19"/>
                    <a:pt x="65" y="19"/>
                    <a:pt x="65" y="19"/>
                  </a:cubicBezTo>
                  <a:cubicBezTo>
                    <a:pt x="60" y="21"/>
                    <a:pt x="56" y="22"/>
                    <a:pt x="47" y="18"/>
                  </a:cubicBezTo>
                  <a:cubicBezTo>
                    <a:pt x="46" y="18"/>
                    <a:pt x="46" y="18"/>
                    <a:pt x="46" y="18"/>
                  </a:cubicBezTo>
                  <a:cubicBezTo>
                    <a:pt x="46" y="27"/>
                    <a:pt x="46" y="27"/>
                    <a:pt x="46" y="27"/>
                  </a:cubicBezTo>
                  <a:cubicBezTo>
                    <a:pt x="46" y="27"/>
                    <a:pt x="46" y="28"/>
                    <a:pt x="46" y="29"/>
                  </a:cubicBezTo>
                  <a:cubicBezTo>
                    <a:pt x="38" y="23"/>
                    <a:pt x="41" y="20"/>
                    <a:pt x="39" y="9"/>
                  </a:cubicBezTo>
                  <a:cubicBezTo>
                    <a:pt x="45" y="0"/>
                    <a:pt x="75" y="0"/>
                    <a:pt x="79" y="9"/>
                  </a:cubicBezTo>
                  <a:cubicBezTo>
                    <a:pt x="78" y="17"/>
                    <a:pt x="79" y="24"/>
                    <a:pt x="73" y="29"/>
                  </a:cubicBezTo>
                  <a:cubicBezTo>
                    <a:pt x="72" y="29"/>
                    <a:pt x="72" y="29"/>
                    <a:pt x="72" y="29"/>
                  </a:cubicBezTo>
                  <a:close/>
                  <a:moveTo>
                    <a:pt x="8" y="36"/>
                  </a:moveTo>
                  <a:cubicBezTo>
                    <a:pt x="7" y="30"/>
                    <a:pt x="7" y="27"/>
                    <a:pt x="8" y="23"/>
                  </a:cubicBezTo>
                  <a:cubicBezTo>
                    <a:pt x="18" y="25"/>
                    <a:pt x="20" y="16"/>
                    <a:pt x="29" y="23"/>
                  </a:cubicBezTo>
                  <a:cubicBezTo>
                    <a:pt x="30" y="27"/>
                    <a:pt x="30" y="32"/>
                    <a:pt x="29" y="35"/>
                  </a:cubicBezTo>
                  <a:cubicBezTo>
                    <a:pt x="29" y="38"/>
                    <a:pt x="28" y="40"/>
                    <a:pt x="26" y="42"/>
                  </a:cubicBezTo>
                  <a:cubicBezTo>
                    <a:pt x="24" y="44"/>
                    <a:pt x="21" y="46"/>
                    <a:pt x="18" y="46"/>
                  </a:cubicBezTo>
                  <a:cubicBezTo>
                    <a:pt x="18" y="46"/>
                    <a:pt x="18" y="46"/>
                    <a:pt x="18" y="46"/>
                  </a:cubicBezTo>
                  <a:cubicBezTo>
                    <a:pt x="15" y="46"/>
                    <a:pt x="13" y="44"/>
                    <a:pt x="11" y="42"/>
                  </a:cubicBezTo>
                  <a:cubicBezTo>
                    <a:pt x="9" y="40"/>
                    <a:pt x="8" y="38"/>
                    <a:pt x="8" y="36"/>
                  </a:cubicBezTo>
                  <a:close/>
                  <a:moveTo>
                    <a:pt x="25" y="46"/>
                  </a:moveTo>
                  <a:cubicBezTo>
                    <a:pt x="22" y="52"/>
                    <a:pt x="14" y="52"/>
                    <a:pt x="12" y="46"/>
                  </a:cubicBezTo>
                  <a:cubicBezTo>
                    <a:pt x="4" y="48"/>
                    <a:pt x="4" y="48"/>
                    <a:pt x="4" y="48"/>
                  </a:cubicBezTo>
                  <a:cubicBezTo>
                    <a:pt x="4" y="48"/>
                    <a:pt x="4" y="48"/>
                    <a:pt x="4" y="48"/>
                  </a:cubicBezTo>
                  <a:cubicBezTo>
                    <a:pt x="3" y="48"/>
                    <a:pt x="3" y="48"/>
                    <a:pt x="3" y="48"/>
                  </a:cubicBezTo>
                  <a:cubicBezTo>
                    <a:pt x="2" y="50"/>
                    <a:pt x="1" y="51"/>
                    <a:pt x="0" y="54"/>
                  </a:cubicBezTo>
                  <a:cubicBezTo>
                    <a:pt x="0" y="56"/>
                    <a:pt x="0" y="58"/>
                    <a:pt x="0" y="61"/>
                  </a:cubicBezTo>
                  <a:cubicBezTo>
                    <a:pt x="1" y="62"/>
                    <a:pt x="1" y="62"/>
                    <a:pt x="1" y="62"/>
                  </a:cubicBezTo>
                  <a:cubicBezTo>
                    <a:pt x="2" y="62"/>
                    <a:pt x="2" y="62"/>
                    <a:pt x="2" y="62"/>
                  </a:cubicBezTo>
                  <a:cubicBezTo>
                    <a:pt x="26" y="62"/>
                    <a:pt x="26" y="62"/>
                    <a:pt x="26" y="62"/>
                  </a:cubicBezTo>
                  <a:cubicBezTo>
                    <a:pt x="25" y="65"/>
                    <a:pt x="26" y="69"/>
                    <a:pt x="26" y="73"/>
                  </a:cubicBezTo>
                  <a:cubicBezTo>
                    <a:pt x="27" y="75"/>
                    <a:pt x="27" y="75"/>
                    <a:pt x="27" y="75"/>
                  </a:cubicBezTo>
                  <a:cubicBezTo>
                    <a:pt x="28" y="75"/>
                    <a:pt x="28" y="75"/>
                    <a:pt x="28" y="75"/>
                  </a:cubicBezTo>
                  <a:cubicBezTo>
                    <a:pt x="90" y="75"/>
                    <a:pt x="90" y="75"/>
                    <a:pt x="90" y="75"/>
                  </a:cubicBezTo>
                  <a:cubicBezTo>
                    <a:pt x="92" y="75"/>
                    <a:pt x="92" y="75"/>
                    <a:pt x="92" y="75"/>
                  </a:cubicBezTo>
                  <a:cubicBezTo>
                    <a:pt x="92" y="73"/>
                    <a:pt x="92" y="73"/>
                    <a:pt x="92" y="73"/>
                  </a:cubicBezTo>
                  <a:cubicBezTo>
                    <a:pt x="93" y="69"/>
                    <a:pt x="93" y="66"/>
                    <a:pt x="93" y="62"/>
                  </a:cubicBezTo>
                  <a:cubicBezTo>
                    <a:pt x="115" y="62"/>
                    <a:pt x="115" y="62"/>
                    <a:pt x="115" y="62"/>
                  </a:cubicBezTo>
                  <a:cubicBezTo>
                    <a:pt x="116" y="62"/>
                    <a:pt x="116" y="62"/>
                    <a:pt x="116" y="62"/>
                  </a:cubicBezTo>
                  <a:cubicBezTo>
                    <a:pt x="116" y="61"/>
                    <a:pt x="116" y="61"/>
                    <a:pt x="116" y="61"/>
                  </a:cubicBezTo>
                  <a:cubicBezTo>
                    <a:pt x="116" y="59"/>
                    <a:pt x="116" y="57"/>
                    <a:pt x="116" y="55"/>
                  </a:cubicBezTo>
                  <a:cubicBezTo>
                    <a:pt x="116" y="52"/>
                    <a:pt x="115" y="50"/>
                    <a:pt x="114" y="49"/>
                  </a:cubicBezTo>
                  <a:cubicBezTo>
                    <a:pt x="113" y="48"/>
                    <a:pt x="113" y="48"/>
                    <a:pt x="113" y="48"/>
                  </a:cubicBezTo>
                  <a:cubicBezTo>
                    <a:pt x="113" y="48"/>
                    <a:pt x="113" y="48"/>
                    <a:pt x="113" y="48"/>
                  </a:cubicBezTo>
                  <a:cubicBezTo>
                    <a:pt x="105" y="46"/>
                    <a:pt x="105" y="46"/>
                    <a:pt x="105" y="46"/>
                  </a:cubicBezTo>
                  <a:cubicBezTo>
                    <a:pt x="103" y="47"/>
                    <a:pt x="103" y="47"/>
                    <a:pt x="103" y="47"/>
                  </a:cubicBezTo>
                  <a:cubicBezTo>
                    <a:pt x="98" y="59"/>
                    <a:pt x="98" y="59"/>
                    <a:pt x="98" y="59"/>
                  </a:cubicBezTo>
                  <a:cubicBezTo>
                    <a:pt x="93" y="47"/>
                    <a:pt x="93" y="47"/>
                    <a:pt x="93" y="47"/>
                  </a:cubicBezTo>
                  <a:cubicBezTo>
                    <a:pt x="91" y="46"/>
                    <a:pt x="91" y="46"/>
                    <a:pt x="91" y="46"/>
                  </a:cubicBezTo>
                  <a:cubicBezTo>
                    <a:pt x="84" y="48"/>
                    <a:pt x="84" y="48"/>
                    <a:pt x="84" y="48"/>
                  </a:cubicBezTo>
                  <a:cubicBezTo>
                    <a:pt x="72" y="45"/>
                    <a:pt x="72" y="45"/>
                    <a:pt x="72" y="45"/>
                  </a:cubicBezTo>
                  <a:cubicBezTo>
                    <a:pt x="69" y="47"/>
                    <a:pt x="69" y="47"/>
                    <a:pt x="69" y="47"/>
                  </a:cubicBezTo>
                  <a:cubicBezTo>
                    <a:pt x="69" y="50"/>
                    <a:pt x="69" y="50"/>
                    <a:pt x="69" y="50"/>
                  </a:cubicBezTo>
                  <a:cubicBezTo>
                    <a:pt x="64" y="67"/>
                    <a:pt x="64" y="67"/>
                    <a:pt x="64" y="67"/>
                  </a:cubicBezTo>
                  <a:cubicBezTo>
                    <a:pt x="64" y="67"/>
                    <a:pt x="64" y="67"/>
                    <a:pt x="64" y="67"/>
                  </a:cubicBezTo>
                  <a:cubicBezTo>
                    <a:pt x="62" y="54"/>
                    <a:pt x="62" y="54"/>
                    <a:pt x="62" y="54"/>
                  </a:cubicBezTo>
                  <a:cubicBezTo>
                    <a:pt x="64" y="52"/>
                    <a:pt x="64" y="52"/>
                    <a:pt x="64" y="52"/>
                  </a:cubicBezTo>
                  <a:cubicBezTo>
                    <a:pt x="63" y="47"/>
                    <a:pt x="63" y="47"/>
                    <a:pt x="63" y="47"/>
                  </a:cubicBezTo>
                  <a:cubicBezTo>
                    <a:pt x="60" y="47"/>
                    <a:pt x="60" y="47"/>
                    <a:pt x="60" y="47"/>
                  </a:cubicBezTo>
                  <a:cubicBezTo>
                    <a:pt x="59" y="47"/>
                    <a:pt x="59" y="47"/>
                    <a:pt x="59" y="47"/>
                  </a:cubicBezTo>
                  <a:cubicBezTo>
                    <a:pt x="56" y="47"/>
                    <a:pt x="56" y="47"/>
                    <a:pt x="56" y="47"/>
                  </a:cubicBezTo>
                  <a:cubicBezTo>
                    <a:pt x="55" y="52"/>
                    <a:pt x="55" y="52"/>
                    <a:pt x="55" y="52"/>
                  </a:cubicBezTo>
                  <a:cubicBezTo>
                    <a:pt x="57" y="54"/>
                    <a:pt x="57" y="54"/>
                    <a:pt x="57" y="54"/>
                  </a:cubicBezTo>
                  <a:cubicBezTo>
                    <a:pt x="54" y="67"/>
                    <a:pt x="54" y="67"/>
                    <a:pt x="54" y="67"/>
                  </a:cubicBezTo>
                  <a:cubicBezTo>
                    <a:pt x="49" y="50"/>
                    <a:pt x="49" y="50"/>
                    <a:pt x="49" y="50"/>
                  </a:cubicBezTo>
                  <a:cubicBezTo>
                    <a:pt x="49" y="47"/>
                    <a:pt x="49" y="47"/>
                    <a:pt x="49" y="47"/>
                  </a:cubicBezTo>
                  <a:cubicBezTo>
                    <a:pt x="47" y="45"/>
                    <a:pt x="47" y="45"/>
                    <a:pt x="47" y="45"/>
                  </a:cubicBezTo>
                  <a:cubicBezTo>
                    <a:pt x="33" y="48"/>
                    <a:pt x="33" y="48"/>
                    <a:pt x="33" y="48"/>
                  </a:cubicBezTo>
                  <a:cubicBezTo>
                    <a:pt x="33" y="48"/>
                    <a:pt x="33" y="48"/>
                    <a:pt x="33" y="48"/>
                  </a:cubicBezTo>
                  <a:cubicBezTo>
                    <a:pt x="25" y="46"/>
                    <a:pt x="25" y="46"/>
                    <a:pt x="25" y="46"/>
                  </a:cubicBezTo>
                  <a:close/>
                  <a:moveTo>
                    <a:pt x="87" y="36"/>
                  </a:moveTo>
                  <a:cubicBezTo>
                    <a:pt x="87" y="30"/>
                    <a:pt x="86" y="25"/>
                    <a:pt x="87" y="21"/>
                  </a:cubicBezTo>
                  <a:cubicBezTo>
                    <a:pt x="91" y="18"/>
                    <a:pt x="106" y="18"/>
                    <a:pt x="109" y="21"/>
                  </a:cubicBezTo>
                  <a:cubicBezTo>
                    <a:pt x="109" y="26"/>
                    <a:pt x="109" y="32"/>
                    <a:pt x="109" y="35"/>
                  </a:cubicBezTo>
                  <a:cubicBezTo>
                    <a:pt x="108" y="38"/>
                    <a:pt x="107" y="40"/>
                    <a:pt x="106" y="42"/>
                  </a:cubicBezTo>
                  <a:cubicBezTo>
                    <a:pt x="104" y="44"/>
                    <a:pt x="101" y="46"/>
                    <a:pt x="98" y="46"/>
                  </a:cubicBezTo>
                  <a:cubicBezTo>
                    <a:pt x="98" y="46"/>
                    <a:pt x="98" y="46"/>
                    <a:pt x="98" y="46"/>
                  </a:cubicBezTo>
                  <a:cubicBezTo>
                    <a:pt x="95" y="46"/>
                    <a:pt x="92" y="44"/>
                    <a:pt x="90" y="42"/>
                  </a:cubicBezTo>
                  <a:cubicBezTo>
                    <a:pt x="89" y="40"/>
                    <a:pt x="88" y="38"/>
                    <a:pt x="87" y="36"/>
                  </a:cubicBezTo>
                  <a:close/>
                </a:path>
              </a:pathLst>
            </a:custGeom>
            <a:solidFill>
              <a:srgbClr val="3A3A3A"/>
            </a:solid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62" name="文本框 50"/>
            <p:cNvSpPr txBox="1"/>
            <p:nvPr/>
          </p:nvSpPr>
          <p:spPr>
            <a:xfrm rot="18836211">
              <a:off x="4696865" y="2694348"/>
              <a:ext cx="1015663" cy="430887"/>
            </a:xfrm>
            <a:prstGeom prst="rect">
              <a:avLst/>
            </a:prstGeom>
            <a:noFill/>
          </p:spPr>
          <p:txBody>
            <a:bodyPr wrap="none" rtlCol="0">
              <a:spAutoFit/>
            </a:bodyPr>
            <a:lstStyle/>
            <a:p>
              <a:r>
                <a:rPr lang="zh-CN" altLang="en-US" sz="1500" dirty="0">
                  <a:solidFill>
                    <a:schemeClr val="bg1"/>
                  </a:solidFill>
                  <a:cs typeface="+mn-ea"/>
                  <a:sym typeface="+mn-lt"/>
                </a:rPr>
                <a:t>关键词</a:t>
              </a:r>
            </a:p>
          </p:txBody>
        </p:sp>
        <p:sp>
          <p:nvSpPr>
            <p:cNvPr id="63" name="文本框 50"/>
            <p:cNvSpPr txBox="1"/>
            <p:nvPr/>
          </p:nvSpPr>
          <p:spPr>
            <a:xfrm rot="2873420">
              <a:off x="6528742" y="2700063"/>
              <a:ext cx="1015663" cy="430887"/>
            </a:xfrm>
            <a:prstGeom prst="rect">
              <a:avLst/>
            </a:prstGeom>
            <a:noFill/>
          </p:spPr>
          <p:txBody>
            <a:bodyPr wrap="none" rtlCol="0">
              <a:spAutoFit/>
            </a:bodyPr>
            <a:lstStyle/>
            <a:p>
              <a:r>
                <a:rPr lang="zh-CN" altLang="en-US" sz="1500" dirty="0">
                  <a:solidFill>
                    <a:schemeClr val="bg1"/>
                  </a:solidFill>
                  <a:cs typeface="+mn-ea"/>
                  <a:sym typeface="+mn-lt"/>
                </a:rPr>
                <a:t>关键词</a:t>
              </a:r>
            </a:p>
          </p:txBody>
        </p:sp>
        <p:sp>
          <p:nvSpPr>
            <p:cNvPr id="64" name="文本框 50"/>
            <p:cNvSpPr txBox="1"/>
            <p:nvPr/>
          </p:nvSpPr>
          <p:spPr>
            <a:xfrm rot="2726449">
              <a:off x="4655231" y="4400544"/>
              <a:ext cx="1015663" cy="430887"/>
            </a:xfrm>
            <a:prstGeom prst="rect">
              <a:avLst/>
            </a:prstGeom>
            <a:noFill/>
          </p:spPr>
          <p:txBody>
            <a:bodyPr wrap="none" rtlCol="0">
              <a:spAutoFit/>
            </a:bodyPr>
            <a:lstStyle/>
            <a:p>
              <a:r>
                <a:rPr lang="zh-CN" altLang="en-US" sz="1500" dirty="0">
                  <a:solidFill>
                    <a:schemeClr val="bg1"/>
                  </a:solidFill>
                  <a:cs typeface="+mn-ea"/>
                  <a:sym typeface="+mn-lt"/>
                </a:rPr>
                <a:t>关键词</a:t>
              </a:r>
            </a:p>
          </p:txBody>
        </p:sp>
        <p:sp>
          <p:nvSpPr>
            <p:cNvPr id="65" name="文本框 50"/>
            <p:cNvSpPr txBox="1"/>
            <p:nvPr/>
          </p:nvSpPr>
          <p:spPr>
            <a:xfrm rot="18983171">
              <a:off x="6476046" y="4453643"/>
              <a:ext cx="1015663" cy="430887"/>
            </a:xfrm>
            <a:prstGeom prst="rect">
              <a:avLst/>
            </a:prstGeom>
            <a:noFill/>
          </p:spPr>
          <p:txBody>
            <a:bodyPr wrap="none" rtlCol="0">
              <a:spAutoFit/>
            </a:bodyPr>
            <a:lstStyle/>
            <a:p>
              <a:r>
                <a:rPr lang="zh-CN" altLang="en-US" sz="1500" dirty="0">
                  <a:solidFill>
                    <a:schemeClr val="bg1"/>
                  </a:solidFill>
                  <a:cs typeface="+mn-ea"/>
                  <a:sym typeface="+mn-lt"/>
                </a:rPr>
                <a:t>关键词</a:t>
              </a:r>
            </a:p>
          </p:txBody>
        </p:sp>
      </p:grpSp>
      <p:sp>
        <p:nvSpPr>
          <p:cNvPr id="72" name="Rectangle 47"/>
          <p:cNvSpPr>
            <a:spLocks noChangeArrowheads="1"/>
          </p:cNvSpPr>
          <p:nvPr/>
        </p:nvSpPr>
        <p:spPr bwMode="auto">
          <a:xfrm>
            <a:off x="1218247" y="1473940"/>
            <a:ext cx="1486402" cy="6117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lnSpc>
                <a:spcPct val="150000"/>
              </a:lnSpc>
            </a:pPr>
            <a:r>
              <a:rPr lang="zh-CN" altLang="en-US" sz="750" dirty="0">
                <a:solidFill>
                  <a:schemeClr val="tx1">
                    <a:lumMod val="50000"/>
                    <a:lumOff val="50000"/>
                  </a:schemeClr>
                </a:solidFill>
                <a:cs typeface="+mn-ea"/>
                <a:sym typeface="+mn-lt"/>
              </a:rPr>
              <a:t>在此点击添加图片的描述内容详情在此点击添加图片内容详情在此点击添加图片</a:t>
            </a:r>
            <a:endParaRPr lang="en-US" altLang="zh-CN" sz="750" dirty="0">
              <a:solidFill>
                <a:schemeClr val="tx1">
                  <a:lumMod val="50000"/>
                  <a:lumOff val="50000"/>
                </a:schemeClr>
              </a:solidFill>
              <a:cs typeface="+mn-ea"/>
              <a:sym typeface="+mn-lt"/>
            </a:endParaRPr>
          </a:p>
        </p:txBody>
      </p:sp>
      <p:sp>
        <p:nvSpPr>
          <p:cNvPr id="73" name="Rectangle 48"/>
          <p:cNvSpPr>
            <a:spLocks noChangeArrowheads="1"/>
          </p:cNvSpPr>
          <p:nvPr/>
        </p:nvSpPr>
        <p:spPr bwMode="auto">
          <a:xfrm>
            <a:off x="1819250" y="1184948"/>
            <a:ext cx="902811"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zh-CN" altLang="en-US" sz="1400" dirty="0">
                <a:solidFill>
                  <a:schemeClr val="bg1">
                    <a:lumMod val="50000"/>
                  </a:schemeClr>
                </a:solidFill>
                <a:cs typeface="+mn-ea"/>
                <a:sym typeface="+mn-lt"/>
              </a:rPr>
              <a:t>添加标题</a:t>
            </a:r>
          </a:p>
        </p:txBody>
      </p:sp>
      <p:sp>
        <p:nvSpPr>
          <p:cNvPr id="74" name="Rectangle 47"/>
          <p:cNvSpPr>
            <a:spLocks noChangeArrowheads="1"/>
          </p:cNvSpPr>
          <p:nvPr/>
        </p:nvSpPr>
        <p:spPr bwMode="auto">
          <a:xfrm>
            <a:off x="1328055" y="3760284"/>
            <a:ext cx="1486402" cy="6117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lnSpc>
                <a:spcPct val="150000"/>
              </a:lnSpc>
            </a:pPr>
            <a:r>
              <a:rPr lang="zh-CN" altLang="en-US" sz="750" dirty="0">
                <a:solidFill>
                  <a:schemeClr val="tx1">
                    <a:lumMod val="50000"/>
                    <a:lumOff val="50000"/>
                  </a:schemeClr>
                </a:solidFill>
                <a:cs typeface="+mn-ea"/>
                <a:sym typeface="+mn-lt"/>
              </a:rPr>
              <a:t>在此点击添加图片的描述内容详情在此点击添加图片内容详情在此点击添加图片</a:t>
            </a:r>
            <a:endParaRPr lang="en-US" altLang="zh-CN" sz="750" dirty="0">
              <a:solidFill>
                <a:schemeClr val="tx1">
                  <a:lumMod val="50000"/>
                  <a:lumOff val="50000"/>
                </a:schemeClr>
              </a:solidFill>
              <a:cs typeface="+mn-ea"/>
              <a:sym typeface="+mn-lt"/>
            </a:endParaRPr>
          </a:p>
        </p:txBody>
      </p:sp>
      <p:sp>
        <p:nvSpPr>
          <p:cNvPr id="75" name="Rectangle 48"/>
          <p:cNvSpPr>
            <a:spLocks noChangeArrowheads="1"/>
          </p:cNvSpPr>
          <p:nvPr/>
        </p:nvSpPr>
        <p:spPr bwMode="auto">
          <a:xfrm>
            <a:off x="1929058" y="3496482"/>
            <a:ext cx="902811"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zh-CN" altLang="en-US" sz="1400" dirty="0">
                <a:solidFill>
                  <a:schemeClr val="bg1">
                    <a:lumMod val="50000"/>
                  </a:schemeClr>
                </a:solidFill>
                <a:cs typeface="+mn-ea"/>
                <a:sym typeface="+mn-lt"/>
              </a:rPr>
              <a:t>添加标题</a:t>
            </a:r>
          </a:p>
        </p:txBody>
      </p:sp>
      <p:sp>
        <p:nvSpPr>
          <p:cNvPr id="76" name="Rectangle 47"/>
          <p:cNvSpPr>
            <a:spLocks noChangeArrowheads="1"/>
          </p:cNvSpPr>
          <p:nvPr/>
        </p:nvSpPr>
        <p:spPr bwMode="auto">
          <a:xfrm>
            <a:off x="5991061" y="1473940"/>
            <a:ext cx="1563626" cy="6117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pPr>
            <a:r>
              <a:rPr lang="zh-CN" altLang="en-US" sz="750" dirty="0">
                <a:solidFill>
                  <a:schemeClr val="tx1">
                    <a:lumMod val="50000"/>
                    <a:lumOff val="50000"/>
                  </a:schemeClr>
                </a:solidFill>
                <a:cs typeface="+mn-ea"/>
                <a:sym typeface="+mn-lt"/>
              </a:rPr>
              <a:t>在此点击添加图片的描述内容详情在此点击添加图片内容详情在此点击添加图片</a:t>
            </a:r>
            <a:endParaRPr lang="en-US" altLang="zh-CN" sz="750" dirty="0">
              <a:solidFill>
                <a:schemeClr val="tx1">
                  <a:lumMod val="50000"/>
                  <a:lumOff val="50000"/>
                </a:schemeClr>
              </a:solidFill>
              <a:cs typeface="+mn-ea"/>
              <a:sym typeface="+mn-lt"/>
            </a:endParaRPr>
          </a:p>
        </p:txBody>
      </p:sp>
      <p:sp>
        <p:nvSpPr>
          <p:cNvPr id="77" name="Rectangle 48"/>
          <p:cNvSpPr>
            <a:spLocks noChangeArrowheads="1"/>
          </p:cNvSpPr>
          <p:nvPr/>
        </p:nvSpPr>
        <p:spPr bwMode="auto">
          <a:xfrm>
            <a:off x="5978816" y="1184948"/>
            <a:ext cx="902811"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400" dirty="0">
                <a:solidFill>
                  <a:schemeClr val="bg1">
                    <a:lumMod val="50000"/>
                  </a:schemeClr>
                </a:solidFill>
                <a:cs typeface="+mn-ea"/>
                <a:sym typeface="+mn-lt"/>
              </a:rPr>
              <a:t>添加标题</a:t>
            </a:r>
          </a:p>
        </p:txBody>
      </p:sp>
      <p:sp>
        <p:nvSpPr>
          <p:cNvPr id="78" name="Rectangle 47"/>
          <p:cNvSpPr>
            <a:spLocks noChangeArrowheads="1"/>
          </p:cNvSpPr>
          <p:nvPr/>
        </p:nvSpPr>
        <p:spPr bwMode="auto">
          <a:xfrm>
            <a:off x="5967071" y="3760284"/>
            <a:ext cx="1563626" cy="6117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pPr>
            <a:r>
              <a:rPr lang="zh-CN" altLang="en-US" sz="750" dirty="0">
                <a:solidFill>
                  <a:schemeClr val="tx1">
                    <a:lumMod val="50000"/>
                    <a:lumOff val="50000"/>
                  </a:schemeClr>
                </a:solidFill>
                <a:cs typeface="+mn-ea"/>
                <a:sym typeface="+mn-lt"/>
              </a:rPr>
              <a:t>在此点击添加图片的描述内容详情在此点击添加图片内容详情在此点击添加图片</a:t>
            </a:r>
            <a:endParaRPr lang="en-US" altLang="zh-CN" sz="750" dirty="0">
              <a:solidFill>
                <a:schemeClr val="tx1">
                  <a:lumMod val="50000"/>
                  <a:lumOff val="50000"/>
                </a:schemeClr>
              </a:solidFill>
              <a:cs typeface="+mn-ea"/>
              <a:sym typeface="+mn-lt"/>
            </a:endParaRPr>
          </a:p>
        </p:txBody>
      </p:sp>
      <p:sp>
        <p:nvSpPr>
          <p:cNvPr id="79" name="Rectangle 48"/>
          <p:cNvSpPr>
            <a:spLocks noChangeArrowheads="1"/>
          </p:cNvSpPr>
          <p:nvPr/>
        </p:nvSpPr>
        <p:spPr bwMode="auto">
          <a:xfrm>
            <a:off x="5954826" y="3471292"/>
            <a:ext cx="902811"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400" dirty="0">
                <a:solidFill>
                  <a:schemeClr val="bg1">
                    <a:lumMod val="50000"/>
                  </a:schemeClr>
                </a:solidFill>
                <a:cs typeface="+mn-ea"/>
                <a:sym typeface="+mn-lt"/>
              </a:rPr>
              <a:t>添加标题</a:t>
            </a:r>
          </a:p>
        </p:txBody>
      </p:sp>
      <p:grpSp>
        <p:nvGrpSpPr>
          <p:cNvPr id="80" name="组合 79"/>
          <p:cNvGrpSpPr/>
          <p:nvPr/>
        </p:nvGrpSpPr>
        <p:grpSpPr>
          <a:xfrm>
            <a:off x="3740741" y="1950396"/>
            <a:ext cx="1406063" cy="1406063"/>
            <a:chOff x="5161824" y="2852108"/>
            <a:chExt cx="1874751" cy="1874751"/>
          </a:xfrm>
        </p:grpSpPr>
        <p:sp>
          <p:nvSpPr>
            <p:cNvPr id="81" name="椭圆 80"/>
            <p:cNvSpPr/>
            <p:nvPr/>
          </p:nvSpPr>
          <p:spPr>
            <a:xfrm>
              <a:off x="5161824" y="2852108"/>
              <a:ext cx="1874751" cy="1874751"/>
            </a:xfrm>
            <a:prstGeom prst="ellipse">
              <a:avLst/>
            </a:prstGeom>
            <a:gradFill>
              <a:gsLst>
                <a:gs pos="0">
                  <a:schemeClr val="bg1"/>
                </a:gs>
                <a:gs pos="25000">
                  <a:srgbClr val="FBFBFB"/>
                </a:gs>
                <a:gs pos="41000">
                  <a:srgbClr val="F8F8F8"/>
                </a:gs>
                <a:gs pos="65000">
                  <a:srgbClr val="E7E7E7"/>
                </a:gs>
              </a:gsLst>
              <a:path path="circle">
                <a:fillToRect t="100000" r="100000"/>
              </a:path>
            </a:gradFill>
            <a:ln>
              <a:noFill/>
            </a:ln>
            <a:effectLst>
              <a:outerShdw blurRad="63500" sx="102000" sy="102000" algn="ctr" rotWithShape="0">
                <a:prstClr val="black">
                  <a:alpha val="40000"/>
                </a:prstClr>
              </a:outerShdw>
            </a:effectLst>
            <a:scene3d>
              <a:camera prst="orthographicFront"/>
              <a:lightRig rig="threePt" dir="t"/>
            </a:scene3d>
            <a:sp3d>
              <a:bevelT w="114300" h="1016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82" name="椭圆 81"/>
            <p:cNvSpPr/>
            <p:nvPr/>
          </p:nvSpPr>
          <p:spPr>
            <a:xfrm>
              <a:off x="5252538" y="2942822"/>
              <a:ext cx="1693323" cy="1693323"/>
            </a:xfrm>
            <a:prstGeom prst="ellipse">
              <a:avLst/>
            </a:prstGeom>
            <a:gradFill flip="none" rotWithShape="1">
              <a:gsLst>
                <a:gs pos="0">
                  <a:schemeClr val="bg1"/>
                </a:gs>
                <a:gs pos="25000">
                  <a:srgbClr val="FBFBFB"/>
                </a:gs>
                <a:gs pos="41000">
                  <a:srgbClr val="F8F8F8"/>
                </a:gs>
                <a:gs pos="65000">
                  <a:srgbClr val="DBDBDB"/>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grpSp>
      <p:sp>
        <p:nvSpPr>
          <p:cNvPr id="83" name="Rectangle 48"/>
          <p:cNvSpPr>
            <a:spLocks noChangeArrowheads="1"/>
          </p:cNvSpPr>
          <p:nvPr/>
        </p:nvSpPr>
        <p:spPr bwMode="auto">
          <a:xfrm>
            <a:off x="4041706" y="2275648"/>
            <a:ext cx="723275"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zh-CN" altLang="en-US" sz="2100" dirty="0">
                <a:solidFill>
                  <a:srgbClr val="0070C0"/>
                </a:solidFill>
                <a:cs typeface="+mn-ea"/>
                <a:sym typeface="+mn-lt"/>
              </a:rPr>
              <a:t>添加</a:t>
            </a:r>
            <a:endParaRPr lang="en-US" altLang="zh-CN" sz="2100" dirty="0">
              <a:solidFill>
                <a:srgbClr val="0070C0"/>
              </a:solidFill>
              <a:cs typeface="+mn-ea"/>
              <a:sym typeface="+mn-lt"/>
            </a:endParaRPr>
          </a:p>
          <a:p>
            <a:pPr algn="r"/>
            <a:r>
              <a:rPr lang="zh-CN" altLang="en-US" sz="2100" dirty="0">
                <a:solidFill>
                  <a:srgbClr val="0070C0"/>
                </a:solidFill>
                <a:cs typeface="+mn-ea"/>
                <a:sym typeface="+mn-lt"/>
              </a:rPr>
              <a:t>标题</a:t>
            </a:r>
          </a:p>
        </p:txBody>
      </p:sp>
    </p:spTree>
    <p:extLst>
      <p:ext uri="{BB962C8B-B14F-4D97-AF65-F5344CB8AC3E}">
        <p14:creationId xmlns:p14="http://schemas.microsoft.com/office/powerpoint/2010/main" val="2339168071"/>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0"/>
                                        </p:tgtEl>
                                        <p:attrNameLst>
                                          <p:attrName>style.visibility</p:attrName>
                                        </p:attrNameLst>
                                      </p:cBhvr>
                                      <p:to>
                                        <p:strVal val="visible"/>
                                      </p:to>
                                    </p:set>
                                    <p:anim calcmode="lin" valueType="num">
                                      <p:cBhvr>
                                        <p:cTn id="7" dur="100" fill="hold"/>
                                        <p:tgtEl>
                                          <p:spTgt spid="80"/>
                                        </p:tgtEl>
                                        <p:attrNameLst>
                                          <p:attrName>ppt_w</p:attrName>
                                        </p:attrNameLst>
                                      </p:cBhvr>
                                      <p:tavLst>
                                        <p:tav tm="0">
                                          <p:val>
                                            <p:fltVal val="0"/>
                                          </p:val>
                                        </p:tav>
                                        <p:tav tm="100000">
                                          <p:val>
                                            <p:strVal val="#ppt_w"/>
                                          </p:val>
                                        </p:tav>
                                      </p:tavLst>
                                    </p:anim>
                                    <p:anim calcmode="lin" valueType="num">
                                      <p:cBhvr>
                                        <p:cTn id="8" dur="100" fill="hold"/>
                                        <p:tgtEl>
                                          <p:spTgt spid="80"/>
                                        </p:tgtEl>
                                        <p:attrNameLst>
                                          <p:attrName>ppt_h</p:attrName>
                                        </p:attrNameLst>
                                      </p:cBhvr>
                                      <p:tavLst>
                                        <p:tav tm="0">
                                          <p:val>
                                            <p:fltVal val="0"/>
                                          </p:val>
                                        </p:tav>
                                        <p:tav tm="100000">
                                          <p:val>
                                            <p:strVal val="#ppt_h"/>
                                          </p:val>
                                        </p:tav>
                                      </p:tavLst>
                                    </p:anim>
                                    <p:animEffect transition="in" filter="fade">
                                      <p:cBhvr>
                                        <p:cTn id="9" dur="100"/>
                                        <p:tgtEl>
                                          <p:spTgt spid="80"/>
                                        </p:tgtEl>
                                      </p:cBhvr>
                                    </p:animEffect>
                                  </p:childTnLst>
                                </p:cTn>
                              </p:par>
                              <p:par>
                                <p:cTn id="10" presetID="6" presetClass="emph" presetSubtype="0" fill="hold" nodeType="withEffect">
                                  <p:stCondLst>
                                    <p:cond delay="100"/>
                                  </p:stCondLst>
                                  <p:childTnLst>
                                    <p:animScale>
                                      <p:cBhvr>
                                        <p:cTn id="11" dur="100" fill="hold"/>
                                        <p:tgtEl>
                                          <p:spTgt spid="80"/>
                                        </p:tgtEl>
                                      </p:cBhvr>
                                      <p:by x="110000" y="110000"/>
                                    </p:animScale>
                                  </p:childTnLst>
                                </p:cTn>
                              </p:par>
                              <p:par>
                                <p:cTn id="12" presetID="6" presetClass="emph" presetSubtype="0" fill="hold" nodeType="withEffect">
                                  <p:stCondLst>
                                    <p:cond delay="200"/>
                                  </p:stCondLst>
                                  <p:childTnLst>
                                    <p:animScale>
                                      <p:cBhvr>
                                        <p:cTn id="13" dur="200" fill="hold"/>
                                        <p:tgtEl>
                                          <p:spTgt spid="80"/>
                                        </p:tgtEl>
                                      </p:cBhvr>
                                      <p:by x="90000" y="90000"/>
                                    </p:animScale>
                                  </p:childTnLst>
                                </p:cTn>
                              </p:par>
                              <p:par>
                                <p:cTn id="14" presetID="6" presetClass="emph" presetSubtype="0" fill="hold" nodeType="withEffect">
                                  <p:stCondLst>
                                    <p:cond delay="400"/>
                                  </p:stCondLst>
                                  <p:childTnLst>
                                    <p:animScale>
                                      <p:cBhvr>
                                        <p:cTn id="15" dur="100" fill="hold"/>
                                        <p:tgtEl>
                                          <p:spTgt spid="80"/>
                                        </p:tgtEl>
                                      </p:cBhvr>
                                      <p:by x="105000" y="105000"/>
                                    </p:animScale>
                                  </p:childTnLst>
                                </p:cTn>
                              </p:par>
                              <p:par>
                                <p:cTn id="16" presetID="6" presetClass="emph" presetSubtype="0" fill="hold" nodeType="withEffect">
                                  <p:stCondLst>
                                    <p:cond delay="500"/>
                                  </p:stCondLst>
                                  <p:childTnLst>
                                    <p:animScale>
                                      <p:cBhvr>
                                        <p:cTn id="17" dur="200" fill="hold"/>
                                        <p:tgtEl>
                                          <p:spTgt spid="80"/>
                                        </p:tgtEl>
                                      </p:cBhvr>
                                      <p:by x="95000" y="95000"/>
                                    </p:animScale>
                                  </p:childTnLst>
                                </p:cTn>
                              </p:par>
                              <p:par>
                                <p:cTn id="18" presetID="21" presetClass="entr" presetSubtype="1" fill="hold" grpId="0" nodeType="withEffect">
                                  <p:stCondLst>
                                    <p:cond delay="0"/>
                                  </p:stCondLst>
                                  <p:childTnLst>
                                    <p:set>
                                      <p:cBhvr>
                                        <p:cTn id="19" dur="1" fill="hold">
                                          <p:stCondLst>
                                            <p:cond delay="0"/>
                                          </p:stCondLst>
                                        </p:cTn>
                                        <p:tgtEl>
                                          <p:spTgt spid="83"/>
                                        </p:tgtEl>
                                        <p:attrNameLst>
                                          <p:attrName>style.visibility</p:attrName>
                                        </p:attrNameLst>
                                      </p:cBhvr>
                                      <p:to>
                                        <p:strVal val="visible"/>
                                      </p:to>
                                    </p:set>
                                    <p:animEffect transition="in" filter="wheel(1)">
                                      <p:cBhvr>
                                        <p:cTn id="20" dur="1000"/>
                                        <p:tgtEl>
                                          <p:spTgt spid="83"/>
                                        </p:tgtEl>
                                      </p:cBhvr>
                                    </p:animEffect>
                                  </p:childTnLst>
                                </p:cTn>
                              </p:par>
                            </p:childTnLst>
                          </p:cTn>
                        </p:par>
                        <p:par>
                          <p:cTn id="21" fill="hold">
                            <p:stCondLst>
                              <p:cond delay="1000"/>
                            </p:stCondLst>
                            <p:childTnLst>
                              <p:par>
                                <p:cTn id="22" presetID="10" presetClass="entr" presetSubtype="0" fill="hold" nodeType="afterEffect">
                                  <p:stCondLst>
                                    <p:cond delay="0"/>
                                  </p:stCondLst>
                                  <p:childTnLst>
                                    <p:set>
                                      <p:cBhvr>
                                        <p:cTn id="23" dur="1" fill="hold">
                                          <p:stCondLst>
                                            <p:cond delay="0"/>
                                          </p:stCondLst>
                                        </p:cTn>
                                        <p:tgtEl>
                                          <p:spTgt spid="50"/>
                                        </p:tgtEl>
                                        <p:attrNameLst>
                                          <p:attrName>style.visibility</p:attrName>
                                        </p:attrNameLst>
                                      </p:cBhvr>
                                      <p:to>
                                        <p:strVal val="visible"/>
                                      </p:to>
                                    </p:set>
                                    <p:animEffect transition="in" filter="fade">
                                      <p:cBhvr>
                                        <p:cTn id="24" dur="1000"/>
                                        <p:tgtEl>
                                          <p:spTgt spid="50"/>
                                        </p:tgtEl>
                                      </p:cBhvr>
                                    </p:animEffect>
                                  </p:childTnLst>
                                </p:cTn>
                              </p:par>
                              <p:par>
                                <p:cTn id="25" presetID="8" presetClass="emph" presetSubtype="0" fill="hold" nodeType="withEffect">
                                  <p:stCondLst>
                                    <p:cond delay="0"/>
                                  </p:stCondLst>
                                  <p:childTnLst>
                                    <p:animRot by="21600000">
                                      <p:cBhvr>
                                        <p:cTn id="26" dur="2000" fill="hold"/>
                                        <p:tgtEl>
                                          <p:spTgt spid="50"/>
                                        </p:tgtEl>
                                        <p:attrNameLst>
                                          <p:attrName>r</p:attrName>
                                        </p:attrNameLst>
                                      </p:cBhvr>
                                    </p:animRot>
                                  </p:childTnLst>
                                </p:cTn>
                              </p:par>
                            </p:childTnLst>
                          </p:cTn>
                        </p:par>
                        <p:par>
                          <p:cTn id="27" fill="hold">
                            <p:stCondLst>
                              <p:cond delay="3000"/>
                            </p:stCondLst>
                            <p:childTnLst>
                              <p:par>
                                <p:cTn id="28" presetID="10" presetClass="entr" presetSubtype="0" fill="hold" grpId="0" nodeType="after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fade">
                                      <p:cBhvr>
                                        <p:cTn id="30" dur="500"/>
                                        <p:tgtEl>
                                          <p:spTgt spid="47"/>
                                        </p:tgtEl>
                                      </p:cBhvr>
                                    </p:animEffect>
                                  </p:childTnLst>
                                </p:cTn>
                              </p:par>
                              <p:par>
                                <p:cTn id="31" presetID="42" presetClass="path" presetSubtype="0" accel="50000" decel="50000" fill="hold" grpId="1" nodeType="withEffect">
                                  <p:stCondLst>
                                    <p:cond delay="0"/>
                                  </p:stCondLst>
                                  <p:childTnLst>
                                    <p:animMotion origin="layout" path="M 0.13454 0.20649 L 4.72222E-6 -4.07407E-6 " pathEditMode="relative" rAng="0" ptsTypes="AA">
                                      <p:cBhvr>
                                        <p:cTn id="32" dur="500" fill="hold"/>
                                        <p:tgtEl>
                                          <p:spTgt spid="47"/>
                                        </p:tgtEl>
                                        <p:attrNameLst>
                                          <p:attrName>ppt_x</p:attrName>
                                          <p:attrName>ppt_y</p:attrName>
                                        </p:attrNameLst>
                                      </p:cBhvr>
                                      <p:rCtr x="-6736" y="-10340"/>
                                    </p:animMotion>
                                  </p:childTnLst>
                                </p:cTn>
                              </p:par>
                              <p:par>
                                <p:cTn id="33" presetID="10" presetClass="entr" presetSubtype="0" fill="hold" grpId="0" nodeType="withEffect">
                                  <p:stCondLst>
                                    <p:cond delay="0"/>
                                  </p:stCondLst>
                                  <p:childTnLst>
                                    <p:set>
                                      <p:cBhvr>
                                        <p:cTn id="34" dur="1" fill="hold">
                                          <p:stCondLst>
                                            <p:cond delay="0"/>
                                          </p:stCondLst>
                                        </p:cTn>
                                        <p:tgtEl>
                                          <p:spTgt spid="46"/>
                                        </p:tgtEl>
                                        <p:attrNameLst>
                                          <p:attrName>style.visibility</p:attrName>
                                        </p:attrNameLst>
                                      </p:cBhvr>
                                      <p:to>
                                        <p:strVal val="visible"/>
                                      </p:to>
                                    </p:set>
                                    <p:animEffect transition="in" filter="fade">
                                      <p:cBhvr>
                                        <p:cTn id="35" dur="500"/>
                                        <p:tgtEl>
                                          <p:spTgt spid="46"/>
                                        </p:tgtEl>
                                      </p:cBhvr>
                                    </p:animEffect>
                                  </p:childTnLst>
                                </p:cTn>
                              </p:par>
                              <p:par>
                                <p:cTn id="36" presetID="42" presetClass="path" presetSubtype="0" accel="50000" decel="50000" fill="hold" grpId="1" nodeType="withEffect">
                                  <p:stCondLst>
                                    <p:cond delay="0"/>
                                  </p:stCondLst>
                                  <p:childTnLst>
                                    <p:animMotion origin="layout" path="M -0.12674 0.20649 L 8.33333E-7 -4.07407E-6 " pathEditMode="relative" rAng="0" ptsTypes="AA">
                                      <p:cBhvr>
                                        <p:cTn id="37" dur="500" fill="hold"/>
                                        <p:tgtEl>
                                          <p:spTgt spid="46"/>
                                        </p:tgtEl>
                                        <p:attrNameLst>
                                          <p:attrName>ppt_x</p:attrName>
                                          <p:attrName>ppt_y</p:attrName>
                                        </p:attrNameLst>
                                      </p:cBhvr>
                                      <p:rCtr x="6337" y="-10340"/>
                                    </p:animMotion>
                                  </p:childTnLst>
                                </p:cTn>
                              </p:par>
                              <p:par>
                                <p:cTn id="38" presetID="10" presetClass="entr" presetSubtype="0" fill="hold" grpId="0" nodeType="withEffect">
                                  <p:stCondLst>
                                    <p:cond delay="0"/>
                                  </p:stCondLst>
                                  <p:childTnLst>
                                    <p:set>
                                      <p:cBhvr>
                                        <p:cTn id="39" dur="1" fill="hold">
                                          <p:stCondLst>
                                            <p:cond delay="0"/>
                                          </p:stCondLst>
                                        </p:cTn>
                                        <p:tgtEl>
                                          <p:spTgt spid="48"/>
                                        </p:tgtEl>
                                        <p:attrNameLst>
                                          <p:attrName>style.visibility</p:attrName>
                                        </p:attrNameLst>
                                      </p:cBhvr>
                                      <p:to>
                                        <p:strVal val="visible"/>
                                      </p:to>
                                    </p:set>
                                    <p:animEffect transition="in" filter="fade">
                                      <p:cBhvr>
                                        <p:cTn id="40" dur="500"/>
                                        <p:tgtEl>
                                          <p:spTgt spid="48"/>
                                        </p:tgtEl>
                                      </p:cBhvr>
                                    </p:animEffect>
                                  </p:childTnLst>
                                </p:cTn>
                              </p:par>
                              <p:par>
                                <p:cTn id="41" presetID="42" presetClass="path" presetSubtype="0" accel="50000" decel="50000" fill="hold" grpId="1" nodeType="withEffect">
                                  <p:stCondLst>
                                    <p:cond delay="0"/>
                                  </p:stCondLst>
                                  <p:childTnLst>
                                    <p:animMotion origin="layout" path="M -0.12674 -0.24784 L 8.33333E-7 4.93827E-6 " pathEditMode="relative" rAng="0" ptsTypes="AA">
                                      <p:cBhvr>
                                        <p:cTn id="42" dur="500" fill="hold"/>
                                        <p:tgtEl>
                                          <p:spTgt spid="48"/>
                                        </p:tgtEl>
                                        <p:attrNameLst>
                                          <p:attrName>ppt_x</p:attrName>
                                          <p:attrName>ppt_y</p:attrName>
                                        </p:attrNameLst>
                                      </p:cBhvr>
                                      <p:rCtr x="6337" y="12377"/>
                                    </p:animMotion>
                                  </p:childTnLst>
                                </p:cTn>
                              </p:par>
                              <p:par>
                                <p:cTn id="43" presetID="10" presetClass="entr" presetSubtype="0" fill="hold" grpId="0" nodeType="withEffect">
                                  <p:stCondLst>
                                    <p:cond delay="0"/>
                                  </p:stCondLst>
                                  <p:childTnLst>
                                    <p:set>
                                      <p:cBhvr>
                                        <p:cTn id="44" dur="1" fill="hold">
                                          <p:stCondLst>
                                            <p:cond delay="0"/>
                                          </p:stCondLst>
                                        </p:cTn>
                                        <p:tgtEl>
                                          <p:spTgt spid="49"/>
                                        </p:tgtEl>
                                        <p:attrNameLst>
                                          <p:attrName>style.visibility</p:attrName>
                                        </p:attrNameLst>
                                      </p:cBhvr>
                                      <p:to>
                                        <p:strVal val="visible"/>
                                      </p:to>
                                    </p:set>
                                    <p:animEffect transition="in" filter="fade">
                                      <p:cBhvr>
                                        <p:cTn id="45" dur="500"/>
                                        <p:tgtEl>
                                          <p:spTgt spid="49"/>
                                        </p:tgtEl>
                                      </p:cBhvr>
                                    </p:animEffect>
                                  </p:childTnLst>
                                </p:cTn>
                              </p:par>
                              <p:par>
                                <p:cTn id="46" presetID="42" presetClass="path" presetSubtype="0" accel="50000" decel="50000" fill="hold" grpId="1" nodeType="withEffect">
                                  <p:stCondLst>
                                    <p:cond delay="0"/>
                                  </p:stCondLst>
                                  <p:childTnLst>
                                    <p:animMotion origin="layout" path="M 0.13454 -0.24784 L 4.72222E-6 4.93827E-6 " pathEditMode="relative" rAng="0" ptsTypes="AA">
                                      <p:cBhvr>
                                        <p:cTn id="47" dur="500" fill="hold"/>
                                        <p:tgtEl>
                                          <p:spTgt spid="49"/>
                                        </p:tgtEl>
                                        <p:attrNameLst>
                                          <p:attrName>ppt_x</p:attrName>
                                          <p:attrName>ppt_y</p:attrName>
                                        </p:attrNameLst>
                                      </p:cBhvr>
                                      <p:rCtr x="-6736" y="12377"/>
                                    </p:animMotion>
                                  </p:childTnLst>
                                </p:cTn>
                              </p:par>
                            </p:childTnLst>
                          </p:cTn>
                        </p:par>
                        <p:par>
                          <p:cTn id="48" fill="hold">
                            <p:stCondLst>
                              <p:cond delay="3500"/>
                            </p:stCondLst>
                            <p:childTnLst>
                              <p:par>
                                <p:cTn id="49" presetID="22" presetClass="entr" presetSubtype="2" fill="hold" grpId="0" nodeType="afterEffect">
                                  <p:stCondLst>
                                    <p:cond delay="0"/>
                                  </p:stCondLst>
                                  <p:childTnLst>
                                    <p:set>
                                      <p:cBhvr>
                                        <p:cTn id="50" dur="1" fill="hold">
                                          <p:stCondLst>
                                            <p:cond delay="0"/>
                                          </p:stCondLst>
                                        </p:cTn>
                                        <p:tgtEl>
                                          <p:spTgt spid="73"/>
                                        </p:tgtEl>
                                        <p:attrNameLst>
                                          <p:attrName>style.visibility</p:attrName>
                                        </p:attrNameLst>
                                      </p:cBhvr>
                                      <p:to>
                                        <p:strVal val="visible"/>
                                      </p:to>
                                    </p:set>
                                    <p:animEffect transition="in" filter="wipe(right)">
                                      <p:cBhvr>
                                        <p:cTn id="51" dur="500"/>
                                        <p:tgtEl>
                                          <p:spTgt spid="73"/>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77"/>
                                        </p:tgtEl>
                                        <p:attrNameLst>
                                          <p:attrName>style.visibility</p:attrName>
                                        </p:attrNameLst>
                                      </p:cBhvr>
                                      <p:to>
                                        <p:strVal val="visible"/>
                                      </p:to>
                                    </p:set>
                                    <p:animEffect transition="in" filter="wipe(left)">
                                      <p:cBhvr>
                                        <p:cTn id="54" dur="500"/>
                                        <p:tgtEl>
                                          <p:spTgt spid="77"/>
                                        </p:tgtEl>
                                      </p:cBhvr>
                                    </p:animEffect>
                                  </p:childTnLst>
                                </p:cTn>
                              </p:par>
                              <p:par>
                                <p:cTn id="55" presetID="22" presetClass="entr" presetSubtype="2" fill="hold" grpId="0" nodeType="withEffect">
                                  <p:stCondLst>
                                    <p:cond delay="0"/>
                                  </p:stCondLst>
                                  <p:childTnLst>
                                    <p:set>
                                      <p:cBhvr>
                                        <p:cTn id="56" dur="1" fill="hold">
                                          <p:stCondLst>
                                            <p:cond delay="0"/>
                                          </p:stCondLst>
                                        </p:cTn>
                                        <p:tgtEl>
                                          <p:spTgt spid="75"/>
                                        </p:tgtEl>
                                        <p:attrNameLst>
                                          <p:attrName>style.visibility</p:attrName>
                                        </p:attrNameLst>
                                      </p:cBhvr>
                                      <p:to>
                                        <p:strVal val="visible"/>
                                      </p:to>
                                    </p:set>
                                    <p:animEffect transition="in" filter="wipe(right)">
                                      <p:cBhvr>
                                        <p:cTn id="57" dur="500"/>
                                        <p:tgtEl>
                                          <p:spTgt spid="75"/>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79"/>
                                        </p:tgtEl>
                                        <p:attrNameLst>
                                          <p:attrName>style.visibility</p:attrName>
                                        </p:attrNameLst>
                                      </p:cBhvr>
                                      <p:to>
                                        <p:strVal val="visible"/>
                                      </p:to>
                                    </p:set>
                                    <p:animEffect transition="in" filter="wipe(left)">
                                      <p:cBhvr>
                                        <p:cTn id="60" dur="500"/>
                                        <p:tgtEl>
                                          <p:spTgt spid="79"/>
                                        </p:tgtEl>
                                      </p:cBhvr>
                                    </p:animEffect>
                                  </p:childTnLst>
                                </p:cTn>
                              </p:par>
                            </p:childTnLst>
                          </p:cTn>
                        </p:par>
                        <p:par>
                          <p:cTn id="61" fill="hold">
                            <p:stCondLst>
                              <p:cond delay="4000"/>
                            </p:stCondLst>
                            <p:childTnLst>
                              <p:par>
                                <p:cTn id="62" presetID="14" presetClass="entr" presetSubtype="10" fill="hold" grpId="0" nodeType="afterEffect">
                                  <p:stCondLst>
                                    <p:cond delay="0"/>
                                  </p:stCondLst>
                                  <p:childTnLst>
                                    <p:set>
                                      <p:cBhvr>
                                        <p:cTn id="63" dur="1" fill="hold">
                                          <p:stCondLst>
                                            <p:cond delay="0"/>
                                          </p:stCondLst>
                                        </p:cTn>
                                        <p:tgtEl>
                                          <p:spTgt spid="76"/>
                                        </p:tgtEl>
                                        <p:attrNameLst>
                                          <p:attrName>style.visibility</p:attrName>
                                        </p:attrNameLst>
                                      </p:cBhvr>
                                      <p:to>
                                        <p:strVal val="visible"/>
                                      </p:to>
                                    </p:set>
                                    <p:animEffect transition="in" filter="randombar(horizontal)">
                                      <p:cBhvr>
                                        <p:cTn id="64" dur="500"/>
                                        <p:tgtEl>
                                          <p:spTgt spid="76"/>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72"/>
                                        </p:tgtEl>
                                        <p:attrNameLst>
                                          <p:attrName>style.visibility</p:attrName>
                                        </p:attrNameLst>
                                      </p:cBhvr>
                                      <p:to>
                                        <p:strVal val="visible"/>
                                      </p:to>
                                    </p:set>
                                    <p:animEffect transition="in" filter="randombar(horizontal)">
                                      <p:cBhvr>
                                        <p:cTn id="67" dur="500"/>
                                        <p:tgtEl>
                                          <p:spTgt spid="72"/>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74"/>
                                        </p:tgtEl>
                                        <p:attrNameLst>
                                          <p:attrName>style.visibility</p:attrName>
                                        </p:attrNameLst>
                                      </p:cBhvr>
                                      <p:to>
                                        <p:strVal val="visible"/>
                                      </p:to>
                                    </p:set>
                                    <p:animEffect transition="in" filter="randombar(horizontal)">
                                      <p:cBhvr>
                                        <p:cTn id="70" dur="500"/>
                                        <p:tgtEl>
                                          <p:spTgt spid="74"/>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78"/>
                                        </p:tgtEl>
                                        <p:attrNameLst>
                                          <p:attrName>style.visibility</p:attrName>
                                        </p:attrNameLst>
                                      </p:cBhvr>
                                      <p:to>
                                        <p:strVal val="visible"/>
                                      </p:to>
                                    </p:set>
                                    <p:animEffect transition="in" filter="randombar(horizontal)">
                                      <p:cBhvr>
                                        <p:cTn id="73"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6" grpId="1" animBg="1"/>
      <p:bldP spid="47" grpId="0" animBg="1"/>
      <p:bldP spid="47" grpId="1" animBg="1"/>
      <p:bldP spid="48" grpId="0" animBg="1"/>
      <p:bldP spid="48" grpId="1" animBg="1"/>
      <p:bldP spid="49" grpId="0" animBg="1"/>
      <p:bldP spid="49" grpId="1" animBg="1"/>
      <p:bldP spid="72" grpId="0"/>
      <p:bldP spid="73" grpId="0"/>
      <p:bldP spid="74" grpId="0"/>
      <p:bldP spid="75" grpId="0"/>
      <p:bldP spid="76" grpId="0"/>
      <p:bldP spid="77" grpId="0"/>
      <p:bldP spid="78" grpId="0"/>
      <p:bldP spid="79" grpId="0"/>
      <p:bldP spid="8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5" cstate="screen">
            <a:extLst>
              <a:ext uri="{28A0092B-C50C-407E-A947-70E740481C1C}">
                <a14:useLocalDpi xmlns:a14="http://schemas.microsoft.com/office/drawing/2010/main"/>
              </a:ext>
            </a:extLst>
          </a:blip>
          <a:srcRect l="-138"/>
          <a:stretch/>
        </p:blipFill>
        <p:spPr>
          <a:xfrm>
            <a:off x="-25400" y="0"/>
            <a:ext cx="9169400" cy="5143500"/>
          </a:xfrm>
          <a:prstGeom prst="rect">
            <a:avLst/>
          </a:prstGeom>
        </p:spPr>
      </p:pic>
      <p:grpSp>
        <p:nvGrpSpPr>
          <p:cNvPr id="5" name="组合 4"/>
          <p:cNvGrpSpPr/>
          <p:nvPr/>
        </p:nvGrpSpPr>
        <p:grpSpPr>
          <a:xfrm>
            <a:off x="654763" y="3405116"/>
            <a:ext cx="4120437" cy="912884"/>
            <a:chOff x="2053035" y="1110854"/>
            <a:chExt cx="3477015" cy="770334"/>
          </a:xfrm>
        </p:grpSpPr>
        <p:sp>
          <p:nvSpPr>
            <p:cNvPr id="9" name="矩形 8"/>
            <p:cNvSpPr/>
            <p:nvPr>
              <p:custDataLst>
                <p:tags r:id="rId1"/>
              </p:custDataLst>
            </p:nvPr>
          </p:nvSpPr>
          <p:spPr>
            <a:xfrm>
              <a:off x="2862660" y="1110854"/>
              <a:ext cx="2667390" cy="770334"/>
            </a:xfrm>
            <a:prstGeom prst="rect">
              <a:avLst/>
            </a:prstGeom>
            <a:solidFill>
              <a:srgbClr val="F4FBEB"/>
            </a:solidFill>
            <a:ln w="25400" cap="flat" cmpd="sng" algn="ctr">
              <a:noFill/>
              <a:prstDash val="solid"/>
            </a:ln>
            <a:effectLst/>
          </p:spPr>
          <p:txBody>
            <a:bodyPr lIns="162000" anchor="ctr">
              <a:normAutofit/>
            </a:bodyPr>
            <a:lstStyle/>
            <a:p>
              <a:pPr lvl="0" algn="ctr">
                <a:defRPr/>
              </a:pPr>
              <a:r>
                <a:rPr lang="zh-CN" altLang="en-US" sz="2800" kern="0" dirty="0">
                  <a:solidFill>
                    <a:srgbClr val="363636"/>
                  </a:solidFill>
                  <a:cs typeface="+mn-ea"/>
                  <a:sym typeface="+mn-lt"/>
                </a:rPr>
                <a:t>单击添加文字标题</a:t>
              </a:r>
            </a:p>
          </p:txBody>
        </p:sp>
        <p:sp>
          <p:nvSpPr>
            <p:cNvPr id="10" name="矩形 1"/>
            <p:cNvSpPr/>
            <p:nvPr>
              <p:custDataLst>
                <p:tags r:id="rId2"/>
              </p:custDataLst>
            </p:nvPr>
          </p:nvSpPr>
          <p:spPr>
            <a:xfrm>
              <a:off x="2053035" y="1110854"/>
              <a:ext cx="989409" cy="770334"/>
            </a:xfrm>
            <a:custGeom>
              <a:avLst/>
              <a:gdLst/>
              <a:ahLst/>
              <a:cxnLst/>
              <a:rect l="l" t="t" r="r" b="b"/>
              <a:pathLst>
                <a:path w="1759256" h="1368152">
                  <a:moveTo>
                    <a:pt x="0" y="0"/>
                  </a:moveTo>
                  <a:lnTo>
                    <a:pt x="1512168" y="0"/>
                  </a:lnTo>
                  <a:lnTo>
                    <a:pt x="1512168" y="255262"/>
                  </a:lnTo>
                  <a:lnTo>
                    <a:pt x="1759256" y="409692"/>
                  </a:lnTo>
                  <a:lnTo>
                    <a:pt x="1512168" y="564122"/>
                  </a:lnTo>
                  <a:lnTo>
                    <a:pt x="1512168" y="1368152"/>
                  </a:lnTo>
                  <a:lnTo>
                    <a:pt x="0" y="1368152"/>
                  </a:lnTo>
                  <a:close/>
                </a:path>
              </a:pathLst>
            </a:custGeom>
            <a:solidFill>
              <a:srgbClr val="2A9082"/>
            </a:solidFill>
            <a:ln w="19050" cap="flat" cmpd="sng" algn="ctr">
              <a:noFill/>
              <a:prstDash val="solid"/>
            </a:ln>
            <a:effectLst/>
          </p:spPr>
          <p:txBody>
            <a:bodyPr lIns="0" tIns="0" rIns="108000" bIns="0" anchor="ctr"/>
            <a:lstStyle/>
            <a:p>
              <a:pPr algn="ctr"/>
              <a:r>
                <a:rPr lang="zh-CN" altLang="en-US" sz="1800" kern="0" dirty="0" smtClean="0">
                  <a:solidFill>
                    <a:sysClr val="window" lastClr="FFFFFF"/>
                  </a:solidFill>
                  <a:cs typeface="+mn-ea"/>
                  <a:sym typeface="+mn-lt"/>
                </a:rPr>
                <a:t>第四章</a:t>
              </a:r>
              <a:endParaRPr lang="zh-CN" altLang="en-US" sz="1800" kern="0" dirty="0">
                <a:solidFill>
                  <a:sysClr val="window" lastClr="FFFFFF"/>
                </a:solidFill>
                <a:cs typeface="+mn-ea"/>
                <a:sym typeface="+mn-lt"/>
              </a:endParaRPr>
            </a:p>
          </p:txBody>
        </p:sp>
      </p:grpSp>
    </p:spTree>
    <p:extLst>
      <p:ext uri="{BB962C8B-B14F-4D97-AF65-F5344CB8AC3E}">
        <p14:creationId xmlns:p14="http://schemas.microsoft.com/office/powerpoint/2010/main" val="446585238"/>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0-#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矩形 69"/>
          <p:cNvSpPr/>
          <p:nvPr/>
        </p:nvSpPr>
        <p:spPr>
          <a:xfrm>
            <a:off x="863457" y="1443062"/>
            <a:ext cx="3418031" cy="2661694"/>
          </a:xfrm>
          <a:prstGeom prst="rect">
            <a:avLst/>
          </a:prstGeom>
          <a:blipFill>
            <a:blip r:embed="rId3" cstate="screen">
              <a:extLst>
                <a:ext uri="{28A0092B-C50C-407E-A947-70E740481C1C}">
                  <a14:useLocalDpi xmlns:a14="http://schemas.microsoft.com/office/drawing/2010/main"/>
                </a:ext>
              </a:extLst>
            </a:blip>
            <a:stretch>
              <a:fillRect/>
            </a:stretch>
          </a:blipFill>
          <a:ln w="25400">
            <a:gradFill flip="none" rotWithShape="1">
              <a:gsLst>
                <a:gs pos="0">
                  <a:schemeClr val="bg1">
                    <a:lumMod val="71000"/>
                  </a:schemeClr>
                </a:gs>
                <a:gs pos="100000">
                  <a:schemeClr val="bg1"/>
                </a:gs>
              </a:gsLst>
              <a:lin ang="2700000" scaled="1"/>
              <a:tileRect/>
            </a:grad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grpSp>
        <p:nvGrpSpPr>
          <p:cNvPr id="191" name="组合 190"/>
          <p:cNvGrpSpPr/>
          <p:nvPr/>
        </p:nvGrpSpPr>
        <p:grpSpPr>
          <a:xfrm>
            <a:off x="4812054" y="1469161"/>
            <a:ext cx="3084171" cy="640364"/>
            <a:chOff x="7127272" y="2681303"/>
            <a:chExt cx="4112228" cy="853819"/>
          </a:xfrm>
        </p:grpSpPr>
        <p:sp>
          <p:nvSpPr>
            <p:cNvPr id="192" name="矩形 191"/>
            <p:cNvSpPr/>
            <p:nvPr/>
          </p:nvSpPr>
          <p:spPr>
            <a:xfrm>
              <a:off x="7127272" y="2681303"/>
              <a:ext cx="4112228" cy="853819"/>
            </a:xfrm>
            <a:prstGeom prst="rect">
              <a:avLst/>
            </a:prstGeom>
            <a:solidFill>
              <a:schemeClr val="bg1">
                <a:lumMod val="95000"/>
              </a:schemeClr>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193" name="矩形 47"/>
            <p:cNvSpPr>
              <a:spLocks noChangeArrowheads="1"/>
            </p:cNvSpPr>
            <p:nvPr/>
          </p:nvSpPr>
          <p:spPr bwMode="auto">
            <a:xfrm>
              <a:off x="7152672" y="2795742"/>
              <a:ext cx="3713339" cy="602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1050" dirty="0">
                  <a:solidFill>
                    <a:schemeClr val="tx1">
                      <a:lumMod val="75000"/>
                      <a:lumOff val="25000"/>
                    </a:schemeClr>
                  </a:solidFill>
                  <a:cs typeface="+mn-ea"/>
                  <a:sym typeface="+mn-lt"/>
                </a:rPr>
                <a:t>您的内容打在这里，或者通过复制您的文本后，在此框中选择粘贴，并选择只保留文字。</a:t>
              </a:r>
              <a:endParaRPr lang="en-US" altLang="zh-CN" sz="1050" dirty="0">
                <a:solidFill>
                  <a:schemeClr val="tx1">
                    <a:lumMod val="75000"/>
                    <a:lumOff val="25000"/>
                  </a:schemeClr>
                </a:solidFill>
                <a:cs typeface="+mn-ea"/>
                <a:sym typeface="+mn-lt"/>
              </a:endParaRPr>
            </a:p>
          </p:txBody>
        </p:sp>
      </p:grpSp>
      <p:sp>
        <p:nvSpPr>
          <p:cNvPr id="194" name="矩形 3"/>
          <p:cNvSpPr>
            <a:spLocks noChangeArrowheads="1"/>
          </p:cNvSpPr>
          <p:nvPr/>
        </p:nvSpPr>
        <p:spPr bwMode="auto">
          <a:xfrm>
            <a:off x="4802529" y="1160297"/>
            <a:ext cx="1642747" cy="282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a:spcBef>
                <a:spcPct val="0"/>
              </a:spcBef>
              <a:buFont typeface="Arial" charset="0"/>
              <a:buNone/>
            </a:pPr>
            <a:r>
              <a:rPr lang="zh-CN" altLang="en-US" sz="1500" b="1" dirty="0">
                <a:solidFill>
                  <a:schemeClr val="accent1"/>
                </a:solidFill>
                <a:cs typeface="+mn-ea"/>
                <a:sym typeface="+mn-lt"/>
              </a:rPr>
              <a:t>总体目标顺利完成</a:t>
            </a:r>
          </a:p>
        </p:txBody>
      </p:sp>
      <p:grpSp>
        <p:nvGrpSpPr>
          <p:cNvPr id="195" name="组合 194"/>
          <p:cNvGrpSpPr/>
          <p:nvPr/>
        </p:nvGrpSpPr>
        <p:grpSpPr>
          <a:xfrm>
            <a:off x="4812054" y="2505176"/>
            <a:ext cx="3084171" cy="640364"/>
            <a:chOff x="7127272" y="4062656"/>
            <a:chExt cx="4112228" cy="853819"/>
          </a:xfrm>
        </p:grpSpPr>
        <p:sp>
          <p:nvSpPr>
            <p:cNvPr id="196" name="矩形 195"/>
            <p:cNvSpPr/>
            <p:nvPr/>
          </p:nvSpPr>
          <p:spPr>
            <a:xfrm>
              <a:off x="7127272" y="4062656"/>
              <a:ext cx="4112228" cy="853819"/>
            </a:xfrm>
            <a:prstGeom prst="rect">
              <a:avLst/>
            </a:prstGeom>
            <a:solidFill>
              <a:schemeClr val="bg1">
                <a:lumMod val="95000"/>
              </a:schemeClr>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197" name="矩形 47"/>
            <p:cNvSpPr>
              <a:spLocks noChangeArrowheads="1"/>
            </p:cNvSpPr>
            <p:nvPr/>
          </p:nvSpPr>
          <p:spPr bwMode="auto">
            <a:xfrm>
              <a:off x="7165371" y="4175680"/>
              <a:ext cx="3700639" cy="602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1050" dirty="0">
                  <a:solidFill>
                    <a:schemeClr val="tx1">
                      <a:lumMod val="75000"/>
                      <a:lumOff val="25000"/>
                    </a:schemeClr>
                  </a:solidFill>
                  <a:cs typeface="+mn-ea"/>
                  <a:sym typeface="+mn-lt"/>
                </a:rPr>
                <a:t>您的内容打在这里，或者通过复制您的文本后，在此框中选择粘贴，并选择只保留文字。</a:t>
              </a:r>
              <a:endParaRPr lang="en-US" altLang="zh-CN" sz="1050" dirty="0">
                <a:solidFill>
                  <a:schemeClr val="tx1">
                    <a:lumMod val="75000"/>
                    <a:lumOff val="25000"/>
                  </a:schemeClr>
                </a:solidFill>
                <a:cs typeface="+mn-ea"/>
                <a:sym typeface="+mn-lt"/>
              </a:endParaRPr>
            </a:p>
          </p:txBody>
        </p:sp>
      </p:grpSp>
      <p:sp>
        <p:nvSpPr>
          <p:cNvPr id="198" name="矩形 3"/>
          <p:cNvSpPr>
            <a:spLocks noChangeArrowheads="1"/>
          </p:cNvSpPr>
          <p:nvPr/>
        </p:nvSpPr>
        <p:spPr bwMode="auto">
          <a:xfrm>
            <a:off x="4802529" y="2166675"/>
            <a:ext cx="1642747" cy="282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a:spcBef>
                <a:spcPct val="0"/>
              </a:spcBef>
              <a:buFont typeface="Arial" charset="0"/>
              <a:buNone/>
            </a:pPr>
            <a:r>
              <a:rPr lang="zh-CN" altLang="en-US" sz="1500" b="1" dirty="0">
                <a:solidFill>
                  <a:schemeClr val="accent1"/>
                </a:solidFill>
                <a:cs typeface="+mn-ea"/>
                <a:sym typeface="+mn-lt"/>
              </a:rPr>
              <a:t>思想认识不断提高</a:t>
            </a:r>
          </a:p>
        </p:txBody>
      </p:sp>
      <p:grpSp>
        <p:nvGrpSpPr>
          <p:cNvPr id="199" name="组合 198"/>
          <p:cNvGrpSpPr/>
          <p:nvPr/>
        </p:nvGrpSpPr>
        <p:grpSpPr>
          <a:xfrm>
            <a:off x="4812054" y="3541190"/>
            <a:ext cx="3084171" cy="640364"/>
            <a:chOff x="7127272" y="5444009"/>
            <a:chExt cx="4112228" cy="853819"/>
          </a:xfrm>
        </p:grpSpPr>
        <p:sp>
          <p:nvSpPr>
            <p:cNvPr id="200" name="矩形 199"/>
            <p:cNvSpPr/>
            <p:nvPr/>
          </p:nvSpPr>
          <p:spPr>
            <a:xfrm>
              <a:off x="7127272" y="5444009"/>
              <a:ext cx="4112228" cy="853819"/>
            </a:xfrm>
            <a:prstGeom prst="rect">
              <a:avLst/>
            </a:prstGeom>
            <a:solidFill>
              <a:schemeClr val="bg1">
                <a:lumMod val="95000"/>
              </a:schemeClr>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201" name="矩形 47"/>
            <p:cNvSpPr>
              <a:spLocks noChangeArrowheads="1"/>
            </p:cNvSpPr>
            <p:nvPr/>
          </p:nvSpPr>
          <p:spPr bwMode="auto">
            <a:xfrm>
              <a:off x="7152671" y="5555617"/>
              <a:ext cx="3713339" cy="602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1050" dirty="0">
                  <a:solidFill>
                    <a:schemeClr val="tx1">
                      <a:lumMod val="75000"/>
                      <a:lumOff val="25000"/>
                    </a:schemeClr>
                  </a:solidFill>
                  <a:cs typeface="+mn-ea"/>
                  <a:sym typeface="+mn-lt"/>
                </a:rPr>
                <a:t>您的内容打在这里，或者通过复制您的文本后，在此框中选择粘贴，并选择只保留文字。</a:t>
              </a:r>
              <a:endParaRPr lang="en-US" altLang="zh-CN" sz="1050" dirty="0">
                <a:solidFill>
                  <a:schemeClr val="tx1">
                    <a:lumMod val="75000"/>
                    <a:lumOff val="25000"/>
                  </a:schemeClr>
                </a:solidFill>
                <a:cs typeface="+mn-ea"/>
                <a:sym typeface="+mn-lt"/>
              </a:endParaRPr>
            </a:p>
          </p:txBody>
        </p:sp>
      </p:grpSp>
      <p:sp>
        <p:nvSpPr>
          <p:cNvPr id="202" name="矩形 3"/>
          <p:cNvSpPr>
            <a:spLocks noChangeArrowheads="1"/>
          </p:cNvSpPr>
          <p:nvPr/>
        </p:nvSpPr>
        <p:spPr bwMode="auto">
          <a:xfrm>
            <a:off x="4802529" y="3201628"/>
            <a:ext cx="1642747" cy="282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a:spcBef>
                <a:spcPct val="0"/>
              </a:spcBef>
              <a:buFont typeface="Arial" charset="0"/>
              <a:buNone/>
            </a:pPr>
            <a:r>
              <a:rPr lang="zh-CN" altLang="en-US" sz="1500" b="1" dirty="0">
                <a:solidFill>
                  <a:schemeClr val="accent1"/>
                </a:solidFill>
                <a:cs typeface="+mn-ea"/>
                <a:sym typeface="+mn-lt"/>
              </a:rPr>
              <a:t>部门管理不断强化</a:t>
            </a:r>
          </a:p>
        </p:txBody>
      </p:sp>
    </p:spTree>
    <p:extLst>
      <p:ext uri="{BB962C8B-B14F-4D97-AF65-F5344CB8AC3E}">
        <p14:creationId xmlns:p14="http://schemas.microsoft.com/office/powerpoint/2010/main" val="640117542"/>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0000" decel="50000" fill="hold" grpId="0" nodeType="after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1000" fill="hold"/>
                                        <p:tgtEl>
                                          <p:spTgt spid="70"/>
                                        </p:tgtEl>
                                        <p:attrNameLst>
                                          <p:attrName>ppt_x</p:attrName>
                                        </p:attrNameLst>
                                      </p:cBhvr>
                                      <p:tavLst>
                                        <p:tav tm="0">
                                          <p:val>
                                            <p:strVal val="0-#ppt_w/2"/>
                                          </p:val>
                                        </p:tav>
                                        <p:tav tm="100000">
                                          <p:val>
                                            <p:strVal val="#ppt_x"/>
                                          </p:val>
                                        </p:tav>
                                      </p:tavLst>
                                    </p:anim>
                                    <p:anim calcmode="lin" valueType="num">
                                      <p:cBhvr additive="base">
                                        <p:cTn id="8" dur="1000" fill="hold"/>
                                        <p:tgtEl>
                                          <p:spTgt spid="70"/>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2" accel="50000" decel="50000" fill="hold" grpId="0" nodeType="afterEffect">
                                  <p:stCondLst>
                                    <p:cond delay="0"/>
                                  </p:stCondLst>
                                  <p:childTnLst>
                                    <p:set>
                                      <p:cBhvr>
                                        <p:cTn id="11" dur="1" fill="hold">
                                          <p:stCondLst>
                                            <p:cond delay="0"/>
                                          </p:stCondLst>
                                        </p:cTn>
                                        <p:tgtEl>
                                          <p:spTgt spid="194"/>
                                        </p:tgtEl>
                                        <p:attrNameLst>
                                          <p:attrName>style.visibility</p:attrName>
                                        </p:attrNameLst>
                                      </p:cBhvr>
                                      <p:to>
                                        <p:strVal val="visible"/>
                                      </p:to>
                                    </p:set>
                                    <p:anim calcmode="lin" valueType="num">
                                      <p:cBhvr additive="base">
                                        <p:cTn id="12" dur="1000" fill="hold"/>
                                        <p:tgtEl>
                                          <p:spTgt spid="194"/>
                                        </p:tgtEl>
                                        <p:attrNameLst>
                                          <p:attrName>ppt_x</p:attrName>
                                        </p:attrNameLst>
                                      </p:cBhvr>
                                      <p:tavLst>
                                        <p:tav tm="0">
                                          <p:val>
                                            <p:strVal val="1+#ppt_w/2"/>
                                          </p:val>
                                        </p:tav>
                                        <p:tav tm="100000">
                                          <p:val>
                                            <p:strVal val="#ppt_x"/>
                                          </p:val>
                                        </p:tav>
                                      </p:tavLst>
                                    </p:anim>
                                    <p:anim calcmode="lin" valueType="num">
                                      <p:cBhvr additive="base">
                                        <p:cTn id="13" dur="1000" fill="hold"/>
                                        <p:tgtEl>
                                          <p:spTgt spid="194"/>
                                        </p:tgtEl>
                                        <p:attrNameLst>
                                          <p:attrName>ppt_y</p:attrName>
                                        </p:attrNameLst>
                                      </p:cBhvr>
                                      <p:tavLst>
                                        <p:tav tm="0">
                                          <p:val>
                                            <p:strVal val="#ppt_y"/>
                                          </p:val>
                                        </p:tav>
                                        <p:tav tm="100000">
                                          <p:val>
                                            <p:strVal val="#ppt_y"/>
                                          </p:val>
                                        </p:tav>
                                      </p:tavLst>
                                    </p:anim>
                                  </p:childTnLst>
                                </p:cTn>
                              </p:par>
                              <p:par>
                                <p:cTn id="14" presetID="2" presetClass="entr" presetSubtype="2" accel="50000" decel="50000" fill="hold" nodeType="withEffect">
                                  <p:stCondLst>
                                    <p:cond delay="0"/>
                                  </p:stCondLst>
                                  <p:childTnLst>
                                    <p:set>
                                      <p:cBhvr>
                                        <p:cTn id="15" dur="1" fill="hold">
                                          <p:stCondLst>
                                            <p:cond delay="0"/>
                                          </p:stCondLst>
                                        </p:cTn>
                                        <p:tgtEl>
                                          <p:spTgt spid="191"/>
                                        </p:tgtEl>
                                        <p:attrNameLst>
                                          <p:attrName>style.visibility</p:attrName>
                                        </p:attrNameLst>
                                      </p:cBhvr>
                                      <p:to>
                                        <p:strVal val="visible"/>
                                      </p:to>
                                    </p:set>
                                    <p:anim calcmode="lin" valueType="num">
                                      <p:cBhvr additive="base">
                                        <p:cTn id="16" dur="1000" fill="hold"/>
                                        <p:tgtEl>
                                          <p:spTgt spid="191"/>
                                        </p:tgtEl>
                                        <p:attrNameLst>
                                          <p:attrName>ppt_x</p:attrName>
                                        </p:attrNameLst>
                                      </p:cBhvr>
                                      <p:tavLst>
                                        <p:tav tm="0">
                                          <p:val>
                                            <p:strVal val="1+#ppt_w/2"/>
                                          </p:val>
                                        </p:tav>
                                        <p:tav tm="100000">
                                          <p:val>
                                            <p:strVal val="#ppt_x"/>
                                          </p:val>
                                        </p:tav>
                                      </p:tavLst>
                                    </p:anim>
                                    <p:anim calcmode="lin" valueType="num">
                                      <p:cBhvr additive="base">
                                        <p:cTn id="17" dur="1000" fill="hold"/>
                                        <p:tgtEl>
                                          <p:spTgt spid="191"/>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2" presetClass="entr" presetSubtype="2" accel="50000" decel="50000" fill="hold" grpId="0" nodeType="afterEffect">
                                  <p:stCondLst>
                                    <p:cond delay="0"/>
                                  </p:stCondLst>
                                  <p:childTnLst>
                                    <p:set>
                                      <p:cBhvr>
                                        <p:cTn id="20" dur="1" fill="hold">
                                          <p:stCondLst>
                                            <p:cond delay="0"/>
                                          </p:stCondLst>
                                        </p:cTn>
                                        <p:tgtEl>
                                          <p:spTgt spid="198"/>
                                        </p:tgtEl>
                                        <p:attrNameLst>
                                          <p:attrName>style.visibility</p:attrName>
                                        </p:attrNameLst>
                                      </p:cBhvr>
                                      <p:to>
                                        <p:strVal val="visible"/>
                                      </p:to>
                                    </p:set>
                                    <p:anim calcmode="lin" valueType="num">
                                      <p:cBhvr additive="base">
                                        <p:cTn id="21" dur="1000" fill="hold"/>
                                        <p:tgtEl>
                                          <p:spTgt spid="198"/>
                                        </p:tgtEl>
                                        <p:attrNameLst>
                                          <p:attrName>ppt_x</p:attrName>
                                        </p:attrNameLst>
                                      </p:cBhvr>
                                      <p:tavLst>
                                        <p:tav tm="0">
                                          <p:val>
                                            <p:strVal val="1+#ppt_w/2"/>
                                          </p:val>
                                        </p:tav>
                                        <p:tav tm="100000">
                                          <p:val>
                                            <p:strVal val="#ppt_x"/>
                                          </p:val>
                                        </p:tav>
                                      </p:tavLst>
                                    </p:anim>
                                    <p:anim calcmode="lin" valueType="num">
                                      <p:cBhvr additive="base">
                                        <p:cTn id="22" dur="1000" fill="hold"/>
                                        <p:tgtEl>
                                          <p:spTgt spid="198"/>
                                        </p:tgtEl>
                                        <p:attrNameLst>
                                          <p:attrName>ppt_y</p:attrName>
                                        </p:attrNameLst>
                                      </p:cBhvr>
                                      <p:tavLst>
                                        <p:tav tm="0">
                                          <p:val>
                                            <p:strVal val="#ppt_y"/>
                                          </p:val>
                                        </p:tav>
                                        <p:tav tm="100000">
                                          <p:val>
                                            <p:strVal val="#ppt_y"/>
                                          </p:val>
                                        </p:tav>
                                      </p:tavLst>
                                    </p:anim>
                                  </p:childTnLst>
                                </p:cTn>
                              </p:par>
                              <p:par>
                                <p:cTn id="23" presetID="2" presetClass="entr" presetSubtype="2" accel="50000" decel="50000" fill="hold" nodeType="withEffect">
                                  <p:stCondLst>
                                    <p:cond delay="0"/>
                                  </p:stCondLst>
                                  <p:childTnLst>
                                    <p:set>
                                      <p:cBhvr>
                                        <p:cTn id="24" dur="1" fill="hold">
                                          <p:stCondLst>
                                            <p:cond delay="0"/>
                                          </p:stCondLst>
                                        </p:cTn>
                                        <p:tgtEl>
                                          <p:spTgt spid="195"/>
                                        </p:tgtEl>
                                        <p:attrNameLst>
                                          <p:attrName>style.visibility</p:attrName>
                                        </p:attrNameLst>
                                      </p:cBhvr>
                                      <p:to>
                                        <p:strVal val="visible"/>
                                      </p:to>
                                    </p:set>
                                    <p:anim calcmode="lin" valueType="num">
                                      <p:cBhvr additive="base">
                                        <p:cTn id="25" dur="1000" fill="hold"/>
                                        <p:tgtEl>
                                          <p:spTgt spid="195"/>
                                        </p:tgtEl>
                                        <p:attrNameLst>
                                          <p:attrName>ppt_x</p:attrName>
                                        </p:attrNameLst>
                                      </p:cBhvr>
                                      <p:tavLst>
                                        <p:tav tm="0">
                                          <p:val>
                                            <p:strVal val="1+#ppt_w/2"/>
                                          </p:val>
                                        </p:tav>
                                        <p:tav tm="100000">
                                          <p:val>
                                            <p:strVal val="#ppt_x"/>
                                          </p:val>
                                        </p:tav>
                                      </p:tavLst>
                                    </p:anim>
                                    <p:anim calcmode="lin" valueType="num">
                                      <p:cBhvr additive="base">
                                        <p:cTn id="26" dur="1000" fill="hold"/>
                                        <p:tgtEl>
                                          <p:spTgt spid="195"/>
                                        </p:tgtEl>
                                        <p:attrNameLst>
                                          <p:attrName>ppt_y</p:attrName>
                                        </p:attrNameLst>
                                      </p:cBhvr>
                                      <p:tavLst>
                                        <p:tav tm="0">
                                          <p:val>
                                            <p:strVal val="#ppt_y"/>
                                          </p:val>
                                        </p:tav>
                                        <p:tav tm="100000">
                                          <p:val>
                                            <p:strVal val="#ppt_y"/>
                                          </p:val>
                                        </p:tav>
                                      </p:tavLst>
                                    </p:anim>
                                  </p:childTnLst>
                                </p:cTn>
                              </p:par>
                            </p:childTnLst>
                          </p:cTn>
                        </p:par>
                        <p:par>
                          <p:cTn id="27" fill="hold">
                            <p:stCondLst>
                              <p:cond delay="3000"/>
                            </p:stCondLst>
                            <p:childTnLst>
                              <p:par>
                                <p:cTn id="28" presetID="2" presetClass="entr" presetSubtype="2" accel="50000" decel="50000" fill="hold" grpId="0" nodeType="afterEffect">
                                  <p:stCondLst>
                                    <p:cond delay="0"/>
                                  </p:stCondLst>
                                  <p:childTnLst>
                                    <p:set>
                                      <p:cBhvr>
                                        <p:cTn id="29" dur="1" fill="hold">
                                          <p:stCondLst>
                                            <p:cond delay="0"/>
                                          </p:stCondLst>
                                        </p:cTn>
                                        <p:tgtEl>
                                          <p:spTgt spid="202"/>
                                        </p:tgtEl>
                                        <p:attrNameLst>
                                          <p:attrName>style.visibility</p:attrName>
                                        </p:attrNameLst>
                                      </p:cBhvr>
                                      <p:to>
                                        <p:strVal val="visible"/>
                                      </p:to>
                                    </p:set>
                                    <p:anim calcmode="lin" valueType="num">
                                      <p:cBhvr additive="base">
                                        <p:cTn id="30" dur="1000" fill="hold"/>
                                        <p:tgtEl>
                                          <p:spTgt spid="202"/>
                                        </p:tgtEl>
                                        <p:attrNameLst>
                                          <p:attrName>ppt_x</p:attrName>
                                        </p:attrNameLst>
                                      </p:cBhvr>
                                      <p:tavLst>
                                        <p:tav tm="0">
                                          <p:val>
                                            <p:strVal val="1+#ppt_w/2"/>
                                          </p:val>
                                        </p:tav>
                                        <p:tav tm="100000">
                                          <p:val>
                                            <p:strVal val="#ppt_x"/>
                                          </p:val>
                                        </p:tav>
                                      </p:tavLst>
                                    </p:anim>
                                    <p:anim calcmode="lin" valueType="num">
                                      <p:cBhvr additive="base">
                                        <p:cTn id="31" dur="1000" fill="hold"/>
                                        <p:tgtEl>
                                          <p:spTgt spid="202"/>
                                        </p:tgtEl>
                                        <p:attrNameLst>
                                          <p:attrName>ppt_y</p:attrName>
                                        </p:attrNameLst>
                                      </p:cBhvr>
                                      <p:tavLst>
                                        <p:tav tm="0">
                                          <p:val>
                                            <p:strVal val="#ppt_y"/>
                                          </p:val>
                                        </p:tav>
                                        <p:tav tm="100000">
                                          <p:val>
                                            <p:strVal val="#ppt_y"/>
                                          </p:val>
                                        </p:tav>
                                      </p:tavLst>
                                    </p:anim>
                                  </p:childTnLst>
                                </p:cTn>
                              </p:par>
                              <p:par>
                                <p:cTn id="32" presetID="2" presetClass="entr" presetSubtype="2" accel="50000" decel="50000" fill="hold" nodeType="withEffect">
                                  <p:stCondLst>
                                    <p:cond delay="0"/>
                                  </p:stCondLst>
                                  <p:childTnLst>
                                    <p:set>
                                      <p:cBhvr>
                                        <p:cTn id="33" dur="1" fill="hold">
                                          <p:stCondLst>
                                            <p:cond delay="0"/>
                                          </p:stCondLst>
                                        </p:cTn>
                                        <p:tgtEl>
                                          <p:spTgt spid="199"/>
                                        </p:tgtEl>
                                        <p:attrNameLst>
                                          <p:attrName>style.visibility</p:attrName>
                                        </p:attrNameLst>
                                      </p:cBhvr>
                                      <p:to>
                                        <p:strVal val="visible"/>
                                      </p:to>
                                    </p:set>
                                    <p:anim calcmode="lin" valueType="num">
                                      <p:cBhvr additive="base">
                                        <p:cTn id="34" dur="1000" fill="hold"/>
                                        <p:tgtEl>
                                          <p:spTgt spid="199"/>
                                        </p:tgtEl>
                                        <p:attrNameLst>
                                          <p:attrName>ppt_x</p:attrName>
                                        </p:attrNameLst>
                                      </p:cBhvr>
                                      <p:tavLst>
                                        <p:tav tm="0">
                                          <p:val>
                                            <p:strVal val="1+#ppt_w/2"/>
                                          </p:val>
                                        </p:tav>
                                        <p:tav tm="100000">
                                          <p:val>
                                            <p:strVal val="#ppt_x"/>
                                          </p:val>
                                        </p:tav>
                                      </p:tavLst>
                                    </p:anim>
                                    <p:anim calcmode="lin" valueType="num">
                                      <p:cBhvr additive="base">
                                        <p:cTn id="35" dur="1000" fill="hold"/>
                                        <p:tgtEl>
                                          <p:spTgt spid="19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194" grpId="0"/>
      <p:bldP spid="198" grpId="0"/>
      <p:bldP spid="20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文本框 107"/>
          <p:cNvSpPr txBox="1"/>
          <p:nvPr/>
        </p:nvSpPr>
        <p:spPr>
          <a:xfrm>
            <a:off x="824299" y="3828578"/>
            <a:ext cx="7424351" cy="932563"/>
          </a:xfrm>
          <a:prstGeom prst="rect">
            <a:avLst/>
          </a:prstGeom>
          <a:noFill/>
        </p:spPr>
        <p:txBody>
          <a:bodyPr wrap="square" rtlCol="0">
            <a:spAutoFit/>
          </a:bodyPr>
          <a:lstStyle/>
          <a:p>
            <a:pPr algn="just">
              <a:lnSpc>
                <a:spcPct val="130000"/>
              </a:lnSpc>
            </a:pPr>
            <a:r>
              <a:rPr lang="zh-CN" altLang="en-US" sz="1050" dirty="0">
                <a:solidFill>
                  <a:prstClr val="black">
                    <a:lumMod val="50000"/>
                    <a:lumOff val="50000"/>
                  </a:prstClr>
                </a:solidFill>
                <a:cs typeface="+mn-ea"/>
                <a:sym typeface="+mn-lt"/>
              </a:rPr>
              <a:t>      点击添加文字说明详情介绍点击添加文字说明详情介绍点击添加文字说明详情介绍点击添加文字说明详情介绍点击添加文字说明详情介绍点击添加文字说明详情介绍点击添加文字说明详情介绍点击添加文字说明详情介绍点击添加文字说明详情介绍点击添加文字说明详情介绍点击添加文字说明详情介绍点击添加文字说明详情介绍点击添加文字说明详情介绍点击添加文字说明详情</a:t>
            </a:r>
          </a:p>
        </p:txBody>
      </p:sp>
      <p:sp>
        <p:nvSpPr>
          <p:cNvPr id="5" name="同侧圆角矩形 4"/>
          <p:cNvSpPr/>
          <p:nvPr/>
        </p:nvSpPr>
        <p:spPr>
          <a:xfrm rot="16200000">
            <a:off x="473771" y="1732554"/>
            <a:ext cx="2453453" cy="1288273"/>
          </a:xfrm>
          <a:prstGeom prst="round2SameRect">
            <a:avLst>
              <a:gd name="adj1" fmla="val 23877"/>
              <a:gd name="adj2" fmla="val 0"/>
            </a:avLst>
          </a:prstGeom>
          <a:solidFill>
            <a:schemeClr val="accent1"/>
          </a:solidFill>
          <a:ln w="15875">
            <a:noFill/>
          </a:ln>
          <a:effectLst>
            <a:outerShdw blurRad="292100" dist="165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grpSp>
        <p:nvGrpSpPr>
          <p:cNvPr id="30" name="组合 29"/>
          <p:cNvGrpSpPr/>
          <p:nvPr/>
        </p:nvGrpSpPr>
        <p:grpSpPr>
          <a:xfrm>
            <a:off x="1439852" y="1283545"/>
            <a:ext cx="505896" cy="600164"/>
            <a:chOff x="4560808" y="1584759"/>
            <a:chExt cx="674440" cy="800403"/>
          </a:xfrm>
        </p:grpSpPr>
        <p:sp>
          <p:nvSpPr>
            <p:cNvPr id="22" name="椭圆 21"/>
            <p:cNvSpPr/>
            <p:nvPr/>
          </p:nvSpPr>
          <p:spPr>
            <a:xfrm>
              <a:off x="4560808" y="1618057"/>
              <a:ext cx="674440" cy="674440"/>
            </a:xfrm>
            <a:prstGeom prst="ellipse">
              <a:avLst/>
            </a:prstGeom>
            <a:solidFill>
              <a:schemeClr val="bg1">
                <a:lumMod val="95000"/>
              </a:schemeClr>
            </a:solidFill>
            <a:ln w="22225">
              <a:solidFill>
                <a:schemeClr val="bg1">
                  <a:lumMod val="95000"/>
                </a:schemeClr>
              </a:solidFill>
            </a:ln>
            <a:effectLst>
              <a:innerShdw blurRad="63500" dist="25400" dir="13500000">
                <a:prstClr val="black">
                  <a:alpha val="50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cs typeface="+mn-ea"/>
                <a:sym typeface="+mn-lt"/>
              </a:endParaRPr>
            </a:p>
          </p:txBody>
        </p:sp>
        <p:sp>
          <p:nvSpPr>
            <p:cNvPr id="26" name="文本框 63"/>
            <p:cNvSpPr txBox="1"/>
            <p:nvPr/>
          </p:nvSpPr>
          <p:spPr>
            <a:xfrm>
              <a:off x="4606787" y="1584759"/>
              <a:ext cx="561699" cy="800403"/>
            </a:xfrm>
            <a:prstGeom prst="rect">
              <a:avLst/>
            </a:prstGeom>
            <a:noFill/>
          </p:spPr>
          <p:txBody>
            <a:bodyPr wrap="square" rtlCol="0">
              <a:spAutoFit/>
            </a:bodyPr>
            <a:lstStyle/>
            <a:p>
              <a:pPr algn="ctr"/>
              <a:r>
                <a:rPr lang="en-US" altLang="zh-CN" sz="3300" dirty="0">
                  <a:cs typeface="+mn-ea"/>
                  <a:sym typeface="+mn-lt"/>
                </a:rPr>
                <a:t>1</a:t>
              </a:r>
              <a:endParaRPr lang="zh-CN" altLang="en-US" sz="3300" dirty="0">
                <a:cs typeface="+mn-ea"/>
                <a:sym typeface="+mn-lt"/>
              </a:endParaRPr>
            </a:p>
          </p:txBody>
        </p:sp>
      </p:grpSp>
      <p:grpSp>
        <p:nvGrpSpPr>
          <p:cNvPr id="36" name="组合 35"/>
          <p:cNvGrpSpPr/>
          <p:nvPr/>
        </p:nvGrpSpPr>
        <p:grpSpPr>
          <a:xfrm>
            <a:off x="1121021" y="2043989"/>
            <a:ext cx="1104688" cy="876182"/>
            <a:chOff x="4389724" y="2598921"/>
            <a:chExt cx="1472725" cy="1168513"/>
          </a:xfrm>
        </p:grpSpPr>
        <p:sp>
          <p:nvSpPr>
            <p:cNvPr id="31" name="文本框 68"/>
            <p:cNvSpPr txBox="1"/>
            <p:nvPr/>
          </p:nvSpPr>
          <p:spPr>
            <a:xfrm>
              <a:off x="4389724" y="2598921"/>
              <a:ext cx="1472725" cy="369417"/>
            </a:xfrm>
            <a:prstGeom prst="rect">
              <a:avLst/>
            </a:prstGeom>
            <a:noFill/>
          </p:spPr>
          <p:txBody>
            <a:bodyPr wrap="square" rtlCol="0">
              <a:spAutoFit/>
            </a:bodyPr>
            <a:lstStyle/>
            <a:p>
              <a:pPr algn="ctr"/>
              <a:r>
                <a:rPr lang="zh-CN" altLang="en-US" sz="1200" dirty="0">
                  <a:solidFill>
                    <a:prstClr val="white"/>
                  </a:solidFill>
                  <a:cs typeface="+mn-ea"/>
                  <a:sym typeface="+mn-lt"/>
                </a:rPr>
                <a:t>添加标题</a:t>
              </a:r>
            </a:p>
          </p:txBody>
        </p:sp>
        <p:sp>
          <p:nvSpPr>
            <p:cNvPr id="61" name="文本框 129"/>
            <p:cNvSpPr txBox="1"/>
            <p:nvPr/>
          </p:nvSpPr>
          <p:spPr>
            <a:xfrm>
              <a:off x="4548345" y="2951638"/>
              <a:ext cx="1312951" cy="815796"/>
            </a:xfrm>
            <a:prstGeom prst="rect">
              <a:avLst/>
            </a:prstGeom>
            <a:noFill/>
          </p:spPr>
          <p:txBody>
            <a:bodyPr wrap="square" rtlCol="0">
              <a:spAutoFit/>
            </a:bodyPr>
            <a:lstStyle/>
            <a:p>
              <a:pPr>
                <a:lnSpc>
                  <a:spcPct val="150000"/>
                </a:lnSpc>
              </a:pPr>
              <a:r>
                <a:rPr lang="zh-CN" altLang="en-US" sz="750" dirty="0">
                  <a:solidFill>
                    <a:schemeClr val="bg1"/>
                  </a:solidFill>
                  <a:cs typeface="+mn-ea"/>
                  <a:sym typeface="+mn-lt"/>
                </a:rPr>
                <a:t>点击添加文字说明详情介绍点击添加文字说明详情介绍</a:t>
              </a:r>
            </a:p>
          </p:txBody>
        </p:sp>
      </p:grpSp>
      <p:sp>
        <p:nvSpPr>
          <p:cNvPr id="10" name="同侧圆角矩形 9"/>
          <p:cNvSpPr/>
          <p:nvPr/>
        </p:nvSpPr>
        <p:spPr>
          <a:xfrm rot="16200000">
            <a:off x="2375752" y="1742716"/>
            <a:ext cx="2453453" cy="1288273"/>
          </a:xfrm>
          <a:prstGeom prst="round2SameRect">
            <a:avLst>
              <a:gd name="adj1" fmla="val 23877"/>
              <a:gd name="adj2" fmla="val 0"/>
            </a:avLst>
          </a:prstGeom>
          <a:solidFill>
            <a:schemeClr val="accent2"/>
          </a:solidFill>
          <a:ln w="15875">
            <a:noFill/>
          </a:ln>
          <a:effectLst>
            <a:outerShdw blurRad="292100" dist="165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grpSp>
        <p:nvGrpSpPr>
          <p:cNvPr id="32" name="组合 31"/>
          <p:cNvGrpSpPr/>
          <p:nvPr/>
        </p:nvGrpSpPr>
        <p:grpSpPr>
          <a:xfrm>
            <a:off x="3372360" y="1325438"/>
            <a:ext cx="505896" cy="600164"/>
            <a:chOff x="6197474" y="2097937"/>
            <a:chExt cx="674440" cy="800405"/>
          </a:xfrm>
        </p:grpSpPr>
        <p:sp>
          <p:nvSpPr>
            <p:cNvPr id="23" name="椭圆 22"/>
            <p:cNvSpPr/>
            <p:nvPr/>
          </p:nvSpPr>
          <p:spPr>
            <a:xfrm>
              <a:off x="6197474" y="2139438"/>
              <a:ext cx="674440" cy="674440"/>
            </a:xfrm>
            <a:prstGeom prst="ellipse">
              <a:avLst/>
            </a:prstGeom>
            <a:solidFill>
              <a:schemeClr val="bg1">
                <a:lumMod val="95000"/>
              </a:schemeClr>
            </a:solidFill>
            <a:ln w="22225">
              <a:solidFill>
                <a:schemeClr val="bg1">
                  <a:lumMod val="95000"/>
                </a:schemeClr>
              </a:solidFill>
            </a:ln>
            <a:effectLst>
              <a:innerShdw blurRad="63500" dist="25400" dir="13500000">
                <a:prstClr val="black">
                  <a:alpha val="50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cs typeface="+mn-ea"/>
                <a:sym typeface="+mn-lt"/>
              </a:endParaRPr>
            </a:p>
          </p:txBody>
        </p:sp>
        <p:sp>
          <p:nvSpPr>
            <p:cNvPr id="27" name="文本框 64"/>
            <p:cNvSpPr txBox="1"/>
            <p:nvPr/>
          </p:nvSpPr>
          <p:spPr>
            <a:xfrm>
              <a:off x="6266542" y="2097937"/>
              <a:ext cx="561699" cy="800405"/>
            </a:xfrm>
            <a:prstGeom prst="rect">
              <a:avLst/>
            </a:prstGeom>
            <a:noFill/>
          </p:spPr>
          <p:txBody>
            <a:bodyPr wrap="square" rtlCol="0">
              <a:spAutoFit/>
            </a:bodyPr>
            <a:lstStyle/>
            <a:p>
              <a:pPr algn="ctr"/>
              <a:r>
                <a:rPr lang="en-US" altLang="zh-CN" sz="3300" dirty="0">
                  <a:cs typeface="+mn-ea"/>
                  <a:sym typeface="+mn-lt"/>
                </a:rPr>
                <a:t>2</a:t>
              </a:r>
              <a:endParaRPr lang="zh-CN" altLang="en-US" sz="3300" dirty="0">
                <a:cs typeface="+mn-ea"/>
                <a:sym typeface="+mn-lt"/>
              </a:endParaRPr>
            </a:p>
          </p:txBody>
        </p:sp>
      </p:grpSp>
      <p:grpSp>
        <p:nvGrpSpPr>
          <p:cNvPr id="38" name="组合 37"/>
          <p:cNvGrpSpPr/>
          <p:nvPr/>
        </p:nvGrpSpPr>
        <p:grpSpPr>
          <a:xfrm>
            <a:off x="3046004" y="2077007"/>
            <a:ext cx="1104688" cy="884627"/>
            <a:chOff x="6016358" y="3100260"/>
            <a:chExt cx="1472725" cy="1179776"/>
          </a:xfrm>
        </p:grpSpPr>
        <p:sp>
          <p:nvSpPr>
            <p:cNvPr id="34" name="文本框 71"/>
            <p:cNvSpPr txBox="1"/>
            <p:nvPr/>
          </p:nvSpPr>
          <p:spPr>
            <a:xfrm>
              <a:off x="6016358" y="3100260"/>
              <a:ext cx="1472725" cy="369417"/>
            </a:xfrm>
            <a:prstGeom prst="rect">
              <a:avLst/>
            </a:prstGeom>
            <a:noFill/>
          </p:spPr>
          <p:txBody>
            <a:bodyPr wrap="square" rtlCol="0">
              <a:spAutoFit/>
            </a:bodyPr>
            <a:lstStyle/>
            <a:p>
              <a:pPr algn="ctr"/>
              <a:r>
                <a:rPr lang="zh-CN" altLang="en-US" sz="1200" dirty="0">
                  <a:solidFill>
                    <a:prstClr val="white"/>
                  </a:solidFill>
                  <a:cs typeface="+mn-ea"/>
                  <a:sym typeface="+mn-lt"/>
                </a:rPr>
                <a:t>添加标题</a:t>
              </a:r>
            </a:p>
          </p:txBody>
        </p:sp>
        <p:sp>
          <p:nvSpPr>
            <p:cNvPr id="62" name="文本框 129"/>
            <p:cNvSpPr txBox="1"/>
            <p:nvPr/>
          </p:nvSpPr>
          <p:spPr>
            <a:xfrm>
              <a:off x="6159067" y="3464239"/>
              <a:ext cx="1312951" cy="815797"/>
            </a:xfrm>
            <a:prstGeom prst="rect">
              <a:avLst/>
            </a:prstGeom>
            <a:noFill/>
          </p:spPr>
          <p:txBody>
            <a:bodyPr wrap="square" rtlCol="0">
              <a:spAutoFit/>
            </a:bodyPr>
            <a:lstStyle/>
            <a:p>
              <a:pPr>
                <a:lnSpc>
                  <a:spcPct val="150000"/>
                </a:lnSpc>
              </a:pPr>
              <a:r>
                <a:rPr lang="zh-CN" altLang="en-US" sz="750" dirty="0">
                  <a:solidFill>
                    <a:schemeClr val="bg1"/>
                  </a:solidFill>
                  <a:cs typeface="+mn-ea"/>
                  <a:sym typeface="+mn-lt"/>
                </a:rPr>
                <a:t>点击添加文字说明详情介绍点击添加文字说明详情介绍</a:t>
              </a:r>
            </a:p>
          </p:txBody>
        </p:sp>
      </p:grpSp>
      <p:sp>
        <p:nvSpPr>
          <p:cNvPr id="15" name="同侧圆角矩形 14"/>
          <p:cNvSpPr/>
          <p:nvPr/>
        </p:nvSpPr>
        <p:spPr>
          <a:xfrm rot="16200000">
            <a:off x="4277734" y="1742630"/>
            <a:ext cx="2453453" cy="1288273"/>
          </a:xfrm>
          <a:prstGeom prst="round2SameRect">
            <a:avLst>
              <a:gd name="adj1" fmla="val 23877"/>
              <a:gd name="adj2" fmla="val 0"/>
            </a:avLst>
          </a:prstGeom>
          <a:solidFill>
            <a:schemeClr val="accent3"/>
          </a:solidFill>
          <a:ln w="15875">
            <a:noFill/>
          </a:ln>
          <a:effectLst>
            <a:outerShdw blurRad="292100" dist="165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grpSp>
        <p:nvGrpSpPr>
          <p:cNvPr id="33" name="组合 32"/>
          <p:cNvGrpSpPr/>
          <p:nvPr/>
        </p:nvGrpSpPr>
        <p:grpSpPr>
          <a:xfrm>
            <a:off x="5255324" y="1315141"/>
            <a:ext cx="505896" cy="600164"/>
            <a:chOff x="7768088" y="2579617"/>
            <a:chExt cx="674440" cy="800403"/>
          </a:xfrm>
        </p:grpSpPr>
        <p:sp>
          <p:nvSpPr>
            <p:cNvPr id="24" name="椭圆 23"/>
            <p:cNvSpPr/>
            <p:nvPr/>
          </p:nvSpPr>
          <p:spPr>
            <a:xfrm>
              <a:off x="7768088" y="2614418"/>
              <a:ext cx="674440" cy="674440"/>
            </a:xfrm>
            <a:prstGeom prst="ellipse">
              <a:avLst/>
            </a:prstGeom>
            <a:solidFill>
              <a:schemeClr val="bg1">
                <a:lumMod val="95000"/>
              </a:schemeClr>
            </a:solidFill>
            <a:ln w="22225">
              <a:solidFill>
                <a:schemeClr val="bg1">
                  <a:lumMod val="95000"/>
                </a:schemeClr>
              </a:solidFill>
            </a:ln>
            <a:effectLst>
              <a:innerShdw blurRad="63500" dist="25400" dir="13500000">
                <a:prstClr val="black">
                  <a:alpha val="50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cs typeface="+mn-ea"/>
                <a:sym typeface="+mn-lt"/>
              </a:endParaRPr>
            </a:p>
          </p:txBody>
        </p:sp>
        <p:sp>
          <p:nvSpPr>
            <p:cNvPr id="28" name="文本框 65"/>
            <p:cNvSpPr txBox="1"/>
            <p:nvPr/>
          </p:nvSpPr>
          <p:spPr>
            <a:xfrm>
              <a:off x="7846774" y="2579617"/>
              <a:ext cx="561699" cy="800403"/>
            </a:xfrm>
            <a:prstGeom prst="rect">
              <a:avLst/>
            </a:prstGeom>
            <a:noFill/>
          </p:spPr>
          <p:txBody>
            <a:bodyPr wrap="square" rtlCol="0">
              <a:spAutoFit/>
            </a:bodyPr>
            <a:lstStyle/>
            <a:p>
              <a:pPr algn="ctr"/>
              <a:r>
                <a:rPr lang="en-US" altLang="zh-CN" sz="3300" dirty="0">
                  <a:cs typeface="+mn-ea"/>
                  <a:sym typeface="+mn-lt"/>
                </a:rPr>
                <a:t>3</a:t>
              </a:r>
              <a:endParaRPr lang="zh-CN" altLang="en-US" sz="3300" dirty="0">
                <a:cs typeface="+mn-ea"/>
                <a:sym typeface="+mn-lt"/>
              </a:endParaRPr>
            </a:p>
          </p:txBody>
        </p:sp>
      </p:grpSp>
      <p:grpSp>
        <p:nvGrpSpPr>
          <p:cNvPr id="49" name="组合 48"/>
          <p:cNvGrpSpPr/>
          <p:nvPr/>
        </p:nvGrpSpPr>
        <p:grpSpPr>
          <a:xfrm>
            <a:off x="5361255" y="3093370"/>
            <a:ext cx="342251" cy="344441"/>
            <a:chOff x="5042691" y="2273920"/>
            <a:chExt cx="702937" cy="707692"/>
          </a:xfrm>
          <a:solidFill>
            <a:schemeClr val="bg1"/>
          </a:solidFill>
        </p:grpSpPr>
        <p:sp>
          <p:nvSpPr>
            <p:cNvPr id="50"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51" name="Freeform 13"/>
            <p:cNvSpPr>
              <a:spLocks noEditPoints="1"/>
            </p:cNvSpPr>
            <p:nvPr/>
          </p:nvSpPr>
          <p:spPr bwMode="auto">
            <a:xfrm>
              <a:off x="5042691" y="2273920"/>
              <a:ext cx="529214" cy="655758"/>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grpSp>
      <p:grpSp>
        <p:nvGrpSpPr>
          <p:cNvPr id="39" name="组合 38"/>
          <p:cNvGrpSpPr/>
          <p:nvPr/>
        </p:nvGrpSpPr>
        <p:grpSpPr>
          <a:xfrm>
            <a:off x="4967972" y="2034070"/>
            <a:ext cx="1110574" cy="854224"/>
            <a:chOff x="7638970" y="3538410"/>
            <a:chExt cx="1480572" cy="1139229"/>
          </a:xfrm>
        </p:grpSpPr>
        <p:sp>
          <p:nvSpPr>
            <p:cNvPr id="37" name="文本框 74"/>
            <p:cNvSpPr txBox="1"/>
            <p:nvPr/>
          </p:nvSpPr>
          <p:spPr>
            <a:xfrm>
              <a:off x="7638970" y="3538410"/>
              <a:ext cx="1472725" cy="369417"/>
            </a:xfrm>
            <a:prstGeom prst="rect">
              <a:avLst/>
            </a:prstGeom>
            <a:noFill/>
          </p:spPr>
          <p:txBody>
            <a:bodyPr wrap="square" rtlCol="0">
              <a:spAutoFit/>
            </a:bodyPr>
            <a:lstStyle/>
            <a:p>
              <a:pPr algn="ctr"/>
              <a:r>
                <a:rPr lang="zh-CN" altLang="en-US" sz="1200" dirty="0">
                  <a:solidFill>
                    <a:prstClr val="white"/>
                  </a:solidFill>
                  <a:cs typeface="+mn-ea"/>
                  <a:sym typeface="+mn-lt"/>
                </a:rPr>
                <a:t>添加标题</a:t>
              </a:r>
            </a:p>
          </p:txBody>
        </p:sp>
        <p:sp>
          <p:nvSpPr>
            <p:cNvPr id="63" name="文本框 129"/>
            <p:cNvSpPr txBox="1"/>
            <p:nvPr/>
          </p:nvSpPr>
          <p:spPr>
            <a:xfrm>
              <a:off x="7806591" y="3861842"/>
              <a:ext cx="1312951" cy="815797"/>
            </a:xfrm>
            <a:prstGeom prst="rect">
              <a:avLst/>
            </a:prstGeom>
            <a:noFill/>
          </p:spPr>
          <p:txBody>
            <a:bodyPr wrap="square" rtlCol="0">
              <a:spAutoFit/>
            </a:bodyPr>
            <a:lstStyle/>
            <a:p>
              <a:pPr>
                <a:lnSpc>
                  <a:spcPct val="150000"/>
                </a:lnSpc>
              </a:pPr>
              <a:r>
                <a:rPr lang="zh-CN" altLang="en-US" sz="750" dirty="0">
                  <a:solidFill>
                    <a:schemeClr val="bg1"/>
                  </a:solidFill>
                  <a:cs typeface="+mn-ea"/>
                  <a:sym typeface="+mn-lt"/>
                </a:rPr>
                <a:t>点击添加文字说明详情介绍点击添加文字说明详情介绍</a:t>
              </a:r>
            </a:p>
          </p:txBody>
        </p:sp>
      </p:grpSp>
      <p:sp>
        <p:nvSpPr>
          <p:cNvPr id="20" name="同侧圆角矩形 19"/>
          <p:cNvSpPr/>
          <p:nvPr/>
        </p:nvSpPr>
        <p:spPr>
          <a:xfrm rot="16200000">
            <a:off x="6179715" y="1742542"/>
            <a:ext cx="2453452" cy="1288273"/>
          </a:xfrm>
          <a:prstGeom prst="round2SameRect">
            <a:avLst>
              <a:gd name="adj1" fmla="val 23877"/>
              <a:gd name="adj2" fmla="val 0"/>
            </a:avLst>
          </a:prstGeom>
          <a:solidFill>
            <a:schemeClr val="accent4"/>
          </a:solidFill>
          <a:ln w="15875">
            <a:noFill/>
          </a:ln>
          <a:effectLst>
            <a:outerShdw blurRad="292100" dist="165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grpSp>
        <p:nvGrpSpPr>
          <p:cNvPr id="35" name="组合 34"/>
          <p:cNvGrpSpPr/>
          <p:nvPr/>
        </p:nvGrpSpPr>
        <p:grpSpPr>
          <a:xfrm>
            <a:off x="7163624" y="1318453"/>
            <a:ext cx="505896" cy="600164"/>
            <a:chOff x="9372478" y="3066745"/>
            <a:chExt cx="674440" cy="800403"/>
          </a:xfrm>
        </p:grpSpPr>
        <p:sp>
          <p:nvSpPr>
            <p:cNvPr id="25" name="椭圆 24"/>
            <p:cNvSpPr/>
            <p:nvPr/>
          </p:nvSpPr>
          <p:spPr>
            <a:xfrm>
              <a:off x="9372478" y="3094380"/>
              <a:ext cx="674440" cy="674440"/>
            </a:xfrm>
            <a:prstGeom prst="ellipse">
              <a:avLst/>
            </a:prstGeom>
            <a:solidFill>
              <a:schemeClr val="bg1">
                <a:lumMod val="95000"/>
              </a:schemeClr>
            </a:solidFill>
            <a:ln w="22225">
              <a:solidFill>
                <a:schemeClr val="bg1">
                  <a:lumMod val="95000"/>
                </a:schemeClr>
              </a:solidFill>
            </a:ln>
            <a:effectLst>
              <a:innerShdw blurRad="63500" dist="25400" dir="13500000">
                <a:prstClr val="black">
                  <a:alpha val="50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cs typeface="+mn-ea"/>
                <a:sym typeface="+mn-lt"/>
              </a:endParaRPr>
            </a:p>
          </p:txBody>
        </p:sp>
        <p:sp>
          <p:nvSpPr>
            <p:cNvPr id="29" name="文本框 66"/>
            <p:cNvSpPr txBox="1"/>
            <p:nvPr/>
          </p:nvSpPr>
          <p:spPr>
            <a:xfrm>
              <a:off x="9403451" y="3066745"/>
              <a:ext cx="561699" cy="800403"/>
            </a:xfrm>
            <a:prstGeom prst="rect">
              <a:avLst/>
            </a:prstGeom>
            <a:noFill/>
          </p:spPr>
          <p:txBody>
            <a:bodyPr wrap="square" rtlCol="0">
              <a:spAutoFit/>
            </a:bodyPr>
            <a:lstStyle/>
            <a:p>
              <a:pPr algn="ctr"/>
              <a:r>
                <a:rPr lang="en-US" altLang="zh-CN" sz="3300" dirty="0">
                  <a:cs typeface="+mn-ea"/>
                  <a:sym typeface="+mn-lt"/>
                </a:rPr>
                <a:t>4</a:t>
              </a:r>
              <a:endParaRPr lang="zh-CN" altLang="en-US" sz="3300" dirty="0">
                <a:cs typeface="+mn-ea"/>
                <a:sym typeface="+mn-lt"/>
              </a:endParaRPr>
            </a:p>
          </p:txBody>
        </p:sp>
      </p:grpSp>
      <p:grpSp>
        <p:nvGrpSpPr>
          <p:cNvPr id="41" name="组合 40"/>
          <p:cNvGrpSpPr/>
          <p:nvPr/>
        </p:nvGrpSpPr>
        <p:grpSpPr>
          <a:xfrm>
            <a:off x="6873384" y="2042147"/>
            <a:ext cx="1104688" cy="888648"/>
            <a:chOff x="9239511" y="4031895"/>
            <a:chExt cx="1472725" cy="1185139"/>
          </a:xfrm>
        </p:grpSpPr>
        <p:sp>
          <p:nvSpPr>
            <p:cNvPr id="40" name="文本框 77"/>
            <p:cNvSpPr txBox="1"/>
            <p:nvPr/>
          </p:nvSpPr>
          <p:spPr>
            <a:xfrm>
              <a:off x="9239511" y="4031895"/>
              <a:ext cx="1472725" cy="369418"/>
            </a:xfrm>
            <a:prstGeom prst="rect">
              <a:avLst/>
            </a:prstGeom>
            <a:noFill/>
          </p:spPr>
          <p:txBody>
            <a:bodyPr wrap="square" rtlCol="0">
              <a:spAutoFit/>
            </a:bodyPr>
            <a:lstStyle/>
            <a:p>
              <a:pPr algn="ctr"/>
              <a:r>
                <a:rPr lang="zh-CN" altLang="en-US" sz="1200" dirty="0">
                  <a:solidFill>
                    <a:prstClr val="white"/>
                  </a:solidFill>
                  <a:cs typeface="+mn-ea"/>
                  <a:sym typeface="+mn-lt"/>
                </a:rPr>
                <a:t>添加标题</a:t>
              </a:r>
            </a:p>
          </p:txBody>
        </p:sp>
        <p:sp>
          <p:nvSpPr>
            <p:cNvPr id="64" name="文本框 129"/>
            <p:cNvSpPr txBox="1"/>
            <p:nvPr/>
          </p:nvSpPr>
          <p:spPr>
            <a:xfrm>
              <a:off x="9390767" y="4401237"/>
              <a:ext cx="1312951" cy="815797"/>
            </a:xfrm>
            <a:prstGeom prst="rect">
              <a:avLst/>
            </a:prstGeom>
            <a:noFill/>
          </p:spPr>
          <p:txBody>
            <a:bodyPr wrap="square" rtlCol="0">
              <a:spAutoFit/>
            </a:bodyPr>
            <a:lstStyle/>
            <a:p>
              <a:pPr>
                <a:lnSpc>
                  <a:spcPct val="150000"/>
                </a:lnSpc>
              </a:pPr>
              <a:r>
                <a:rPr lang="zh-CN" altLang="en-US" sz="750" dirty="0">
                  <a:solidFill>
                    <a:schemeClr val="bg1"/>
                  </a:solidFill>
                  <a:cs typeface="+mn-ea"/>
                  <a:sym typeface="+mn-lt"/>
                </a:rPr>
                <a:t>点击添加文字说明详情介绍点击添加文字说明详情介绍</a:t>
              </a:r>
            </a:p>
          </p:txBody>
        </p:sp>
      </p:grpSp>
      <p:grpSp>
        <p:nvGrpSpPr>
          <p:cNvPr id="83" name="组合 82"/>
          <p:cNvGrpSpPr/>
          <p:nvPr/>
        </p:nvGrpSpPr>
        <p:grpSpPr>
          <a:xfrm>
            <a:off x="7254462" y="3093370"/>
            <a:ext cx="354351" cy="315645"/>
            <a:chOff x="12534321" y="-1120753"/>
            <a:chExt cx="472468" cy="420860"/>
          </a:xfrm>
          <a:solidFill>
            <a:schemeClr val="bg1"/>
          </a:solidFill>
        </p:grpSpPr>
        <p:sp>
          <p:nvSpPr>
            <p:cNvPr id="68" name="Freeform 237"/>
            <p:cNvSpPr>
              <a:spLocks/>
            </p:cNvSpPr>
            <p:nvPr/>
          </p:nvSpPr>
          <p:spPr bwMode="auto">
            <a:xfrm>
              <a:off x="12641911" y="-979298"/>
              <a:ext cx="99406" cy="201077"/>
            </a:xfrm>
            <a:custGeom>
              <a:avLst/>
              <a:gdLst>
                <a:gd name="T0" fmla="*/ 10 w 36"/>
                <a:gd name="T1" fmla="*/ 47 h 73"/>
                <a:gd name="T2" fmla="*/ 18 w 36"/>
                <a:gd name="T3" fmla="*/ 56 h 73"/>
                <a:gd name="T4" fmla="*/ 26 w 36"/>
                <a:gd name="T5" fmla="*/ 49 h 73"/>
                <a:gd name="T6" fmla="*/ 17 w 36"/>
                <a:gd name="T7" fmla="*/ 41 h 73"/>
                <a:gd name="T8" fmla="*/ 6 w 36"/>
                <a:gd name="T9" fmla="*/ 36 h 73"/>
                <a:gd name="T10" fmla="*/ 0 w 36"/>
                <a:gd name="T11" fmla="*/ 24 h 73"/>
                <a:gd name="T12" fmla="*/ 13 w 36"/>
                <a:gd name="T13" fmla="*/ 8 h 73"/>
                <a:gd name="T14" fmla="*/ 13 w 36"/>
                <a:gd name="T15" fmla="*/ 0 h 73"/>
                <a:gd name="T16" fmla="*/ 21 w 36"/>
                <a:gd name="T17" fmla="*/ 0 h 73"/>
                <a:gd name="T18" fmla="*/ 21 w 36"/>
                <a:gd name="T19" fmla="*/ 9 h 73"/>
                <a:gd name="T20" fmla="*/ 26 w 36"/>
                <a:gd name="T21" fmla="*/ 12 h 73"/>
                <a:gd name="T22" fmla="*/ 26 w 36"/>
                <a:gd name="T23" fmla="*/ 9 h 73"/>
                <a:gd name="T24" fmla="*/ 33 w 36"/>
                <a:gd name="T25" fmla="*/ 9 h 73"/>
                <a:gd name="T26" fmla="*/ 33 w 36"/>
                <a:gd name="T27" fmla="*/ 24 h 73"/>
                <a:gd name="T28" fmla="*/ 24 w 36"/>
                <a:gd name="T29" fmla="*/ 24 h 73"/>
                <a:gd name="T30" fmla="*/ 17 w 36"/>
                <a:gd name="T31" fmla="*/ 17 h 73"/>
                <a:gd name="T32" fmla="*/ 10 w 36"/>
                <a:gd name="T33" fmla="*/ 24 h 73"/>
                <a:gd name="T34" fmla="*/ 17 w 36"/>
                <a:gd name="T35" fmla="*/ 31 h 73"/>
                <a:gd name="T36" fmla="*/ 29 w 36"/>
                <a:gd name="T37" fmla="*/ 35 h 73"/>
                <a:gd name="T38" fmla="*/ 36 w 36"/>
                <a:gd name="T39" fmla="*/ 48 h 73"/>
                <a:gd name="T40" fmla="*/ 21 w 36"/>
                <a:gd name="T41" fmla="*/ 65 h 73"/>
                <a:gd name="T42" fmla="*/ 21 w 36"/>
                <a:gd name="T43" fmla="*/ 73 h 73"/>
                <a:gd name="T44" fmla="*/ 13 w 36"/>
                <a:gd name="T45" fmla="*/ 73 h 73"/>
                <a:gd name="T46" fmla="*/ 13 w 36"/>
                <a:gd name="T47" fmla="*/ 63 h 73"/>
                <a:gd name="T48" fmla="*/ 13 w 36"/>
                <a:gd name="T49" fmla="*/ 63 h 73"/>
                <a:gd name="T50" fmla="*/ 8 w 36"/>
                <a:gd name="T51" fmla="*/ 60 h 73"/>
                <a:gd name="T52" fmla="*/ 8 w 36"/>
                <a:gd name="T53" fmla="*/ 63 h 73"/>
                <a:gd name="T54" fmla="*/ 0 w 36"/>
                <a:gd name="T55" fmla="*/ 63 h 73"/>
                <a:gd name="T56" fmla="*/ 0 w 36"/>
                <a:gd name="T57" fmla="*/ 47 h 73"/>
                <a:gd name="T58" fmla="*/ 10 w 36"/>
                <a:gd name="T59" fmla="*/ 4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73">
                  <a:moveTo>
                    <a:pt x="10" y="47"/>
                  </a:moveTo>
                  <a:cubicBezTo>
                    <a:pt x="9" y="52"/>
                    <a:pt x="13" y="56"/>
                    <a:pt x="18" y="56"/>
                  </a:cubicBezTo>
                  <a:cubicBezTo>
                    <a:pt x="22" y="56"/>
                    <a:pt x="26" y="53"/>
                    <a:pt x="26" y="49"/>
                  </a:cubicBezTo>
                  <a:cubicBezTo>
                    <a:pt x="26" y="44"/>
                    <a:pt x="21" y="42"/>
                    <a:pt x="17" y="41"/>
                  </a:cubicBezTo>
                  <a:cubicBezTo>
                    <a:pt x="13" y="39"/>
                    <a:pt x="9" y="38"/>
                    <a:pt x="6" y="36"/>
                  </a:cubicBezTo>
                  <a:cubicBezTo>
                    <a:pt x="2" y="33"/>
                    <a:pt x="0" y="29"/>
                    <a:pt x="0" y="24"/>
                  </a:cubicBezTo>
                  <a:cubicBezTo>
                    <a:pt x="0" y="16"/>
                    <a:pt x="6" y="9"/>
                    <a:pt x="13" y="8"/>
                  </a:cubicBezTo>
                  <a:cubicBezTo>
                    <a:pt x="13" y="0"/>
                    <a:pt x="13" y="0"/>
                    <a:pt x="13" y="0"/>
                  </a:cubicBezTo>
                  <a:cubicBezTo>
                    <a:pt x="21" y="0"/>
                    <a:pt x="21" y="0"/>
                    <a:pt x="21" y="0"/>
                  </a:cubicBezTo>
                  <a:cubicBezTo>
                    <a:pt x="21" y="9"/>
                    <a:pt x="21" y="9"/>
                    <a:pt x="21" y="9"/>
                  </a:cubicBezTo>
                  <a:cubicBezTo>
                    <a:pt x="23" y="10"/>
                    <a:pt x="25" y="11"/>
                    <a:pt x="26" y="12"/>
                  </a:cubicBezTo>
                  <a:cubicBezTo>
                    <a:pt x="26" y="9"/>
                    <a:pt x="26" y="9"/>
                    <a:pt x="26" y="9"/>
                  </a:cubicBezTo>
                  <a:cubicBezTo>
                    <a:pt x="33" y="9"/>
                    <a:pt x="33" y="9"/>
                    <a:pt x="33" y="9"/>
                  </a:cubicBezTo>
                  <a:cubicBezTo>
                    <a:pt x="33" y="24"/>
                    <a:pt x="33" y="24"/>
                    <a:pt x="33" y="24"/>
                  </a:cubicBezTo>
                  <a:cubicBezTo>
                    <a:pt x="24" y="24"/>
                    <a:pt x="24" y="24"/>
                    <a:pt x="24" y="24"/>
                  </a:cubicBezTo>
                  <a:cubicBezTo>
                    <a:pt x="24" y="20"/>
                    <a:pt x="21" y="17"/>
                    <a:pt x="17" y="17"/>
                  </a:cubicBezTo>
                  <a:cubicBezTo>
                    <a:pt x="13" y="17"/>
                    <a:pt x="10" y="19"/>
                    <a:pt x="10" y="24"/>
                  </a:cubicBezTo>
                  <a:cubicBezTo>
                    <a:pt x="10" y="28"/>
                    <a:pt x="14" y="30"/>
                    <a:pt x="17" y="31"/>
                  </a:cubicBezTo>
                  <a:cubicBezTo>
                    <a:pt x="21" y="32"/>
                    <a:pt x="26" y="33"/>
                    <a:pt x="29" y="35"/>
                  </a:cubicBezTo>
                  <a:cubicBezTo>
                    <a:pt x="34" y="38"/>
                    <a:pt x="36" y="43"/>
                    <a:pt x="36" y="48"/>
                  </a:cubicBezTo>
                  <a:cubicBezTo>
                    <a:pt x="36" y="57"/>
                    <a:pt x="30" y="63"/>
                    <a:pt x="21" y="65"/>
                  </a:cubicBezTo>
                  <a:cubicBezTo>
                    <a:pt x="21" y="73"/>
                    <a:pt x="21" y="73"/>
                    <a:pt x="21" y="73"/>
                  </a:cubicBezTo>
                  <a:cubicBezTo>
                    <a:pt x="13" y="73"/>
                    <a:pt x="13" y="73"/>
                    <a:pt x="13" y="73"/>
                  </a:cubicBezTo>
                  <a:cubicBezTo>
                    <a:pt x="13" y="63"/>
                    <a:pt x="13" y="63"/>
                    <a:pt x="13" y="63"/>
                  </a:cubicBezTo>
                  <a:cubicBezTo>
                    <a:pt x="13" y="63"/>
                    <a:pt x="13" y="63"/>
                    <a:pt x="13" y="63"/>
                  </a:cubicBezTo>
                  <a:cubicBezTo>
                    <a:pt x="10" y="63"/>
                    <a:pt x="10" y="62"/>
                    <a:pt x="8" y="60"/>
                  </a:cubicBezTo>
                  <a:cubicBezTo>
                    <a:pt x="8" y="63"/>
                    <a:pt x="8" y="63"/>
                    <a:pt x="8" y="63"/>
                  </a:cubicBezTo>
                  <a:cubicBezTo>
                    <a:pt x="0" y="63"/>
                    <a:pt x="0" y="63"/>
                    <a:pt x="0" y="63"/>
                  </a:cubicBezTo>
                  <a:cubicBezTo>
                    <a:pt x="0" y="47"/>
                    <a:pt x="0" y="47"/>
                    <a:pt x="0" y="47"/>
                  </a:cubicBezTo>
                  <a:lnTo>
                    <a:pt x="10" y="47"/>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69" name="Freeform 238"/>
            <p:cNvSpPr>
              <a:spLocks/>
            </p:cNvSpPr>
            <p:nvPr/>
          </p:nvSpPr>
          <p:spPr bwMode="auto">
            <a:xfrm>
              <a:off x="12796282" y="-907985"/>
              <a:ext cx="143846" cy="143794"/>
            </a:xfrm>
            <a:custGeom>
              <a:avLst/>
              <a:gdLst>
                <a:gd name="T0" fmla="*/ 123 w 123"/>
                <a:gd name="T1" fmla="*/ 92 h 123"/>
                <a:gd name="T2" fmla="*/ 93 w 123"/>
                <a:gd name="T3" fmla="*/ 123 h 123"/>
                <a:gd name="T4" fmla="*/ 52 w 123"/>
                <a:gd name="T5" fmla="*/ 85 h 123"/>
                <a:gd name="T6" fmla="*/ 31 w 123"/>
                <a:gd name="T7" fmla="*/ 123 h 123"/>
                <a:gd name="T8" fmla="*/ 0 w 123"/>
                <a:gd name="T9" fmla="*/ 0 h 123"/>
                <a:gd name="T10" fmla="*/ 123 w 123"/>
                <a:gd name="T11" fmla="*/ 33 h 123"/>
                <a:gd name="T12" fmla="*/ 83 w 123"/>
                <a:gd name="T13" fmla="*/ 55 h 123"/>
                <a:gd name="T14" fmla="*/ 123 w 123"/>
                <a:gd name="T15" fmla="*/ 92 h 1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123">
                  <a:moveTo>
                    <a:pt x="123" y="92"/>
                  </a:moveTo>
                  <a:lnTo>
                    <a:pt x="93" y="123"/>
                  </a:lnTo>
                  <a:lnTo>
                    <a:pt x="52" y="85"/>
                  </a:lnTo>
                  <a:lnTo>
                    <a:pt x="31" y="123"/>
                  </a:lnTo>
                  <a:lnTo>
                    <a:pt x="0" y="0"/>
                  </a:lnTo>
                  <a:lnTo>
                    <a:pt x="123" y="33"/>
                  </a:lnTo>
                  <a:lnTo>
                    <a:pt x="83" y="55"/>
                  </a:lnTo>
                  <a:lnTo>
                    <a:pt x="123" y="92"/>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70" name="Freeform 239"/>
            <p:cNvSpPr>
              <a:spLocks noEditPoints="1"/>
            </p:cNvSpPr>
            <p:nvPr/>
          </p:nvSpPr>
          <p:spPr bwMode="auto">
            <a:xfrm>
              <a:off x="12534321" y="-1120753"/>
              <a:ext cx="472468" cy="420860"/>
            </a:xfrm>
            <a:custGeom>
              <a:avLst/>
              <a:gdLst>
                <a:gd name="T0" fmla="*/ 166 w 171"/>
                <a:gd name="T1" fmla="*/ 0 h 152"/>
                <a:gd name="T2" fmla="*/ 6 w 171"/>
                <a:gd name="T3" fmla="*/ 0 h 152"/>
                <a:gd name="T4" fmla="*/ 0 w 171"/>
                <a:gd name="T5" fmla="*/ 5 h 152"/>
                <a:gd name="T6" fmla="*/ 0 w 171"/>
                <a:gd name="T7" fmla="*/ 146 h 152"/>
                <a:gd name="T8" fmla="*/ 6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5 w 171"/>
                <a:gd name="T25" fmla="*/ 19 h 152"/>
                <a:gd name="T26" fmla="*/ 132 w 171"/>
                <a:gd name="T27" fmla="*/ 12 h 152"/>
                <a:gd name="T28" fmla="*/ 111 w 171"/>
                <a:gd name="T29" fmla="*/ 12 h 152"/>
                <a:gd name="T30" fmla="*/ 118 w 171"/>
                <a:gd name="T31" fmla="*/ 19 h 152"/>
                <a:gd name="T32" fmla="*/ 111 w 171"/>
                <a:gd name="T33" fmla="*/ 26 h 152"/>
                <a:gd name="T34" fmla="*/ 103 w 171"/>
                <a:gd name="T35" fmla="*/ 19 h 152"/>
                <a:gd name="T36" fmla="*/ 111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6" y="0"/>
                    <a:pt x="6" y="0"/>
                    <a:pt x="6" y="0"/>
                  </a:cubicBezTo>
                  <a:cubicBezTo>
                    <a:pt x="3" y="0"/>
                    <a:pt x="0" y="2"/>
                    <a:pt x="0" y="5"/>
                  </a:cubicBezTo>
                  <a:cubicBezTo>
                    <a:pt x="0" y="146"/>
                    <a:pt x="0" y="146"/>
                    <a:pt x="0" y="146"/>
                  </a:cubicBezTo>
                  <a:cubicBezTo>
                    <a:pt x="0" y="149"/>
                    <a:pt x="3" y="152"/>
                    <a:pt x="6"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5" y="23"/>
                    <a:pt x="125" y="19"/>
                  </a:cubicBezTo>
                  <a:cubicBezTo>
                    <a:pt x="125" y="15"/>
                    <a:pt x="128" y="12"/>
                    <a:pt x="132" y="12"/>
                  </a:cubicBezTo>
                  <a:close/>
                  <a:moveTo>
                    <a:pt x="111" y="12"/>
                  </a:moveTo>
                  <a:cubicBezTo>
                    <a:pt x="115" y="12"/>
                    <a:pt x="118" y="15"/>
                    <a:pt x="118" y="19"/>
                  </a:cubicBezTo>
                  <a:cubicBezTo>
                    <a:pt x="118" y="23"/>
                    <a:pt x="115" y="26"/>
                    <a:pt x="111" y="26"/>
                  </a:cubicBezTo>
                  <a:cubicBezTo>
                    <a:pt x="107" y="26"/>
                    <a:pt x="103" y="23"/>
                    <a:pt x="103" y="19"/>
                  </a:cubicBezTo>
                  <a:cubicBezTo>
                    <a:pt x="103" y="15"/>
                    <a:pt x="107" y="12"/>
                    <a:pt x="111"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grpSp>
      <p:grpSp>
        <p:nvGrpSpPr>
          <p:cNvPr id="80" name="组合 79"/>
          <p:cNvGrpSpPr/>
          <p:nvPr/>
        </p:nvGrpSpPr>
        <p:grpSpPr>
          <a:xfrm>
            <a:off x="1515624" y="3093370"/>
            <a:ext cx="354351" cy="315645"/>
            <a:chOff x="9030568" y="-1120753"/>
            <a:chExt cx="472468" cy="420860"/>
          </a:xfrm>
          <a:solidFill>
            <a:schemeClr val="bg1"/>
          </a:solidFill>
        </p:grpSpPr>
        <p:sp>
          <p:nvSpPr>
            <p:cNvPr id="71" name="Freeform 270"/>
            <p:cNvSpPr>
              <a:spLocks noEditPoints="1"/>
            </p:cNvSpPr>
            <p:nvPr/>
          </p:nvSpPr>
          <p:spPr bwMode="auto">
            <a:xfrm>
              <a:off x="9030568" y="-1120753"/>
              <a:ext cx="472468" cy="420860"/>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72" name="Freeform 271"/>
            <p:cNvSpPr>
              <a:spLocks/>
            </p:cNvSpPr>
            <p:nvPr/>
          </p:nvSpPr>
          <p:spPr bwMode="auto">
            <a:xfrm>
              <a:off x="9156871" y="-960593"/>
              <a:ext cx="216353" cy="185880"/>
            </a:xfrm>
            <a:custGeom>
              <a:avLst/>
              <a:gdLst>
                <a:gd name="T0" fmla="*/ 57 w 78"/>
                <a:gd name="T1" fmla="*/ 0 h 67"/>
                <a:gd name="T2" fmla="*/ 57 w 78"/>
                <a:gd name="T3" fmla="*/ 0 h 67"/>
                <a:gd name="T4" fmla="*/ 39 w 78"/>
                <a:gd name="T5" fmla="*/ 10 h 67"/>
                <a:gd name="T6" fmla="*/ 21 w 78"/>
                <a:gd name="T7" fmla="*/ 0 h 67"/>
                <a:gd name="T8" fmla="*/ 20 w 78"/>
                <a:gd name="T9" fmla="*/ 0 h 67"/>
                <a:gd name="T10" fmla="*/ 0 w 78"/>
                <a:gd name="T11" fmla="*/ 23 h 67"/>
                <a:gd name="T12" fmla="*/ 1 w 78"/>
                <a:gd name="T13" fmla="*/ 30 h 67"/>
                <a:gd name="T14" fmla="*/ 25 w 78"/>
                <a:gd name="T15" fmla="*/ 56 h 67"/>
                <a:gd name="T16" fmla="*/ 39 w 78"/>
                <a:gd name="T17" fmla="*/ 67 h 67"/>
                <a:gd name="T18" fmla="*/ 53 w 78"/>
                <a:gd name="T19" fmla="*/ 56 h 67"/>
                <a:gd name="T20" fmla="*/ 77 w 78"/>
                <a:gd name="T21" fmla="*/ 29 h 67"/>
                <a:gd name="T22" fmla="*/ 78 w 78"/>
                <a:gd name="T23" fmla="*/ 22 h 67"/>
                <a:gd name="T24" fmla="*/ 57 w 78"/>
                <a:gd name="T25"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 h="67">
                  <a:moveTo>
                    <a:pt x="57" y="0"/>
                  </a:moveTo>
                  <a:cubicBezTo>
                    <a:pt x="57" y="0"/>
                    <a:pt x="57" y="0"/>
                    <a:pt x="57" y="0"/>
                  </a:cubicBezTo>
                  <a:cubicBezTo>
                    <a:pt x="49" y="0"/>
                    <a:pt x="42" y="4"/>
                    <a:pt x="39" y="10"/>
                  </a:cubicBezTo>
                  <a:cubicBezTo>
                    <a:pt x="35" y="4"/>
                    <a:pt x="28" y="0"/>
                    <a:pt x="21" y="0"/>
                  </a:cubicBezTo>
                  <a:cubicBezTo>
                    <a:pt x="21" y="0"/>
                    <a:pt x="21" y="0"/>
                    <a:pt x="20" y="0"/>
                  </a:cubicBezTo>
                  <a:cubicBezTo>
                    <a:pt x="9" y="0"/>
                    <a:pt x="0" y="11"/>
                    <a:pt x="0" y="23"/>
                  </a:cubicBezTo>
                  <a:cubicBezTo>
                    <a:pt x="0" y="26"/>
                    <a:pt x="0" y="28"/>
                    <a:pt x="1" y="30"/>
                  </a:cubicBezTo>
                  <a:cubicBezTo>
                    <a:pt x="2" y="37"/>
                    <a:pt x="14" y="48"/>
                    <a:pt x="25" y="56"/>
                  </a:cubicBezTo>
                  <a:cubicBezTo>
                    <a:pt x="30" y="60"/>
                    <a:pt x="39" y="67"/>
                    <a:pt x="39" y="67"/>
                  </a:cubicBezTo>
                  <a:cubicBezTo>
                    <a:pt x="43" y="64"/>
                    <a:pt x="48" y="60"/>
                    <a:pt x="53" y="56"/>
                  </a:cubicBezTo>
                  <a:cubicBezTo>
                    <a:pt x="64" y="47"/>
                    <a:pt x="75" y="36"/>
                    <a:pt x="77" y="29"/>
                  </a:cubicBezTo>
                  <a:cubicBezTo>
                    <a:pt x="78" y="27"/>
                    <a:pt x="78" y="25"/>
                    <a:pt x="78" y="22"/>
                  </a:cubicBezTo>
                  <a:cubicBezTo>
                    <a:pt x="78" y="10"/>
                    <a:pt x="68" y="0"/>
                    <a:pt x="57" y="0"/>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grpSp>
      <p:grpSp>
        <p:nvGrpSpPr>
          <p:cNvPr id="81" name="组合 80"/>
          <p:cNvGrpSpPr/>
          <p:nvPr/>
        </p:nvGrpSpPr>
        <p:grpSpPr>
          <a:xfrm>
            <a:off x="3423741" y="3101848"/>
            <a:ext cx="348212" cy="322220"/>
            <a:chOff x="10191858" y="-1173361"/>
            <a:chExt cx="464282" cy="469959"/>
          </a:xfrm>
          <a:solidFill>
            <a:schemeClr val="bg1"/>
          </a:solidFill>
        </p:grpSpPr>
        <p:sp>
          <p:nvSpPr>
            <p:cNvPr id="75" name="Freeform 328"/>
            <p:cNvSpPr>
              <a:spLocks/>
            </p:cNvSpPr>
            <p:nvPr/>
          </p:nvSpPr>
          <p:spPr bwMode="auto">
            <a:xfrm>
              <a:off x="10321670" y="-1084513"/>
              <a:ext cx="157880" cy="317982"/>
            </a:xfrm>
            <a:custGeom>
              <a:avLst/>
              <a:gdLst>
                <a:gd name="T0" fmla="*/ 35 w 135"/>
                <a:gd name="T1" fmla="*/ 272 h 272"/>
                <a:gd name="T2" fmla="*/ 99 w 135"/>
                <a:gd name="T3" fmla="*/ 272 h 272"/>
                <a:gd name="T4" fmla="*/ 99 w 135"/>
                <a:gd name="T5" fmla="*/ 68 h 272"/>
                <a:gd name="T6" fmla="*/ 135 w 135"/>
                <a:gd name="T7" fmla="*/ 68 h 272"/>
                <a:gd name="T8" fmla="*/ 66 w 135"/>
                <a:gd name="T9" fmla="*/ 0 h 272"/>
                <a:gd name="T10" fmla="*/ 0 w 135"/>
                <a:gd name="T11" fmla="*/ 68 h 272"/>
                <a:gd name="T12" fmla="*/ 35 w 135"/>
                <a:gd name="T13" fmla="*/ 68 h 272"/>
                <a:gd name="T14" fmla="*/ 35 w 135"/>
                <a:gd name="T15" fmla="*/ 272 h 2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 h="272">
                  <a:moveTo>
                    <a:pt x="35" y="272"/>
                  </a:moveTo>
                  <a:lnTo>
                    <a:pt x="99" y="272"/>
                  </a:lnTo>
                  <a:lnTo>
                    <a:pt x="99" y="68"/>
                  </a:lnTo>
                  <a:lnTo>
                    <a:pt x="135" y="68"/>
                  </a:lnTo>
                  <a:lnTo>
                    <a:pt x="66" y="0"/>
                  </a:lnTo>
                  <a:lnTo>
                    <a:pt x="0" y="68"/>
                  </a:lnTo>
                  <a:lnTo>
                    <a:pt x="35" y="68"/>
                  </a:lnTo>
                  <a:lnTo>
                    <a:pt x="35" y="272"/>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76" name="Freeform 329"/>
            <p:cNvSpPr>
              <a:spLocks/>
            </p:cNvSpPr>
            <p:nvPr/>
          </p:nvSpPr>
          <p:spPr bwMode="auto">
            <a:xfrm>
              <a:off x="10194196" y="-960594"/>
              <a:ext cx="155540" cy="194063"/>
            </a:xfrm>
            <a:custGeom>
              <a:avLst/>
              <a:gdLst>
                <a:gd name="T0" fmla="*/ 36 w 133"/>
                <a:gd name="T1" fmla="*/ 166 h 166"/>
                <a:gd name="T2" fmla="*/ 97 w 133"/>
                <a:gd name="T3" fmla="*/ 166 h 166"/>
                <a:gd name="T4" fmla="*/ 97 w 133"/>
                <a:gd name="T5" fmla="*/ 69 h 166"/>
                <a:gd name="T6" fmla="*/ 133 w 133"/>
                <a:gd name="T7" fmla="*/ 69 h 166"/>
                <a:gd name="T8" fmla="*/ 66 w 133"/>
                <a:gd name="T9" fmla="*/ 0 h 166"/>
                <a:gd name="T10" fmla="*/ 0 w 133"/>
                <a:gd name="T11" fmla="*/ 69 h 166"/>
                <a:gd name="T12" fmla="*/ 36 w 133"/>
                <a:gd name="T13" fmla="*/ 69 h 166"/>
                <a:gd name="T14" fmla="*/ 36 w 133"/>
                <a:gd name="T15" fmla="*/ 166 h 1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3" h="166">
                  <a:moveTo>
                    <a:pt x="36" y="166"/>
                  </a:moveTo>
                  <a:lnTo>
                    <a:pt x="97" y="166"/>
                  </a:lnTo>
                  <a:lnTo>
                    <a:pt x="97" y="69"/>
                  </a:lnTo>
                  <a:lnTo>
                    <a:pt x="133" y="69"/>
                  </a:lnTo>
                  <a:lnTo>
                    <a:pt x="66" y="0"/>
                  </a:lnTo>
                  <a:lnTo>
                    <a:pt x="0" y="69"/>
                  </a:lnTo>
                  <a:lnTo>
                    <a:pt x="36" y="69"/>
                  </a:lnTo>
                  <a:lnTo>
                    <a:pt x="36" y="166"/>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77" name="Rectangle 330"/>
            <p:cNvSpPr>
              <a:spLocks noChangeArrowheads="1"/>
            </p:cNvSpPr>
            <p:nvPr/>
          </p:nvSpPr>
          <p:spPr bwMode="auto">
            <a:xfrm>
              <a:off x="10191858" y="-747826"/>
              <a:ext cx="464282" cy="44424"/>
            </a:xfrm>
            <a:prstGeom prst="rect">
              <a:avLst/>
            </a:pr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78" name="Oval 331"/>
            <p:cNvSpPr>
              <a:spLocks noChangeArrowheads="1"/>
            </p:cNvSpPr>
            <p:nvPr/>
          </p:nvSpPr>
          <p:spPr bwMode="auto">
            <a:xfrm>
              <a:off x="10532175" y="-1173361"/>
              <a:ext cx="63152" cy="80664"/>
            </a:xfrm>
            <a:prstGeom prst="ellipse">
              <a:avLst/>
            </a:pr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79" name="Freeform 332"/>
            <p:cNvSpPr>
              <a:spLocks/>
            </p:cNvSpPr>
            <p:nvPr/>
          </p:nvSpPr>
          <p:spPr bwMode="auto">
            <a:xfrm>
              <a:off x="10487736" y="-1088020"/>
              <a:ext cx="149693" cy="321490"/>
            </a:xfrm>
            <a:custGeom>
              <a:avLst/>
              <a:gdLst>
                <a:gd name="T0" fmla="*/ 7 w 54"/>
                <a:gd name="T1" fmla="*/ 61 h 116"/>
                <a:gd name="T2" fmla="*/ 8 w 54"/>
                <a:gd name="T3" fmla="*/ 61 h 116"/>
                <a:gd name="T4" fmla="*/ 9 w 54"/>
                <a:gd name="T5" fmla="*/ 61 h 116"/>
                <a:gd name="T6" fmla="*/ 11 w 54"/>
                <a:gd name="T7" fmla="*/ 116 h 116"/>
                <a:gd name="T8" fmla="*/ 26 w 54"/>
                <a:gd name="T9" fmla="*/ 116 h 116"/>
                <a:gd name="T10" fmla="*/ 26 w 54"/>
                <a:gd name="T11" fmla="*/ 61 h 116"/>
                <a:gd name="T12" fmla="*/ 28 w 54"/>
                <a:gd name="T13" fmla="*/ 61 h 116"/>
                <a:gd name="T14" fmla="*/ 30 w 54"/>
                <a:gd name="T15" fmla="*/ 116 h 116"/>
                <a:gd name="T16" fmla="*/ 45 w 54"/>
                <a:gd name="T17" fmla="*/ 116 h 116"/>
                <a:gd name="T18" fmla="*/ 45 w 54"/>
                <a:gd name="T19" fmla="*/ 61 h 116"/>
                <a:gd name="T20" fmla="*/ 46 w 54"/>
                <a:gd name="T21" fmla="*/ 61 h 116"/>
                <a:gd name="T22" fmla="*/ 47 w 54"/>
                <a:gd name="T23" fmla="*/ 61 h 116"/>
                <a:gd name="T24" fmla="*/ 47 w 54"/>
                <a:gd name="T25" fmla="*/ 61 h 116"/>
                <a:gd name="T26" fmla="*/ 54 w 54"/>
                <a:gd name="T27" fmla="*/ 61 h 116"/>
                <a:gd name="T28" fmla="*/ 50 w 54"/>
                <a:gd name="T29" fmla="*/ 8 h 116"/>
                <a:gd name="T30" fmla="*/ 43 w 54"/>
                <a:gd name="T31" fmla="*/ 1 h 116"/>
                <a:gd name="T32" fmla="*/ 37 w 54"/>
                <a:gd name="T33" fmla="*/ 0 h 116"/>
                <a:gd name="T34" fmla="*/ 37 w 54"/>
                <a:gd name="T35" fmla="*/ 1 h 116"/>
                <a:gd name="T36" fmla="*/ 41 w 54"/>
                <a:gd name="T37" fmla="*/ 5 h 116"/>
                <a:gd name="T38" fmla="*/ 36 w 54"/>
                <a:gd name="T39" fmla="*/ 8 h 116"/>
                <a:gd name="T40" fmla="*/ 38 w 54"/>
                <a:gd name="T41" fmla="*/ 12 h 116"/>
                <a:gd name="T42" fmla="*/ 31 w 54"/>
                <a:gd name="T43" fmla="*/ 28 h 116"/>
                <a:gd name="T44" fmla="*/ 30 w 54"/>
                <a:gd name="T45" fmla="*/ 6 h 116"/>
                <a:gd name="T46" fmla="*/ 31 w 54"/>
                <a:gd name="T47" fmla="*/ 5 h 116"/>
                <a:gd name="T48" fmla="*/ 30 w 54"/>
                <a:gd name="T49" fmla="*/ 0 h 116"/>
                <a:gd name="T50" fmla="*/ 25 w 54"/>
                <a:gd name="T51" fmla="*/ 0 h 116"/>
                <a:gd name="T52" fmla="*/ 23 w 54"/>
                <a:gd name="T53" fmla="*/ 5 h 116"/>
                <a:gd name="T54" fmla="*/ 24 w 54"/>
                <a:gd name="T55" fmla="*/ 6 h 116"/>
                <a:gd name="T56" fmla="*/ 23 w 54"/>
                <a:gd name="T57" fmla="*/ 29 h 116"/>
                <a:gd name="T58" fmla="*/ 16 w 54"/>
                <a:gd name="T59" fmla="*/ 12 h 116"/>
                <a:gd name="T60" fmla="*/ 18 w 54"/>
                <a:gd name="T61" fmla="*/ 8 h 116"/>
                <a:gd name="T62" fmla="*/ 13 w 54"/>
                <a:gd name="T63" fmla="*/ 5 h 116"/>
                <a:gd name="T64" fmla="*/ 17 w 54"/>
                <a:gd name="T65" fmla="*/ 1 h 116"/>
                <a:gd name="T66" fmla="*/ 17 w 54"/>
                <a:gd name="T67" fmla="*/ 0 h 116"/>
                <a:gd name="T68" fmla="*/ 11 w 54"/>
                <a:gd name="T69" fmla="*/ 1 h 116"/>
                <a:gd name="T70" fmla="*/ 4 w 54"/>
                <a:gd name="T71" fmla="*/ 8 h 116"/>
                <a:gd name="T72" fmla="*/ 0 w 54"/>
                <a:gd name="T73" fmla="*/ 61 h 116"/>
                <a:gd name="T74" fmla="*/ 7 w 54"/>
                <a:gd name="T75" fmla="*/ 61 h 116"/>
                <a:gd name="T76" fmla="*/ 7 w 54"/>
                <a:gd name="T77" fmla="*/ 61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4" h="116">
                  <a:moveTo>
                    <a:pt x="7" y="61"/>
                  </a:moveTo>
                  <a:cubicBezTo>
                    <a:pt x="8" y="61"/>
                    <a:pt x="8" y="61"/>
                    <a:pt x="8" y="61"/>
                  </a:cubicBezTo>
                  <a:cubicBezTo>
                    <a:pt x="8" y="61"/>
                    <a:pt x="9" y="61"/>
                    <a:pt x="9" y="61"/>
                  </a:cubicBezTo>
                  <a:cubicBezTo>
                    <a:pt x="11" y="116"/>
                    <a:pt x="11" y="116"/>
                    <a:pt x="11" y="116"/>
                  </a:cubicBezTo>
                  <a:cubicBezTo>
                    <a:pt x="26" y="116"/>
                    <a:pt x="26" y="116"/>
                    <a:pt x="26" y="116"/>
                  </a:cubicBezTo>
                  <a:cubicBezTo>
                    <a:pt x="27" y="100"/>
                    <a:pt x="27" y="72"/>
                    <a:pt x="26" y="61"/>
                  </a:cubicBezTo>
                  <a:cubicBezTo>
                    <a:pt x="27" y="61"/>
                    <a:pt x="27" y="61"/>
                    <a:pt x="28" y="61"/>
                  </a:cubicBezTo>
                  <a:cubicBezTo>
                    <a:pt x="30" y="116"/>
                    <a:pt x="30" y="116"/>
                    <a:pt x="30" y="116"/>
                  </a:cubicBezTo>
                  <a:cubicBezTo>
                    <a:pt x="45" y="116"/>
                    <a:pt x="45" y="116"/>
                    <a:pt x="45" y="116"/>
                  </a:cubicBezTo>
                  <a:cubicBezTo>
                    <a:pt x="46" y="100"/>
                    <a:pt x="45" y="72"/>
                    <a:pt x="45" y="61"/>
                  </a:cubicBezTo>
                  <a:cubicBezTo>
                    <a:pt x="46" y="61"/>
                    <a:pt x="46" y="61"/>
                    <a:pt x="46" y="61"/>
                  </a:cubicBezTo>
                  <a:cubicBezTo>
                    <a:pt x="46" y="61"/>
                    <a:pt x="47" y="61"/>
                    <a:pt x="47" y="61"/>
                  </a:cubicBezTo>
                  <a:cubicBezTo>
                    <a:pt x="47" y="61"/>
                    <a:pt x="47" y="61"/>
                    <a:pt x="47" y="61"/>
                  </a:cubicBezTo>
                  <a:cubicBezTo>
                    <a:pt x="49" y="61"/>
                    <a:pt x="52" y="61"/>
                    <a:pt x="54" y="61"/>
                  </a:cubicBezTo>
                  <a:cubicBezTo>
                    <a:pt x="50" y="8"/>
                    <a:pt x="50" y="8"/>
                    <a:pt x="50" y="8"/>
                  </a:cubicBezTo>
                  <a:cubicBezTo>
                    <a:pt x="50" y="4"/>
                    <a:pt x="47" y="1"/>
                    <a:pt x="43" y="1"/>
                  </a:cubicBezTo>
                  <a:cubicBezTo>
                    <a:pt x="43" y="1"/>
                    <a:pt x="38" y="1"/>
                    <a:pt x="37" y="0"/>
                  </a:cubicBezTo>
                  <a:cubicBezTo>
                    <a:pt x="37" y="1"/>
                    <a:pt x="37" y="1"/>
                    <a:pt x="37" y="1"/>
                  </a:cubicBezTo>
                  <a:cubicBezTo>
                    <a:pt x="41" y="5"/>
                    <a:pt x="41" y="5"/>
                    <a:pt x="41" y="5"/>
                  </a:cubicBezTo>
                  <a:cubicBezTo>
                    <a:pt x="36" y="8"/>
                    <a:pt x="36" y="8"/>
                    <a:pt x="36" y="8"/>
                  </a:cubicBezTo>
                  <a:cubicBezTo>
                    <a:pt x="38" y="12"/>
                    <a:pt x="38" y="12"/>
                    <a:pt x="38" y="12"/>
                  </a:cubicBezTo>
                  <a:cubicBezTo>
                    <a:pt x="31" y="28"/>
                    <a:pt x="31" y="28"/>
                    <a:pt x="31" y="28"/>
                  </a:cubicBezTo>
                  <a:cubicBezTo>
                    <a:pt x="30" y="6"/>
                    <a:pt x="30" y="6"/>
                    <a:pt x="30" y="6"/>
                  </a:cubicBezTo>
                  <a:cubicBezTo>
                    <a:pt x="31" y="5"/>
                    <a:pt x="31" y="5"/>
                    <a:pt x="31" y="5"/>
                  </a:cubicBezTo>
                  <a:cubicBezTo>
                    <a:pt x="30" y="0"/>
                    <a:pt x="30" y="0"/>
                    <a:pt x="30" y="0"/>
                  </a:cubicBezTo>
                  <a:cubicBezTo>
                    <a:pt x="25" y="0"/>
                    <a:pt x="25" y="0"/>
                    <a:pt x="25" y="0"/>
                  </a:cubicBezTo>
                  <a:cubicBezTo>
                    <a:pt x="23" y="5"/>
                    <a:pt x="23" y="5"/>
                    <a:pt x="23" y="5"/>
                  </a:cubicBezTo>
                  <a:cubicBezTo>
                    <a:pt x="24" y="6"/>
                    <a:pt x="24" y="6"/>
                    <a:pt x="24" y="6"/>
                  </a:cubicBezTo>
                  <a:cubicBezTo>
                    <a:pt x="23" y="29"/>
                    <a:pt x="23" y="29"/>
                    <a:pt x="23" y="29"/>
                  </a:cubicBezTo>
                  <a:cubicBezTo>
                    <a:pt x="16" y="12"/>
                    <a:pt x="16" y="12"/>
                    <a:pt x="16" y="12"/>
                  </a:cubicBezTo>
                  <a:cubicBezTo>
                    <a:pt x="18" y="8"/>
                    <a:pt x="18" y="8"/>
                    <a:pt x="18" y="8"/>
                  </a:cubicBezTo>
                  <a:cubicBezTo>
                    <a:pt x="13" y="5"/>
                    <a:pt x="13" y="5"/>
                    <a:pt x="13" y="5"/>
                  </a:cubicBezTo>
                  <a:cubicBezTo>
                    <a:pt x="17" y="1"/>
                    <a:pt x="17" y="1"/>
                    <a:pt x="17" y="1"/>
                  </a:cubicBezTo>
                  <a:cubicBezTo>
                    <a:pt x="17" y="0"/>
                    <a:pt x="17" y="0"/>
                    <a:pt x="17" y="0"/>
                  </a:cubicBezTo>
                  <a:cubicBezTo>
                    <a:pt x="16" y="1"/>
                    <a:pt x="11" y="1"/>
                    <a:pt x="11" y="1"/>
                  </a:cubicBezTo>
                  <a:cubicBezTo>
                    <a:pt x="8" y="1"/>
                    <a:pt x="5" y="4"/>
                    <a:pt x="4" y="8"/>
                  </a:cubicBezTo>
                  <a:cubicBezTo>
                    <a:pt x="0" y="61"/>
                    <a:pt x="0" y="61"/>
                    <a:pt x="0" y="61"/>
                  </a:cubicBezTo>
                  <a:cubicBezTo>
                    <a:pt x="3" y="61"/>
                    <a:pt x="5" y="61"/>
                    <a:pt x="7" y="61"/>
                  </a:cubicBezTo>
                  <a:cubicBezTo>
                    <a:pt x="7" y="61"/>
                    <a:pt x="7" y="61"/>
                    <a:pt x="7" y="61"/>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grpSp>
    </p:spTree>
    <p:extLst>
      <p:ext uri="{BB962C8B-B14F-4D97-AF65-F5344CB8AC3E}">
        <p14:creationId xmlns:p14="http://schemas.microsoft.com/office/powerpoint/2010/main" val="371753088"/>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1" presetClass="entr" presetSubtype="1" fill="hold" nodeType="after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wheel(1)">
                                      <p:cBhvr>
                                        <p:cTn id="13" dur="1000"/>
                                        <p:tgtEl>
                                          <p:spTgt spid="30"/>
                                        </p:tgtEl>
                                      </p:cBhvr>
                                    </p:animEffect>
                                  </p:childTnLst>
                                </p:cTn>
                              </p:par>
                            </p:childTnLst>
                          </p:cTn>
                        </p:par>
                        <p:par>
                          <p:cTn id="14" fill="hold">
                            <p:stCondLst>
                              <p:cond delay="2000"/>
                            </p:stCondLst>
                            <p:childTnLst>
                              <p:par>
                                <p:cTn id="15" presetID="10" presetClass="entr" presetSubtype="0" fill="hold" nodeType="afterEffect">
                                  <p:stCondLst>
                                    <p:cond delay="0"/>
                                  </p:stCondLst>
                                  <p:childTnLst>
                                    <p:set>
                                      <p:cBhvr>
                                        <p:cTn id="16" dur="1" fill="hold">
                                          <p:stCondLst>
                                            <p:cond delay="0"/>
                                          </p:stCondLst>
                                        </p:cTn>
                                        <p:tgtEl>
                                          <p:spTgt spid="80"/>
                                        </p:tgtEl>
                                        <p:attrNameLst>
                                          <p:attrName>style.visibility</p:attrName>
                                        </p:attrNameLst>
                                      </p:cBhvr>
                                      <p:to>
                                        <p:strVal val="visible"/>
                                      </p:to>
                                    </p:set>
                                    <p:animEffect transition="in" filter="fade">
                                      <p:cBhvr>
                                        <p:cTn id="17" dur="500"/>
                                        <p:tgtEl>
                                          <p:spTgt spid="80"/>
                                        </p:tgtEl>
                                      </p:cBhvr>
                                    </p:animEffect>
                                  </p:childTnLst>
                                </p:cTn>
                              </p:par>
                            </p:childTnLst>
                          </p:cTn>
                        </p:par>
                        <p:par>
                          <p:cTn id="18" fill="hold">
                            <p:stCondLst>
                              <p:cond delay="2500"/>
                            </p:stCondLst>
                            <p:childTnLst>
                              <p:par>
                                <p:cTn id="19" presetID="14" presetClass="entr" presetSubtype="10" fill="hold" nodeType="after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randombar(horizontal)">
                                      <p:cBhvr>
                                        <p:cTn id="21" dur="500"/>
                                        <p:tgtEl>
                                          <p:spTgt spid="36"/>
                                        </p:tgtEl>
                                      </p:cBhvr>
                                    </p:animEffect>
                                  </p:childTnLst>
                                </p:cTn>
                              </p:par>
                              <p:par>
                                <p:cTn id="22" presetID="42" presetClass="entr" presetSubtype="0"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1000"/>
                                        <p:tgtEl>
                                          <p:spTgt spid="10"/>
                                        </p:tgtEl>
                                      </p:cBhvr>
                                    </p:animEffect>
                                    <p:anim calcmode="lin" valueType="num">
                                      <p:cBhvr>
                                        <p:cTn id="25" dur="1000" fill="hold"/>
                                        <p:tgtEl>
                                          <p:spTgt spid="10"/>
                                        </p:tgtEl>
                                        <p:attrNameLst>
                                          <p:attrName>ppt_x</p:attrName>
                                        </p:attrNameLst>
                                      </p:cBhvr>
                                      <p:tavLst>
                                        <p:tav tm="0">
                                          <p:val>
                                            <p:strVal val="#ppt_x"/>
                                          </p:val>
                                        </p:tav>
                                        <p:tav tm="100000">
                                          <p:val>
                                            <p:strVal val="#ppt_x"/>
                                          </p:val>
                                        </p:tav>
                                      </p:tavLst>
                                    </p:anim>
                                    <p:anim calcmode="lin" valueType="num">
                                      <p:cBhvr>
                                        <p:cTn id="26" dur="1000" fill="hold"/>
                                        <p:tgtEl>
                                          <p:spTgt spid="10"/>
                                        </p:tgtEl>
                                        <p:attrNameLst>
                                          <p:attrName>ppt_y</p:attrName>
                                        </p:attrNameLst>
                                      </p:cBhvr>
                                      <p:tavLst>
                                        <p:tav tm="0">
                                          <p:val>
                                            <p:strVal val="#ppt_y+.1"/>
                                          </p:val>
                                        </p:tav>
                                        <p:tav tm="100000">
                                          <p:val>
                                            <p:strVal val="#ppt_y"/>
                                          </p:val>
                                        </p:tav>
                                      </p:tavLst>
                                    </p:anim>
                                  </p:childTnLst>
                                </p:cTn>
                              </p:par>
                            </p:childTnLst>
                          </p:cTn>
                        </p:par>
                        <p:par>
                          <p:cTn id="27" fill="hold">
                            <p:stCondLst>
                              <p:cond delay="3500"/>
                            </p:stCondLst>
                            <p:childTnLst>
                              <p:par>
                                <p:cTn id="28" presetID="21" presetClass="entr" presetSubtype="1" fill="hold" nodeType="afterEffect">
                                  <p:stCondLst>
                                    <p:cond delay="0"/>
                                  </p:stCondLst>
                                  <p:childTnLst>
                                    <p:set>
                                      <p:cBhvr>
                                        <p:cTn id="29" dur="1" fill="hold">
                                          <p:stCondLst>
                                            <p:cond delay="0"/>
                                          </p:stCondLst>
                                        </p:cTn>
                                        <p:tgtEl>
                                          <p:spTgt spid="32"/>
                                        </p:tgtEl>
                                        <p:attrNameLst>
                                          <p:attrName>style.visibility</p:attrName>
                                        </p:attrNameLst>
                                      </p:cBhvr>
                                      <p:to>
                                        <p:strVal val="visible"/>
                                      </p:to>
                                    </p:set>
                                    <p:animEffect transition="in" filter="wheel(1)">
                                      <p:cBhvr>
                                        <p:cTn id="30" dur="1000"/>
                                        <p:tgtEl>
                                          <p:spTgt spid="32"/>
                                        </p:tgtEl>
                                      </p:cBhvr>
                                    </p:animEffect>
                                  </p:childTnLst>
                                </p:cTn>
                              </p:par>
                            </p:childTnLst>
                          </p:cTn>
                        </p:par>
                        <p:par>
                          <p:cTn id="31" fill="hold">
                            <p:stCondLst>
                              <p:cond delay="4500"/>
                            </p:stCondLst>
                            <p:childTnLst>
                              <p:par>
                                <p:cTn id="32" presetID="10" presetClass="entr" presetSubtype="0" fill="hold" nodeType="afterEffect">
                                  <p:stCondLst>
                                    <p:cond delay="0"/>
                                  </p:stCondLst>
                                  <p:childTnLst>
                                    <p:set>
                                      <p:cBhvr>
                                        <p:cTn id="33" dur="1" fill="hold">
                                          <p:stCondLst>
                                            <p:cond delay="0"/>
                                          </p:stCondLst>
                                        </p:cTn>
                                        <p:tgtEl>
                                          <p:spTgt spid="81"/>
                                        </p:tgtEl>
                                        <p:attrNameLst>
                                          <p:attrName>style.visibility</p:attrName>
                                        </p:attrNameLst>
                                      </p:cBhvr>
                                      <p:to>
                                        <p:strVal val="visible"/>
                                      </p:to>
                                    </p:set>
                                    <p:animEffect transition="in" filter="fade">
                                      <p:cBhvr>
                                        <p:cTn id="34" dur="500"/>
                                        <p:tgtEl>
                                          <p:spTgt spid="81"/>
                                        </p:tgtEl>
                                      </p:cBhvr>
                                    </p:animEffect>
                                  </p:childTnLst>
                                </p:cTn>
                              </p:par>
                            </p:childTnLst>
                          </p:cTn>
                        </p:par>
                        <p:par>
                          <p:cTn id="35" fill="hold">
                            <p:stCondLst>
                              <p:cond delay="5000"/>
                            </p:stCondLst>
                            <p:childTnLst>
                              <p:par>
                                <p:cTn id="36" presetID="14" presetClass="entr" presetSubtype="10" fill="hold" nodeType="afterEffect">
                                  <p:stCondLst>
                                    <p:cond delay="0"/>
                                  </p:stCondLst>
                                  <p:childTnLst>
                                    <p:set>
                                      <p:cBhvr>
                                        <p:cTn id="37" dur="1" fill="hold">
                                          <p:stCondLst>
                                            <p:cond delay="0"/>
                                          </p:stCondLst>
                                        </p:cTn>
                                        <p:tgtEl>
                                          <p:spTgt spid="38"/>
                                        </p:tgtEl>
                                        <p:attrNameLst>
                                          <p:attrName>style.visibility</p:attrName>
                                        </p:attrNameLst>
                                      </p:cBhvr>
                                      <p:to>
                                        <p:strVal val="visible"/>
                                      </p:to>
                                    </p:set>
                                    <p:animEffect transition="in" filter="randombar(horizontal)">
                                      <p:cBhvr>
                                        <p:cTn id="38" dur="500"/>
                                        <p:tgtEl>
                                          <p:spTgt spid="38"/>
                                        </p:tgtEl>
                                      </p:cBhvr>
                                    </p:animEffect>
                                  </p:childTnLst>
                                </p:cTn>
                              </p:par>
                            </p:childTnLst>
                          </p:cTn>
                        </p:par>
                        <p:par>
                          <p:cTn id="39" fill="hold">
                            <p:stCondLst>
                              <p:cond delay="5500"/>
                            </p:stCondLst>
                            <p:childTnLst>
                              <p:par>
                                <p:cTn id="40" presetID="42" presetClass="entr" presetSubtype="0" fill="hold" grpId="0" nodeType="after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1000"/>
                                        <p:tgtEl>
                                          <p:spTgt spid="15"/>
                                        </p:tgtEl>
                                      </p:cBhvr>
                                    </p:animEffect>
                                    <p:anim calcmode="lin" valueType="num">
                                      <p:cBhvr>
                                        <p:cTn id="43" dur="1000" fill="hold"/>
                                        <p:tgtEl>
                                          <p:spTgt spid="15"/>
                                        </p:tgtEl>
                                        <p:attrNameLst>
                                          <p:attrName>ppt_x</p:attrName>
                                        </p:attrNameLst>
                                      </p:cBhvr>
                                      <p:tavLst>
                                        <p:tav tm="0">
                                          <p:val>
                                            <p:strVal val="#ppt_x"/>
                                          </p:val>
                                        </p:tav>
                                        <p:tav tm="100000">
                                          <p:val>
                                            <p:strVal val="#ppt_x"/>
                                          </p:val>
                                        </p:tav>
                                      </p:tavLst>
                                    </p:anim>
                                    <p:anim calcmode="lin" valueType="num">
                                      <p:cBhvr>
                                        <p:cTn id="44" dur="1000" fill="hold"/>
                                        <p:tgtEl>
                                          <p:spTgt spid="15"/>
                                        </p:tgtEl>
                                        <p:attrNameLst>
                                          <p:attrName>ppt_y</p:attrName>
                                        </p:attrNameLst>
                                      </p:cBhvr>
                                      <p:tavLst>
                                        <p:tav tm="0">
                                          <p:val>
                                            <p:strVal val="#ppt_y+.1"/>
                                          </p:val>
                                        </p:tav>
                                        <p:tav tm="100000">
                                          <p:val>
                                            <p:strVal val="#ppt_y"/>
                                          </p:val>
                                        </p:tav>
                                      </p:tavLst>
                                    </p:anim>
                                  </p:childTnLst>
                                </p:cTn>
                              </p:par>
                            </p:childTnLst>
                          </p:cTn>
                        </p:par>
                        <p:par>
                          <p:cTn id="45" fill="hold">
                            <p:stCondLst>
                              <p:cond delay="6500"/>
                            </p:stCondLst>
                            <p:childTnLst>
                              <p:par>
                                <p:cTn id="46" presetID="21" presetClass="entr" presetSubtype="1" fill="hold" nodeType="after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wheel(1)">
                                      <p:cBhvr>
                                        <p:cTn id="48" dur="1000"/>
                                        <p:tgtEl>
                                          <p:spTgt spid="33"/>
                                        </p:tgtEl>
                                      </p:cBhvr>
                                    </p:animEffect>
                                  </p:childTnLst>
                                </p:cTn>
                              </p:par>
                            </p:childTnLst>
                          </p:cTn>
                        </p:par>
                        <p:par>
                          <p:cTn id="49" fill="hold">
                            <p:stCondLst>
                              <p:cond delay="7500"/>
                            </p:stCondLst>
                            <p:childTnLst>
                              <p:par>
                                <p:cTn id="50" presetID="10" presetClass="entr" presetSubtype="0" fill="hold" nodeType="afterEffect">
                                  <p:stCondLst>
                                    <p:cond delay="0"/>
                                  </p:stCondLst>
                                  <p:childTnLst>
                                    <p:set>
                                      <p:cBhvr>
                                        <p:cTn id="51" dur="1" fill="hold">
                                          <p:stCondLst>
                                            <p:cond delay="0"/>
                                          </p:stCondLst>
                                        </p:cTn>
                                        <p:tgtEl>
                                          <p:spTgt spid="49"/>
                                        </p:tgtEl>
                                        <p:attrNameLst>
                                          <p:attrName>style.visibility</p:attrName>
                                        </p:attrNameLst>
                                      </p:cBhvr>
                                      <p:to>
                                        <p:strVal val="visible"/>
                                      </p:to>
                                    </p:set>
                                    <p:animEffect transition="in" filter="fade">
                                      <p:cBhvr>
                                        <p:cTn id="52" dur="500"/>
                                        <p:tgtEl>
                                          <p:spTgt spid="49"/>
                                        </p:tgtEl>
                                      </p:cBhvr>
                                    </p:animEffect>
                                  </p:childTnLst>
                                </p:cTn>
                              </p:par>
                            </p:childTnLst>
                          </p:cTn>
                        </p:par>
                        <p:par>
                          <p:cTn id="53" fill="hold">
                            <p:stCondLst>
                              <p:cond delay="8000"/>
                            </p:stCondLst>
                            <p:childTnLst>
                              <p:par>
                                <p:cTn id="54" presetID="14" presetClass="entr" presetSubtype="10" fill="hold" nodeType="afterEffect">
                                  <p:stCondLst>
                                    <p:cond delay="0"/>
                                  </p:stCondLst>
                                  <p:childTnLst>
                                    <p:set>
                                      <p:cBhvr>
                                        <p:cTn id="55" dur="1" fill="hold">
                                          <p:stCondLst>
                                            <p:cond delay="0"/>
                                          </p:stCondLst>
                                        </p:cTn>
                                        <p:tgtEl>
                                          <p:spTgt spid="39"/>
                                        </p:tgtEl>
                                        <p:attrNameLst>
                                          <p:attrName>style.visibility</p:attrName>
                                        </p:attrNameLst>
                                      </p:cBhvr>
                                      <p:to>
                                        <p:strVal val="visible"/>
                                      </p:to>
                                    </p:set>
                                    <p:animEffect transition="in" filter="randombar(horizontal)">
                                      <p:cBhvr>
                                        <p:cTn id="56" dur="500"/>
                                        <p:tgtEl>
                                          <p:spTgt spid="39"/>
                                        </p:tgtEl>
                                      </p:cBhvr>
                                    </p:animEffect>
                                  </p:childTnLst>
                                </p:cTn>
                              </p:par>
                            </p:childTnLst>
                          </p:cTn>
                        </p:par>
                        <p:par>
                          <p:cTn id="57" fill="hold">
                            <p:stCondLst>
                              <p:cond delay="8500"/>
                            </p:stCondLst>
                            <p:childTnLst>
                              <p:par>
                                <p:cTn id="58" presetID="42" presetClass="entr" presetSubtype="0" fill="hold" grpId="0" nodeType="afterEffect">
                                  <p:stCondLst>
                                    <p:cond delay="0"/>
                                  </p:stCondLst>
                                  <p:childTnLst>
                                    <p:set>
                                      <p:cBhvr>
                                        <p:cTn id="59" dur="1" fill="hold">
                                          <p:stCondLst>
                                            <p:cond delay="0"/>
                                          </p:stCondLst>
                                        </p:cTn>
                                        <p:tgtEl>
                                          <p:spTgt spid="20"/>
                                        </p:tgtEl>
                                        <p:attrNameLst>
                                          <p:attrName>style.visibility</p:attrName>
                                        </p:attrNameLst>
                                      </p:cBhvr>
                                      <p:to>
                                        <p:strVal val="visible"/>
                                      </p:to>
                                    </p:set>
                                    <p:animEffect transition="in" filter="fade">
                                      <p:cBhvr>
                                        <p:cTn id="60" dur="1000"/>
                                        <p:tgtEl>
                                          <p:spTgt spid="20"/>
                                        </p:tgtEl>
                                      </p:cBhvr>
                                    </p:animEffect>
                                    <p:anim calcmode="lin" valueType="num">
                                      <p:cBhvr>
                                        <p:cTn id="61" dur="1000" fill="hold"/>
                                        <p:tgtEl>
                                          <p:spTgt spid="20"/>
                                        </p:tgtEl>
                                        <p:attrNameLst>
                                          <p:attrName>ppt_x</p:attrName>
                                        </p:attrNameLst>
                                      </p:cBhvr>
                                      <p:tavLst>
                                        <p:tav tm="0">
                                          <p:val>
                                            <p:strVal val="#ppt_x"/>
                                          </p:val>
                                        </p:tav>
                                        <p:tav tm="100000">
                                          <p:val>
                                            <p:strVal val="#ppt_x"/>
                                          </p:val>
                                        </p:tav>
                                      </p:tavLst>
                                    </p:anim>
                                    <p:anim calcmode="lin" valueType="num">
                                      <p:cBhvr>
                                        <p:cTn id="62" dur="1000" fill="hold"/>
                                        <p:tgtEl>
                                          <p:spTgt spid="20"/>
                                        </p:tgtEl>
                                        <p:attrNameLst>
                                          <p:attrName>ppt_y</p:attrName>
                                        </p:attrNameLst>
                                      </p:cBhvr>
                                      <p:tavLst>
                                        <p:tav tm="0">
                                          <p:val>
                                            <p:strVal val="#ppt_y+.1"/>
                                          </p:val>
                                        </p:tav>
                                        <p:tav tm="100000">
                                          <p:val>
                                            <p:strVal val="#ppt_y"/>
                                          </p:val>
                                        </p:tav>
                                      </p:tavLst>
                                    </p:anim>
                                  </p:childTnLst>
                                </p:cTn>
                              </p:par>
                            </p:childTnLst>
                          </p:cTn>
                        </p:par>
                        <p:par>
                          <p:cTn id="63" fill="hold">
                            <p:stCondLst>
                              <p:cond delay="9500"/>
                            </p:stCondLst>
                            <p:childTnLst>
                              <p:par>
                                <p:cTn id="64" presetID="21" presetClass="entr" presetSubtype="1" fill="hold" nodeType="afterEffect">
                                  <p:stCondLst>
                                    <p:cond delay="0"/>
                                  </p:stCondLst>
                                  <p:childTnLst>
                                    <p:set>
                                      <p:cBhvr>
                                        <p:cTn id="65" dur="1" fill="hold">
                                          <p:stCondLst>
                                            <p:cond delay="0"/>
                                          </p:stCondLst>
                                        </p:cTn>
                                        <p:tgtEl>
                                          <p:spTgt spid="35"/>
                                        </p:tgtEl>
                                        <p:attrNameLst>
                                          <p:attrName>style.visibility</p:attrName>
                                        </p:attrNameLst>
                                      </p:cBhvr>
                                      <p:to>
                                        <p:strVal val="visible"/>
                                      </p:to>
                                    </p:set>
                                    <p:animEffect transition="in" filter="wheel(1)">
                                      <p:cBhvr>
                                        <p:cTn id="66" dur="1000"/>
                                        <p:tgtEl>
                                          <p:spTgt spid="35"/>
                                        </p:tgtEl>
                                      </p:cBhvr>
                                    </p:animEffect>
                                  </p:childTnLst>
                                </p:cTn>
                              </p:par>
                            </p:childTnLst>
                          </p:cTn>
                        </p:par>
                        <p:par>
                          <p:cTn id="67" fill="hold">
                            <p:stCondLst>
                              <p:cond delay="10500"/>
                            </p:stCondLst>
                            <p:childTnLst>
                              <p:par>
                                <p:cTn id="68" presetID="10" presetClass="entr" presetSubtype="0" fill="hold" nodeType="afterEffect">
                                  <p:stCondLst>
                                    <p:cond delay="0"/>
                                  </p:stCondLst>
                                  <p:childTnLst>
                                    <p:set>
                                      <p:cBhvr>
                                        <p:cTn id="69" dur="1" fill="hold">
                                          <p:stCondLst>
                                            <p:cond delay="0"/>
                                          </p:stCondLst>
                                        </p:cTn>
                                        <p:tgtEl>
                                          <p:spTgt spid="83"/>
                                        </p:tgtEl>
                                        <p:attrNameLst>
                                          <p:attrName>style.visibility</p:attrName>
                                        </p:attrNameLst>
                                      </p:cBhvr>
                                      <p:to>
                                        <p:strVal val="visible"/>
                                      </p:to>
                                    </p:set>
                                    <p:animEffect transition="in" filter="fade">
                                      <p:cBhvr>
                                        <p:cTn id="70" dur="500"/>
                                        <p:tgtEl>
                                          <p:spTgt spid="83"/>
                                        </p:tgtEl>
                                      </p:cBhvr>
                                    </p:animEffect>
                                  </p:childTnLst>
                                </p:cTn>
                              </p:par>
                            </p:childTnLst>
                          </p:cTn>
                        </p:par>
                        <p:par>
                          <p:cTn id="71" fill="hold">
                            <p:stCondLst>
                              <p:cond delay="11000"/>
                            </p:stCondLst>
                            <p:childTnLst>
                              <p:par>
                                <p:cTn id="72" presetID="14" presetClass="entr" presetSubtype="10" fill="hold" nodeType="afterEffect">
                                  <p:stCondLst>
                                    <p:cond delay="0"/>
                                  </p:stCondLst>
                                  <p:childTnLst>
                                    <p:set>
                                      <p:cBhvr>
                                        <p:cTn id="73" dur="1" fill="hold">
                                          <p:stCondLst>
                                            <p:cond delay="0"/>
                                          </p:stCondLst>
                                        </p:cTn>
                                        <p:tgtEl>
                                          <p:spTgt spid="41"/>
                                        </p:tgtEl>
                                        <p:attrNameLst>
                                          <p:attrName>style.visibility</p:attrName>
                                        </p:attrNameLst>
                                      </p:cBhvr>
                                      <p:to>
                                        <p:strVal val="visible"/>
                                      </p:to>
                                    </p:set>
                                    <p:animEffect transition="in" filter="randombar(horizontal)">
                                      <p:cBhvr>
                                        <p:cTn id="74" dur="500"/>
                                        <p:tgtEl>
                                          <p:spTgt spid="41"/>
                                        </p:tgtEl>
                                      </p:cBhvr>
                                    </p:animEffect>
                                  </p:childTnLst>
                                </p:cTn>
                              </p:par>
                            </p:childTnLst>
                          </p:cTn>
                        </p:par>
                        <p:par>
                          <p:cTn id="75" fill="hold">
                            <p:stCondLst>
                              <p:cond delay="11500"/>
                            </p:stCondLst>
                            <p:childTnLst>
                              <p:par>
                                <p:cTn id="76" presetID="10" presetClass="entr" presetSubtype="0" fill="hold" grpId="0" nodeType="afterEffect">
                                  <p:stCondLst>
                                    <p:cond delay="0"/>
                                  </p:stCondLst>
                                  <p:iterate type="lt">
                                    <p:tmPct val="10000"/>
                                  </p:iterate>
                                  <p:childTnLst>
                                    <p:set>
                                      <p:cBhvr>
                                        <p:cTn id="77" dur="1" fill="hold">
                                          <p:stCondLst>
                                            <p:cond delay="0"/>
                                          </p:stCondLst>
                                        </p:cTn>
                                        <p:tgtEl>
                                          <p:spTgt spid="59"/>
                                        </p:tgtEl>
                                        <p:attrNameLst>
                                          <p:attrName>style.visibility</p:attrName>
                                        </p:attrNameLst>
                                      </p:cBhvr>
                                      <p:to>
                                        <p:strVal val="visible"/>
                                      </p:to>
                                    </p:set>
                                    <p:animEffect transition="in" filter="fade">
                                      <p:cBhvr>
                                        <p:cTn id="78"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5" grpId="0" animBg="1"/>
      <p:bldP spid="10" grpId="0" animBg="1"/>
      <p:bldP spid="15" grpId="0" animBg="1"/>
      <p:bldP spid="2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圆角矩形 82"/>
          <p:cNvSpPr/>
          <p:nvPr/>
        </p:nvSpPr>
        <p:spPr>
          <a:xfrm rot="2581990">
            <a:off x="6905419" y="1712266"/>
            <a:ext cx="1198913" cy="1198480"/>
          </a:xfrm>
          <a:prstGeom prst="roundRect">
            <a:avLst>
              <a:gd name="adj" fmla="val 12985"/>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2" name="圆角矩形 1"/>
          <p:cNvSpPr/>
          <p:nvPr/>
        </p:nvSpPr>
        <p:spPr>
          <a:xfrm rot="2581990">
            <a:off x="1054711" y="1357215"/>
            <a:ext cx="1249797" cy="1249345"/>
          </a:xfrm>
          <a:prstGeom prst="roundRect">
            <a:avLst>
              <a:gd name="adj" fmla="val 12985"/>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5" name="圆角矩形 4"/>
          <p:cNvSpPr/>
          <p:nvPr/>
        </p:nvSpPr>
        <p:spPr>
          <a:xfrm rot="2581990">
            <a:off x="4943255" y="1350917"/>
            <a:ext cx="1249797" cy="1249345"/>
          </a:xfrm>
          <a:prstGeom prst="roundRect">
            <a:avLst>
              <a:gd name="adj" fmla="val 12985"/>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3" name="圆角矩形 2"/>
          <p:cNvSpPr/>
          <p:nvPr/>
        </p:nvSpPr>
        <p:spPr>
          <a:xfrm rot="2581990">
            <a:off x="3024747" y="1807430"/>
            <a:ext cx="1198913" cy="1198480"/>
          </a:xfrm>
          <a:prstGeom prst="roundRect">
            <a:avLst>
              <a:gd name="adj" fmla="val 12985"/>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grpSp>
        <p:nvGrpSpPr>
          <p:cNvPr id="4" name="组合 3"/>
          <p:cNvGrpSpPr/>
          <p:nvPr/>
        </p:nvGrpSpPr>
        <p:grpSpPr>
          <a:xfrm>
            <a:off x="1068509" y="1622094"/>
            <a:ext cx="1249797" cy="1249345"/>
            <a:chOff x="1424679" y="2162791"/>
            <a:chExt cx="1666396" cy="1665793"/>
          </a:xfrm>
        </p:grpSpPr>
        <p:sp>
          <p:nvSpPr>
            <p:cNvPr id="58" name="圆角矩形 57"/>
            <p:cNvSpPr/>
            <p:nvPr/>
          </p:nvSpPr>
          <p:spPr>
            <a:xfrm rot="2581990">
              <a:off x="1424679" y="2162791"/>
              <a:ext cx="1666396" cy="1665793"/>
            </a:xfrm>
            <a:prstGeom prst="roundRect">
              <a:avLst>
                <a:gd name="adj" fmla="val 12985"/>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444500" dist="177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grpSp>
          <p:nvGrpSpPr>
            <p:cNvPr id="73" name="组合 72"/>
            <p:cNvGrpSpPr/>
            <p:nvPr/>
          </p:nvGrpSpPr>
          <p:grpSpPr>
            <a:xfrm>
              <a:off x="2006318" y="2223159"/>
              <a:ext cx="472468" cy="420860"/>
              <a:chOff x="9030568" y="-1120753"/>
              <a:chExt cx="472468" cy="420860"/>
            </a:xfrm>
            <a:solidFill>
              <a:srgbClr val="00B0F0"/>
            </a:solidFill>
          </p:grpSpPr>
          <p:sp>
            <p:nvSpPr>
              <p:cNvPr id="74" name="Freeform 270"/>
              <p:cNvSpPr>
                <a:spLocks noEditPoints="1"/>
              </p:cNvSpPr>
              <p:nvPr/>
            </p:nvSpPr>
            <p:spPr bwMode="auto">
              <a:xfrm>
                <a:off x="9030568" y="-1120753"/>
                <a:ext cx="472468" cy="420860"/>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75" name="Freeform 271"/>
              <p:cNvSpPr>
                <a:spLocks/>
              </p:cNvSpPr>
              <p:nvPr/>
            </p:nvSpPr>
            <p:spPr bwMode="auto">
              <a:xfrm>
                <a:off x="9156871" y="-960593"/>
                <a:ext cx="216353" cy="185880"/>
              </a:xfrm>
              <a:custGeom>
                <a:avLst/>
                <a:gdLst>
                  <a:gd name="T0" fmla="*/ 57 w 78"/>
                  <a:gd name="T1" fmla="*/ 0 h 67"/>
                  <a:gd name="T2" fmla="*/ 57 w 78"/>
                  <a:gd name="T3" fmla="*/ 0 h 67"/>
                  <a:gd name="T4" fmla="*/ 39 w 78"/>
                  <a:gd name="T5" fmla="*/ 10 h 67"/>
                  <a:gd name="T6" fmla="*/ 21 w 78"/>
                  <a:gd name="T7" fmla="*/ 0 h 67"/>
                  <a:gd name="T8" fmla="*/ 20 w 78"/>
                  <a:gd name="T9" fmla="*/ 0 h 67"/>
                  <a:gd name="T10" fmla="*/ 0 w 78"/>
                  <a:gd name="T11" fmla="*/ 23 h 67"/>
                  <a:gd name="T12" fmla="*/ 1 w 78"/>
                  <a:gd name="T13" fmla="*/ 30 h 67"/>
                  <a:gd name="T14" fmla="*/ 25 w 78"/>
                  <a:gd name="T15" fmla="*/ 56 h 67"/>
                  <a:gd name="T16" fmla="*/ 39 w 78"/>
                  <a:gd name="T17" fmla="*/ 67 h 67"/>
                  <a:gd name="T18" fmla="*/ 53 w 78"/>
                  <a:gd name="T19" fmla="*/ 56 h 67"/>
                  <a:gd name="T20" fmla="*/ 77 w 78"/>
                  <a:gd name="T21" fmla="*/ 29 h 67"/>
                  <a:gd name="T22" fmla="*/ 78 w 78"/>
                  <a:gd name="T23" fmla="*/ 22 h 67"/>
                  <a:gd name="T24" fmla="*/ 57 w 78"/>
                  <a:gd name="T25"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 h="67">
                    <a:moveTo>
                      <a:pt x="57" y="0"/>
                    </a:moveTo>
                    <a:cubicBezTo>
                      <a:pt x="57" y="0"/>
                      <a:pt x="57" y="0"/>
                      <a:pt x="57" y="0"/>
                    </a:cubicBezTo>
                    <a:cubicBezTo>
                      <a:pt x="49" y="0"/>
                      <a:pt x="42" y="4"/>
                      <a:pt x="39" y="10"/>
                    </a:cubicBezTo>
                    <a:cubicBezTo>
                      <a:pt x="35" y="4"/>
                      <a:pt x="28" y="0"/>
                      <a:pt x="21" y="0"/>
                    </a:cubicBezTo>
                    <a:cubicBezTo>
                      <a:pt x="21" y="0"/>
                      <a:pt x="21" y="0"/>
                      <a:pt x="20" y="0"/>
                    </a:cubicBezTo>
                    <a:cubicBezTo>
                      <a:pt x="9" y="0"/>
                      <a:pt x="0" y="11"/>
                      <a:pt x="0" y="23"/>
                    </a:cubicBezTo>
                    <a:cubicBezTo>
                      <a:pt x="0" y="26"/>
                      <a:pt x="0" y="28"/>
                      <a:pt x="1" y="30"/>
                    </a:cubicBezTo>
                    <a:cubicBezTo>
                      <a:pt x="2" y="37"/>
                      <a:pt x="14" y="48"/>
                      <a:pt x="25" y="56"/>
                    </a:cubicBezTo>
                    <a:cubicBezTo>
                      <a:pt x="30" y="60"/>
                      <a:pt x="39" y="67"/>
                      <a:pt x="39" y="67"/>
                    </a:cubicBezTo>
                    <a:cubicBezTo>
                      <a:pt x="43" y="64"/>
                      <a:pt x="48" y="60"/>
                      <a:pt x="53" y="56"/>
                    </a:cubicBezTo>
                    <a:cubicBezTo>
                      <a:pt x="64" y="47"/>
                      <a:pt x="75" y="36"/>
                      <a:pt x="77" y="29"/>
                    </a:cubicBezTo>
                    <a:cubicBezTo>
                      <a:pt x="78" y="27"/>
                      <a:pt x="78" y="25"/>
                      <a:pt x="78" y="22"/>
                    </a:cubicBezTo>
                    <a:cubicBezTo>
                      <a:pt x="78" y="10"/>
                      <a:pt x="68" y="0"/>
                      <a:pt x="57" y="0"/>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grpSp>
        <p:sp>
          <p:nvSpPr>
            <p:cNvPr id="85" name="文本框 96"/>
            <p:cNvSpPr txBox="1"/>
            <p:nvPr/>
          </p:nvSpPr>
          <p:spPr>
            <a:xfrm>
              <a:off x="1574359" y="2934910"/>
              <a:ext cx="1411849" cy="430887"/>
            </a:xfrm>
            <a:prstGeom prst="rect">
              <a:avLst/>
            </a:prstGeom>
            <a:noFill/>
          </p:spPr>
          <p:txBody>
            <a:bodyPr wrap="square" rtlCol="0">
              <a:spAutoFit/>
            </a:bodyPr>
            <a:lstStyle/>
            <a:p>
              <a:pPr algn="ctr"/>
              <a:r>
                <a:rPr lang="zh-CN" altLang="en-US" sz="1500" dirty="0">
                  <a:cs typeface="+mn-ea"/>
                  <a:sym typeface="+mn-lt"/>
                </a:rPr>
                <a:t>添加标题</a:t>
              </a:r>
            </a:p>
          </p:txBody>
        </p:sp>
      </p:grpSp>
      <p:sp>
        <p:nvSpPr>
          <p:cNvPr id="86" name="文本框 113"/>
          <p:cNvSpPr txBox="1"/>
          <p:nvPr/>
        </p:nvSpPr>
        <p:spPr>
          <a:xfrm>
            <a:off x="988555" y="3457771"/>
            <a:ext cx="1443314" cy="1061829"/>
          </a:xfrm>
          <a:prstGeom prst="rect">
            <a:avLst/>
          </a:prstGeom>
          <a:noFill/>
        </p:spPr>
        <p:txBody>
          <a:bodyPr wrap="square" rtlCol="0">
            <a:spAutoFit/>
          </a:bodyPr>
          <a:lstStyle/>
          <a:p>
            <a:pPr algn="just">
              <a:lnSpc>
                <a:spcPct val="150000"/>
              </a:lnSpc>
            </a:pPr>
            <a:r>
              <a:rPr lang="zh-CN" altLang="en-US" sz="1050" dirty="0">
                <a:solidFill>
                  <a:schemeClr val="tx1">
                    <a:lumMod val="50000"/>
                    <a:lumOff val="50000"/>
                  </a:schemeClr>
                </a:solidFill>
                <a:cs typeface="+mn-ea"/>
                <a:sym typeface="+mn-lt"/>
              </a:rPr>
              <a:t>单击添加详细文字说明或复制文本黏贴自此右键只保留文字说明详情内容</a:t>
            </a:r>
          </a:p>
        </p:txBody>
      </p:sp>
      <p:grpSp>
        <p:nvGrpSpPr>
          <p:cNvPr id="6" name="组合 5"/>
          <p:cNvGrpSpPr/>
          <p:nvPr/>
        </p:nvGrpSpPr>
        <p:grpSpPr>
          <a:xfrm>
            <a:off x="3072336" y="2052079"/>
            <a:ext cx="1138147" cy="1137737"/>
            <a:chOff x="4096447" y="2736106"/>
            <a:chExt cx="1517529" cy="1516982"/>
          </a:xfrm>
        </p:grpSpPr>
        <p:sp>
          <p:nvSpPr>
            <p:cNvPr id="63" name="圆角矩形 62"/>
            <p:cNvSpPr/>
            <p:nvPr/>
          </p:nvSpPr>
          <p:spPr>
            <a:xfrm rot="2581990">
              <a:off x="4096447" y="2736106"/>
              <a:ext cx="1517529" cy="1516982"/>
            </a:xfrm>
            <a:prstGeom prst="roundRect">
              <a:avLst>
                <a:gd name="adj" fmla="val 12985"/>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444500" dist="177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grpSp>
          <p:nvGrpSpPr>
            <p:cNvPr id="76" name="组合 75"/>
            <p:cNvGrpSpPr/>
            <p:nvPr/>
          </p:nvGrpSpPr>
          <p:grpSpPr>
            <a:xfrm>
              <a:off x="4579502" y="2756967"/>
              <a:ext cx="464282" cy="429627"/>
              <a:chOff x="10191858" y="-1173361"/>
              <a:chExt cx="464282" cy="469959"/>
            </a:xfrm>
            <a:solidFill>
              <a:srgbClr val="00B0F0"/>
            </a:solidFill>
          </p:grpSpPr>
          <p:sp>
            <p:nvSpPr>
              <p:cNvPr id="77" name="Freeform 328"/>
              <p:cNvSpPr>
                <a:spLocks/>
              </p:cNvSpPr>
              <p:nvPr/>
            </p:nvSpPr>
            <p:spPr bwMode="auto">
              <a:xfrm>
                <a:off x="10321670" y="-1084513"/>
                <a:ext cx="157880" cy="317982"/>
              </a:xfrm>
              <a:custGeom>
                <a:avLst/>
                <a:gdLst>
                  <a:gd name="T0" fmla="*/ 35 w 135"/>
                  <a:gd name="T1" fmla="*/ 272 h 272"/>
                  <a:gd name="T2" fmla="*/ 99 w 135"/>
                  <a:gd name="T3" fmla="*/ 272 h 272"/>
                  <a:gd name="T4" fmla="*/ 99 w 135"/>
                  <a:gd name="T5" fmla="*/ 68 h 272"/>
                  <a:gd name="T6" fmla="*/ 135 w 135"/>
                  <a:gd name="T7" fmla="*/ 68 h 272"/>
                  <a:gd name="T8" fmla="*/ 66 w 135"/>
                  <a:gd name="T9" fmla="*/ 0 h 272"/>
                  <a:gd name="T10" fmla="*/ 0 w 135"/>
                  <a:gd name="T11" fmla="*/ 68 h 272"/>
                  <a:gd name="T12" fmla="*/ 35 w 135"/>
                  <a:gd name="T13" fmla="*/ 68 h 272"/>
                  <a:gd name="T14" fmla="*/ 35 w 135"/>
                  <a:gd name="T15" fmla="*/ 272 h 2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 h="272">
                    <a:moveTo>
                      <a:pt x="35" y="272"/>
                    </a:moveTo>
                    <a:lnTo>
                      <a:pt x="99" y="272"/>
                    </a:lnTo>
                    <a:lnTo>
                      <a:pt x="99" y="68"/>
                    </a:lnTo>
                    <a:lnTo>
                      <a:pt x="135" y="68"/>
                    </a:lnTo>
                    <a:lnTo>
                      <a:pt x="66" y="0"/>
                    </a:lnTo>
                    <a:lnTo>
                      <a:pt x="0" y="68"/>
                    </a:lnTo>
                    <a:lnTo>
                      <a:pt x="35" y="68"/>
                    </a:lnTo>
                    <a:lnTo>
                      <a:pt x="35" y="272"/>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78" name="Freeform 329"/>
              <p:cNvSpPr>
                <a:spLocks/>
              </p:cNvSpPr>
              <p:nvPr/>
            </p:nvSpPr>
            <p:spPr bwMode="auto">
              <a:xfrm>
                <a:off x="10194196" y="-960594"/>
                <a:ext cx="155540" cy="194063"/>
              </a:xfrm>
              <a:custGeom>
                <a:avLst/>
                <a:gdLst>
                  <a:gd name="T0" fmla="*/ 36 w 133"/>
                  <a:gd name="T1" fmla="*/ 166 h 166"/>
                  <a:gd name="T2" fmla="*/ 97 w 133"/>
                  <a:gd name="T3" fmla="*/ 166 h 166"/>
                  <a:gd name="T4" fmla="*/ 97 w 133"/>
                  <a:gd name="T5" fmla="*/ 69 h 166"/>
                  <a:gd name="T6" fmla="*/ 133 w 133"/>
                  <a:gd name="T7" fmla="*/ 69 h 166"/>
                  <a:gd name="T8" fmla="*/ 66 w 133"/>
                  <a:gd name="T9" fmla="*/ 0 h 166"/>
                  <a:gd name="T10" fmla="*/ 0 w 133"/>
                  <a:gd name="T11" fmla="*/ 69 h 166"/>
                  <a:gd name="T12" fmla="*/ 36 w 133"/>
                  <a:gd name="T13" fmla="*/ 69 h 166"/>
                  <a:gd name="T14" fmla="*/ 36 w 133"/>
                  <a:gd name="T15" fmla="*/ 166 h 1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3" h="166">
                    <a:moveTo>
                      <a:pt x="36" y="166"/>
                    </a:moveTo>
                    <a:lnTo>
                      <a:pt x="97" y="166"/>
                    </a:lnTo>
                    <a:lnTo>
                      <a:pt x="97" y="69"/>
                    </a:lnTo>
                    <a:lnTo>
                      <a:pt x="133" y="69"/>
                    </a:lnTo>
                    <a:lnTo>
                      <a:pt x="66" y="0"/>
                    </a:lnTo>
                    <a:lnTo>
                      <a:pt x="0" y="69"/>
                    </a:lnTo>
                    <a:lnTo>
                      <a:pt x="36" y="69"/>
                    </a:lnTo>
                    <a:lnTo>
                      <a:pt x="36" y="166"/>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79" name="Rectangle 330"/>
              <p:cNvSpPr>
                <a:spLocks noChangeArrowheads="1"/>
              </p:cNvSpPr>
              <p:nvPr/>
            </p:nvSpPr>
            <p:spPr bwMode="auto">
              <a:xfrm>
                <a:off x="10191858" y="-747826"/>
                <a:ext cx="464282" cy="44424"/>
              </a:xfrm>
              <a:prstGeom prst="rect">
                <a:avLst/>
              </a:pr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80" name="Oval 331"/>
              <p:cNvSpPr>
                <a:spLocks noChangeArrowheads="1"/>
              </p:cNvSpPr>
              <p:nvPr/>
            </p:nvSpPr>
            <p:spPr bwMode="auto">
              <a:xfrm>
                <a:off x="10532175" y="-1173361"/>
                <a:ext cx="63152" cy="80664"/>
              </a:xfrm>
              <a:prstGeom prst="ellipse">
                <a:avLst/>
              </a:pr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81" name="Freeform 332"/>
              <p:cNvSpPr>
                <a:spLocks/>
              </p:cNvSpPr>
              <p:nvPr/>
            </p:nvSpPr>
            <p:spPr bwMode="auto">
              <a:xfrm>
                <a:off x="10487736" y="-1088020"/>
                <a:ext cx="149693" cy="321490"/>
              </a:xfrm>
              <a:custGeom>
                <a:avLst/>
                <a:gdLst>
                  <a:gd name="T0" fmla="*/ 7 w 54"/>
                  <a:gd name="T1" fmla="*/ 61 h 116"/>
                  <a:gd name="T2" fmla="*/ 8 w 54"/>
                  <a:gd name="T3" fmla="*/ 61 h 116"/>
                  <a:gd name="T4" fmla="*/ 9 w 54"/>
                  <a:gd name="T5" fmla="*/ 61 h 116"/>
                  <a:gd name="T6" fmla="*/ 11 w 54"/>
                  <a:gd name="T7" fmla="*/ 116 h 116"/>
                  <a:gd name="T8" fmla="*/ 26 w 54"/>
                  <a:gd name="T9" fmla="*/ 116 h 116"/>
                  <a:gd name="T10" fmla="*/ 26 w 54"/>
                  <a:gd name="T11" fmla="*/ 61 h 116"/>
                  <a:gd name="T12" fmla="*/ 28 w 54"/>
                  <a:gd name="T13" fmla="*/ 61 h 116"/>
                  <a:gd name="T14" fmla="*/ 30 w 54"/>
                  <a:gd name="T15" fmla="*/ 116 h 116"/>
                  <a:gd name="T16" fmla="*/ 45 w 54"/>
                  <a:gd name="T17" fmla="*/ 116 h 116"/>
                  <a:gd name="T18" fmla="*/ 45 w 54"/>
                  <a:gd name="T19" fmla="*/ 61 h 116"/>
                  <a:gd name="T20" fmla="*/ 46 w 54"/>
                  <a:gd name="T21" fmla="*/ 61 h 116"/>
                  <a:gd name="T22" fmla="*/ 47 w 54"/>
                  <a:gd name="T23" fmla="*/ 61 h 116"/>
                  <a:gd name="T24" fmla="*/ 47 w 54"/>
                  <a:gd name="T25" fmla="*/ 61 h 116"/>
                  <a:gd name="T26" fmla="*/ 54 w 54"/>
                  <a:gd name="T27" fmla="*/ 61 h 116"/>
                  <a:gd name="T28" fmla="*/ 50 w 54"/>
                  <a:gd name="T29" fmla="*/ 8 h 116"/>
                  <a:gd name="T30" fmla="*/ 43 w 54"/>
                  <a:gd name="T31" fmla="*/ 1 h 116"/>
                  <a:gd name="T32" fmla="*/ 37 w 54"/>
                  <a:gd name="T33" fmla="*/ 0 h 116"/>
                  <a:gd name="T34" fmla="*/ 37 w 54"/>
                  <a:gd name="T35" fmla="*/ 1 h 116"/>
                  <a:gd name="T36" fmla="*/ 41 w 54"/>
                  <a:gd name="T37" fmla="*/ 5 h 116"/>
                  <a:gd name="T38" fmla="*/ 36 w 54"/>
                  <a:gd name="T39" fmla="*/ 8 h 116"/>
                  <a:gd name="T40" fmla="*/ 38 w 54"/>
                  <a:gd name="T41" fmla="*/ 12 h 116"/>
                  <a:gd name="T42" fmla="*/ 31 w 54"/>
                  <a:gd name="T43" fmla="*/ 28 h 116"/>
                  <a:gd name="T44" fmla="*/ 30 w 54"/>
                  <a:gd name="T45" fmla="*/ 6 h 116"/>
                  <a:gd name="T46" fmla="*/ 31 w 54"/>
                  <a:gd name="T47" fmla="*/ 5 h 116"/>
                  <a:gd name="T48" fmla="*/ 30 w 54"/>
                  <a:gd name="T49" fmla="*/ 0 h 116"/>
                  <a:gd name="T50" fmla="*/ 25 w 54"/>
                  <a:gd name="T51" fmla="*/ 0 h 116"/>
                  <a:gd name="T52" fmla="*/ 23 w 54"/>
                  <a:gd name="T53" fmla="*/ 5 h 116"/>
                  <a:gd name="T54" fmla="*/ 24 w 54"/>
                  <a:gd name="T55" fmla="*/ 6 h 116"/>
                  <a:gd name="T56" fmla="*/ 23 w 54"/>
                  <a:gd name="T57" fmla="*/ 29 h 116"/>
                  <a:gd name="T58" fmla="*/ 16 w 54"/>
                  <a:gd name="T59" fmla="*/ 12 h 116"/>
                  <a:gd name="T60" fmla="*/ 18 w 54"/>
                  <a:gd name="T61" fmla="*/ 8 h 116"/>
                  <a:gd name="T62" fmla="*/ 13 w 54"/>
                  <a:gd name="T63" fmla="*/ 5 h 116"/>
                  <a:gd name="T64" fmla="*/ 17 w 54"/>
                  <a:gd name="T65" fmla="*/ 1 h 116"/>
                  <a:gd name="T66" fmla="*/ 17 w 54"/>
                  <a:gd name="T67" fmla="*/ 0 h 116"/>
                  <a:gd name="T68" fmla="*/ 11 w 54"/>
                  <a:gd name="T69" fmla="*/ 1 h 116"/>
                  <a:gd name="T70" fmla="*/ 4 w 54"/>
                  <a:gd name="T71" fmla="*/ 8 h 116"/>
                  <a:gd name="T72" fmla="*/ 0 w 54"/>
                  <a:gd name="T73" fmla="*/ 61 h 116"/>
                  <a:gd name="T74" fmla="*/ 7 w 54"/>
                  <a:gd name="T75" fmla="*/ 61 h 116"/>
                  <a:gd name="T76" fmla="*/ 7 w 54"/>
                  <a:gd name="T77" fmla="*/ 61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4" h="116">
                    <a:moveTo>
                      <a:pt x="7" y="61"/>
                    </a:moveTo>
                    <a:cubicBezTo>
                      <a:pt x="8" y="61"/>
                      <a:pt x="8" y="61"/>
                      <a:pt x="8" y="61"/>
                    </a:cubicBezTo>
                    <a:cubicBezTo>
                      <a:pt x="8" y="61"/>
                      <a:pt x="9" y="61"/>
                      <a:pt x="9" y="61"/>
                    </a:cubicBezTo>
                    <a:cubicBezTo>
                      <a:pt x="11" y="116"/>
                      <a:pt x="11" y="116"/>
                      <a:pt x="11" y="116"/>
                    </a:cubicBezTo>
                    <a:cubicBezTo>
                      <a:pt x="26" y="116"/>
                      <a:pt x="26" y="116"/>
                      <a:pt x="26" y="116"/>
                    </a:cubicBezTo>
                    <a:cubicBezTo>
                      <a:pt x="27" y="100"/>
                      <a:pt x="27" y="72"/>
                      <a:pt x="26" y="61"/>
                    </a:cubicBezTo>
                    <a:cubicBezTo>
                      <a:pt x="27" y="61"/>
                      <a:pt x="27" y="61"/>
                      <a:pt x="28" y="61"/>
                    </a:cubicBezTo>
                    <a:cubicBezTo>
                      <a:pt x="30" y="116"/>
                      <a:pt x="30" y="116"/>
                      <a:pt x="30" y="116"/>
                    </a:cubicBezTo>
                    <a:cubicBezTo>
                      <a:pt x="45" y="116"/>
                      <a:pt x="45" y="116"/>
                      <a:pt x="45" y="116"/>
                    </a:cubicBezTo>
                    <a:cubicBezTo>
                      <a:pt x="46" y="100"/>
                      <a:pt x="45" y="72"/>
                      <a:pt x="45" y="61"/>
                    </a:cubicBezTo>
                    <a:cubicBezTo>
                      <a:pt x="46" y="61"/>
                      <a:pt x="46" y="61"/>
                      <a:pt x="46" y="61"/>
                    </a:cubicBezTo>
                    <a:cubicBezTo>
                      <a:pt x="46" y="61"/>
                      <a:pt x="47" y="61"/>
                      <a:pt x="47" y="61"/>
                    </a:cubicBezTo>
                    <a:cubicBezTo>
                      <a:pt x="47" y="61"/>
                      <a:pt x="47" y="61"/>
                      <a:pt x="47" y="61"/>
                    </a:cubicBezTo>
                    <a:cubicBezTo>
                      <a:pt x="49" y="61"/>
                      <a:pt x="52" y="61"/>
                      <a:pt x="54" y="61"/>
                    </a:cubicBezTo>
                    <a:cubicBezTo>
                      <a:pt x="50" y="8"/>
                      <a:pt x="50" y="8"/>
                      <a:pt x="50" y="8"/>
                    </a:cubicBezTo>
                    <a:cubicBezTo>
                      <a:pt x="50" y="4"/>
                      <a:pt x="47" y="1"/>
                      <a:pt x="43" y="1"/>
                    </a:cubicBezTo>
                    <a:cubicBezTo>
                      <a:pt x="43" y="1"/>
                      <a:pt x="38" y="1"/>
                      <a:pt x="37" y="0"/>
                    </a:cubicBezTo>
                    <a:cubicBezTo>
                      <a:pt x="37" y="1"/>
                      <a:pt x="37" y="1"/>
                      <a:pt x="37" y="1"/>
                    </a:cubicBezTo>
                    <a:cubicBezTo>
                      <a:pt x="41" y="5"/>
                      <a:pt x="41" y="5"/>
                      <a:pt x="41" y="5"/>
                    </a:cubicBezTo>
                    <a:cubicBezTo>
                      <a:pt x="36" y="8"/>
                      <a:pt x="36" y="8"/>
                      <a:pt x="36" y="8"/>
                    </a:cubicBezTo>
                    <a:cubicBezTo>
                      <a:pt x="38" y="12"/>
                      <a:pt x="38" y="12"/>
                      <a:pt x="38" y="12"/>
                    </a:cubicBezTo>
                    <a:cubicBezTo>
                      <a:pt x="31" y="28"/>
                      <a:pt x="31" y="28"/>
                      <a:pt x="31" y="28"/>
                    </a:cubicBezTo>
                    <a:cubicBezTo>
                      <a:pt x="30" y="6"/>
                      <a:pt x="30" y="6"/>
                      <a:pt x="30" y="6"/>
                    </a:cubicBezTo>
                    <a:cubicBezTo>
                      <a:pt x="31" y="5"/>
                      <a:pt x="31" y="5"/>
                      <a:pt x="31" y="5"/>
                    </a:cubicBezTo>
                    <a:cubicBezTo>
                      <a:pt x="30" y="0"/>
                      <a:pt x="30" y="0"/>
                      <a:pt x="30" y="0"/>
                    </a:cubicBezTo>
                    <a:cubicBezTo>
                      <a:pt x="25" y="0"/>
                      <a:pt x="25" y="0"/>
                      <a:pt x="25" y="0"/>
                    </a:cubicBezTo>
                    <a:cubicBezTo>
                      <a:pt x="23" y="5"/>
                      <a:pt x="23" y="5"/>
                      <a:pt x="23" y="5"/>
                    </a:cubicBezTo>
                    <a:cubicBezTo>
                      <a:pt x="24" y="6"/>
                      <a:pt x="24" y="6"/>
                      <a:pt x="24" y="6"/>
                    </a:cubicBezTo>
                    <a:cubicBezTo>
                      <a:pt x="23" y="29"/>
                      <a:pt x="23" y="29"/>
                      <a:pt x="23" y="29"/>
                    </a:cubicBezTo>
                    <a:cubicBezTo>
                      <a:pt x="16" y="12"/>
                      <a:pt x="16" y="12"/>
                      <a:pt x="16" y="12"/>
                    </a:cubicBezTo>
                    <a:cubicBezTo>
                      <a:pt x="18" y="8"/>
                      <a:pt x="18" y="8"/>
                      <a:pt x="18" y="8"/>
                    </a:cubicBezTo>
                    <a:cubicBezTo>
                      <a:pt x="13" y="5"/>
                      <a:pt x="13" y="5"/>
                      <a:pt x="13" y="5"/>
                    </a:cubicBezTo>
                    <a:cubicBezTo>
                      <a:pt x="17" y="1"/>
                      <a:pt x="17" y="1"/>
                      <a:pt x="17" y="1"/>
                    </a:cubicBezTo>
                    <a:cubicBezTo>
                      <a:pt x="17" y="0"/>
                      <a:pt x="17" y="0"/>
                      <a:pt x="17" y="0"/>
                    </a:cubicBezTo>
                    <a:cubicBezTo>
                      <a:pt x="16" y="1"/>
                      <a:pt x="11" y="1"/>
                      <a:pt x="11" y="1"/>
                    </a:cubicBezTo>
                    <a:cubicBezTo>
                      <a:pt x="8" y="1"/>
                      <a:pt x="5" y="4"/>
                      <a:pt x="4" y="8"/>
                    </a:cubicBezTo>
                    <a:cubicBezTo>
                      <a:pt x="0" y="61"/>
                      <a:pt x="0" y="61"/>
                      <a:pt x="0" y="61"/>
                    </a:cubicBezTo>
                    <a:cubicBezTo>
                      <a:pt x="3" y="61"/>
                      <a:pt x="5" y="61"/>
                      <a:pt x="7" y="61"/>
                    </a:cubicBezTo>
                    <a:cubicBezTo>
                      <a:pt x="7" y="61"/>
                      <a:pt x="7" y="61"/>
                      <a:pt x="7" y="61"/>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grpSp>
        <p:sp>
          <p:nvSpPr>
            <p:cNvPr id="87" name="文本框 96"/>
            <p:cNvSpPr txBox="1"/>
            <p:nvPr/>
          </p:nvSpPr>
          <p:spPr>
            <a:xfrm>
              <a:off x="4149286" y="3466328"/>
              <a:ext cx="1411849" cy="430886"/>
            </a:xfrm>
            <a:prstGeom prst="rect">
              <a:avLst/>
            </a:prstGeom>
            <a:noFill/>
          </p:spPr>
          <p:txBody>
            <a:bodyPr wrap="square" rtlCol="0">
              <a:spAutoFit/>
            </a:bodyPr>
            <a:lstStyle/>
            <a:p>
              <a:pPr algn="ctr"/>
              <a:r>
                <a:rPr lang="zh-CN" altLang="en-US" sz="1500" dirty="0">
                  <a:cs typeface="+mn-ea"/>
                  <a:sym typeface="+mn-lt"/>
                </a:rPr>
                <a:t>添加标题</a:t>
              </a:r>
            </a:p>
          </p:txBody>
        </p:sp>
      </p:grpSp>
      <p:grpSp>
        <p:nvGrpSpPr>
          <p:cNvPr id="8" name="组合 7"/>
          <p:cNvGrpSpPr/>
          <p:nvPr/>
        </p:nvGrpSpPr>
        <p:grpSpPr>
          <a:xfrm>
            <a:off x="4980067" y="1581646"/>
            <a:ext cx="1195289" cy="1194857"/>
            <a:chOff x="6640088" y="2108861"/>
            <a:chExt cx="1593719" cy="1593142"/>
          </a:xfrm>
        </p:grpSpPr>
        <p:sp>
          <p:nvSpPr>
            <p:cNvPr id="64" name="圆角矩形 63"/>
            <p:cNvSpPr/>
            <p:nvPr/>
          </p:nvSpPr>
          <p:spPr>
            <a:xfrm rot="2581990">
              <a:off x="6640088" y="2108861"/>
              <a:ext cx="1593719" cy="1593142"/>
            </a:xfrm>
            <a:prstGeom prst="roundRect">
              <a:avLst>
                <a:gd name="adj" fmla="val 12985"/>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444500" dist="177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grpSp>
          <p:nvGrpSpPr>
            <p:cNvPr id="66" name="组合 65"/>
            <p:cNvGrpSpPr/>
            <p:nvPr/>
          </p:nvGrpSpPr>
          <p:grpSpPr>
            <a:xfrm>
              <a:off x="7220910" y="2136075"/>
              <a:ext cx="456334" cy="459254"/>
              <a:chOff x="5042691" y="2273920"/>
              <a:chExt cx="702937" cy="707692"/>
            </a:xfrm>
            <a:solidFill>
              <a:srgbClr val="00B0F0"/>
            </a:solidFill>
          </p:grpSpPr>
          <p:sp>
            <p:nvSpPr>
              <p:cNvPr id="67"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68" name="Freeform 13"/>
              <p:cNvSpPr>
                <a:spLocks noEditPoints="1"/>
              </p:cNvSpPr>
              <p:nvPr/>
            </p:nvSpPr>
            <p:spPr bwMode="auto">
              <a:xfrm>
                <a:off x="5042691" y="2273920"/>
                <a:ext cx="529214" cy="655758"/>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grpSp>
        <p:sp>
          <p:nvSpPr>
            <p:cNvPr id="88" name="文本框 96"/>
            <p:cNvSpPr txBox="1"/>
            <p:nvPr/>
          </p:nvSpPr>
          <p:spPr>
            <a:xfrm>
              <a:off x="6731021" y="2827037"/>
              <a:ext cx="1411850" cy="430886"/>
            </a:xfrm>
            <a:prstGeom prst="rect">
              <a:avLst/>
            </a:prstGeom>
            <a:noFill/>
          </p:spPr>
          <p:txBody>
            <a:bodyPr wrap="square" rtlCol="0">
              <a:spAutoFit/>
            </a:bodyPr>
            <a:lstStyle/>
            <a:p>
              <a:pPr algn="ctr"/>
              <a:r>
                <a:rPr lang="zh-CN" altLang="en-US" sz="1500" dirty="0">
                  <a:cs typeface="+mn-ea"/>
                  <a:sym typeface="+mn-lt"/>
                </a:rPr>
                <a:t>添加标题</a:t>
              </a:r>
            </a:p>
          </p:txBody>
        </p:sp>
      </p:grpSp>
      <p:grpSp>
        <p:nvGrpSpPr>
          <p:cNvPr id="7" name="组合 6"/>
          <p:cNvGrpSpPr/>
          <p:nvPr/>
        </p:nvGrpSpPr>
        <p:grpSpPr>
          <a:xfrm>
            <a:off x="6953007" y="1956916"/>
            <a:ext cx="1138147" cy="1137737"/>
            <a:chOff x="9270676" y="2609221"/>
            <a:chExt cx="1517529" cy="1516982"/>
          </a:xfrm>
        </p:grpSpPr>
        <p:sp>
          <p:nvSpPr>
            <p:cNvPr id="84" name="圆角矩形 83"/>
            <p:cNvSpPr/>
            <p:nvPr/>
          </p:nvSpPr>
          <p:spPr>
            <a:xfrm rot="2581990">
              <a:off x="9270676" y="2609221"/>
              <a:ext cx="1517529" cy="1516982"/>
            </a:xfrm>
            <a:prstGeom prst="roundRect">
              <a:avLst>
                <a:gd name="adj" fmla="val 12985"/>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444500" dist="177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grpSp>
          <p:nvGrpSpPr>
            <p:cNvPr id="69" name="组合 68"/>
            <p:cNvGrpSpPr/>
            <p:nvPr/>
          </p:nvGrpSpPr>
          <p:grpSpPr>
            <a:xfrm>
              <a:off x="9788728" y="2716635"/>
              <a:ext cx="472468" cy="420860"/>
              <a:chOff x="12534321" y="-1120753"/>
              <a:chExt cx="472468" cy="420860"/>
            </a:xfrm>
            <a:solidFill>
              <a:srgbClr val="00B0F0"/>
            </a:solidFill>
          </p:grpSpPr>
          <p:sp>
            <p:nvSpPr>
              <p:cNvPr id="70" name="Freeform 237"/>
              <p:cNvSpPr>
                <a:spLocks/>
              </p:cNvSpPr>
              <p:nvPr/>
            </p:nvSpPr>
            <p:spPr bwMode="auto">
              <a:xfrm>
                <a:off x="12641911" y="-979298"/>
                <a:ext cx="99406" cy="201077"/>
              </a:xfrm>
              <a:custGeom>
                <a:avLst/>
                <a:gdLst>
                  <a:gd name="T0" fmla="*/ 10 w 36"/>
                  <a:gd name="T1" fmla="*/ 47 h 73"/>
                  <a:gd name="T2" fmla="*/ 18 w 36"/>
                  <a:gd name="T3" fmla="*/ 56 h 73"/>
                  <a:gd name="T4" fmla="*/ 26 w 36"/>
                  <a:gd name="T5" fmla="*/ 49 h 73"/>
                  <a:gd name="T6" fmla="*/ 17 w 36"/>
                  <a:gd name="T7" fmla="*/ 41 h 73"/>
                  <a:gd name="T8" fmla="*/ 6 w 36"/>
                  <a:gd name="T9" fmla="*/ 36 h 73"/>
                  <a:gd name="T10" fmla="*/ 0 w 36"/>
                  <a:gd name="T11" fmla="*/ 24 h 73"/>
                  <a:gd name="T12" fmla="*/ 13 w 36"/>
                  <a:gd name="T13" fmla="*/ 8 h 73"/>
                  <a:gd name="T14" fmla="*/ 13 w 36"/>
                  <a:gd name="T15" fmla="*/ 0 h 73"/>
                  <a:gd name="T16" fmla="*/ 21 w 36"/>
                  <a:gd name="T17" fmla="*/ 0 h 73"/>
                  <a:gd name="T18" fmla="*/ 21 w 36"/>
                  <a:gd name="T19" fmla="*/ 9 h 73"/>
                  <a:gd name="T20" fmla="*/ 26 w 36"/>
                  <a:gd name="T21" fmla="*/ 12 h 73"/>
                  <a:gd name="T22" fmla="*/ 26 w 36"/>
                  <a:gd name="T23" fmla="*/ 9 h 73"/>
                  <a:gd name="T24" fmla="*/ 33 w 36"/>
                  <a:gd name="T25" fmla="*/ 9 h 73"/>
                  <a:gd name="T26" fmla="*/ 33 w 36"/>
                  <a:gd name="T27" fmla="*/ 24 h 73"/>
                  <a:gd name="T28" fmla="*/ 24 w 36"/>
                  <a:gd name="T29" fmla="*/ 24 h 73"/>
                  <a:gd name="T30" fmla="*/ 17 w 36"/>
                  <a:gd name="T31" fmla="*/ 17 h 73"/>
                  <a:gd name="T32" fmla="*/ 10 w 36"/>
                  <a:gd name="T33" fmla="*/ 24 h 73"/>
                  <a:gd name="T34" fmla="*/ 17 w 36"/>
                  <a:gd name="T35" fmla="*/ 31 h 73"/>
                  <a:gd name="T36" fmla="*/ 29 w 36"/>
                  <a:gd name="T37" fmla="*/ 35 h 73"/>
                  <a:gd name="T38" fmla="*/ 36 w 36"/>
                  <a:gd name="T39" fmla="*/ 48 h 73"/>
                  <a:gd name="T40" fmla="*/ 21 w 36"/>
                  <a:gd name="T41" fmla="*/ 65 h 73"/>
                  <a:gd name="T42" fmla="*/ 21 w 36"/>
                  <a:gd name="T43" fmla="*/ 73 h 73"/>
                  <a:gd name="T44" fmla="*/ 13 w 36"/>
                  <a:gd name="T45" fmla="*/ 73 h 73"/>
                  <a:gd name="T46" fmla="*/ 13 w 36"/>
                  <a:gd name="T47" fmla="*/ 63 h 73"/>
                  <a:gd name="T48" fmla="*/ 13 w 36"/>
                  <a:gd name="T49" fmla="*/ 63 h 73"/>
                  <a:gd name="T50" fmla="*/ 8 w 36"/>
                  <a:gd name="T51" fmla="*/ 60 h 73"/>
                  <a:gd name="T52" fmla="*/ 8 w 36"/>
                  <a:gd name="T53" fmla="*/ 63 h 73"/>
                  <a:gd name="T54" fmla="*/ 0 w 36"/>
                  <a:gd name="T55" fmla="*/ 63 h 73"/>
                  <a:gd name="T56" fmla="*/ 0 w 36"/>
                  <a:gd name="T57" fmla="*/ 47 h 73"/>
                  <a:gd name="T58" fmla="*/ 10 w 36"/>
                  <a:gd name="T59" fmla="*/ 4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73">
                    <a:moveTo>
                      <a:pt x="10" y="47"/>
                    </a:moveTo>
                    <a:cubicBezTo>
                      <a:pt x="9" y="52"/>
                      <a:pt x="13" y="56"/>
                      <a:pt x="18" y="56"/>
                    </a:cubicBezTo>
                    <a:cubicBezTo>
                      <a:pt x="22" y="56"/>
                      <a:pt x="26" y="53"/>
                      <a:pt x="26" y="49"/>
                    </a:cubicBezTo>
                    <a:cubicBezTo>
                      <a:pt x="26" y="44"/>
                      <a:pt x="21" y="42"/>
                      <a:pt x="17" y="41"/>
                    </a:cubicBezTo>
                    <a:cubicBezTo>
                      <a:pt x="13" y="39"/>
                      <a:pt x="9" y="38"/>
                      <a:pt x="6" y="36"/>
                    </a:cubicBezTo>
                    <a:cubicBezTo>
                      <a:pt x="2" y="33"/>
                      <a:pt x="0" y="29"/>
                      <a:pt x="0" y="24"/>
                    </a:cubicBezTo>
                    <a:cubicBezTo>
                      <a:pt x="0" y="16"/>
                      <a:pt x="6" y="9"/>
                      <a:pt x="13" y="8"/>
                    </a:cubicBezTo>
                    <a:cubicBezTo>
                      <a:pt x="13" y="0"/>
                      <a:pt x="13" y="0"/>
                      <a:pt x="13" y="0"/>
                    </a:cubicBezTo>
                    <a:cubicBezTo>
                      <a:pt x="21" y="0"/>
                      <a:pt x="21" y="0"/>
                      <a:pt x="21" y="0"/>
                    </a:cubicBezTo>
                    <a:cubicBezTo>
                      <a:pt x="21" y="9"/>
                      <a:pt x="21" y="9"/>
                      <a:pt x="21" y="9"/>
                    </a:cubicBezTo>
                    <a:cubicBezTo>
                      <a:pt x="23" y="10"/>
                      <a:pt x="25" y="11"/>
                      <a:pt x="26" y="12"/>
                    </a:cubicBezTo>
                    <a:cubicBezTo>
                      <a:pt x="26" y="9"/>
                      <a:pt x="26" y="9"/>
                      <a:pt x="26" y="9"/>
                    </a:cubicBezTo>
                    <a:cubicBezTo>
                      <a:pt x="33" y="9"/>
                      <a:pt x="33" y="9"/>
                      <a:pt x="33" y="9"/>
                    </a:cubicBezTo>
                    <a:cubicBezTo>
                      <a:pt x="33" y="24"/>
                      <a:pt x="33" y="24"/>
                      <a:pt x="33" y="24"/>
                    </a:cubicBezTo>
                    <a:cubicBezTo>
                      <a:pt x="24" y="24"/>
                      <a:pt x="24" y="24"/>
                      <a:pt x="24" y="24"/>
                    </a:cubicBezTo>
                    <a:cubicBezTo>
                      <a:pt x="24" y="20"/>
                      <a:pt x="21" y="17"/>
                      <a:pt x="17" y="17"/>
                    </a:cubicBezTo>
                    <a:cubicBezTo>
                      <a:pt x="13" y="17"/>
                      <a:pt x="10" y="19"/>
                      <a:pt x="10" y="24"/>
                    </a:cubicBezTo>
                    <a:cubicBezTo>
                      <a:pt x="10" y="28"/>
                      <a:pt x="14" y="30"/>
                      <a:pt x="17" y="31"/>
                    </a:cubicBezTo>
                    <a:cubicBezTo>
                      <a:pt x="21" y="32"/>
                      <a:pt x="26" y="33"/>
                      <a:pt x="29" y="35"/>
                    </a:cubicBezTo>
                    <a:cubicBezTo>
                      <a:pt x="34" y="38"/>
                      <a:pt x="36" y="43"/>
                      <a:pt x="36" y="48"/>
                    </a:cubicBezTo>
                    <a:cubicBezTo>
                      <a:pt x="36" y="57"/>
                      <a:pt x="30" y="63"/>
                      <a:pt x="21" y="65"/>
                    </a:cubicBezTo>
                    <a:cubicBezTo>
                      <a:pt x="21" y="73"/>
                      <a:pt x="21" y="73"/>
                      <a:pt x="21" y="73"/>
                    </a:cubicBezTo>
                    <a:cubicBezTo>
                      <a:pt x="13" y="73"/>
                      <a:pt x="13" y="73"/>
                      <a:pt x="13" y="73"/>
                    </a:cubicBezTo>
                    <a:cubicBezTo>
                      <a:pt x="13" y="63"/>
                      <a:pt x="13" y="63"/>
                      <a:pt x="13" y="63"/>
                    </a:cubicBezTo>
                    <a:cubicBezTo>
                      <a:pt x="13" y="63"/>
                      <a:pt x="13" y="63"/>
                      <a:pt x="13" y="63"/>
                    </a:cubicBezTo>
                    <a:cubicBezTo>
                      <a:pt x="10" y="63"/>
                      <a:pt x="10" y="62"/>
                      <a:pt x="8" y="60"/>
                    </a:cubicBezTo>
                    <a:cubicBezTo>
                      <a:pt x="8" y="63"/>
                      <a:pt x="8" y="63"/>
                      <a:pt x="8" y="63"/>
                    </a:cubicBezTo>
                    <a:cubicBezTo>
                      <a:pt x="0" y="63"/>
                      <a:pt x="0" y="63"/>
                      <a:pt x="0" y="63"/>
                    </a:cubicBezTo>
                    <a:cubicBezTo>
                      <a:pt x="0" y="47"/>
                      <a:pt x="0" y="47"/>
                      <a:pt x="0" y="47"/>
                    </a:cubicBezTo>
                    <a:lnTo>
                      <a:pt x="10" y="47"/>
                    </a:ln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71" name="Freeform 238"/>
              <p:cNvSpPr>
                <a:spLocks/>
              </p:cNvSpPr>
              <p:nvPr/>
            </p:nvSpPr>
            <p:spPr bwMode="auto">
              <a:xfrm>
                <a:off x="12796282" y="-907985"/>
                <a:ext cx="143846" cy="143794"/>
              </a:xfrm>
              <a:custGeom>
                <a:avLst/>
                <a:gdLst>
                  <a:gd name="T0" fmla="*/ 123 w 123"/>
                  <a:gd name="T1" fmla="*/ 92 h 123"/>
                  <a:gd name="T2" fmla="*/ 93 w 123"/>
                  <a:gd name="T3" fmla="*/ 123 h 123"/>
                  <a:gd name="T4" fmla="*/ 52 w 123"/>
                  <a:gd name="T5" fmla="*/ 85 h 123"/>
                  <a:gd name="T6" fmla="*/ 31 w 123"/>
                  <a:gd name="T7" fmla="*/ 123 h 123"/>
                  <a:gd name="T8" fmla="*/ 0 w 123"/>
                  <a:gd name="T9" fmla="*/ 0 h 123"/>
                  <a:gd name="T10" fmla="*/ 123 w 123"/>
                  <a:gd name="T11" fmla="*/ 33 h 123"/>
                  <a:gd name="T12" fmla="*/ 83 w 123"/>
                  <a:gd name="T13" fmla="*/ 55 h 123"/>
                  <a:gd name="T14" fmla="*/ 123 w 123"/>
                  <a:gd name="T15" fmla="*/ 92 h 1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123">
                    <a:moveTo>
                      <a:pt x="123" y="92"/>
                    </a:moveTo>
                    <a:lnTo>
                      <a:pt x="93" y="123"/>
                    </a:lnTo>
                    <a:lnTo>
                      <a:pt x="52" y="85"/>
                    </a:lnTo>
                    <a:lnTo>
                      <a:pt x="31" y="123"/>
                    </a:lnTo>
                    <a:lnTo>
                      <a:pt x="0" y="0"/>
                    </a:lnTo>
                    <a:lnTo>
                      <a:pt x="123" y="33"/>
                    </a:lnTo>
                    <a:lnTo>
                      <a:pt x="83" y="55"/>
                    </a:lnTo>
                    <a:lnTo>
                      <a:pt x="123" y="92"/>
                    </a:ln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72" name="Freeform 239"/>
              <p:cNvSpPr>
                <a:spLocks noEditPoints="1"/>
              </p:cNvSpPr>
              <p:nvPr/>
            </p:nvSpPr>
            <p:spPr bwMode="auto">
              <a:xfrm>
                <a:off x="12534321" y="-1120753"/>
                <a:ext cx="472468" cy="420860"/>
              </a:xfrm>
              <a:custGeom>
                <a:avLst/>
                <a:gdLst>
                  <a:gd name="T0" fmla="*/ 166 w 171"/>
                  <a:gd name="T1" fmla="*/ 0 h 152"/>
                  <a:gd name="T2" fmla="*/ 6 w 171"/>
                  <a:gd name="T3" fmla="*/ 0 h 152"/>
                  <a:gd name="T4" fmla="*/ 0 w 171"/>
                  <a:gd name="T5" fmla="*/ 5 h 152"/>
                  <a:gd name="T6" fmla="*/ 0 w 171"/>
                  <a:gd name="T7" fmla="*/ 146 h 152"/>
                  <a:gd name="T8" fmla="*/ 6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5 w 171"/>
                  <a:gd name="T25" fmla="*/ 19 h 152"/>
                  <a:gd name="T26" fmla="*/ 132 w 171"/>
                  <a:gd name="T27" fmla="*/ 12 h 152"/>
                  <a:gd name="T28" fmla="*/ 111 w 171"/>
                  <a:gd name="T29" fmla="*/ 12 h 152"/>
                  <a:gd name="T30" fmla="*/ 118 w 171"/>
                  <a:gd name="T31" fmla="*/ 19 h 152"/>
                  <a:gd name="T32" fmla="*/ 111 w 171"/>
                  <a:gd name="T33" fmla="*/ 26 h 152"/>
                  <a:gd name="T34" fmla="*/ 103 w 171"/>
                  <a:gd name="T35" fmla="*/ 19 h 152"/>
                  <a:gd name="T36" fmla="*/ 111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6" y="0"/>
                      <a:pt x="6" y="0"/>
                      <a:pt x="6" y="0"/>
                    </a:cubicBezTo>
                    <a:cubicBezTo>
                      <a:pt x="3" y="0"/>
                      <a:pt x="0" y="2"/>
                      <a:pt x="0" y="5"/>
                    </a:cubicBezTo>
                    <a:cubicBezTo>
                      <a:pt x="0" y="146"/>
                      <a:pt x="0" y="146"/>
                      <a:pt x="0" y="146"/>
                    </a:cubicBezTo>
                    <a:cubicBezTo>
                      <a:pt x="0" y="149"/>
                      <a:pt x="3" y="152"/>
                      <a:pt x="6"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5" y="23"/>
                      <a:pt x="125" y="19"/>
                    </a:cubicBezTo>
                    <a:cubicBezTo>
                      <a:pt x="125" y="15"/>
                      <a:pt x="128" y="12"/>
                      <a:pt x="132" y="12"/>
                    </a:cubicBezTo>
                    <a:close/>
                    <a:moveTo>
                      <a:pt x="111" y="12"/>
                    </a:moveTo>
                    <a:cubicBezTo>
                      <a:pt x="115" y="12"/>
                      <a:pt x="118" y="15"/>
                      <a:pt x="118" y="19"/>
                    </a:cubicBezTo>
                    <a:cubicBezTo>
                      <a:pt x="118" y="23"/>
                      <a:pt x="115" y="26"/>
                      <a:pt x="111" y="26"/>
                    </a:cubicBezTo>
                    <a:cubicBezTo>
                      <a:pt x="107" y="26"/>
                      <a:pt x="103" y="23"/>
                      <a:pt x="103" y="19"/>
                    </a:cubicBezTo>
                    <a:cubicBezTo>
                      <a:pt x="103" y="15"/>
                      <a:pt x="107" y="12"/>
                      <a:pt x="111"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grpSp>
        <p:sp>
          <p:nvSpPr>
            <p:cNvPr id="89" name="文本框 96"/>
            <p:cNvSpPr txBox="1"/>
            <p:nvPr/>
          </p:nvSpPr>
          <p:spPr>
            <a:xfrm>
              <a:off x="9319037" y="3335019"/>
              <a:ext cx="1411849" cy="430886"/>
            </a:xfrm>
            <a:prstGeom prst="rect">
              <a:avLst/>
            </a:prstGeom>
            <a:noFill/>
          </p:spPr>
          <p:txBody>
            <a:bodyPr wrap="square" rtlCol="0">
              <a:spAutoFit/>
            </a:bodyPr>
            <a:lstStyle/>
            <a:p>
              <a:pPr algn="ctr"/>
              <a:r>
                <a:rPr lang="zh-CN" altLang="en-US" sz="1500" dirty="0">
                  <a:cs typeface="+mn-ea"/>
                  <a:sym typeface="+mn-lt"/>
                </a:rPr>
                <a:t>添加标题</a:t>
              </a:r>
            </a:p>
          </p:txBody>
        </p:sp>
      </p:grpSp>
      <p:sp>
        <p:nvSpPr>
          <p:cNvPr id="90" name="文本框 113"/>
          <p:cNvSpPr txBox="1"/>
          <p:nvPr/>
        </p:nvSpPr>
        <p:spPr>
          <a:xfrm>
            <a:off x="2919751" y="3457771"/>
            <a:ext cx="1443314" cy="1061829"/>
          </a:xfrm>
          <a:prstGeom prst="rect">
            <a:avLst/>
          </a:prstGeom>
          <a:noFill/>
        </p:spPr>
        <p:txBody>
          <a:bodyPr wrap="square" rtlCol="0">
            <a:spAutoFit/>
          </a:bodyPr>
          <a:lstStyle/>
          <a:p>
            <a:pPr algn="just">
              <a:lnSpc>
                <a:spcPct val="150000"/>
              </a:lnSpc>
            </a:pPr>
            <a:r>
              <a:rPr lang="zh-CN" altLang="en-US" sz="1050" dirty="0">
                <a:solidFill>
                  <a:schemeClr val="tx1">
                    <a:lumMod val="50000"/>
                    <a:lumOff val="50000"/>
                  </a:schemeClr>
                </a:solidFill>
                <a:cs typeface="+mn-ea"/>
                <a:sym typeface="+mn-lt"/>
              </a:rPr>
              <a:t>单击添加详细文字说明或复制文本黏贴自此右键只保留文字说明详情内容</a:t>
            </a:r>
          </a:p>
        </p:txBody>
      </p:sp>
      <p:sp>
        <p:nvSpPr>
          <p:cNvPr id="91" name="文本框 113"/>
          <p:cNvSpPr txBox="1"/>
          <p:nvPr/>
        </p:nvSpPr>
        <p:spPr>
          <a:xfrm>
            <a:off x="4856053" y="3457771"/>
            <a:ext cx="1443314" cy="1061829"/>
          </a:xfrm>
          <a:prstGeom prst="rect">
            <a:avLst/>
          </a:prstGeom>
          <a:noFill/>
        </p:spPr>
        <p:txBody>
          <a:bodyPr wrap="square" rtlCol="0">
            <a:spAutoFit/>
          </a:bodyPr>
          <a:lstStyle/>
          <a:p>
            <a:pPr algn="just">
              <a:lnSpc>
                <a:spcPct val="150000"/>
              </a:lnSpc>
            </a:pPr>
            <a:r>
              <a:rPr lang="zh-CN" altLang="en-US" sz="1050" dirty="0">
                <a:solidFill>
                  <a:schemeClr val="tx1">
                    <a:lumMod val="50000"/>
                    <a:lumOff val="50000"/>
                  </a:schemeClr>
                </a:solidFill>
                <a:cs typeface="+mn-ea"/>
                <a:sym typeface="+mn-lt"/>
              </a:rPr>
              <a:t>单击添加详细文字说明或复制文本黏贴自此右键只保留文字说明详情内容</a:t>
            </a:r>
          </a:p>
        </p:txBody>
      </p:sp>
      <p:sp>
        <p:nvSpPr>
          <p:cNvPr id="92" name="文本框 113"/>
          <p:cNvSpPr txBox="1"/>
          <p:nvPr/>
        </p:nvSpPr>
        <p:spPr>
          <a:xfrm>
            <a:off x="6816360" y="3457771"/>
            <a:ext cx="1443314" cy="1061829"/>
          </a:xfrm>
          <a:prstGeom prst="rect">
            <a:avLst/>
          </a:prstGeom>
          <a:noFill/>
        </p:spPr>
        <p:txBody>
          <a:bodyPr wrap="square" rtlCol="0">
            <a:spAutoFit/>
          </a:bodyPr>
          <a:lstStyle/>
          <a:p>
            <a:pPr algn="just">
              <a:lnSpc>
                <a:spcPct val="150000"/>
              </a:lnSpc>
            </a:pPr>
            <a:r>
              <a:rPr lang="zh-CN" altLang="en-US" sz="1050" dirty="0">
                <a:solidFill>
                  <a:schemeClr val="tx1">
                    <a:lumMod val="50000"/>
                    <a:lumOff val="50000"/>
                  </a:schemeClr>
                </a:solidFill>
                <a:cs typeface="+mn-ea"/>
                <a:sym typeface="+mn-lt"/>
              </a:rPr>
              <a:t>单击添加详细文字说明或复制文本黏贴自此右键只保留文字说明详情内容</a:t>
            </a:r>
          </a:p>
        </p:txBody>
      </p:sp>
    </p:spTree>
    <p:extLst>
      <p:ext uri="{BB962C8B-B14F-4D97-AF65-F5344CB8AC3E}">
        <p14:creationId xmlns:p14="http://schemas.microsoft.com/office/powerpoint/2010/main" val="2957692850"/>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anim calcmode="lin" valueType="num">
                                      <p:cBhvr>
                                        <p:cTn id="8" dur="750" fill="hold"/>
                                        <p:tgtEl>
                                          <p:spTgt spid="2"/>
                                        </p:tgtEl>
                                        <p:attrNameLst>
                                          <p:attrName>ppt_x</p:attrName>
                                        </p:attrNameLst>
                                      </p:cBhvr>
                                      <p:tavLst>
                                        <p:tav tm="0">
                                          <p:val>
                                            <p:strVal val="#ppt_x"/>
                                          </p:val>
                                        </p:tav>
                                        <p:tav tm="100000">
                                          <p:val>
                                            <p:strVal val="#ppt_x"/>
                                          </p:val>
                                        </p:tav>
                                      </p:tavLst>
                                    </p:anim>
                                    <p:anim calcmode="lin" valueType="num">
                                      <p:cBhvr>
                                        <p:cTn id="9" dur="75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50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750"/>
                                        <p:tgtEl>
                                          <p:spTgt spid="3"/>
                                        </p:tgtEl>
                                      </p:cBhvr>
                                    </p:animEffect>
                                    <p:anim calcmode="lin" valueType="num">
                                      <p:cBhvr>
                                        <p:cTn id="13" dur="750" fill="hold"/>
                                        <p:tgtEl>
                                          <p:spTgt spid="3"/>
                                        </p:tgtEl>
                                        <p:attrNameLst>
                                          <p:attrName>ppt_x</p:attrName>
                                        </p:attrNameLst>
                                      </p:cBhvr>
                                      <p:tavLst>
                                        <p:tav tm="0">
                                          <p:val>
                                            <p:strVal val="#ppt_x"/>
                                          </p:val>
                                        </p:tav>
                                        <p:tav tm="100000">
                                          <p:val>
                                            <p:strVal val="#ppt_x"/>
                                          </p:val>
                                        </p:tav>
                                      </p:tavLst>
                                    </p:anim>
                                    <p:anim calcmode="lin" valueType="num">
                                      <p:cBhvr>
                                        <p:cTn id="14" dur="75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100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750"/>
                                        <p:tgtEl>
                                          <p:spTgt spid="5"/>
                                        </p:tgtEl>
                                      </p:cBhvr>
                                    </p:animEffect>
                                    <p:anim calcmode="lin" valueType="num">
                                      <p:cBhvr>
                                        <p:cTn id="18" dur="750" fill="hold"/>
                                        <p:tgtEl>
                                          <p:spTgt spid="5"/>
                                        </p:tgtEl>
                                        <p:attrNameLst>
                                          <p:attrName>ppt_x</p:attrName>
                                        </p:attrNameLst>
                                      </p:cBhvr>
                                      <p:tavLst>
                                        <p:tav tm="0">
                                          <p:val>
                                            <p:strVal val="#ppt_x"/>
                                          </p:val>
                                        </p:tav>
                                        <p:tav tm="100000">
                                          <p:val>
                                            <p:strVal val="#ppt_x"/>
                                          </p:val>
                                        </p:tav>
                                      </p:tavLst>
                                    </p:anim>
                                    <p:anim calcmode="lin" valueType="num">
                                      <p:cBhvr>
                                        <p:cTn id="19" dur="750" fill="hold"/>
                                        <p:tgtEl>
                                          <p:spTgt spid="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1500"/>
                                  </p:stCondLst>
                                  <p:childTnLst>
                                    <p:set>
                                      <p:cBhvr>
                                        <p:cTn id="21" dur="1" fill="hold">
                                          <p:stCondLst>
                                            <p:cond delay="0"/>
                                          </p:stCondLst>
                                        </p:cTn>
                                        <p:tgtEl>
                                          <p:spTgt spid="83"/>
                                        </p:tgtEl>
                                        <p:attrNameLst>
                                          <p:attrName>style.visibility</p:attrName>
                                        </p:attrNameLst>
                                      </p:cBhvr>
                                      <p:to>
                                        <p:strVal val="visible"/>
                                      </p:to>
                                    </p:set>
                                    <p:animEffect transition="in" filter="fade">
                                      <p:cBhvr>
                                        <p:cTn id="22" dur="750"/>
                                        <p:tgtEl>
                                          <p:spTgt spid="83"/>
                                        </p:tgtEl>
                                      </p:cBhvr>
                                    </p:animEffect>
                                    <p:anim calcmode="lin" valueType="num">
                                      <p:cBhvr>
                                        <p:cTn id="23" dur="750" fill="hold"/>
                                        <p:tgtEl>
                                          <p:spTgt spid="83"/>
                                        </p:tgtEl>
                                        <p:attrNameLst>
                                          <p:attrName>ppt_x</p:attrName>
                                        </p:attrNameLst>
                                      </p:cBhvr>
                                      <p:tavLst>
                                        <p:tav tm="0">
                                          <p:val>
                                            <p:strVal val="#ppt_x"/>
                                          </p:val>
                                        </p:tav>
                                        <p:tav tm="100000">
                                          <p:val>
                                            <p:strVal val="#ppt_x"/>
                                          </p:val>
                                        </p:tav>
                                      </p:tavLst>
                                    </p:anim>
                                    <p:anim calcmode="lin" valueType="num">
                                      <p:cBhvr>
                                        <p:cTn id="24" dur="750" fill="hold"/>
                                        <p:tgtEl>
                                          <p:spTgt spid="83"/>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200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750"/>
                                        <p:tgtEl>
                                          <p:spTgt spid="4"/>
                                        </p:tgtEl>
                                      </p:cBhvr>
                                    </p:animEffect>
                                    <p:anim calcmode="lin" valueType="num">
                                      <p:cBhvr>
                                        <p:cTn id="28" dur="750" fill="hold"/>
                                        <p:tgtEl>
                                          <p:spTgt spid="4"/>
                                        </p:tgtEl>
                                        <p:attrNameLst>
                                          <p:attrName>ppt_x</p:attrName>
                                        </p:attrNameLst>
                                      </p:cBhvr>
                                      <p:tavLst>
                                        <p:tav tm="0">
                                          <p:val>
                                            <p:strVal val="#ppt_x"/>
                                          </p:val>
                                        </p:tav>
                                        <p:tav tm="100000">
                                          <p:val>
                                            <p:strVal val="#ppt_x"/>
                                          </p:val>
                                        </p:tav>
                                      </p:tavLst>
                                    </p:anim>
                                    <p:anim calcmode="lin" valueType="num">
                                      <p:cBhvr>
                                        <p:cTn id="29" dur="750" fill="hold"/>
                                        <p:tgtEl>
                                          <p:spTgt spid="4"/>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250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750"/>
                                        <p:tgtEl>
                                          <p:spTgt spid="6"/>
                                        </p:tgtEl>
                                      </p:cBhvr>
                                    </p:animEffect>
                                    <p:anim calcmode="lin" valueType="num">
                                      <p:cBhvr>
                                        <p:cTn id="33" dur="750" fill="hold"/>
                                        <p:tgtEl>
                                          <p:spTgt spid="6"/>
                                        </p:tgtEl>
                                        <p:attrNameLst>
                                          <p:attrName>ppt_x</p:attrName>
                                        </p:attrNameLst>
                                      </p:cBhvr>
                                      <p:tavLst>
                                        <p:tav tm="0">
                                          <p:val>
                                            <p:strVal val="#ppt_x"/>
                                          </p:val>
                                        </p:tav>
                                        <p:tav tm="100000">
                                          <p:val>
                                            <p:strVal val="#ppt_x"/>
                                          </p:val>
                                        </p:tav>
                                      </p:tavLst>
                                    </p:anim>
                                    <p:anim calcmode="lin" valueType="num">
                                      <p:cBhvr>
                                        <p:cTn id="34" dur="750" fill="hold"/>
                                        <p:tgtEl>
                                          <p:spTgt spid="6"/>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300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750"/>
                                        <p:tgtEl>
                                          <p:spTgt spid="8"/>
                                        </p:tgtEl>
                                      </p:cBhvr>
                                    </p:animEffect>
                                    <p:anim calcmode="lin" valueType="num">
                                      <p:cBhvr>
                                        <p:cTn id="38" dur="750" fill="hold"/>
                                        <p:tgtEl>
                                          <p:spTgt spid="8"/>
                                        </p:tgtEl>
                                        <p:attrNameLst>
                                          <p:attrName>ppt_x</p:attrName>
                                        </p:attrNameLst>
                                      </p:cBhvr>
                                      <p:tavLst>
                                        <p:tav tm="0">
                                          <p:val>
                                            <p:strVal val="#ppt_x"/>
                                          </p:val>
                                        </p:tav>
                                        <p:tav tm="100000">
                                          <p:val>
                                            <p:strVal val="#ppt_x"/>
                                          </p:val>
                                        </p:tav>
                                      </p:tavLst>
                                    </p:anim>
                                    <p:anim calcmode="lin" valueType="num">
                                      <p:cBhvr>
                                        <p:cTn id="39" dur="750" fill="hold"/>
                                        <p:tgtEl>
                                          <p:spTgt spid="8"/>
                                        </p:tgtEl>
                                        <p:attrNameLst>
                                          <p:attrName>ppt_y</p:attrName>
                                        </p:attrNameLst>
                                      </p:cBhvr>
                                      <p:tavLst>
                                        <p:tav tm="0">
                                          <p:val>
                                            <p:strVal val="#ppt_y-.1"/>
                                          </p:val>
                                        </p:tav>
                                        <p:tav tm="100000">
                                          <p:val>
                                            <p:strVal val="#ppt_y"/>
                                          </p:val>
                                        </p:tav>
                                      </p:tavLst>
                                    </p:anim>
                                  </p:childTnLst>
                                </p:cTn>
                              </p:par>
                              <p:par>
                                <p:cTn id="40" presetID="47" presetClass="entr" presetSubtype="0" fill="hold" nodeType="withEffect">
                                  <p:stCondLst>
                                    <p:cond delay="350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750"/>
                                        <p:tgtEl>
                                          <p:spTgt spid="7"/>
                                        </p:tgtEl>
                                      </p:cBhvr>
                                    </p:animEffect>
                                    <p:anim calcmode="lin" valueType="num">
                                      <p:cBhvr>
                                        <p:cTn id="43" dur="750" fill="hold"/>
                                        <p:tgtEl>
                                          <p:spTgt spid="7"/>
                                        </p:tgtEl>
                                        <p:attrNameLst>
                                          <p:attrName>ppt_x</p:attrName>
                                        </p:attrNameLst>
                                      </p:cBhvr>
                                      <p:tavLst>
                                        <p:tav tm="0">
                                          <p:val>
                                            <p:strVal val="#ppt_x"/>
                                          </p:val>
                                        </p:tav>
                                        <p:tav tm="100000">
                                          <p:val>
                                            <p:strVal val="#ppt_x"/>
                                          </p:val>
                                        </p:tav>
                                      </p:tavLst>
                                    </p:anim>
                                    <p:anim calcmode="lin" valueType="num">
                                      <p:cBhvr>
                                        <p:cTn id="44" dur="750" fill="hold"/>
                                        <p:tgtEl>
                                          <p:spTgt spid="7"/>
                                        </p:tgtEl>
                                        <p:attrNameLst>
                                          <p:attrName>ppt_y</p:attrName>
                                        </p:attrNameLst>
                                      </p:cBhvr>
                                      <p:tavLst>
                                        <p:tav tm="0">
                                          <p:val>
                                            <p:strVal val="#ppt_y-.1"/>
                                          </p:val>
                                        </p:tav>
                                        <p:tav tm="100000">
                                          <p:val>
                                            <p:strVal val="#ppt_y"/>
                                          </p:val>
                                        </p:tav>
                                      </p:tavLst>
                                    </p:anim>
                                  </p:childTnLst>
                                </p:cTn>
                              </p:par>
                            </p:childTnLst>
                          </p:cTn>
                        </p:par>
                        <p:par>
                          <p:cTn id="45" fill="hold">
                            <p:stCondLst>
                              <p:cond delay="4250"/>
                            </p:stCondLst>
                            <p:childTnLst>
                              <p:par>
                                <p:cTn id="46" presetID="14" presetClass="entr" presetSubtype="10" fill="hold" grpId="0" nodeType="afterEffect">
                                  <p:stCondLst>
                                    <p:cond delay="0"/>
                                  </p:stCondLst>
                                  <p:childTnLst>
                                    <p:set>
                                      <p:cBhvr>
                                        <p:cTn id="47" dur="1" fill="hold">
                                          <p:stCondLst>
                                            <p:cond delay="0"/>
                                          </p:stCondLst>
                                        </p:cTn>
                                        <p:tgtEl>
                                          <p:spTgt spid="86"/>
                                        </p:tgtEl>
                                        <p:attrNameLst>
                                          <p:attrName>style.visibility</p:attrName>
                                        </p:attrNameLst>
                                      </p:cBhvr>
                                      <p:to>
                                        <p:strVal val="visible"/>
                                      </p:to>
                                    </p:set>
                                    <p:animEffect transition="in" filter="randombar(horizontal)">
                                      <p:cBhvr>
                                        <p:cTn id="48" dur="500"/>
                                        <p:tgtEl>
                                          <p:spTgt spid="86"/>
                                        </p:tgtEl>
                                      </p:cBhvr>
                                    </p:animEffect>
                                  </p:childTnLst>
                                </p:cTn>
                              </p:par>
                            </p:childTnLst>
                          </p:cTn>
                        </p:par>
                        <p:par>
                          <p:cTn id="49" fill="hold">
                            <p:stCondLst>
                              <p:cond delay="4750"/>
                            </p:stCondLst>
                            <p:childTnLst>
                              <p:par>
                                <p:cTn id="50" presetID="14" presetClass="entr" presetSubtype="10" fill="hold" grpId="0" nodeType="afterEffect">
                                  <p:stCondLst>
                                    <p:cond delay="0"/>
                                  </p:stCondLst>
                                  <p:childTnLst>
                                    <p:set>
                                      <p:cBhvr>
                                        <p:cTn id="51" dur="1" fill="hold">
                                          <p:stCondLst>
                                            <p:cond delay="0"/>
                                          </p:stCondLst>
                                        </p:cTn>
                                        <p:tgtEl>
                                          <p:spTgt spid="90"/>
                                        </p:tgtEl>
                                        <p:attrNameLst>
                                          <p:attrName>style.visibility</p:attrName>
                                        </p:attrNameLst>
                                      </p:cBhvr>
                                      <p:to>
                                        <p:strVal val="visible"/>
                                      </p:to>
                                    </p:set>
                                    <p:animEffect transition="in" filter="randombar(horizontal)">
                                      <p:cBhvr>
                                        <p:cTn id="52" dur="500"/>
                                        <p:tgtEl>
                                          <p:spTgt spid="90"/>
                                        </p:tgtEl>
                                      </p:cBhvr>
                                    </p:animEffect>
                                  </p:childTnLst>
                                </p:cTn>
                              </p:par>
                            </p:childTnLst>
                          </p:cTn>
                        </p:par>
                        <p:par>
                          <p:cTn id="53" fill="hold">
                            <p:stCondLst>
                              <p:cond delay="5250"/>
                            </p:stCondLst>
                            <p:childTnLst>
                              <p:par>
                                <p:cTn id="54" presetID="14" presetClass="entr" presetSubtype="10" fill="hold" grpId="0" nodeType="afterEffect">
                                  <p:stCondLst>
                                    <p:cond delay="0"/>
                                  </p:stCondLst>
                                  <p:childTnLst>
                                    <p:set>
                                      <p:cBhvr>
                                        <p:cTn id="55" dur="1" fill="hold">
                                          <p:stCondLst>
                                            <p:cond delay="0"/>
                                          </p:stCondLst>
                                        </p:cTn>
                                        <p:tgtEl>
                                          <p:spTgt spid="91"/>
                                        </p:tgtEl>
                                        <p:attrNameLst>
                                          <p:attrName>style.visibility</p:attrName>
                                        </p:attrNameLst>
                                      </p:cBhvr>
                                      <p:to>
                                        <p:strVal val="visible"/>
                                      </p:to>
                                    </p:set>
                                    <p:animEffect transition="in" filter="randombar(horizontal)">
                                      <p:cBhvr>
                                        <p:cTn id="56" dur="500"/>
                                        <p:tgtEl>
                                          <p:spTgt spid="91"/>
                                        </p:tgtEl>
                                      </p:cBhvr>
                                    </p:animEffect>
                                  </p:childTnLst>
                                </p:cTn>
                              </p:par>
                            </p:childTnLst>
                          </p:cTn>
                        </p:par>
                        <p:par>
                          <p:cTn id="57" fill="hold">
                            <p:stCondLst>
                              <p:cond delay="5750"/>
                            </p:stCondLst>
                            <p:childTnLst>
                              <p:par>
                                <p:cTn id="58" presetID="14" presetClass="entr" presetSubtype="10" fill="hold" grpId="0" nodeType="afterEffect">
                                  <p:stCondLst>
                                    <p:cond delay="0"/>
                                  </p:stCondLst>
                                  <p:childTnLst>
                                    <p:set>
                                      <p:cBhvr>
                                        <p:cTn id="59" dur="1" fill="hold">
                                          <p:stCondLst>
                                            <p:cond delay="0"/>
                                          </p:stCondLst>
                                        </p:cTn>
                                        <p:tgtEl>
                                          <p:spTgt spid="92"/>
                                        </p:tgtEl>
                                        <p:attrNameLst>
                                          <p:attrName>style.visibility</p:attrName>
                                        </p:attrNameLst>
                                      </p:cBhvr>
                                      <p:to>
                                        <p:strVal val="visible"/>
                                      </p:to>
                                    </p:set>
                                    <p:animEffect transition="in" filter="randombar(horizontal)">
                                      <p:cBhvr>
                                        <p:cTn id="60"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animBg="1"/>
      <p:bldP spid="2" grpId="0" animBg="1"/>
      <p:bldP spid="5" grpId="0" animBg="1"/>
      <p:bldP spid="3" grpId="0" animBg="1"/>
      <p:bldP spid="86" grpId="0"/>
      <p:bldP spid="90" grpId="0"/>
      <p:bldP spid="91" grpId="0"/>
      <p:bldP spid="9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任意多边形 46"/>
          <p:cNvSpPr/>
          <p:nvPr/>
        </p:nvSpPr>
        <p:spPr>
          <a:xfrm flipH="1">
            <a:off x="2487542" y="3646120"/>
            <a:ext cx="4597385" cy="958109"/>
          </a:xfrm>
          <a:custGeom>
            <a:avLst/>
            <a:gdLst>
              <a:gd name="connsiteX0" fmla="*/ 640136 w 6129048"/>
              <a:gd name="connsiteY0" fmla="*/ 0 h 1277774"/>
              <a:gd name="connsiteX1" fmla="*/ 6109087 w 6129048"/>
              <a:gd name="connsiteY1" fmla="*/ 0 h 1277774"/>
              <a:gd name="connsiteX2" fmla="*/ 6129048 w 6129048"/>
              <a:gd name="connsiteY2" fmla="*/ 2012 h 1277774"/>
              <a:gd name="connsiteX3" fmla="*/ 6129048 w 6129048"/>
              <a:gd name="connsiteY3" fmla="*/ 149955 h 1277774"/>
              <a:gd name="connsiteX4" fmla="*/ 6080383 w 6129048"/>
              <a:gd name="connsiteY4" fmla="*/ 145049 h 1277774"/>
              <a:gd name="connsiteX5" fmla="*/ 668839 w 6129048"/>
              <a:gd name="connsiteY5" fmla="*/ 145049 h 1277774"/>
              <a:gd name="connsiteX6" fmla="*/ 175639 w 6129048"/>
              <a:gd name="connsiteY6" fmla="*/ 638249 h 1277774"/>
              <a:gd name="connsiteX7" fmla="*/ 569442 w 6129048"/>
              <a:gd name="connsiteY7" fmla="*/ 1121429 h 1277774"/>
              <a:gd name="connsiteX8" fmla="*/ 615354 w 6129048"/>
              <a:gd name="connsiteY8" fmla="*/ 1126057 h 1277774"/>
              <a:gd name="connsiteX9" fmla="*/ 615354 w 6129048"/>
              <a:gd name="connsiteY9" fmla="*/ 1277774 h 1277774"/>
              <a:gd name="connsiteX10" fmla="*/ 511127 w 6129048"/>
              <a:gd name="connsiteY10" fmla="*/ 1267267 h 1277774"/>
              <a:gd name="connsiteX11" fmla="*/ 0 w 6129048"/>
              <a:gd name="connsiteY11" fmla="*/ 640136 h 1277774"/>
              <a:gd name="connsiteX12" fmla="*/ 640136 w 6129048"/>
              <a:gd name="connsiteY12" fmla="*/ 0 h 1277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129048" h="1277774">
                <a:moveTo>
                  <a:pt x="640136" y="0"/>
                </a:moveTo>
                <a:lnTo>
                  <a:pt x="6109087" y="0"/>
                </a:lnTo>
                <a:lnTo>
                  <a:pt x="6129048" y="2012"/>
                </a:lnTo>
                <a:lnTo>
                  <a:pt x="6129048" y="149955"/>
                </a:lnTo>
                <a:lnTo>
                  <a:pt x="6080383" y="145049"/>
                </a:lnTo>
                <a:lnTo>
                  <a:pt x="668839" y="145049"/>
                </a:lnTo>
                <a:cubicBezTo>
                  <a:pt x="396452" y="145049"/>
                  <a:pt x="175639" y="365862"/>
                  <a:pt x="175639" y="638249"/>
                </a:cubicBezTo>
                <a:cubicBezTo>
                  <a:pt x="175639" y="876588"/>
                  <a:pt x="344699" y="1075440"/>
                  <a:pt x="569442" y="1121429"/>
                </a:cubicBezTo>
                <a:lnTo>
                  <a:pt x="615354" y="1126057"/>
                </a:lnTo>
                <a:lnTo>
                  <a:pt x="615354" y="1277774"/>
                </a:lnTo>
                <a:lnTo>
                  <a:pt x="511127" y="1267267"/>
                </a:lnTo>
                <a:cubicBezTo>
                  <a:pt x="219428" y="1207576"/>
                  <a:pt x="0" y="949481"/>
                  <a:pt x="0" y="640136"/>
                </a:cubicBezTo>
                <a:cubicBezTo>
                  <a:pt x="0" y="286599"/>
                  <a:pt x="286599" y="0"/>
                  <a:pt x="640136" y="0"/>
                </a:cubicBezTo>
                <a:close/>
              </a:path>
            </a:pathLst>
          </a:custGeom>
          <a:solidFill>
            <a:schemeClr val="accent2"/>
          </a:solidFill>
          <a:ln>
            <a:no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48" name="任意多边形 47"/>
          <p:cNvSpPr/>
          <p:nvPr/>
        </p:nvSpPr>
        <p:spPr>
          <a:xfrm flipH="1">
            <a:off x="2487542" y="1955791"/>
            <a:ext cx="4597385" cy="958109"/>
          </a:xfrm>
          <a:custGeom>
            <a:avLst/>
            <a:gdLst>
              <a:gd name="connsiteX0" fmla="*/ 640136 w 6129048"/>
              <a:gd name="connsiteY0" fmla="*/ 0 h 1277774"/>
              <a:gd name="connsiteX1" fmla="*/ 6109087 w 6129048"/>
              <a:gd name="connsiteY1" fmla="*/ 0 h 1277774"/>
              <a:gd name="connsiteX2" fmla="*/ 6129048 w 6129048"/>
              <a:gd name="connsiteY2" fmla="*/ 2012 h 1277774"/>
              <a:gd name="connsiteX3" fmla="*/ 6129048 w 6129048"/>
              <a:gd name="connsiteY3" fmla="*/ 149955 h 1277774"/>
              <a:gd name="connsiteX4" fmla="*/ 6080383 w 6129048"/>
              <a:gd name="connsiteY4" fmla="*/ 145049 h 1277774"/>
              <a:gd name="connsiteX5" fmla="*/ 668839 w 6129048"/>
              <a:gd name="connsiteY5" fmla="*/ 145049 h 1277774"/>
              <a:gd name="connsiteX6" fmla="*/ 175639 w 6129048"/>
              <a:gd name="connsiteY6" fmla="*/ 638249 h 1277774"/>
              <a:gd name="connsiteX7" fmla="*/ 569442 w 6129048"/>
              <a:gd name="connsiteY7" fmla="*/ 1121429 h 1277774"/>
              <a:gd name="connsiteX8" fmla="*/ 615354 w 6129048"/>
              <a:gd name="connsiteY8" fmla="*/ 1126057 h 1277774"/>
              <a:gd name="connsiteX9" fmla="*/ 615354 w 6129048"/>
              <a:gd name="connsiteY9" fmla="*/ 1277774 h 1277774"/>
              <a:gd name="connsiteX10" fmla="*/ 511127 w 6129048"/>
              <a:gd name="connsiteY10" fmla="*/ 1267267 h 1277774"/>
              <a:gd name="connsiteX11" fmla="*/ 0 w 6129048"/>
              <a:gd name="connsiteY11" fmla="*/ 640136 h 1277774"/>
              <a:gd name="connsiteX12" fmla="*/ 640136 w 6129048"/>
              <a:gd name="connsiteY12" fmla="*/ 0 h 1277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129048" h="1277774">
                <a:moveTo>
                  <a:pt x="640136" y="0"/>
                </a:moveTo>
                <a:lnTo>
                  <a:pt x="6109087" y="0"/>
                </a:lnTo>
                <a:lnTo>
                  <a:pt x="6129048" y="2012"/>
                </a:lnTo>
                <a:lnTo>
                  <a:pt x="6129048" y="149955"/>
                </a:lnTo>
                <a:lnTo>
                  <a:pt x="6080383" y="145049"/>
                </a:lnTo>
                <a:lnTo>
                  <a:pt x="668839" y="145049"/>
                </a:lnTo>
                <a:cubicBezTo>
                  <a:pt x="396452" y="145049"/>
                  <a:pt x="175639" y="365862"/>
                  <a:pt x="175639" y="638249"/>
                </a:cubicBezTo>
                <a:cubicBezTo>
                  <a:pt x="175639" y="876588"/>
                  <a:pt x="344699" y="1075440"/>
                  <a:pt x="569442" y="1121429"/>
                </a:cubicBezTo>
                <a:lnTo>
                  <a:pt x="615354" y="1126057"/>
                </a:lnTo>
                <a:lnTo>
                  <a:pt x="615354" y="1277774"/>
                </a:lnTo>
                <a:lnTo>
                  <a:pt x="511127" y="1267267"/>
                </a:lnTo>
                <a:cubicBezTo>
                  <a:pt x="219428" y="1207576"/>
                  <a:pt x="0" y="949481"/>
                  <a:pt x="0" y="640136"/>
                </a:cubicBezTo>
                <a:cubicBezTo>
                  <a:pt x="0" y="286599"/>
                  <a:pt x="286599" y="0"/>
                  <a:pt x="640136" y="0"/>
                </a:cubicBezTo>
                <a:close/>
              </a:path>
            </a:pathLst>
          </a:custGeom>
          <a:solidFill>
            <a:schemeClr val="accent1"/>
          </a:solidFill>
          <a:ln>
            <a:no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49" name="任意多边形 48"/>
          <p:cNvSpPr/>
          <p:nvPr/>
        </p:nvSpPr>
        <p:spPr>
          <a:xfrm>
            <a:off x="2030377" y="2802541"/>
            <a:ext cx="4597385" cy="958109"/>
          </a:xfrm>
          <a:custGeom>
            <a:avLst/>
            <a:gdLst>
              <a:gd name="connsiteX0" fmla="*/ 640136 w 6129048"/>
              <a:gd name="connsiteY0" fmla="*/ 0 h 1277774"/>
              <a:gd name="connsiteX1" fmla="*/ 6109087 w 6129048"/>
              <a:gd name="connsiteY1" fmla="*/ 0 h 1277774"/>
              <a:gd name="connsiteX2" fmla="*/ 6129048 w 6129048"/>
              <a:gd name="connsiteY2" fmla="*/ 2012 h 1277774"/>
              <a:gd name="connsiteX3" fmla="*/ 6129048 w 6129048"/>
              <a:gd name="connsiteY3" fmla="*/ 149955 h 1277774"/>
              <a:gd name="connsiteX4" fmla="*/ 6080383 w 6129048"/>
              <a:gd name="connsiteY4" fmla="*/ 145049 h 1277774"/>
              <a:gd name="connsiteX5" fmla="*/ 668839 w 6129048"/>
              <a:gd name="connsiteY5" fmla="*/ 145049 h 1277774"/>
              <a:gd name="connsiteX6" fmla="*/ 175639 w 6129048"/>
              <a:gd name="connsiteY6" fmla="*/ 638249 h 1277774"/>
              <a:gd name="connsiteX7" fmla="*/ 569442 w 6129048"/>
              <a:gd name="connsiteY7" fmla="*/ 1121429 h 1277774"/>
              <a:gd name="connsiteX8" fmla="*/ 615354 w 6129048"/>
              <a:gd name="connsiteY8" fmla="*/ 1126057 h 1277774"/>
              <a:gd name="connsiteX9" fmla="*/ 615354 w 6129048"/>
              <a:gd name="connsiteY9" fmla="*/ 1277774 h 1277774"/>
              <a:gd name="connsiteX10" fmla="*/ 511127 w 6129048"/>
              <a:gd name="connsiteY10" fmla="*/ 1267267 h 1277774"/>
              <a:gd name="connsiteX11" fmla="*/ 0 w 6129048"/>
              <a:gd name="connsiteY11" fmla="*/ 640136 h 1277774"/>
              <a:gd name="connsiteX12" fmla="*/ 640136 w 6129048"/>
              <a:gd name="connsiteY12" fmla="*/ 0 h 1277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129048" h="1277774">
                <a:moveTo>
                  <a:pt x="640136" y="0"/>
                </a:moveTo>
                <a:lnTo>
                  <a:pt x="6109087" y="0"/>
                </a:lnTo>
                <a:lnTo>
                  <a:pt x="6129048" y="2012"/>
                </a:lnTo>
                <a:lnTo>
                  <a:pt x="6129048" y="149955"/>
                </a:lnTo>
                <a:lnTo>
                  <a:pt x="6080383" y="145049"/>
                </a:lnTo>
                <a:lnTo>
                  <a:pt x="668839" y="145049"/>
                </a:lnTo>
                <a:cubicBezTo>
                  <a:pt x="396452" y="145049"/>
                  <a:pt x="175639" y="365862"/>
                  <a:pt x="175639" y="638249"/>
                </a:cubicBezTo>
                <a:cubicBezTo>
                  <a:pt x="175639" y="876588"/>
                  <a:pt x="344699" y="1075440"/>
                  <a:pt x="569442" y="1121429"/>
                </a:cubicBezTo>
                <a:lnTo>
                  <a:pt x="615354" y="1126057"/>
                </a:lnTo>
                <a:lnTo>
                  <a:pt x="615354" y="1277774"/>
                </a:lnTo>
                <a:lnTo>
                  <a:pt x="511127" y="1267267"/>
                </a:lnTo>
                <a:cubicBezTo>
                  <a:pt x="219428" y="1207576"/>
                  <a:pt x="0" y="949481"/>
                  <a:pt x="0" y="640136"/>
                </a:cubicBezTo>
                <a:cubicBezTo>
                  <a:pt x="0" y="286599"/>
                  <a:pt x="286599" y="0"/>
                  <a:pt x="640136" y="0"/>
                </a:cubicBezTo>
                <a:close/>
              </a:path>
            </a:pathLst>
          </a:custGeom>
          <a:solidFill>
            <a:schemeClr val="accent2"/>
          </a:solidFill>
          <a:ln>
            <a:no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50" name="任意多边形 49"/>
          <p:cNvSpPr/>
          <p:nvPr/>
        </p:nvSpPr>
        <p:spPr>
          <a:xfrm>
            <a:off x="2486059" y="4492871"/>
            <a:ext cx="4141703" cy="113399"/>
          </a:xfrm>
          <a:custGeom>
            <a:avLst/>
            <a:gdLst>
              <a:gd name="connsiteX0" fmla="*/ 0 w 5521552"/>
              <a:gd name="connsiteY0" fmla="*/ 1125265 h 1277774"/>
              <a:gd name="connsiteX1" fmla="*/ 7858 w 5521552"/>
              <a:gd name="connsiteY1" fmla="*/ 1126057 h 1277774"/>
              <a:gd name="connsiteX2" fmla="*/ 7858 w 5521552"/>
              <a:gd name="connsiteY2" fmla="*/ 1277774 h 1277774"/>
              <a:gd name="connsiteX3" fmla="*/ 0 w 5521552"/>
              <a:gd name="connsiteY3" fmla="*/ 1276982 h 1277774"/>
              <a:gd name="connsiteX4" fmla="*/ 32640 w 5521552"/>
              <a:gd name="connsiteY4" fmla="*/ 0 h 1277774"/>
              <a:gd name="connsiteX5" fmla="*/ 5501591 w 5521552"/>
              <a:gd name="connsiteY5" fmla="*/ 0 h 1277774"/>
              <a:gd name="connsiteX6" fmla="*/ 5521552 w 5521552"/>
              <a:gd name="connsiteY6" fmla="*/ 2012 h 1277774"/>
              <a:gd name="connsiteX7" fmla="*/ 5521552 w 5521552"/>
              <a:gd name="connsiteY7" fmla="*/ 149955 h 1277774"/>
              <a:gd name="connsiteX8" fmla="*/ 5472887 w 5521552"/>
              <a:gd name="connsiteY8" fmla="*/ 145049 h 1277774"/>
              <a:gd name="connsiteX9" fmla="*/ 61343 w 5521552"/>
              <a:gd name="connsiteY9" fmla="*/ 145049 h 1277774"/>
              <a:gd name="connsiteX10" fmla="*/ 0 w 5521552"/>
              <a:gd name="connsiteY10" fmla="*/ 151233 h 1277774"/>
              <a:gd name="connsiteX11" fmla="*/ 0 w 5521552"/>
              <a:gd name="connsiteY11" fmla="*/ 3291 h 1277774"/>
              <a:gd name="connsiteX0" fmla="*/ 0 w 5521552"/>
              <a:gd name="connsiteY0" fmla="*/ 1276982 h 1277774"/>
              <a:gd name="connsiteX1" fmla="*/ 7858 w 5521552"/>
              <a:gd name="connsiteY1" fmla="*/ 1126057 h 1277774"/>
              <a:gd name="connsiteX2" fmla="*/ 7858 w 5521552"/>
              <a:gd name="connsiteY2" fmla="*/ 1277774 h 1277774"/>
              <a:gd name="connsiteX3" fmla="*/ 0 w 5521552"/>
              <a:gd name="connsiteY3" fmla="*/ 1276982 h 1277774"/>
              <a:gd name="connsiteX4" fmla="*/ 32640 w 5521552"/>
              <a:gd name="connsiteY4" fmla="*/ 0 h 1277774"/>
              <a:gd name="connsiteX5" fmla="*/ 5501591 w 5521552"/>
              <a:gd name="connsiteY5" fmla="*/ 0 h 1277774"/>
              <a:gd name="connsiteX6" fmla="*/ 5521552 w 5521552"/>
              <a:gd name="connsiteY6" fmla="*/ 2012 h 1277774"/>
              <a:gd name="connsiteX7" fmla="*/ 5521552 w 5521552"/>
              <a:gd name="connsiteY7" fmla="*/ 149955 h 1277774"/>
              <a:gd name="connsiteX8" fmla="*/ 5472887 w 5521552"/>
              <a:gd name="connsiteY8" fmla="*/ 145049 h 1277774"/>
              <a:gd name="connsiteX9" fmla="*/ 61343 w 5521552"/>
              <a:gd name="connsiteY9" fmla="*/ 145049 h 1277774"/>
              <a:gd name="connsiteX10" fmla="*/ 0 w 5521552"/>
              <a:gd name="connsiteY10" fmla="*/ 151233 h 1277774"/>
              <a:gd name="connsiteX11" fmla="*/ 0 w 5521552"/>
              <a:gd name="connsiteY11" fmla="*/ 3291 h 1277774"/>
              <a:gd name="connsiteX12" fmla="*/ 32640 w 5521552"/>
              <a:gd name="connsiteY12" fmla="*/ 0 h 1277774"/>
              <a:gd name="connsiteX0" fmla="*/ 0 w 5521552"/>
              <a:gd name="connsiteY0" fmla="*/ 1276982 h 1277774"/>
              <a:gd name="connsiteX1" fmla="*/ 7858 w 5521552"/>
              <a:gd name="connsiteY1" fmla="*/ 1277774 h 1277774"/>
              <a:gd name="connsiteX2" fmla="*/ 0 w 5521552"/>
              <a:gd name="connsiteY2" fmla="*/ 1276982 h 1277774"/>
              <a:gd name="connsiteX3" fmla="*/ 32640 w 5521552"/>
              <a:gd name="connsiteY3" fmla="*/ 0 h 1277774"/>
              <a:gd name="connsiteX4" fmla="*/ 5501591 w 5521552"/>
              <a:gd name="connsiteY4" fmla="*/ 0 h 1277774"/>
              <a:gd name="connsiteX5" fmla="*/ 5521552 w 5521552"/>
              <a:gd name="connsiteY5" fmla="*/ 2012 h 1277774"/>
              <a:gd name="connsiteX6" fmla="*/ 5521552 w 5521552"/>
              <a:gd name="connsiteY6" fmla="*/ 149955 h 1277774"/>
              <a:gd name="connsiteX7" fmla="*/ 5472887 w 5521552"/>
              <a:gd name="connsiteY7" fmla="*/ 145049 h 1277774"/>
              <a:gd name="connsiteX8" fmla="*/ 61343 w 5521552"/>
              <a:gd name="connsiteY8" fmla="*/ 145049 h 1277774"/>
              <a:gd name="connsiteX9" fmla="*/ 0 w 5521552"/>
              <a:gd name="connsiteY9" fmla="*/ 151233 h 1277774"/>
              <a:gd name="connsiteX10" fmla="*/ 0 w 5521552"/>
              <a:gd name="connsiteY10" fmla="*/ 3291 h 1277774"/>
              <a:gd name="connsiteX11" fmla="*/ 32640 w 5521552"/>
              <a:gd name="connsiteY11" fmla="*/ 0 h 1277774"/>
              <a:gd name="connsiteX0" fmla="*/ 32640 w 5521552"/>
              <a:gd name="connsiteY0" fmla="*/ 0 h 151233"/>
              <a:gd name="connsiteX1" fmla="*/ 5501591 w 5521552"/>
              <a:gd name="connsiteY1" fmla="*/ 0 h 151233"/>
              <a:gd name="connsiteX2" fmla="*/ 5521552 w 5521552"/>
              <a:gd name="connsiteY2" fmla="*/ 2012 h 151233"/>
              <a:gd name="connsiteX3" fmla="*/ 5521552 w 5521552"/>
              <a:gd name="connsiteY3" fmla="*/ 149955 h 151233"/>
              <a:gd name="connsiteX4" fmla="*/ 5472887 w 5521552"/>
              <a:gd name="connsiteY4" fmla="*/ 145049 h 151233"/>
              <a:gd name="connsiteX5" fmla="*/ 61343 w 5521552"/>
              <a:gd name="connsiteY5" fmla="*/ 145049 h 151233"/>
              <a:gd name="connsiteX6" fmla="*/ 0 w 5521552"/>
              <a:gd name="connsiteY6" fmla="*/ 151233 h 151233"/>
              <a:gd name="connsiteX7" fmla="*/ 0 w 5521552"/>
              <a:gd name="connsiteY7" fmla="*/ 3291 h 151233"/>
              <a:gd name="connsiteX8" fmla="*/ 32640 w 5521552"/>
              <a:gd name="connsiteY8" fmla="*/ 0 h 151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21552" h="151233">
                <a:moveTo>
                  <a:pt x="32640" y="0"/>
                </a:moveTo>
                <a:lnTo>
                  <a:pt x="5501591" y="0"/>
                </a:lnTo>
                <a:lnTo>
                  <a:pt x="5521552" y="2012"/>
                </a:lnTo>
                <a:lnTo>
                  <a:pt x="5521552" y="149955"/>
                </a:lnTo>
                <a:lnTo>
                  <a:pt x="5472887" y="145049"/>
                </a:lnTo>
                <a:lnTo>
                  <a:pt x="61343" y="145049"/>
                </a:lnTo>
                <a:lnTo>
                  <a:pt x="0" y="151233"/>
                </a:lnTo>
                <a:lnTo>
                  <a:pt x="0" y="3291"/>
                </a:lnTo>
                <a:lnTo>
                  <a:pt x="32640" y="0"/>
                </a:lnTo>
                <a:close/>
              </a:path>
            </a:pathLst>
          </a:custGeom>
          <a:solidFill>
            <a:schemeClr val="accent3"/>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51" name="任意多边形 50"/>
          <p:cNvSpPr/>
          <p:nvPr/>
        </p:nvSpPr>
        <p:spPr>
          <a:xfrm>
            <a:off x="2051797" y="1103773"/>
            <a:ext cx="4597385" cy="958109"/>
          </a:xfrm>
          <a:custGeom>
            <a:avLst/>
            <a:gdLst>
              <a:gd name="connsiteX0" fmla="*/ 640136 w 6129048"/>
              <a:gd name="connsiteY0" fmla="*/ 0 h 1277774"/>
              <a:gd name="connsiteX1" fmla="*/ 6109087 w 6129048"/>
              <a:gd name="connsiteY1" fmla="*/ 0 h 1277774"/>
              <a:gd name="connsiteX2" fmla="*/ 6129048 w 6129048"/>
              <a:gd name="connsiteY2" fmla="*/ 2012 h 1277774"/>
              <a:gd name="connsiteX3" fmla="*/ 6129048 w 6129048"/>
              <a:gd name="connsiteY3" fmla="*/ 149955 h 1277774"/>
              <a:gd name="connsiteX4" fmla="*/ 6080383 w 6129048"/>
              <a:gd name="connsiteY4" fmla="*/ 145049 h 1277774"/>
              <a:gd name="connsiteX5" fmla="*/ 668839 w 6129048"/>
              <a:gd name="connsiteY5" fmla="*/ 145049 h 1277774"/>
              <a:gd name="connsiteX6" fmla="*/ 175639 w 6129048"/>
              <a:gd name="connsiteY6" fmla="*/ 638249 h 1277774"/>
              <a:gd name="connsiteX7" fmla="*/ 569442 w 6129048"/>
              <a:gd name="connsiteY7" fmla="*/ 1121429 h 1277774"/>
              <a:gd name="connsiteX8" fmla="*/ 615354 w 6129048"/>
              <a:gd name="connsiteY8" fmla="*/ 1126057 h 1277774"/>
              <a:gd name="connsiteX9" fmla="*/ 615354 w 6129048"/>
              <a:gd name="connsiteY9" fmla="*/ 1277774 h 1277774"/>
              <a:gd name="connsiteX10" fmla="*/ 511127 w 6129048"/>
              <a:gd name="connsiteY10" fmla="*/ 1267267 h 1277774"/>
              <a:gd name="connsiteX11" fmla="*/ 0 w 6129048"/>
              <a:gd name="connsiteY11" fmla="*/ 640136 h 1277774"/>
              <a:gd name="connsiteX12" fmla="*/ 640136 w 6129048"/>
              <a:gd name="connsiteY12" fmla="*/ 0 h 1277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129048" h="1277774">
                <a:moveTo>
                  <a:pt x="640136" y="0"/>
                </a:moveTo>
                <a:lnTo>
                  <a:pt x="6109087" y="0"/>
                </a:lnTo>
                <a:lnTo>
                  <a:pt x="6129048" y="2012"/>
                </a:lnTo>
                <a:lnTo>
                  <a:pt x="6129048" y="149955"/>
                </a:lnTo>
                <a:lnTo>
                  <a:pt x="6080383" y="145049"/>
                </a:lnTo>
                <a:lnTo>
                  <a:pt x="668839" y="145049"/>
                </a:lnTo>
                <a:cubicBezTo>
                  <a:pt x="396452" y="145049"/>
                  <a:pt x="175639" y="365862"/>
                  <a:pt x="175639" y="638249"/>
                </a:cubicBezTo>
                <a:cubicBezTo>
                  <a:pt x="175639" y="876588"/>
                  <a:pt x="344699" y="1075440"/>
                  <a:pt x="569442" y="1121429"/>
                </a:cubicBezTo>
                <a:lnTo>
                  <a:pt x="615354" y="1126057"/>
                </a:lnTo>
                <a:lnTo>
                  <a:pt x="615354" y="1277774"/>
                </a:lnTo>
                <a:lnTo>
                  <a:pt x="511127" y="1267267"/>
                </a:lnTo>
                <a:cubicBezTo>
                  <a:pt x="219428" y="1207576"/>
                  <a:pt x="0" y="949481"/>
                  <a:pt x="0" y="640136"/>
                </a:cubicBezTo>
                <a:cubicBezTo>
                  <a:pt x="0" y="286599"/>
                  <a:pt x="286599" y="0"/>
                  <a:pt x="640136" y="0"/>
                </a:cubicBezTo>
                <a:close/>
              </a:path>
            </a:pathLst>
          </a:custGeom>
          <a:solidFill>
            <a:schemeClr val="accent1"/>
          </a:solidFill>
          <a:ln>
            <a:no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grpSp>
        <p:nvGrpSpPr>
          <p:cNvPr id="9" name="组合 8"/>
          <p:cNvGrpSpPr/>
          <p:nvPr/>
        </p:nvGrpSpPr>
        <p:grpSpPr>
          <a:xfrm>
            <a:off x="2031483" y="1093532"/>
            <a:ext cx="960331" cy="959982"/>
            <a:chOff x="2708644" y="1458043"/>
            <a:chExt cx="1280441" cy="1279976"/>
          </a:xfrm>
        </p:grpSpPr>
        <p:grpSp>
          <p:nvGrpSpPr>
            <p:cNvPr id="78" name="组合 77"/>
            <p:cNvGrpSpPr/>
            <p:nvPr/>
          </p:nvGrpSpPr>
          <p:grpSpPr>
            <a:xfrm>
              <a:off x="2708644" y="1458043"/>
              <a:ext cx="1280441" cy="1279976"/>
              <a:chOff x="2082060" y="4326575"/>
              <a:chExt cx="1280274" cy="1280272"/>
            </a:xfrm>
          </p:grpSpPr>
          <p:sp>
            <p:nvSpPr>
              <p:cNvPr id="85" name="椭圆 84"/>
              <p:cNvSpPr/>
              <p:nvPr/>
            </p:nvSpPr>
            <p:spPr>
              <a:xfrm>
                <a:off x="2082060" y="4326575"/>
                <a:ext cx="1280274" cy="1280272"/>
              </a:xfrm>
              <a:prstGeom prst="ellipse">
                <a:avLst/>
              </a:prstGeom>
              <a:gradFill>
                <a:gsLst>
                  <a:gs pos="0">
                    <a:schemeClr val="bg1">
                      <a:lumMod val="65000"/>
                    </a:schemeClr>
                  </a:gs>
                  <a:gs pos="100000">
                    <a:schemeClr val="bg1">
                      <a:lumMod val="95000"/>
                    </a:schemeClr>
                  </a:gs>
                </a:gsLst>
                <a:lin ang="2700000" scaled="1"/>
              </a:gradFill>
              <a:ln w="25400">
                <a:gradFill flip="none" rotWithShape="1">
                  <a:gsLst>
                    <a:gs pos="0">
                      <a:schemeClr val="bg1"/>
                    </a:gs>
                    <a:gs pos="100000">
                      <a:schemeClr val="bg1">
                        <a:lumMod val="65000"/>
                      </a:schemeClr>
                    </a:gs>
                  </a:gsLst>
                  <a:lin ang="2700000" scaled="1"/>
                  <a:tileRect/>
                </a:gradFill>
              </a:ln>
              <a:effectLst>
                <a:outerShdw blurRad="622300" dist="2159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lumMod val="50000"/>
                    </a:schemeClr>
                  </a:solidFill>
                  <a:cs typeface="+mn-ea"/>
                  <a:sym typeface="+mn-lt"/>
                </a:endParaRPr>
              </a:p>
            </p:txBody>
          </p:sp>
          <p:sp>
            <p:nvSpPr>
              <p:cNvPr id="83" name="椭圆 82"/>
              <p:cNvSpPr/>
              <p:nvPr/>
            </p:nvSpPr>
            <p:spPr>
              <a:xfrm>
                <a:off x="2220839" y="4480358"/>
                <a:ext cx="985420" cy="985419"/>
              </a:xfrm>
              <a:prstGeom prst="ellipse">
                <a:avLst/>
              </a:prstGeom>
              <a:gradFill>
                <a:gsLst>
                  <a:gs pos="0">
                    <a:schemeClr val="bg1">
                      <a:lumMod val="65000"/>
                    </a:schemeClr>
                  </a:gs>
                  <a:gs pos="100000">
                    <a:schemeClr val="bg1">
                      <a:lumMod val="95000"/>
                    </a:schemeClr>
                  </a:gs>
                </a:gsLst>
                <a:lin ang="2700000" scaled="1"/>
              </a:gradFill>
              <a:ln w="25400">
                <a:gradFill flip="none" rotWithShape="1">
                  <a:gsLst>
                    <a:gs pos="0">
                      <a:schemeClr val="bg1"/>
                    </a:gs>
                    <a:gs pos="100000">
                      <a:schemeClr val="bg1">
                        <a:lumMod val="65000"/>
                      </a:schemeClr>
                    </a:gs>
                  </a:gsLst>
                  <a:lin ang="2700000" scaled="1"/>
                  <a:tileRect/>
                </a:gradFill>
              </a:ln>
              <a:effectLst>
                <a:outerShdw blurRad="622300" dist="2159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lumMod val="50000"/>
                    </a:schemeClr>
                  </a:solidFill>
                  <a:cs typeface="+mn-ea"/>
                  <a:sym typeface="+mn-lt"/>
                </a:endParaRPr>
              </a:p>
            </p:txBody>
          </p:sp>
        </p:grpSp>
        <p:sp>
          <p:nvSpPr>
            <p:cNvPr id="100" name="文本框 114"/>
            <p:cNvSpPr txBox="1"/>
            <p:nvPr/>
          </p:nvSpPr>
          <p:spPr>
            <a:xfrm>
              <a:off x="2909359" y="1719754"/>
              <a:ext cx="879010" cy="800219"/>
            </a:xfrm>
            <a:prstGeom prst="rect">
              <a:avLst/>
            </a:prstGeom>
            <a:noFill/>
          </p:spPr>
          <p:txBody>
            <a:bodyPr wrap="square" rtlCol="0">
              <a:spAutoFit/>
            </a:bodyPr>
            <a:lstStyle/>
            <a:p>
              <a:pPr algn="ctr"/>
              <a:r>
                <a:rPr lang="en-US" altLang="zh-CN" sz="3300" dirty="0">
                  <a:solidFill>
                    <a:schemeClr val="bg1">
                      <a:lumMod val="50000"/>
                    </a:schemeClr>
                  </a:solidFill>
                  <a:effectLst>
                    <a:innerShdw blurRad="63500" dist="50800" dir="13500000">
                      <a:prstClr val="black">
                        <a:alpha val="50000"/>
                      </a:prstClr>
                    </a:innerShdw>
                  </a:effectLst>
                  <a:cs typeface="+mn-ea"/>
                  <a:sym typeface="+mn-lt"/>
                </a:rPr>
                <a:t>01</a:t>
              </a:r>
              <a:endParaRPr lang="zh-CN" altLang="en-US" sz="3300" dirty="0">
                <a:solidFill>
                  <a:schemeClr val="bg1">
                    <a:lumMod val="50000"/>
                  </a:schemeClr>
                </a:solidFill>
                <a:effectLst>
                  <a:innerShdw blurRad="63500" dist="50800" dir="13500000">
                    <a:prstClr val="black">
                      <a:alpha val="50000"/>
                    </a:prstClr>
                  </a:innerShdw>
                </a:effectLst>
                <a:cs typeface="+mn-ea"/>
                <a:sym typeface="+mn-lt"/>
              </a:endParaRPr>
            </a:p>
          </p:txBody>
        </p:sp>
      </p:grpSp>
      <p:grpSp>
        <p:nvGrpSpPr>
          <p:cNvPr id="11" name="组合 10"/>
          <p:cNvGrpSpPr/>
          <p:nvPr/>
        </p:nvGrpSpPr>
        <p:grpSpPr>
          <a:xfrm>
            <a:off x="6162925" y="1948540"/>
            <a:ext cx="960331" cy="959982"/>
            <a:chOff x="8217233" y="2598053"/>
            <a:chExt cx="1280441" cy="1279976"/>
          </a:xfrm>
        </p:grpSpPr>
        <p:grpSp>
          <p:nvGrpSpPr>
            <p:cNvPr id="53" name="组合 52"/>
            <p:cNvGrpSpPr/>
            <p:nvPr/>
          </p:nvGrpSpPr>
          <p:grpSpPr>
            <a:xfrm>
              <a:off x="8217233" y="2598053"/>
              <a:ext cx="1280441" cy="1279976"/>
              <a:chOff x="2082060" y="4326575"/>
              <a:chExt cx="1280274" cy="1280272"/>
            </a:xfrm>
          </p:grpSpPr>
          <p:sp>
            <p:nvSpPr>
              <p:cNvPr id="63" name="椭圆 62"/>
              <p:cNvSpPr/>
              <p:nvPr/>
            </p:nvSpPr>
            <p:spPr>
              <a:xfrm>
                <a:off x="2082060" y="4326575"/>
                <a:ext cx="1280274" cy="1280272"/>
              </a:xfrm>
              <a:prstGeom prst="ellipse">
                <a:avLst/>
              </a:prstGeom>
              <a:gradFill>
                <a:gsLst>
                  <a:gs pos="0">
                    <a:schemeClr val="bg1">
                      <a:lumMod val="65000"/>
                    </a:schemeClr>
                  </a:gs>
                  <a:gs pos="100000">
                    <a:schemeClr val="bg1">
                      <a:lumMod val="95000"/>
                    </a:schemeClr>
                  </a:gs>
                </a:gsLst>
                <a:lin ang="2700000" scaled="1"/>
              </a:gradFill>
              <a:ln w="25400">
                <a:gradFill flip="none" rotWithShape="1">
                  <a:gsLst>
                    <a:gs pos="0">
                      <a:schemeClr val="bg1"/>
                    </a:gs>
                    <a:gs pos="100000">
                      <a:schemeClr val="bg1">
                        <a:lumMod val="65000"/>
                      </a:schemeClr>
                    </a:gs>
                  </a:gsLst>
                  <a:lin ang="2700000" scaled="1"/>
                  <a:tileRect/>
                </a:gradFill>
              </a:ln>
              <a:effectLst>
                <a:outerShdw blurRad="622300" dist="2159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lumMod val="50000"/>
                    </a:schemeClr>
                  </a:solidFill>
                  <a:cs typeface="+mn-ea"/>
                  <a:sym typeface="+mn-lt"/>
                </a:endParaRPr>
              </a:p>
            </p:txBody>
          </p:sp>
          <p:sp>
            <p:nvSpPr>
              <p:cNvPr id="61" name="椭圆 60"/>
              <p:cNvSpPr/>
              <p:nvPr/>
            </p:nvSpPr>
            <p:spPr>
              <a:xfrm>
                <a:off x="2220839" y="4480358"/>
                <a:ext cx="985420" cy="985419"/>
              </a:xfrm>
              <a:prstGeom prst="ellipse">
                <a:avLst/>
              </a:prstGeom>
              <a:gradFill>
                <a:gsLst>
                  <a:gs pos="0">
                    <a:schemeClr val="bg1">
                      <a:lumMod val="65000"/>
                    </a:schemeClr>
                  </a:gs>
                  <a:gs pos="100000">
                    <a:schemeClr val="bg1">
                      <a:lumMod val="95000"/>
                    </a:schemeClr>
                  </a:gs>
                </a:gsLst>
                <a:lin ang="2700000" scaled="1"/>
              </a:gradFill>
              <a:ln w="25400">
                <a:gradFill flip="none" rotWithShape="1">
                  <a:gsLst>
                    <a:gs pos="0">
                      <a:schemeClr val="bg1"/>
                    </a:gs>
                    <a:gs pos="100000">
                      <a:schemeClr val="bg1">
                        <a:lumMod val="65000"/>
                      </a:schemeClr>
                    </a:gs>
                  </a:gsLst>
                  <a:lin ang="2700000" scaled="1"/>
                  <a:tileRect/>
                </a:gradFill>
              </a:ln>
              <a:effectLst>
                <a:outerShdw blurRad="622300" dist="2159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lumMod val="50000"/>
                    </a:schemeClr>
                  </a:solidFill>
                  <a:cs typeface="+mn-ea"/>
                  <a:sym typeface="+mn-lt"/>
                </a:endParaRPr>
              </a:p>
            </p:txBody>
          </p:sp>
        </p:grpSp>
        <p:sp>
          <p:nvSpPr>
            <p:cNvPr id="104" name="文本框 118"/>
            <p:cNvSpPr txBox="1"/>
            <p:nvPr/>
          </p:nvSpPr>
          <p:spPr>
            <a:xfrm>
              <a:off x="8388532" y="2853409"/>
              <a:ext cx="879010" cy="800219"/>
            </a:xfrm>
            <a:prstGeom prst="rect">
              <a:avLst/>
            </a:prstGeom>
            <a:noFill/>
          </p:spPr>
          <p:txBody>
            <a:bodyPr wrap="square" rtlCol="0">
              <a:spAutoFit/>
            </a:bodyPr>
            <a:lstStyle/>
            <a:p>
              <a:pPr algn="ctr"/>
              <a:r>
                <a:rPr lang="en-US" altLang="zh-CN" sz="3300" dirty="0">
                  <a:solidFill>
                    <a:schemeClr val="bg1">
                      <a:lumMod val="50000"/>
                    </a:schemeClr>
                  </a:solidFill>
                  <a:effectLst>
                    <a:innerShdw blurRad="63500" dist="50800" dir="13500000">
                      <a:prstClr val="black">
                        <a:alpha val="50000"/>
                      </a:prstClr>
                    </a:innerShdw>
                  </a:effectLst>
                  <a:cs typeface="+mn-ea"/>
                  <a:sym typeface="+mn-lt"/>
                </a:rPr>
                <a:t>02</a:t>
              </a:r>
              <a:endParaRPr lang="zh-CN" altLang="en-US" sz="3300" dirty="0">
                <a:solidFill>
                  <a:schemeClr val="bg1">
                    <a:lumMod val="50000"/>
                  </a:schemeClr>
                </a:solidFill>
                <a:effectLst>
                  <a:innerShdw blurRad="63500" dist="50800" dir="13500000">
                    <a:prstClr val="black">
                      <a:alpha val="50000"/>
                    </a:prstClr>
                  </a:innerShdw>
                </a:effectLst>
                <a:cs typeface="+mn-ea"/>
                <a:sym typeface="+mn-lt"/>
              </a:endParaRPr>
            </a:p>
          </p:txBody>
        </p:sp>
      </p:grpSp>
      <p:grpSp>
        <p:nvGrpSpPr>
          <p:cNvPr id="10" name="组合 9"/>
          <p:cNvGrpSpPr/>
          <p:nvPr/>
        </p:nvGrpSpPr>
        <p:grpSpPr>
          <a:xfrm>
            <a:off x="2009102" y="2798395"/>
            <a:ext cx="960331" cy="959982"/>
            <a:chOff x="2678802" y="3731193"/>
            <a:chExt cx="1280441" cy="1279976"/>
          </a:xfrm>
        </p:grpSpPr>
        <p:grpSp>
          <p:nvGrpSpPr>
            <p:cNvPr id="65" name="组合 64"/>
            <p:cNvGrpSpPr/>
            <p:nvPr/>
          </p:nvGrpSpPr>
          <p:grpSpPr>
            <a:xfrm>
              <a:off x="2678802" y="3731193"/>
              <a:ext cx="1280441" cy="1279976"/>
              <a:chOff x="2082060" y="4326575"/>
              <a:chExt cx="1280274" cy="1280272"/>
            </a:xfrm>
          </p:grpSpPr>
          <p:sp>
            <p:nvSpPr>
              <p:cNvPr id="76" name="椭圆 75"/>
              <p:cNvSpPr/>
              <p:nvPr/>
            </p:nvSpPr>
            <p:spPr>
              <a:xfrm>
                <a:off x="2082060" y="4326575"/>
                <a:ext cx="1280274" cy="1280272"/>
              </a:xfrm>
              <a:prstGeom prst="ellipse">
                <a:avLst/>
              </a:prstGeom>
              <a:gradFill>
                <a:gsLst>
                  <a:gs pos="0">
                    <a:schemeClr val="bg1">
                      <a:lumMod val="65000"/>
                    </a:schemeClr>
                  </a:gs>
                  <a:gs pos="100000">
                    <a:schemeClr val="bg1">
                      <a:lumMod val="95000"/>
                    </a:schemeClr>
                  </a:gs>
                </a:gsLst>
                <a:lin ang="2700000" scaled="1"/>
              </a:gradFill>
              <a:ln w="25400">
                <a:gradFill flip="none" rotWithShape="1">
                  <a:gsLst>
                    <a:gs pos="0">
                      <a:schemeClr val="bg1"/>
                    </a:gs>
                    <a:gs pos="100000">
                      <a:schemeClr val="bg1">
                        <a:lumMod val="65000"/>
                      </a:schemeClr>
                    </a:gs>
                  </a:gsLst>
                  <a:lin ang="2700000" scaled="1"/>
                  <a:tileRect/>
                </a:gradFill>
              </a:ln>
              <a:effectLst>
                <a:outerShdw blurRad="622300" dist="2159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lumMod val="50000"/>
                    </a:schemeClr>
                  </a:solidFill>
                  <a:cs typeface="+mn-ea"/>
                  <a:sym typeface="+mn-lt"/>
                </a:endParaRPr>
              </a:p>
            </p:txBody>
          </p:sp>
          <p:sp>
            <p:nvSpPr>
              <p:cNvPr id="74" name="椭圆 73"/>
              <p:cNvSpPr/>
              <p:nvPr/>
            </p:nvSpPr>
            <p:spPr>
              <a:xfrm>
                <a:off x="2220839" y="4480358"/>
                <a:ext cx="985420" cy="985419"/>
              </a:xfrm>
              <a:prstGeom prst="ellipse">
                <a:avLst/>
              </a:prstGeom>
              <a:gradFill>
                <a:gsLst>
                  <a:gs pos="0">
                    <a:schemeClr val="bg1">
                      <a:lumMod val="65000"/>
                    </a:schemeClr>
                  </a:gs>
                  <a:gs pos="100000">
                    <a:schemeClr val="bg1">
                      <a:lumMod val="95000"/>
                    </a:schemeClr>
                  </a:gs>
                </a:gsLst>
                <a:lin ang="2700000" scaled="1"/>
              </a:gradFill>
              <a:ln w="25400">
                <a:gradFill flip="none" rotWithShape="1">
                  <a:gsLst>
                    <a:gs pos="0">
                      <a:schemeClr val="bg1"/>
                    </a:gs>
                    <a:gs pos="100000">
                      <a:schemeClr val="bg1">
                        <a:lumMod val="65000"/>
                      </a:schemeClr>
                    </a:gs>
                  </a:gsLst>
                  <a:lin ang="2700000" scaled="1"/>
                  <a:tileRect/>
                </a:gradFill>
              </a:ln>
              <a:effectLst>
                <a:outerShdw blurRad="622300" dist="2159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lumMod val="50000"/>
                    </a:schemeClr>
                  </a:solidFill>
                  <a:cs typeface="+mn-ea"/>
                  <a:sym typeface="+mn-lt"/>
                </a:endParaRPr>
              </a:p>
            </p:txBody>
          </p:sp>
        </p:grpSp>
        <p:sp>
          <p:nvSpPr>
            <p:cNvPr id="108" name="文本框 122"/>
            <p:cNvSpPr txBox="1"/>
            <p:nvPr/>
          </p:nvSpPr>
          <p:spPr>
            <a:xfrm>
              <a:off x="2870867" y="3986549"/>
              <a:ext cx="879010" cy="800219"/>
            </a:xfrm>
            <a:prstGeom prst="rect">
              <a:avLst/>
            </a:prstGeom>
            <a:noFill/>
          </p:spPr>
          <p:txBody>
            <a:bodyPr wrap="square" rtlCol="0">
              <a:spAutoFit/>
            </a:bodyPr>
            <a:lstStyle/>
            <a:p>
              <a:pPr algn="ctr"/>
              <a:r>
                <a:rPr lang="en-US" altLang="zh-CN" sz="3300" dirty="0">
                  <a:solidFill>
                    <a:schemeClr val="bg1">
                      <a:lumMod val="50000"/>
                    </a:schemeClr>
                  </a:solidFill>
                  <a:effectLst>
                    <a:innerShdw blurRad="63500" dist="50800" dir="13500000">
                      <a:prstClr val="black">
                        <a:alpha val="50000"/>
                      </a:prstClr>
                    </a:innerShdw>
                  </a:effectLst>
                  <a:cs typeface="+mn-ea"/>
                  <a:sym typeface="+mn-lt"/>
                </a:rPr>
                <a:t>03</a:t>
              </a:r>
              <a:endParaRPr lang="zh-CN" altLang="en-US" sz="3300" dirty="0">
                <a:solidFill>
                  <a:schemeClr val="bg1">
                    <a:lumMod val="50000"/>
                  </a:schemeClr>
                </a:solidFill>
                <a:effectLst>
                  <a:innerShdw blurRad="63500" dist="50800" dir="13500000">
                    <a:prstClr val="black">
                      <a:alpha val="50000"/>
                    </a:prstClr>
                  </a:innerShdw>
                </a:effectLst>
                <a:cs typeface="+mn-ea"/>
                <a:sym typeface="+mn-lt"/>
              </a:endParaRPr>
            </a:p>
          </p:txBody>
        </p:sp>
      </p:grpSp>
      <p:grpSp>
        <p:nvGrpSpPr>
          <p:cNvPr id="12" name="组合 11"/>
          <p:cNvGrpSpPr/>
          <p:nvPr/>
        </p:nvGrpSpPr>
        <p:grpSpPr>
          <a:xfrm>
            <a:off x="6140864" y="3640839"/>
            <a:ext cx="960331" cy="959982"/>
            <a:chOff x="8187818" y="4854452"/>
            <a:chExt cx="1280441" cy="1279976"/>
          </a:xfrm>
        </p:grpSpPr>
        <p:grpSp>
          <p:nvGrpSpPr>
            <p:cNvPr id="87" name="组合 86"/>
            <p:cNvGrpSpPr/>
            <p:nvPr/>
          </p:nvGrpSpPr>
          <p:grpSpPr>
            <a:xfrm>
              <a:off x="8187818" y="4854452"/>
              <a:ext cx="1280441" cy="1279976"/>
              <a:chOff x="2082060" y="4326575"/>
              <a:chExt cx="1280274" cy="1280272"/>
            </a:xfrm>
          </p:grpSpPr>
          <p:sp>
            <p:nvSpPr>
              <p:cNvPr id="96" name="椭圆 95"/>
              <p:cNvSpPr/>
              <p:nvPr/>
            </p:nvSpPr>
            <p:spPr>
              <a:xfrm>
                <a:off x="2082060" y="4326575"/>
                <a:ext cx="1280274" cy="1280272"/>
              </a:xfrm>
              <a:prstGeom prst="ellipse">
                <a:avLst/>
              </a:prstGeom>
              <a:gradFill>
                <a:gsLst>
                  <a:gs pos="0">
                    <a:schemeClr val="bg1">
                      <a:lumMod val="65000"/>
                    </a:schemeClr>
                  </a:gs>
                  <a:gs pos="100000">
                    <a:schemeClr val="bg1">
                      <a:lumMod val="95000"/>
                    </a:schemeClr>
                  </a:gs>
                </a:gsLst>
                <a:lin ang="2700000" scaled="1"/>
              </a:gradFill>
              <a:ln w="25400">
                <a:gradFill flip="none" rotWithShape="1">
                  <a:gsLst>
                    <a:gs pos="0">
                      <a:schemeClr val="bg1"/>
                    </a:gs>
                    <a:gs pos="100000">
                      <a:schemeClr val="bg1">
                        <a:lumMod val="65000"/>
                      </a:schemeClr>
                    </a:gs>
                  </a:gsLst>
                  <a:lin ang="2700000" scaled="1"/>
                  <a:tileRect/>
                </a:gradFill>
              </a:ln>
              <a:effectLst>
                <a:outerShdw blurRad="622300" dist="2159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lumMod val="50000"/>
                    </a:schemeClr>
                  </a:solidFill>
                  <a:cs typeface="+mn-ea"/>
                  <a:sym typeface="+mn-lt"/>
                </a:endParaRPr>
              </a:p>
            </p:txBody>
          </p:sp>
          <p:sp>
            <p:nvSpPr>
              <p:cNvPr id="94" name="椭圆 93"/>
              <p:cNvSpPr/>
              <p:nvPr/>
            </p:nvSpPr>
            <p:spPr>
              <a:xfrm>
                <a:off x="2220839" y="4480358"/>
                <a:ext cx="985420" cy="985419"/>
              </a:xfrm>
              <a:prstGeom prst="ellipse">
                <a:avLst/>
              </a:prstGeom>
              <a:gradFill>
                <a:gsLst>
                  <a:gs pos="0">
                    <a:schemeClr val="bg1">
                      <a:lumMod val="65000"/>
                    </a:schemeClr>
                  </a:gs>
                  <a:gs pos="100000">
                    <a:schemeClr val="bg1">
                      <a:lumMod val="95000"/>
                    </a:schemeClr>
                  </a:gs>
                </a:gsLst>
                <a:lin ang="2700000" scaled="1"/>
              </a:gradFill>
              <a:ln w="25400">
                <a:gradFill flip="none" rotWithShape="1">
                  <a:gsLst>
                    <a:gs pos="0">
                      <a:schemeClr val="bg1"/>
                    </a:gs>
                    <a:gs pos="100000">
                      <a:schemeClr val="bg1">
                        <a:lumMod val="65000"/>
                      </a:schemeClr>
                    </a:gs>
                  </a:gsLst>
                  <a:lin ang="2700000" scaled="1"/>
                  <a:tileRect/>
                </a:gradFill>
              </a:ln>
              <a:effectLst>
                <a:outerShdw blurRad="622300" dist="2159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lumMod val="50000"/>
                    </a:schemeClr>
                  </a:solidFill>
                  <a:cs typeface="+mn-ea"/>
                  <a:sym typeface="+mn-lt"/>
                </a:endParaRPr>
              </a:p>
            </p:txBody>
          </p:sp>
        </p:grpSp>
        <p:sp>
          <p:nvSpPr>
            <p:cNvPr id="112" name="文本框 126"/>
            <p:cNvSpPr txBox="1"/>
            <p:nvPr/>
          </p:nvSpPr>
          <p:spPr>
            <a:xfrm>
              <a:off x="8367183" y="5124024"/>
              <a:ext cx="879010" cy="800219"/>
            </a:xfrm>
            <a:prstGeom prst="rect">
              <a:avLst/>
            </a:prstGeom>
            <a:noFill/>
          </p:spPr>
          <p:txBody>
            <a:bodyPr wrap="square" rtlCol="0">
              <a:spAutoFit/>
            </a:bodyPr>
            <a:lstStyle/>
            <a:p>
              <a:pPr algn="ctr"/>
              <a:r>
                <a:rPr lang="en-US" altLang="zh-CN" sz="3300" dirty="0">
                  <a:solidFill>
                    <a:schemeClr val="bg1">
                      <a:lumMod val="50000"/>
                    </a:schemeClr>
                  </a:solidFill>
                  <a:effectLst>
                    <a:innerShdw blurRad="63500" dist="50800" dir="13500000">
                      <a:prstClr val="black">
                        <a:alpha val="50000"/>
                      </a:prstClr>
                    </a:innerShdw>
                  </a:effectLst>
                  <a:cs typeface="+mn-ea"/>
                  <a:sym typeface="+mn-lt"/>
                </a:rPr>
                <a:t>04</a:t>
              </a:r>
              <a:endParaRPr lang="zh-CN" altLang="en-US" sz="3300" dirty="0">
                <a:solidFill>
                  <a:schemeClr val="bg1">
                    <a:lumMod val="50000"/>
                  </a:schemeClr>
                </a:solidFill>
                <a:effectLst>
                  <a:innerShdw blurRad="63500" dist="50800" dir="13500000">
                    <a:prstClr val="black">
                      <a:alpha val="50000"/>
                    </a:prstClr>
                  </a:innerShdw>
                </a:effectLst>
                <a:cs typeface="+mn-ea"/>
                <a:sym typeface="+mn-lt"/>
              </a:endParaRPr>
            </a:p>
          </p:txBody>
        </p:sp>
      </p:grpSp>
      <p:grpSp>
        <p:nvGrpSpPr>
          <p:cNvPr id="14" name="组合 13"/>
          <p:cNvGrpSpPr/>
          <p:nvPr/>
        </p:nvGrpSpPr>
        <p:grpSpPr>
          <a:xfrm>
            <a:off x="3186318" y="1276413"/>
            <a:ext cx="3373132" cy="630447"/>
            <a:chOff x="3186318" y="1276413"/>
            <a:chExt cx="3373132" cy="630447"/>
          </a:xfrm>
        </p:grpSpPr>
        <p:sp>
          <p:nvSpPr>
            <p:cNvPr id="98" name="文本框 112"/>
            <p:cNvSpPr txBox="1"/>
            <p:nvPr/>
          </p:nvSpPr>
          <p:spPr>
            <a:xfrm>
              <a:off x="3757598" y="1276413"/>
              <a:ext cx="993773" cy="248209"/>
            </a:xfrm>
            <a:prstGeom prst="rect">
              <a:avLst/>
            </a:prstGeom>
            <a:noFill/>
          </p:spPr>
          <p:txBody>
            <a:bodyPr wrap="square" rtlCol="0">
              <a:spAutoFit/>
            </a:bodyPr>
            <a:lstStyle/>
            <a:p>
              <a:r>
                <a:rPr lang="zh-CN" altLang="en-US" sz="1013" dirty="0">
                  <a:solidFill>
                    <a:schemeClr val="tx1">
                      <a:lumMod val="50000"/>
                      <a:lumOff val="50000"/>
                    </a:schemeClr>
                  </a:solidFill>
                  <a:cs typeface="+mn-ea"/>
                  <a:sym typeface="+mn-lt"/>
                </a:rPr>
                <a:t>添加标题</a:t>
              </a:r>
            </a:p>
          </p:txBody>
        </p:sp>
        <p:sp>
          <p:nvSpPr>
            <p:cNvPr id="113" name="文本框 113"/>
            <p:cNvSpPr txBox="1"/>
            <p:nvPr/>
          </p:nvSpPr>
          <p:spPr>
            <a:xfrm>
              <a:off x="3761805" y="1488669"/>
              <a:ext cx="2797645" cy="418191"/>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cs typeface="+mn-ea"/>
                  <a:sym typeface="+mn-lt"/>
                </a:rPr>
                <a:t>单击添加详细文字说明，或复制文本黏贴自此右键只保留文字单击添加详细文字说明，或复制文本黏贴自此右键只保留文字</a:t>
              </a:r>
            </a:p>
          </p:txBody>
        </p:sp>
        <p:grpSp>
          <p:nvGrpSpPr>
            <p:cNvPr id="97" name="组合 96"/>
            <p:cNvGrpSpPr/>
            <p:nvPr/>
          </p:nvGrpSpPr>
          <p:grpSpPr>
            <a:xfrm>
              <a:off x="3186318" y="1301345"/>
              <a:ext cx="416626" cy="449794"/>
              <a:chOff x="79836" y="1653714"/>
              <a:chExt cx="555501" cy="599725"/>
            </a:xfrm>
            <a:solidFill>
              <a:schemeClr val="accent1"/>
            </a:solidFill>
          </p:grpSpPr>
          <p:sp>
            <p:nvSpPr>
              <p:cNvPr id="99" name="Freeform 46"/>
              <p:cNvSpPr>
                <a:spLocks/>
              </p:cNvSpPr>
              <p:nvPr/>
            </p:nvSpPr>
            <p:spPr bwMode="auto">
              <a:xfrm>
                <a:off x="199123" y="1924935"/>
                <a:ext cx="129812" cy="146132"/>
              </a:xfrm>
              <a:custGeom>
                <a:avLst/>
                <a:gdLst>
                  <a:gd name="T0" fmla="*/ 42 w 47"/>
                  <a:gd name="T1" fmla="*/ 19 h 53"/>
                  <a:gd name="T2" fmla="*/ 33 w 47"/>
                  <a:gd name="T3" fmla="*/ 49 h 53"/>
                  <a:gd name="T4" fmla="*/ 5 w 47"/>
                  <a:gd name="T5" fmla="*/ 34 h 53"/>
                  <a:gd name="T6" fmla="*/ 14 w 47"/>
                  <a:gd name="T7" fmla="*/ 4 h 53"/>
                  <a:gd name="T8" fmla="*/ 42 w 47"/>
                  <a:gd name="T9" fmla="*/ 19 h 53"/>
                </a:gdLst>
                <a:ahLst/>
                <a:cxnLst>
                  <a:cxn ang="0">
                    <a:pos x="T0" y="T1"/>
                  </a:cxn>
                  <a:cxn ang="0">
                    <a:pos x="T2" y="T3"/>
                  </a:cxn>
                  <a:cxn ang="0">
                    <a:pos x="T4" y="T5"/>
                  </a:cxn>
                  <a:cxn ang="0">
                    <a:pos x="T6" y="T7"/>
                  </a:cxn>
                  <a:cxn ang="0">
                    <a:pos x="T8" y="T9"/>
                  </a:cxn>
                </a:cxnLst>
                <a:rect l="0" t="0" r="r" b="b"/>
                <a:pathLst>
                  <a:path w="47" h="53">
                    <a:moveTo>
                      <a:pt x="42" y="19"/>
                    </a:moveTo>
                    <a:cubicBezTo>
                      <a:pt x="47" y="32"/>
                      <a:pt x="43" y="45"/>
                      <a:pt x="33" y="49"/>
                    </a:cubicBezTo>
                    <a:cubicBezTo>
                      <a:pt x="23" y="53"/>
                      <a:pt x="11" y="47"/>
                      <a:pt x="5" y="34"/>
                    </a:cubicBezTo>
                    <a:cubicBezTo>
                      <a:pt x="0" y="22"/>
                      <a:pt x="4" y="8"/>
                      <a:pt x="14" y="4"/>
                    </a:cubicBezTo>
                    <a:cubicBezTo>
                      <a:pt x="24" y="0"/>
                      <a:pt x="37" y="7"/>
                      <a:pt x="42" y="19"/>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01" name="Freeform 47"/>
              <p:cNvSpPr>
                <a:spLocks/>
              </p:cNvSpPr>
              <p:nvPr/>
            </p:nvSpPr>
            <p:spPr bwMode="auto">
              <a:xfrm>
                <a:off x="79836" y="1996247"/>
                <a:ext cx="320437" cy="257191"/>
              </a:xfrm>
              <a:custGeom>
                <a:avLst/>
                <a:gdLst>
                  <a:gd name="T0" fmla="*/ 110 w 116"/>
                  <a:gd name="T1" fmla="*/ 79 h 93"/>
                  <a:gd name="T2" fmla="*/ 101 w 116"/>
                  <a:gd name="T3" fmla="*/ 38 h 93"/>
                  <a:gd name="T4" fmla="*/ 89 w 116"/>
                  <a:gd name="T5" fmla="*/ 29 h 93"/>
                  <a:gd name="T6" fmla="*/ 84 w 116"/>
                  <a:gd name="T7" fmla="*/ 28 h 93"/>
                  <a:gd name="T8" fmla="*/ 89 w 116"/>
                  <a:gd name="T9" fmla="*/ 35 h 93"/>
                  <a:gd name="T10" fmla="*/ 83 w 116"/>
                  <a:gd name="T11" fmla="*/ 40 h 93"/>
                  <a:gd name="T12" fmla="*/ 87 w 116"/>
                  <a:gd name="T13" fmla="*/ 48 h 93"/>
                  <a:gd name="T14" fmla="*/ 79 w 116"/>
                  <a:gd name="T15" fmla="*/ 93 h 93"/>
                  <a:gd name="T16" fmla="*/ 79 w 116"/>
                  <a:gd name="T17" fmla="*/ 93 h 93"/>
                  <a:gd name="T18" fmla="*/ 79 w 116"/>
                  <a:gd name="T19" fmla="*/ 93 h 93"/>
                  <a:gd name="T20" fmla="*/ 79 w 116"/>
                  <a:gd name="T21" fmla="*/ 93 h 93"/>
                  <a:gd name="T22" fmla="*/ 79 w 116"/>
                  <a:gd name="T23" fmla="*/ 93 h 93"/>
                  <a:gd name="T24" fmla="*/ 64 w 116"/>
                  <a:gd name="T25" fmla="*/ 50 h 93"/>
                  <a:gd name="T26" fmla="*/ 66 w 116"/>
                  <a:gd name="T27" fmla="*/ 42 h 93"/>
                  <a:gd name="T28" fmla="*/ 60 w 116"/>
                  <a:gd name="T29" fmla="*/ 37 h 93"/>
                  <a:gd name="T30" fmla="*/ 63 w 116"/>
                  <a:gd name="T31" fmla="*/ 29 h 93"/>
                  <a:gd name="T32" fmla="*/ 34 w 116"/>
                  <a:gd name="T33" fmla="*/ 34 h 93"/>
                  <a:gd name="T34" fmla="*/ 44 w 116"/>
                  <a:gd name="T35" fmla="*/ 9 h 93"/>
                  <a:gd name="T36" fmla="*/ 17 w 116"/>
                  <a:gd name="T37" fmla="*/ 0 h 93"/>
                  <a:gd name="T38" fmla="*/ 5 w 116"/>
                  <a:gd name="T39" fmla="*/ 43 h 93"/>
                  <a:gd name="T40" fmla="*/ 4 w 116"/>
                  <a:gd name="T41" fmla="*/ 46 h 93"/>
                  <a:gd name="T42" fmla="*/ 3 w 116"/>
                  <a:gd name="T43" fmla="*/ 47 h 93"/>
                  <a:gd name="T44" fmla="*/ 3 w 116"/>
                  <a:gd name="T45" fmla="*/ 48 h 93"/>
                  <a:gd name="T46" fmla="*/ 3 w 116"/>
                  <a:gd name="T47" fmla="*/ 48 h 93"/>
                  <a:gd name="T48" fmla="*/ 3 w 116"/>
                  <a:gd name="T49" fmla="*/ 48 h 93"/>
                  <a:gd name="T50" fmla="*/ 3 w 116"/>
                  <a:gd name="T51" fmla="*/ 48 h 93"/>
                  <a:gd name="T52" fmla="*/ 18 w 116"/>
                  <a:gd name="T53" fmla="*/ 64 h 93"/>
                  <a:gd name="T54" fmla="*/ 18 w 116"/>
                  <a:gd name="T55" fmla="*/ 64 h 93"/>
                  <a:gd name="T56" fmla="*/ 18 w 116"/>
                  <a:gd name="T57" fmla="*/ 64 h 93"/>
                  <a:gd name="T58" fmla="*/ 23 w 116"/>
                  <a:gd name="T59" fmla="*/ 62 h 93"/>
                  <a:gd name="T60" fmla="*/ 34 w 116"/>
                  <a:gd name="T61" fmla="*/ 59 h 93"/>
                  <a:gd name="T62" fmla="*/ 41 w 116"/>
                  <a:gd name="T63" fmla="*/ 57 h 93"/>
                  <a:gd name="T64" fmla="*/ 43 w 116"/>
                  <a:gd name="T65" fmla="*/ 93 h 93"/>
                  <a:gd name="T66" fmla="*/ 89 w 116"/>
                  <a:gd name="T67" fmla="*/ 93 h 93"/>
                  <a:gd name="T68" fmla="*/ 99 w 116"/>
                  <a:gd name="T69" fmla="*/ 93 h 93"/>
                  <a:gd name="T70" fmla="*/ 116 w 116"/>
                  <a:gd name="T71" fmla="*/ 93 h 93"/>
                  <a:gd name="T72" fmla="*/ 110 w 116"/>
                  <a:gd name="T73" fmla="*/ 79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6" h="93">
                    <a:moveTo>
                      <a:pt x="110" y="79"/>
                    </a:moveTo>
                    <a:cubicBezTo>
                      <a:pt x="106" y="69"/>
                      <a:pt x="104" y="51"/>
                      <a:pt x="101" y="38"/>
                    </a:cubicBezTo>
                    <a:cubicBezTo>
                      <a:pt x="100" y="32"/>
                      <a:pt x="96" y="29"/>
                      <a:pt x="89" y="29"/>
                    </a:cubicBezTo>
                    <a:cubicBezTo>
                      <a:pt x="88" y="29"/>
                      <a:pt x="85" y="28"/>
                      <a:pt x="84" y="28"/>
                    </a:cubicBezTo>
                    <a:cubicBezTo>
                      <a:pt x="89" y="35"/>
                      <a:pt x="89" y="35"/>
                      <a:pt x="89" y="35"/>
                    </a:cubicBezTo>
                    <a:cubicBezTo>
                      <a:pt x="83" y="40"/>
                      <a:pt x="83" y="40"/>
                      <a:pt x="83" y="40"/>
                    </a:cubicBezTo>
                    <a:cubicBezTo>
                      <a:pt x="87" y="48"/>
                      <a:pt x="87" y="48"/>
                      <a:pt x="87" y="48"/>
                    </a:cubicBezTo>
                    <a:cubicBezTo>
                      <a:pt x="79" y="93"/>
                      <a:pt x="79" y="93"/>
                      <a:pt x="79" y="93"/>
                    </a:cubicBezTo>
                    <a:cubicBezTo>
                      <a:pt x="79" y="93"/>
                      <a:pt x="79" y="93"/>
                      <a:pt x="79" y="93"/>
                    </a:cubicBezTo>
                    <a:cubicBezTo>
                      <a:pt x="79" y="93"/>
                      <a:pt x="79" y="93"/>
                      <a:pt x="79" y="93"/>
                    </a:cubicBezTo>
                    <a:cubicBezTo>
                      <a:pt x="79" y="93"/>
                      <a:pt x="79" y="93"/>
                      <a:pt x="79" y="93"/>
                    </a:cubicBezTo>
                    <a:cubicBezTo>
                      <a:pt x="79" y="93"/>
                      <a:pt x="79" y="93"/>
                      <a:pt x="79" y="93"/>
                    </a:cubicBezTo>
                    <a:cubicBezTo>
                      <a:pt x="64" y="50"/>
                      <a:pt x="64" y="50"/>
                      <a:pt x="64" y="50"/>
                    </a:cubicBezTo>
                    <a:cubicBezTo>
                      <a:pt x="66" y="42"/>
                      <a:pt x="66" y="42"/>
                      <a:pt x="66" y="42"/>
                    </a:cubicBezTo>
                    <a:cubicBezTo>
                      <a:pt x="60" y="37"/>
                      <a:pt x="60" y="37"/>
                      <a:pt x="60" y="37"/>
                    </a:cubicBezTo>
                    <a:cubicBezTo>
                      <a:pt x="63" y="29"/>
                      <a:pt x="63" y="29"/>
                      <a:pt x="63" y="29"/>
                    </a:cubicBezTo>
                    <a:cubicBezTo>
                      <a:pt x="56" y="29"/>
                      <a:pt x="34" y="34"/>
                      <a:pt x="34" y="34"/>
                    </a:cubicBezTo>
                    <a:cubicBezTo>
                      <a:pt x="44" y="9"/>
                      <a:pt x="44" y="9"/>
                      <a:pt x="44" y="9"/>
                    </a:cubicBezTo>
                    <a:cubicBezTo>
                      <a:pt x="35" y="5"/>
                      <a:pt x="26" y="2"/>
                      <a:pt x="17" y="0"/>
                    </a:cubicBezTo>
                    <a:cubicBezTo>
                      <a:pt x="5" y="43"/>
                      <a:pt x="5" y="43"/>
                      <a:pt x="5" y="43"/>
                    </a:cubicBezTo>
                    <a:cubicBezTo>
                      <a:pt x="4" y="46"/>
                      <a:pt x="4" y="46"/>
                      <a:pt x="4" y="46"/>
                    </a:cubicBezTo>
                    <a:cubicBezTo>
                      <a:pt x="3" y="47"/>
                      <a:pt x="3" y="47"/>
                      <a:pt x="3" y="47"/>
                    </a:cubicBezTo>
                    <a:cubicBezTo>
                      <a:pt x="3" y="48"/>
                      <a:pt x="3" y="48"/>
                      <a:pt x="3" y="48"/>
                    </a:cubicBezTo>
                    <a:cubicBezTo>
                      <a:pt x="3" y="48"/>
                      <a:pt x="3" y="48"/>
                      <a:pt x="3" y="48"/>
                    </a:cubicBezTo>
                    <a:cubicBezTo>
                      <a:pt x="3" y="48"/>
                      <a:pt x="3" y="48"/>
                      <a:pt x="3" y="48"/>
                    </a:cubicBezTo>
                    <a:cubicBezTo>
                      <a:pt x="3" y="48"/>
                      <a:pt x="3" y="48"/>
                      <a:pt x="3" y="48"/>
                    </a:cubicBezTo>
                    <a:cubicBezTo>
                      <a:pt x="0" y="45"/>
                      <a:pt x="31" y="78"/>
                      <a:pt x="18" y="64"/>
                    </a:cubicBezTo>
                    <a:cubicBezTo>
                      <a:pt x="18" y="64"/>
                      <a:pt x="18" y="64"/>
                      <a:pt x="18" y="64"/>
                    </a:cubicBezTo>
                    <a:cubicBezTo>
                      <a:pt x="18" y="64"/>
                      <a:pt x="18" y="64"/>
                      <a:pt x="18" y="64"/>
                    </a:cubicBezTo>
                    <a:cubicBezTo>
                      <a:pt x="23" y="62"/>
                      <a:pt x="23" y="62"/>
                      <a:pt x="23" y="62"/>
                    </a:cubicBezTo>
                    <a:cubicBezTo>
                      <a:pt x="34" y="59"/>
                      <a:pt x="34" y="59"/>
                      <a:pt x="34" y="59"/>
                    </a:cubicBezTo>
                    <a:cubicBezTo>
                      <a:pt x="41" y="57"/>
                      <a:pt x="41" y="57"/>
                      <a:pt x="41" y="57"/>
                    </a:cubicBezTo>
                    <a:cubicBezTo>
                      <a:pt x="41" y="69"/>
                      <a:pt x="42" y="81"/>
                      <a:pt x="43" y="93"/>
                    </a:cubicBezTo>
                    <a:cubicBezTo>
                      <a:pt x="89" y="93"/>
                      <a:pt x="89" y="93"/>
                      <a:pt x="89" y="93"/>
                    </a:cubicBezTo>
                    <a:cubicBezTo>
                      <a:pt x="99" y="93"/>
                      <a:pt x="99" y="93"/>
                      <a:pt x="99" y="93"/>
                    </a:cubicBezTo>
                    <a:cubicBezTo>
                      <a:pt x="116" y="93"/>
                      <a:pt x="116" y="93"/>
                      <a:pt x="116" y="93"/>
                    </a:cubicBezTo>
                    <a:lnTo>
                      <a:pt x="110" y="79"/>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03" name="Freeform 48"/>
              <p:cNvSpPr>
                <a:spLocks/>
              </p:cNvSpPr>
              <p:nvPr/>
            </p:nvSpPr>
            <p:spPr bwMode="auto">
              <a:xfrm>
                <a:off x="298528" y="2251101"/>
                <a:ext cx="0" cy="2338"/>
              </a:xfrm>
              <a:custGeom>
                <a:avLst/>
                <a:gdLst>
                  <a:gd name="T0" fmla="*/ 2 h 2"/>
                  <a:gd name="T1" fmla="*/ 0 h 2"/>
                  <a:gd name="T2" fmla="*/ 2 h 2"/>
                  <a:gd name="T3" fmla="*/ 0 h 2"/>
                  <a:gd name="T4" fmla="*/ 2 h 2"/>
                </a:gdLst>
                <a:ahLst/>
                <a:cxnLst>
                  <a:cxn ang="0">
                    <a:pos x="0" y="T0"/>
                  </a:cxn>
                  <a:cxn ang="0">
                    <a:pos x="0" y="T1"/>
                  </a:cxn>
                  <a:cxn ang="0">
                    <a:pos x="0" y="T2"/>
                  </a:cxn>
                  <a:cxn ang="0">
                    <a:pos x="0" y="T3"/>
                  </a:cxn>
                  <a:cxn ang="0">
                    <a:pos x="0" y="T4"/>
                  </a:cxn>
                </a:cxnLst>
                <a:rect l="0" t="0" r="r" b="b"/>
                <a:pathLst>
                  <a:path h="2">
                    <a:moveTo>
                      <a:pt x="0" y="2"/>
                    </a:moveTo>
                    <a:lnTo>
                      <a:pt x="0" y="0"/>
                    </a:lnTo>
                    <a:lnTo>
                      <a:pt x="0" y="2"/>
                    </a:lnTo>
                    <a:lnTo>
                      <a:pt x="0" y="0"/>
                    </a:lnTo>
                    <a:lnTo>
                      <a:pt x="0" y="2"/>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05" name="Freeform 49"/>
              <p:cNvSpPr>
                <a:spLocks/>
              </p:cNvSpPr>
              <p:nvPr/>
            </p:nvSpPr>
            <p:spPr bwMode="auto">
              <a:xfrm>
                <a:off x="276308" y="2074573"/>
                <a:ext cx="19882" cy="40917"/>
              </a:xfrm>
              <a:custGeom>
                <a:avLst/>
                <a:gdLst>
                  <a:gd name="T0" fmla="*/ 12 w 17"/>
                  <a:gd name="T1" fmla="*/ 0 h 35"/>
                  <a:gd name="T2" fmla="*/ 17 w 17"/>
                  <a:gd name="T3" fmla="*/ 21 h 35"/>
                  <a:gd name="T4" fmla="*/ 9 w 17"/>
                  <a:gd name="T5" fmla="*/ 35 h 35"/>
                  <a:gd name="T6" fmla="*/ 0 w 17"/>
                  <a:gd name="T7" fmla="*/ 21 h 35"/>
                  <a:gd name="T8" fmla="*/ 2 w 17"/>
                  <a:gd name="T9" fmla="*/ 0 h 35"/>
                  <a:gd name="T10" fmla="*/ 12 w 17"/>
                  <a:gd name="T11" fmla="*/ 0 h 35"/>
                </a:gdLst>
                <a:ahLst/>
                <a:cxnLst>
                  <a:cxn ang="0">
                    <a:pos x="T0" y="T1"/>
                  </a:cxn>
                  <a:cxn ang="0">
                    <a:pos x="T2" y="T3"/>
                  </a:cxn>
                  <a:cxn ang="0">
                    <a:pos x="T4" y="T5"/>
                  </a:cxn>
                  <a:cxn ang="0">
                    <a:pos x="T6" y="T7"/>
                  </a:cxn>
                  <a:cxn ang="0">
                    <a:pos x="T8" y="T9"/>
                  </a:cxn>
                  <a:cxn ang="0">
                    <a:pos x="T10" y="T11"/>
                  </a:cxn>
                </a:cxnLst>
                <a:rect l="0" t="0" r="r" b="b"/>
                <a:pathLst>
                  <a:path w="17" h="35">
                    <a:moveTo>
                      <a:pt x="12" y="0"/>
                    </a:moveTo>
                    <a:lnTo>
                      <a:pt x="17" y="21"/>
                    </a:lnTo>
                    <a:lnTo>
                      <a:pt x="9" y="35"/>
                    </a:lnTo>
                    <a:lnTo>
                      <a:pt x="0" y="21"/>
                    </a:lnTo>
                    <a:lnTo>
                      <a:pt x="2" y="0"/>
                    </a:lnTo>
                    <a:lnTo>
                      <a:pt x="12" y="0"/>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07" name="Freeform 50"/>
              <p:cNvSpPr>
                <a:spLocks/>
              </p:cNvSpPr>
              <p:nvPr/>
            </p:nvSpPr>
            <p:spPr bwMode="auto">
              <a:xfrm>
                <a:off x="278647" y="2101462"/>
                <a:ext cx="30406" cy="151977"/>
              </a:xfrm>
              <a:custGeom>
                <a:avLst/>
                <a:gdLst>
                  <a:gd name="T0" fmla="*/ 12 w 26"/>
                  <a:gd name="T1" fmla="*/ 0 h 130"/>
                  <a:gd name="T2" fmla="*/ 26 w 26"/>
                  <a:gd name="T3" fmla="*/ 128 h 130"/>
                  <a:gd name="T4" fmla="*/ 17 w 26"/>
                  <a:gd name="T5" fmla="*/ 130 h 130"/>
                  <a:gd name="T6" fmla="*/ 7 w 26"/>
                  <a:gd name="T7" fmla="*/ 130 h 130"/>
                  <a:gd name="T8" fmla="*/ 0 w 26"/>
                  <a:gd name="T9" fmla="*/ 0 h 130"/>
                  <a:gd name="T10" fmla="*/ 12 w 26"/>
                  <a:gd name="T11" fmla="*/ 0 h 130"/>
                </a:gdLst>
                <a:ahLst/>
                <a:cxnLst>
                  <a:cxn ang="0">
                    <a:pos x="T0" y="T1"/>
                  </a:cxn>
                  <a:cxn ang="0">
                    <a:pos x="T2" y="T3"/>
                  </a:cxn>
                  <a:cxn ang="0">
                    <a:pos x="T4" y="T5"/>
                  </a:cxn>
                  <a:cxn ang="0">
                    <a:pos x="T6" y="T7"/>
                  </a:cxn>
                  <a:cxn ang="0">
                    <a:pos x="T8" y="T9"/>
                  </a:cxn>
                  <a:cxn ang="0">
                    <a:pos x="T10" y="T11"/>
                  </a:cxn>
                </a:cxnLst>
                <a:rect l="0" t="0" r="r" b="b"/>
                <a:pathLst>
                  <a:path w="26" h="130">
                    <a:moveTo>
                      <a:pt x="12" y="0"/>
                    </a:moveTo>
                    <a:lnTo>
                      <a:pt x="26" y="128"/>
                    </a:lnTo>
                    <a:lnTo>
                      <a:pt x="17" y="130"/>
                    </a:lnTo>
                    <a:lnTo>
                      <a:pt x="7" y="130"/>
                    </a:lnTo>
                    <a:lnTo>
                      <a:pt x="0" y="0"/>
                    </a:lnTo>
                    <a:lnTo>
                      <a:pt x="12" y="0"/>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09" name="Freeform 51"/>
              <p:cNvSpPr>
                <a:spLocks/>
              </p:cNvSpPr>
              <p:nvPr/>
            </p:nvSpPr>
            <p:spPr bwMode="auto">
              <a:xfrm>
                <a:off x="378052" y="1809198"/>
                <a:ext cx="97067" cy="192894"/>
              </a:xfrm>
              <a:custGeom>
                <a:avLst/>
                <a:gdLst>
                  <a:gd name="T0" fmla="*/ 10 w 35"/>
                  <a:gd name="T1" fmla="*/ 45 h 70"/>
                  <a:gd name="T2" fmla="*/ 18 w 35"/>
                  <a:gd name="T3" fmla="*/ 53 h 70"/>
                  <a:gd name="T4" fmla="*/ 25 w 35"/>
                  <a:gd name="T5" fmla="*/ 46 h 70"/>
                  <a:gd name="T6" fmla="*/ 17 w 35"/>
                  <a:gd name="T7" fmla="*/ 38 h 70"/>
                  <a:gd name="T8" fmla="*/ 6 w 35"/>
                  <a:gd name="T9" fmla="*/ 34 h 70"/>
                  <a:gd name="T10" fmla="*/ 0 w 35"/>
                  <a:gd name="T11" fmla="*/ 22 h 70"/>
                  <a:gd name="T12" fmla="*/ 13 w 35"/>
                  <a:gd name="T13" fmla="*/ 7 h 70"/>
                  <a:gd name="T14" fmla="*/ 13 w 35"/>
                  <a:gd name="T15" fmla="*/ 0 h 70"/>
                  <a:gd name="T16" fmla="*/ 21 w 35"/>
                  <a:gd name="T17" fmla="*/ 0 h 70"/>
                  <a:gd name="T18" fmla="*/ 21 w 35"/>
                  <a:gd name="T19" fmla="*/ 8 h 70"/>
                  <a:gd name="T20" fmla="*/ 26 w 35"/>
                  <a:gd name="T21" fmla="*/ 11 h 70"/>
                  <a:gd name="T22" fmla="*/ 26 w 35"/>
                  <a:gd name="T23" fmla="*/ 8 h 70"/>
                  <a:gd name="T24" fmla="*/ 32 w 35"/>
                  <a:gd name="T25" fmla="*/ 8 h 70"/>
                  <a:gd name="T26" fmla="*/ 32 w 35"/>
                  <a:gd name="T27" fmla="*/ 22 h 70"/>
                  <a:gd name="T28" fmla="*/ 24 w 35"/>
                  <a:gd name="T29" fmla="*/ 22 h 70"/>
                  <a:gd name="T30" fmla="*/ 17 w 35"/>
                  <a:gd name="T31" fmla="*/ 16 h 70"/>
                  <a:gd name="T32" fmla="*/ 10 w 35"/>
                  <a:gd name="T33" fmla="*/ 22 h 70"/>
                  <a:gd name="T34" fmla="*/ 18 w 35"/>
                  <a:gd name="T35" fmla="*/ 29 h 70"/>
                  <a:gd name="T36" fmla="*/ 29 w 35"/>
                  <a:gd name="T37" fmla="*/ 33 h 70"/>
                  <a:gd name="T38" fmla="*/ 35 w 35"/>
                  <a:gd name="T39" fmla="*/ 46 h 70"/>
                  <a:gd name="T40" fmla="*/ 21 w 35"/>
                  <a:gd name="T41" fmla="*/ 62 h 70"/>
                  <a:gd name="T42" fmla="*/ 21 w 35"/>
                  <a:gd name="T43" fmla="*/ 70 h 70"/>
                  <a:gd name="T44" fmla="*/ 13 w 35"/>
                  <a:gd name="T45" fmla="*/ 70 h 70"/>
                  <a:gd name="T46" fmla="*/ 13 w 35"/>
                  <a:gd name="T47" fmla="*/ 61 h 70"/>
                  <a:gd name="T48" fmla="*/ 13 w 35"/>
                  <a:gd name="T49" fmla="*/ 61 h 70"/>
                  <a:gd name="T50" fmla="*/ 8 w 35"/>
                  <a:gd name="T51" fmla="*/ 58 h 70"/>
                  <a:gd name="T52" fmla="*/ 8 w 35"/>
                  <a:gd name="T53" fmla="*/ 61 h 70"/>
                  <a:gd name="T54" fmla="*/ 1 w 35"/>
                  <a:gd name="T55" fmla="*/ 61 h 70"/>
                  <a:gd name="T56" fmla="*/ 1 w 35"/>
                  <a:gd name="T57" fmla="*/ 45 h 70"/>
                  <a:gd name="T58" fmla="*/ 10 w 35"/>
                  <a:gd name="T59" fmla="*/ 4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5" h="70">
                    <a:moveTo>
                      <a:pt x="10" y="45"/>
                    </a:moveTo>
                    <a:cubicBezTo>
                      <a:pt x="10" y="50"/>
                      <a:pt x="13" y="53"/>
                      <a:pt x="18" y="53"/>
                    </a:cubicBezTo>
                    <a:cubicBezTo>
                      <a:pt x="22" y="53"/>
                      <a:pt x="25" y="51"/>
                      <a:pt x="25" y="46"/>
                    </a:cubicBezTo>
                    <a:cubicBezTo>
                      <a:pt x="25" y="41"/>
                      <a:pt x="21" y="40"/>
                      <a:pt x="17" y="38"/>
                    </a:cubicBezTo>
                    <a:cubicBezTo>
                      <a:pt x="14" y="37"/>
                      <a:pt x="9" y="36"/>
                      <a:pt x="6" y="34"/>
                    </a:cubicBezTo>
                    <a:cubicBezTo>
                      <a:pt x="2" y="31"/>
                      <a:pt x="0" y="27"/>
                      <a:pt x="0" y="22"/>
                    </a:cubicBezTo>
                    <a:cubicBezTo>
                      <a:pt x="0" y="15"/>
                      <a:pt x="6" y="8"/>
                      <a:pt x="13" y="7"/>
                    </a:cubicBezTo>
                    <a:cubicBezTo>
                      <a:pt x="13" y="0"/>
                      <a:pt x="13" y="0"/>
                      <a:pt x="13" y="0"/>
                    </a:cubicBezTo>
                    <a:cubicBezTo>
                      <a:pt x="21" y="0"/>
                      <a:pt x="21" y="0"/>
                      <a:pt x="21" y="0"/>
                    </a:cubicBezTo>
                    <a:cubicBezTo>
                      <a:pt x="21" y="8"/>
                      <a:pt x="21" y="8"/>
                      <a:pt x="21" y="8"/>
                    </a:cubicBezTo>
                    <a:cubicBezTo>
                      <a:pt x="23" y="8"/>
                      <a:pt x="24" y="9"/>
                      <a:pt x="26" y="11"/>
                    </a:cubicBezTo>
                    <a:cubicBezTo>
                      <a:pt x="26" y="8"/>
                      <a:pt x="26" y="8"/>
                      <a:pt x="26" y="8"/>
                    </a:cubicBezTo>
                    <a:cubicBezTo>
                      <a:pt x="32" y="8"/>
                      <a:pt x="32" y="8"/>
                      <a:pt x="32" y="8"/>
                    </a:cubicBezTo>
                    <a:cubicBezTo>
                      <a:pt x="32" y="22"/>
                      <a:pt x="32" y="22"/>
                      <a:pt x="32" y="22"/>
                    </a:cubicBezTo>
                    <a:cubicBezTo>
                      <a:pt x="24" y="22"/>
                      <a:pt x="24" y="22"/>
                      <a:pt x="24" y="22"/>
                    </a:cubicBezTo>
                    <a:cubicBezTo>
                      <a:pt x="24" y="18"/>
                      <a:pt x="21" y="16"/>
                      <a:pt x="17" y="16"/>
                    </a:cubicBezTo>
                    <a:cubicBezTo>
                      <a:pt x="13" y="16"/>
                      <a:pt x="10" y="18"/>
                      <a:pt x="10" y="22"/>
                    </a:cubicBezTo>
                    <a:cubicBezTo>
                      <a:pt x="10" y="26"/>
                      <a:pt x="14" y="28"/>
                      <a:pt x="18" y="29"/>
                    </a:cubicBezTo>
                    <a:cubicBezTo>
                      <a:pt x="21" y="30"/>
                      <a:pt x="26" y="31"/>
                      <a:pt x="29" y="33"/>
                    </a:cubicBezTo>
                    <a:cubicBezTo>
                      <a:pt x="33" y="36"/>
                      <a:pt x="35" y="41"/>
                      <a:pt x="35" y="46"/>
                    </a:cubicBezTo>
                    <a:cubicBezTo>
                      <a:pt x="35" y="54"/>
                      <a:pt x="29" y="61"/>
                      <a:pt x="21" y="62"/>
                    </a:cubicBezTo>
                    <a:cubicBezTo>
                      <a:pt x="21" y="70"/>
                      <a:pt x="21" y="70"/>
                      <a:pt x="21" y="70"/>
                    </a:cubicBezTo>
                    <a:cubicBezTo>
                      <a:pt x="13" y="70"/>
                      <a:pt x="13" y="70"/>
                      <a:pt x="13" y="70"/>
                    </a:cubicBezTo>
                    <a:cubicBezTo>
                      <a:pt x="13" y="61"/>
                      <a:pt x="13" y="61"/>
                      <a:pt x="13" y="61"/>
                    </a:cubicBezTo>
                    <a:cubicBezTo>
                      <a:pt x="13" y="61"/>
                      <a:pt x="13" y="61"/>
                      <a:pt x="13" y="61"/>
                    </a:cubicBezTo>
                    <a:cubicBezTo>
                      <a:pt x="11" y="60"/>
                      <a:pt x="10" y="59"/>
                      <a:pt x="8" y="58"/>
                    </a:cubicBezTo>
                    <a:cubicBezTo>
                      <a:pt x="8" y="61"/>
                      <a:pt x="8" y="61"/>
                      <a:pt x="8" y="61"/>
                    </a:cubicBezTo>
                    <a:cubicBezTo>
                      <a:pt x="1" y="61"/>
                      <a:pt x="1" y="61"/>
                      <a:pt x="1" y="61"/>
                    </a:cubicBezTo>
                    <a:cubicBezTo>
                      <a:pt x="1" y="45"/>
                      <a:pt x="1" y="45"/>
                      <a:pt x="1" y="45"/>
                    </a:cubicBezTo>
                    <a:lnTo>
                      <a:pt x="10" y="45"/>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11" name="Rectangle 52"/>
              <p:cNvSpPr>
                <a:spLocks noChangeArrowheads="1"/>
              </p:cNvSpPr>
              <p:nvPr/>
            </p:nvSpPr>
            <p:spPr bwMode="auto">
              <a:xfrm>
                <a:off x="367527" y="2046516"/>
                <a:ext cx="111100" cy="36241"/>
              </a:xfrm>
              <a:prstGeom prst="rect">
                <a:avLst/>
              </a:pr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17" name="Freeform 53"/>
              <p:cNvSpPr>
                <a:spLocks noEditPoints="1"/>
              </p:cNvSpPr>
              <p:nvPr/>
            </p:nvSpPr>
            <p:spPr bwMode="auto">
              <a:xfrm>
                <a:off x="309053" y="1756592"/>
                <a:ext cx="230387" cy="275897"/>
              </a:xfrm>
              <a:custGeom>
                <a:avLst/>
                <a:gdLst>
                  <a:gd name="T0" fmla="*/ 83 w 83"/>
                  <a:gd name="T1" fmla="*/ 41 h 100"/>
                  <a:gd name="T2" fmla="*/ 41 w 83"/>
                  <a:gd name="T3" fmla="*/ 0 h 100"/>
                  <a:gd name="T4" fmla="*/ 0 w 83"/>
                  <a:gd name="T5" fmla="*/ 41 h 100"/>
                  <a:gd name="T6" fmla="*/ 0 w 83"/>
                  <a:gd name="T7" fmla="*/ 45 h 100"/>
                  <a:gd name="T8" fmla="*/ 16 w 83"/>
                  <a:gd name="T9" fmla="*/ 82 h 100"/>
                  <a:gd name="T10" fmla="*/ 19 w 83"/>
                  <a:gd name="T11" fmla="*/ 100 h 100"/>
                  <a:gd name="T12" fmla="*/ 38 w 83"/>
                  <a:gd name="T13" fmla="*/ 100 h 100"/>
                  <a:gd name="T14" fmla="*/ 44 w 83"/>
                  <a:gd name="T15" fmla="*/ 100 h 100"/>
                  <a:gd name="T16" fmla="*/ 63 w 83"/>
                  <a:gd name="T17" fmla="*/ 100 h 100"/>
                  <a:gd name="T18" fmla="*/ 66 w 83"/>
                  <a:gd name="T19" fmla="*/ 82 h 100"/>
                  <a:gd name="T20" fmla="*/ 82 w 83"/>
                  <a:gd name="T21" fmla="*/ 45 h 100"/>
                  <a:gd name="T22" fmla="*/ 83 w 83"/>
                  <a:gd name="T23" fmla="*/ 41 h 100"/>
                  <a:gd name="T24" fmla="*/ 75 w 83"/>
                  <a:gd name="T25" fmla="*/ 43 h 100"/>
                  <a:gd name="T26" fmla="*/ 75 w 83"/>
                  <a:gd name="T27" fmla="*/ 48 h 100"/>
                  <a:gd name="T28" fmla="*/ 75 w 83"/>
                  <a:gd name="T29" fmla="*/ 48 h 100"/>
                  <a:gd name="T30" fmla="*/ 60 w 83"/>
                  <a:gd name="T31" fmla="*/ 77 h 100"/>
                  <a:gd name="T32" fmla="*/ 56 w 83"/>
                  <a:gd name="T33" fmla="*/ 93 h 100"/>
                  <a:gd name="T34" fmla="*/ 27 w 83"/>
                  <a:gd name="T35" fmla="*/ 93 h 100"/>
                  <a:gd name="T36" fmla="*/ 22 w 83"/>
                  <a:gd name="T37" fmla="*/ 78 h 100"/>
                  <a:gd name="T38" fmla="*/ 7 w 83"/>
                  <a:gd name="T39" fmla="*/ 48 h 100"/>
                  <a:gd name="T40" fmla="*/ 8 w 83"/>
                  <a:gd name="T41" fmla="*/ 48 h 100"/>
                  <a:gd name="T42" fmla="*/ 7 w 83"/>
                  <a:gd name="T43" fmla="*/ 43 h 100"/>
                  <a:gd name="T44" fmla="*/ 7 w 83"/>
                  <a:gd name="T45" fmla="*/ 41 h 100"/>
                  <a:gd name="T46" fmla="*/ 41 w 83"/>
                  <a:gd name="T47" fmla="*/ 7 h 100"/>
                  <a:gd name="T48" fmla="*/ 75 w 83"/>
                  <a:gd name="T49" fmla="*/ 41 h 100"/>
                  <a:gd name="T50" fmla="*/ 75 w 83"/>
                  <a:gd name="T51" fmla="*/ 43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3" h="100">
                    <a:moveTo>
                      <a:pt x="83" y="41"/>
                    </a:moveTo>
                    <a:cubicBezTo>
                      <a:pt x="83" y="18"/>
                      <a:pt x="64" y="0"/>
                      <a:pt x="41" y="0"/>
                    </a:cubicBezTo>
                    <a:cubicBezTo>
                      <a:pt x="18" y="0"/>
                      <a:pt x="0" y="18"/>
                      <a:pt x="0" y="41"/>
                    </a:cubicBezTo>
                    <a:cubicBezTo>
                      <a:pt x="0" y="43"/>
                      <a:pt x="0" y="44"/>
                      <a:pt x="0" y="45"/>
                    </a:cubicBezTo>
                    <a:cubicBezTo>
                      <a:pt x="0" y="46"/>
                      <a:pt x="1" y="62"/>
                      <a:pt x="16" y="82"/>
                    </a:cubicBezTo>
                    <a:cubicBezTo>
                      <a:pt x="21" y="88"/>
                      <a:pt x="19" y="100"/>
                      <a:pt x="19" y="100"/>
                    </a:cubicBezTo>
                    <a:cubicBezTo>
                      <a:pt x="25" y="100"/>
                      <a:pt x="32" y="100"/>
                      <a:pt x="38" y="100"/>
                    </a:cubicBezTo>
                    <a:cubicBezTo>
                      <a:pt x="40" y="100"/>
                      <a:pt x="42" y="100"/>
                      <a:pt x="44" y="100"/>
                    </a:cubicBezTo>
                    <a:cubicBezTo>
                      <a:pt x="51" y="100"/>
                      <a:pt x="57" y="100"/>
                      <a:pt x="63" y="100"/>
                    </a:cubicBezTo>
                    <a:cubicBezTo>
                      <a:pt x="63" y="100"/>
                      <a:pt x="61" y="88"/>
                      <a:pt x="66" y="82"/>
                    </a:cubicBezTo>
                    <a:cubicBezTo>
                      <a:pt x="82" y="62"/>
                      <a:pt x="83" y="46"/>
                      <a:pt x="82" y="45"/>
                    </a:cubicBezTo>
                    <a:cubicBezTo>
                      <a:pt x="82" y="44"/>
                      <a:pt x="83" y="43"/>
                      <a:pt x="83" y="41"/>
                    </a:cubicBezTo>
                    <a:close/>
                    <a:moveTo>
                      <a:pt x="75" y="43"/>
                    </a:moveTo>
                    <a:cubicBezTo>
                      <a:pt x="75" y="48"/>
                      <a:pt x="75" y="48"/>
                      <a:pt x="75" y="48"/>
                    </a:cubicBezTo>
                    <a:cubicBezTo>
                      <a:pt x="75" y="48"/>
                      <a:pt x="75" y="48"/>
                      <a:pt x="75" y="48"/>
                    </a:cubicBezTo>
                    <a:cubicBezTo>
                      <a:pt x="74" y="52"/>
                      <a:pt x="71" y="63"/>
                      <a:pt x="60" y="77"/>
                    </a:cubicBezTo>
                    <a:cubicBezTo>
                      <a:pt x="57" y="82"/>
                      <a:pt x="56" y="88"/>
                      <a:pt x="56" y="93"/>
                    </a:cubicBezTo>
                    <a:cubicBezTo>
                      <a:pt x="27" y="93"/>
                      <a:pt x="27" y="93"/>
                      <a:pt x="27" y="93"/>
                    </a:cubicBezTo>
                    <a:cubicBezTo>
                      <a:pt x="26" y="88"/>
                      <a:pt x="25" y="82"/>
                      <a:pt x="22" y="78"/>
                    </a:cubicBezTo>
                    <a:cubicBezTo>
                      <a:pt x="11" y="63"/>
                      <a:pt x="8" y="52"/>
                      <a:pt x="7" y="48"/>
                    </a:cubicBezTo>
                    <a:cubicBezTo>
                      <a:pt x="8" y="48"/>
                      <a:pt x="8" y="48"/>
                      <a:pt x="8" y="48"/>
                    </a:cubicBezTo>
                    <a:cubicBezTo>
                      <a:pt x="7" y="43"/>
                      <a:pt x="7" y="43"/>
                      <a:pt x="7" y="43"/>
                    </a:cubicBezTo>
                    <a:cubicBezTo>
                      <a:pt x="7" y="42"/>
                      <a:pt x="7" y="42"/>
                      <a:pt x="7" y="41"/>
                    </a:cubicBezTo>
                    <a:cubicBezTo>
                      <a:pt x="7" y="22"/>
                      <a:pt x="22" y="7"/>
                      <a:pt x="41" y="7"/>
                    </a:cubicBezTo>
                    <a:cubicBezTo>
                      <a:pt x="60" y="7"/>
                      <a:pt x="75" y="22"/>
                      <a:pt x="75" y="41"/>
                    </a:cubicBezTo>
                    <a:cubicBezTo>
                      <a:pt x="75" y="42"/>
                      <a:pt x="75" y="42"/>
                      <a:pt x="75" y="43"/>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18" name="Freeform 54"/>
              <p:cNvSpPr>
                <a:spLocks/>
              </p:cNvSpPr>
              <p:nvPr/>
            </p:nvSpPr>
            <p:spPr bwMode="auto">
              <a:xfrm>
                <a:off x="387409" y="2087434"/>
                <a:ext cx="71338" cy="22212"/>
              </a:xfrm>
              <a:custGeom>
                <a:avLst/>
                <a:gdLst>
                  <a:gd name="T0" fmla="*/ 0 w 26"/>
                  <a:gd name="T1" fmla="*/ 0 h 8"/>
                  <a:gd name="T2" fmla="*/ 0 w 26"/>
                  <a:gd name="T3" fmla="*/ 2 h 8"/>
                  <a:gd name="T4" fmla="*/ 6 w 26"/>
                  <a:gd name="T5" fmla="*/ 8 h 8"/>
                  <a:gd name="T6" fmla="*/ 20 w 26"/>
                  <a:gd name="T7" fmla="*/ 8 h 8"/>
                  <a:gd name="T8" fmla="*/ 26 w 26"/>
                  <a:gd name="T9" fmla="*/ 2 h 8"/>
                  <a:gd name="T10" fmla="*/ 26 w 26"/>
                  <a:gd name="T11" fmla="*/ 0 h 8"/>
                  <a:gd name="T12" fmla="*/ 0 w 26"/>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26" h="8">
                    <a:moveTo>
                      <a:pt x="0" y="0"/>
                    </a:moveTo>
                    <a:cubicBezTo>
                      <a:pt x="0" y="2"/>
                      <a:pt x="0" y="2"/>
                      <a:pt x="0" y="2"/>
                    </a:cubicBezTo>
                    <a:cubicBezTo>
                      <a:pt x="0" y="6"/>
                      <a:pt x="3" y="8"/>
                      <a:pt x="6" y="8"/>
                    </a:cubicBezTo>
                    <a:cubicBezTo>
                      <a:pt x="20" y="8"/>
                      <a:pt x="20" y="8"/>
                      <a:pt x="20" y="8"/>
                    </a:cubicBezTo>
                    <a:cubicBezTo>
                      <a:pt x="23" y="8"/>
                      <a:pt x="26" y="6"/>
                      <a:pt x="26" y="2"/>
                    </a:cubicBezTo>
                    <a:cubicBezTo>
                      <a:pt x="26" y="0"/>
                      <a:pt x="26" y="0"/>
                      <a:pt x="26" y="0"/>
                    </a:cubicBezTo>
                    <a:lnTo>
                      <a:pt x="0" y="0"/>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19" name="Rectangle 55"/>
              <p:cNvSpPr>
                <a:spLocks noChangeArrowheads="1"/>
              </p:cNvSpPr>
              <p:nvPr/>
            </p:nvSpPr>
            <p:spPr bwMode="auto">
              <a:xfrm>
                <a:off x="361680" y="2044179"/>
                <a:ext cx="121626" cy="8183"/>
              </a:xfrm>
              <a:prstGeom prst="rect">
                <a:avLst/>
              </a:pr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20" name="Rectangle 56"/>
              <p:cNvSpPr>
                <a:spLocks noChangeArrowheads="1"/>
              </p:cNvSpPr>
              <p:nvPr/>
            </p:nvSpPr>
            <p:spPr bwMode="auto">
              <a:xfrm>
                <a:off x="361680" y="2060544"/>
                <a:ext cx="121626" cy="10522"/>
              </a:xfrm>
              <a:prstGeom prst="rect">
                <a:avLst/>
              </a:pr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21" name="Freeform 57"/>
              <p:cNvSpPr>
                <a:spLocks/>
              </p:cNvSpPr>
              <p:nvPr/>
            </p:nvSpPr>
            <p:spPr bwMode="auto">
              <a:xfrm>
                <a:off x="361680" y="2079250"/>
                <a:ext cx="121626" cy="22212"/>
              </a:xfrm>
              <a:custGeom>
                <a:avLst/>
                <a:gdLst>
                  <a:gd name="T0" fmla="*/ 0 w 44"/>
                  <a:gd name="T1" fmla="*/ 0 h 8"/>
                  <a:gd name="T2" fmla="*/ 11 w 44"/>
                  <a:gd name="T3" fmla="*/ 8 h 8"/>
                  <a:gd name="T4" fmla="*/ 34 w 44"/>
                  <a:gd name="T5" fmla="*/ 8 h 8"/>
                  <a:gd name="T6" fmla="*/ 44 w 44"/>
                  <a:gd name="T7" fmla="*/ 0 h 8"/>
                  <a:gd name="T8" fmla="*/ 0 w 44"/>
                  <a:gd name="T9" fmla="*/ 0 h 8"/>
                </a:gdLst>
                <a:ahLst/>
                <a:cxnLst>
                  <a:cxn ang="0">
                    <a:pos x="T0" y="T1"/>
                  </a:cxn>
                  <a:cxn ang="0">
                    <a:pos x="T2" y="T3"/>
                  </a:cxn>
                  <a:cxn ang="0">
                    <a:pos x="T4" y="T5"/>
                  </a:cxn>
                  <a:cxn ang="0">
                    <a:pos x="T6" y="T7"/>
                  </a:cxn>
                  <a:cxn ang="0">
                    <a:pos x="T8" y="T9"/>
                  </a:cxn>
                </a:cxnLst>
                <a:rect l="0" t="0" r="r" b="b"/>
                <a:pathLst>
                  <a:path w="44" h="8">
                    <a:moveTo>
                      <a:pt x="0" y="0"/>
                    </a:moveTo>
                    <a:cubicBezTo>
                      <a:pt x="1" y="4"/>
                      <a:pt x="5" y="8"/>
                      <a:pt x="11" y="8"/>
                    </a:cubicBezTo>
                    <a:cubicBezTo>
                      <a:pt x="34" y="8"/>
                      <a:pt x="34" y="8"/>
                      <a:pt x="34" y="8"/>
                    </a:cubicBezTo>
                    <a:cubicBezTo>
                      <a:pt x="39" y="8"/>
                      <a:pt x="44" y="4"/>
                      <a:pt x="44" y="0"/>
                    </a:cubicBezTo>
                    <a:lnTo>
                      <a:pt x="0" y="0"/>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22" name="Freeform 58"/>
              <p:cNvSpPr>
                <a:spLocks/>
              </p:cNvSpPr>
              <p:nvPr/>
            </p:nvSpPr>
            <p:spPr bwMode="auto">
              <a:xfrm>
                <a:off x="417814" y="1653714"/>
                <a:ext cx="24559" cy="63129"/>
              </a:xfrm>
              <a:custGeom>
                <a:avLst/>
                <a:gdLst>
                  <a:gd name="T0" fmla="*/ 4 w 9"/>
                  <a:gd name="T1" fmla="*/ 23 h 23"/>
                  <a:gd name="T2" fmla="*/ 0 w 9"/>
                  <a:gd name="T3" fmla="*/ 19 h 23"/>
                  <a:gd name="T4" fmla="*/ 0 w 9"/>
                  <a:gd name="T5" fmla="*/ 5 h 23"/>
                  <a:gd name="T6" fmla="*/ 4 w 9"/>
                  <a:gd name="T7" fmla="*/ 0 h 23"/>
                  <a:gd name="T8" fmla="*/ 9 w 9"/>
                  <a:gd name="T9" fmla="*/ 5 h 23"/>
                  <a:gd name="T10" fmla="*/ 9 w 9"/>
                  <a:gd name="T11" fmla="*/ 19 h 23"/>
                  <a:gd name="T12" fmla="*/ 4 w 9"/>
                  <a:gd name="T13" fmla="*/ 23 h 23"/>
                </a:gdLst>
                <a:ahLst/>
                <a:cxnLst>
                  <a:cxn ang="0">
                    <a:pos x="T0" y="T1"/>
                  </a:cxn>
                  <a:cxn ang="0">
                    <a:pos x="T2" y="T3"/>
                  </a:cxn>
                  <a:cxn ang="0">
                    <a:pos x="T4" y="T5"/>
                  </a:cxn>
                  <a:cxn ang="0">
                    <a:pos x="T6" y="T7"/>
                  </a:cxn>
                  <a:cxn ang="0">
                    <a:pos x="T8" y="T9"/>
                  </a:cxn>
                  <a:cxn ang="0">
                    <a:pos x="T10" y="T11"/>
                  </a:cxn>
                  <a:cxn ang="0">
                    <a:pos x="T12" y="T13"/>
                  </a:cxn>
                </a:cxnLst>
                <a:rect l="0" t="0" r="r" b="b"/>
                <a:pathLst>
                  <a:path w="9" h="23">
                    <a:moveTo>
                      <a:pt x="4" y="23"/>
                    </a:moveTo>
                    <a:cubicBezTo>
                      <a:pt x="2" y="23"/>
                      <a:pt x="0" y="21"/>
                      <a:pt x="0" y="19"/>
                    </a:cubicBezTo>
                    <a:cubicBezTo>
                      <a:pt x="0" y="5"/>
                      <a:pt x="0" y="5"/>
                      <a:pt x="0" y="5"/>
                    </a:cubicBezTo>
                    <a:cubicBezTo>
                      <a:pt x="0" y="2"/>
                      <a:pt x="2" y="0"/>
                      <a:pt x="4" y="0"/>
                    </a:cubicBezTo>
                    <a:cubicBezTo>
                      <a:pt x="7" y="0"/>
                      <a:pt x="9" y="2"/>
                      <a:pt x="9" y="5"/>
                    </a:cubicBezTo>
                    <a:cubicBezTo>
                      <a:pt x="9" y="19"/>
                      <a:pt x="9" y="19"/>
                      <a:pt x="9" y="19"/>
                    </a:cubicBezTo>
                    <a:cubicBezTo>
                      <a:pt x="9" y="21"/>
                      <a:pt x="7" y="23"/>
                      <a:pt x="4" y="23"/>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23" name="Freeform 59"/>
              <p:cNvSpPr>
                <a:spLocks/>
              </p:cNvSpPr>
              <p:nvPr/>
            </p:nvSpPr>
            <p:spPr bwMode="auto">
              <a:xfrm>
                <a:off x="314901" y="1675926"/>
                <a:ext cx="46779" cy="60791"/>
              </a:xfrm>
              <a:custGeom>
                <a:avLst/>
                <a:gdLst>
                  <a:gd name="T0" fmla="*/ 12 w 17"/>
                  <a:gd name="T1" fmla="*/ 22 h 22"/>
                  <a:gd name="T2" fmla="*/ 8 w 17"/>
                  <a:gd name="T3" fmla="*/ 20 h 22"/>
                  <a:gd name="T4" fmla="*/ 1 w 17"/>
                  <a:gd name="T5" fmla="*/ 7 h 22"/>
                  <a:gd name="T6" fmla="*/ 3 w 17"/>
                  <a:gd name="T7" fmla="*/ 1 h 22"/>
                  <a:gd name="T8" fmla="*/ 9 w 17"/>
                  <a:gd name="T9" fmla="*/ 3 h 22"/>
                  <a:gd name="T10" fmla="*/ 16 w 17"/>
                  <a:gd name="T11" fmla="*/ 15 h 22"/>
                  <a:gd name="T12" fmla="*/ 14 w 17"/>
                  <a:gd name="T13" fmla="*/ 21 h 22"/>
                  <a:gd name="T14" fmla="*/ 12 w 17"/>
                  <a:gd name="T15" fmla="*/ 2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2">
                    <a:moveTo>
                      <a:pt x="12" y="22"/>
                    </a:moveTo>
                    <a:cubicBezTo>
                      <a:pt x="11" y="22"/>
                      <a:pt x="9" y="21"/>
                      <a:pt x="8" y="20"/>
                    </a:cubicBezTo>
                    <a:cubicBezTo>
                      <a:pt x="1" y="7"/>
                      <a:pt x="1" y="7"/>
                      <a:pt x="1" y="7"/>
                    </a:cubicBezTo>
                    <a:cubicBezTo>
                      <a:pt x="0" y="5"/>
                      <a:pt x="1" y="3"/>
                      <a:pt x="3" y="1"/>
                    </a:cubicBezTo>
                    <a:cubicBezTo>
                      <a:pt x="5" y="0"/>
                      <a:pt x="8" y="1"/>
                      <a:pt x="9" y="3"/>
                    </a:cubicBezTo>
                    <a:cubicBezTo>
                      <a:pt x="16" y="15"/>
                      <a:pt x="16" y="15"/>
                      <a:pt x="16" y="15"/>
                    </a:cubicBezTo>
                    <a:cubicBezTo>
                      <a:pt x="17" y="17"/>
                      <a:pt x="16" y="20"/>
                      <a:pt x="14" y="21"/>
                    </a:cubicBezTo>
                    <a:cubicBezTo>
                      <a:pt x="14" y="22"/>
                      <a:pt x="13" y="22"/>
                      <a:pt x="12" y="22"/>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24" name="Freeform 60"/>
              <p:cNvSpPr>
                <a:spLocks/>
              </p:cNvSpPr>
              <p:nvPr/>
            </p:nvSpPr>
            <p:spPr bwMode="auto">
              <a:xfrm>
                <a:off x="240054" y="1748408"/>
                <a:ext cx="60813" cy="43255"/>
              </a:xfrm>
              <a:custGeom>
                <a:avLst/>
                <a:gdLst>
                  <a:gd name="T0" fmla="*/ 17 w 22"/>
                  <a:gd name="T1" fmla="*/ 16 h 16"/>
                  <a:gd name="T2" fmla="*/ 15 w 22"/>
                  <a:gd name="T3" fmla="*/ 16 h 16"/>
                  <a:gd name="T4" fmla="*/ 3 w 22"/>
                  <a:gd name="T5" fmla="*/ 9 h 16"/>
                  <a:gd name="T6" fmla="*/ 1 w 22"/>
                  <a:gd name="T7" fmla="*/ 3 h 16"/>
                  <a:gd name="T8" fmla="*/ 7 w 22"/>
                  <a:gd name="T9" fmla="*/ 1 h 16"/>
                  <a:gd name="T10" fmla="*/ 19 w 22"/>
                  <a:gd name="T11" fmla="*/ 8 h 16"/>
                  <a:gd name="T12" fmla="*/ 21 w 22"/>
                  <a:gd name="T13" fmla="*/ 14 h 16"/>
                  <a:gd name="T14" fmla="*/ 17 w 22"/>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6">
                    <a:moveTo>
                      <a:pt x="17" y="16"/>
                    </a:moveTo>
                    <a:cubicBezTo>
                      <a:pt x="16" y="16"/>
                      <a:pt x="15" y="16"/>
                      <a:pt x="15" y="16"/>
                    </a:cubicBezTo>
                    <a:cubicBezTo>
                      <a:pt x="3" y="9"/>
                      <a:pt x="3" y="9"/>
                      <a:pt x="3" y="9"/>
                    </a:cubicBezTo>
                    <a:cubicBezTo>
                      <a:pt x="0" y="7"/>
                      <a:pt x="0" y="5"/>
                      <a:pt x="1" y="3"/>
                    </a:cubicBezTo>
                    <a:cubicBezTo>
                      <a:pt x="2" y="0"/>
                      <a:pt x="5" y="0"/>
                      <a:pt x="7" y="1"/>
                    </a:cubicBezTo>
                    <a:cubicBezTo>
                      <a:pt x="19" y="8"/>
                      <a:pt x="19" y="8"/>
                      <a:pt x="19" y="8"/>
                    </a:cubicBezTo>
                    <a:cubicBezTo>
                      <a:pt x="21" y="9"/>
                      <a:pt x="22" y="12"/>
                      <a:pt x="21" y="14"/>
                    </a:cubicBezTo>
                    <a:cubicBezTo>
                      <a:pt x="20" y="15"/>
                      <a:pt x="19" y="16"/>
                      <a:pt x="17" y="16"/>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25" name="Freeform 61"/>
              <p:cNvSpPr>
                <a:spLocks/>
              </p:cNvSpPr>
              <p:nvPr/>
            </p:nvSpPr>
            <p:spPr bwMode="auto">
              <a:xfrm>
                <a:off x="213157" y="1847777"/>
                <a:ext cx="60813" cy="24550"/>
              </a:xfrm>
              <a:custGeom>
                <a:avLst/>
                <a:gdLst>
                  <a:gd name="T0" fmla="*/ 18 w 22"/>
                  <a:gd name="T1" fmla="*/ 9 h 9"/>
                  <a:gd name="T2" fmla="*/ 4 w 22"/>
                  <a:gd name="T3" fmla="*/ 9 h 9"/>
                  <a:gd name="T4" fmla="*/ 0 w 22"/>
                  <a:gd name="T5" fmla="*/ 5 h 9"/>
                  <a:gd name="T6" fmla="*/ 4 w 22"/>
                  <a:gd name="T7" fmla="*/ 0 h 9"/>
                  <a:gd name="T8" fmla="*/ 18 w 22"/>
                  <a:gd name="T9" fmla="*/ 0 h 9"/>
                  <a:gd name="T10" fmla="*/ 22 w 22"/>
                  <a:gd name="T11" fmla="*/ 5 h 9"/>
                  <a:gd name="T12" fmla="*/ 18 w 22"/>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22" h="9">
                    <a:moveTo>
                      <a:pt x="18" y="9"/>
                    </a:moveTo>
                    <a:cubicBezTo>
                      <a:pt x="4" y="9"/>
                      <a:pt x="4" y="9"/>
                      <a:pt x="4" y="9"/>
                    </a:cubicBezTo>
                    <a:cubicBezTo>
                      <a:pt x="2" y="9"/>
                      <a:pt x="0" y="7"/>
                      <a:pt x="0" y="5"/>
                    </a:cubicBezTo>
                    <a:cubicBezTo>
                      <a:pt x="0" y="2"/>
                      <a:pt x="2" y="0"/>
                      <a:pt x="4" y="0"/>
                    </a:cubicBezTo>
                    <a:cubicBezTo>
                      <a:pt x="18" y="0"/>
                      <a:pt x="18" y="0"/>
                      <a:pt x="18" y="0"/>
                    </a:cubicBezTo>
                    <a:cubicBezTo>
                      <a:pt x="21" y="0"/>
                      <a:pt x="22" y="2"/>
                      <a:pt x="22" y="5"/>
                    </a:cubicBezTo>
                    <a:cubicBezTo>
                      <a:pt x="22" y="7"/>
                      <a:pt x="21" y="9"/>
                      <a:pt x="18" y="9"/>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26" name="Freeform 62"/>
              <p:cNvSpPr>
                <a:spLocks/>
              </p:cNvSpPr>
              <p:nvPr/>
            </p:nvSpPr>
            <p:spPr bwMode="auto">
              <a:xfrm>
                <a:off x="544118" y="1938963"/>
                <a:ext cx="64321" cy="44424"/>
              </a:xfrm>
              <a:custGeom>
                <a:avLst/>
                <a:gdLst>
                  <a:gd name="T0" fmla="*/ 18 w 23"/>
                  <a:gd name="T1" fmla="*/ 16 h 16"/>
                  <a:gd name="T2" fmla="*/ 15 w 23"/>
                  <a:gd name="T3" fmla="*/ 16 h 16"/>
                  <a:gd name="T4" fmla="*/ 3 w 23"/>
                  <a:gd name="T5" fmla="*/ 9 h 16"/>
                  <a:gd name="T6" fmla="*/ 2 w 23"/>
                  <a:gd name="T7" fmla="*/ 3 h 16"/>
                  <a:gd name="T8" fmla="*/ 8 w 23"/>
                  <a:gd name="T9" fmla="*/ 1 h 16"/>
                  <a:gd name="T10" fmla="*/ 20 w 23"/>
                  <a:gd name="T11" fmla="*/ 8 h 16"/>
                  <a:gd name="T12" fmla="*/ 21 w 23"/>
                  <a:gd name="T13" fmla="*/ 14 h 16"/>
                  <a:gd name="T14" fmla="*/ 18 w 23"/>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16">
                    <a:moveTo>
                      <a:pt x="18" y="16"/>
                    </a:moveTo>
                    <a:cubicBezTo>
                      <a:pt x="17" y="16"/>
                      <a:pt x="16" y="16"/>
                      <a:pt x="15" y="16"/>
                    </a:cubicBezTo>
                    <a:cubicBezTo>
                      <a:pt x="3" y="9"/>
                      <a:pt x="3" y="9"/>
                      <a:pt x="3" y="9"/>
                    </a:cubicBezTo>
                    <a:cubicBezTo>
                      <a:pt x="1" y="7"/>
                      <a:pt x="0" y="5"/>
                      <a:pt x="2" y="3"/>
                    </a:cubicBezTo>
                    <a:cubicBezTo>
                      <a:pt x="3" y="1"/>
                      <a:pt x="5" y="0"/>
                      <a:pt x="8" y="1"/>
                    </a:cubicBezTo>
                    <a:cubicBezTo>
                      <a:pt x="20" y="8"/>
                      <a:pt x="20" y="8"/>
                      <a:pt x="20" y="8"/>
                    </a:cubicBezTo>
                    <a:cubicBezTo>
                      <a:pt x="22" y="9"/>
                      <a:pt x="23" y="12"/>
                      <a:pt x="21" y="14"/>
                    </a:cubicBezTo>
                    <a:cubicBezTo>
                      <a:pt x="21" y="15"/>
                      <a:pt x="19" y="16"/>
                      <a:pt x="18" y="16"/>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27" name="Freeform 63"/>
              <p:cNvSpPr>
                <a:spLocks/>
              </p:cNvSpPr>
              <p:nvPr/>
            </p:nvSpPr>
            <p:spPr bwMode="auto">
              <a:xfrm>
                <a:off x="572185" y="1860637"/>
                <a:ext cx="63152" cy="22212"/>
              </a:xfrm>
              <a:custGeom>
                <a:avLst/>
                <a:gdLst>
                  <a:gd name="T0" fmla="*/ 18 w 23"/>
                  <a:gd name="T1" fmla="*/ 8 h 8"/>
                  <a:gd name="T2" fmla="*/ 4 w 23"/>
                  <a:gd name="T3" fmla="*/ 8 h 8"/>
                  <a:gd name="T4" fmla="*/ 0 w 23"/>
                  <a:gd name="T5" fmla="*/ 4 h 8"/>
                  <a:gd name="T6" fmla="*/ 4 w 23"/>
                  <a:gd name="T7" fmla="*/ 0 h 8"/>
                  <a:gd name="T8" fmla="*/ 18 w 23"/>
                  <a:gd name="T9" fmla="*/ 0 h 8"/>
                  <a:gd name="T10" fmla="*/ 23 w 23"/>
                  <a:gd name="T11" fmla="*/ 4 h 8"/>
                  <a:gd name="T12" fmla="*/ 18 w 2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3" h="8">
                    <a:moveTo>
                      <a:pt x="18" y="8"/>
                    </a:moveTo>
                    <a:cubicBezTo>
                      <a:pt x="4" y="8"/>
                      <a:pt x="4" y="8"/>
                      <a:pt x="4" y="8"/>
                    </a:cubicBezTo>
                    <a:cubicBezTo>
                      <a:pt x="2" y="8"/>
                      <a:pt x="0" y="7"/>
                      <a:pt x="0" y="4"/>
                    </a:cubicBezTo>
                    <a:cubicBezTo>
                      <a:pt x="0" y="2"/>
                      <a:pt x="2" y="0"/>
                      <a:pt x="4" y="0"/>
                    </a:cubicBezTo>
                    <a:cubicBezTo>
                      <a:pt x="18" y="0"/>
                      <a:pt x="18" y="0"/>
                      <a:pt x="18" y="0"/>
                    </a:cubicBezTo>
                    <a:cubicBezTo>
                      <a:pt x="21" y="0"/>
                      <a:pt x="23" y="2"/>
                      <a:pt x="23" y="4"/>
                    </a:cubicBezTo>
                    <a:cubicBezTo>
                      <a:pt x="23" y="7"/>
                      <a:pt x="21" y="8"/>
                      <a:pt x="18" y="8"/>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28" name="Freeform 64"/>
              <p:cNvSpPr>
                <a:spLocks/>
              </p:cNvSpPr>
              <p:nvPr/>
            </p:nvSpPr>
            <p:spPr bwMode="auto">
              <a:xfrm>
                <a:off x="552305" y="1758928"/>
                <a:ext cx="60813" cy="44424"/>
              </a:xfrm>
              <a:custGeom>
                <a:avLst/>
                <a:gdLst>
                  <a:gd name="T0" fmla="*/ 5 w 22"/>
                  <a:gd name="T1" fmla="*/ 16 h 16"/>
                  <a:gd name="T2" fmla="*/ 1 w 22"/>
                  <a:gd name="T3" fmla="*/ 14 h 16"/>
                  <a:gd name="T4" fmla="*/ 2 w 22"/>
                  <a:gd name="T5" fmla="*/ 8 h 16"/>
                  <a:gd name="T6" fmla="*/ 15 w 22"/>
                  <a:gd name="T7" fmla="*/ 1 h 16"/>
                  <a:gd name="T8" fmla="*/ 21 w 22"/>
                  <a:gd name="T9" fmla="*/ 2 h 16"/>
                  <a:gd name="T10" fmla="*/ 19 w 22"/>
                  <a:gd name="T11" fmla="*/ 8 h 16"/>
                  <a:gd name="T12" fmla="*/ 7 w 22"/>
                  <a:gd name="T13" fmla="*/ 16 h 16"/>
                  <a:gd name="T14" fmla="*/ 5 w 22"/>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6">
                    <a:moveTo>
                      <a:pt x="5" y="16"/>
                    </a:moveTo>
                    <a:cubicBezTo>
                      <a:pt x="3" y="16"/>
                      <a:pt x="2" y="15"/>
                      <a:pt x="1" y="14"/>
                    </a:cubicBezTo>
                    <a:cubicBezTo>
                      <a:pt x="0" y="12"/>
                      <a:pt x="0" y="9"/>
                      <a:pt x="2" y="8"/>
                    </a:cubicBezTo>
                    <a:cubicBezTo>
                      <a:pt x="15" y="1"/>
                      <a:pt x="15" y="1"/>
                      <a:pt x="15" y="1"/>
                    </a:cubicBezTo>
                    <a:cubicBezTo>
                      <a:pt x="17" y="0"/>
                      <a:pt x="19" y="0"/>
                      <a:pt x="21" y="2"/>
                    </a:cubicBezTo>
                    <a:cubicBezTo>
                      <a:pt x="22" y="5"/>
                      <a:pt x="21" y="7"/>
                      <a:pt x="19" y="8"/>
                    </a:cubicBezTo>
                    <a:cubicBezTo>
                      <a:pt x="7" y="16"/>
                      <a:pt x="7" y="16"/>
                      <a:pt x="7" y="16"/>
                    </a:cubicBezTo>
                    <a:cubicBezTo>
                      <a:pt x="6" y="16"/>
                      <a:pt x="5" y="16"/>
                      <a:pt x="5" y="16"/>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29" name="Freeform 65"/>
              <p:cNvSpPr>
                <a:spLocks/>
              </p:cNvSpPr>
              <p:nvPr/>
            </p:nvSpPr>
            <p:spPr bwMode="auto">
              <a:xfrm>
                <a:off x="495001" y="1681772"/>
                <a:ext cx="46779" cy="60791"/>
              </a:xfrm>
              <a:custGeom>
                <a:avLst/>
                <a:gdLst>
                  <a:gd name="T0" fmla="*/ 5 w 17"/>
                  <a:gd name="T1" fmla="*/ 22 h 22"/>
                  <a:gd name="T2" fmla="*/ 3 w 17"/>
                  <a:gd name="T3" fmla="*/ 21 h 22"/>
                  <a:gd name="T4" fmla="*/ 1 w 17"/>
                  <a:gd name="T5" fmla="*/ 15 h 22"/>
                  <a:gd name="T6" fmla="*/ 8 w 17"/>
                  <a:gd name="T7" fmla="*/ 3 h 22"/>
                  <a:gd name="T8" fmla="*/ 14 w 17"/>
                  <a:gd name="T9" fmla="*/ 2 h 22"/>
                  <a:gd name="T10" fmla="*/ 16 w 17"/>
                  <a:gd name="T11" fmla="*/ 8 h 22"/>
                  <a:gd name="T12" fmla="*/ 9 w 17"/>
                  <a:gd name="T13" fmla="*/ 20 h 22"/>
                  <a:gd name="T14" fmla="*/ 5 w 17"/>
                  <a:gd name="T15" fmla="*/ 2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2">
                    <a:moveTo>
                      <a:pt x="5" y="22"/>
                    </a:moveTo>
                    <a:cubicBezTo>
                      <a:pt x="4" y="22"/>
                      <a:pt x="4" y="22"/>
                      <a:pt x="3" y="21"/>
                    </a:cubicBezTo>
                    <a:cubicBezTo>
                      <a:pt x="1" y="20"/>
                      <a:pt x="0" y="18"/>
                      <a:pt x="1" y="15"/>
                    </a:cubicBezTo>
                    <a:cubicBezTo>
                      <a:pt x="8" y="3"/>
                      <a:pt x="8" y="3"/>
                      <a:pt x="8" y="3"/>
                    </a:cubicBezTo>
                    <a:cubicBezTo>
                      <a:pt x="10" y="1"/>
                      <a:pt x="12" y="0"/>
                      <a:pt x="14" y="2"/>
                    </a:cubicBezTo>
                    <a:cubicBezTo>
                      <a:pt x="17" y="3"/>
                      <a:pt x="17" y="5"/>
                      <a:pt x="16" y="8"/>
                    </a:cubicBezTo>
                    <a:cubicBezTo>
                      <a:pt x="9" y="20"/>
                      <a:pt x="9" y="20"/>
                      <a:pt x="9" y="20"/>
                    </a:cubicBezTo>
                    <a:cubicBezTo>
                      <a:pt x="8" y="21"/>
                      <a:pt x="7" y="22"/>
                      <a:pt x="5" y="22"/>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grpSp>
      </p:grpSp>
      <p:grpSp>
        <p:nvGrpSpPr>
          <p:cNvPr id="15" name="组合 14"/>
          <p:cNvGrpSpPr/>
          <p:nvPr/>
        </p:nvGrpSpPr>
        <p:grpSpPr>
          <a:xfrm>
            <a:off x="2584551" y="2120199"/>
            <a:ext cx="3338459" cy="621982"/>
            <a:chOff x="2584551" y="2120199"/>
            <a:chExt cx="3338459" cy="621982"/>
          </a:xfrm>
        </p:grpSpPr>
        <p:sp>
          <p:nvSpPr>
            <p:cNvPr id="102" name="文本框 116"/>
            <p:cNvSpPr txBox="1"/>
            <p:nvPr/>
          </p:nvSpPr>
          <p:spPr>
            <a:xfrm>
              <a:off x="4470352" y="2120199"/>
              <a:ext cx="896582" cy="248208"/>
            </a:xfrm>
            <a:prstGeom prst="rect">
              <a:avLst/>
            </a:prstGeom>
            <a:noFill/>
          </p:spPr>
          <p:txBody>
            <a:bodyPr wrap="square" rtlCol="0">
              <a:spAutoFit/>
            </a:bodyPr>
            <a:lstStyle/>
            <a:p>
              <a:pPr algn="r"/>
              <a:r>
                <a:rPr lang="zh-CN" altLang="en-US" sz="1013" dirty="0">
                  <a:solidFill>
                    <a:schemeClr val="tx1">
                      <a:lumMod val="50000"/>
                      <a:lumOff val="50000"/>
                    </a:schemeClr>
                  </a:solidFill>
                  <a:cs typeface="+mn-ea"/>
                  <a:sym typeface="+mn-lt"/>
                </a:rPr>
                <a:t>添加标题</a:t>
              </a:r>
            </a:p>
          </p:txBody>
        </p:sp>
        <p:sp>
          <p:nvSpPr>
            <p:cNvPr id="114" name="文本框 113"/>
            <p:cNvSpPr txBox="1"/>
            <p:nvPr/>
          </p:nvSpPr>
          <p:spPr>
            <a:xfrm>
              <a:off x="2584551" y="2323990"/>
              <a:ext cx="2797645" cy="418191"/>
            </a:xfrm>
            <a:prstGeom prst="rect">
              <a:avLst/>
            </a:prstGeom>
            <a:noFill/>
          </p:spPr>
          <p:txBody>
            <a:bodyPr wrap="square" rtlCol="0">
              <a:spAutoFit/>
            </a:bodyPr>
            <a:lstStyle/>
            <a:p>
              <a:pPr algn="r">
                <a:lnSpc>
                  <a:spcPct val="150000"/>
                </a:lnSpc>
              </a:pPr>
              <a:r>
                <a:rPr lang="zh-CN" altLang="en-US" sz="750" dirty="0">
                  <a:solidFill>
                    <a:schemeClr val="tx1">
                      <a:lumMod val="50000"/>
                      <a:lumOff val="50000"/>
                    </a:schemeClr>
                  </a:solidFill>
                  <a:cs typeface="+mn-ea"/>
                  <a:sym typeface="+mn-lt"/>
                </a:rPr>
                <a:t>单击添加详细文字说明，或复制文本黏贴自此右键只保留文字单击添加详细文字说明，或复制文本黏贴自此右键只保留文字</a:t>
              </a:r>
            </a:p>
          </p:txBody>
        </p:sp>
        <p:grpSp>
          <p:nvGrpSpPr>
            <p:cNvPr id="130" name="组合 129"/>
            <p:cNvGrpSpPr/>
            <p:nvPr/>
          </p:nvGrpSpPr>
          <p:grpSpPr>
            <a:xfrm>
              <a:off x="5551116" y="2246335"/>
              <a:ext cx="371894" cy="377019"/>
              <a:chOff x="112581" y="2716334"/>
              <a:chExt cx="495859" cy="502693"/>
            </a:xfrm>
            <a:solidFill>
              <a:schemeClr val="accent2"/>
            </a:solidFill>
          </p:grpSpPr>
          <p:sp>
            <p:nvSpPr>
              <p:cNvPr id="131" name="Freeform 83"/>
              <p:cNvSpPr>
                <a:spLocks noEditPoints="1"/>
              </p:cNvSpPr>
              <p:nvPr/>
            </p:nvSpPr>
            <p:spPr bwMode="auto">
              <a:xfrm>
                <a:off x="138310" y="2735039"/>
                <a:ext cx="444401" cy="232642"/>
              </a:xfrm>
              <a:custGeom>
                <a:avLst/>
                <a:gdLst>
                  <a:gd name="T0" fmla="*/ 380 w 380"/>
                  <a:gd name="T1" fmla="*/ 199 h 199"/>
                  <a:gd name="T2" fmla="*/ 0 w 380"/>
                  <a:gd name="T3" fmla="*/ 199 h 199"/>
                  <a:gd name="T4" fmla="*/ 0 w 380"/>
                  <a:gd name="T5" fmla="*/ 0 h 199"/>
                  <a:gd name="T6" fmla="*/ 380 w 380"/>
                  <a:gd name="T7" fmla="*/ 0 h 199"/>
                  <a:gd name="T8" fmla="*/ 380 w 380"/>
                  <a:gd name="T9" fmla="*/ 199 h 199"/>
                  <a:gd name="T10" fmla="*/ 380 w 380"/>
                  <a:gd name="T11" fmla="*/ 199 h 199"/>
                  <a:gd name="T12" fmla="*/ 14 w 380"/>
                  <a:gd name="T13" fmla="*/ 187 h 199"/>
                  <a:gd name="T14" fmla="*/ 369 w 380"/>
                  <a:gd name="T15" fmla="*/ 187 h 199"/>
                  <a:gd name="T16" fmla="*/ 369 w 380"/>
                  <a:gd name="T17" fmla="*/ 12 h 199"/>
                  <a:gd name="T18" fmla="*/ 14 w 380"/>
                  <a:gd name="T19" fmla="*/ 12 h 199"/>
                  <a:gd name="T20" fmla="*/ 14 w 380"/>
                  <a:gd name="T21" fmla="*/ 187 h 199"/>
                  <a:gd name="T22" fmla="*/ 14 w 380"/>
                  <a:gd name="T23" fmla="*/ 187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0" h="199">
                    <a:moveTo>
                      <a:pt x="380" y="199"/>
                    </a:moveTo>
                    <a:lnTo>
                      <a:pt x="0" y="199"/>
                    </a:lnTo>
                    <a:lnTo>
                      <a:pt x="0" y="0"/>
                    </a:lnTo>
                    <a:lnTo>
                      <a:pt x="380" y="0"/>
                    </a:lnTo>
                    <a:lnTo>
                      <a:pt x="380" y="199"/>
                    </a:lnTo>
                    <a:lnTo>
                      <a:pt x="380" y="199"/>
                    </a:lnTo>
                    <a:close/>
                    <a:moveTo>
                      <a:pt x="14" y="187"/>
                    </a:moveTo>
                    <a:lnTo>
                      <a:pt x="369" y="187"/>
                    </a:lnTo>
                    <a:lnTo>
                      <a:pt x="369" y="12"/>
                    </a:lnTo>
                    <a:lnTo>
                      <a:pt x="14" y="12"/>
                    </a:lnTo>
                    <a:lnTo>
                      <a:pt x="14" y="187"/>
                    </a:lnTo>
                    <a:lnTo>
                      <a:pt x="14" y="187"/>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32" name="Rectangle 84"/>
              <p:cNvSpPr>
                <a:spLocks noChangeArrowheads="1"/>
              </p:cNvSpPr>
              <p:nvPr/>
            </p:nvSpPr>
            <p:spPr bwMode="auto">
              <a:xfrm>
                <a:off x="112581" y="2716334"/>
                <a:ext cx="495859" cy="54945"/>
              </a:xfrm>
              <a:prstGeom prst="rect">
                <a:avLst/>
              </a:pr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33" name="Freeform 85"/>
              <p:cNvSpPr>
                <a:spLocks noEditPoints="1"/>
              </p:cNvSpPr>
              <p:nvPr/>
            </p:nvSpPr>
            <p:spPr bwMode="auto">
              <a:xfrm>
                <a:off x="306715" y="2837916"/>
                <a:ext cx="254946" cy="198739"/>
              </a:xfrm>
              <a:custGeom>
                <a:avLst/>
                <a:gdLst>
                  <a:gd name="T0" fmla="*/ 91 w 92"/>
                  <a:gd name="T1" fmla="*/ 40 h 72"/>
                  <a:gd name="T2" fmla="*/ 91 w 92"/>
                  <a:gd name="T3" fmla="*/ 40 h 72"/>
                  <a:gd name="T4" fmla="*/ 91 w 92"/>
                  <a:gd name="T5" fmla="*/ 40 h 72"/>
                  <a:gd name="T6" fmla="*/ 91 w 92"/>
                  <a:gd name="T7" fmla="*/ 40 h 72"/>
                  <a:gd name="T8" fmla="*/ 90 w 92"/>
                  <a:gd name="T9" fmla="*/ 40 h 72"/>
                  <a:gd name="T10" fmla="*/ 89 w 92"/>
                  <a:gd name="T11" fmla="*/ 37 h 72"/>
                  <a:gd name="T12" fmla="*/ 75 w 92"/>
                  <a:gd name="T13" fmla="*/ 17 h 72"/>
                  <a:gd name="T14" fmla="*/ 71 w 92"/>
                  <a:gd name="T15" fmla="*/ 14 h 72"/>
                  <a:gd name="T16" fmla="*/ 65 w 92"/>
                  <a:gd name="T17" fmla="*/ 14 h 72"/>
                  <a:gd name="T18" fmla="*/ 65 w 92"/>
                  <a:gd name="T19" fmla="*/ 14 h 72"/>
                  <a:gd name="T20" fmla="*/ 70 w 92"/>
                  <a:gd name="T21" fmla="*/ 18 h 72"/>
                  <a:gd name="T22" fmla="*/ 64 w 92"/>
                  <a:gd name="T23" fmla="*/ 21 h 72"/>
                  <a:gd name="T24" fmla="*/ 67 w 92"/>
                  <a:gd name="T25" fmla="*/ 25 h 72"/>
                  <a:gd name="T26" fmla="*/ 57 w 92"/>
                  <a:gd name="T27" fmla="*/ 49 h 72"/>
                  <a:gd name="T28" fmla="*/ 57 w 92"/>
                  <a:gd name="T29" fmla="*/ 49 h 72"/>
                  <a:gd name="T30" fmla="*/ 57 w 92"/>
                  <a:gd name="T31" fmla="*/ 49 h 72"/>
                  <a:gd name="T32" fmla="*/ 57 w 92"/>
                  <a:gd name="T33" fmla="*/ 49 h 72"/>
                  <a:gd name="T34" fmla="*/ 57 w 92"/>
                  <a:gd name="T35" fmla="*/ 49 h 72"/>
                  <a:gd name="T36" fmla="*/ 46 w 92"/>
                  <a:gd name="T37" fmla="*/ 26 h 72"/>
                  <a:gd name="T38" fmla="*/ 48 w 92"/>
                  <a:gd name="T39" fmla="*/ 21 h 72"/>
                  <a:gd name="T40" fmla="*/ 43 w 92"/>
                  <a:gd name="T41" fmla="*/ 19 h 72"/>
                  <a:gd name="T42" fmla="*/ 47 w 92"/>
                  <a:gd name="T43" fmla="*/ 15 h 72"/>
                  <a:gd name="T44" fmla="*/ 47 w 92"/>
                  <a:gd name="T45" fmla="*/ 15 h 72"/>
                  <a:gd name="T46" fmla="*/ 42 w 92"/>
                  <a:gd name="T47" fmla="*/ 15 h 72"/>
                  <a:gd name="T48" fmla="*/ 29 w 92"/>
                  <a:gd name="T49" fmla="*/ 14 h 72"/>
                  <a:gd name="T50" fmla="*/ 26 w 92"/>
                  <a:gd name="T51" fmla="*/ 12 h 72"/>
                  <a:gd name="T52" fmla="*/ 8 w 92"/>
                  <a:gd name="T53" fmla="*/ 0 h 72"/>
                  <a:gd name="T54" fmla="*/ 0 w 92"/>
                  <a:gd name="T55" fmla="*/ 12 h 72"/>
                  <a:gd name="T56" fmla="*/ 19 w 92"/>
                  <a:gd name="T57" fmla="*/ 23 h 72"/>
                  <a:gd name="T58" fmla="*/ 38 w 92"/>
                  <a:gd name="T59" fmla="*/ 27 h 72"/>
                  <a:gd name="T60" fmla="*/ 38 w 92"/>
                  <a:gd name="T61" fmla="*/ 72 h 72"/>
                  <a:gd name="T62" fmla="*/ 38 w 92"/>
                  <a:gd name="T63" fmla="*/ 72 h 72"/>
                  <a:gd name="T64" fmla="*/ 78 w 92"/>
                  <a:gd name="T65" fmla="*/ 71 h 72"/>
                  <a:gd name="T66" fmla="*/ 78 w 92"/>
                  <a:gd name="T67" fmla="*/ 70 h 72"/>
                  <a:gd name="T68" fmla="*/ 78 w 92"/>
                  <a:gd name="T69" fmla="*/ 63 h 72"/>
                  <a:gd name="T70" fmla="*/ 82 w 92"/>
                  <a:gd name="T71" fmla="*/ 66 h 72"/>
                  <a:gd name="T72" fmla="*/ 91 w 92"/>
                  <a:gd name="T73" fmla="*/ 48 h 72"/>
                  <a:gd name="T74" fmla="*/ 91 w 92"/>
                  <a:gd name="T75" fmla="*/ 47 h 72"/>
                  <a:gd name="T76" fmla="*/ 91 w 92"/>
                  <a:gd name="T77" fmla="*/ 47 h 72"/>
                  <a:gd name="T78" fmla="*/ 91 w 92"/>
                  <a:gd name="T79" fmla="*/ 40 h 72"/>
                  <a:gd name="T80" fmla="*/ 77 w 92"/>
                  <a:gd name="T81" fmla="*/ 45 h 72"/>
                  <a:gd name="T82" fmla="*/ 77 w 92"/>
                  <a:gd name="T83" fmla="*/ 43 h 72"/>
                  <a:gd name="T84" fmla="*/ 77 w 92"/>
                  <a:gd name="T85" fmla="*/ 44 h 72"/>
                  <a:gd name="T86" fmla="*/ 77 w 92"/>
                  <a:gd name="T87" fmla="*/ 4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2" h="72">
                    <a:moveTo>
                      <a:pt x="91" y="40"/>
                    </a:moveTo>
                    <a:cubicBezTo>
                      <a:pt x="91" y="40"/>
                      <a:pt x="91" y="40"/>
                      <a:pt x="91" y="40"/>
                    </a:cubicBezTo>
                    <a:cubicBezTo>
                      <a:pt x="91" y="40"/>
                      <a:pt x="91" y="40"/>
                      <a:pt x="91" y="40"/>
                    </a:cubicBezTo>
                    <a:cubicBezTo>
                      <a:pt x="91" y="40"/>
                      <a:pt x="91" y="40"/>
                      <a:pt x="91" y="40"/>
                    </a:cubicBezTo>
                    <a:cubicBezTo>
                      <a:pt x="90" y="40"/>
                      <a:pt x="90" y="40"/>
                      <a:pt x="90" y="40"/>
                    </a:cubicBezTo>
                    <a:cubicBezTo>
                      <a:pt x="89" y="37"/>
                      <a:pt x="89" y="37"/>
                      <a:pt x="89" y="37"/>
                    </a:cubicBezTo>
                    <a:cubicBezTo>
                      <a:pt x="75" y="17"/>
                      <a:pt x="75" y="17"/>
                      <a:pt x="75" y="17"/>
                    </a:cubicBezTo>
                    <a:cubicBezTo>
                      <a:pt x="75" y="17"/>
                      <a:pt x="72" y="14"/>
                      <a:pt x="71" y="14"/>
                    </a:cubicBezTo>
                    <a:cubicBezTo>
                      <a:pt x="69" y="14"/>
                      <a:pt x="67" y="14"/>
                      <a:pt x="65" y="14"/>
                    </a:cubicBezTo>
                    <a:cubicBezTo>
                      <a:pt x="65" y="14"/>
                      <a:pt x="65" y="14"/>
                      <a:pt x="65" y="14"/>
                    </a:cubicBezTo>
                    <a:cubicBezTo>
                      <a:pt x="70" y="18"/>
                      <a:pt x="70" y="18"/>
                      <a:pt x="70" y="18"/>
                    </a:cubicBezTo>
                    <a:cubicBezTo>
                      <a:pt x="64" y="21"/>
                      <a:pt x="64" y="21"/>
                      <a:pt x="64" y="21"/>
                    </a:cubicBezTo>
                    <a:cubicBezTo>
                      <a:pt x="67" y="25"/>
                      <a:pt x="67" y="25"/>
                      <a:pt x="67" y="25"/>
                    </a:cubicBezTo>
                    <a:cubicBezTo>
                      <a:pt x="57" y="49"/>
                      <a:pt x="57" y="49"/>
                      <a:pt x="57" y="49"/>
                    </a:cubicBezTo>
                    <a:cubicBezTo>
                      <a:pt x="57" y="49"/>
                      <a:pt x="57" y="49"/>
                      <a:pt x="57" y="49"/>
                    </a:cubicBezTo>
                    <a:cubicBezTo>
                      <a:pt x="57" y="49"/>
                      <a:pt x="57" y="49"/>
                      <a:pt x="57" y="49"/>
                    </a:cubicBezTo>
                    <a:cubicBezTo>
                      <a:pt x="57" y="49"/>
                      <a:pt x="57" y="49"/>
                      <a:pt x="57" y="49"/>
                    </a:cubicBezTo>
                    <a:cubicBezTo>
                      <a:pt x="57" y="49"/>
                      <a:pt x="57" y="49"/>
                      <a:pt x="57" y="49"/>
                    </a:cubicBezTo>
                    <a:cubicBezTo>
                      <a:pt x="46" y="26"/>
                      <a:pt x="46" y="26"/>
                      <a:pt x="46" y="26"/>
                    </a:cubicBezTo>
                    <a:cubicBezTo>
                      <a:pt x="48" y="21"/>
                      <a:pt x="48" y="21"/>
                      <a:pt x="48" y="21"/>
                    </a:cubicBezTo>
                    <a:cubicBezTo>
                      <a:pt x="43" y="19"/>
                      <a:pt x="43" y="19"/>
                      <a:pt x="43" y="19"/>
                    </a:cubicBezTo>
                    <a:cubicBezTo>
                      <a:pt x="47" y="15"/>
                      <a:pt x="47" y="15"/>
                      <a:pt x="47" y="15"/>
                    </a:cubicBezTo>
                    <a:cubicBezTo>
                      <a:pt x="47" y="15"/>
                      <a:pt x="47" y="15"/>
                      <a:pt x="47" y="15"/>
                    </a:cubicBezTo>
                    <a:cubicBezTo>
                      <a:pt x="45" y="15"/>
                      <a:pt x="44" y="15"/>
                      <a:pt x="42" y="15"/>
                    </a:cubicBezTo>
                    <a:cubicBezTo>
                      <a:pt x="42" y="15"/>
                      <a:pt x="30" y="14"/>
                      <a:pt x="29" y="14"/>
                    </a:cubicBezTo>
                    <a:cubicBezTo>
                      <a:pt x="26" y="12"/>
                      <a:pt x="26" y="12"/>
                      <a:pt x="26" y="12"/>
                    </a:cubicBezTo>
                    <a:cubicBezTo>
                      <a:pt x="8" y="0"/>
                      <a:pt x="8" y="0"/>
                      <a:pt x="8" y="0"/>
                    </a:cubicBezTo>
                    <a:cubicBezTo>
                      <a:pt x="5" y="4"/>
                      <a:pt x="2" y="8"/>
                      <a:pt x="0" y="12"/>
                    </a:cubicBezTo>
                    <a:cubicBezTo>
                      <a:pt x="19" y="23"/>
                      <a:pt x="19" y="23"/>
                      <a:pt x="19" y="23"/>
                    </a:cubicBezTo>
                    <a:cubicBezTo>
                      <a:pt x="38" y="27"/>
                      <a:pt x="38" y="27"/>
                      <a:pt x="38" y="27"/>
                    </a:cubicBezTo>
                    <a:cubicBezTo>
                      <a:pt x="38" y="42"/>
                      <a:pt x="38" y="57"/>
                      <a:pt x="38" y="72"/>
                    </a:cubicBezTo>
                    <a:cubicBezTo>
                      <a:pt x="38" y="72"/>
                      <a:pt x="38" y="72"/>
                      <a:pt x="38" y="72"/>
                    </a:cubicBezTo>
                    <a:cubicBezTo>
                      <a:pt x="52" y="72"/>
                      <a:pt x="65" y="71"/>
                      <a:pt x="78" y="71"/>
                    </a:cubicBezTo>
                    <a:cubicBezTo>
                      <a:pt x="78" y="71"/>
                      <a:pt x="78" y="71"/>
                      <a:pt x="78" y="70"/>
                    </a:cubicBezTo>
                    <a:cubicBezTo>
                      <a:pt x="78" y="68"/>
                      <a:pt x="78" y="66"/>
                      <a:pt x="78" y="63"/>
                    </a:cubicBezTo>
                    <a:cubicBezTo>
                      <a:pt x="79" y="64"/>
                      <a:pt x="81" y="65"/>
                      <a:pt x="82" y="66"/>
                    </a:cubicBezTo>
                    <a:cubicBezTo>
                      <a:pt x="91" y="48"/>
                      <a:pt x="91" y="48"/>
                      <a:pt x="91" y="48"/>
                    </a:cubicBezTo>
                    <a:cubicBezTo>
                      <a:pt x="91" y="47"/>
                      <a:pt x="91" y="47"/>
                      <a:pt x="91" y="47"/>
                    </a:cubicBezTo>
                    <a:cubicBezTo>
                      <a:pt x="91" y="47"/>
                      <a:pt x="91" y="47"/>
                      <a:pt x="91" y="47"/>
                    </a:cubicBezTo>
                    <a:cubicBezTo>
                      <a:pt x="91" y="44"/>
                      <a:pt x="92" y="54"/>
                      <a:pt x="91" y="40"/>
                    </a:cubicBezTo>
                    <a:close/>
                    <a:moveTo>
                      <a:pt x="77" y="45"/>
                    </a:moveTo>
                    <a:cubicBezTo>
                      <a:pt x="77" y="44"/>
                      <a:pt x="77" y="44"/>
                      <a:pt x="77" y="43"/>
                    </a:cubicBezTo>
                    <a:cubicBezTo>
                      <a:pt x="77" y="44"/>
                      <a:pt x="77" y="44"/>
                      <a:pt x="77" y="44"/>
                    </a:cubicBezTo>
                    <a:lnTo>
                      <a:pt x="77" y="45"/>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34" name="Rectangle 86"/>
              <p:cNvSpPr>
                <a:spLocks noChangeArrowheads="1"/>
              </p:cNvSpPr>
              <p:nvPr/>
            </p:nvSpPr>
            <p:spPr bwMode="auto">
              <a:xfrm>
                <a:off x="464594" y="2973526"/>
                <a:ext cx="1169" cy="1169"/>
              </a:xfrm>
              <a:prstGeom prst="rect">
                <a:avLst/>
              </a:pr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35" name="Freeform 87"/>
              <p:cNvSpPr>
                <a:spLocks/>
              </p:cNvSpPr>
              <p:nvPr/>
            </p:nvSpPr>
            <p:spPr bwMode="auto">
              <a:xfrm>
                <a:off x="452899" y="2876494"/>
                <a:ext cx="19882" cy="22212"/>
              </a:xfrm>
              <a:custGeom>
                <a:avLst/>
                <a:gdLst>
                  <a:gd name="T0" fmla="*/ 3 w 17"/>
                  <a:gd name="T1" fmla="*/ 0 h 19"/>
                  <a:gd name="T2" fmla="*/ 0 w 17"/>
                  <a:gd name="T3" fmla="*/ 12 h 19"/>
                  <a:gd name="T4" fmla="*/ 7 w 17"/>
                  <a:gd name="T5" fmla="*/ 19 h 19"/>
                  <a:gd name="T6" fmla="*/ 17 w 17"/>
                  <a:gd name="T7" fmla="*/ 12 h 19"/>
                  <a:gd name="T8" fmla="*/ 12 w 17"/>
                  <a:gd name="T9" fmla="*/ 0 h 19"/>
                  <a:gd name="T10" fmla="*/ 3 w 17"/>
                  <a:gd name="T11" fmla="*/ 0 h 19"/>
                </a:gdLst>
                <a:ahLst/>
                <a:cxnLst>
                  <a:cxn ang="0">
                    <a:pos x="T0" y="T1"/>
                  </a:cxn>
                  <a:cxn ang="0">
                    <a:pos x="T2" y="T3"/>
                  </a:cxn>
                  <a:cxn ang="0">
                    <a:pos x="T4" y="T5"/>
                  </a:cxn>
                  <a:cxn ang="0">
                    <a:pos x="T6" y="T7"/>
                  </a:cxn>
                  <a:cxn ang="0">
                    <a:pos x="T8" y="T9"/>
                  </a:cxn>
                  <a:cxn ang="0">
                    <a:pos x="T10" y="T11"/>
                  </a:cxn>
                </a:cxnLst>
                <a:rect l="0" t="0" r="r" b="b"/>
                <a:pathLst>
                  <a:path w="17" h="19">
                    <a:moveTo>
                      <a:pt x="3" y="0"/>
                    </a:moveTo>
                    <a:lnTo>
                      <a:pt x="0" y="12"/>
                    </a:lnTo>
                    <a:lnTo>
                      <a:pt x="7" y="19"/>
                    </a:lnTo>
                    <a:lnTo>
                      <a:pt x="17" y="12"/>
                    </a:lnTo>
                    <a:lnTo>
                      <a:pt x="12" y="0"/>
                    </a:lnTo>
                    <a:lnTo>
                      <a:pt x="3" y="0"/>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36" name="Freeform 88"/>
              <p:cNvSpPr>
                <a:spLocks/>
              </p:cNvSpPr>
              <p:nvPr/>
            </p:nvSpPr>
            <p:spPr bwMode="auto">
              <a:xfrm>
                <a:off x="452899" y="2890523"/>
                <a:ext cx="22220" cy="91186"/>
              </a:xfrm>
              <a:custGeom>
                <a:avLst/>
                <a:gdLst>
                  <a:gd name="T0" fmla="*/ 3 w 19"/>
                  <a:gd name="T1" fmla="*/ 0 h 78"/>
                  <a:gd name="T2" fmla="*/ 0 w 19"/>
                  <a:gd name="T3" fmla="*/ 71 h 78"/>
                  <a:gd name="T4" fmla="*/ 10 w 19"/>
                  <a:gd name="T5" fmla="*/ 78 h 78"/>
                  <a:gd name="T6" fmla="*/ 19 w 19"/>
                  <a:gd name="T7" fmla="*/ 71 h 78"/>
                  <a:gd name="T8" fmla="*/ 15 w 19"/>
                  <a:gd name="T9" fmla="*/ 0 h 78"/>
                  <a:gd name="T10" fmla="*/ 3 w 19"/>
                  <a:gd name="T11" fmla="*/ 0 h 78"/>
                </a:gdLst>
                <a:ahLst/>
                <a:cxnLst>
                  <a:cxn ang="0">
                    <a:pos x="T0" y="T1"/>
                  </a:cxn>
                  <a:cxn ang="0">
                    <a:pos x="T2" y="T3"/>
                  </a:cxn>
                  <a:cxn ang="0">
                    <a:pos x="T4" y="T5"/>
                  </a:cxn>
                  <a:cxn ang="0">
                    <a:pos x="T6" y="T7"/>
                  </a:cxn>
                  <a:cxn ang="0">
                    <a:pos x="T8" y="T9"/>
                  </a:cxn>
                  <a:cxn ang="0">
                    <a:pos x="T10" y="T11"/>
                  </a:cxn>
                </a:cxnLst>
                <a:rect l="0" t="0" r="r" b="b"/>
                <a:pathLst>
                  <a:path w="19" h="78">
                    <a:moveTo>
                      <a:pt x="3" y="0"/>
                    </a:moveTo>
                    <a:lnTo>
                      <a:pt x="0" y="71"/>
                    </a:lnTo>
                    <a:lnTo>
                      <a:pt x="10" y="78"/>
                    </a:lnTo>
                    <a:lnTo>
                      <a:pt x="19" y="71"/>
                    </a:lnTo>
                    <a:lnTo>
                      <a:pt x="15" y="0"/>
                    </a:lnTo>
                    <a:lnTo>
                      <a:pt x="3" y="0"/>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37" name="Freeform 89"/>
              <p:cNvSpPr>
                <a:spLocks/>
              </p:cNvSpPr>
              <p:nvPr/>
            </p:nvSpPr>
            <p:spPr bwMode="auto">
              <a:xfrm>
                <a:off x="430679" y="2789984"/>
                <a:ext cx="70168" cy="80664"/>
              </a:xfrm>
              <a:custGeom>
                <a:avLst/>
                <a:gdLst>
                  <a:gd name="T0" fmla="*/ 2 w 25"/>
                  <a:gd name="T1" fmla="*/ 11 h 29"/>
                  <a:gd name="T2" fmla="*/ 8 w 25"/>
                  <a:gd name="T3" fmla="*/ 27 h 29"/>
                  <a:gd name="T4" fmla="*/ 23 w 25"/>
                  <a:gd name="T5" fmla="*/ 18 h 29"/>
                  <a:gd name="T6" fmla="*/ 17 w 25"/>
                  <a:gd name="T7" fmla="*/ 2 h 29"/>
                  <a:gd name="T8" fmla="*/ 2 w 25"/>
                  <a:gd name="T9" fmla="*/ 11 h 29"/>
                </a:gdLst>
                <a:ahLst/>
                <a:cxnLst>
                  <a:cxn ang="0">
                    <a:pos x="T0" y="T1"/>
                  </a:cxn>
                  <a:cxn ang="0">
                    <a:pos x="T2" y="T3"/>
                  </a:cxn>
                  <a:cxn ang="0">
                    <a:pos x="T4" y="T5"/>
                  </a:cxn>
                  <a:cxn ang="0">
                    <a:pos x="T6" y="T7"/>
                  </a:cxn>
                  <a:cxn ang="0">
                    <a:pos x="T8" y="T9"/>
                  </a:cxn>
                </a:cxnLst>
                <a:rect l="0" t="0" r="r" b="b"/>
                <a:pathLst>
                  <a:path w="25" h="29">
                    <a:moveTo>
                      <a:pt x="2" y="11"/>
                    </a:moveTo>
                    <a:cubicBezTo>
                      <a:pt x="0" y="18"/>
                      <a:pt x="3" y="25"/>
                      <a:pt x="8" y="27"/>
                    </a:cubicBezTo>
                    <a:cubicBezTo>
                      <a:pt x="14" y="29"/>
                      <a:pt x="20" y="25"/>
                      <a:pt x="23" y="18"/>
                    </a:cubicBezTo>
                    <a:cubicBezTo>
                      <a:pt x="25" y="11"/>
                      <a:pt x="22" y="4"/>
                      <a:pt x="17" y="2"/>
                    </a:cubicBezTo>
                    <a:cubicBezTo>
                      <a:pt x="11" y="0"/>
                      <a:pt x="5" y="4"/>
                      <a:pt x="2" y="11"/>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38" name="Oval 90"/>
              <p:cNvSpPr>
                <a:spLocks noChangeArrowheads="1"/>
              </p:cNvSpPr>
              <p:nvPr/>
            </p:nvSpPr>
            <p:spPr bwMode="auto">
              <a:xfrm>
                <a:off x="160530" y="3047176"/>
                <a:ext cx="57304" cy="72481"/>
              </a:xfrm>
              <a:prstGeom prst="ellipse">
                <a:avLst/>
              </a:pr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39" name="Freeform 91"/>
              <p:cNvSpPr>
                <a:spLocks/>
              </p:cNvSpPr>
              <p:nvPr/>
            </p:nvSpPr>
            <p:spPr bwMode="auto">
              <a:xfrm>
                <a:off x="124276" y="3125503"/>
                <a:ext cx="129812" cy="93524"/>
              </a:xfrm>
              <a:custGeom>
                <a:avLst/>
                <a:gdLst>
                  <a:gd name="T0" fmla="*/ 38 w 47"/>
                  <a:gd name="T1" fmla="*/ 2 h 34"/>
                  <a:gd name="T2" fmla="*/ 38 w 47"/>
                  <a:gd name="T3" fmla="*/ 2 h 34"/>
                  <a:gd name="T4" fmla="*/ 9 w 47"/>
                  <a:gd name="T5" fmla="*/ 2 h 34"/>
                  <a:gd name="T6" fmla="*/ 9 w 47"/>
                  <a:gd name="T7" fmla="*/ 2 h 34"/>
                  <a:gd name="T8" fmla="*/ 9 w 47"/>
                  <a:gd name="T9" fmla="*/ 2 h 34"/>
                  <a:gd name="T10" fmla="*/ 2 w 47"/>
                  <a:gd name="T11" fmla="*/ 8 h 34"/>
                  <a:gd name="T12" fmla="*/ 0 w 47"/>
                  <a:gd name="T13" fmla="*/ 34 h 34"/>
                  <a:gd name="T14" fmla="*/ 47 w 47"/>
                  <a:gd name="T15" fmla="*/ 34 h 34"/>
                  <a:gd name="T16" fmla="*/ 45 w 47"/>
                  <a:gd name="T17" fmla="*/ 8 h 34"/>
                  <a:gd name="T18" fmla="*/ 39 w 47"/>
                  <a:gd name="T19" fmla="*/ 2 h 34"/>
                  <a:gd name="T20" fmla="*/ 38 w 47"/>
                  <a:gd name="T21"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34">
                    <a:moveTo>
                      <a:pt x="38" y="2"/>
                    </a:moveTo>
                    <a:cubicBezTo>
                      <a:pt x="38" y="2"/>
                      <a:pt x="38" y="2"/>
                      <a:pt x="38" y="2"/>
                    </a:cubicBezTo>
                    <a:cubicBezTo>
                      <a:pt x="28" y="0"/>
                      <a:pt x="19" y="0"/>
                      <a:pt x="9" y="2"/>
                    </a:cubicBezTo>
                    <a:cubicBezTo>
                      <a:pt x="9" y="2"/>
                      <a:pt x="9" y="2"/>
                      <a:pt x="9" y="2"/>
                    </a:cubicBezTo>
                    <a:cubicBezTo>
                      <a:pt x="9" y="2"/>
                      <a:pt x="9" y="2"/>
                      <a:pt x="9" y="2"/>
                    </a:cubicBezTo>
                    <a:cubicBezTo>
                      <a:pt x="6" y="2"/>
                      <a:pt x="3" y="4"/>
                      <a:pt x="2" y="8"/>
                    </a:cubicBezTo>
                    <a:cubicBezTo>
                      <a:pt x="0" y="34"/>
                      <a:pt x="0" y="34"/>
                      <a:pt x="0" y="34"/>
                    </a:cubicBezTo>
                    <a:cubicBezTo>
                      <a:pt x="47" y="34"/>
                      <a:pt x="47" y="34"/>
                      <a:pt x="47" y="34"/>
                    </a:cubicBezTo>
                    <a:cubicBezTo>
                      <a:pt x="45" y="8"/>
                      <a:pt x="45" y="8"/>
                      <a:pt x="45" y="8"/>
                    </a:cubicBezTo>
                    <a:cubicBezTo>
                      <a:pt x="45" y="4"/>
                      <a:pt x="42" y="2"/>
                      <a:pt x="39" y="2"/>
                    </a:cubicBezTo>
                    <a:cubicBezTo>
                      <a:pt x="38" y="2"/>
                      <a:pt x="38" y="2"/>
                      <a:pt x="38" y="2"/>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40" name="Oval 92"/>
              <p:cNvSpPr>
                <a:spLocks noChangeArrowheads="1"/>
              </p:cNvSpPr>
              <p:nvPr/>
            </p:nvSpPr>
            <p:spPr bwMode="auto">
              <a:xfrm>
                <a:off x="309053" y="3047176"/>
                <a:ext cx="58474" cy="72481"/>
              </a:xfrm>
              <a:prstGeom prst="ellipse">
                <a:avLst/>
              </a:pr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41" name="Freeform 93"/>
              <p:cNvSpPr>
                <a:spLocks/>
              </p:cNvSpPr>
              <p:nvPr/>
            </p:nvSpPr>
            <p:spPr bwMode="auto">
              <a:xfrm>
                <a:off x="276308" y="3125503"/>
                <a:ext cx="127473" cy="93524"/>
              </a:xfrm>
              <a:custGeom>
                <a:avLst/>
                <a:gdLst>
                  <a:gd name="T0" fmla="*/ 38 w 46"/>
                  <a:gd name="T1" fmla="*/ 2 h 34"/>
                  <a:gd name="T2" fmla="*/ 37 w 46"/>
                  <a:gd name="T3" fmla="*/ 2 h 34"/>
                  <a:gd name="T4" fmla="*/ 9 w 46"/>
                  <a:gd name="T5" fmla="*/ 2 h 34"/>
                  <a:gd name="T6" fmla="*/ 8 w 46"/>
                  <a:gd name="T7" fmla="*/ 2 h 34"/>
                  <a:gd name="T8" fmla="*/ 8 w 46"/>
                  <a:gd name="T9" fmla="*/ 2 h 34"/>
                  <a:gd name="T10" fmla="*/ 2 w 46"/>
                  <a:gd name="T11" fmla="*/ 8 h 34"/>
                  <a:gd name="T12" fmla="*/ 0 w 46"/>
                  <a:gd name="T13" fmla="*/ 34 h 34"/>
                  <a:gd name="T14" fmla="*/ 46 w 46"/>
                  <a:gd name="T15" fmla="*/ 34 h 34"/>
                  <a:gd name="T16" fmla="*/ 44 w 46"/>
                  <a:gd name="T17" fmla="*/ 8 h 34"/>
                  <a:gd name="T18" fmla="*/ 38 w 46"/>
                  <a:gd name="T19" fmla="*/ 2 h 34"/>
                  <a:gd name="T20" fmla="*/ 38 w 46"/>
                  <a:gd name="T21"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34">
                    <a:moveTo>
                      <a:pt x="38" y="2"/>
                    </a:moveTo>
                    <a:cubicBezTo>
                      <a:pt x="37" y="2"/>
                      <a:pt x="37" y="2"/>
                      <a:pt x="37" y="2"/>
                    </a:cubicBezTo>
                    <a:cubicBezTo>
                      <a:pt x="27" y="0"/>
                      <a:pt x="18" y="0"/>
                      <a:pt x="9" y="2"/>
                    </a:cubicBezTo>
                    <a:cubicBezTo>
                      <a:pt x="9" y="2"/>
                      <a:pt x="8" y="2"/>
                      <a:pt x="8" y="2"/>
                    </a:cubicBezTo>
                    <a:cubicBezTo>
                      <a:pt x="8" y="2"/>
                      <a:pt x="8" y="2"/>
                      <a:pt x="8" y="2"/>
                    </a:cubicBezTo>
                    <a:cubicBezTo>
                      <a:pt x="5" y="2"/>
                      <a:pt x="2" y="4"/>
                      <a:pt x="2" y="8"/>
                    </a:cubicBezTo>
                    <a:cubicBezTo>
                      <a:pt x="0" y="34"/>
                      <a:pt x="0" y="34"/>
                      <a:pt x="0" y="34"/>
                    </a:cubicBezTo>
                    <a:cubicBezTo>
                      <a:pt x="46" y="34"/>
                      <a:pt x="46" y="34"/>
                      <a:pt x="46" y="34"/>
                    </a:cubicBezTo>
                    <a:cubicBezTo>
                      <a:pt x="44" y="8"/>
                      <a:pt x="44" y="8"/>
                      <a:pt x="44" y="8"/>
                    </a:cubicBezTo>
                    <a:cubicBezTo>
                      <a:pt x="44" y="4"/>
                      <a:pt x="41" y="2"/>
                      <a:pt x="38" y="2"/>
                    </a:cubicBezTo>
                    <a:cubicBezTo>
                      <a:pt x="38" y="2"/>
                      <a:pt x="38" y="2"/>
                      <a:pt x="38" y="2"/>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42" name="Oval 94"/>
              <p:cNvSpPr>
                <a:spLocks noChangeArrowheads="1"/>
              </p:cNvSpPr>
              <p:nvPr/>
            </p:nvSpPr>
            <p:spPr bwMode="auto">
              <a:xfrm>
                <a:off x="461085" y="3047176"/>
                <a:ext cx="58474" cy="72481"/>
              </a:xfrm>
              <a:prstGeom prst="ellipse">
                <a:avLst/>
              </a:pr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43" name="Freeform 95"/>
              <p:cNvSpPr>
                <a:spLocks/>
              </p:cNvSpPr>
              <p:nvPr/>
            </p:nvSpPr>
            <p:spPr bwMode="auto">
              <a:xfrm>
                <a:off x="426002" y="3125503"/>
                <a:ext cx="129812" cy="93524"/>
              </a:xfrm>
              <a:custGeom>
                <a:avLst/>
                <a:gdLst>
                  <a:gd name="T0" fmla="*/ 38 w 47"/>
                  <a:gd name="T1" fmla="*/ 2 h 34"/>
                  <a:gd name="T2" fmla="*/ 37 w 47"/>
                  <a:gd name="T3" fmla="*/ 2 h 34"/>
                  <a:gd name="T4" fmla="*/ 9 w 47"/>
                  <a:gd name="T5" fmla="*/ 2 h 34"/>
                  <a:gd name="T6" fmla="*/ 8 w 47"/>
                  <a:gd name="T7" fmla="*/ 2 h 34"/>
                  <a:gd name="T8" fmla="*/ 8 w 47"/>
                  <a:gd name="T9" fmla="*/ 2 h 34"/>
                  <a:gd name="T10" fmla="*/ 2 w 47"/>
                  <a:gd name="T11" fmla="*/ 8 h 34"/>
                  <a:gd name="T12" fmla="*/ 0 w 47"/>
                  <a:gd name="T13" fmla="*/ 34 h 34"/>
                  <a:gd name="T14" fmla="*/ 47 w 47"/>
                  <a:gd name="T15" fmla="*/ 34 h 34"/>
                  <a:gd name="T16" fmla="*/ 44 w 47"/>
                  <a:gd name="T17" fmla="*/ 8 h 34"/>
                  <a:gd name="T18" fmla="*/ 38 w 47"/>
                  <a:gd name="T19" fmla="*/ 2 h 34"/>
                  <a:gd name="T20" fmla="*/ 38 w 47"/>
                  <a:gd name="T21"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34">
                    <a:moveTo>
                      <a:pt x="38" y="2"/>
                    </a:moveTo>
                    <a:cubicBezTo>
                      <a:pt x="38" y="2"/>
                      <a:pt x="37" y="2"/>
                      <a:pt x="37" y="2"/>
                    </a:cubicBezTo>
                    <a:cubicBezTo>
                      <a:pt x="28" y="0"/>
                      <a:pt x="19" y="0"/>
                      <a:pt x="9" y="2"/>
                    </a:cubicBezTo>
                    <a:cubicBezTo>
                      <a:pt x="9" y="2"/>
                      <a:pt x="9" y="2"/>
                      <a:pt x="8" y="2"/>
                    </a:cubicBezTo>
                    <a:cubicBezTo>
                      <a:pt x="8" y="2"/>
                      <a:pt x="8" y="2"/>
                      <a:pt x="8" y="2"/>
                    </a:cubicBezTo>
                    <a:cubicBezTo>
                      <a:pt x="5" y="2"/>
                      <a:pt x="2" y="4"/>
                      <a:pt x="2" y="8"/>
                    </a:cubicBezTo>
                    <a:cubicBezTo>
                      <a:pt x="0" y="34"/>
                      <a:pt x="0" y="34"/>
                      <a:pt x="0" y="34"/>
                    </a:cubicBezTo>
                    <a:cubicBezTo>
                      <a:pt x="47" y="34"/>
                      <a:pt x="47" y="34"/>
                      <a:pt x="47" y="34"/>
                    </a:cubicBezTo>
                    <a:cubicBezTo>
                      <a:pt x="44" y="8"/>
                      <a:pt x="44" y="8"/>
                      <a:pt x="44" y="8"/>
                    </a:cubicBezTo>
                    <a:cubicBezTo>
                      <a:pt x="44" y="4"/>
                      <a:pt x="41" y="2"/>
                      <a:pt x="38" y="2"/>
                    </a:cubicBezTo>
                    <a:cubicBezTo>
                      <a:pt x="38" y="2"/>
                      <a:pt x="38" y="2"/>
                      <a:pt x="38" y="2"/>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44" name="Rectangle 96"/>
              <p:cNvSpPr>
                <a:spLocks noChangeArrowheads="1"/>
              </p:cNvSpPr>
              <p:nvPr/>
            </p:nvSpPr>
            <p:spPr bwMode="auto">
              <a:xfrm>
                <a:off x="221343" y="2868311"/>
                <a:ext cx="32745" cy="54945"/>
              </a:xfrm>
              <a:prstGeom prst="rect">
                <a:avLst/>
              </a:pr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45" name="Rectangle 97"/>
              <p:cNvSpPr>
                <a:spLocks noChangeArrowheads="1"/>
              </p:cNvSpPr>
              <p:nvPr/>
            </p:nvSpPr>
            <p:spPr bwMode="auto">
              <a:xfrm>
                <a:off x="179241" y="2848438"/>
                <a:ext cx="30406" cy="74820"/>
              </a:xfrm>
              <a:prstGeom prst="rect">
                <a:avLst/>
              </a:pr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46" name="Rectangle 98"/>
              <p:cNvSpPr>
                <a:spLocks noChangeArrowheads="1"/>
              </p:cNvSpPr>
              <p:nvPr/>
            </p:nvSpPr>
            <p:spPr bwMode="auto">
              <a:xfrm>
                <a:off x="265782" y="2812197"/>
                <a:ext cx="30406" cy="111060"/>
              </a:xfrm>
              <a:prstGeom prst="rect">
                <a:avLst/>
              </a:pr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grpSp>
      </p:grpSp>
      <p:grpSp>
        <p:nvGrpSpPr>
          <p:cNvPr id="17" name="组合 16"/>
          <p:cNvGrpSpPr/>
          <p:nvPr/>
        </p:nvGrpSpPr>
        <p:grpSpPr>
          <a:xfrm>
            <a:off x="2584550" y="3816534"/>
            <a:ext cx="3367403" cy="636380"/>
            <a:chOff x="2584550" y="3816534"/>
            <a:chExt cx="3367403" cy="636380"/>
          </a:xfrm>
        </p:grpSpPr>
        <p:sp>
          <p:nvSpPr>
            <p:cNvPr id="110" name="文本框 124"/>
            <p:cNvSpPr txBox="1"/>
            <p:nvPr/>
          </p:nvSpPr>
          <p:spPr>
            <a:xfrm>
              <a:off x="4537860" y="3816534"/>
              <a:ext cx="838598" cy="248209"/>
            </a:xfrm>
            <a:prstGeom prst="rect">
              <a:avLst/>
            </a:prstGeom>
            <a:noFill/>
          </p:spPr>
          <p:txBody>
            <a:bodyPr wrap="square" rtlCol="0">
              <a:spAutoFit/>
            </a:bodyPr>
            <a:lstStyle/>
            <a:p>
              <a:pPr algn="r"/>
              <a:r>
                <a:rPr lang="zh-CN" altLang="en-US" sz="1013" dirty="0">
                  <a:solidFill>
                    <a:schemeClr val="tx1">
                      <a:lumMod val="50000"/>
                      <a:lumOff val="50000"/>
                    </a:schemeClr>
                  </a:solidFill>
                  <a:cs typeface="+mn-ea"/>
                  <a:sym typeface="+mn-lt"/>
                </a:rPr>
                <a:t>添加标题</a:t>
              </a:r>
            </a:p>
          </p:txBody>
        </p:sp>
        <p:sp>
          <p:nvSpPr>
            <p:cNvPr id="116" name="文本框 113"/>
            <p:cNvSpPr txBox="1"/>
            <p:nvPr/>
          </p:nvSpPr>
          <p:spPr>
            <a:xfrm>
              <a:off x="2584550" y="4034723"/>
              <a:ext cx="2797646" cy="418191"/>
            </a:xfrm>
            <a:prstGeom prst="rect">
              <a:avLst/>
            </a:prstGeom>
            <a:noFill/>
          </p:spPr>
          <p:txBody>
            <a:bodyPr wrap="square" rtlCol="0">
              <a:spAutoFit/>
            </a:bodyPr>
            <a:lstStyle/>
            <a:p>
              <a:pPr algn="r">
                <a:lnSpc>
                  <a:spcPct val="150000"/>
                </a:lnSpc>
              </a:pPr>
              <a:r>
                <a:rPr lang="zh-CN" altLang="en-US" sz="750" dirty="0">
                  <a:solidFill>
                    <a:schemeClr val="tx1">
                      <a:lumMod val="50000"/>
                      <a:lumOff val="50000"/>
                    </a:schemeClr>
                  </a:solidFill>
                  <a:cs typeface="+mn-ea"/>
                  <a:sym typeface="+mn-lt"/>
                </a:rPr>
                <a:t>单击添加详细文字说明，或复制文本黏贴自此右键只保留文字单击添加详细文字说明，或复制文本黏贴自此右键只保留文字</a:t>
              </a:r>
            </a:p>
          </p:txBody>
        </p:sp>
        <p:grpSp>
          <p:nvGrpSpPr>
            <p:cNvPr id="147" name="组合 146"/>
            <p:cNvGrpSpPr/>
            <p:nvPr/>
          </p:nvGrpSpPr>
          <p:grpSpPr>
            <a:xfrm>
              <a:off x="5570412" y="3920925"/>
              <a:ext cx="381541" cy="399816"/>
              <a:chOff x="140649" y="3641210"/>
              <a:chExt cx="508721" cy="533088"/>
            </a:xfrm>
            <a:solidFill>
              <a:srgbClr val="FFC000"/>
            </a:solidFill>
          </p:grpSpPr>
          <p:sp>
            <p:nvSpPr>
              <p:cNvPr id="148" name="Freeform 272"/>
              <p:cNvSpPr>
                <a:spLocks noEditPoints="1"/>
              </p:cNvSpPr>
              <p:nvPr/>
            </p:nvSpPr>
            <p:spPr bwMode="auto">
              <a:xfrm>
                <a:off x="140649" y="3872682"/>
                <a:ext cx="406978" cy="246670"/>
              </a:xfrm>
              <a:custGeom>
                <a:avLst/>
                <a:gdLst>
                  <a:gd name="T0" fmla="*/ 130 w 147"/>
                  <a:gd name="T1" fmla="*/ 17 h 89"/>
                  <a:gd name="T2" fmla="*/ 130 w 147"/>
                  <a:gd name="T3" fmla="*/ 50 h 89"/>
                  <a:gd name="T4" fmla="*/ 107 w 147"/>
                  <a:gd name="T5" fmla="*/ 73 h 89"/>
                  <a:gd name="T6" fmla="*/ 39 w 147"/>
                  <a:gd name="T7" fmla="*/ 73 h 89"/>
                  <a:gd name="T8" fmla="*/ 16 w 147"/>
                  <a:gd name="T9" fmla="*/ 50 h 89"/>
                  <a:gd name="T10" fmla="*/ 16 w 147"/>
                  <a:gd name="T11" fmla="*/ 17 h 89"/>
                  <a:gd name="T12" fmla="*/ 130 w 147"/>
                  <a:gd name="T13" fmla="*/ 17 h 89"/>
                  <a:gd name="T14" fmla="*/ 147 w 147"/>
                  <a:gd name="T15" fmla="*/ 0 h 89"/>
                  <a:gd name="T16" fmla="*/ 0 w 147"/>
                  <a:gd name="T17" fmla="*/ 0 h 89"/>
                  <a:gd name="T18" fmla="*/ 0 w 147"/>
                  <a:gd name="T19" fmla="*/ 50 h 89"/>
                  <a:gd name="T20" fmla="*/ 39 w 147"/>
                  <a:gd name="T21" fmla="*/ 89 h 89"/>
                  <a:gd name="T22" fmla="*/ 107 w 147"/>
                  <a:gd name="T23" fmla="*/ 89 h 89"/>
                  <a:gd name="T24" fmla="*/ 147 w 147"/>
                  <a:gd name="T25" fmla="*/ 50 h 89"/>
                  <a:gd name="T26" fmla="*/ 147 w 147"/>
                  <a:gd name="T27"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7" h="89">
                    <a:moveTo>
                      <a:pt x="130" y="17"/>
                    </a:moveTo>
                    <a:cubicBezTo>
                      <a:pt x="130" y="50"/>
                      <a:pt x="130" y="50"/>
                      <a:pt x="130" y="50"/>
                    </a:cubicBezTo>
                    <a:cubicBezTo>
                      <a:pt x="130" y="62"/>
                      <a:pt x="120" y="73"/>
                      <a:pt x="107" y="73"/>
                    </a:cubicBezTo>
                    <a:cubicBezTo>
                      <a:pt x="39" y="73"/>
                      <a:pt x="39" y="73"/>
                      <a:pt x="39" y="73"/>
                    </a:cubicBezTo>
                    <a:cubicBezTo>
                      <a:pt x="26" y="73"/>
                      <a:pt x="16" y="62"/>
                      <a:pt x="16" y="50"/>
                    </a:cubicBezTo>
                    <a:cubicBezTo>
                      <a:pt x="16" y="17"/>
                      <a:pt x="16" y="17"/>
                      <a:pt x="16" y="17"/>
                    </a:cubicBezTo>
                    <a:cubicBezTo>
                      <a:pt x="130" y="17"/>
                      <a:pt x="130" y="17"/>
                      <a:pt x="130" y="17"/>
                    </a:cubicBezTo>
                    <a:close/>
                    <a:moveTo>
                      <a:pt x="147" y="0"/>
                    </a:moveTo>
                    <a:cubicBezTo>
                      <a:pt x="0" y="0"/>
                      <a:pt x="0" y="0"/>
                      <a:pt x="0" y="0"/>
                    </a:cubicBezTo>
                    <a:cubicBezTo>
                      <a:pt x="0" y="50"/>
                      <a:pt x="0" y="50"/>
                      <a:pt x="0" y="50"/>
                    </a:cubicBezTo>
                    <a:cubicBezTo>
                      <a:pt x="0" y="71"/>
                      <a:pt x="17" y="89"/>
                      <a:pt x="39" y="89"/>
                    </a:cubicBezTo>
                    <a:cubicBezTo>
                      <a:pt x="107" y="89"/>
                      <a:pt x="107" y="89"/>
                      <a:pt x="107" y="89"/>
                    </a:cubicBezTo>
                    <a:cubicBezTo>
                      <a:pt x="129" y="89"/>
                      <a:pt x="147" y="71"/>
                      <a:pt x="147" y="50"/>
                    </a:cubicBezTo>
                    <a:cubicBezTo>
                      <a:pt x="147" y="0"/>
                      <a:pt x="147" y="0"/>
                      <a:pt x="147" y="0"/>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49" name="Freeform 273"/>
              <p:cNvSpPr>
                <a:spLocks/>
              </p:cNvSpPr>
              <p:nvPr/>
            </p:nvSpPr>
            <p:spPr bwMode="auto">
              <a:xfrm>
                <a:off x="140649" y="4135719"/>
                <a:ext cx="406978" cy="38579"/>
              </a:xfrm>
              <a:custGeom>
                <a:avLst/>
                <a:gdLst>
                  <a:gd name="T0" fmla="*/ 0 w 147"/>
                  <a:gd name="T1" fmla="*/ 0 h 14"/>
                  <a:gd name="T2" fmla="*/ 0 w 147"/>
                  <a:gd name="T3" fmla="*/ 8 h 14"/>
                  <a:gd name="T4" fmla="*/ 39 w 147"/>
                  <a:gd name="T5" fmla="*/ 14 h 14"/>
                  <a:gd name="T6" fmla="*/ 107 w 147"/>
                  <a:gd name="T7" fmla="*/ 14 h 14"/>
                  <a:gd name="T8" fmla="*/ 147 w 147"/>
                  <a:gd name="T9" fmla="*/ 8 h 14"/>
                  <a:gd name="T10" fmla="*/ 147 w 147"/>
                  <a:gd name="T11" fmla="*/ 0 h 14"/>
                  <a:gd name="T12" fmla="*/ 0 w 147"/>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47" h="14">
                    <a:moveTo>
                      <a:pt x="0" y="0"/>
                    </a:moveTo>
                    <a:cubicBezTo>
                      <a:pt x="0" y="8"/>
                      <a:pt x="0" y="8"/>
                      <a:pt x="0" y="8"/>
                    </a:cubicBezTo>
                    <a:cubicBezTo>
                      <a:pt x="0" y="11"/>
                      <a:pt x="17" y="14"/>
                      <a:pt x="39" y="14"/>
                    </a:cubicBezTo>
                    <a:cubicBezTo>
                      <a:pt x="107" y="14"/>
                      <a:pt x="107" y="14"/>
                      <a:pt x="107" y="14"/>
                    </a:cubicBezTo>
                    <a:cubicBezTo>
                      <a:pt x="129" y="14"/>
                      <a:pt x="147" y="11"/>
                      <a:pt x="147" y="8"/>
                    </a:cubicBezTo>
                    <a:cubicBezTo>
                      <a:pt x="147" y="0"/>
                      <a:pt x="147" y="0"/>
                      <a:pt x="147" y="0"/>
                    </a:cubicBezTo>
                    <a:lnTo>
                      <a:pt x="0" y="0"/>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50" name="Freeform 274"/>
              <p:cNvSpPr>
                <a:spLocks noEditPoints="1"/>
              </p:cNvSpPr>
              <p:nvPr/>
            </p:nvSpPr>
            <p:spPr bwMode="auto">
              <a:xfrm>
                <a:off x="500847" y="3903078"/>
                <a:ext cx="148523" cy="147301"/>
              </a:xfrm>
              <a:custGeom>
                <a:avLst/>
                <a:gdLst>
                  <a:gd name="T0" fmla="*/ 27 w 54"/>
                  <a:gd name="T1" fmla="*/ 53 h 53"/>
                  <a:gd name="T2" fmla="*/ 0 w 54"/>
                  <a:gd name="T3" fmla="*/ 27 h 53"/>
                  <a:gd name="T4" fmla="*/ 27 w 54"/>
                  <a:gd name="T5" fmla="*/ 0 h 53"/>
                  <a:gd name="T6" fmla="*/ 54 w 54"/>
                  <a:gd name="T7" fmla="*/ 27 h 53"/>
                  <a:gd name="T8" fmla="*/ 27 w 54"/>
                  <a:gd name="T9" fmla="*/ 53 h 53"/>
                  <a:gd name="T10" fmla="*/ 27 w 54"/>
                  <a:gd name="T11" fmla="*/ 12 h 53"/>
                  <a:gd name="T12" fmla="*/ 13 w 54"/>
                  <a:gd name="T13" fmla="*/ 27 h 53"/>
                  <a:gd name="T14" fmla="*/ 27 w 54"/>
                  <a:gd name="T15" fmla="*/ 41 h 53"/>
                  <a:gd name="T16" fmla="*/ 41 w 54"/>
                  <a:gd name="T17" fmla="*/ 27 h 53"/>
                  <a:gd name="T18" fmla="*/ 27 w 54"/>
                  <a:gd name="T19" fmla="*/ 12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53">
                    <a:moveTo>
                      <a:pt x="27" y="53"/>
                    </a:moveTo>
                    <a:cubicBezTo>
                      <a:pt x="12" y="53"/>
                      <a:pt x="0" y="41"/>
                      <a:pt x="0" y="27"/>
                    </a:cubicBezTo>
                    <a:cubicBezTo>
                      <a:pt x="0" y="12"/>
                      <a:pt x="12" y="0"/>
                      <a:pt x="27" y="0"/>
                    </a:cubicBezTo>
                    <a:cubicBezTo>
                      <a:pt x="42" y="0"/>
                      <a:pt x="54" y="12"/>
                      <a:pt x="54" y="27"/>
                    </a:cubicBezTo>
                    <a:cubicBezTo>
                      <a:pt x="54" y="41"/>
                      <a:pt x="42" y="53"/>
                      <a:pt x="27" y="53"/>
                    </a:cubicBezTo>
                    <a:close/>
                    <a:moveTo>
                      <a:pt x="27" y="12"/>
                    </a:moveTo>
                    <a:cubicBezTo>
                      <a:pt x="19" y="12"/>
                      <a:pt x="13" y="19"/>
                      <a:pt x="13" y="27"/>
                    </a:cubicBezTo>
                    <a:cubicBezTo>
                      <a:pt x="13" y="34"/>
                      <a:pt x="19" y="41"/>
                      <a:pt x="27" y="41"/>
                    </a:cubicBezTo>
                    <a:cubicBezTo>
                      <a:pt x="35" y="41"/>
                      <a:pt x="41" y="34"/>
                      <a:pt x="41" y="27"/>
                    </a:cubicBezTo>
                    <a:cubicBezTo>
                      <a:pt x="41" y="19"/>
                      <a:pt x="35" y="12"/>
                      <a:pt x="27" y="12"/>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51" name="Freeform 275"/>
              <p:cNvSpPr>
                <a:spLocks/>
              </p:cNvSpPr>
              <p:nvPr/>
            </p:nvSpPr>
            <p:spPr bwMode="auto">
              <a:xfrm>
                <a:off x="365189" y="3690311"/>
                <a:ext cx="2339" cy="2338"/>
              </a:xfrm>
              <a:custGeom>
                <a:avLst/>
                <a:gdLst>
                  <a:gd name="T0" fmla="*/ 0 w 1"/>
                  <a:gd name="T1" fmla="*/ 0 h 1"/>
                  <a:gd name="T2" fmla="*/ 1 w 1"/>
                  <a:gd name="T3" fmla="*/ 1 h 1"/>
                  <a:gd name="T4" fmla="*/ 0 w 1"/>
                  <a:gd name="T5" fmla="*/ 0 h 1"/>
                  <a:gd name="T6" fmla="*/ 0 w 1"/>
                  <a:gd name="T7" fmla="*/ 0 h 1"/>
                </a:gdLst>
                <a:ahLst/>
                <a:cxnLst>
                  <a:cxn ang="0">
                    <a:pos x="T0" y="T1"/>
                  </a:cxn>
                  <a:cxn ang="0">
                    <a:pos x="T2" y="T3"/>
                  </a:cxn>
                  <a:cxn ang="0">
                    <a:pos x="T4" y="T5"/>
                  </a:cxn>
                  <a:cxn ang="0">
                    <a:pos x="T6" y="T7"/>
                  </a:cxn>
                </a:cxnLst>
                <a:rect l="0" t="0" r="r" b="b"/>
                <a:pathLst>
                  <a:path w="1" h="1">
                    <a:moveTo>
                      <a:pt x="0" y="0"/>
                    </a:moveTo>
                    <a:cubicBezTo>
                      <a:pt x="1" y="1"/>
                      <a:pt x="1" y="1"/>
                      <a:pt x="1" y="1"/>
                    </a:cubicBezTo>
                    <a:cubicBezTo>
                      <a:pt x="0" y="0"/>
                      <a:pt x="0" y="0"/>
                      <a:pt x="0" y="0"/>
                    </a:cubicBezTo>
                    <a:cubicBezTo>
                      <a:pt x="0" y="0"/>
                      <a:pt x="0" y="0"/>
                      <a:pt x="0" y="0"/>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52" name="Rectangle 276"/>
              <p:cNvSpPr>
                <a:spLocks noChangeArrowheads="1"/>
              </p:cNvSpPr>
              <p:nvPr/>
            </p:nvSpPr>
            <p:spPr bwMode="auto">
              <a:xfrm>
                <a:off x="367527" y="3692648"/>
                <a:ext cx="1169" cy="1169"/>
              </a:xfrm>
              <a:prstGeom prst="rect">
                <a:avLst/>
              </a:pr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53" name="Freeform 277"/>
              <p:cNvSpPr>
                <a:spLocks/>
              </p:cNvSpPr>
              <p:nvPr/>
            </p:nvSpPr>
            <p:spPr bwMode="auto">
              <a:xfrm>
                <a:off x="367527" y="3692648"/>
                <a:ext cx="2339" cy="3507"/>
              </a:xfrm>
              <a:custGeom>
                <a:avLst/>
                <a:gdLst>
                  <a:gd name="T0" fmla="*/ 1 w 1"/>
                  <a:gd name="T1" fmla="*/ 1 h 1"/>
                  <a:gd name="T2" fmla="*/ 1 w 1"/>
                  <a:gd name="T3" fmla="*/ 0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0"/>
                      <a:pt x="1" y="0"/>
                      <a:pt x="1" y="0"/>
                    </a:cubicBezTo>
                    <a:cubicBezTo>
                      <a:pt x="1" y="0"/>
                      <a:pt x="1" y="0"/>
                      <a:pt x="0" y="0"/>
                    </a:cubicBezTo>
                    <a:lnTo>
                      <a:pt x="1" y="1"/>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54" name="Freeform 278"/>
              <p:cNvSpPr>
                <a:spLocks/>
              </p:cNvSpPr>
              <p:nvPr/>
            </p:nvSpPr>
            <p:spPr bwMode="auto">
              <a:xfrm>
                <a:off x="367527" y="369264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55" name="Freeform 279"/>
              <p:cNvSpPr>
                <a:spLocks/>
              </p:cNvSpPr>
              <p:nvPr/>
            </p:nvSpPr>
            <p:spPr bwMode="auto">
              <a:xfrm>
                <a:off x="365188" y="3684465"/>
                <a:ext cx="24559" cy="19874"/>
              </a:xfrm>
              <a:custGeom>
                <a:avLst/>
                <a:gdLst>
                  <a:gd name="T0" fmla="*/ 7 w 9"/>
                  <a:gd name="T1" fmla="*/ 5 h 7"/>
                  <a:gd name="T2" fmla="*/ 9 w 9"/>
                  <a:gd name="T3" fmla="*/ 6 h 7"/>
                  <a:gd name="T4" fmla="*/ 5 w 9"/>
                  <a:gd name="T5" fmla="*/ 3 h 7"/>
                  <a:gd name="T6" fmla="*/ 1 w 9"/>
                  <a:gd name="T7" fmla="*/ 1 h 7"/>
                  <a:gd name="T8" fmla="*/ 0 w 9"/>
                  <a:gd name="T9" fmla="*/ 0 h 7"/>
                  <a:gd name="T10" fmla="*/ 1 w 9"/>
                  <a:gd name="T11" fmla="*/ 1 h 7"/>
                  <a:gd name="T12" fmla="*/ 4 w 9"/>
                  <a:gd name="T13" fmla="*/ 2 h 7"/>
                  <a:gd name="T14" fmla="*/ 4 w 9"/>
                  <a:gd name="T15" fmla="*/ 3 h 7"/>
                  <a:gd name="T16" fmla="*/ 6 w 9"/>
                  <a:gd name="T17" fmla="*/ 4 h 7"/>
                  <a:gd name="T18" fmla="*/ 7 w 9"/>
                  <a:gd name="T19"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7">
                    <a:moveTo>
                      <a:pt x="7" y="5"/>
                    </a:moveTo>
                    <a:cubicBezTo>
                      <a:pt x="7" y="5"/>
                      <a:pt x="9" y="7"/>
                      <a:pt x="9" y="6"/>
                    </a:cubicBezTo>
                    <a:cubicBezTo>
                      <a:pt x="7" y="4"/>
                      <a:pt x="7" y="4"/>
                      <a:pt x="5" y="3"/>
                    </a:cubicBezTo>
                    <a:cubicBezTo>
                      <a:pt x="4" y="2"/>
                      <a:pt x="3" y="1"/>
                      <a:pt x="1" y="1"/>
                    </a:cubicBezTo>
                    <a:cubicBezTo>
                      <a:pt x="0" y="0"/>
                      <a:pt x="0" y="0"/>
                      <a:pt x="0" y="0"/>
                    </a:cubicBezTo>
                    <a:cubicBezTo>
                      <a:pt x="1" y="1"/>
                      <a:pt x="1" y="1"/>
                      <a:pt x="1" y="1"/>
                    </a:cubicBezTo>
                    <a:cubicBezTo>
                      <a:pt x="2" y="2"/>
                      <a:pt x="3" y="1"/>
                      <a:pt x="4" y="2"/>
                    </a:cubicBezTo>
                    <a:cubicBezTo>
                      <a:pt x="4" y="2"/>
                      <a:pt x="4" y="3"/>
                      <a:pt x="4" y="3"/>
                    </a:cubicBezTo>
                    <a:cubicBezTo>
                      <a:pt x="5" y="3"/>
                      <a:pt x="6" y="3"/>
                      <a:pt x="6" y="4"/>
                    </a:cubicBezTo>
                    <a:cubicBezTo>
                      <a:pt x="7" y="4"/>
                      <a:pt x="6" y="5"/>
                      <a:pt x="7" y="5"/>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56" name="Freeform 280"/>
              <p:cNvSpPr>
                <a:spLocks/>
              </p:cNvSpPr>
              <p:nvPr/>
            </p:nvSpPr>
            <p:spPr bwMode="auto">
              <a:xfrm>
                <a:off x="345307" y="3679789"/>
                <a:ext cx="8186" cy="4676"/>
              </a:xfrm>
              <a:custGeom>
                <a:avLst/>
                <a:gdLst>
                  <a:gd name="T0" fmla="*/ 1 w 3"/>
                  <a:gd name="T1" fmla="*/ 1 h 2"/>
                  <a:gd name="T2" fmla="*/ 1 w 3"/>
                  <a:gd name="T3" fmla="*/ 1 h 2"/>
                  <a:gd name="T4" fmla="*/ 3 w 3"/>
                  <a:gd name="T5" fmla="*/ 2 h 2"/>
                  <a:gd name="T6" fmla="*/ 3 w 3"/>
                  <a:gd name="T7" fmla="*/ 2 h 2"/>
                  <a:gd name="T8" fmla="*/ 3 w 3"/>
                  <a:gd name="T9" fmla="*/ 2 h 2"/>
                  <a:gd name="T10" fmla="*/ 1 w 3"/>
                  <a:gd name="T11" fmla="*/ 0 h 2"/>
                  <a:gd name="T12" fmla="*/ 1 w 3"/>
                  <a:gd name="T13" fmla="*/ 1 h 2"/>
                </a:gdLst>
                <a:ahLst/>
                <a:cxnLst>
                  <a:cxn ang="0">
                    <a:pos x="T0" y="T1"/>
                  </a:cxn>
                  <a:cxn ang="0">
                    <a:pos x="T2" y="T3"/>
                  </a:cxn>
                  <a:cxn ang="0">
                    <a:pos x="T4" y="T5"/>
                  </a:cxn>
                  <a:cxn ang="0">
                    <a:pos x="T6" y="T7"/>
                  </a:cxn>
                  <a:cxn ang="0">
                    <a:pos x="T8" y="T9"/>
                  </a:cxn>
                  <a:cxn ang="0">
                    <a:pos x="T10" y="T11"/>
                  </a:cxn>
                  <a:cxn ang="0">
                    <a:pos x="T12" y="T13"/>
                  </a:cxn>
                </a:cxnLst>
                <a:rect l="0" t="0" r="r" b="b"/>
                <a:pathLst>
                  <a:path w="3" h="2">
                    <a:moveTo>
                      <a:pt x="1" y="1"/>
                    </a:moveTo>
                    <a:cubicBezTo>
                      <a:pt x="1" y="1"/>
                      <a:pt x="1" y="1"/>
                      <a:pt x="1" y="1"/>
                    </a:cubicBezTo>
                    <a:cubicBezTo>
                      <a:pt x="2" y="2"/>
                      <a:pt x="3" y="2"/>
                      <a:pt x="3" y="2"/>
                    </a:cubicBezTo>
                    <a:cubicBezTo>
                      <a:pt x="3" y="2"/>
                      <a:pt x="3" y="2"/>
                      <a:pt x="3" y="2"/>
                    </a:cubicBezTo>
                    <a:cubicBezTo>
                      <a:pt x="3" y="1"/>
                      <a:pt x="3" y="1"/>
                      <a:pt x="3" y="2"/>
                    </a:cubicBezTo>
                    <a:cubicBezTo>
                      <a:pt x="2" y="1"/>
                      <a:pt x="2" y="1"/>
                      <a:pt x="1" y="0"/>
                    </a:cubicBezTo>
                    <a:cubicBezTo>
                      <a:pt x="1" y="1"/>
                      <a:pt x="0" y="1"/>
                      <a:pt x="1" y="1"/>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57" name="Rectangle 281"/>
              <p:cNvSpPr>
                <a:spLocks noChangeArrowheads="1"/>
              </p:cNvSpPr>
              <p:nvPr/>
            </p:nvSpPr>
            <p:spPr bwMode="auto">
              <a:xfrm>
                <a:off x="345307" y="3679789"/>
                <a:ext cx="2339" cy="1169"/>
              </a:xfrm>
              <a:prstGeom prst="rect">
                <a:avLst/>
              </a:pr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58" name="Freeform 282"/>
              <p:cNvSpPr>
                <a:spLocks noEditPoints="1"/>
              </p:cNvSpPr>
              <p:nvPr/>
            </p:nvSpPr>
            <p:spPr bwMode="auto">
              <a:xfrm>
                <a:off x="292680" y="3698494"/>
                <a:ext cx="97067" cy="157822"/>
              </a:xfrm>
              <a:custGeom>
                <a:avLst/>
                <a:gdLst>
                  <a:gd name="T0" fmla="*/ 34 w 35"/>
                  <a:gd name="T1" fmla="*/ 11 h 57"/>
                  <a:gd name="T2" fmla="*/ 35 w 35"/>
                  <a:gd name="T3" fmla="*/ 9 h 57"/>
                  <a:gd name="T4" fmla="*/ 35 w 35"/>
                  <a:gd name="T5" fmla="*/ 8 h 57"/>
                  <a:gd name="T6" fmla="*/ 35 w 35"/>
                  <a:gd name="T7" fmla="*/ 6 h 57"/>
                  <a:gd name="T8" fmla="*/ 35 w 35"/>
                  <a:gd name="T9" fmla="*/ 5 h 57"/>
                  <a:gd name="T10" fmla="*/ 35 w 35"/>
                  <a:gd name="T11" fmla="*/ 4 h 57"/>
                  <a:gd name="T12" fmla="*/ 35 w 35"/>
                  <a:gd name="T13" fmla="*/ 3 h 57"/>
                  <a:gd name="T14" fmla="*/ 32 w 35"/>
                  <a:gd name="T15" fmla="*/ 0 h 57"/>
                  <a:gd name="T16" fmla="*/ 32 w 35"/>
                  <a:gd name="T17" fmla="*/ 0 h 57"/>
                  <a:gd name="T18" fmla="*/ 32 w 35"/>
                  <a:gd name="T19" fmla="*/ 2 h 57"/>
                  <a:gd name="T20" fmla="*/ 33 w 35"/>
                  <a:gd name="T21" fmla="*/ 2 h 57"/>
                  <a:gd name="T22" fmla="*/ 33 w 35"/>
                  <a:gd name="T23" fmla="*/ 2 h 57"/>
                  <a:gd name="T24" fmla="*/ 32 w 35"/>
                  <a:gd name="T25" fmla="*/ 1 h 57"/>
                  <a:gd name="T26" fmla="*/ 31 w 35"/>
                  <a:gd name="T27" fmla="*/ 0 h 57"/>
                  <a:gd name="T28" fmla="*/ 32 w 35"/>
                  <a:gd name="T29" fmla="*/ 0 h 57"/>
                  <a:gd name="T30" fmla="*/ 31 w 35"/>
                  <a:gd name="T31" fmla="*/ 0 h 57"/>
                  <a:gd name="T32" fmla="*/ 31 w 35"/>
                  <a:gd name="T33" fmla="*/ 1 h 57"/>
                  <a:gd name="T34" fmla="*/ 33 w 35"/>
                  <a:gd name="T35" fmla="*/ 6 h 57"/>
                  <a:gd name="T36" fmla="*/ 33 w 35"/>
                  <a:gd name="T37" fmla="*/ 6 h 57"/>
                  <a:gd name="T38" fmla="*/ 32 w 35"/>
                  <a:gd name="T39" fmla="*/ 7 h 57"/>
                  <a:gd name="T40" fmla="*/ 32 w 35"/>
                  <a:gd name="T41" fmla="*/ 7 h 57"/>
                  <a:gd name="T42" fmla="*/ 32 w 35"/>
                  <a:gd name="T43" fmla="*/ 7 h 57"/>
                  <a:gd name="T44" fmla="*/ 32 w 35"/>
                  <a:gd name="T45" fmla="*/ 7 h 57"/>
                  <a:gd name="T46" fmla="*/ 32 w 35"/>
                  <a:gd name="T47" fmla="*/ 8 h 57"/>
                  <a:gd name="T48" fmla="*/ 32 w 35"/>
                  <a:gd name="T49" fmla="*/ 8 h 57"/>
                  <a:gd name="T50" fmla="*/ 32 w 35"/>
                  <a:gd name="T51" fmla="*/ 8 h 57"/>
                  <a:gd name="T52" fmla="*/ 32 w 35"/>
                  <a:gd name="T53" fmla="*/ 8 h 57"/>
                  <a:gd name="T54" fmla="*/ 32 w 35"/>
                  <a:gd name="T55" fmla="*/ 8 h 57"/>
                  <a:gd name="T56" fmla="*/ 32 w 35"/>
                  <a:gd name="T57" fmla="*/ 7 h 57"/>
                  <a:gd name="T58" fmla="*/ 32 w 35"/>
                  <a:gd name="T59" fmla="*/ 7 h 57"/>
                  <a:gd name="T60" fmla="*/ 31 w 35"/>
                  <a:gd name="T61" fmla="*/ 9 h 57"/>
                  <a:gd name="T62" fmla="*/ 31 w 35"/>
                  <a:gd name="T63" fmla="*/ 9 h 57"/>
                  <a:gd name="T64" fmla="*/ 31 w 35"/>
                  <a:gd name="T65" fmla="*/ 10 h 57"/>
                  <a:gd name="T66" fmla="*/ 31 w 35"/>
                  <a:gd name="T67" fmla="*/ 10 h 57"/>
                  <a:gd name="T68" fmla="*/ 31 w 35"/>
                  <a:gd name="T69" fmla="*/ 10 h 57"/>
                  <a:gd name="T70" fmla="*/ 31 w 35"/>
                  <a:gd name="T71" fmla="*/ 10 h 57"/>
                  <a:gd name="T72" fmla="*/ 30 w 35"/>
                  <a:gd name="T73" fmla="*/ 11 h 57"/>
                  <a:gd name="T74" fmla="*/ 28 w 35"/>
                  <a:gd name="T75" fmla="*/ 13 h 57"/>
                  <a:gd name="T76" fmla="*/ 14 w 35"/>
                  <a:gd name="T77" fmla="*/ 26 h 57"/>
                  <a:gd name="T78" fmla="*/ 6 w 35"/>
                  <a:gd name="T79" fmla="*/ 32 h 57"/>
                  <a:gd name="T80" fmla="*/ 6 w 35"/>
                  <a:gd name="T81" fmla="*/ 51 h 57"/>
                  <a:gd name="T82" fmla="*/ 16 w 35"/>
                  <a:gd name="T83" fmla="*/ 57 h 57"/>
                  <a:gd name="T84" fmla="*/ 20 w 35"/>
                  <a:gd name="T85" fmla="*/ 54 h 57"/>
                  <a:gd name="T86" fmla="*/ 15 w 35"/>
                  <a:gd name="T87" fmla="*/ 49 h 57"/>
                  <a:gd name="T88" fmla="*/ 11 w 35"/>
                  <a:gd name="T89" fmla="*/ 46 h 57"/>
                  <a:gd name="T90" fmla="*/ 11 w 35"/>
                  <a:gd name="T91" fmla="*/ 37 h 57"/>
                  <a:gd name="T92" fmla="*/ 13 w 35"/>
                  <a:gd name="T93" fmla="*/ 35 h 57"/>
                  <a:gd name="T94" fmla="*/ 28 w 35"/>
                  <a:gd name="T95" fmla="*/ 20 h 57"/>
                  <a:gd name="T96" fmla="*/ 31 w 35"/>
                  <a:gd name="T97" fmla="*/ 16 h 57"/>
                  <a:gd name="T98" fmla="*/ 34 w 35"/>
                  <a:gd name="T99" fmla="*/ 13 h 57"/>
                  <a:gd name="T100" fmla="*/ 35 w 35"/>
                  <a:gd name="T101" fmla="*/ 9 h 57"/>
                  <a:gd name="T102" fmla="*/ 34 w 35"/>
                  <a:gd name="T103" fmla="*/ 13 h 57"/>
                  <a:gd name="T104" fmla="*/ 33 w 35"/>
                  <a:gd name="T105" fmla="*/ 11 h 57"/>
                  <a:gd name="T106" fmla="*/ 34 w 35"/>
                  <a:gd name="T107" fmla="*/ 11 h 57"/>
                  <a:gd name="T108" fmla="*/ 28 w 35"/>
                  <a:gd name="T109" fmla="*/ 14 h 57"/>
                  <a:gd name="T110" fmla="*/ 29 w 35"/>
                  <a:gd name="T111" fmla="*/ 13 h 57"/>
                  <a:gd name="T112" fmla="*/ 28 w 35"/>
                  <a:gd name="T113" fmla="*/ 1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5" h="57">
                    <a:moveTo>
                      <a:pt x="34" y="11"/>
                    </a:moveTo>
                    <a:cubicBezTo>
                      <a:pt x="35" y="10"/>
                      <a:pt x="34" y="9"/>
                      <a:pt x="35" y="9"/>
                    </a:cubicBezTo>
                    <a:cubicBezTo>
                      <a:pt x="34" y="8"/>
                      <a:pt x="35" y="8"/>
                      <a:pt x="35" y="8"/>
                    </a:cubicBezTo>
                    <a:cubicBezTo>
                      <a:pt x="35" y="7"/>
                      <a:pt x="34" y="6"/>
                      <a:pt x="35" y="6"/>
                    </a:cubicBezTo>
                    <a:cubicBezTo>
                      <a:pt x="35" y="5"/>
                      <a:pt x="35" y="5"/>
                      <a:pt x="35" y="5"/>
                    </a:cubicBezTo>
                    <a:cubicBezTo>
                      <a:pt x="35" y="4"/>
                      <a:pt x="35" y="4"/>
                      <a:pt x="35" y="4"/>
                    </a:cubicBezTo>
                    <a:cubicBezTo>
                      <a:pt x="35" y="3"/>
                      <a:pt x="35" y="3"/>
                      <a:pt x="35" y="3"/>
                    </a:cubicBezTo>
                    <a:cubicBezTo>
                      <a:pt x="34" y="2"/>
                      <a:pt x="33" y="1"/>
                      <a:pt x="32" y="0"/>
                    </a:cubicBezTo>
                    <a:cubicBezTo>
                      <a:pt x="32" y="0"/>
                      <a:pt x="32" y="0"/>
                      <a:pt x="32" y="0"/>
                    </a:cubicBezTo>
                    <a:cubicBezTo>
                      <a:pt x="32" y="1"/>
                      <a:pt x="33" y="1"/>
                      <a:pt x="32" y="2"/>
                    </a:cubicBezTo>
                    <a:cubicBezTo>
                      <a:pt x="32" y="2"/>
                      <a:pt x="33" y="2"/>
                      <a:pt x="33" y="2"/>
                    </a:cubicBezTo>
                    <a:cubicBezTo>
                      <a:pt x="33" y="2"/>
                      <a:pt x="33" y="2"/>
                      <a:pt x="33" y="2"/>
                    </a:cubicBezTo>
                    <a:cubicBezTo>
                      <a:pt x="32" y="2"/>
                      <a:pt x="32" y="1"/>
                      <a:pt x="32" y="1"/>
                    </a:cubicBezTo>
                    <a:cubicBezTo>
                      <a:pt x="32" y="1"/>
                      <a:pt x="31" y="0"/>
                      <a:pt x="31" y="0"/>
                    </a:cubicBezTo>
                    <a:cubicBezTo>
                      <a:pt x="31" y="0"/>
                      <a:pt x="31" y="0"/>
                      <a:pt x="32" y="0"/>
                    </a:cubicBezTo>
                    <a:cubicBezTo>
                      <a:pt x="31" y="0"/>
                      <a:pt x="31" y="0"/>
                      <a:pt x="31" y="0"/>
                    </a:cubicBezTo>
                    <a:cubicBezTo>
                      <a:pt x="31" y="0"/>
                      <a:pt x="31" y="1"/>
                      <a:pt x="31" y="1"/>
                    </a:cubicBezTo>
                    <a:cubicBezTo>
                      <a:pt x="32" y="3"/>
                      <a:pt x="33" y="4"/>
                      <a:pt x="33" y="6"/>
                    </a:cubicBezTo>
                    <a:cubicBezTo>
                      <a:pt x="33" y="6"/>
                      <a:pt x="33" y="6"/>
                      <a:pt x="33" y="6"/>
                    </a:cubicBezTo>
                    <a:cubicBezTo>
                      <a:pt x="32" y="7"/>
                      <a:pt x="32" y="7"/>
                      <a:pt x="32" y="7"/>
                    </a:cubicBezTo>
                    <a:cubicBezTo>
                      <a:pt x="32" y="7"/>
                      <a:pt x="32" y="7"/>
                      <a:pt x="32" y="7"/>
                    </a:cubicBezTo>
                    <a:cubicBezTo>
                      <a:pt x="32" y="7"/>
                      <a:pt x="32" y="7"/>
                      <a:pt x="32" y="7"/>
                    </a:cubicBezTo>
                    <a:cubicBezTo>
                      <a:pt x="32" y="7"/>
                      <a:pt x="32" y="7"/>
                      <a:pt x="32" y="7"/>
                    </a:cubicBezTo>
                    <a:cubicBezTo>
                      <a:pt x="32" y="8"/>
                      <a:pt x="32" y="8"/>
                      <a:pt x="32" y="8"/>
                    </a:cubicBezTo>
                    <a:cubicBezTo>
                      <a:pt x="32" y="8"/>
                      <a:pt x="32" y="8"/>
                      <a:pt x="32" y="8"/>
                    </a:cubicBezTo>
                    <a:cubicBezTo>
                      <a:pt x="32" y="8"/>
                      <a:pt x="32" y="8"/>
                      <a:pt x="32" y="8"/>
                    </a:cubicBezTo>
                    <a:cubicBezTo>
                      <a:pt x="32" y="8"/>
                      <a:pt x="32" y="8"/>
                      <a:pt x="32" y="8"/>
                    </a:cubicBezTo>
                    <a:cubicBezTo>
                      <a:pt x="32" y="8"/>
                      <a:pt x="32" y="8"/>
                      <a:pt x="32" y="8"/>
                    </a:cubicBezTo>
                    <a:cubicBezTo>
                      <a:pt x="32" y="7"/>
                      <a:pt x="32" y="7"/>
                      <a:pt x="32" y="7"/>
                    </a:cubicBezTo>
                    <a:cubicBezTo>
                      <a:pt x="32" y="7"/>
                      <a:pt x="32" y="7"/>
                      <a:pt x="32" y="7"/>
                    </a:cubicBezTo>
                    <a:cubicBezTo>
                      <a:pt x="32" y="8"/>
                      <a:pt x="32" y="8"/>
                      <a:pt x="31" y="9"/>
                    </a:cubicBezTo>
                    <a:cubicBezTo>
                      <a:pt x="31" y="9"/>
                      <a:pt x="31" y="9"/>
                      <a:pt x="31" y="9"/>
                    </a:cubicBezTo>
                    <a:cubicBezTo>
                      <a:pt x="31" y="10"/>
                      <a:pt x="31" y="10"/>
                      <a:pt x="31" y="10"/>
                    </a:cubicBezTo>
                    <a:cubicBezTo>
                      <a:pt x="31" y="10"/>
                      <a:pt x="31" y="10"/>
                      <a:pt x="31" y="10"/>
                    </a:cubicBezTo>
                    <a:cubicBezTo>
                      <a:pt x="31" y="10"/>
                      <a:pt x="31" y="10"/>
                      <a:pt x="31" y="10"/>
                    </a:cubicBezTo>
                    <a:cubicBezTo>
                      <a:pt x="31" y="10"/>
                      <a:pt x="31" y="10"/>
                      <a:pt x="31" y="10"/>
                    </a:cubicBezTo>
                    <a:cubicBezTo>
                      <a:pt x="30" y="11"/>
                      <a:pt x="30" y="11"/>
                      <a:pt x="30" y="11"/>
                    </a:cubicBezTo>
                    <a:cubicBezTo>
                      <a:pt x="29" y="12"/>
                      <a:pt x="29" y="13"/>
                      <a:pt x="28" y="13"/>
                    </a:cubicBezTo>
                    <a:cubicBezTo>
                      <a:pt x="24" y="18"/>
                      <a:pt x="19" y="21"/>
                      <a:pt x="14" y="26"/>
                    </a:cubicBezTo>
                    <a:cubicBezTo>
                      <a:pt x="12" y="28"/>
                      <a:pt x="9" y="30"/>
                      <a:pt x="6" y="32"/>
                    </a:cubicBezTo>
                    <a:cubicBezTo>
                      <a:pt x="0" y="37"/>
                      <a:pt x="1" y="45"/>
                      <a:pt x="6" y="51"/>
                    </a:cubicBezTo>
                    <a:cubicBezTo>
                      <a:pt x="8" y="53"/>
                      <a:pt x="13" y="56"/>
                      <a:pt x="16" y="57"/>
                    </a:cubicBezTo>
                    <a:cubicBezTo>
                      <a:pt x="21" y="57"/>
                      <a:pt x="20" y="54"/>
                      <a:pt x="20" y="54"/>
                    </a:cubicBezTo>
                    <a:cubicBezTo>
                      <a:pt x="20" y="52"/>
                      <a:pt x="17" y="52"/>
                      <a:pt x="15" y="49"/>
                    </a:cubicBezTo>
                    <a:cubicBezTo>
                      <a:pt x="16" y="51"/>
                      <a:pt x="11" y="49"/>
                      <a:pt x="11" y="46"/>
                    </a:cubicBezTo>
                    <a:cubicBezTo>
                      <a:pt x="12" y="43"/>
                      <a:pt x="9" y="41"/>
                      <a:pt x="11" y="37"/>
                    </a:cubicBezTo>
                    <a:cubicBezTo>
                      <a:pt x="12" y="37"/>
                      <a:pt x="12" y="36"/>
                      <a:pt x="13" y="35"/>
                    </a:cubicBezTo>
                    <a:cubicBezTo>
                      <a:pt x="18" y="31"/>
                      <a:pt x="23" y="26"/>
                      <a:pt x="28" y="20"/>
                    </a:cubicBezTo>
                    <a:cubicBezTo>
                      <a:pt x="30" y="19"/>
                      <a:pt x="30" y="17"/>
                      <a:pt x="31" y="16"/>
                    </a:cubicBezTo>
                    <a:cubicBezTo>
                      <a:pt x="32" y="15"/>
                      <a:pt x="33" y="14"/>
                      <a:pt x="34" y="13"/>
                    </a:cubicBezTo>
                    <a:cubicBezTo>
                      <a:pt x="35" y="12"/>
                      <a:pt x="35" y="10"/>
                      <a:pt x="35" y="9"/>
                    </a:cubicBezTo>
                    <a:cubicBezTo>
                      <a:pt x="35" y="11"/>
                      <a:pt x="34" y="12"/>
                      <a:pt x="34" y="13"/>
                    </a:cubicBezTo>
                    <a:cubicBezTo>
                      <a:pt x="33" y="14"/>
                      <a:pt x="33" y="12"/>
                      <a:pt x="33" y="11"/>
                    </a:cubicBezTo>
                    <a:cubicBezTo>
                      <a:pt x="33" y="11"/>
                      <a:pt x="34" y="11"/>
                      <a:pt x="34" y="11"/>
                    </a:cubicBezTo>
                    <a:close/>
                    <a:moveTo>
                      <a:pt x="28" y="14"/>
                    </a:moveTo>
                    <a:cubicBezTo>
                      <a:pt x="28" y="13"/>
                      <a:pt x="29" y="13"/>
                      <a:pt x="29" y="13"/>
                    </a:cubicBezTo>
                    <a:cubicBezTo>
                      <a:pt x="29" y="13"/>
                      <a:pt x="29" y="14"/>
                      <a:pt x="28" y="14"/>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59" name="Freeform 283"/>
              <p:cNvSpPr>
                <a:spLocks/>
              </p:cNvSpPr>
              <p:nvPr/>
            </p:nvSpPr>
            <p:spPr bwMode="auto">
              <a:xfrm>
                <a:off x="306714" y="3649393"/>
                <a:ext cx="2339"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1" y="0"/>
                      <a:pt x="1" y="0"/>
                      <a:pt x="1" y="0"/>
                    </a:cubicBezTo>
                    <a:cubicBezTo>
                      <a:pt x="1" y="0"/>
                      <a:pt x="1" y="0"/>
                      <a:pt x="1" y="0"/>
                    </a:cubicBezTo>
                    <a:cubicBezTo>
                      <a:pt x="0" y="0"/>
                      <a:pt x="0" y="0"/>
                      <a:pt x="0" y="0"/>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60" name="Freeform 284"/>
              <p:cNvSpPr>
                <a:spLocks/>
              </p:cNvSpPr>
              <p:nvPr/>
            </p:nvSpPr>
            <p:spPr bwMode="auto">
              <a:xfrm>
                <a:off x="312562" y="3649393"/>
                <a:ext cx="2339" cy="0"/>
              </a:xfrm>
              <a:custGeom>
                <a:avLst/>
                <a:gdLst>
                  <a:gd name="T0" fmla="*/ 0 w 2"/>
                  <a:gd name="T1" fmla="*/ 2 w 2"/>
                  <a:gd name="T2" fmla="*/ 0 w 2"/>
                  <a:gd name="T3" fmla="*/ 0 w 2"/>
                </a:gdLst>
                <a:ahLst/>
                <a:cxnLst>
                  <a:cxn ang="0">
                    <a:pos x="T0" y="0"/>
                  </a:cxn>
                  <a:cxn ang="0">
                    <a:pos x="T1" y="0"/>
                  </a:cxn>
                  <a:cxn ang="0">
                    <a:pos x="T2" y="0"/>
                  </a:cxn>
                  <a:cxn ang="0">
                    <a:pos x="T3" y="0"/>
                  </a:cxn>
                </a:cxnLst>
                <a:rect l="0" t="0" r="r" b="b"/>
                <a:pathLst>
                  <a:path w="2">
                    <a:moveTo>
                      <a:pt x="0" y="0"/>
                    </a:moveTo>
                    <a:lnTo>
                      <a:pt x="2" y="0"/>
                    </a:lnTo>
                    <a:lnTo>
                      <a:pt x="0" y="0"/>
                    </a:lnTo>
                    <a:lnTo>
                      <a:pt x="0" y="0"/>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61" name="Freeform 285"/>
              <p:cNvSpPr>
                <a:spLocks/>
              </p:cNvSpPr>
              <p:nvPr/>
            </p:nvSpPr>
            <p:spPr bwMode="auto">
              <a:xfrm>
                <a:off x="314901" y="364939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62" name="Freeform 286"/>
              <p:cNvSpPr>
                <a:spLocks/>
              </p:cNvSpPr>
              <p:nvPr/>
            </p:nvSpPr>
            <p:spPr bwMode="auto">
              <a:xfrm>
                <a:off x="304375" y="3643548"/>
                <a:ext cx="38593" cy="5846"/>
              </a:xfrm>
              <a:custGeom>
                <a:avLst/>
                <a:gdLst>
                  <a:gd name="T0" fmla="*/ 5 w 14"/>
                  <a:gd name="T1" fmla="*/ 1 h 2"/>
                  <a:gd name="T2" fmla="*/ 6 w 14"/>
                  <a:gd name="T3" fmla="*/ 1 h 2"/>
                  <a:gd name="T4" fmla="*/ 9 w 14"/>
                  <a:gd name="T5" fmla="*/ 1 h 2"/>
                  <a:gd name="T6" fmla="*/ 10 w 14"/>
                  <a:gd name="T7" fmla="*/ 2 h 2"/>
                  <a:gd name="T8" fmla="*/ 12 w 14"/>
                  <a:gd name="T9" fmla="*/ 2 h 2"/>
                  <a:gd name="T10" fmla="*/ 6 w 14"/>
                  <a:gd name="T11" fmla="*/ 1 h 2"/>
                  <a:gd name="T12" fmla="*/ 1 w 14"/>
                  <a:gd name="T13" fmla="*/ 0 h 2"/>
                  <a:gd name="T14" fmla="*/ 0 w 14"/>
                  <a:gd name="T15" fmla="*/ 0 h 2"/>
                  <a:gd name="T16" fmla="*/ 2 w 14"/>
                  <a:gd name="T17" fmla="*/ 0 h 2"/>
                  <a:gd name="T18" fmla="*/ 5 w 14"/>
                  <a:gd name="T1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
                    <a:moveTo>
                      <a:pt x="5" y="1"/>
                    </a:moveTo>
                    <a:cubicBezTo>
                      <a:pt x="5" y="1"/>
                      <a:pt x="5" y="1"/>
                      <a:pt x="6" y="1"/>
                    </a:cubicBezTo>
                    <a:cubicBezTo>
                      <a:pt x="7" y="1"/>
                      <a:pt x="8" y="1"/>
                      <a:pt x="9" y="1"/>
                    </a:cubicBezTo>
                    <a:cubicBezTo>
                      <a:pt x="9" y="1"/>
                      <a:pt x="9" y="2"/>
                      <a:pt x="10" y="2"/>
                    </a:cubicBezTo>
                    <a:cubicBezTo>
                      <a:pt x="11" y="2"/>
                      <a:pt x="14" y="2"/>
                      <a:pt x="12" y="2"/>
                    </a:cubicBezTo>
                    <a:cubicBezTo>
                      <a:pt x="10" y="1"/>
                      <a:pt x="8" y="1"/>
                      <a:pt x="6" y="1"/>
                    </a:cubicBezTo>
                    <a:cubicBezTo>
                      <a:pt x="1" y="0"/>
                      <a:pt x="1" y="0"/>
                      <a:pt x="1" y="0"/>
                    </a:cubicBezTo>
                    <a:cubicBezTo>
                      <a:pt x="0" y="0"/>
                      <a:pt x="0" y="0"/>
                      <a:pt x="0" y="0"/>
                    </a:cubicBezTo>
                    <a:cubicBezTo>
                      <a:pt x="2" y="0"/>
                      <a:pt x="2" y="0"/>
                      <a:pt x="2" y="0"/>
                    </a:cubicBezTo>
                    <a:cubicBezTo>
                      <a:pt x="2" y="1"/>
                      <a:pt x="4" y="0"/>
                      <a:pt x="5" y="1"/>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63" name="Freeform 287"/>
              <p:cNvSpPr>
                <a:spLocks/>
              </p:cNvSpPr>
              <p:nvPr/>
            </p:nvSpPr>
            <p:spPr bwMode="auto">
              <a:xfrm>
                <a:off x="282156" y="3641210"/>
                <a:ext cx="10525" cy="2338"/>
              </a:xfrm>
              <a:custGeom>
                <a:avLst/>
                <a:gdLst>
                  <a:gd name="T0" fmla="*/ 3 w 4"/>
                  <a:gd name="T1" fmla="*/ 1 h 1"/>
                  <a:gd name="T2" fmla="*/ 0 w 4"/>
                  <a:gd name="T3" fmla="*/ 0 h 1"/>
                  <a:gd name="T4" fmla="*/ 0 w 4"/>
                  <a:gd name="T5" fmla="*/ 1 h 1"/>
                  <a:gd name="T6" fmla="*/ 1 w 4"/>
                  <a:gd name="T7" fmla="*/ 1 h 1"/>
                  <a:gd name="T8" fmla="*/ 4 w 4"/>
                  <a:gd name="T9" fmla="*/ 1 h 1"/>
                  <a:gd name="T10" fmla="*/ 3 w 4"/>
                  <a:gd name="T11" fmla="*/ 1 h 1"/>
                  <a:gd name="T12" fmla="*/ 3 w 4"/>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4" h="1">
                    <a:moveTo>
                      <a:pt x="3" y="1"/>
                    </a:moveTo>
                    <a:cubicBezTo>
                      <a:pt x="2" y="1"/>
                      <a:pt x="1" y="0"/>
                      <a:pt x="0" y="0"/>
                    </a:cubicBezTo>
                    <a:cubicBezTo>
                      <a:pt x="0" y="0"/>
                      <a:pt x="0" y="1"/>
                      <a:pt x="0" y="1"/>
                    </a:cubicBezTo>
                    <a:cubicBezTo>
                      <a:pt x="0" y="1"/>
                      <a:pt x="1" y="1"/>
                      <a:pt x="1" y="1"/>
                    </a:cubicBezTo>
                    <a:cubicBezTo>
                      <a:pt x="1" y="1"/>
                      <a:pt x="3" y="1"/>
                      <a:pt x="4" y="1"/>
                    </a:cubicBezTo>
                    <a:cubicBezTo>
                      <a:pt x="3" y="1"/>
                      <a:pt x="3" y="1"/>
                      <a:pt x="3" y="1"/>
                    </a:cubicBezTo>
                    <a:cubicBezTo>
                      <a:pt x="3" y="1"/>
                      <a:pt x="3" y="1"/>
                      <a:pt x="3" y="1"/>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64" name="Rectangle 288"/>
              <p:cNvSpPr>
                <a:spLocks noChangeArrowheads="1"/>
              </p:cNvSpPr>
              <p:nvPr/>
            </p:nvSpPr>
            <p:spPr bwMode="auto">
              <a:xfrm>
                <a:off x="278647" y="3641210"/>
                <a:ext cx="3508" cy="1169"/>
              </a:xfrm>
              <a:prstGeom prst="rect">
                <a:avLst/>
              </a:pr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65" name="Freeform 289"/>
              <p:cNvSpPr>
                <a:spLocks noEditPoints="1"/>
              </p:cNvSpPr>
              <p:nvPr/>
            </p:nvSpPr>
            <p:spPr bwMode="auto">
              <a:xfrm>
                <a:off x="326596" y="3649393"/>
                <a:ext cx="140337" cy="168344"/>
              </a:xfrm>
              <a:custGeom>
                <a:avLst/>
                <a:gdLst>
                  <a:gd name="T0" fmla="*/ 33 w 51"/>
                  <a:gd name="T1" fmla="*/ 10 h 61"/>
                  <a:gd name="T2" fmla="*/ 26 w 51"/>
                  <a:gd name="T3" fmla="*/ 7 h 61"/>
                  <a:gd name="T4" fmla="*/ 21 w 51"/>
                  <a:gd name="T5" fmla="*/ 5 h 61"/>
                  <a:gd name="T6" fmla="*/ 16 w 51"/>
                  <a:gd name="T7" fmla="*/ 3 h 61"/>
                  <a:gd name="T8" fmla="*/ 21 w 51"/>
                  <a:gd name="T9" fmla="*/ 5 h 61"/>
                  <a:gd name="T10" fmla="*/ 19 w 51"/>
                  <a:gd name="T11" fmla="*/ 5 h 61"/>
                  <a:gd name="T12" fmla="*/ 18 w 51"/>
                  <a:gd name="T13" fmla="*/ 4 h 61"/>
                  <a:gd name="T14" fmla="*/ 15 w 51"/>
                  <a:gd name="T15" fmla="*/ 3 h 61"/>
                  <a:gd name="T16" fmla="*/ 14 w 51"/>
                  <a:gd name="T17" fmla="*/ 3 h 61"/>
                  <a:gd name="T18" fmla="*/ 11 w 51"/>
                  <a:gd name="T19" fmla="*/ 2 h 61"/>
                  <a:gd name="T20" fmla="*/ 9 w 51"/>
                  <a:gd name="T21" fmla="*/ 2 h 61"/>
                  <a:gd name="T22" fmla="*/ 8 w 51"/>
                  <a:gd name="T23" fmla="*/ 1 h 61"/>
                  <a:gd name="T24" fmla="*/ 7 w 51"/>
                  <a:gd name="T25" fmla="*/ 1 h 61"/>
                  <a:gd name="T26" fmla="*/ 1 w 51"/>
                  <a:gd name="T27" fmla="*/ 0 h 61"/>
                  <a:gd name="T28" fmla="*/ 1 w 51"/>
                  <a:gd name="T29" fmla="*/ 0 h 61"/>
                  <a:gd name="T30" fmla="*/ 4 w 51"/>
                  <a:gd name="T31" fmla="*/ 1 h 61"/>
                  <a:gd name="T32" fmla="*/ 5 w 51"/>
                  <a:gd name="T33" fmla="*/ 1 h 61"/>
                  <a:gd name="T34" fmla="*/ 5 w 51"/>
                  <a:gd name="T35" fmla="*/ 2 h 61"/>
                  <a:gd name="T36" fmla="*/ 2 w 51"/>
                  <a:gd name="T37" fmla="*/ 1 h 61"/>
                  <a:gd name="T38" fmla="*/ 1 w 51"/>
                  <a:gd name="T39" fmla="*/ 1 h 61"/>
                  <a:gd name="T40" fmla="*/ 1 w 51"/>
                  <a:gd name="T41" fmla="*/ 0 h 61"/>
                  <a:gd name="T42" fmla="*/ 0 w 51"/>
                  <a:gd name="T43" fmla="*/ 0 h 61"/>
                  <a:gd name="T44" fmla="*/ 2 w 51"/>
                  <a:gd name="T45" fmla="*/ 1 h 61"/>
                  <a:gd name="T46" fmla="*/ 10 w 51"/>
                  <a:gd name="T47" fmla="*/ 4 h 61"/>
                  <a:gd name="T48" fmla="*/ 11 w 51"/>
                  <a:gd name="T49" fmla="*/ 4 h 61"/>
                  <a:gd name="T50" fmla="*/ 11 w 51"/>
                  <a:gd name="T51" fmla="*/ 4 h 61"/>
                  <a:gd name="T52" fmla="*/ 12 w 51"/>
                  <a:gd name="T53" fmla="*/ 4 h 61"/>
                  <a:gd name="T54" fmla="*/ 13 w 51"/>
                  <a:gd name="T55" fmla="*/ 4 h 61"/>
                  <a:gd name="T56" fmla="*/ 12 w 51"/>
                  <a:gd name="T57" fmla="*/ 4 h 61"/>
                  <a:gd name="T58" fmla="*/ 15 w 51"/>
                  <a:gd name="T59" fmla="*/ 5 h 61"/>
                  <a:gd name="T60" fmla="*/ 15 w 51"/>
                  <a:gd name="T61" fmla="*/ 6 h 61"/>
                  <a:gd name="T62" fmla="*/ 17 w 51"/>
                  <a:gd name="T63" fmla="*/ 6 h 61"/>
                  <a:gd name="T64" fmla="*/ 17 w 51"/>
                  <a:gd name="T65" fmla="*/ 6 h 61"/>
                  <a:gd name="T66" fmla="*/ 17 w 51"/>
                  <a:gd name="T67" fmla="*/ 6 h 61"/>
                  <a:gd name="T68" fmla="*/ 17 w 51"/>
                  <a:gd name="T69" fmla="*/ 6 h 61"/>
                  <a:gd name="T70" fmla="*/ 19 w 51"/>
                  <a:gd name="T71" fmla="*/ 7 h 61"/>
                  <a:gd name="T72" fmla="*/ 22 w 51"/>
                  <a:gd name="T73" fmla="*/ 9 h 61"/>
                  <a:gd name="T74" fmla="*/ 40 w 51"/>
                  <a:gd name="T75" fmla="*/ 22 h 61"/>
                  <a:gd name="T76" fmla="*/ 41 w 51"/>
                  <a:gd name="T77" fmla="*/ 31 h 61"/>
                  <a:gd name="T78" fmla="*/ 26 w 51"/>
                  <a:gd name="T79" fmla="*/ 46 h 61"/>
                  <a:gd name="T80" fmla="*/ 26 w 51"/>
                  <a:gd name="T81" fmla="*/ 59 h 61"/>
                  <a:gd name="T82" fmla="*/ 31 w 51"/>
                  <a:gd name="T83" fmla="*/ 58 h 61"/>
                  <a:gd name="T84" fmla="*/ 31 w 51"/>
                  <a:gd name="T85" fmla="*/ 51 h 61"/>
                  <a:gd name="T86" fmla="*/ 33 w 51"/>
                  <a:gd name="T87" fmla="*/ 47 h 61"/>
                  <a:gd name="T88" fmla="*/ 46 w 51"/>
                  <a:gd name="T89" fmla="*/ 36 h 61"/>
                  <a:gd name="T90" fmla="*/ 48 w 51"/>
                  <a:gd name="T91" fmla="*/ 31 h 61"/>
                  <a:gd name="T92" fmla="*/ 33 w 51"/>
                  <a:gd name="T93" fmla="*/ 10 h 61"/>
                  <a:gd name="T94" fmla="*/ 13 w 51"/>
                  <a:gd name="T95" fmla="*/ 4 h 61"/>
                  <a:gd name="T96" fmla="*/ 13 w 51"/>
                  <a:gd name="T97" fmla="*/ 5 h 61"/>
                  <a:gd name="T98" fmla="*/ 13 w 51"/>
                  <a:gd name="T99" fmla="*/ 4 h 61"/>
                  <a:gd name="T100" fmla="*/ 13 w 51"/>
                  <a:gd name="T101" fmla="*/ 4 h 61"/>
                  <a:gd name="T102" fmla="*/ 21 w 51"/>
                  <a:gd name="T103" fmla="*/ 8 h 61"/>
                  <a:gd name="T104" fmla="*/ 23 w 51"/>
                  <a:gd name="T105" fmla="*/ 9 h 61"/>
                  <a:gd name="T106" fmla="*/ 21 w 51"/>
                  <a:gd name="T107" fmla="*/ 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1" h="61">
                    <a:moveTo>
                      <a:pt x="33" y="10"/>
                    </a:moveTo>
                    <a:cubicBezTo>
                      <a:pt x="31" y="9"/>
                      <a:pt x="28" y="8"/>
                      <a:pt x="26" y="7"/>
                    </a:cubicBezTo>
                    <a:cubicBezTo>
                      <a:pt x="24" y="6"/>
                      <a:pt x="23" y="5"/>
                      <a:pt x="21" y="5"/>
                    </a:cubicBezTo>
                    <a:cubicBezTo>
                      <a:pt x="19" y="4"/>
                      <a:pt x="17" y="4"/>
                      <a:pt x="16" y="3"/>
                    </a:cubicBezTo>
                    <a:cubicBezTo>
                      <a:pt x="17" y="4"/>
                      <a:pt x="19" y="4"/>
                      <a:pt x="21" y="5"/>
                    </a:cubicBezTo>
                    <a:cubicBezTo>
                      <a:pt x="23" y="6"/>
                      <a:pt x="20" y="5"/>
                      <a:pt x="19" y="5"/>
                    </a:cubicBezTo>
                    <a:cubicBezTo>
                      <a:pt x="18" y="5"/>
                      <a:pt x="18" y="4"/>
                      <a:pt x="18" y="4"/>
                    </a:cubicBezTo>
                    <a:cubicBezTo>
                      <a:pt x="17" y="4"/>
                      <a:pt x="16" y="4"/>
                      <a:pt x="15" y="3"/>
                    </a:cubicBezTo>
                    <a:cubicBezTo>
                      <a:pt x="14" y="3"/>
                      <a:pt x="15" y="3"/>
                      <a:pt x="14" y="3"/>
                    </a:cubicBezTo>
                    <a:cubicBezTo>
                      <a:pt x="13" y="2"/>
                      <a:pt x="11" y="3"/>
                      <a:pt x="11" y="2"/>
                    </a:cubicBezTo>
                    <a:cubicBezTo>
                      <a:pt x="9" y="2"/>
                      <a:pt x="9" y="2"/>
                      <a:pt x="9" y="2"/>
                    </a:cubicBezTo>
                    <a:cubicBezTo>
                      <a:pt x="8" y="1"/>
                      <a:pt x="8" y="1"/>
                      <a:pt x="8" y="1"/>
                    </a:cubicBezTo>
                    <a:cubicBezTo>
                      <a:pt x="7" y="1"/>
                      <a:pt x="7" y="1"/>
                      <a:pt x="7" y="1"/>
                    </a:cubicBezTo>
                    <a:cubicBezTo>
                      <a:pt x="5" y="1"/>
                      <a:pt x="3" y="1"/>
                      <a:pt x="1" y="0"/>
                    </a:cubicBezTo>
                    <a:cubicBezTo>
                      <a:pt x="1" y="0"/>
                      <a:pt x="1" y="0"/>
                      <a:pt x="1" y="0"/>
                    </a:cubicBezTo>
                    <a:cubicBezTo>
                      <a:pt x="2" y="1"/>
                      <a:pt x="3" y="1"/>
                      <a:pt x="4" y="1"/>
                    </a:cubicBezTo>
                    <a:cubicBezTo>
                      <a:pt x="4" y="1"/>
                      <a:pt x="4" y="1"/>
                      <a:pt x="5" y="1"/>
                    </a:cubicBezTo>
                    <a:cubicBezTo>
                      <a:pt x="5" y="2"/>
                      <a:pt x="5" y="2"/>
                      <a:pt x="5" y="2"/>
                    </a:cubicBezTo>
                    <a:cubicBezTo>
                      <a:pt x="4" y="1"/>
                      <a:pt x="3" y="1"/>
                      <a:pt x="2" y="1"/>
                    </a:cubicBezTo>
                    <a:cubicBezTo>
                      <a:pt x="2" y="1"/>
                      <a:pt x="2" y="1"/>
                      <a:pt x="1" y="1"/>
                    </a:cubicBezTo>
                    <a:cubicBezTo>
                      <a:pt x="1" y="1"/>
                      <a:pt x="1" y="0"/>
                      <a:pt x="1" y="0"/>
                    </a:cubicBezTo>
                    <a:cubicBezTo>
                      <a:pt x="0" y="0"/>
                      <a:pt x="0" y="0"/>
                      <a:pt x="0" y="0"/>
                    </a:cubicBezTo>
                    <a:cubicBezTo>
                      <a:pt x="1" y="1"/>
                      <a:pt x="2" y="1"/>
                      <a:pt x="2" y="1"/>
                    </a:cubicBezTo>
                    <a:cubicBezTo>
                      <a:pt x="5" y="2"/>
                      <a:pt x="7" y="3"/>
                      <a:pt x="10" y="4"/>
                    </a:cubicBezTo>
                    <a:cubicBezTo>
                      <a:pt x="10" y="4"/>
                      <a:pt x="10" y="3"/>
                      <a:pt x="11" y="4"/>
                    </a:cubicBezTo>
                    <a:cubicBezTo>
                      <a:pt x="11" y="4"/>
                      <a:pt x="11" y="4"/>
                      <a:pt x="11" y="4"/>
                    </a:cubicBezTo>
                    <a:cubicBezTo>
                      <a:pt x="12" y="4"/>
                      <a:pt x="12" y="4"/>
                      <a:pt x="12" y="4"/>
                    </a:cubicBezTo>
                    <a:cubicBezTo>
                      <a:pt x="13" y="4"/>
                      <a:pt x="13" y="4"/>
                      <a:pt x="13" y="4"/>
                    </a:cubicBezTo>
                    <a:cubicBezTo>
                      <a:pt x="12" y="4"/>
                      <a:pt x="12" y="4"/>
                      <a:pt x="12" y="4"/>
                    </a:cubicBezTo>
                    <a:cubicBezTo>
                      <a:pt x="15" y="5"/>
                      <a:pt x="15" y="5"/>
                      <a:pt x="15" y="5"/>
                    </a:cubicBezTo>
                    <a:cubicBezTo>
                      <a:pt x="15" y="6"/>
                      <a:pt x="15" y="6"/>
                      <a:pt x="15" y="6"/>
                    </a:cubicBezTo>
                    <a:cubicBezTo>
                      <a:pt x="16" y="6"/>
                      <a:pt x="16" y="6"/>
                      <a:pt x="17" y="6"/>
                    </a:cubicBezTo>
                    <a:cubicBezTo>
                      <a:pt x="17" y="6"/>
                      <a:pt x="17" y="6"/>
                      <a:pt x="17" y="6"/>
                    </a:cubicBezTo>
                    <a:cubicBezTo>
                      <a:pt x="17" y="6"/>
                      <a:pt x="17" y="6"/>
                      <a:pt x="17" y="6"/>
                    </a:cubicBezTo>
                    <a:cubicBezTo>
                      <a:pt x="17" y="6"/>
                      <a:pt x="17" y="6"/>
                      <a:pt x="17" y="6"/>
                    </a:cubicBezTo>
                    <a:cubicBezTo>
                      <a:pt x="19" y="7"/>
                      <a:pt x="19" y="7"/>
                      <a:pt x="19" y="7"/>
                    </a:cubicBezTo>
                    <a:cubicBezTo>
                      <a:pt x="22" y="9"/>
                      <a:pt x="22" y="9"/>
                      <a:pt x="22" y="9"/>
                    </a:cubicBezTo>
                    <a:cubicBezTo>
                      <a:pt x="29" y="12"/>
                      <a:pt x="36" y="16"/>
                      <a:pt x="40" y="22"/>
                    </a:cubicBezTo>
                    <a:cubicBezTo>
                      <a:pt x="42" y="25"/>
                      <a:pt x="42" y="28"/>
                      <a:pt x="41" y="31"/>
                    </a:cubicBezTo>
                    <a:cubicBezTo>
                      <a:pt x="39" y="36"/>
                      <a:pt x="32" y="40"/>
                      <a:pt x="26" y="46"/>
                    </a:cubicBezTo>
                    <a:cubicBezTo>
                      <a:pt x="24" y="48"/>
                      <a:pt x="21" y="55"/>
                      <a:pt x="26" y="59"/>
                    </a:cubicBezTo>
                    <a:cubicBezTo>
                      <a:pt x="33" y="61"/>
                      <a:pt x="31" y="57"/>
                      <a:pt x="31" y="58"/>
                    </a:cubicBezTo>
                    <a:cubicBezTo>
                      <a:pt x="31" y="55"/>
                      <a:pt x="29" y="55"/>
                      <a:pt x="31" y="51"/>
                    </a:cubicBezTo>
                    <a:cubicBezTo>
                      <a:pt x="29" y="53"/>
                      <a:pt x="30" y="49"/>
                      <a:pt x="33" y="47"/>
                    </a:cubicBezTo>
                    <a:cubicBezTo>
                      <a:pt x="38" y="45"/>
                      <a:pt x="41" y="41"/>
                      <a:pt x="46" y="36"/>
                    </a:cubicBezTo>
                    <a:cubicBezTo>
                      <a:pt x="47" y="35"/>
                      <a:pt x="48" y="33"/>
                      <a:pt x="48" y="31"/>
                    </a:cubicBezTo>
                    <a:cubicBezTo>
                      <a:pt x="51" y="22"/>
                      <a:pt x="41" y="15"/>
                      <a:pt x="33" y="10"/>
                    </a:cubicBezTo>
                    <a:close/>
                    <a:moveTo>
                      <a:pt x="13" y="4"/>
                    </a:moveTo>
                    <a:cubicBezTo>
                      <a:pt x="13" y="5"/>
                      <a:pt x="13" y="5"/>
                      <a:pt x="13" y="5"/>
                    </a:cubicBezTo>
                    <a:cubicBezTo>
                      <a:pt x="13" y="4"/>
                      <a:pt x="13" y="4"/>
                      <a:pt x="13" y="4"/>
                    </a:cubicBezTo>
                    <a:cubicBezTo>
                      <a:pt x="13" y="4"/>
                      <a:pt x="13" y="4"/>
                      <a:pt x="13" y="4"/>
                    </a:cubicBezTo>
                    <a:close/>
                    <a:moveTo>
                      <a:pt x="21" y="8"/>
                    </a:moveTo>
                    <a:cubicBezTo>
                      <a:pt x="22" y="8"/>
                      <a:pt x="22" y="8"/>
                      <a:pt x="23" y="9"/>
                    </a:cubicBezTo>
                    <a:cubicBezTo>
                      <a:pt x="22" y="9"/>
                      <a:pt x="22" y="8"/>
                      <a:pt x="21" y="8"/>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grpSp>
      </p:grpSp>
      <p:grpSp>
        <p:nvGrpSpPr>
          <p:cNvPr id="16" name="组合 15"/>
          <p:cNvGrpSpPr/>
          <p:nvPr/>
        </p:nvGrpSpPr>
        <p:grpSpPr>
          <a:xfrm>
            <a:off x="3170530" y="2964345"/>
            <a:ext cx="3411220" cy="641730"/>
            <a:chOff x="3170530" y="2964345"/>
            <a:chExt cx="3411220" cy="641730"/>
          </a:xfrm>
        </p:grpSpPr>
        <p:sp>
          <p:nvSpPr>
            <p:cNvPr id="106" name="文本框 120"/>
            <p:cNvSpPr txBox="1"/>
            <p:nvPr/>
          </p:nvSpPr>
          <p:spPr>
            <a:xfrm>
              <a:off x="3788113" y="2964345"/>
              <a:ext cx="896581" cy="248208"/>
            </a:xfrm>
            <a:prstGeom prst="rect">
              <a:avLst/>
            </a:prstGeom>
            <a:noFill/>
          </p:spPr>
          <p:txBody>
            <a:bodyPr wrap="square" rtlCol="0">
              <a:spAutoFit/>
            </a:bodyPr>
            <a:lstStyle/>
            <a:p>
              <a:r>
                <a:rPr lang="zh-CN" altLang="en-US" sz="1013" dirty="0">
                  <a:solidFill>
                    <a:schemeClr val="tx1">
                      <a:lumMod val="50000"/>
                      <a:lumOff val="50000"/>
                    </a:schemeClr>
                  </a:solidFill>
                  <a:cs typeface="+mn-ea"/>
                  <a:sym typeface="+mn-lt"/>
                </a:rPr>
                <a:t>添加标题</a:t>
              </a:r>
            </a:p>
          </p:txBody>
        </p:sp>
        <p:sp>
          <p:nvSpPr>
            <p:cNvPr id="115" name="文本框 113"/>
            <p:cNvSpPr txBox="1"/>
            <p:nvPr/>
          </p:nvSpPr>
          <p:spPr>
            <a:xfrm>
              <a:off x="3784105" y="3187884"/>
              <a:ext cx="2797645" cy="418191"/>
            </a:xfrm>
            <a:prstGeom prst="rect">
              <a:avLst/>
            </a:prstGeom>
            <a:noFill/>
          </p:spPr>
          <p:txBody>
            <a:bodyPr wrap="square" rtlCol="0">
              <a:spAutoFit/>
            </a:bodyPr>
            <a:lstStyle/>
            <a:p>
              <a:pPr>
                <a:lnSpc>
                  <a:spcPct val="150000"/>
                </a:lnSpc>
              </a:pPr>
              <a:r>
                <a:rPr lang="zh-CN" altLang="en-US" sz="750" dirty="0">
                  <a:solidFill>
                    <a:schemeClr val="tx1">
                      <a:lumMod val="50000"/>
                      <a:lumOff val="50000"/>
                    </a:schemeClr>
                  </a:solidFill>
                  <a:cs typeface="+mn-ea"/>
                  <a:sym typeface="+mn-lt"/>
                </a:rPr>
                <a:t>单击添加详细文字说明，或复制文本黏贴自此右键只保留文字单击添加详细文字说明，或复制文本黏贴自此右键只保留文字</a:t>
              </a:r>
            </a:p>
          </p:txBody>
        </p:sp>
        <p:grpSp>
          <p:nvGrpSpPr>
            <p:cNvPr id="166" name="组合 165"/>
            <p:cNvGrpSpPr/>
            <p:nvPr/>
          </p:nvGrpSpPr>
          <p:grpSpPr>
            <a:xfrm>
              <a:off x="3170530" y="3047349"/>
              <a:ext cx="375400" cy="462068"/>
              <a:chOff x="110243" y="4666624"/>
              <a:chExt cx="500534" cy="616091"/>
            </a:xfrm>
            <a:solidFill>
              <a:schemeClr val="accent3"/>
            </a:solidFill>
          </p:grpSpPr>
          <p:sp>
            <p:nvSpPr>
              <p:cNvPr id="167" name="Freeform 343"/>
              <p:cNvSpPr>
                <a:spLocks/>
              </p:cNvSpPr>
              <p:nvPr/>
            </p:nvSpPr>
            <p:spPr bwMode="auto">
              <a:xfrm>
                <a:off x="265783" y="4815094"/>
                <a:ext cx="81864" cy="94693"/>
              </a:xfrm>
              <a:custGeom>
                <a:avLst/>
                <a:gdLst>
                  <a:gd name="T0" fmla="*/ 21 w 30"/>
                  <a:gd name="T1" fmla="*/ 31 h 34"/>
                  <a:gd name="T2" fmla="*/ 27 w 30"/>
                  <a:gd name="T3" fmla="*/ 12 h 34"/>
                  <a:gd name="T4" fmla="*/ 9 w 30"/>
                  <a:gd name="T5" fmla="*/ 3 h 34"/>
                  <a:gd name="T6" fmla="*/ 3 w 30"/>
                  <a:gd name="T7" fmla="*/ 22 h 34"/>
                  <a:gd name="T8" fmla="*/ 21 w 30"/>
                  <a:gd name="T9" fmla="*/ 31 h 34"/>
                </a:gdLst>
                <a:ahLst/>
                <a:cxnLst>
                  <a:cxn ang="0">
                    <a:pos x="T0" y="T1"/>
                  </a:cxn>
                  <a:cxn ang="0">
                    <a:pos x="T2" y="T3"/>
                  </a:cxn>
                  <a:cxn ang="0">
                    <a:pos x="T4" y="T5"/>
                  </a:cxn>
                  <a:cxn ang="0">
                    <a:pos x="T6" y="T7"/>
                  </a:cxn>
                  <a:cxn ang="0">
                    <a:pos x="T8" y="T9"/>
                  </a:cxn>
                </a:cxnLst>
                <a:rect l="0" t="0" r="r" b="b"/>
                <a:pathLst>
                  <a:path w="30" h="34">
                    <a:moveTo>
                      <a:pt x="21" y="31"/>
                    </a:moveTo>
                    <a:cubicBezTo>
                      <a:pt x="27" y="29"/>
                      <a:pt x="30" y="20"/>
                      <a:pt x="27" y="12"/>
                    </a:cubicBezTo>
                    <a:cubicBezTo>
                      <a:pt x="23" y="4"/>
                      <a:pt x="15" y="0"/>
                      <a:pt x="9" y="3"/>
                    </a:cubicBezTo>
                    <a:cubicBezTo>
                      <a:pt x="2" y="5"/>
                      <a:pt x="0" y="14"/>
                      <a:pt x="3" y="22"/>
                    </a:cubicBezTo>
                    <a:cubicBezTo>
                      <a:pt x="7" y="30"/>
                      <a:pt x="14" y="34"/>
                      <a:pt x="21" y="31"/>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68" name="Freeform 344"/>
              <p:cNvSpPr>
                <a:spLocks/>
              </p:cNvSpPr>
              <p:nvPr/>
            </p:nvSpPr>
            <p:spPr bwMode="auto">
              <a:xfrm>
                <a:off x="555812" y="4826784"/>
                <a:ext cx="54965" cy="26888"/>
              </a:xfrm>
              <a:custGeom>
                <a:avLst/>
                <a:gdLst>
                  <a:gd name="T0" fmla="*/ 17 w 20"/>
                  <a:gd name="T1" fmla="*/ 2 h 10"/>
                  <a:gd name="T2" fmla="*/ 4 w 20"/>
                  <a:gd name="T3" fmla="*/ 0 h 10"/>
                  <a:gd name="T4" fmla="*/ 0 w 20"/>
                  <a:gd name="T5" fmla="*/ 4 h 10"/>
                  <a:gd name="T6" fmla="*/ 3 w 20"/>
                  <a:gd name="T7" fmla="*/ 8 h 10"/>
                  <a:gd name="T8" fmla="*/ 16 w 20"/>
                  <a:gd name="T9" fmla="*/ 10 h 10"/>
                  <a:gd name="T10" fmla="*/ 16 w 20"/>
                  <a:gd name="T11" fmla="*/ 10 h 10"/>
                  <a:gd name="T12" fmla="*/ 20 w 20"/>
                  <a:gd name="T13" fmla="*/ 7 h 10"/>
                  <a:gd name="T14" fmla="*/ 17 w 20"/>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0">
                    <a:moveTo>
                      <a:pt x="17" y="2"/>
                    </a:moveTo>
                    <a:cubicBezTo>
                      <a:pt x="4" y="0"/>
                      <a:pt x="4" y="0"/>
                      <a:pt x="4" y="0"/>
                    </a:cubicBezTo>
                    <a:cubicBezTo>
                      <a:pt x="2" y="0"/>
                      <a:pt x="0" y="2"/>
                      <a:pt x="0" y="4"/>
                    </a:cubicBezTo>
                    <a:cubicBezTo>
                      <a:pt x="0" y="6"/>
                      <a:pt x="1" y="8"/>
                      <a:pt x="3" y="8"/>
                    </a:cubicBezTo>
                    <a:cubicBezTo>
                      <a:pt x="16" y="10"/>
                      <a:pt x="16" y="10"/>
                      <a:pt x="16" y="10"/>
                    </a:cubicBezTo>
                    <a:cubicBezTo>
                      <a:pt x="16" y="10"/>
                      <a:pt x="16" y="10"/>
                      <a:pt x="16" y="10"/>
                    </a:cubicBezTo>
                    <a:cubicBezTo>
                      <a:pt x="18" y="10"/>
                      <a:pt x="20" y="9"/>
                      <a:pt x="20" y="7"/>
                    </a:cubicBezTo>
                    <a:cubicBezTo>
                      <a:pt x="20" y="5"/>
                      <a:pt x="19" y="3"/>
                      <a:pt x="17" y="2"/>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69" name="Freeform 345"/>
              <p:cNvSpPr>
                <a:spLocks/>
              </p:cNvSpPr>
              <p:nvPr/>
            </p:nvSpPr>
            <p:spPr bwMode="auto">
              <a:xfrm>
                <a:off x="547627" y="4740274"/>
                <a:ext cx="57304" cy="36241"/>
              </a:xfrm>
              <a:custGeom>
                <a:avLst/>
                <a:gdLst>
                  <a:gd name="T0" fmla="*/ 6 w 21"/>
                  <a:gd name="T1" fmla="*/ 12 h 13"/>
                  <a:gd name="T2" fmla="*/ 18 w 21"/>
                  <a:gd name="T3" fmla="*/ 8 h 13"/>
                  <a:gd name="T4" fmla="*/ 20 w 21"/>
                  <a:gd name="T5" fmla="*/ 3 h 13"/>
                  <a:gd name="T6" fmla="*/ 15 w 21"/>
                  <a:gd name="T7" fmla="*/ 1 h 13"/>
                  <a:gd name="T8" fmla="*/ 3 w 21"/>
                  <a:gd name="T9" fmla="*/ 5 h 13"/>
                  <a:gd name="T10" fmla="*/ 1 w 21"/>
                  <a:gd name="T11" fmla="*/ 10 h 13"/>
                  <a:gd name="T12" fmla="*/ 5 w 21"/>
                  <a:gd name="T13" fmla="*/ 13 h 13"/>
                  <a:gd name="T14" fmla="*/ 6 w 21"/>
                  <a:gd name="T15" fmla="*/ 12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3">
                    <a:moveTo>
                      <a:pt x="6" y="12"/>
                    </a:moveTo>
                    <a:cubicBezTo>
                      <a:pt x="18" y="8"/>
                      <a:pt x="18" y="8"/>
                      <a:pt x="18" y="8"/>
                    </a:cubicBezTo>
                    <a:cubicBezTo>
                      <a:pt x="20" y="7"/>
                      <a:pt x="21" y="5"/>
                      <a:pt x="20" y="3"/>
                    </a:cubicBezTo>
                    <a:cubicBezTo>
                      <a:pt x="19" y="1"/>
                      <a:pt x="17" y="0"/>
                      <a:pt x="15" y="1"/>
                    </a:cubicBezTo>
                    <a:cubicBezTo>
                      <a:pt x="3" y="5"/>
                      <a:pt x="3" y="5"/>
                      <a:pt x="3" y="5"/>
                    </a:cubicBezTo>
                    <a:cubicBezTo>
                      <a:pt x="1" y="6"/>
                      <a:pt x="0" y="8"/>
                      <a:pt x="1" y="10"/>
                    </a:cubicBezTo>
                    <a:cubicBezTo>
                      <a:pt x="2" y="12"/>
                      <a:pt x="3" y="13"/>
                      <a:pt x="5" y="13"/>
                    </a:cubicBezTo>
                    <a:cubicBezTo>
                      <a:pt x="5" y="13"/>
                      <a:pt x="6" y="13"/>
                      <a:pt x="6" y="12"/>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70" name="Freeform 346"/>
              <p:cNvSpPr>
                <a:spLocks/>
              </p:cNvSpPr>
              <p:nvPr/>
            </p:nvSpPr>
            <p:spPr bwMode="auto">
              <a:xfrm>
                <a:off x="509033" y="4666624"/>
                <a:ext cx="43271" cy="49101"/>
              </a:xfrm>
              <a:custGeom>
                <a:avLst/>
                <a:gdLst>
                  <a:gd name="T0" fmla="*/ 4 w 16"/>
                  <a:gd name="T1" fmla="*/ 18 h 18"/>
                  <a:gd name="T2" fmla="*/ 7 w 16"/>
                  <a:gd name="T3" fmla="*/ 16 h 18"/>
                  <a:gd name="T4" fmla="*/ 15 w 16"/>
                  <a:gd name="T5" fmla="*/ 6 h 18"/>
                  <a:gd name="T6" fmla="*/ 14 w 16"/>
                  <a:gd name="T7" fmla="*/ 1 h 18"/>
                  <a:gd name="T8" fmla="*/ 9 w 16"/>
                  <a:gd name="T9" fmla="*/ 1 h 18"/>
                  <a:gd name="T10" fmla="*/ 1 w 16"/>
                  <a:gd name="T11" fmla="*/ 11 h 18"/>
                  <a:gd name="T12" fmla="*/ 1 w 16"/>
                  <a:gd name="T13" fmla="*/ 17 h 18"/>
                  <a:gd name="T14" fmla="*/ 4 w 16"/>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8">
                    <a:moveTo>
                      <a:pt x="4" y="18"/>
                    </a:moveTo>
                    <a:cubicBezTo>
                      <a:pt x="5" y="18"/>
                      <a:pt x="6" y="17"/>
                      <a:pt x="7" y="16"/>
                    </a:cubicBezTo>
                    <a:cubicBezTo>
                      <a:pt x="15" y="6"/>
                      <a:pt x="15" y="6"/>
                      <a:pt x="15" y="6"/>
                    </a:cubicBezTo>
                    <a:cubicBezTo>
                      <a:pt x="16" y="5"/>
                      <a:pt x="16" y="2"/>
                      <a:pt x="14" y="1"/>
                    </a:cubicBezTo>
                    <a:cubicBezTo>
                      <a:pt x="12" y="0"/>
                      <a:pt x="10" y="0"/>
                      <a:pt x="9" y="1"/>
                    </a:cubicBezTo>
                    <a:cubicBezTo>
                      <a:pt x="1" y="11"/>
                      <a:pt x="1" y="11"/>
                      <a:pt x="1" y="11"/>
                    </a:cubicBezTo>
                    <a:cubicBezTo>
                      <a:pt x="0" y="13"/>
                      <a:pt x="0" y="15"/>
                      <a:pt x="1" y="17"/>
                    </a:cubicBezTo>
                    <a:cubicBezTo>
                      <a:pt x="2" y="17"/>
                      <a:pt x="3" y="18"/>
                      <a:pt x="4" y="18"/>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71" name="Freeform 347"/>
              <p:cNvSpPr>
                <a:spLocks noEditPoints="1"/>
              </p:cNvSpPr>
              <p:nvPr/>
            </p:nvSpPr>
            <p:spPr bwMode="auto">
              <a:xfrm>
                <a:off x="110243" y="4682992"/>
                <a:ext cx="442063" cy="599723"/>
              </a:xfrm>
              <a:custGeom>
                <a:avLst/>
                <a:gdLst>
                  <a:gd name="T0" fmla="*/ 87 w 160"/>
                  <a:gd name="T1" fmla="*/ 55 h 217"/>
                  <a:gd name="T2" fmla="*/ 92 w 160"/>
                  <a:gd name="T3" fmla="*/ 67 h 217"/>
                  <a:gd name="T4" fmla="*/ 105 w 160"/>
                  <a:gd name="T5" fmla="*/ 88 h 217"/>
                  <a:gd name="T6" fmla="*/ 89 w 160"/>
                  <a:gd name="T7" fmla="*/ 84 h 217"/>
                  <a:gd name="T8" fmla="*/ 82 w 160"/>
                  <a:gd name="T9" fmla="*/ 84 h 217"/>
                  <a:gd name="T10" fmla="*/ 82 w 160"/>
                  <a:gd name="T11" fmla="*/ 92 h 217"/>
                  <a:gd name="T12" fmla="*/ 79 w 160"/>
                  <a:gd name="T13" fmla="*/ 116 h 217"/>
                  <a:gd name="T14" fmla="*/ 76 w 160"/>
                  <a:gd name="T15" fmla="*/ 89 h 217"/>
                  <a:gd name="T16" fmla="*/ 69 w 160"/>
                  <a:gd name="T17" fmla="*/ 84 h 217"/>
                  <a:gd name="T18" fmla="*/ 69 w 160"/>
                  <a:gd name="T19" fmla="*/ 91 h 217"/>
                  <a:gd name="T20" fmla="*/ 61 w 160"/>
                  <a:gd name="T21" fmla="*/ 99 h 217"/>
                  <a:gd name="T22" fmla="*/ 56 w 160"/>
                  <a:gd name="T23" fmla="*/ 91 h 217"/>
                  <a:gd name="T24" fmla="*/ 61 w 160"/>
                  <a:gd name="T25" fmla="*/ 86 h 217"/>
                  <a:gd name="T26" fmla="*/ 42 w 160"/>
                  <a:gd name="T27" fmla="*/ 85 h 217"/>
                  <a:gd name="T28" fmla="*/ 34 w 160"/>
                  <a:gd name="T29" fmla="*/ 83 h 217"/>
                  <a:gd name="T30" fmla="*/ 0 w 160"/>
                  <a:gd name="T31" fmla="*/ 67 h 217"/>
                  <a:gd name="T32" fmla="*/ 23 w 160"/>
                  <a:gd name="T33" fmla="*/ 96 h 217"/>
                  <a:gd name="T34" fmla="*/ 24 w 160"/>
                  <a:gd name="T35" fmla="*/ 97 h 217"/>
                  <a:gd name="T36" fmla="*/ 31 w 160"/>
                  <a:gd name="T37" fmla="*/ 100 h 217"/>
                  <a:gd name="T38" fmla="*/ 31 w 160"/>
                  <a:gd name="T39" fmla="*/ 100 h 217"/>
                  <a:gd name="T40" fmla="*/ 31 w 160"/>
                  <a:gd name="T41" fmla="*/ 100 h 217"/>
                  <a:gd name="T42" fmla="*/ 41 w 160"/>
                  <a:gd name="T43" fmla="*/ 100 h 217"/>
                  <a:gd name="T44" fmla="*/ 56 w 160"/>
                  <a:gd name="T45" fmla="*/ 150 h 217"/>
                  <a:gd name="T46" fmla="*/ 60 w 160"/>
                  <a:gd name="T47" fmla="*/ 217 h 217"/>
                  <a:gd name="T48" fmla="*/ 79 w 160"/>
                  <a:gd name="T49" fmla="*/ 152 h 217"/>
                  <a:gd name="T50" fmla="*/ 93 w 160"/>
                  <a:gd name="T51" fmla="*/ 207 h 217"/>
                  <a:gd name="T52" fmla="*/ 105 w 160"/>
                  <a:gd name="T53" fmla="*/ 164 h 217"/>
                  <a:gd name="T54" fmla="*/ 99 w 160"/>
                  <a:gd name="T55" fmla="*/ 150 h 217"/>
                  <a:gd name="T56" fmla="*/ 101 w 160"/>
                  <a:gd name="T57" fmla="*/ 103 h 217"/>
                  <a:gd name="T58" fmla="*/ 111 w 160"/>
                  <a:gd name="T59" fmla="*/ 106 h 217"/>
                  <a:gd name="T60" fmla="*/ 111 w 160"/>
                  <a:gd name="T61" fmla="*/ 106 h 217"/>
                  <a:gd name="T62" fmla="*/ 121 w 160"/>
                  <a:gd name="T63" fmla="*/ 98 h 217"/>
                  <a:gd name="T64" fmla="*/ 121 w 160"/>
                  <a:gd name="T65" fmla="*/ 98 h 217"/>
                  <a:gd name="T66" fmla="*/ 121 w 160"/>
                  <a:gd name="T67" fmla="*/ 97 h 217"/>
                  <a:gd name="T68" fmla="*/ 121 w 160"/>
                  <a:gd name="T69" fmla="*/ 72 h 217"/>
                  <a:gd name="T70" fmla="*/ 151 w 160"/>
                  <a:gd name="T71" fmla="*/ 35 h 217"/>
                  <a:gd name="T72" fmla="*/ 134 w 160"/>
                  <a:gd name="T73" fmla="*/ 43 h 217"/>
                  <a:gd name="T74" fmla="*/ 145 w 160"/>
                  <a:gd name="T75" fmla="*/ 38 h 217"/>
                  <a:gd name="T76" fmla="*/ 134 w 160"/>
                  <a:gd name="T77" fmla="*/ 43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0" h="217">
                    <a:moveTo>
                      <a:pt x="125" y="0"/>
                    </a:moveTo>
                    <a:cubicBezTo>
                      <a:pt x="119" y="9"/>
                      <a:pt x="93" y="48"/>
                      <a:pt x="87" y="55"/>
                    </a:cubicBezTo>
                    <a:cubicBezTo>
                      <a:pt x="88" y="58"/>
                      <a:pt x="89" y="59"/>
                      <a:pt x="90" y="61"/>
                    </a:cubicBezTo>
                    <a:cubicBezTo>
                      <a:pt x="91" y="64"/>
                      <a:pt x="91" y="65"/>
                      <a:pt x="92" y="67"/>
                    </a:cubicBezTo>
                    <a:cubicBezTo>
                      <a:pt x="94" y="67"/>
                      <a:pt x="98" y="68"/>
                      <a:pt x="104" y="69"/>
                    </a:cubicBezTo>
                    <a:cubicBezTo>
                      <a:pt x="105" y="88"/>
                      <a:pt x="105" y="88"/>
                      <a:pt x="105" y="88"/>
                    </a:cubicBezTo>
                    <a:cubicBezTo>
                      <a:pt x="91" y="85"/>
                      <a:pt x="91" y="85"/>
                      <a:pt x="91" y="85"/>
                    </a:cubicBezTo>
                    <a:cubicBezTo>
                      <a:pt x="91" y="85"/>
                      <a:pt x="89" y="84"/>
                      <a:pt x="89" y="84"/>
                    </a:cubicBezTo>
                    <a:cubicBezTo>
                      <a:pt x="87" y="84"/>
                      <a:pt x="85" y="84"/>
                      <a:pt x="82" y="84"/>
                    </a:cubicBezTo>
                    <a:cubicBezTo>
                      <a:pt x="82" y="84"/>
                      <a:pt x="82" y="84"/>
                      <a:pt x="82" y="84"/>
                    </a:cubicBezTo>
                    <a:cubicBezTo>
                      <a:pt x="88" y="88"/>
                      <a:pt x="88" y="88"/>
                      <a:pt x="88" y="88"/>
                    </a:cubicBezTo>
                    <a:cubicBezTo>
                      <a:pt x="82" y="92"/>
                      <a:pt x="82" y="92"/>
                      <a:pt x="82" y="92"/>
                    </a:cubicBezTo>
                    <a:cubicBezTo>
                      <a:pt x="85" y="97"/>
                      <a:pt x="85" y="97"/>
                      <a:pt x="85" y="97"/>
                    </a:cubicBezTo>
                    <a:cubicBezTo>
                      <a:pt x="79" y="116"/>
                      <a:pt x="79" y="116"/>
                      <a:pt x="79" y="116"/>
                    </a:cubicBezTo>
                    <a:cubicBezTo>
                      <a:pt x="75" y="90"/>
                      <a:pt x="75" y="90"/>
                      <a:pt x="75" y="90"/>
                    </a:cubicBezTo>
                    <a:cubicBezTo>
                      <a:pt x="76" y="89"/>
                      <a:pt x="76" y="89"/>
                      <a:pt x="76" y="89"/>
                    </a:cubicBezTo>
                    <a:cubicBezTo>
                      <a:pt x="74" y="83"/>
                      <a:pt x="74" y="83"/>
                      <a:pt x="74" y="83"/>
                    </a:cubicBezTo>
                    <a:cubicBezTo>
                      <a:pt x="69" y="84"/>
                      <a:pt x="69" y="84"/>
                      <a:pt x="69" y="84"/>
                    </a:cubicBezTo>
                    <a:cubicBezTo>
                      <a:pt x="68" y="90"/>
                      <a:pt x="68" y="90"/>
                      <a:pt x="68" y="90"/>
                    </a:cubicBezTo>
                    <a:cubicBezTo>
                      <a:pt x="69" y="91"/>
                      <a:pt x="69" y="91"/>
                      <a:pt x="69" y="91"/>
                    </a:cubicBezTo>
                    <a:cubicBezTo>
                      <a:pt x="70" y="117"/>
                      <a:pt x="70" y="117"/>
                      <a:pt x="70" y="117"/>
                    </a:cubicBezTo>
                    <a:cubicBezTo>
                      <a:pt x="61" y="99"/>
                      <a:pt x="61" y="99"/>
                      <a:pt x="61" y="99"/>
                    </a:cubicBezTo>
                    <a:cubicBezTo>
                      <a:pt x="63" y="94"/>
                      <a:pt x="63" y="94"/>
                      <a:pt x="63" y="94"/>
                    </a:cubicBezTo>
                    <a:cubicBezTo>
                      <a:pt x="56" y="91"/>
                      <a:pt x="56" y="91"/>
                      <a:pt x="56" y="91"/>
                    </a:cubicBezTo>
                    <a:cubicBezTo>
                      <a:pt x="61" y="86"/>
                      <a:pt x="61" y="86"/>
                      <a:pt x="61" y="86"/>
                    </a:cubicBezTo>
                    <a:cubicBezTo>
                      <a:pt x="61" y="86"/>
                      <a:pt x="61" y="86"/>
                      <a:pt x="61" y="86"/>
                    </a:cubicBezTo>
                    <a:cubicBezTo>
                      <a:pt x="61" y="86"/>
                      <a:pt x="59" y="86"/>
                      <a:pt x="58" y="86"/>
                    </a:cubicBezTo>
                    <a:cubicBezTo>
                      <a:pt x="42" y="85"/>
                      <a:pt x="42" y="85"/>
                      <a:pt x="42" y="85"/>
                    </a:cubicBezTo>
                    <a:cubicBezTo>
                      <a:pt x="35" y="85"/>
                      <a:pt x="35" y="85"/>
                      <a:pt x="35" y="85"/>
                    </a:cubicBezTo>
                    <a:cubicBezTo>
                      <a:pt x="34" y="83"/>
                      <a:pt x="34" y="83"/>
                      <a:pt x="34" y="83"/>
                    </a:cubicBezTo>
                    <a:cubicBezTo>
                      <a:pt x="15" y="56"/>
                      <a:pt x="15" y="56"/>
                      <a:pt x="15" y="56"/>
                    </a:cubicBezTo>
                    <a:cubicBezTo>
                      <a:pt x="10" y="60"/>
                      <a:pt x="5" y="63"/>
                      <a:pt x="0" y="67"/>
                    </a:cubicBezTo>
                    <a:cubicBezTo>
                      <a:pt x="21" y="93"/>
                      <a:pt x="21" y="93"/>
                      <a:pt x="21" y="93"/>
                    </a:cubicBezTo>
                    <a:cubicBezTo>
                      <a:pt x="23" y="96"/>
                      <a:pt x="23" y="96"/>
                      <a:pt x="23" y="96"/>
                    </a:cubicBezTo>
                    <a:cubicBezTo>
                      <a:pt x="24" y="97"/>
                      <a:pt x="24" y="97"/>
                      <a:pt x="24" y="97"/>
                    </a:cubicBezTo>
                    <a:cubicBezTo>
                      <a:pt x="24" y="97"/>
                      <a:pt x="24" y="97"/>
                      <a:pt x="24" y="97"/>
                    </a:cubicBezTo>
                    <a:cubicBezTo>
                      <a:pt x="24" y="97"/>
                      <a:pt x="24" y="97"/>
                      <a:pt x="24" y="97"/>
                    </a:cubicBezTo>
                    <a:cubicBezTo>
                      <a:pt x="27" y="98"/>
                      <a:pt x="18" y="94"/>
                      <a:pt x="31" y="100"/>
                    </a:cubicBezTo>
                    <a:cubicBezTo>
                      <a:pt x="31" y="100"/>
                      <a:pt x="31" y="100"/>
                      <a:pt x="31" y="100"/>
                    </a:cubicBezTo>
                    <a:cubicBezTo>
                      <a:pt x="31" y="100"/>
                      <a:pt x="31" y="100"/>
                      <a:pt x="31" y="100"/>
                    </a:cubicBezTo>
                    <a:cubicBezTo>
                      <a:pt x="31" y="100"/>
                      <a:pt x="31" y="100"/>
                      <a:pt x="31" y="100"/>
                    </a:cubicBezTo>
                    <a:cubicBezTo>
                      <a:pt x="31" y="100"/>
                      <a:pt x="31" y="100"/>
                      <a:pt x="31" y="100"/>
                    </a:cubicBezTo>
                    <a:cubicBezTo>
                      <a:pt x="33" y="100"/>
                      <a:pt x="33" y="100"/>
                      <a:pt x="33" y="100"/>
                    </a:cubicBezTo>
                    <a:cubicBezTo>
                      <a:pt x="41" y="100"/>
                      <a:pt x="41" y="100"/>
                      <a:pt x="41" y="100"/>
                    </a:cubicBezTo>
                    <a:cubicBezTo>
                      <a:pt x="53" y="100"/>
                      <a:pt x="53" y="100"/>
                      <a:pt x="53" y="100"/>
                    </a:cubicBezTo>
                    <a:cubicBezTo>
                      <a:pt x="54" y="117"/>
                      <a:pt x="55" y="134"/>
                      <a:pt x="56" y="150"/>
                    </a:cubicBezTo>
                    <a:cubicBezTo>
                      <a:pt x="43" y="212"/>
                      <a:pt x="43" y="212"/>
                      <a:pt x="43" y="212"/>
                    </a:cubicBezTo>
                    <a:cubicBezTo>
                      <a:pt x="60" y="217"/>
                      <a:pt x="60" y="217"/>
                      <a:pt x="60" y="217"/>
                    </a:cubicBezTo>
                    <a:cubicBezTo>
                      <a:pt x="66" y="196"/>
                      <a:pt x="74" y="159"/>
                      <a:pt x="76" y="152"/>
                    </a:cubicBezTo>
                    <a:cubicBezTo>
                      <a:pt x="77" y="152"/>
                      <a:pt x="78" y="152"/>
                      <a:pt x="79" y="152"/>
                    </a:cubicBezTo>
                    <a:cubicBezTo>
                      <a:pt x="89" y="178"/>
                      <a:pt x="89" y="178"/>
                      <a:pt x="89" y="178"/>
                    </a:cubicBezTo>
                    <a:cubicBezTo>
                      <a:pt x="90" y="184"/>
                      <a:pt x="92" y="198"/>
                      <a:pt x="93" y="207"/>
                    </a:cubicBezTo>
                    <a:cubicBezTo>
                      <a:pt x="110" y="206"/>
                      <a:pt x="110" y="206"/>
                      <a:pt x="110" y="206"/>
                    </a:cubicBezTo>
                    <a:cubicBezTo>
                      <a:pt x="109" y="194"/>
                      <a:pt x="111" y="181"/>
                      <a:pt x="105" y="164"/>
                    </a:cubicBezTo>
                    <a:cubicBezTo>
                      <a:pt x="103" y="159"/>
                      <a:pt x="101" y="154"/>
                      <a:pt x="99" y="150"/>
                    </a:cubicBezTo>
                    <a:cubicBezTo>
                      <a:pt x="99" y="150"/>
                      <a:pt x="99" y="150"/>
                      <a:pt x="99" y="150"/>
                    </a:cubicBezTo>
                    <a:cubicBezTo>
                      <a:pt x="98" y="133"/>
                      <a:pt x="96" y="117"/>
                      <a:pt x="94" y="101"/>
                    </a:cubicBezTo>
                    <a:cubicBezTo>
                      <a:pt x="101" y="103"/>
                      <a:pt x="101" y="103"/>
                      <a:pt x="101" y="103"/>
                    </a:cubicBezTo>
                    <a:cubicBezTo>
                      <a:pt x="108" y="105"/>
                      <a:pt x="108" y="105"/>
                      <a:pt x="108" y="105"/>
                    </a:cubicBezTo>
                    <a:cubicBezTo>
                      <a:pt x="111" y="106"/>
                      <a:pt x="111" y="106"/>
                      <a:pt x="111" y="106"/>
                    </a:cubicBezTo>
                    <a:cubicBezTo>
                      <a:pt x="111" y="106"/>
                      <a:pt x="111" y="106"/>
                      <a:pt x="111" y="106"/>
                    </a:cubicBezTo>
                    <a:cubicBezTo>
                      <a:pt x="111" y="106"/>
                      <a:pt x="111" y="106"/>
                      <a:pt x="111" y="106"/>
                    </a:cubicBezTo>
                    <a:cubicBezTo>
                      <a:pt x="111" y="106"/>
                      <a:pt x="111" y="106"/>
                      <a:pt x="111" y="106"/>
                    </a:cubicBezTo>
                    <a:cubicBezTo>
                      <a:pt x="111" y="106"/>
                      <a:pt x="124" y="97"/>
                      <a:pt x="121" y="98"/>
                    </a:cubicBezTo>
                    <a:cubicBezTo>
                      <a:pt x="121" y="98"/>
                      <a:pt x="121" y="98"/>
                      <a:pt x="121" y="98"/>
                    </a:cubicBezTo>
                    <a:cubicBezTo>
                      <a:pt x="121" y="98"/>
                      <a:pt x="121" y="98"/>
                      <a:pt x="121" y="98"/>
                    </a:cubicBezTo>
                    <a:cubicBezTo>
                      <a:pt x="121" y="98"/>
                      <a:pt x="121" y="98"/>
                      <a:pt x="121" y="98"/>
                    </a:cubicBezTo>
                    <a:cubicBezTo>
                      <a:pt x="121" y="97"/>
                      <a:pt x="121" y="97"/>
                      <a:pt x="121" y="97"/>
                    </a:cubicBezTo>
                    <a:cubicBezTo>
                      <a:pt x="121" y="95"/>
                      <a:pt x="121" y="95"/>
                      <a:pt x="121" y="95"/>
                    </a:cubicBezTo>
                    <a:cubicBezTo>
                      <a:pt x="121" y="72"/>
                      <a:pt x="121" y="72"/>
                      <a:pt x="121" y="72"/>
                    </a:cubicBezTo>
                    <a:cubicBezTo>
                      <a:pt x="136" y="75"/>
                      <a:pt x="153" y="78"/>
                      <a:pt x="159" y="79"/>
                    </a:cubicBezTo>
                    <a:cubicBezTo>
                      <a:pt x="160" y="64"/>
                      <a:pt x="157" y="49"/>
                      <a:pt x="151" y="35"/>
                    </a:cubicBezTo>
                    <a:cubicBezTo>
                      <a:pt x="146" y="22"/>
                      <a:pt x="137" y="9"/>
                      <a:pt x="125" y="0"/>
                    </a:cubicBezTo>
                    <a:close/>
                    <a:moveTo>
                      <a:pt x="134" y="43"/>
                    </a:moveTo>
                    <a:cubicBezTo>
                      <a:pt x="130" y="32"/>
                      <a:pt x="127" y="20"/>
                      <a:pt x="126" y="8"/>
                    </a:cubicBezTo>
                    <a:cubicBezTo>
                      <a:pt x="134" y="17"/>
                      <a:pt x="141" y="27"/>
                      <a:pt x="145" y="38"/>
                    </a:cubicBezTo>
                    <a:cubicBezTo>
                      <a:pt x="150" y="49"/>
                      <a:pt x="153" y="61"/>
                      <a:pt x="153" y="72"/>
                    </a:cubicBezTo>
                    <a:cubicBezTo>
                      <a:pt x="145" y="64"/>
                      <a:pt x="139" y="54"/>
                      <a:pt x="134" y="43"/>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grpSp>
      </p:grpSp>
      <p:grpSp>
        <p:nvGrpSpPr>
          <p:cNvPr id="13" name="组合 12"/>
          <p:cNvGrpSpPr/>
          <p:nvPr/>
        </p:nvGrpSpPr>
        <p:grpSpPr>
          <a:xfrm>
            <a:off x="2186210" y="4291804"/>
            <a:ext cx="524486" cy="524295"/>
            <a:chOff x="2914946" y="5722405"/>
            <a:chExt cx="699315" cy="699060"/>
          </a:xfrm>
        </p:grpSpPr>
        <p:grpSp>
          <p:nvGrpSpPr>
            <p:cNvPr id="181" name="组合 180"/>
            <p:cNvGrpSpPr/>
            <p:nvPr/>
          </p:nvGrpSpPr>
          <p:grpSpPr>
            <a:xfrm>
              <a:off x="2914946" y="5722405"/>
              <a:ext cx="699315" cy="699060"/>
              <a:chOff x="2082060" y="4326575"/>
              <a:chExt cx="1280274" cy="1280272"/>
            </a:xfrm>
          </p:grpSpPr>
          <p:sp>
            <p:nvSpPr>
              <p:cNvPr id="182" name="椭圆 181"/>
              <p:cNvSpPr/>
              <p:nvPr/>
            </p:nvSpPr>
            <p:spPr>
              <a:xfrm>
                <a:off x="2082060" y="4326575"/>
                <a:ext cx="1280274" cy="1280272"/>
              </a:xfrm>
              <a:prstGeom prst="ellipse">
                <a:avLst/>
              </a:prstGeom>
              <a:gradFill>
                <a:gsLst>
                  <a:gs pos="0">
                    <a:schemeClr val="bg1">
                      <a:lumMod val="65000"/>
                    </a:schemeClr>
                  </a:gs>
                  <a:gs pos="100000">
                    <a:schemeClr val="bg1">
                      <a:lumMod val="95000"/>
                    </a:schemeClr>
                  </a:gs>
                </a:gsLst>
                <a:lin ang="2700000" scaled="1"/>
              </a:gradFill>
              <a:ln w="25400">
                <a:gradFill flip="none" rotWithShape="1">
                  <a:gsLst>
                    <a:gs pos="0">
                      <a:schemeClr val="bg1"/>
                    </a:gs>
                    <a:gs pos="100000">
                      <a:schemeClr val="bg1">
                        <a:lumMod val="65000"/>
                      </a:schemeClr>
                    </a:gs>
                  </a:gsLst>
                  <a:lin ang="2700000" scaled="1"/>
                  <a:tileRect/>
                </a:gradFill>
              </a:ln>
              <a:effectLst>
                <a:outerShdw blurRad="622300" dist="2159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183" name="椭圆 182"/>
              <p:cNvSpPr/>
              <p:nvPr/>
            </p:nvSpPr>
            <p:spPr>
              <a:xfrm>
                <a:off x="2220839" y="4480358"/>
                <a:ext cx="985420" cy="985419"/>
              </a:xfrm>
              <a:prstGeom prst="ellipse">
                <a:avLst/>
              </a:prstGeom>
              <a:gradFill>
                <a:gsLst>
                  <a:gs pos="0">
                    <a:schemeClr val="bg1">
                      <a:lumMod val="65000"/>
                    </a:schemeClr>
                  </a:gs>
                  <a:gs pos="100000">
                    <a:schemeClr val="bg1">
                      <a:lumMod val="95000"/>
                    </a:schemeClr>
                  </a:gs>
                </a:gsLst>
                <a:lin ang="2700000" scaled="1"/>
              </a:gradFill>
              <a:ln w="25400">
                <a:gradFill flip="none" rotWithShape="1">
                  <a:gsLst>
                    <a:gs pos="0">
                      <a:schemeClr val="bg1"/>
                    </a:gs>
                    <a:gs pos="100000">
                      <a:schemeClr val="bg1">
                        <a:lumMod val="65000"/>
                      </a:schemeClr>
                    </a:gs>
                  </a:gsLst>
                  <a:lin ang="2700000" scaled="1"/>
                  <a:tileRect/>
                </a:gradFill>
              </a:ln>
              <a:effectLst>
                <a:outerShdw blurRad="622300" dist="2159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grpSp>
        <p:grpSp>
          <p:nvGrpSpPr>
            <p:cNvPr id="7" name="组合 6"/>
            <p:cNvGrpSpPr/>
            <p:nvPr/>
          </p:nvGrpSpPr>
          <p:grpSpPr>
            <a:xfrm>
              <a:off x="3124037" y="5955433"/>
              <a:ext cx="284136" cy="253100"/>
              <a:chOff x="10909477" y="2443250"/>
              <a:chExt cx="472468" cy="420860"/>
            </a:xfrm>
            <a:solidFill>
              <a:srgbClr val="0070C0"/>
            </a:solidFill>
          </p:grpSpPr>
          <p:sp>
            <p:nvSpPr>
              <p:cNvPr id="175" name="Freeform 270"/>
              <p:cNvSpPr>
                <a:spLocks noEditPoints="1"/>
              </p:cNvSpPr>
              <p:nvPr/>
            </p:nvSpPr>
            <p:spPr bwMode="auto">
              <a:xfrm>
                <a:off x="10909477" y="2443250"/>
                <a:ext cx="472468" cy="420860"/>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solidFill>
                <a:schemeClr val="bg2">
                  <a:lumMod val="25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76" name="Freeform 271"/>
              <p:cNvSpPr>
                <a:spLocks/>
              </p:cNvSpPr>
              <p:nvPr/>
            </p:nvSpPr>
            <p:spPr bwMode="auto">
              <a:xfrm>
                <a:off x="11035780" y="2603410"/>
                <a:ext cx="216353" cy="185880"/>
              </a:xfrm>
              <a:custGeom>
                <a:avLst/>
                <a:gdLst>
                  <a:gd name="T0" fmla="*/ 57 w 78"/>
                  <a:gd name="T1" fmla="*/ 0 h 67"/>
                  <a:gd name="T2" fmla="*/ 57 w 78"/>
                  <a:gd name="T3" fmla="*/ 0 h 67"/>
                  <a:gd name="T4" fmla="*/ 39 w 78"/>
                  <a:gd name="T5" fmla="*/ 10 h 67"/>
                  <a:gd name="T6" fmla="*/ 21 w 78"/>
                  <a:gd name="T7" fmla="*/ 0 h 67"/>
                  <a:gd name="T8" fmla="*/ 20 w 78"/>
                  <a:gd name="T9" fmla="*/ 0 h 67"/>
                  <a:gd name="T10" fmla="*/ 0 w 78"/>
                  <a:gd name="T11" fmla="*/ 23 h 67"/>
                  <a:gd name="T12" fmla="*/ 1 w 78"/>
                  <a:gd name="T13" fmla="*/ 30 h 67"/>
                  <a:gd name="T14" fmla="*/ 25 w 78"/>
                  <a:gd name="T15" fmla="*/ 56 h 67"/>
                  <a:gd name="T16" fmla="*/ 39 w 78"/>
                  <a:gd name="T17" fmla="*/ 67 h 67"/>
                  <a:gd name="T18" fmla="*/ 53 w 78"/>
                  <a:gd name="T19" fmla="*/ 56 h 67"/>
                  <a:gd name="T20" fmla="*/ 77 w 78"/>
                  <a:gd name="T21" fmla="*/ 29 h 67"/>
                  <a:gd name="T22" fmla="*/ 78 w 78"/>
                  <a:gd name="T23" fmla="*/ 22 h 67"/>
                  <a:gd name="T24" fmla="*/ 57 w 78"/>
                  <a:gd name="T25"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 h="67">
                    <a:moveTo>
                      <a:pt x="57" y="0"/>
                    </a:moveTo>
                    <a:cubicBezTo>
                      <a:pt x="57" y="0"/>
                      <a:pt x="57" y="0"/>
                      <a:pt x="57" y="0"/>
                    </a:cubicBezTo>
                    <a:cubicBezTo>
                      <a:pt x="49" y="0"/>
                      <a:pt x="42" y="4"/>
                      <a:pt x="39" y="10"/>
                    </a:cubicBezTo>
                    <a:cubicBezTo>
                      <a:pt x="35" y="4"/>
                      <a:pt x="28" y="0"/>
                      <a:pt x="21" y="0"/>
                    </a:cubicBezTo>
                    <a:cubicBezTo>
                      <a:pt x="21" y="0"/>
                      <a:pt x="21" y="0"/>
                      <a:pt x="20" y="0"/>
                    </a:cubicBezTo>
                    <a:cubicBezTo>
                      <a:pt x="9" y="0"/>
                      <a:pt x="0" y="11"/>
                      <a:pt x="0" y="23"/>
                    </a:cubicBezTo>
                    <a:cubicBezTo>
                      <a:pt x="0" y="26"/>
                      <a:pt x="0" y="28"/>
                      <a:pt x="1" y="30"/>
                    </a:cubicBezTo>
                    <a:cubicBezTo>
                      <a:pt x="2" y="37"/>
                      <a:pt x="14" y="48"/>
                      <a:pt x="25" y="56"/>
                    </a:cubicBezTo>
                    <a:cubicBezTo>
                      <a:pt x="30" y="60"/>
                      <a:pt x="39" y="67"/>
                      <a:pt x="39" y="67"/>
                    </a:cubicBezTo>
                    <a:cubicBezTo>
                      <a:pt x="43" y="64"/>
                      <a:pt x="48" y="60"/>
                      <a:pt x="53" y="56"/>
                    </a:cubicBezTo>
                    <a:cubicBezTo>
                      <a:pt x="64" y="47"/>
                      <a:pt x="75" y="36"/>
                      <a:pt x="77" y="29"/>
                    </a:cubicBezTo>
                    <a:cubicBezTo>
                      <a:pt x="78" y="27"/>
                      <a:pt x="78" y="25"/>
                      <a:pt x="78" y="22"/>
                    </a:cubicBezTo>
                    <a:cubicBezTo>
                      <a:pt x="78" y="10"/>
                      <a:pt x="68" y="0"/>
                      <a:pt x="57" y="0"/>
                    </a:cubicBezTo>
                    <a:close/>
                  </a:path>
                </a:pathLst>
              </a:custGeom>
              <a:solidFill>
                <a:schemeClr val="bg2">
                  <a:lumMod val="25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grpSp>
      </p:grpSp>
      <p:grpSp>
        <p:nvGrpSpPr>
          <p:cNvPr id="8" name="组合 7"/>
          <p:cNvGrpSpPr/>
          <p:nvPr/>
        </p:nvGrpSpPr>
        <p:grpSpPr>
          <a:xfrm>
            <a:off x="6289981" y="906262"/>
            <a:ext cx="524486" cy="524295"/>
            <a:chOff x="8386641" y="1208349"/>
            <a:chExt cx="699315" cy="699060"/>
          </a:xfrm>
        </p:grpSpPr>
        <p:grpSp>
          <p:nvGrpSpPr>
            <p:cNvPr id="172" name="组合 171"/>
            <p:cNvGrpSpPr/>
            <p:nvPr/>
          </p:nvGrpSpPr>
          <p:grpSpPr>
            <a:xfrm>
              <a:off x="8386641" y="1208349"/>
              <a:ext cx="699315" cy="699060"/>
              <a:chOff x="2082060" y="4326575"/>
              <a:chExt cx="1280274" cy="1280272"/>
            </a:xfrm>
          </p:grpSpPr>
          <p:sp>
            <p:nvSpPr>
              <p:cNvPr id="173" name="椭圆 172"/>
              <p:cNvSpPr/>
              <p:nvPr/>
            </p:nvSpPr>
            <p:spPr>
              <a:xfrm>
                <a:off x="2082060" y="4326575"/>
                <a:ext cx="1280274" cy="1280272"/>
              </a:xfrm>
              <a:prstGeom prst="ellipse">
                <a:avLst/>
              </a:prstGeom>
              <a:gradFill>
                <a:gsLst>
                  <a:gs pos="0">
                    <a:schemeClr val="bg1">
                      <a:lumMod val="65000"/>
                    </a:schemeClr>
                  </a:gs>
                  <a:gs pos="100000">
                    <a:schemeClr val="bg1">
                      <a:lumMod val="95000"/>
                    </a:schemeClr>
                  </a:gs>
                </a:gsLst>
                <a:lin ang="2700000" scaled="1"/>
              </a:gradFill>
              <a:ln w="25400">
                <a:gradFill flip="none" rotWithShape="1">
                  <a:gsLst>
                    <a:gs pos="0">
                      <a:schemeClr val="bg1"/>
                    </a:gs>
                    <a:gs pos="100000">
                      <a:schemeClr val="bg1">
                        <a:lumMod val="65000"/>
                      </a:schemeClr>
                    </a:gs>
                  </a:gsLst>
                  <a:lin ang="2700000" scaled="1"/>
                  <a:tileRect/>
                </a:gradFill>
              </a:ln>
              <a:effectLst>
                <a:outerShdw blurRad="622300" dist="2159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174" name="椭圆 173"/>
              <p:cNvSpPr/>
              <p:nvPr/>
            </p:nvSpPr>
            <p:spPr>
              <a:xfrm>
                <a:off x="2220836" y="4480356"/>
                <a:ext cx="985420" cy="985418"/>
              </a:xfrm>
              <a:prstGeom prst="ellipse">
                <a:avLst/>
              </a:prstGeom>
              <a:gradFill>
                <a:gsLst>
                  <a:gs pos="0">
                    <a:schemeClr val="bg1">
                      <a:lumMod val="65000"/>
                    </a:schemeClr>
                  </a:gs>
                  <a:gs pos="100000">
                    <a:schemeClr val="bg1">
                      <a:lumMod val="95000"/>
                    </a:schemeClr>
                  </a:gs>
                </a:gsLst>
                <a:lin ang="2700000" scaled="1"/>
              </a:gradFill>
              <a:ln w="25400">
                <a:gradFill flip="none" rotWithShape="1">
                  <a:gsLst>
                    <a:gs pos="0">
                      <a:schemeClr val="bg1"/>
                    </a:gs>
                    <a:gs pos="100000">
                      <a:schemeClr val="bg1">
                        <a:lumMod val="65000"/>
                      </a:schemeClr>
                    </a:gs>
                  </a:gsLst>
                  <a:lin ang="2700000" scaled="1"/>
                  <a:tileRect/>
                </a:gradFill>
              </a:ln>
              <a:effectLst>
                <a:outerShdw blurRad="622300" dist="2159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grpSp>
        <p:grpSp>
          <p:nvGrpSpPr>
            <p:cNvPr id="6" name="组合 5"/>
            <p:cNvGrpSpPr/>
            <p:nvPr/>
          </p:nvGrpSpPr>
          <p:grpSpPr>
            <a:xfrm>
              <a:off x="8590014" y="1400150"/>
              <a:ext cx="345906" cy="337857"/>
              <a:chOff x="10887256" y="1359383"/>
              <a:chExt cx="561349" cy="548286"/>
            </a:xfrm>
            <a:solidFill>
              <a:srgbClr val="0070C0"/>
            </a:solidFill>
          </p:grpSpPr>
          <p:sp>
            <p:nvSpPr>
              <p:cNvPr id="177" name="Freeform 335"/>
              <p:cNvSpPr>
                <a:spLocks/>
              </p:cNvSpPr>
              <p:nvPr/>
            </p:nvSpPr>
            <p:spPr bwMode="auto">
              <a:xfrm>
                <a:off x="11116474" y="1359383"/>
                <a:ext cx="77185" cy="91186"/>
              </a:xfrm>
              <a:custGeom>
                <a:avLst/>
                <a:gdLst>
                  <a:gd name="T0" fmla="*/ 11 w 28"/>
                  <a:gd name="T1" fmla="*/ 32 h 33"/>
                  <a:gd name="T2" fmla="*/ 26 w 28"/>
                  <a:gd name="T3" fmla="*/ 19 h 33"/>
                  <a:gd name="T4" fmla="*/ 17 w 28"/>
                  <a:gd name="T5" fmla="*/ 1 h 33"/>
                  <a:gd name="T6" fmla="*/ 1 w 28"/>
                  <a:gd name="T7" fmla="*/ 14 h 33"/>
                  <a:gd name="T8" fmla="*/ 11 w 28"/>
                  <a:gd name="T9" fmla="*/ 32 h 33"/>
                </a:gdLst>
                <a:ahLst/>
                <a:cxnLst>
                  <a:cxn ang="0">
                    <a:pos x="T0" y="T1"/>
                  </a:cxn>
                  <a:cxn ang="0">
                    <a:pos x="T2" y="T3"/>
                  </a:cxn>
                  <a:cxn ang="0">
                    <a:pos x="T4" y="T5"/>
                  </a:cxn>
                  <a:cxn ang="0">
                    <a:pos x="T6" y="T7"/>
                  </a:cxn>
                  <a:cxn ang="0">
                    <a:pos x="T8" y="T9"/>
                  </a:cxn>
                </a:cxnLst>
                <a:rect l="0" t="0" r="r" b="b"/>
                <a:pathLst>
                  <a:path w="28" h="33">
                    <a:moveTo>
                      <a:pt x="11" y="32"/>
                    </a:moveTo>
                    <a:cubicBezTo>
                      <a:pt x="18" y="33"/>
                      <a:pt x="24" y="27"/>
                      <a:pt x="26" y="19"/>
                    </a:cubicBezTo>
                    <a:cubicBezTo>
                      <a:pt x="28" y="10"/>
                      <a:pt x="24" y="2"/>
                      <a:pt x="17" y="1"/>
                    </a:cubicBezTo>
                    <a:cubicBezTo>
                      <a:pt x="10" y="0"/>
                      <a:pt x="3" y="6"/>
                      <a:pt x="1" y="14"/>
                    </a:cubicBezTo>
                    <a:cubicBezTo>
                      <a:pt x="0" y="22"/>
                      <a:pt x="4" y="30"/>
                      <a:pt x="11" y="32"/>
                    </a:cubicBezTo>
                    <a:close/>
                  </a:path>
                </a:pathLst>
              </a:custGeom>
              <a:solidFill>
                <a:schemeClr val="bg1">
                  <a:lumMod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78" name="Freeform 336"/>
              <p:cNvSpPr>
                <a:spLocks/>
              </p:cNvSpPr>
              <p:nvPr/>
            </p:nvSpPr>
            <p:spPr bwMode="auto">
              <a:xfrm>
                <a:off x="10950409" y="1440047"/>
                <a:ext cx="348504" cy="362407"/>
              </a:xfrm>
              <a:custGeom>
                <a:avLst/>
                <a:gdLst>
                  <a:gd name="T0" fmla="*/ 27 w 126"/>
                  <a:gd name="T1" fmla="*/ 32 h 131"/>
                  <a:gd name="T2" fmla="*/ 40 w 126"/>
                  <a:gd name="T3" fmla="*/ 22 h 131"/>
                  <a:gd name="T4" fmla="*/ 26 w 126"/>
                  <a:gd name="T5" fmla="*/ 62 h 131"/>
                  <a:gd name="T6" fmla="*/ 26 w 126"/>
                  <a:gd name="T7" fmla="*/ 62 h 131"/>
                  <a:gd name="T8" fmla="*/ 36 w 126"/>
                  <a:gd name="T9" fmla="*/ 66 h 131"/>
                  <a:gd name="T10" fmla="*/ 31 w 126"/>
                  <a:gd name="T11" fmla="*/ 91 h 131"/>
                  <a:gd name="T12" fmla="*/ 17 w 126"/>
                  <a:gd name="T13" fmla="*/ 123 h 131"/>
                  <a:gd name="T14" fmla="*/ 32 w 126"/>
                  <a:gd name="T15" fmla="*/ 131 h 131"/>
                  <a:gd name="T16" fmla="*/ 51 w 126"/>
                  <a:gd name="T17" fmla="*/ 88 h 131"/>
                  <a:gd name="T18" fmla="*/ 54 w 126"/>
                  <a:gd name="T19" fmla="*/ 74 h 131"/>
                  <a:gd name="T20" fmla="*/ 75 w 126"/>
                  <a:gd name="T21" fmla="*/ 75 h 131"/>
                  <a:gd name="T22" fmla="*/ 73 w 126"/>
                  <a:gd name="T23" fmla="*/ 79 h 131"/>
                  <a:gd name="T24" fmla="*/ 70 w 126"/>
                  <a:gd name="T25" fmla="*/ 96 h 131"/>
                  <a:gd name="T26" fmla="*/ 86 w 126"/>
                  <a:gd name="T27" fmla="*/ 100 h 131"/>
                  <a:gd name="T28" fmla="*/ 92 w 126"/>
                  <a:gd name="T29" fmla="*/ 80 h 131"/>
                  <a:gd name="T30" fmla="*/ 95 w 126"/>
                  <a:gd name="T31" fmla="*/ 69 h 131"/>
                  <a:gd name="T32" fmla="*/ 86 w 126"/>
                  <a:gd name="T33" fmla="*/ 57 h 131"/>
                  <a:gd name="T34" fmla="*/ 86 w 126"/>
                  <a:gd name="T35" fmla="*/ 57 h 131"/>
                  <a:gd name="T36" fmla="*/ 85 w 126"/>
                  <a:gd name="T37" fmla="*/ 57 h 131"/>
                  <a:gd name="T38" fmla="*/ 84 w 126"/>
                  <a:gd name="T39" fmla="*/ 57 h 131"/>
                  <a:gd name="T40" fmla="*/ 81 w 126"/>
                  <a:gd name="T41" fmla="*/ 56 h 131"/>
                  <a:gd name="T42" fmla="*/ 76 w 126"/>
                  <a:gd name="T43" fmla="*/ 56 h 131"/>
                  <a:gd name="T44" fmla="*/ 66 w 126"/>
                  <a:gd name="T45" fmla="*/ 55 h 131"/>
                  <a:gd name="T46" fmla="*/ 74 w 126"/>
                  <a:gd name="T47" fmla="*/ 27 h 131"/>
                  <a:gd name="T48" fmla="*/ 78 w 126"/>
                  <a:gd name="T49" fmla="*/ 33 h 131"/>
                  <a:gd name="T50" fmla="*/ 83 w 126"/>
                  <a:gd name="T51" fmla="*/ 39 h 131"/>
                  <a:gd name="T52" fmla="*/ 84 w 126"/>
                  <a:gd name="T53" fmla="*/ 40 h 131"/>
                  <a:gd name="T54" fmla="*/ 91 w 126"/>
                  <a:gd name="T55" fmla="*/ 45 h 131"/>
                  <a:gd name="T56" fmla="*/ 91 w 126"/>
                  <a:gd name="T57" fmla="*/ 45 h 131"/>
                  <a:gd name="T58" fmla="*/ 91 w 126"/>
                  <a:gd name="T59" fmla="*/ 45 h 131"/>
                  <a:gd name="T60" fmla="*/ 92 w 126"/>
                  <a:gd name="T61" fmla="*/ 45 h 131"/>
                  <a:gd name="T62" fmla="*/ 95 w 126"/>
                  <a:gd name="T63" fmla="*/ 45 h 131"/>
                  <a:gd name="T64" fmla="*/ 126 w 126"/>
                  <a:gd name="T65" fmla="*/ 45 h 131"/>
                  <a:gd name="T66" fmla="*/ 126 w 126"/>
                  <a:gd name="T67" fmla="*/ 28 h 131"/>
                  <a:gd name="T68" fmla="*/ 95 w 126"/>
                  <a:gd name="T69" fmla="*/ 29 h 131"/>
                  <a:gd name="T70" fmla="*/ 94 w 126"/>
                  <a:gd name="T71" fmla="*/ 29 h 131"/>
                  <a:gd name="T72" fmla="*/ 91 w 126"/>
                  <a:gd name="T73" fmla="*/ 24 h 131"/>
                  <a:gd name="T74" fmla="*/ 81 w 126"/>
                  <a:gd name="T75" fmla="*/ 12 h 131"/>
                  <a:gd name="T76" fmla="*/ 75 w 126"/>
                  <a:gd name="T77" fmla="*/ 9 h 131"/>
                  <a:gd name="T78" fmla="*/ 74 w 126"/>
                  <a:gd name="T79" fmla="*/ 8 h 131"/>
                  <a:gd name="T80" fmla="*/ 76 w 126"/>
                  <a:gd name="T81" fmla="*/ 14 h 131"/>
                  <a:gd name="T82" fmla="*/ 71 w 126"/>
                  <a:gd name="T83" fmla="*/ 16 h 131"/>
                  <a:gd name="T84" fmla="*/ 71 w 126"/>
                  <a:gd name="T85" fmla="*/ 21 h 131"/>
                  <a:gd name="T86" fmla="*/ 61 w 126"/>
                  <a:gd name="T87" fmla="*/ 37 h 131"/>
                  <a:gd name="T88" fmla="*/ 68 w 126"/>
                  <a:gd name="T89" fmla="*/ 12 h 131"/>
                  <a:gd name="T90" fmla="*/ 69 w 126"/>
                  <a:gd name="T91" fmla="*/ 11 h 131"/>
                  <a:gd name="T92" fmla="*/ 70 w 126"/>
                  <a:gd name="T93" fmla="*/ 6 h 131"/>
                  <a:gd name="T94" fmla="*/ 68 w 126"/>
                  <a:gd name="T95" fmla="*/ 5 h 131"/>
                  <a:gd name="T96" fmla="*/ 65 w 126"/>
                  <a:gd name="T97" fmla="*/ 10 h 131"/>
                  <a:gd name="T98" fmla="*/ 65 w 126"/>
                  <a:gd name="T99" fmla="*/ 11 h 131"/>
                  <a:gd name="T100" fmla="*/ 57 w 126"/>
                  <a:gd name="T101" fmla="*/ 35 h 131"/>
                  <a:gd name="T102" fmla="*/ 58 w 126"/>
                  <a:gd name="T103" fmla="*/ 17 h 131"/>
                  <a:gd name="T104" fmla="*/ 61 w 126"/>
                  <a:gd name="T105" fmla="*/ 12 h 131"/>
                  <a:gd name="T106" fmla="*/ 59 w 126"/>
                  <a:gd name="T107" fmla="*/ 8 h 131"/>
                  <a:gd name="T108" fmla="*/ 63 w 126"/>
                  <a:gd name="T109" fmla="*/ 4 h 131"/>
                  <a:gd name="T110" fmla="*/ 53 w 126"/>
                  <a:gd name="T111" fmla="*/ 1 h 131"/>
                  <a:gd name="T112" fmla="*/ 44 w 126"/>
                  <a:gd name="T113" fmla="*/ 1 h 131"/>
                  <a:gd name="T114" fmla="*/ 18 w 126"/>
                  <a:gd name="T115" fmla="*/ 19 h 131"/>
                  <a:gd name="T116" fmla="*/ 0 w 126"/>
                  <a:gd name="T117" fmla="*/ 49 h 131"/>
                  <a:gd name="T118" fmla="*/ 15 w 126"/>
                  <a:gd name="T119" fmla="*/ 57 h 131"/>
                  <a:gd name="T120" fmla="*/ 27 w 126"/>
                  <a:gd name="T121" fmla="*/ 32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6" h="131">
                    <a:moveTo>
                      <a:pt x="27" y="32"/>
                    </a:moveTo>
                    <a:cubicBezTo>
                      <a:pt x="40" y="22"/>
                      <a:pt x="40" y="22"/>
                      <a:pt x="40" y="22"/>
                    </a:cubicBezTo>
                    <a:cubicBezTo>
                      <a:pt x="35" y="36"/>
                      <a:pt x="30" y="49"/>
                      <a:pt x="26" y="62"/>
                    </a:cubicBezTo>
                    <a:cubicBezTo>
                      <a:pt x="26" y="62"/>
                      <a:pt x="26" y="62"/>
                      <a:pt x="26" y="62"/>
                    </a:cubicBezTo>
                    <a:cubicBezTo>
                      <a:pt x="29" y="64"/>
                      <a:pt x="33" y="65"/>
                      <a:pt x="36" y="66"/>
                    </a:cubicBezTo>
                    <a:cubicBezTo>
                      <a:pt x="35" y="75"/>
                      <a:pt x="33" y="85"/>
                      <a:pt x="31" y="91"/>
                    </a:cubicBezTo>
                    <a:cubicBezTo>
                      <a:pt x="17" y="123"/>
                      <a:pt x="17" y="123"/>
                      <a:pt x="17" y="123"/>
                    </a:cubicBezTo>
                    <a:cubicBezTo>
                      <a:pt x="32" y="131"/>
                      <a:pt x="32" y="131"/>
                      <a:pt x="32" y="131"/>
                    </a:cubicBezTo>
                    <a:cubicBezTo>
                      <a:pt x="37" y="119"/>
                      <a:pt x="46" y="107"/>
                      <a:pt x="51" y="88"/>
                    </a:cubicBezTo>
                    <a:cubicBezTo>
                      <a:pt x="52" y="83"/>
                      <a:pt x="53" y="78"/>
                      <a:pt x="54" y="74"/>
                    </a:cubicBezTo>
                    <a:cubicBezTo>
                      <a:pt x="75" y="75"/>
                      <a:pt x="75" y="75"/>
                      <a:pt x="75" y="75"/>
                    </a:cubicBezTo>
                    <a:cubicBezTo>
                      <a:pt x="73" y="79"/>
                      <a:pt x="73" y="79"/>
                      <a:pt x="73" y="79"/>
                    </a:cubicBezTo>
                    <a:cubicBezTo>
                      <a:pt x="70" y="96"/>
                      <a:pt x="70" y="96"/>
                      <a:pt x="70" y="96"/>
                    </a:cubicBezTo>
                    <a:cubicBezTo>
                      <a:pt x="86" y="100"/>
                      <a:pt x="86" y="100"/>
                      <a:pt x="86" y="100"/>
                    </a:cubicBezTo>
                    <a:cubicBezTo>
                      <a:pt x="88" y="95"/>
                      <a:pt x="90" y="88"/>
                      <a:pt x="92" y="80"/>
                    </a:cubicBezTo>
                    <a:cubicBezTo>
                      <a:pt x="95" y="69"/>
                      <a:pt x="95" y="69"/>
                      <a:pt x="95" y="69"/>
                    </a:cubicBezTo>
                    <a:cubicBezTo>
                      <a:pt x="86" y="57"/>
                      <a:pt x="86" y="57"/>
                      <a:pt x="86" y="57"/>
                    </a:cubicBezTo>
                    <a:cubicBezTo>
                      <a:pt x="86" y="57"/>
                      <a:pt x="86" y="57"/>
                      <a:pt x="86" y="57"/>
                    </a:cubicBezTo>
                    <a:cubicBezTo>
                      <a:pt x="85" y="57"/>
                      <a:pt x="85" y="57"/>
                      <a:pt x="85" y="57"/>
                    </a:cubicBezTo>
                    <a:cubicBezTo>
                      <a:pt x="84" y="57"/>
                      <a:pt x="84" y="57"/>
                      <a:pt x="84" y="57"/>
                    </a:cubicBezTo>
                    <a:cubicBezTo>
                      <a:pt x="81" y="56"/>
                      <a:pt x="81" y="56"/>
                      <a:pt x="81" y="56"/>
                    </a:cubicBezTo>
                    <a:cubicBezTo>
                      <a:pt x="76" y="56"/>
                      <a:pt x="76" y="56"/>
                      <a:pt x="76" y="56"/>
                    </a:cubicBezTo>
                    <a:cubicBezTo>
                      <a:pt x="72" y="56"/>
                      <a:pt x="69" y="56"/>
                      <a:pt x="66" y="55"/>
                    </a:cubicBezTo>
                    <a:cubicBezTo>
                      <a:pt x="69" y="46"/>
                      <a:pt x="72" y="36"/>
                      <a:pt x="74" y="27"/>
                    </a:cubicBezTo>
                    <a:cubicBezTo>
                      <a:pt x="78" y="33"/>
                      <a:pt x="78" y="33"/>
                      <a:pt x="78" y="33"/>
                    </a:cubicBezTo>
                    <a:cubicBezTo>
                      <a:pt x="83" y="39"/>
                      <a:pt x="83" y="39"/>
                      <a:pt x="83" y="39"/>
                    </a:cubicBezTo>
                    <a:cubicBezTo>
                      <a:pt x="84" y="40"/>
                      <a:pt x="84" y="40"/>
                      <a:pt x="84" y="40"/>
                    </a:cubicBezTo>
                    <a:cubicBezTo>
                      <a:pt x="91" y="45"/>
                      <a:pt x="91" y="45"/>
                      <a:pt x="91" y="45"/>
                    </a:cubicBezTo>
                    <a:cubicBezTo>
                      <a:pt x="91" y="45"/>
                      <a:pt x="91" y="45"/>
                      <a:pt x="91" y="45"/>
                    </a:cubicBezTo>
                    <a:cubicBezTo>
                      <a:pt x="91" y="45"/>
                      <a:pt x="91" y="45"/>
                      <a:pt x="91" y="45"/>
                    </a:cubicBezTo>
                    <a:cubicBezTo>
                      <a:pt x="92" y="45"/>
                      <a:pt x="92" y="45"/>
                      <a:pt x="92" y="45"/>
                    </a:cubicBezTo>
                    <a:cubicBezTo>
                      <a:pt x="95" y="45"/>
                      <a:pt x="95" y="45"/>
                      <a:pt x="95" y="45"/>
                    </a:cubicBezTo>
                    <a:cubicBezTo>
                      <a:pt x="126" y="45"/>
                      <a:pt x="126" y="45"/>
                      <a:pt x="126" y="45"/>
                    </a:cubicBezTo>
                    <a:cubicBezTo>
                      <a:pt x="126" y="39"/>
                      <a:pt x="126" y="34"/>
                      <a:pt x="126" y="28"/>
                    </a:cubicBezTo>
                    <a:cubicBezTo>
                      <a:pt x="95" y="29"/>
                      <a:pt x="95" y="29"/>
                      <a:pt x="95" y="29"/>
                    </a:cubicBezTo>
                    <a:cubicBezTo>
                      <a:pt x="94" y="29"/>
                      <a:pt x="94" y="29"/>
                      <a:pt x="94" y="29"/>
                    </a:cubicBezTo>
                    <a:cubicBezTo>
                      <a:pt x="91" y="24"/>
                      <a:pt x="91" y="24"/>
                      <a:pt x="91" y="24"/>
                    </a:cubicBezTo>
                    <a:cubicBezTo>
                      <a:pt x="81" y="12"/>
                      <a:pt x="81" y="12"/>
                      <a:pt x="81" y="12"/>
                    </a:cubicBezTo>
                    <a:cubicBezTo>
                      <a:pt x="80" y="10"/>
                      <a:pt x="78" y="9"/>
                      <a:pt x="75" y="9"/>
                    </a:cubicBezTo>
                    <a:cubicBezTo>
                      <a:pt x="75" y="8"/>
                      <a:pt x="75" y="8"/>
                      <a:pt x="74" y="8"/>
                    </a:cubicBezTo>
                    <a:cubicBezTo>
                      <a:pt x="76" y="14"/>
                      <a:pt x="76" y="14"/>
                      <a:pt x="76" y="14"/>
                    </a:cubicBezTo>
                    <a:cubicBezTo>
                      <a:pt x="71" y="16"/>
                      <a:pt x="71" y="16"/>
                      <a:pt x="71" y="16"/>
                    </a:cubicBezTo>
                    <a:cubicBezTo>
                      <a:pt x="71" y="21"/>
                      <a:pt x="71" y="21"/>
                      <a:pt x="71" y="21"/>
                    </a:cubicBezTo>
                    <a:cubicBezTo>
                      <a:pt x="61" y="37"/>
                      <a:pt x="61" y="37"/>
                      <a:pt x="61" y="37"/>
                    </a:cubicBezTo>
                    <a:cubicBezTo>
                      <a:pt x="68" y="12"/>
                      <a:pt x="68" y="12"/>
                      <a:pt x="68" y="12"/>
                    </a:cubicBezTo>
                    <a:cubicBezTo>
                      <a:pt x="69" y="11"/>
                      <a:pt x="69" y="11"/>
                      <a:pt x="69" y="11"/>
                    </a:cubicBezTo>
                    <a:cubicBezTo>
                      <a:pt x="70" y="6"/>
                      <a:pt x="70" y="6"/>
                      <a:pt x="70" y="6"/>
                    </a:cubicBezTo>
                    <a:cubicBezTo>
                      <a:pt x="68" y="5"/>
                      <a:pt x="68" y="5"/>
                      <a:pt x="68" y="5"/>
                    </a:cubicBezTo>
                    <a:cubicBezTo>
                      <a:pt x="65" y="10"/>
                      <a:pt x="65" y="10"/>
                      <a:pt x="65" y="10"/>
                    </a:cubicBezTo>
                    <a:cubicBezTo>
                      <a:pt x="65" y="11"/>
                      <a:pt x="65" y="11"/>
                      <a:pt x="65" y="11"/>
                    </a:cubicBezTo>
                    <a:cubicBezTo>
                      <a:pt x="57" y="35"/>
                      <a:pt x="57" y="35"/>
                      <a:pt x="57" y="35"/>
                    </a:cubicBezTo>
                    <a:cubicBezTo>
                      <a:pt x="58" y="17"/>
                      <a:pt x="58" y="17"/>
                      <a:pt x="58" y="17"/>
                    </a:cubicBezTo>
                    <a:cubicBezTo>
                      <a:pt x="61" y="12"/>
                      <a:pt x="61" y="12"/>
                      <a:pt x="61" y="12"/>
                    </a:cubicBezTo>
                    <a:cubicBezTo>
                      <a:pt x="59" y="8"/>
                      <a:pt x="59" y="8"/>
                      <a:pt x="59" y="8"/>
                    </a:cubicBezTo>
                    <a:cubicBezTo>
                      <a:pt x="63" y="4"/>
                      <a:pt x="63" y="4"/>
                      <a:pt x="63" y="4"/>
                    </a:cubicBezTo>
                    <a:cubicBezTo>
                      <a:pt x="60" y="3"/>
                      <a:pt x="56" y="2"/>
                      <a:pt x="53" y="1"/>
                    </a:cubicBezTo>
                    <a:cubicBezTo>
                      <a:pt x="48" y="0"/>
                      <a:pt x="47" y="0"/>
                      <a:pt x="44" y="1"/>
                    </a:cubicBezTo>
                    <a:cubicBezTo>
                      <a:pt x="18" y="19"/>
                      <a:pt x="18" y="19"/>
                      <a:pt x="18" y="19"/>
                    </a:cubicBezTo>
                    <a:cubicBezTo>
                      <a:pt x="7" y="34"/>
                      <a:pt x="6" y="39"/>
                      <a:pt x="0" y="49"/>
                    </a:cubicBezTo>
                    <a:cubicBezTo>
                      <a:pt x="5" y="52"/>
                      <a:pt x="10" y="55"/>
                      <a:pt x="15" y="57"/>
                    </a:cubicBezTo>
                    <a:cubicBezTo>
                      <a:pt x="19" y="49"/>
                      <a:pt x="27" y="35"/>
                      <a:pt x="27" y="32"/>
                    </a:cubicBezTo>
                    <a:close/>
                  </a:path>
                </a:pathLst>
              </a:custGeom>
              <a:solidFill>
                <a:schemeClr val="bg1">
                  <a:lumMod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79" name="Freeform 337"/>
              <p:cNvSpPr>
                <a:spLocks noEditPoints="1"/>
              </p:cNvSpPr>
              <p:nvPr/>
            </p:nvSpPr>
            <p:spPr bwMode="auto">
              <a:xfrm>
                <a:off x="10887256" y="1592024"/>
                <a:ext cx="123964" cy="113398"/>
              </a:xfrm>
              <a:custGeom>
                <a:avLst/>
                <a:gdLst>
                  <a:gd name="T0" fmla="*/ 5 w 45"/>
                  <a:gd name="T1" fmla="*/ 33 h 41"/>
                  <a:gd name="T2" fmla="*/ 7 w 45"/>
                  <a:gd name="T3" fmla="*/ 32 h 41"/>
                  <a:gd name="T4" fmla="*/ 7 w 45"/>
                  <a:gd name="T5" fmla="*/ 32 h 41"/>
                  <a:gd name="T6" fmla="*/ 29 w 45"/>
                  <a:gd name="T7" fmla="*/ 39 h 41"/>
                  <a:gd name="T8" fmla="*/ 29 w 45"/>
                  <a:gd name="T9" fmla="*/ 39 h 41"/>
                  <a:gd name="T10" fmla="*/ 30 w 45"/>
                  <a:gd name="T11" fmla="*/ 41 h 41"/>
                  <a:gd name="T12" fmla="*/ 32 w 45"/>
                  <a:gd name="T13" fmla="*/ 41 h 41"/>
                  <a:gd name="T14" fmla="*/ 33 w 45"/>
                  <a:gd name="T15" fmla="*/ 40 h 41"/>
                  <a:gd name="T16" fmla="*/ 33 w 45"/>
                  <a:gd name="T17" fmla="*/ 40 h 41"/>
                  <a:gd name="T18" fmla="*/ 38 w 45"/>
                  <a:gd name="T19" fmla="*/ 37 h 41"/>
                  <a:gd name="T20" fmla="*/ 44 w 45"/>
                  <a:gd name="T21" fmla="*/ 18 h 41"/>
                  <a:gd name="T22" fmla="*/ 41 w 45"/>
                  <a:gd name="T23" fmla="*/ 13 h 41"/>
                  <a:gd name="T24" fmla="*/ 36 w 45"/>
                  <a:gd name="T25" fmla="*/ 11 h 41"/>
                  <a:gd name="T26" fmla="*/ 36 w 45"/>
                  <a:gd name="T27" fmla="*/ 11 h 41"/>
                  <a:gd name="T28" fmla="*/ 32 w 45"/>
                  <a:gd name="T29" fmla="*/ 4 h 41"/>
                  <a:gd name="T30" fmla="*/ 25 w 45"/>
                  <a:gd name="T31" fmla="*/ 1 h 41"/>
                  <a:gd name="T32" fmla="*/ 17 w 45"/>
                  <a:gd name="T33" fmla="*/ 5 h 41"/>
                  <a:gd name="T34" fmla="*/ 17 w 45"/>
                  <a:gd name="T35" fmla="*/ 6 h 41"/>
                  <a:gd name="T36" fmla="*/ 12 w 45"/>
                  <a:gd name="T37" fmla="*/ 4 h 41"/>
                  <a:gd name="T38" fmla="*/ 7 w 45"/>
                  <a:gd name="T39" fmla="*/ 7 h 41"/>
                  <a:gd name="T40" fmla="*/ 1 w 45"/>
                  <a:gd name="T41" fmla="*/ 25 h 41"/>
                  <a:gd name="T42" fmla="*/ 3 w 45"/>
                  <a:gd name="T43" fmla="*/ 30 h 41"/>
                  <a:gd name="T44" fmla="*/ 3 w 45"/>
                  <a:gd name="T45" fmla="*/ 31 h 41"/>
                  <a:gd name="T46" fmla="*/ 3 w 45"/>
                  <a:gd name="T47" fmla="*/ 32 h 41"/>
                  <a:gd name="T48" fmla="*/ 5 w 45"/>
                  <a:gd name="T49" fmla="*/ 33 h 41"/>
                  <a:gd name="T50" fmla="*/ 20 w 45"/>
                  <a:gd name="T51" fmla="*/ 6 h 41"/>
                  <a:gd name="T52" fmla="*/ 24 w 45"/>
                  <a:gd name="T53" fmla="*/ 4 h 41"/>
                  <a:gd name="T54" fmla="*/ 31 w 45"/>
                  <a:gd name="T55" fmla="*/ 7 h 41"/>
                  <a:gd name="T56" fmla="*/ 33 w 45"/>
                  <a:gd name="T57" fmla="*/ 10 h 41"/>
                  <a:gd name="T58" fmla="*/ 33 w 45"/>
                  <a:gd name="T59" fmla="*/ 10 h 41"/>
                  <a:gd name="T60" fmla="*/ 20 w 45"/>
                  <a:gd name="T61" fmla="*/ 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5" h="41">
                    <a:moveTo>
                      <a:pt x="5" y="33"/>
                    </a:moveTo>
                    <a:cubicBezTo>
                      <a:pt x="6" y="33"/>
                      <a:pt x="7" y="33"/>
                      <a:pt x="7" y="32"/>
                    </a:cubicBezTo>
                    <a:cubicBezTo>
                      <a:pt x="7" y="32"/>
                      <a:pt x="7" y="32"/>
                      <a:pt x="7" y="32"/>
                    </a:cubicBezTo>
                    <a:cubicBezTo>
                      <a:pt x="29" y="39"/>
                      <a:pt x="29" y="39"/>
                      <a:pt x="29" y="39"/>
                    </a:cubicBezTo>
                    <a:cubicBezTo>
                      <a:pt x="29" y="39"/>
                      <a:pt x="29" y="39"/>
                      <a:pt x="29" y="39"/>
                    </a:cubicBezTo>
                    <a:cubicBezTo>
                      <a:pt x="29" y="40"/>
                      <a:pt x="29" y="40"/>
                      <a:pt x="30" y="41"/>
                    </a:cubicBezTo>
                    <a:cubicBezTo>
                      <a:pt x="32" y="41"/>
                      <a:pt x="32" y="41"/>
                      <a:pt x="32" y="41"/>
                    </a:cubicBezTo>
                    <a:cubicBezTo>
                      <a:pt x="32" y="41"/>
                      <a:pt x="33" y="41"/>
                      <a:pt x="33" y="40"/>
                    </a:cubicBezTo>
                    <a:cubicBezTo>
                      <a:pt x="33" y="40"/>
                      <a:pt x="33" y="40"/>
                      <a:pt x="33" y="40"/>
                    </a:cubicBezTo>
                    <a:cubicBezTo>
                      <a:pt x="35" y="40"/>
                      <a:pt x="37" y="39"/>
                      <a:pt x="38" y="37"/>
                    </a:cubicBezTo>
                    <a:cubicBezTo>
                      <a:pt x="44" y="18"/>
                      <a:pt x="44" y="18"/>
                      <a:pt x="44" y="18"/>
                    </a:cubicBezTo>
                    <a:cubicBezTo>
                      <a:pt x="45" y="16"/>
                      <a:pt x="43" y="14"/>
                      <a:pt x="41" y="13"/>
                    </a:cubicBezTo>
                    <a:cubicBezTo>
                      <a:pt x="36" y="11"/>
                      <a:pt x="36" y="11"/>
                      <a:pt x="36" y="11"/>
                    </a:cubicBezTo>
                    <a:cubicBezTo>
                      <a:pt x="36" y="11"/>
                      <a:pt x="36" y="11"/>
                      <a:pt x="36" y="11"/>
                    </a:cubicBezTo>
                    <a:cubicBezTo>
                      <a:pt x="37" y="8"/>
                      <a:pt x="35" y="4"/>
                      <a:pt x="32" y="4"/>
                    </a:cubicBezTo>
                    <a:cubicBezTo>
                      <a:pt x="25" y="1"/>
                      <a:pt x="25" y="1"/>
                      <a:pt x="25" y="1"/>
                    </a:cubicBezTo>
                    <a:cubicBezTo>
                      <a:pt x="22" y="0"/>
                      <a:pt x="18" y="2"/>
                      <a:pt x="17" y="5"/>
                    </a:cubicBezTo>
                    <a:cubicBezTo>
                      <a:pt x="17" y="6"/>
                      <a:pt x="17" y="6"/>
                      <a:pt x="17" y="6"/>
                    </a:cubicBezTo>
                    <a:cubicBezTo>
                      <a:pt x="12" y="4"/>
                      <a:pt x="12" y="4"/>
                      <a:pt x="12" y="4"/>
                    </a:cubicBezTo>
                    <a:cubicBezTo>
                      <a:pt x="10" y="3"/>
                      <a:pt x="7" y="4"/>
                      <a:pt x="7" y="7"/>
                    </a:cubicBezTo>
                    <a:cubicBezTo>
                      <a:pt x="1" y="25"/>
                      <a:pt x="1" y="25"/>
                      <a:pt x="1" y="25"/>
                    </a:cubicBezTo>
                    <a:cubicBezTo>
                      <a:pt x="0" y="27"/>
                      <a:pt x="1" y="30"/>
                      <a:pt x="3" y="30"/>
                    </a:cubicBezTo>
                    <a:cubicBezTo>
                      <a:pt x="3" y="31"/>
                      <a:pt x="3" y="31"/>
                      <a:pt x="3" y="31"/>
                    </a:cubicBezTo>
                    <a:cubicBezTo>
                      <a:pt x="2" y="31"/>
                      <a:pt x="3" y="32"/>
                      <a:pt x="3" y="32"/>
                    </a:cubicBezTo>
                    <a:lnTo>
                      <a:pt x="5" y="33"/>
                    </a:lnTo>
                    <a:close/>
                    <a:moveTo>
                      <a:pt x="20" y="6"/>
                    </a:moveTo>
                    <a:cubicBezTo>
                      <a:pt x="21" y="4"/>
                      <a:pt x="22" y="4"/>
                      <a:pt x="24" y="4"/>
                    </a:cubicBezTo>
                    <a:cubicBezTo>
                      <a:pt x="31" y="7"/>
                      <a:pt x="31" y="7"/>
                      <a:pt x="31" y="7"/>
                    </a:cubicBezTo>
                    <a:cubicBezTo>
                      <a:pt x="33" y="7"/>
                      <a:pt x="33" y="8"/>
                      <a:pt x="33" y="10"/>
                    </a:cubicBezTo>
                    <a:cubicBezTo>
                      <a:pt x="33" y="10"/>
                      <a:pt x="33" y="10"/>
                      <a:pt x="33" y="10"/>
                    </a:cubicBezTo>
                    <a:cubicBezTo>
                      <a:pt x="20" y="6"/>
                      <a:pt x="20" y="6"/>
                      <a:pt x="20" y="6"/>
                    </a:cubicBezTo>
                    <a:close/>
                  </a:path>
                </a:pathLst>
              </a:custGeom>
              <a:solidFill>
                <a:schemeClr val="bg1">
                  <a:lumMod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80" name="Freeform 338"/>
              <p:cNvSpPr>
                <a:spLocks/>
              </p:cNvSpPr>
              <p:nvPr/>
            </p:nvSpPr>
            <p:spPr bwMode="auto">
              <a:xfrm>
                <a:off x="10895443" y="1569812"/>
                <a:ext cx="553162" cy="337857"/>
              </a:xfrm>
              <a:custGeom>
                <a:avLst/>
                <a:gdLst>
                  <a:gd name="T0" fmla="*/ 473 w 473"/>
                  <a:gd name="T1" fmla="*/ 0 h 289"/>
                  <a:gd name="T2" fmla="*/ 390 w 473"/>
                  <a:gd name="T3" fmla="*/ 33 h 289"/>
                  <a:gd name="T4" fmla="*/ 407 w 473"/>
                  <a:gd name="T5" fmla="*/ 45 h 289"/>
                  <a:gd name="T6" fmla="*/ 303 w 473"/>
                  <a:gd name="T7" fmla="*/ 156 h 289"/>
                  <a:gd name="T8" fmla="*/ 210 w 473"/>
                  <a:gd name="T9" fmla="*/ 147 h 289"/>
                  <a:gd name="T10" fmla="*/ 137 w 473"/>
                  <a:gd name="T11" fmla="*/ 222 h 289"/>
                  <a:gd name="T12" fmla="*/ 61 w 473"/>
                  <a:gd name="T13" fmla="*/ 185 h 289"/>
                  <a:gd name="T14" fmla="*/ 0 w 473"/>
                  <a:gd name="T15" fmla="*/ 263 h 289"/>
                  <a:gd name="T16" fmla="*/ 33 w 473"/>
                  <a:gd name="T17" fmla="*/ 289 h 289"/>
                  <a:gd name="T18" fmla="*/ 73 w 473"/>
                  <a:gd name="T19" fmla="*/ 239 h 289"/>
                  <a:gd name="T20" fmla="*/ 146 w 473"/>
                  <a:gd name="T21" fmla="*/ 274 h 289"/>
                  <a:gd name="T22" fmla="*/ 227 w 473"/>
                  <a:gd name="T23" fmla="*/ 192 h 289"/>
                  <a:gd name="T24" fmla="*/ 319 w 473"/>
                  <a:gd name="T25" fmla="*/ 201 h 289"/>
                  <a:gd name="T26" fmla="*/ 442 w 473"/>
                  <a:gd name="T27" fmla="*/ 71 h 289"/>
                  <a:gd name="T28" fmla="*/ 466 w 473"/>
                  <a:gd name="T29" fmla="*/ 88 h 289"/>
                  <a:gd name="T30" fmla="*/ 473 w 473"/>
                  <a:gd name="T31" fmla="*/ 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73" h="289">
                    <a:moveTo>
                      <a:pt x="473" y="0"/>
                    </a:moveTo>
                    <a:lnTo>
                      <a:pt x="390" y="33"/>
                    </a:lnTo>
                    <a:lnTo>
                      <a:pt x="407" y="45"/>
                    </a:lnTo>
                    <a:lnTo>
                      <a:pt x="303" y="156"/>
                    </a:lnTo>
                    <a:lnTo>
                      <a:pt x="210" y="147"/>
                    </a:lnTo>
                    <a:lnTo>
                      <a:pt x="137" y="222"/>
                    </a:lnTo>
                    <a:lnTo>
                      <a:pt x="61" y="185"/>
                    </a:lnTo>
                    <a:lnTo>
                      <a:pt x="0" y="263"/>
                    </a:lnTo>
                    <a:lnTo>
                      <a:pt x="33" y="289"/>
                    </a:lnTo>
                    <a:lnTo>
                      <a:pt x="73" y="239"/>
                    </a:lnTo>
                    <a:lnTo>
                      <a:pt x="146" y="274"/>
                    </a:lnTo>
                    <a:lnTo>
                      <a:pt x="227" y="192"/>
                    </a:lnTo>
                    <a:lnTo>
                      <a:pt x="319" y="201"/>
                    </a:lnTo>
                    <a:lnTo>
                      <a:pt x="442" y="71"/>
                    </a:lnTo>
                    <a:lnTo>
                      <a:pt x="466" y="88"/>
                    </a:lnTo>
                    <a:lnTo>
                      <a:pt x="473" y="0"/>
                    </a:lnTo>
                    <a:close/>
                  </a:path>
                </a:pathLst>
              </a:custGeom>
              <a:solidFill>
                <a:schemeClr val="bg1">
                  <a:lumMod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grpSp>
      </p:grpSp>
    </p:spTree>
    <p:extLst>
      <p:ext uri="{BB962C8B-B14F-4D97-AF65-F5344CB8AC3E}">
        <p14:creationId xmlns:p14="http://schemas.microsoft.com/office/powerpoint/2010/main" val="3621967531"/>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22" presetClass="entr" presetSubtype="2" fill="hold" grpId="0" nodeType="afterEffect">
                                  <p:stCondLst>
                                    <p:cond delay="0"/>
                                  </p:stCondLst>
                                  <p:childTnLst>
                                    <p:set>
                                      <p:cBhvr>
                                        <p:cTn id="12" dur="1" fill="hold">
                                          <p:stCondLst>
                                            <p:cond delay="0"/>
                                          </p:stCondLst>
                                        </p:cTn>
                                        <p:tgtEl>
                                          <p:spTgt spid="51"/>
                                        </p:tgtEl>
                                        <p:attrNameLst>
                                          <p:attrName>style.visibility</p:attrName>
                                        </p:attrNameLst>
                                      </p:cBhvr>
                                      <p:to>
                                        <p:strVal val="visible"/>
                                      </p:to>
                                    </p:set>
                                    <p:animEffect transition="in" filter="wipe(right)">
                                      <p:cBhvr>
                                        <p:cTn id="13" dur="500"/>
                                        <p:tgtEl>
                                          <p:spTgt spid="5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left)">
                                      <p:cBhvr>
                                        <p:cTn id="23" dur="500"/>
                                        <p:tgtEl>
                                          <p:spTgt spid="14"/>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wipe(left)">
                                      <p:cBhvr>
                                        <p:cTn id="27" dur="500"/>
                                        <p:tgtEl>
                                          <p:spTgt spid="48"/>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Effect transition="in" filter="fade">
                                      <p:cBhvr>
                                        <p:cTn id="33" dur="500"/>
                                        <p:tgtEl>
                                          <p:spTgt spid="11"/>
                                        </p:tgtEl>
                                      </p:cBhvr>
                                    </p:animEffect>
                                  </p:childTnLst>
                                </p:cTn>
                              </p:par>
                            </p:childTnLst>
                          </p:cTn>
                        </p:par>
                        <p:par>
                          <p:cTn id="34" fill="hold">
                            <p:stCondLst>
                              <p:cond delay="3000"/>
                            </p:stCondLst>
                            <p:childTnLst>
                              <p:par>
                                <p:cTn id="35" presetID="22" presetClass="entr" presetSubtype="2" fill="hold"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right)">
                                      <p:cBhvr>
                                        <p:cTn id="37" dur="500"/>
                                        <p:tgtEl>
                                          <p:spTgt spid="15"/>
                                        </p:tgtEl>
                                      </p:cBhvr>
                                    </p:animEffect>
                                  </p:childTnLst>
                                </p:cTn>
                              </p:par>
                            </p:childTnLst>
                          </p:cTn>
                        </p:par>
                        <p:par>
                          <p:cTn id="38" fill="hold">
                            <p:stCondLst>
                              <p:cond delay="3500"/>
                            </p:stCondLst>
                            <p:childTnLst>
                              <p:par>
                                <p:cTn id="39" presetID="22" presetClass="entr" presetSubtype="2" fill="hold" grpId="0" nodeType="afterEffect">
                                  <p:stCondLst>
                                    <p:cond delay="0"/>
                                  </p:stCondLst>
                                  <p:childTnLst>
                                    <p:set>
                                      <p:cBhvr>
                                        <p:cTn id="40" dur="1" fill="hold">
                                          <p:stCondLst>
                                            <p:cond delay="0"/>
                                          </p:stCondLst>
                                        </p:cTn>
                                        <p:tgtEl>
                                          <p:spTgt spid="49"/>
                                        </p:tgtEl>
                                        <p:attrNameLst>
                                          <p:attrName>style.visibility</p:attrName>
                                        </p:attrNameLst>
                                      </p:cBhvr>
                                      <p:to>
                                        <p:strVal val="visible"/>
                                      </p:to>
                                    </p:set>
                                    <p:animEffect transition="in" filter="wipe(right)">
                                      <p:cBhvr>
                                        <p:cTn id="41" dur="500"/>
                                        <p:tgtEl>
                                          <p:spTgt spid="49"/>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p:cTn id="45" dur="500" fill="hold"/>
                                        <p:tgtEl>
                                          <p:spTgt spid="10"/>
                                        </p:tgtEl>
                                        <p:attrNameLst>
                                          <p:attrName>ppt_w</p:attrName>
                                        </p:attrNameLst>
                                      </p:cBhvr>
                                      <p:tavLst>
                                        <p:tav tm="0">
                                          <p:val>
                                            <p:fltVal val="0"/>
                                          </p:val>
                                        </p:tav>
                                        <p:tav tm="100000">
                                          <p:val>
                                            <p:strVal val="#ppt_w"/>
                                          </p:val>
                                        </p:tav>
                                      </p:tavLst>
                                    </p:anim>
                                    <p:anim calcmode="lin" valueType="num">
                                      <p:cBhvr>
                                        <p:cTn id="46" dur="500" fill="hold"/>
                                        <p:tgtEl>
                                          <p:spTgt spid="10"/>
                                        </p:tgtEl>
                                        <p:attrNameLst>
                                          <p:attrName>ppt_h</p:attrName>
                                        </p:attrNameLst>
                                      </p:cBhvr>
                                      <p:tavLst>
                                        <p:tav tm="0">
                                          <p:val>
                                            <p:fltVal val="0"/>
                                          </p:val>
                                        </p:tav>
                                        <p:tav tm="100000">
                                          <p:val>
                                            <p:strVal val="#ppt_h"/>
                                          </p:val>
                                        </p:tav>
                                      </p:tavLst>
                                    </p:anim>
                                    <p:animEffect transition="in" filter="fade">
                                      <p:cBhvr>
                                        <p:cTn id="47" dur="500"/>
                                        <p:tgtEl>
                                          <p:spTgt spid="10"/>
                                        </p:tgtEl>
                                      </p:cBhvr>
                                    </p:animEffect>
                                  </p:childTnLst>
                                </p:cTn>
                              </p:par>
                            </p:childTnLst>
                          </p:cTn>
                        </p:par>
                        <p:par>
                          <p:cTn id="48" fill="hold">
                            <p:stCondLst>
                              <p:cond delay="4500"/>
                            </p:stCondLst>
                            <p:childTnLst>
                              <p:par>
                                <p:cTn id="49" presetID="22" presetClass="entr" presetSubtype="8" fill="hold"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wipe(left)">
                                      <p:cBhvr>
                                        <p:cTn id="51" dur="500"/>
                                        <p:tgtEl>
                                          <p:spTgt spid="16"/>
                                        </p:tgtEl>
                                      </p:cBhvr>
                                    </p:animEffect>
                                  </p:childTnLst>
                                </p:cTn>
                              </p:par>
                            </p:childTnLst>
                          </p:cTn>
                        </p:par>
                        <p:par>
                          <p:cTn id="52" fill="hold">
                            <p:stCondLst>
                              <p:cond delay="5000"/>
                            </p:stCondLst>
                            <p:childTnLst>
                              <p:par>
                                <p:cTn id="53" presetID="22" presetClass="entr" presetSubtype="8" fill="hold" grpId="0" nodeType="after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wipe(left)">
                                      <p:cBhvr>
                                        <p:cTn id="55" dur="500"/>
                                        <p:tgtEl>
                                          <p:spTgt spid="47"/>
                                        </p:tgtEl>
                                      </p:cBhvr>
                                    </p:animEffect>
                                  </p:childTnLst>
                                </p:cTn>
                              </p:par>
                            </p:childTnLst>
                          </p:cTn>
                        </p:par>
                        <p:par>
                          <p:cTn id="56" fill="hold">
                            <p:stCondLst>
                              <p:cond delay="5500"/>
                            </p:stCondLst>
                            <p:childTnLst>
                              <p:par>
                                <p:cTn id="57" presetID="53" presetClass="entr" presetSubtype="16" fill="hold" nodeType="afterEffect">
                                  <p:stCondLst>
                                    <p:cond delay="0"/>
                                  </p:stCondLst>
                                  <p:childTnLst>
                                    <p:set>
                                      <p:cBhvr>
                                        <p:cTn id="58" dur="1" fill="hold">
                                          <p:stCondLst>
                                            <p:cond delay="0"/>
                                          </p:stCondLst>
                                        </p:cTn>
                                        <p:tgtEl>
                                          <p:spTgt spid="12"/>
                                        </p:tgtEl>
                                        <p:attrNameLst>
                                          <p:attrName>style.visibility</p:attrName>
                                        </p:attrNameLst>
                                      </p:cBhvr>
                                      <p:to>
                                        <p:strVal val="visible"/>
                                      </p:to>
                                    </p:set>
                                    <p:anim calcmode="lin" valueType="num">
                                      <p:cBhvr>
                                        <p:cTn id="59" dur="500" fill="hold"/>
                                        <p:tgtEl>
                                          <p:spTgt spid="12"/>
                                        </p:tgtEl>
                                        <p:attrNameLst>
                                          <p:attrName>ppt_w</p:attrName>
                                        </p:attrNameLst>
                                      </p:cBhvr>
                                      <p:tavLst>
                                        <p:tav tm="0">
                                          <p:val>
                                            <p:fltVal val="0"/>
                                          </p:val>
                                        </p:tav>
                                        <p:tav tm="100000">
                                          <p:val>
                                            <p:strVal val="#ppt_w"/>
                                          </p:val>
                                        </p:tav>
                                      </p:tavLst>
                                    </p:anim>
                                    <p:anim calcmode="lin" valueType="num">
                                      <p:cBhvr>
                                        <p:cTn id="60" dur="500" fill="hold"/>
                                        <p:tgtEl>
                                          <p:spTgt spid="12"/>
                                        </p:tgtEl>
                                        <p:attrNameLst>
                                          <p:attrName>ppt_h</p:attrName>
                                        </p:attrNameLst>
                                      </p:cBhvr>
                                      <p:tavLst>
                                        <p:tav tm="0">
                                          <p:val>
                                            <p:fltVal val="0"/>
                                          </p:val>
                                        </p:tav>
                                        <p:tav tm="100000">
                                          <p:val>
                                            <p:strVal val="#ppt_h"/>
                                          </p:val>
                                        </p:tav>
                                      </p:tavLst>
                                    </p:anim>
                                    <p:animEffect transition="in" filter="fade">
                                      <p:cBhvr>
                                        <p:cTn id="61" dur="500"/>
                                        <p:tgtEl>
                                          <p:spTgt spid="12"/>
                                        </p:tgtEl>
                                      </p:cBhvr>
                                    </p:animEffect>
                                  </p:childTnLst>
                                </p:cTn>
                              </p:par>
                            </p:childTnLst>
                          </p:cTn>
                        </p:par>
                        <p:par>
                          <p:cTn id="62" fill="hold">
                            <p:stCondLst>
                              <p:cond delay="6000"/>
                            </p:stCondLst>
                            <p:childTnLst>
                              <p:par>
                                <p:cTn id="63" presetID="22" presetClass="entr" presetSubtype="2" fill="hold" nodeType="afterEffect">
                                  <p:stCondLst>
                                    <p:cond delay="0"/>
                                  </p:stCondLst>
                                  <p:childTnLst>
                                    <p:set>
                                      <p:cBhvr>
                                        <p:cTn id="64" dur="1" fill="hold">
                                          <p:stCondLst>
                                            <p:cond delay="0"/>
                                          </p:stCondLst>
                                        </p:cTn>
                                        <p:tgtEl>
                                          <p:spTgt spid="17"/>
                                        </p:tgtEl>
                                        <p:attrNameLst>
                                          <p:attrName>style.visibility</p:attrName>
                                        </p:attrNameLst>
                                      </p:cBhvr>
                                      <p:to>
                                        <p:strVal val="visible"/>
                                      </p:to>
                                    </p:set>
                                    <p:animEffect transition="in" filter="wipe(right)">
                                      <p:cBhvr>
                                        <p:cTn id="65" dur="500"/>
                                        <p:tgtEl>
                                          <p:spTgt spid="17"/>
                                        </p:tgtEl>
                                      </p:cBhvr>
                                    </p:animEffect>
                                  </p:childTnLst>
                                </p:cTn>
                              </p:par>
                            </p:childTnLst>
                          </p:cTn>
                        </p:par>
                        <p:par>
                          <p:cTn id="66" fill="hold">
                            <p:stCondLst>
                              <p:cond delay="6500"/>
                            </p:stCondLst>
                            <p:childTnLst>
                              <p:par>
                                <p:cTn id="67" presetID="22" presetClass="entr" presetSubtype="2" fill="hold" grpId="0" nodeType="afterEffect">
                                  <p:stCondLst>
                                    <p:cond delay="0"/>
                                  </p:stCondLst>
                                  <p:childTnLst>
                                    <p:set>
                                      <p:cBhvr>
                                        <p:cTn id="68" dur="1" fill="hold">
                                          <p:stCondLst>
                                            <p:cond delay="0"/>
                                          </p:stCondLst>
                                        </p:cTn>
                                        <p:tgtEl>
                                          <p:spTgt spid="50"/>
                                        </p:tgtEl>
                                        <p:attrNameLst>
                                          <p:attrName>style.visibility</p:attrName>
                                        </p:attrNameLst>
                                      </p:cBhvr>
                                      <p:to>
                                        <p:strVal val="visible"/>
                                      </p:to>
                                    </p:set>
                                    <p:animEffect transition="in" filter="wipe(right)">
                                      <p:cBhvr>
                                        <p:cTn id="69" dur="500"/>
                                        <p:tgtEl>
                                          <p:spTgt spid="50"/>
                                        </p:tgtEl>
                                      </p:cBhvr>
                                    </p:animEffect>
                                  </p:childTnLst>
                                </p:cTn>
                              </p:par>
                            </p:childTnLst>
                          </p:cTn>
                        </p:par>
                        <p:par>
                          <p:cTn id="70" fill="hold">
                            <p:stCondLst>
                              <p:cond delay="7000"/>
                            </p:stCondLst>
                            <p:childTnLst>
                              <p:par>
                                <p:cTn id="71" presetID="53" presetClass="entr" presetSubtype="16" fill="hold" nodeType="afterEffect">
                                  <p:stCondLst>
                                    <p:cond delay="0"/>
                                  </p:stCondLst>
                                  <p:childTnLst>
                                    <p:set>
                                      <p:cBhvr>
                                        <p:cTn id="72" dur="1" fill="hold">
                                          <p:stCondLst>
                                            <p:cond delay="0"/>
                                          </p:stCondLst>
                                        </p:cTn>
                                        <p:tgtEl>
                                          <p:spTgt spid="13"/>
                                        </p:tgtEl>
                                        <p:attrNameLst>
                                          <p:attrName>style.visibility</p:attrName>
                                        </p:attrNameLst>
                                      </p:cBhvr>
                                      <p:to>
                                        <p:strVal val="visible"/>
                                      </p:to>
                                    </p:set>
                                    <p:anim calcmode="lin" valueType="num">
                                      <p:cBhvr>
                                        <p:cTn id="73" dur="500" fill="hold"/>
                                        <p:tgtEl>
                                          <p:spTgt spid="13"/>
                                        </p:tgtEl>
                                        <p:attrNameLst>
                                          <p:attrName>ppt_w</p:attrName>
                                        </p:attrNameLst>
                                      </p:cBhvr>
                                      <p:tavLst>
                                        <p:tav tm="0">
                                          <p:val>
                                            <p:fltVal val="0"/>
                                          </p:val>
                                        </p:tav>
                                        <p:tav tm="100000">
                                          <p:val>
                                            <p:strVal val="#ppt_w"/>
                                          </p:val>
                                        </p:tav>
                                      </p:tavLst>
                                    </p:anim>
                                    <p:anim calcmode="lin" valueType="num">
                                      <p:cBhvr>
                                        <p:cTn id="74" dur="500" fill="hold"/>
                                        <p:tgtEl>
                                          <p:spTgt spid="13"/>
                                        </p:tgtEl>
                                        <p:attrNameLst>
                                          <p:attrName>ppt_h</p:attrName>
                                        </p:attrNameLst>
                                      </p:cBhvr>
                                      <p:tavLst>
                                        <p:tav tm="0">
                                          <p:val>
                                            <p:fltVal val="0"/>
                                          </p:val>
                                        </p:tav>
                                        <p:tav tm="100000">
                                          <p:val>
                                            <p:strVal val="#ppt_h"/>
                                          </p:val>
                                        </p:tav>
                                      </p:tavLst>
                                    </p:anim>
                                    <p:animEffect transition="in" filter="fade">
                                      <p:cBhvr>
                                        <p:cTn id="7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animBg="1"/>
      <p:bldP spid="49" grpId="0" animBg="1"/>
      <p:bldP spid="50" grpId="0" animBg="1"/>
      <p:bldP spid="51"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3340557" y="2098438"/>
            <a:ext cx="910077" cy="927095"/>
          </a:xfrm>
          <a:prstGeom prst="roundRect">
            <a:avLst>
              <a:gd name="adj" fmla="val 7843"/>
            </a:avLst>
          </a:prstGeom>
          <a:gradFill>
            <a:gsLst>
              <a:gs pos="100000">
                <a:schemeClr val="bg1">
                  <a:lumMod val="95000"/>
                </a:schemeClr>
              </a:gs>
              <a:gs pos="0">
                <a:schemeClr val="bg1">
                  <a:lumMod val="85000"/>
                </a:schemeClr>
              </a:gs>
            </a:gsLst>
            <a:lin ang="2700000" scaled="1"/>
          </a:gradFill>
          <a:ln w="28575">
            <a:gradFill flip="none" rotWithShape="1">
              <a:gsLst>
                <a:gs pos="0">
                  <a:schemeClr val="bg1"/>
                </a:gs>
                <a:gs pos="100000">
                  <a:schemeClr val="bg1">
                    <a:lumMod val="8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4" name="圆角矩形 3"/>
          <p:cNvSpPr/>
          <p:nvPr/>
        </p:nvSpPr>
        <p:spPr>
          <a:xfrm>
            <a:off x="3197226" y="3597996"/>
            <a:ext cx="574531" cy="585275"/>
          </a:xfrm>
          <a:prstGeom prst="roundRect">
            <a:avLst>
              <a:gd name="adj" fmla="val 7843"/>
            </a:avLst>
          </a:prstGeom>
          <a:gradFill>
            <a:gsLst>
              <a:gs pos="100000">
                <a:schemeClr val="bg1">
                  <a:lumMod val="95000"/>
                </a:schemeClr>
              </a:gs>
              <a:gs pos="0">
                <a:schemeClr val="bg1">
                  <a:lumMod val="85000"/>
                </a:schemeClr>
              </a:gs>
            </a:gsLst>
            <a:lin ang="2700000" scaled="1"/>
          </a:gradFill>
          <a:ln w="28575">
            <a:gradFill flip="none" rotWithShape="1">
              <a:gsLst>
                <a:gs pos="0">
                  <a:schemeClr val="bg1"/>
                </a:gs>
                <a:gs pos="100000">
                  <a:schemeClr val="bg1">
                    <a:lumMod val="8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5" name="圆角矩形 4"/>
          <p:cNvSpPr/>
          <p:nvPr/>
        </p:nvSpPr>
        <p:spPr>
          <a:xfrm>
            <a:off x="1674282" y="951946"/>
            <a:ext cx="574531" cy="585275"/>
          </a:xfrm>
          <a:prstGeom prst="roundRect">
            <a:avLst>
              <a:gd name="adj" fmla="val 7843"/>
            </a:avLst>
          </a:prstGeom>
          <a:gradFill>
            <a:gsLst>
              <a:gs pos="100000">
                <a:schemeClr val="bg1">
                  <a:lumMod val="95000"/>
                </a:schemeClr>
              </a:gs>
              <a:gs pos="0">
                <a:schemeClr val="bg1">
                  <a:lumMod val="85000"/>
                </a:schemeClr>
              </a:gs>
            </a:gsLst>
            <a:lin ang="2700000" scaled="1"/>
          </a:gradFill>
          <a:ln w="28575">
            <a:gradFill flip="none" rotWithShape="1">
              <a:gsLst>
                <a:gs pos="0">
                  <a:schemeClr val="bg1"/>
                </a:gs>
                <a:gs pos="100000">
                  <a:schemeClr val="bg1">
                    <a:lumMod val="8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6" name="圆角矩形 5"/>
          <p:cNvSpPr/>
          <p:nvPr/>
        </p:nvSpPr>
        <p:spPr>
          <a:xfrm>
            <a:off x="5496638" y="3894578"/>
            <a:ext cx="910077" cy="927095"/>
          </a:xfrm>
          <a:prstGeom prst="roundRect">
            <a:avLst>
              <a:gd name="adj" fmla="val 7843"/>
            </a:avLst>
          </a:prstGeom>
          <a:gradFill>
            <a:gsLst>
              <a:gs pos="100000">
                <a:schemeClr val="bg1">
                  <a:lumMod val="95000"/>
                </a:schemeClr>
              </a:gs>
              <a:gs pos="0">
                <a:schemeClr val="bg1">
                  <a:lumMod val="85000"/>
                </a:schemeClr>
              </a:gs>
            </a:gsLst>
            <a:lin ang="2700000" scaled="1"/>
          </a:gradFill>
          <a:ln w="28575">
            <a:gradFill flip="none" rotWithShape="1">
              <a:gsLst>
                <a:gs pos="0">
                  <a:schemeClr val="bg1"/>
                </a:gs>
                <a:gs pos="100000">
                  <a:schemeClr val="bg1">
                    <a:lumMod val="8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7" name="圆角矩形 6"/>
          <p:cNvSpPr/>
          <p:nvPr/>
        </p:nvSpPr>
        <p:spPr>
          <a:xfrm>
            <a:off x="1371353" y="1948408"/>
            <a:ext cx="1042204" cy="1061692"/>
          </a:xfrm>
          <a:prstGeom prst="roundRect">
            <a:avLst>
              <a:gd name="adj" fmla="val 7843"/>
            </a:avLst>
          </a:prstGeom>
          <a:gradFill>
            <a:gsLst>
              <a:gs pos="100000">
                <a:schemeClr val="bg1">
                  <a:lumMod val="95000"/>
                </a:schemeClr>
              </a:gs>
              <a:gs pos="0">
                <a:schemeClr val="bg1">
                  <a:lumMod val="85000"/>
                </a:schemeClr>
              </a:gs>
            </a:gsLst>
            <a:lin ang="2700000" scaled="1"/>
          </a:gradFill>
          <a:ln w="28575">
            <a:gradFill flip="none" rotWithShape="1">
              <a:gsLst>
                <a:gs pos="0">
                  <a:schemeClr val="bg1"/>
                </a:gs>
                <a:gs pos="100000">
                  <a:schemeClr val="bg1">
                    <a:lumMod val="8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8" name="圆角矩形 7"/>
          <p:cNvSpPr/>
          <p:nvPr/>
        </p:nvSpPr>
        <p:spPr>
          <a:xfrm>
            <a:off x="629048" y="2844406"/>
            <a:ext cx="910077" cy="927095"/>
          </a:xfrm>
          <a:prstGeom prst="roundRect">
            <a:avLst>
              <a:gd name="adj" fmla="val 7843"/>
            </a:avLst>
          </a:prstGeom>
          <a:gradFill>
            <a:gsLst>
              <a:gs pos="100000">
                <a:schemeClr val="bg1">
                  <a:lumMod val="95000"/>
                </a:schemeClr>
              </a:gs>
              <a:gs pos="0">
                <a:schemeClr val="bg1">
                  <a:lumMod val="85000"/>
                </a:schemeClr>
              </a:gs>
            </a:gsLst>
            <a:lin ang="2700000" scaled="1"/>
          </a:gradFill>
          <a:ln w="28575">
            <a:gradFill flip="none" rotWithShape="1">
              <a:gsLst>
                <a:gs pos="0">
                  <a:schemeClr val="bg1"/>
                </a:gs>
                <a:gs pos="100000">
                  <a:schemeClr val="bg1">
                    <a:lumMod val="8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13" name="圆角矩形 12"/>
          <p:cNvSpPr/>
          <p:nvPr/>
        </p:nvSpPr>
        <p:spPr>
          <a:xfrm>
            <a:off x="1219651" y="1674283"/>
            <a:ext cx="454631" cy="486059"/>
          </a:xfrm>
          <a:prstGeom prst="roundRect">
            <a:avLst>
              <a:gd name="adj" fmla="val 7843"/>
            </a:avLst>
          </a:prstGeom>
          <a:solidFill>
            <a:schemeClr val="accent1"/>
          </a:soli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14" name="圆角矩形 13"/>
          <p:cNvSpPr/>
          <p:nvPr/>
        </p:nvSpPr>
        <p:spPr>
          <a:xfrm>
            <a:off x="3698400" y="1462349"/>
            <a:ext cx="454631" cy="486059"/>
          </a:xfrm>
          <a:prstGeom prst="roundRect">
            <a:avLst>
              <a:gd name="adj" fmla="val 7843"/>
            </a:avLst>
          </a:prstGeom>
          <a:solidFill>
            <a:schemeClr val="accent1"/>
          </a:soli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15" name="圆角矩形 14"/>
          <p:cNvSpPr/>
          <p:nvPr/>
        </p:nvSpPr>
        <p:spPr>
          <a:xfrm>
            <a:off x="1892454" y="1176202"/>
            <a:ext cx="454631" cy="486059"/>
          </a:xfrm>
          <a:prstGeom prst="roundRect">
            <a:avLst>
              <a:gd name="adj" fmla="val 7843"/>
            </a:avLst>
          </a:prstGeom>
          <a:solidFill>
            <a:schemeClr val="accent3"/>
          </a:soli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16" name="圆角矩形 15"/>
          <p:cNvSpPr/>
          <p:nvPr/>
        </p:nvSpPr>
        <p:spPr>
          <a:xfrm>
            <a:off x="3440507" y="3833154"/>
            <a:ext cx="454631" cy="486059"/>
          </a:xfrm>
          <a:prstGeom prst="roundRect">
            <a:avLst>
              <a:gd name="adj" fmla="val 7843"/>
            </a:avLst>
          </a:prstGeom>
          <a:solidFill>
            <a:schemeClr val="accent4"/>
          </a:soli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grpSp>
        <p:nvGrpSpPr>
          <p:cNvPr id="27" name="组合 26"/>
          <p:cNvGrpSpPr/>
          <p:nvPr/>
        </p:nvGrpSpPr>
        <p:grpSpPr>
          <a:xfrm>
            <a:off x="4358521" y="2623503"/>
            <a:ext cx="1863467" cy="1992293"/>
            <a:chOff x="5810605" y="3498814"/>
            <a:chExt cx="2484299" cy="2657005"/>
          </a:xfrm>
        </p:grpSpPr>
        <p:sp>
          <p:nvSpPr>
            <p:cNvPr id="9" name="圆角矩形 8"/>
            <p:cNvSpPr/>
            <p:nvPr/>
          </p:nvSpPr>
          <p:spPr>
            <a:xfrm>
              <a:off x="5810605" y="3498814"/>
              <a:ext cx="2484299" cy="2657005"/>
            </a:xfrm>
            <a:prstGeom prst="roundRect">
              <a:avLst>
                <a:gd name="adj" fmla="val 7843"/>
              </a:avLst>
            </a:prstGeom>
            <a:solidFill>
              <a:schemeClr val="accent3"/>
            </a:soli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28" name="文本框 31"/>
            <p:cNvSpPr txBox="1"/>
            <p:nvPr/>
          </p:nvSpPr>
          <p:spPr>
            <a:xfrm>
              <a:off x="6227265" y="4489376"/>
              <a:ext cx="1493849" cy="430986"/>
            </a:xfrm>
            <a:prstGeom prst="rect">
              <a:avLst/>
            </a:prstGeom>
            <a:noFill/>
          </p:spPr>
          <p:txBody>
            <a:bodyPr wrap="square" rtlCol="0">
              <a:spAutoFit/>
            </a:bodyPr>
            <a:lstStyle/>
            <a:p>
              <a:pPr algn="ctr"/>
              <a:r>
                <a:rPr lang="zh-CN" altLang="en-US" sz="1500" dirty="0">
                  <a:solidFill>
                    <a:prstClr val="white"/>
                  </a:solidFill>
                  <a:cs typeface="+mn-ea"/>
                  <a:sym typeface="+mn-lt"/>
                </a:rPr>
                <a:t>添加标题</a:t>
              </a:r>
            </a:p>
          </p:txBody>
        </p:sp>
        <p:cxnSp>
          <p:nvCxnSpPr>
            <p:cNvPr id="30" name="直接连接符 29"/>
            <p:cNvCxnSpPr/>
            <p:nvPr/>
          </p:nvCxnSpPr>
          <p:spPr>
            <a:xfrm>
              <a:off x="6345400" y="4934980"/>
              <a:ext cx="122250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5" name="文本框 113"/>
            <p:cNvSpPr txBox="1"/>
            <p:nvPr/>
          </p:nvSpPr>
          <p:spPr>
            <a:xfrm>
              <a:off x="6308681" y="5047069"/>
              <a:ext cx="1450006" cy="677265"/>
            </a:xfrm>
            <a:prstGeom prst="rect">
              <a:avLst/>
            </a:prstGeom>
            <a:noFill/>
          </p:spPr>
          <p:txBody>
            <a:bodyPr wrap="square" rtlCol="0">
              <a:spAutoFit/>
            </a:bodyPr>
            <a:lstStyle/>
            <a:p>
              <a:pPr>
                <a:lnSpc>
                  <a:spcPct val="120000"/>
                </a:lnSpc>
              </a:pPr>
              <a:r>
                <a:rPr lang="zh-CN" altLang="en-US" sz="750" dirty="0">
                  <a:solidFill>
                    <a:schemeClr val="bg1"/>
                  </a:solidFill>
                  <a:cs typeface="+mn-ea"/>
                  <a:sym typeface="+mn-lt"/>
                </a:rPr>
                <a:t>单击添加详细文字说明，或复制文本黏贴自此右键只保留文字</a:t>
              </a:r>
            </a:p>
          </p:txBody>
        </p:sp>
        <p:sp>
          <p:nvSpPr>
            <p:cNvPr id="38" name="文本框 31"/>
            <p:cNvSpPr txBox="1"/>
            <p:nvPr/>
          </p:nvSpPr>
          <p:spPr>
            <a:xfrm>
              <a:off x="7246294" y="3721239"/>
              <a:ext cx="878008" cy="738835"/>
            </a:xfrm>
            <a:prstGeom prst="rect">
              <a:avLst/>
            </a:prstGeom>
            <a:noFill/>
          </p:spPr>
          <p:txBody>
            <a:bodyPr wrap="square" rtlCol="0">
              <a:spAutoFit/>
            </a:bodyPr>
            <a:lstStyle/>
            <a:p>
              <a:pPr algn="ctr"/>
              <a:r>
                <a:rPr lang="en-US" altLang="zh-CN" sz="3000" dirty="0">
                  <a:solidFill>
                    <a:prstClr val="white"/>
                  </a:solidFill>
                  <a:cs typeface="+mn-ea"/>
                  <a:sym typeface="+mn-lt"/>
                </a:rPr>
                <a:t>02</a:t>
              </a:r>
              <a:endParaRPr lang="zh-CN" altLang="en-US" sz="3000" dirty="0">
                <a:solidFill>
                  <a:prstClr val="white"/>
                </a:solidFill>
                <a:cs typeface="+mn-ea"/>
                <a:sym typeface="+mn-lt"/>
              </a:endParaRPr>
            </a:p>
          </p:txBody>
        </p:sp>
      </p:grpSp>
      <p:sp>
        <p:nvSpPr>
          <p:cNvPr id="31" name="文本框 36"/>
          <p:cNvSpPr txBox="1"/>
          <p:nvPr/>
        </p:nvSpPr>
        <p:spPr>
          <a:xfrm>
            <a:off x="5980600" y="1113925"/>
            <a:ext cx="2426326" cy="415498"/>
          </a:xfrm>
          <a:prstGeom prst="rect">
            <a:avLst/>
          </a:prstGeom>
          <a:noFill/>
        </p:spPr>
        <p:txBody>
          <a:bodyPr wrap="square" rtlCol="0">
            <a:spAutoFit/>
          </a:bodyPr>
          <a:lstStyle/>
          <a:p>
            <a:pPr algn="ctr"/>
            <a:r>
              <a:rPr lang="zh-CN" altLang="en-US" sz="2100" dirty="0">
                <a:solidFill>
                  <a:prstClr val="black">
                    <a:lumMod val="50000"/>
                    <a:lumOff val="50000"/>
                  </a:prstClr>
                </a:solidFill>
                <a:cs typeface="+mn-ea"/>
                <a:sym typeface="+mn-lt"/>
              </a:rPr>
              <a:t>点击添加您的标题</a:t>
            </a:r>
          </a:p>
        </p:txBody>
      </p:sp>
      <p:cxnSp>
        <p:nvCxnSpPr>
          <p:cNvPr id="32" name="直接连接符 31"/>
          <p:cNvCxnSpPr/>
          <p:nvPr/>
        </p:nvCxnSpPr>
        <p:spPr>
          <a:xfrm>
            <a:off x="6094020" y="1625685"/>
            <a:ext cx="2258892"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3" name="文本框 113"/>
          <p:cNvSpPr txBox="1"/>
          <p:nvPr/>
        </p:nvSpPr>
        <p:spPr>
          <a:xfrm>
            <a:off x="6406715" y="1706443"/>
            <a:ext cx="2054223" cy="1061829"/>
          </a:xfrm>
          <a:prstGeom prst="rect">
            <a:avLst/>
          </a:prstGeom>
          <a:noFill/>
        </p:spPr>
        <p:txBody>
          <a:bodyPr wrap="square" rtlCol="0">
            <a:spAutoFit/>
          </a:bodyPr>
          <a:lstStyle/>
          <a:p>
            <a:pPr algn="r">
              <a:lnSpc>
                <a:spcPct val="150000"/>
              </a:lnSpc>
            </a:pPr>
            <a:r>
              <a:rPr lang="zh-CN" altLang="en-US" sz="1050" dirty="0">
                <a:solidFill>
                  <a:schemeClr val="tx1">
                    <a:lumMod val="50000"/>
                    <a:lumOff val="50000"/>
                  </a:schemeClr>
                </a:solidFill>
                <a:cs typeface="+mn-ea"/>
                <a:sym typeface="+mn-lt"/>
              </a:rPr>
              <a:t>单击添加详细文字说明或复制文本黏贴自此右键只保留文字单击添加详细文字说明，或复制文本黏贴自此右键只保留文字</a:t>
            </a:r>
          </a:p>
        </p:txBody>
      </p:sp>
      <p:grpSp>
        <p:nvGrpSpPr>
          <p:cNvPr id="22" name="组合 21"/>
          <p:cNvGrpSpPr/>
          <p:nvPr/>
        </p:nvGrpSpPr>
        <p:grpSpPr>
          <a:xfrm>
            <a:off x="2027828" y="1840885"/>
            <a:ext cx="1456266" cy="1556936"/>
            <a:chOff x="2703419" y="2455080"/>
            <a:chExt cx="1941430" cy="2076396"/>
          </a:xfrm>
        </p:grpSpPr>
        <p:sp>
          <p:nvSpPr>
            <p:cNvPr id="10" name="圆角矩形 9"/>
            <p:cNvSpPr/>
            <p:nvPr/>
          </p:nvSpPr>
          <p:spPr>
            <a:xfrm>
              <a:off x="2703419" y="2455080"/>
              <a:ext cx="1941430" cy="2076396"/>
            </a:xfrm>
            <a:prstGeom prst="roundRect">
              <a:avLst>
                <a:gd name="adj" fmla="val 7843"/>
              </a:avLst>
            </a:prstGeom>
            <a:solidFill>
              <a:schemeClr val="accent1"/>
            </a:soli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18" name="文本框 22"/>
            <p:cNvSpPr txBox="1"/>
            <p:nvPr/>
          </p:nvSpPr>
          <p:spPr>
            <a:xfrm>
              <a:off x="2830403" y="2827078"/>
              <a:ext cx="801322" cy="1354531"/>
            </a:xfrm>
            <a:prstGeom prst="rect">
              <a:avLst/>
            </a:prstGeom>
            <a:noFill/>
          </p:spPr>
          <p:txBody>
            <a:bodyPr wrap="square" rtlCol="0">
              <a:spAutoFit/>
            </a:bodyPr>
            <a:lstStyle/>
            <a:p>
              <a:r>
                <a:rPr lang="en-US" altLang="zh-CN" sz="3000" dirty="0">
                  <a:solidFill>
                    <a:prstClr val="white"/>
                  </a:solidFill>
                  <a:cs typeface="+mn-ea"/>
                  <a:sym typeface="+mn-lt"/>
                </a:rPr>
                <a:t>01</a:t>
              </a:r>
              <a:endParaRPr lang="zh-CN" altLang="en-US" sz="3000" dirty="0">
                <a:solidFill>
                  <a:prstClr val="white"/>
                </a:solidFill>
                <a:cs typeface="+mn-ea"/>
                <a:sym typeface="+mn-lt"/>
              </a:endParaRPr>
            </a:p>
          </p:txBody>
        </p:sp>
        <p:sp>
          <p:nvSpPr>
            <p:cNvPr id="19" name="文本框 23"/>
            <p:cNvSpPr txBox="1"/>
            <p:nvPr/>
          </p:nvSpPr>
          <p:spPr>
            <a:xfrm>
              <a:off x="3359307" y="3057052"/>
              <a:ext cx="1260674" cy="430987"/>
            </a:xfrm>
            <a:prstGeom prst="rect">
              <a:avLst/>
            </a:prstGeom>
            <a:noFill/>
          </p:spPr>
          <p:txBody>
            <a:bodyPr wrap="square" rtlCol="0">
              <a:spAutoFit/>
            </a:bodyPr>
            <a:lstStyle/>
            <a:p>
              <a:r>
                <a:rPr lang="zh-CN" altLang="en-US" sz="1500" dirty="0">
                  <a:solidFill>
                    <a:prstClr val="white"/>
                  </a:solidFill>
                  <a:cs typeface="+mn-ea"/>
                  <a:sym typeface="+mn-lt"/>
                </a:rPr>
                <a:t>添加标题</a:t>
              </a:r>
            </a:p>
          </p:txBody>
        </p:sp>
        <p:cxnSp>
          <p:nvCxnSpPr>
            <p:cNvPr id="21" name="直接连接符 20"/>
            <p:cNvCxnSpPr/>
            <p:nvPr/>
          </p:nvCxnSpPr>
          <p:spPr>
            <a:xfrm>
              <a:off x="2874214" y="3475420"/>
              <a:ext cx="161566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4" name="文本框 113"/>
            <p:cNvSpPr txBox="1"/>
            <p:nvPr/>
          </p:nvSpPr>
          <p:spPr>
            <a:xfrm>
              <a:off x="2798500" y="3552730"/>
              <a:ext cx="1712530" cy="677265"/>
            </a:xfrm>
            <a:prstGeom prst="rect">
              <a:avLst/>
            </a:prstGeom>
            <a:noFill/>
          </p:spPr>
          <p:txBody>
            <a:bodyPr wrap="square" rtlCol="0">
              <a:spAutoFit/>
            </a:bodyPr>
            <a:lstStyle/>
            <a:p>
              <a:pPr>
                <a:lnSpc>
                  <a:spcPct val="120000"/>
                </a:lnSpc>
              </a:pPr>
              <a:r>
                <a:rPr lang="zh-CN" altLang="en-US" sz="750" dirty="0">
                  <a:solidFill>
                    <a:schemeClr val="bg1"/>
                  </a:solidFill>
                  <a:cs typeface="+mn-ea"/>
                  <a:sym typeface="+mn-lt"/>
                </a:rPr>
                <a:t>单击添加详细文字说明，或复制文本黏贴自此右键只保留文字</a:t>
              </a:r>
            </a:p>
          </p:txBody>
        </p:sp>
      </p:grpSp>
      <p:grpSp>
        <p:nvGrpSpPr>
          <p:cNvPr id="20" name="组合 19"/>
          <p:cNvGrpSpPr/>
          <p:nvPr/>
        </p:nvGrpSpPr>
        <p:grpSpPr>
          <a:xfrm>
            <a:off x="810146" y="2290993"/>
            <a:ext cx="1061203" cy="1106828"/>
            <a:chOff x="1080053" y="3055364"/>
            <a:chExt cx="1414753" cy="1476112"/>
          </a:xfrm>
        </p:grpSpPr>
        <p:sp>
          <p:nvSpPr>
            <p:cNvPr id="12" name="圆角矩形 11"/>
            <p:cNvSpPr/>
            <p:nvPr/>
          </p:nvSpPr>
          <p:spPr>
            <a:xfrm>
              <a:off x="1080053" y="3055364"/>
              <a:ext cx="1337657" cy="1476112"/>
            </a:xfrm>
            <a:prstGeom prst="roundRect">
              <a:avLst>
                <a:gd name="adj" fmla="val 7843"/>
              </a:avLst>
            </a:prstGeom>
            <a:solidFill>
              <a:schemeClr val="accent4"/>
            </a:soli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grpSp>
          <p:nvGrpSpPr>
            <p:cNvPr id="17" name="组合 16"/>
            <p:cNvGrpSpPr/>
            <p:nvPr/>
          </p:nvGrpSpPr>
          <p:grpSpPr>
            <a:xfrm>
              <a:off x="1191671" y="3204478"/>
              <a:ext cx="1303135" cy="1192396"/>
              <a:chOff x="1191671" y="3204478"/>
              <a:chExt cx="1303135" cy="1192396"/>
            </a:xfrm>
          </p:grpSpPr>
          <p:sp>
            <p:nvSpPr>
              <p:cNvPr id="24" name="文本框 27"/>
              <p:cNvSpPr txBox="1"/>
              <p:nvPr/>
            </p:nvSpPr>
            <p:spPr>
              <a:xfrm>
                <a:off x="1222068" y="3204478"/>
                <a:ext cx="1272738" cy="400202"/>
              </a:xfrm>
              <a:prstGeom prst="rect">
                <a:avLst/>
              </a:prstGeom>
              <a:noFill/>
            </p:spPr>
            <p:txBody>
              <a:bodyPr wrap="square" rtlCol="0">
                <a:spAutoFit/>
              </a:bodyPr>
              <a:lstStyle/>
              <a:p>
                <a:r>
                  <a:rPr lang="zh-CN" altLang="en-US" dirty="0">
                    <a:solidFill>
                      <a:prstClr val="white"/>
                    </a:solidFill>
                    <a:cs typeface="+mn-ea"/>
                    <a:sym typeface="+mn-lt"/>
                  </a:rPr>
                  <a:t>添加标题</a:t>
                </a:r>
              </a:p>
            </p:txBody>
          </p:sp>
          <p:sp>
            <p:nvSpPr>
              <p:cNvPr id="36" name="文本框 113"/>
              <p:cNvSpPr txBox="1"/>
              <p:nvPr/>
            </p:nvSpPr>
            <p:spPr>
              <a:xfrm>
                <a:off x="1191671" y="3534901"/>
                <a:ext cx="1159119" cy="861973"/>
              </a:xfrm>
              <a:prstGeom prst="rect">
                <a:avLst/>
              </a:prstGeom>
              <a:noFill/>
            </p:spPr>
            <p:txBody>
              <a:bodyPr wrap="square" rtlCol="0">
                <a:spAutoFit/>
              </a:bodyPr>
              <a:lstStyle/>
              <a:p>
                <a:pPr>
                  <a:lnSpc>
                    <a:spcPct val="120000"/>
                  </a:lnSpc>
                </a:pPr>
                <a:r>
                  <a:rPr lang="zh-CN" altLang="en-US" sz="750" dirty="0">
                    <a:solidFill>
                      <a:schemeClr val="bg1"/>
                    </a:solidFill>
                    <a:cs typeface="+mn-ea"/>
                    <a:sym typeface="+mn-lt"/>
                  </a:rPr>
                  <a:t>单击添加详细文字说明，或复制文本黏贴自此右键只保留文字</a:t>
                </a:r>
              </a:p>
            </p:txBody>
          </p:sp>
        </p:grpSp>
      </p:grpSp>
      <p:grpSp>
        <p:nvGrpSpPr>
          <p:cNvPr id="23" name="组合 22"/>
          <p:cNvGrpSpPr/>
          <p:nvPr/>
        </p:nvGrpSpPr>
        <p:grpSpPr>
          <a:xfrm>
            <a:off x="3685528" y="2290993"/>
            <a:ext cx="1003373" cy="1106828"/>
            <a:chOff x="4913397" y="3055364"/>
            <a:chExt cx="1337657" cy="1476112"/>
          </a:xfrm>
        </p:grpSpPr>
        <p:sp>
          <p:nvSpPr>
            <p:cNvPr id="11" name="圆角矩形 10"/>
            <p:cNvSpPr/>
            <p:nvPr/>
          </p:nvSpPr>
          <p:spPr>
            <a:xfrm>
              <a:off x="4913397" y="3055364"/>
              <a:ext cx="1337657" cy="1476112"/>
            </a:xfrm>
            <a:prstGeom prst="roundRect">
              <a:avLst>
                <a:gd name="adj" fmla="val 7843"/>
              </a:avLst>
            </a:prstGeom>
            <a:solidFill>
              <a:schemeClr val="accent2"/>
            </a:soli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25" name="文本框 29"/>
            <p:cNvSpPr txBox="1"/>
            <p:nvPr/>
          </p:nvSpPr>
          <p:spPr>
            <a:xfrm>
              <a:off x="5071262" y="3467790"/>
              <a:ext cx="1010653" cy="538905"/>
            </a:xfrm>
            <a:prstGeom prst="rect">
              <a:avLst/>
            </a:prstGeom>
            <a:noFill/>
          </p:spPr>
          <p:txBody>
            <a:bodyPr wrap="square" rtlCol="0">
              <a:spAutoFit/>
            </a:bodyPr>
            <a:lstStyle/>
            <a:p>
              <a:pPr algn="ctr"/>
              <a:r>
                <a:rPr lang="zh-CN" altLang="en-US" sz="1013" dirty="0">
                  <a:solidFill>
                    <a:prstClr val="white"/>
                  </a:solidFill>
                  <a:cs typeface="+mn-ea"/>
                  <a:sym typeface="+mn-lt"/>
                </a:rPr>
                <a:t>添加</a:t>
              </a:r>
              <a:endParaRPr lang="en-US" altLang="zh-CN" sz="1013" dirty="0">
                <a:solidFill>
                  <a:prstClr val="white"/>
                </a:solidFill>
                <a:cs typeface="+mn-ea"/>
                <a:sym typeface="+mn-lt"/>
              </a:endParaRPr>
            </a:p>
            <a:p>
              <a:pPr algn="ctr"/>
              <a:r>
                <a:rPr lang="zh-CN" altLang="en-US" sz="1013" dirty="0">
                  <a:solidFill>
                    <a:prstClr val="white"/>
                  </a:solidFill>
                  <a:cs typeface="+mn-ea"/>
                  <a:sym typeface="+mn-lt"/>
                </a:rPr>
                <a:t>标题</a:t>
              </a:r>
            </a:p>
          </p:txBody>
        </p:sp>
      </p:grpSp>
    </p:spTree>
    <p:extLst>
      <p:ext uri="{BB962C8B-B14F-4D97-AF65-F5344CB8AC3E}">
        <p14:creationId xmlns:p14="http://schemas.microsoft.com/office/powerpoint/2010/main" val="135856573"/>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par>
                                <p:cTn id="17" presetID="10" presetClass="entr" presetSubtype="0" fill="hold" grpId="0" nodeType="withEffect">
                                  <p:stCondLst>
                                    <p:cond delay="75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par>
                                <p:cTn id="23" presetID="10" presetClass="entr" presetSubtype="0" fill="hold" grpId="0" nodeType="withEffect">
                                  <p:stCondLst>
                                    <p:cond delay="100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500"/>
                                        <p:tgtEl>
                                          <p:spTgt spid="3"/>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500"/>
                                        <p:tgtEl>
                                          <p:spTgt spid="4"/>
                                        </p:tgtEl>
                                      </p:cBhvr>
                                    </p:animEffect>
                                  </p:childTnLst>
                                </p:cTn>
                              </p:par>
                              <p:par>
                                <p:cTn id="29" presetID="10" presetClass="entr" presetSubtype="0" fill="hold" grpId="0" nodeType="withEffect">
                                  <p:stCondLst>
                                    <p:cond delay="175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500"/>
                                        <p:tgtEl>
                                          <p:spTgt spid="16"/>
                                        </p:tgtEl>
                                      </p:cBhvr>
                                    </p:animEffect>
                                  </p:childTnLst>
                                </p:cTn>
                              </p:par>
                              <p:par>
                                <p:cTn id="32" presetID="10" presetClass="entr" presetSubtype="0" fill="hold" grpId="0" nodeType="withEffect">
                                  <p:stCondLst>
                                    <p:cond delay="200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childTnLst>
                          </p:cTn>
                        </p:par>
                        <p:par>
                          <p:cTn id="35" fill="hold">
                            <p:stCondLst>
                              <p:cond delay="2500"/>
                            </p:stCondLst>
                            <p:childTnLst>
                              <p:par>
                                <p:cTn id="36" presetID="53" presetClass="entr" presetSubtype="16" fill="hold" nodeType="afterEffect">
                                  <p:stCondLst>
                                    <p:cond delay="0"/>
                                  </p:stCondLst>
                                  <p:childTnLst>
                                    <p:set>
                                      <p:cBhvr>
                                        <p:cTn id="37" dur="1" fill="hold">
                                          <p:stCondLst>
                                            <p:cond delay="0"/>
                                          </p:stCondLst>
                                        </p:cTn>
                                        <p:tgtEl>
                                          <p:spTgt spid="22"/>
                                        </p:tgtEl>
                                        <p:attrNameLst>
                                          <p:attrName>style.visibility</p:attrName>
                                        </p:attrNameLst>
                                      </p:cBhvr>
                                      <p:to>
                                        <p:strVal val="visible"/>
                                      </p:to>
                                    </p:set>
                                    <p:anim calcmode="lin" valueType="num">
                                      <p:cBhvr>
                                        <p:cTn id="38" dur="100" fill="hold"/>
                                        <p:tgtEl>
                                          <p:spTgt spid="22"/>
                                        </p:tgtEl>
                                        <p:attrNameLst>
                                          <p:attrName>ppt_w</p:attrName>
                                        </p:attrNameLst>
                                      </p:cBhvr>
                                      <p:tavLst>
                                        <p:tav tm="0">
                                          <p:val>
                                            <p:fltVal val="0"/>
                                          </p:val>
                                        </p:tav>
                                        <p:tav tm="100000">
                                          <p:val>
                                            <p:strVal val="#ppt_w"/>
                                          </p:val>
                                        </p:tav>
                                      </p:tavLst>
                                    </p:anim>
                                    <p:anim calcmode="lin" valueType="num">
                                      <p:cBhvr>
                                        <p:cTn id="39" dur="100" fill="hold"/>
                                        <p:tgtEl>
                                          <p:spTgt spid="22"/>
                                        </p:tgtEl>
                                        <p:attrNameLst>
                                          <p:attrName>ppt_h</p:attrName>
                                        </p:attrNameLst>
                                      </p:cBhvr>
                                      <p:tavLst>
                                        <p:tav tm="0">
                                          <p:val>
                                            <p:fltVal val="0"/>
                                          </p:val>
                                        </p:tav>
                                        <p:tav tm="100000">
                                          <p:val>
                                            <p:strVal val="#ppt_h"/>
                                          </p:val>
                                        </p:tav>
                                      </p:tavLst>
                                    </p:anim>
                                    <p:animEffect transition="in" filter="fade">
                                      <p:cBhvr>
                                        <p:cTn id="40" dur="100"/>
                                        <p:tgtEl>
                                          <p:spTgt spid="22"/>
                                        </p:tgtEl>
                                      </p:cBhvr>
                                    </p:animEffect>
                                  </p:childTnLst>
                                </p:cTn>
                              </p:par>
                              <p:par>
                                <p:cTn id="41" presetID="6" presetClass="emph" presetSubtype="0" fill="hold" nodeType="withEffect">
                                  <p:stCondLst>
                                    <p:cond delay="100"/>
                                  </p:stCondLst>
                                  <p:childTnLst>
                                    <p:animScale>
                                      <p:cBhvr>
                                        <p:cTn id="42" dur="100" fill="hold"/>
                                        <p:tgtEl>
                                          <p:spTgt spid="22"/>
                                        </p:tgtEl>
                                      </p:cBhvr>
                                      <p:by x="110000" y="110000"/>
                                    </p:animScale>
                                  </p:childTnLst>
                                </p:cTn>
                              </p:par>
                              <p:par>
                                <p:cTn id="43" presetID="6" presetClass="emph" presetSubtype="0" fill="hold" nodeType="withEffect">
                                  <p:stCondLst>
                                    <p:cond delay="200"/>
                                  </p:stCondLst>
                                  <p:childTnLst>
                                    <p:animScale>
                                      <p:cBhvr>
                                        <p:cTn id="44" dur="200" fill="hold"/>
                                        <p:tgtEl>
                                          <p:spTgt spid="22"/>
                                        </p:tgtEl>
                                      </p:cBhvr>
                                      <p:by x="90000" y="90000"/>
                                    </p:animScale>
                                  </p:childTnLst>
                                </p:cTn>
                              </p:par>
                              <p:par>
                                <p:cTn id="45" presetID="6" presetClass="emph" presetSubtype="0" fill="hold" nodeType="withEffect">
                                  <p:stCondLst>
                                    <p:cond delay="400"/>
                                  </p:stCondLst>
                                  <p:childTnLst>
                                    <p:animScale>
                                      <p:cBhvr>
                                        <p:cTn id="46" dur="100" fill="hold"/>
                                        <p:tgtEl>
                                          <p:spTgt spid="22"/>
                                        </p:tgtEl>
                                      </p:cBhvr>
                                      <p:by x="105000" y="105000"/>
                                    </p:animScale>
                                  </p:childTnLst>
                                </p:cTn>
                              </p:par>
                              <p:par>
                                <p:cTn id="47" presetID="6" presetClass="emph" presetSubtype="0" fill="hold" nodeType="withEffect">
                                  <p:stCondLst>
                                    <p:cond delay="500"/>
                                  </p:stCondLst>
                                  <p:childTnLst>
                                    <p:animScale>
                                      <p:cBhvr>
                                        <p:cTn id="48" dur="200" fill="hold"/>
                                        <p:tgtEl>
                                          <p:spTgt spid="22"/>
                                        </p:tgtEl>
                                      </p:cBhvr>
                                      <p:by x="95000" y="95000"/>
                                    </p:animScale>
                                  </p:childTnLst>
                                </p:cTn>
                              </p:par>
                            </p:childTnLst>
                          </p:cTn>
                        </p:par>
                        <p:par>
                          <p:cTn id="49" fill="hold">
                            <p:stCondLst>
                              <p:cond delay="3200"/>
                            </p:stCondLst>
                            <p:childTnLst>
                              <p:par>
                                <p:cTn id="50" presetID="53" presetClass="entr" presetSubtype="16" fill="hold" nodeType="afterEffect">
                                  <p:stCondLst>
                                    <p:cond delay="0"/>
                                  </p:stCondLst>
                                  <p:childTnLst>
                                    <p:set>
                                      <p:cBhvr>
                                        <p:cTn id="51" dur="1" fill="hold">
                                          <p:stCondLst>
                                            <p:cond delay="0"/>
                                          </p:stCondLst>
                                        </p:cTn>
                                        <p:tgtEl>
                                          <p:spTgt spid="23"/>
                                        </p:tgtEl>
                                        <p:attrNameLst>
                                          <p:attrName>style.visibility</p:attrName>
                                        </p:attrNameLst>
                                      </p:cBhvr>
                                      <p:to>
                                        <p:strVal val="visible"/>
                                      </p:to>
                                    </p:set>
                                    <p:anim calcmode="lin" valueType="num">
                                      <p:cBhvr>
                                        <p:cTn id="52" dur="100" fill="hold"/>
                                        <p:tgtEl>
                                          <p:spTgt spid="23"/>
                                        </p:tgtEl>
                                        <p:attrNameLst>
                                          <p:attrName>ppt_w</p:attrName>
                                        </p:attrNameLst>
                                      </p:cBhvr>
                                      <p:tavLst>
                                        <p:tav tm="0">
                                          <p:val>
                                            <p:fltVal val="0"/>
                                          </p:val>
                                        </p:tav>
                                        <p:tav tm="100000">
                                          <p:val>
                                            <p:strVal val="#ppt_w"/>
                                          </p:val>
                                        </p:tav>
                                      </p:tavLst>
                                    </p:anim>
                                    <p:anim calcmode="lin" valueType="num">
                                      <p:cBhvr>
                                        <p:cTn id="53" dur="100" fill="hold"/>
                                        <p:tgtEl>
                                          <p:spTgt spid="23"/>
                                        </p:tgtEl>
                                        <p:attrNameLst>
                                          <p:attrName>ppt_h</p:attrName>
                                        </p:attrNameLst>
                                      </p:cBhvr>
                                      <p:tavLst>
                                        <p:tav tm="0">
                                          <p:val>
                                            <p:fltVal val="0"/>
                                          </p:val>
                                        </p:tav>
                                        <p:tav tm="100000">
                                          <p:val>
                                            <p:strVal val="#ppt_h"/>
                                          </p:val>
                                        </p:tav>
                                      </p:tavLst>
                                    </p:anim>
                                    <p:animEffect transition="in" filter="fade">
                                      <p:cBhvr>
                                        <p:cTn id="54" dur="100"/>
                                        <p:tgtEl>
                                          <p:spTgt spid="23"/>
                                        </p:tgtEl>
                                      </p:cBhvr>
                                    </p:animEffect>
                                  </p:childTnLst>
                                </p:cTn>
                              </p:par>
                              <p:par>
                                <p:cTn id="55" presetID="6" presetClass="emph" presetSubtype="0" fill="hold" nodeType="withEffect">
                                  <p:stCondLst>
                                    <p:cond delay="100"/>
                                  </p:stCondLst>
                                  <p:childTnLst>
                                    <p:animScale>
                                      <p:cBhvr>
                                        <p:cTn id="56" dur="100" fill="hold"/>
                                        <p:tgtEl>
                                          <p:spTgt spid="23"/>
                                        </p:tgtEl>
                                      </p:cBhvr>
                                      <p:by x="110000" y="110000"/>
                                    </p:animScale>
                                  </p:childTnLst>
                                </p:cTn>
                              </p:par>
                              <p:par>
                                <p:cTn id="57" presetID="6" presetClass="emph" presetSubtype="0" fill="hold" nodeType="withEffect">
                                  <p:stCondLst>
                                    <p:cond delay="200"/>
                                  </p:stCondLst>
                                  <p:childTnLst>
                                    <p:animScale>
                                      <p:cBhvr>
                                        <p:cTn id="58" dur="200" fill="hold"/>
                                        <p:tgtEl>
                                          <p:spTgt spid="23"/>
                                        </p:tgtEl>
                                      </p:cBhvr>
                                      <p:by x="90000" y="90000"/>
                                    </p:animScale>
                                  </p:childTnLst>
                                </p:cTn>
                              </p:par>
                              <p:par>
                                <p:cTn id="59" presetID="6" presetClass="emph" presetSubtype="0" fill="hold" nodeType="withEffect">
                                  <p:stCondLst>
                                    <p:cond delay="400"/>
                                  </p:stCondLst>
                                  <p:childTnLst>
                                    <p:animScale>
                                      <p:cBhvr>
                                        <p:cTn id="60" dur="100" fill="hold"/>
                                        <p:tgtEl>
                                          <p:spTgt spid="23"/>
                                        </p:tgtEl>
                                      </p:cBhvr>
                                      <p:by x="105000" y="105000"/>
                                    </p:animScale>
                                  </p:childTnLst>
                                </p:cTn>
                              </p:par>
                              <p:par>
                                <p:cTn id="61" presetID="6" presetClass="emph" presetSubtype="0" fill="hold" nodeType="withEffect">
                                  <p:stCondLst>
                                    <p:cond delay="500"/>
                                  </p:stCondLst>
                                  <p:childTnLst>
                                    <p:animScale>
                                      <p:cBhvr>
                                        <p:cTn id="62" dur="200" fill="hold"/>
                                        <p:tgtEl>
                                          <p:spTgt spid="23"/>
                                        </p:tgtEl>
                                      </p:cBhvr>
                                      <p:by x="95000" y="95000"/>
                                    </p:animScale>
                                  </p:childTnLst>
                                </p:cTn>
                              </p:par>
                            </p:childTnLst>
                          </p:cTn>
                        </p:par>
                        <p:par>
                          <p:cTn id="63" fill="hold">
                            <p:stCondLst>
                              <p:cond delay="3900"/>
                            </p:stCondLst>
                            <p:childTnLst>
                              <p:par>
                                <p:cTn id="64" presetID="53" presetClass="entr" presetSubtype="16" fill="hold" nodeType="afterEffect">
                                  <p:stCondLst>
                                    <p:cond delay="0"/>
                                  </p:stCondLst>
                                  <p:childTnLst>
                                    <p:set>
                                      <p:cBhvr>
                                        <p:cTn id="65" dur="1" fill="hold">
                                          <p:stCondLst>
                                            <p:cond delay="0"/>
                                          </p:stCondLst>
                                        </p:cTn>
                                        <p:tgtEl>
                                          <p:spTgt spid="20"/>
                                        </p:tgtEl>
                                        <p:attrNameLst>
                                          <p:attrName>style.visibility</p:attrName>
                                        </p:attrNameLst>
                                      </p:cBhvr>
                                      <p:to>
                                        <p:strVal val="visible"/>
                                      </p:to>
                                    </p:set>
                                    <p:anim calcmode="lin" valueType="num">
                                      <p:cBhvr>
                                        <p:cTn id="66" dur="100" fill="hold"/>
                                        <p:tgtEl>
                                          <p:spTgt spid="20"/>
                                        </p:tgtEl>
                                        <p:attrNameLst>
                                          <p:attrName>ppt_w</p:attrName>
                                        </p:attrNameLst>
                                      </p:cBhvr>
                                      <p:tavLst>
                                        <p:tav tm="0">
                                          <p:val>
                                            <p:fltVal val="0"/>
                                          </p:val>
                                        </p:tav>
                                        <p:tav tm="100000">
                                          <p:val>
                                            <p:strVal val="#ppt_w"/>
                                          </p:val>
                                        </p:tav>
                                      </p:tavLst>
                                    </p:anim>
                                    <p:anim calcmode="lin" valueType="num">
                                      <p:cBhvr>
                                        <p:cTn id="67" dur="100" fill="hold"/>
                                        <p:tgtEl>
                                          <p:spTgt spid="20"/>
                                        </p:tgtEl>
                                        <p:attrNameLst>
                                          <p:attrName>ppt_h</p:attrName>
                                        </p:attrNameLst>
                                      </p:cBhvr>
                                      <p:tavLst>
                                        <p:tav tm="0">
                                          <p:val>
                                            <p:fltVal val="0"/>
                                          </p:val>
                                        </p:tav>
                                        <p:tav tm="100000">
                                          <p:val>
                                            <p:strVal val="#ppt_h"/>
                                          </p:val>
                                        </p:tav>
                                      </p:tavLst>
                                    </p:anim>
                                    <p:animEffect transition="in" filter="fade">
                                      <p:cBhvr>
                                        <p:cTn id="68" dur="100"/>
                                        <p:tgtEl>
                                          <p:spTgt spid="20"/>
                                        </p:tgtEl>
                                      </p:cBhvr>
                                    </p:animEffect>
                                  </p:childTnLst>
                                </p:cTn>
                              </p:par>
                              <p:par>
                                <p:cTn id="69" presetID="6" presetClass="emph" presetSubtype="0" fill="hold" nodeType="withEffect">
                                  <p:stCondLst>
                                    <p:cond delay="100"/>
                                  </p:stCondLst>
                                  <p:childTnLst>
                                    <p:animScale>
                                      <p:cBhvr>
                                        <p:cTn id="70" dur="100" fill="hold"/>
                                        <p:tgtEl>
                                          <p:spTgt spid="20"/>
                                        </p:tgtEl>
                                      </p:cBhvr>
                                      <p:by x="110000" y="110000"/>
                                    </p:animScale>
                                  </p:childTnLst>
                                </p:cTn>
                              </p:par>
                              <p:par>
                                <p:cTn id="71" presetID="6" presetClass="emph" presetSubtype="0" fill="hold" nodeType="withEffect">
                                  <p:stCondLst>
                                    <p:cond delay="200"/>
                                  </p:stCondLst>
                                  <p:childTnLst>
                                    <p:animScale>
                                      <p:cBhvr>
                                        <p:cTn id="72" dur="200" fill="hold"/>
                                        <p:tgtEl>
                                          <p:spTgt spid="20"/>
                                        </p:tgtEl>
                                      </p:cBhvr>
                                      <p:by x="90000" y="90000"/>
                                    </p:animScale>
                                  </p:childTnLst>
                                </p:cTn>
                              </p:par>
                              <p:par>
                                <p:cTn id="73" presetID="6" presetClass="emph" presetSubtype="0" fill="hold" nodeType="withEffect">
                                  <p:stCondLst>
                                    <p:cond delay="400"/>
                                  </p:stCondLst>
                                  <p:childTnLst>
                                    <p:animScale>
                                      <p:cBhvr>
                                        <p:cTn id="74" dur="100" fill="hold"/>
                                        <p:tgtEl>
                                          <p:spTgt spid="20"/>
                                        </p:tgtEl>
                                      </p:cBhvr>
                                      <p:by x="105000" y="105000"/>
                                    </p:animScale>
                                  </p:childTnLst>
                                </p:cTn>
                              </p:par>
                              <p:par>
                                <p:cTn id="75" presetID="6" presetClass="emph" presetSubtype="0" fill="hold" nodeType="withEffect">
                                  <p:stCondLst>
                                    <p:cond delay="500"/>
                                  </p:stCondLst>
                                  <p:childTnLst>
                                    <p:animScale>
                                      <p:cBhvr>
                                        <p:cTn id="76" dur="200" fill="hold"/>
                                        <p:tgtEl>
                                          <p:spTgt spid="20"/>
                                        </p:tgtEl>
                                      </p:cBhvr>
                                      <p:by x="95000" y="95000"/>
                                    </p:animScale>
                                  </p:childTnLst>
                                </p:cTn>
                              </p:par>
                            </p:childTnLst>
                          </p:cTn>
                        </p:par>
                        <p:par>
                          <p:cTn id="77" fill="hold">
                            <p:stCondLst>
                              <p:cond delay="4600"/>
                            </p:stCondLst>
                            <p:childTnLst>
                              <p:par>
                                <p:cTn id="78" presetID="53" presetClass="entr" presetSubtype="16" fill="hold" nodeType="afterEffect">
                                  <p:stCondLst>
                                    <p:cond delay="0"/>
                                  </p:stCondLst>
                                  <p:childTnLst>
                                    <p:set>
                                      <p:cBhvr>
                                        <p:cTn id="79" dur="1" fill="hold">
                                          <p:stCondLst>
                                            <p:cond delay="0"/>
                                          </p:stCondLst>
                                        </p:cTn>
                                        <p:tgtEl>
                                          <p:spTgt spid="27"/>
                                        </p:tgtEl>
                                        <p:attrNameLst>
                                          <p:attrName>style.visibility</p:attrName>
                                        </p:attrNameLst>
                                      </p:cBhvr>
                                      <p:to>
                                        <p:strVal val="visible"/>
                                      </p:to>
                                    </p:set>
                                    <p:anim calcmode="lin" valueType="num">
                                      <p:cBhvr>
                                        <p:cTn id="80" dur="100" fill="hold"/>
                                        <p:tgtEl>
                                          <p:spTgt spid="27"/>
                                        </p:tgtEl>
                                        <p:attrNameLst>
                                          <p:attrName>ppt_w</p:attrName>
                                        </p:attrNameLst>
                                      </p:cBhvr>
                                      <p:tavLst>
                                        <p:tav tm="0">
                                          <p:val>
                                            <p:fltVal val="0"/>
                                          </p:val>
                                        </p:tav>
                                        <p:tav tm="100000">
                                          <p:val>
                                            <p:strVal val="#ppt_w"/>
                                          </p:val>
                                        </p:tav>
                                      </p:tavLst>
                                    </p:anim>
                                    <p:anim calcmode="lin" valueType="num">
                                      <p:cBhvr>
                                        <p:cTn id="81" dur="100" fill="hold"/>
                                        <p:tgtEl>
                                          <p:spTgt spid="27"/>
                                        </p:tgtEl>
                                        <p:attrNameLst>
                                          <p:attrName>ppt_h</p:attrName>
                                        </p:attrNameLst>
                                      </p:cBhvr>
                                      <p:tavLst>
                                        <p:tav tm="0">
                                          <p:val>
                                            <p:fltVal val="0"/>
                                          </p:val>
                                        </p:tav>
                                        <p:tav tm="100000">
                                          <p:val>
                                            <p:strVal val="#ppt_h"/>
                                          </p:val>
                                        </p:tav>
                                      </p:tavLst>
                                    </p:anim>
                                    <p:animEffect transition="in" filter="fade">
                                      <p:cBhvr>
                                        <p:cTn id="82" dur="100"/>
                                        <p:tgtEl>
                                          <p:spTgt spid="27"/>
                                        </p:tgtEl>
                                      </p:cBhvr>
                                    </p:animEffect>
                                  </p:childTnLst>
                                </p:cTn>
                              </p:par>
                              <p:par>
                                <p:cTn id="83" presetID="6" presetClass="emph" presetSubtype="0" fill="hold" nodeType="withEffect">
                                  <p:stCondLst>
                                    <p:cond delay="100"/>
                                  </p:stCondLst>
                                  <p:childTnLst>
                                    <p:animScale>
                                      <p:cBhvr>
                                        <p:cTn id="84" dur="100" fill="hold"/>
                                        <p:tgtEl>
                                          <p:spTgt spid="27"/>
                                        </p:tgtEl>
                                      </p:cBhvr>
                                      <p:by x="110000" y="110000"/>
                                    </p:animScale>
                                  </p:childTnLst>
                                </p:cTn>
                              </p:par>
                              <p:par>
                                <p:cTn id="85" presetID="6" presetClass="emph" presetSubtype="0" fill="hold" nodeType="withEffect">
                                  <p:stCondLst>
                                    <p:cond delay="200"/>
                                  </p:stCondLst>
                                  <p:childTnLst>
                                    <p:animScale>
                                      <p:cBhvr>
                                        <p:cTn id="86" dur="200" fill="hold"/>
                                        <p:tgtEl>
                                          <p:spTgt spid="27"/>
                                        </p:tgtEl>
                                      </p:cBhvr>
                                      <p:by x="90000" y="90000"/>
                                    </p:animScale>
                                  </p:childTnLst>
                                </p:cTn>
                              </p:par>
                              <p:par>
                                <p:cTn id="87" presetID="6" presetClass="emph" presetSubtype="0" fill="hold" nodeType="withEffect">
                                  <p:stCondLst>
                                    <p:cond delay="400"/>
                                  </p:stCondLst>
                                  <p:childTnLst>
                                    <p:animScale>
                                      <p:cBhvr>
                                        <p:cTn id="88" dur="100" fill="hold"/>
                                        <p:tgtEl>
                                          <p:spTgt spid="27"/>
                                        </p:tgtEl>
                                      </p:cBhvr>
                                      <p:by x="105000" y="105000"/>
                                    </p:animScale>
                                  </p:childTnLst>
                                </p:cTn>
                              </p:par>
                              <p:par>
                                <p:cTn id="89" presetID="6" presetClass="emph" presetSubtype="0" fill="hold" nodeType="withEffect">
                                  <p:stCondLst>
                                    <p:cond delay="500"/>
                                  </p:stCondLst>
                                  <p:childTnLst>
                                    <p:animScale>
                                      <p:cBhvr>
                                        <p:cTn id="90" dur="200" fill="hold"/>
                                        <p:tgtEl>
                                          <p:spTgt spid="27"/>
                                        </p:tgtEl>
                                      </p:cBhvr>
                                      <p:by x="95000" y="95000"/>
                                    </p:animScale>
                                  </p:childTnLst>
                                </p:cTn>
                              </p:par>
                            </p:childTnLst>
                          </p:cTn>
                        </p:par>
                        <p:par>
                          <p:cTn id="91" fill="hold">
                            <p:stCondLst>
                              <p:cond delay="5300"/>
                            </p:stCondLst>
                            <p:childTnLst>
                              <p:par>
                                <p:cTn id="92" presetID="22" presetClass="entr" presetSubtype="8" fill="hold" grpId="0" nodeType="afterEffect">
                                  <p:stCondLst>
                                    <p:cond delay="0"/>
                                  </p:stCondLst>
                                  <p:childTnLst>
                                    <p:set>
                                      <p:cBhvr>
                                        <p:cTn id="93" dur="1" fill="hold">
                                          <p:stCondLst>
                                            <p:cond delay="0"/>
                                          </p:stCondLst>
                                        </p:cTn>
                                        <p:tgtEl>
                                          <p:spTgt spid="31"/>
                                        </p:tgtEl>
                                        <p:attrNameLst>
                                          <p:attrName>style.visibility</p:attrName>
                                        </p:attrNameLst>
                                      </p:cBhvr>
                                      <p:to>
                                        <p:strVal val="visible"/>
                                      </p:to>
                                    </p:set>
                                    <p:animEffect transition="in" filter="wipe(left)">
                                      <p:cBhvr>
                                        <p:cTn id="94" dur="500"/>
                                        <p:tgtEl>
                                          <p:spTgt spid="31"/>
                                        </p:tgtEl>
                                      </p:cBhvr>
                                    </p:animEffect>
                                  </p:childTnLst>
                                </p:cTn>
                              </p:par>
                            </p:childTnLst>
                          </p:cTn>
                        </p:par>
                        <p:par>
                          <p:cTn id="95" fill="hold">
                            <p:stCondLst>
                              <p:cond delay="5800"/>
                            </p:stCondLst>
                            <p:childTnLst>
                              <p:par>
                                <p:cTn id="96" presetID="22" presetClass="entr" presetSubtype="8" fill="hold" nodeType="afterEffect">
                                  <p:stCondLst>
                                    <p:cond delay="0"/>
                                  </p:stCondLst>
                                  <p:childTnLst>
                                    <p:set>
                                      <p:cBhvr>
                                        <p:cTn id="97" dur="1" fill="hold">
                                          <p:stCondLst>
                                            <p:cond delay="0"/>
                                          </p:stCondLst>
                                        </p:cTn>
                                        <p:tgtEl>
                                          <p:spTgt spid="32"/>
                                        </p:tgtEl>
                                        <p:attrNameLst>
                                          <p:attrName>style.visibility</p:attrName>
                                        </p:attrNameLst>
                                      </p:cBhvr>
                                      <p:to>
                                        <p:strVal val="visible"/>
                                      </p:to>
                                    </p:set>
                                    <p:animEffect transition="in" filter="wipe(left)">
                                      <p:cBhvr>
                                        <p:cTn id="98" dur="500"/>
                                        <p:tgtEl>
                                          <p:spTgt spid="32"/>
                                        </p:tgtEl>
                                      </p:cBhvr>
                                    </p:animEffect>
                                  </p:childTnLst>
                                </p:cTn>
                              </p:par>
                            </p:childTnLst>
                          </p:cTn>
                        </p:par>
                        <p:par>
                          <p:cTn id="99" fill="hold">
                            <p:stCondLst>
                              <p:cond delay="6300"/>
                            </p:stCondLst>
                            <p:childTnLst>
                              <p:par>
                                <p:cTn id="100" presetID="22" presetClass="entr" presetSubtype="1" fill="hold" grpId="0" nodeType="afterEffect">
                                  <p:stCondLst>
                                    <p:cond delay="0"/>
                                  </p:stCondLst>
                                  <p:childTnLst>
                                    <p:set>
                                      <p:cBhvr>
                                        <p:cTn id="101" dur="1" fill="hold">
                                          <p:stCondLst>
                                            <p:cond delay="0"/>
                                          </p:stCondLst>
                                        </p:cTn>
                                        <p:tgtEl>
                                          <p:spTgt spid="33"/>
                                        </p:tgtEl>
                                        <p:attrNameLst>
                                          <p:attrName>style.visibility</p:attrName>
                                        </p:attrNameLst>
                                      </p:cBhvr>
                                      <p:to>
                                        <p:strVal val="visible"/>
                                      </p:to>
                                    </p:set>
                                    <p:animEffect transition="in" filter="wipe(up)">
                                      <p:cBhvr>
                                        <p:cTn id="10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13" grpId="0" animBg="1"/>
      <p:bldP spid="14" grpId="0" animBg="1"/>
      <p:bldP spid="15" grpId="0" animBg="1"/>
      <p:bldP spid="16" grpId="0" animBg="1"/>
      <p:bldP spid="31" grpId="0"/>
      <p:bldP spid="3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2700" y="0"/>
            <a:ext cx="9156700" cy="5143500"/>
          </a:xfrm>
          <a:prstGeom prst="rect">
            <a:avLst/>
          </a:prstGeom>
        </p:spPr>
      </p:pic>
      <p:sp>
        <p:nvSpPr>
          <p:cNvPr id="4" name="文本框 3"/>
          <p:cNvSpPr txBox="1"/>
          <p:nvPr/>
        </p:nvSpPr>
        <p:spPr>
          <a:xfrm>
            <a:off x="736600" y="4330700"/>
            <a:ext cx="3361305" cy="338554"/>
          </a:xfrm>
          <a:prstGeom prst="rect">
            <a:avLst/>
          </a:prstGeom>
          <a:noFill/>
        </p:spPr>
        <p:txBody>
          <a:bodyPr wrap="none" rtlCol="0">
            <a:spAutoFit/>
          </a:bodyPr>
          <a:lstStyle/>
          <a:p>
            <a:pPr lvl="0">
              <a:defRPr/>
            </a:pPr>
            <a:r>
              <a:rPr lang="zh-CN" altLang="en-US" sz="1600" dirty="0">
                <a:solidFill>
                  <a:prstClr val="black"/>
                </a:solidFill>
                <a:cs typeface="+mn-ea"/>
                <a:sym typeface="+mn-lt"/>
              </a:rPr>
              <a:t>汇报：第一</a:t>
            </a:r>
            <a:r>
              <a:rPr lang="en-US" altLang="zh-CN" sz="1600" dirty="0">
                <a:solidFill>
                  <a:prstClr val="black"/>
                </a:solidFill>
                <a:cs typeface="+mn-ea"/>
                <a:sym typeface="+mn-lt"/>
              </a:rPr>
              <a:t>PPT  </a:t>
            </a:r>
            <a:r>
              <a:rPr lang="zh-CN" altLang="en-US" sz="1600" dirty="0">
                <a:solidFill>
                  <a:prstClr val="black"/>
                </a:solidFill>
                <a:cs typeface="+mn-ea"/>
                <a:sym typeface="+mn-lt"/>
              </a:rPr>
              <a:t>时间：</a:t>
            </a:r>
            <a:r>
              <a:rPr lang="en-US" altLang="zh-CN" sz="1600" dirty="0">
                <a:solidFill>
                  <a:prstClr val="black"/>
                </a:solidFill>
                <a:cs typeface="+mn-ea"/>
                <a:sym typeface="+mn-lt"/>
              </a:rPr>
              <a:t>2020.12.12</a:t>
            </a:r>
          </a:p>
        </p:txBody>
      </p:sp>
      <p:sp>
        <p:nvSpPr>
          <p:cNvPr id="7" name="文本框 6"/>
          <p:cNvSpPr txBox="1"/>
          <p:nvPr/>
        </p:nvSpPr>
        <p:spPr>
          <a:xfrm>
            <a:off x="736600" y="3710345"/>
            <a:ext cx="4514762" cy="58477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prstClr val="black"/>
                </a:solidFill>
                <a:effectLst/>
                <a:uLnTx/>
                <a:uFillTx/>
                <a:cs typeface="+mn-ea"/>
                <a:sym typeface="+mn-lt"/>
              </a:rPr>
              <a:t>感谢观看 </a:t>
            </a:r>
            <a:r>
              <a:rPr kumimoji="0" lang="en-US" altLang="zh-CN" sz="3200" b="1" i="0" u="none" strike="noStrike" kern="1200" cap="none" spc="0" normalizeH="0" baseline="0" noProof="0" dirty="0" smtClean="0">
                <a:ln>
                  <a:noFill/>
                </a:ln>
                <a:solidFill>
                  <a:prstClr val="black"/>
                </a:solidFill>
                <a:effectLst/>
                <a:uLnTx/>
                <a:uFillTx/>
                <a:cs typeface="+mn-ea"/>
                <a:sym typeface="+mn-lt"/>
              </a:rPr>
              <a:t>THANK YOU</a:t>
            </a:r>
            <a:endParaRPr kumimoji="0" lang="zh-CN" altLang="en-US" sz="3200" b="1" i="0" u="none" strike="noStrike" kern="1200" cap="none" spc="0" normalizeH="0" baseline="0" noProof="0" dirty="0">
              <a:ln>
                <a:noFill/>
              </a:ln>
              <a:solidFill>
                <a:prstClr val="black"/>
              </a:solidFill>
              <a:effectLst/>
              <a:uLnTx/>
              <a:uFillTx/>
              <a:cs typeface="+mn-ea"/>
              <a:sym typeface="+mn-lt"/>
            </a:endParaRPr>
          </a:p>
        </p:txBody>
      </p:sp>
    </p:spTree>
    <p:extLst>
      <p:ext uri="{BB962C8B-B14F-4D97-AF65-F5344CB8AC3E}">
        <p14:creationId xmlns:p14="http://schemas.microsoft.com/office/powerpoint/2010/main" val="723194356"/>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par>
                          <p:cTn id="8" fill="hold">
                            <p:stCondLst>
                              <p:cond delay="1000"/>
                            </p:stCondLst>
                            <p:childTnLst>
                              <p:par>
                                <p:cTn id="9" presetID="10" presetClass="entr" presetSubtype="0" fill="hold" grpId="0" nodeType="afterEffect">
                                  <p:stCondLst>
                                    <p:cond delay="0"/>
                                  </p:stCondLst>
                                  <p:iterate type="lt">
                                    <p:tmPct val="15000"/>
                                  </p:iterate>
                                  <p:childTnLst>
                                    <p:set>
                                      <p:cBhvr>
                                        <p:cTn id="10" dur="1" fill="hold">
                                          <p:stCondLst>
                                            <p:cond delay="0"/>
                                          </p:stCondLst>
                                        </p:cTn>
                                        <p:tgtEl>
                                          <p:spTgt spid="7"/>
                                        </p:tgtEl>
                                        <p:attrNameLst>
                                          <p:attrName>style.visibility</p:attrName>
                                        </p:attrNameLst>
                                      </p:cBhvr>
                                      <p:to>
                                        <p:strVal val="visible"/>
                                      </p:to>
                                    </p:set>
                                    <p:animEffect transition="in" filter="fade">
                                      <p:cBhvr>
                                        <p:cTn id="11" dur="750"/>
                                        <p:tgtEl>
                                          <p:spTgt spid="7"/>
                                        </p:tgtEl>
                                      </p:cBhvr>
                                    </p:animEffect>
                                  </p:childTnLst>
                                </p:cTn>
                              </p:par>
                            </p:childTnLst>
                          </p:cTn>
                        </p:par>
                        <p:par>
                          <p:cTn id="12" fill="hold">
                            <p:stCondLst>
                              <p:cond delay="2988"/>
                            </p:stCondLst>
                            <p:childTnLst>
                              <p:par>
                                <p:cTn id="13" presetID="2" presetClass="entr" presetSubtype="4" fill="hold" nodeType="after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 calcmode="lin" valueType="num">
                                      <p:cBhvr additive="base">
                                        <p:cTn id="15" dur="75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6" dur="75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4" y="3327834"/>
            <a:ext cx="6768752" cy="16201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板：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材：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5"/>
              </a:rPr>
              <a:t>www.1ppt.com/sucai</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表：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个人简历</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www.1ppt.com/jianli/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件：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手抄报</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www.1ppt.com/shouchaobao/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试</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题</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sp>
        <p:nvSpPr>
          <p:cNvPr id="15" name="Rectangle 3"/>
          <p:cNvSpPr>
            <a:spLocks noChangeArrowheads="1"/>
          </p:cNvSpPr>
          <p:nvPr/>
        </p:nvSpPr>
        <p:spPr bwMode="auto">
          <a:xfrm>
            <a:off x="396308" y="2323010"/>
            <a:ext cx="4103687" cy="89681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个</a:t>
            </a:r>
            <a:r>
              <a:rPr lang="zh-CN" altLang="en-US" sz="1200" kern="0" dirty="0" smtClean="0">
                <a:solidFill>
                  <a:prstClr val="white"/>
                </a:solidFill>
                <a:latin typeface="微软雅黑" pitchFamily="34" charset="-122"/>
                <a:ea typeface="微软雅黑" pitchFamily="34" charset="-122"/>
              </a:rPr>
              <a:t>人学习、研究。</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89681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027" name="Picture 3"/>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460528" y="267184"/>
            <a:ext cx="5919787" cy="17645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571002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5" cstate="screen">
            <a:extLst>
              <a:ext uri="{28A0092B-C50C-407E-A947-70E740481C1C}">
                <a14:useLocalDpi xmlns:a14="http://schemas.microsoft.com/office/drawing/2010/main"/>
              </a:ext>
            </a:extLst>
          </a:blip>
          <a:srcRect l="-138"/>
          <a:stretch/>
        </p:blipFill>
        <p:spPr>
          <a:xfrm>
            <a:off x="-25400" y="0"/>
            <a:ext cx="9169400" cy="5143500"/>
          </a:xfrm>
          <a:prstGeom prst="rect">
            <a:avLst/>
          </a:prstGeom>
        </p:spPr>
      </p:pic>
      <p:grpSp>
        <p:nvGrpSpPr>
          <p:cNvPr id="5" name="组合 4"/>
          <p:cNvGrpSpPr/>
          <p:nvPr/>
        </p:nvGrpSpPr>
        <p:grpSpPr>
          <a:xfrm>
            <a:off x="654763" y="3405116"/>
            <a:ext cx="4120437" cy="912884"/>
            <a:chOff x="2053035" y="1110854"/>
            <a:chExt cx="3477015" cy="770334"/>
          </a:xfrm>
        </p:grpSpPr>
        <p:sp>
          <p:nvSpPr>
            <p:cNvPr id="9" name="矩形 8"/>
            <p:cNvSpPr/>
            <p:nvPr>
              <p:custDataLst>
                <p:tags r:id="rId1"/>
              </p:custDataLst>
            </p:nvPr>
          </p:nvSpPr>
          <p:spPr>
            <a:xfrm>
              <a:off x="2862660" y="1110854"/>
              <a:ext cx="2667390" cy="770334"/>
            </a:xfrm>
            <a:prstGeom prst="rect">
              <a:avLst/>
            </a:prstGeom>
            <a:solidFill>
              <a:srgbClr val="F4FBEB"/>
            </a:solidFill>
            <a:ln w="25400" cap="flat" cmpd="sng" algn="ctr">
              <a:noFill/>
              <a:prstDash val="solid"/>
            </a:ln>
            <a:effectLst/>
          </p:spPr>
          <p:txBody>
            <a:bodyPr lIns="162000" anchor="ctr">
              <a:normAutofit/>
            </a:bodyPr>
            <a:lstStyle/>
            <a:p>
              <a:pPr lvl="0" algn="ctr">
                <a:defRPr/>
              </a:pPr>
              <a:r>
                <a:rPr lang="zh-CN" altLang="en-US" sz="2800" kern="0" dirty="0">
                  <a:solidFill>
                    <a:srgbClr val="363636"/>
                  </a:solidFill>
                  <a:cs typeface="+mn-ea"/>
                  <a:sym typeface="+mn-lt"/>
                </a:rPr>
                <a:t>单击添加文字标题</a:t>
              </a:r>
            </a:p>
          </p:txBody>
        </p:sp>
        <p:sp>
          <p:nvSpPr>
            <p:cNvPr id="10" name="矩形 1"/>
            <p:cNvSpPr/>
            <p:nvPr>
              <p:custDataLst>
                <p:tags r:id="rId2"/>
              </p:custDataLst>
            </p:nvPr>
          </p:nvSpPr>
          <p:spPr>
            <a:xfrm>
              <a:off x="2053035" y="1110854"/>
              <a:ext cx="989409" cy="770334"/>
            </a:xfrm>
            <a:custGeom>
              <a:avLst/>
              <a:gdLst/>
              <a:ahLst/>
              <a:cxnLst/>
              <a:rect l="l" t="t" r="r" b="b"/>
              <a:pathLst>
                <a:path w="1759256" h="1368152">
                  <a:moveTo>
                    <a:pt x="0" y="0"/>
                  </a:moveTo>
                  <a:lnTo>
                    <a:pt x="1512168" y="0"/>
                  </a:lnTo>
                  <a:lnTo>
                    <a:pt x="1512168" y="255262"/>
                  </a:lnTo>
                  <a:lnTo>
                    <a:pt x="1759256" y="409692"/>
                  </a:lnTo>
                  <a:lnTo>
                    <a:pt x="1512168" y="564122"/>
                  </a:lnTo>
                  <a:lnTo>
                    <a:pt x="1512168" y="1368152"/>
                  </a:lnTo>
                  <a:lnTo>
                    <a:pt x="0" y="1368152"/>
                  </a:lnTo>
                  <a:close/>
                </a:path>
              </a:pathLst>
            </a:custGeom>
            <a:solidFill>
              <a:srgbClr val="2A9082"/>
            </a:solidFill>
            <a:ln w="19050" cap="flat" cmpd="sng" algn="ctr">
              <a:noFill/>
              <a:prstDash val="solid"/>
            </a:ln>
            <a:effectLst/>
          </p:spPr>
          <p:txBody>
            <a:bodyPr lIns="0" tIns="0" rIns="108000" bIns="0" anchor="ctr"/>
            <a:lstStyle/>
            <a:p>
              <a:pPr algn="ctr"/>
              <a:r>
                <a:rPr lang="zh-CN" altLang="en-US" sz="1800" kern="0" dirty="0">
                  <a:solidFill>
                    <a:sysClr val="window" lastClr="FFFFFF"/>
                  </a:solidFill>
                  <a:cs typeface="+mn-ea"/>
                  <a:sym typeface="+mn-lt"/>
                </a:rPr>
                <a:t>第一章</a:t>
              </a:r>
            </a:p>
          </p:txBody>
        </p:sp>
      </p:grpSp>
    </p:spTree>
    <p:extLst>
      <p:ext uri="{BB962C8B-B14F-4D97-AF65-F5344CB8AC3E}">
        <p14:creationId xmlns:p14="http://schemas.microsoft.com/office/powerpoint/2010/main" val="3269845"/>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0-#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矩形 66"/>
          <p:cNvSpPr/>
          <p:nvPr/>
        </p:nvSpPr>
        <p:spPr>
          <a:xfrm>
            <a:off x="3494770" y="1938600"/>
            <a:ext cx="2046780" cy="1911414"/>
          </a:xfrm>
          <a:prstGeom prst="rect">
            <a:avLst/>
          </a:prstGeom>
          <a:noFill/>
          <a:ln w="19050">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70" name="椭圆 69"/>
          <p:cNvSpPr/>
          <p:nvPr/>
        </p:nvSpPr>
        <p:spPr>
          <a:xfrm>
            <a:off x="2846432" y="1322909"/>
            <a:ext cx="1295363" cy="1294893"/>
          </a:xfrm>
          <a:prstGeom prst="ellipse">
            <a:avLst/>
          </a:prstGeom>
          <a:gradFill>
            <a:gsLst>
              <a:gs pos="0">
                <a:srgbClr val="D3D3D3"/>
              </a:gs>
              <a:gs pos="100000">
                <a:srgbClr val="F7F7F7"/>
              </a:gs>
            </a:gsLst>
            <a:lin ang="2700000" scaled="1"/>
          </a:gradFill>
          <a:ln w="31750">
            <a:gradFill flip="none" rotWithShape="1">
              <a:gsLst>
                <a:gs pos="0">
                  <a:schemeClr val="bg1"/>
                </a:gs>
                <a:gs pos="100000">
                  <a:schemeClr val="bg1">
                    <a:lumMod val="75000"/>
                  </a:schemeClr>
                </a:gs>
              </a:gsLst>
              <a:lin ang="2700000" scaled="1"/>
              <a:tileRect/>
            </a:gradFill>
          </a:ln>
          <a:effectLst>
            <a:outerShdw blurRad="406400" dist="1651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71" name="任意多边形 70"/>
          <p:cNvSpPr/>
          <p:nvPr/>
        </p:nvSpPr>
        <p:spPr>
          <a:xfrm rot="18900000" flipH="1">
            <a:off x="2964781" y="1434806"/>
            <a:ext cx="1058666" cy="1058283"/>
          </a:xfrm>
          <a:custGeom>
            <a:avLst/>
            <a:gdLst>
              <a:gd name="connsiteX0" fmla="*/ 375395 w 1197558"/>
              <a:gd name="connsiteY0" fmla="*/ 375395 h 1197558"/>
              <a:gd name="connsiteX1" fmla="*/ 822163 w 1197558"/>
              <a:gd name="connsiteY1" fmla="*/ 375395 h 1197558"/>
              <a:gd name="connsiteX2" fmla="*/ 822163 w 1197558"/>
              <a:gd name="connsiteY2" fmla="*/ 822163 h 1197558"/>
              <a:gd name="connsiteX3" fmla="*/ 375395 w 1197558"/>
              <a:gd name="connsiteY3" fmla="*/ 822163 h 1197558"/>
              <a:gd name="connsiteX4" fmla="*/ 375395 w 1197558"/>
              <a:gd name="connsiteY4" fmla="*/ 375395 h 1197558"/>
              <a:gd name="connsiteX5" fmla="*/ 234098 w 1197558"/>
              <a:gd name="connsiteY5" fmla="*/ 116658 h 1197558"/>
              <a:gd name="connsiteX6" fmla="*/ 116658 w 1197558"/>
              <a:gd name="connsiteY6" fmla="*/ 234098 h 1197558"/>
              <a:gd name="connsiteX7" fmla="*/ 210207 w 1197558"/>
              <a:gd name="connsiteY7" fmla="*/ 327647 h 1197558"/>
              <a:gd name="connsiteX8" fmla="*/ 178624 w 1197558"/>
              <a:gd name="connsiteY8" fmla="*/ 378145 h 1197558"/>
              <a:gd name="connsiteX9" fmla="*/ 133029 w 1197558"/>
              <a:gd name="connsiteY9" fmla="*/ 508165 h 1197558"/>
              <a:gd name="connsiteX10" fmla="*/ 131936 w 1197558"/>
              <a:gd name="connsiteY10" fmla="*/ 515736 h 1197558"/>
              <a:gd name="connsiteX11" fmla="*/ 0 w 1197558"/>
              <a:gd name="connsiteY11" fmla="*/ 515736 h 1197558"/>
              <a:gd name="connsiteX12" fmla="*/ 0 w 1197558"/>
              <a:gd name="connsiteY12" fmla="*/ 681821 h 1197558"/>
              <a:gd name="connsiteX13" fmla="*/ 131936 w 1197558"/>
              <a:gd name="connsiteY13" fmla="*/ 681821 h 1197558"/>
              <a:gd name="connsiteX14" fmla="*/ 133029 w 1197558"/>
              <a:gd name="connsiteY14" fmla="*/ 689393 h 1197558"/>
              <a:gd name="connsiteX15" fmla="*/ 178624 w 1197558"/>
              <a:gd name="connsiteY15" fmla="*/ 819412 h 1197558"/>
              <a:gd name="connsiteX16" fmla="*/ 210207 w 1197558"/>
              <a:gd name="connsiteY16" fmla="*/ 869911 h 1197558"/>
              <a:gd name="connsiteX17" fmla="*/ 116658 w 1197558"/>
              <a:gd name="connsiteY17" fmla="*/ 963459 h 1197558"/>
              <a:gd name="connsiteX18" fmla="*/ 234098 w 1197558"/>
              <a:gd name="connsiteY18" fmla="*/ 1080899 h 1197558"/>
              <a:gd name="connsiteX19" fmla="*/ 327481 w 1197558"/>
              <a:gd name="connsiteY19" fmla="*/ 987516 h 1197558"/>
              <a:gd name="connsiteX20" fmla="*/ 337729 w 1197558"/>
              <a:gd name="connsiteY20" fmla="*/ 995049 h 1197558"/>
              <a:gd name="connsiteX21" fmla="*/ 466454 w 1197558"/>
              <a:gd name="connsiteY21" fmla="*/ 1054479 h 1197558"/>
              <a:gd name="connsiteX22" fmla="*/ 515737 w 1197558"/>
              <a:gd name="connsiteY22" fmla="*/ 1064876 h 1197558"/>
              <a:gd name="connsiteX23" fmla="*/ 515737 w 1197558"/>
              <a:gd name="connsiteY23" fmla="*/ 1197558 h 1197558"/>
              <a:gd name="connsiteX24" fmla="*/ 681822 w 1197558"/>
              <a:gd name="connsiteY24" fmla="*/ 1197558 h 1197558"/>
              <a:gd name="connsiteX25" fmla="*/ 681822 w 1197558"/>
              <a:gd name="connsiteY25" fmla="*/ 1065395 h 1197558"/>
              <a:gd name="connsiteX26" fmla="*/ 742092 w 1197558"/>
              <a:gd name="connsiteY26" fmla="*/ 1051154 h 1197558"/>
              <a:gd name="connsiteX27" fmla="*/ 869631 w 1197558"/>
              <a:gd name="connsiteY27" fmla="*/ 988400 h 1197558"/>
              <a:gd name="connsiteX28" fmla="*/ 870384 w 1197558"/>
              <a:gd name="connsiteY28" fmla="*/ 987824 h 1197558"/>
              <a:gd name="connsiteX29" fmla="*/ 963459 w 1197558"/>
              <a:gd name="connsiteY29" fmla="*/ 1080899 h 1197558"/>
              <a:gd name="connsiteX30" fmla="*/ 1080900 w 1197558"/>
              <a:gd name="connsiteY30" fmla="*/ 963459 h 1197558"/>
              <a:gd name="connsiteX31" fmla="*/ 987351 w 1197558"/>
              <a:gd name="connsiteY31" fmla="*/ 869911 h 1197558"/>
              <a:gd name="connsiteX32" fmla="*/ 1018934 w 1197558"/>
              <a:gd name="connsiteY32" fmla="*/ 819412 h 1197558"/>
              <a:gd name="connsiteX33" fmla="*/ 1064529 w 1197558"/>
              <a:gd name="connsiteY33" fmla="*/ 689393 h 1197558"/>
              <a:gd name="connsiteX34" fmla="*/ 1065622 w 1197558"/>
              <a:gd name="connsiteY34" fmla="*/ 681821 h 1197558"/>
              <a:gd name="connsiteX35" fmla="*/ 1197558 w 1197558"/>
              <a:gd name="connsiteY35" fmla="*/ 681821 h 1197558"/>
              <a:gd name="connsiteX36" fmla="*/ 1197558 w 1197558"/>
              <a:gd name="connsiteY36" fmla="*/ 515736 h 1197558"/>
              <a:gd name="connsiteX37" fmla="*/ 1065622 w 1197558"/>
              <a:gd name="connsiteY37" fmla="*/ 515736 h 1197558"/>
              <a:gd name="connsiteX38" fmla="*/ 1064529 w 1197558"/>
              <a:gd name="connsiteY38" fmla="*/ 508165 h 1197558"/>
              <a:gd name="connsiteX39" fmla="*/ 1018934 w 1197558"/>
              <a:gd name="connsiteY39" fmla="*/ 378145 h 1197558"/>
              <a:gd name="connsiteX40" fmla="*/ 987351 w 1197558"/>
              <a:gd name="connsiteY40" fmla="*/ 327646 h 1197558"/>
              <a:gd name="connsiteX41" fmla="*/ 1080900 w 1197558"/>
              <a:gd name="connsiteY41" fmla="*/ 234098 h 1197558"/>
              <a:gd name="connsiteX42" fmla="*/ 963460 w 1197558"/>
              <a:gd name="connsiteY42" fmla="*/ 116658 h 1197558"/>
              <a:gd name="connsiteX43" fmla="*/ 870076 w 1197558"/>
              <a:gd name="connsiteY43" fmla="*/ 210041 h 1197558"/>
              <a:gd name="connsiteX44" fmla="*/ 859829 w 1197558"/>
              <a:gd name="connsiteY44" fmla="*/ 202508 h 1197558"/>
              <a:gd name="connsiteX45" fmla="*/ 731105 w 1197558"/>
              <a:gd name="connsiteY45" fmla="*/ 143079 h 1197558"/>
              <a:gd name="connsiteX46" fmla="*/ 681821 w 1197558"/>
              <a:gd name="connsiteY46" fmla="*/ 132681 h 1197558"/>
              <a:gd name="connsiteX47" fmla="*/ 681821 w 1197558"/>
              <a:gd name="connsiteY47" fmla="*/ 0 h 1197558"/>
              <a:gd name="connsiteX48" fmla="*/ 515736 w 1197558"/>
              <a:gd name="connsiteY48" fmla="*/ 0 h 1197558"/>
              <a:gd name="connsiteX49" fmla="*/ 515736 w 1197558"/>
              <a:gd name="connsiteY49" fmla="*/ 132163 h 1197558"/>
              <a:gd name="connsiteX50" fmla="*/ 455466 w 1197558"/>
              <a:gd name="connsiteY50" fmla="*/ 146403 h 1197558"/>
              <a:gd name="connsiteX51" fmla="*/ 327927 w 1197558"/>
              <a:gd name="connsiteY51" fmla="*/ 209157 h 1197558"/>
              <a:gd name="connsiteX52" fmla="*/ 327174 w 1197558"/>
              <a:gd name="connsiteY52" fmla="*/ 209733 h 1197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197558" h="1197558">
                <a:moveTo>
                  <a:pt x="375395" y="375395"/>
                </a:moveTo>
                <a:cubicBezTo>
                  <a:pt x="498767" y="252024"/>
                  <a:pt x="698792" y="252024"/>
                  <a:pt x="822163" y="375395"/>
                </a:cubicBezTo>
                <a:cubicBezTo>
                  <a:pt x="945534" y="498767"/>
                  <a:pt x="945534" y="698792"/>
                  <a:pt x="822163" y="822163"/>
                </a:cubicBezTo>
                <a:cubicBezTo>
                  <a:pt x="698792" y="945534"/>
                  <a:pt x="498767" y="945534"/>
                  <a:pt x="375395" y="822163"/>
                </a:cubicBezTo>
                <a:cubicBezTo>
                  <a:pt x="252024" y="698792"/>
                  <a:pt x="252024" y="498767"/>
                  <a:pt x="375395" y="375395"/>
                </a:cubicBezTo>
                <a:close/>
                <a:moveTo>
                  <a:pt x="234098" y="116658"/>
                </a:moveTo>
                <a:lnTo>
                  <a:pt x="116658" y="234098"/>
                </a:lnTo>
                <a:lnTo>
                  <a:pt x="210207" y="327647"/>
                </a:lnTo>
                <a:lnTo>
                  <a:pt x="178624" y="378145"/>
                </a:lnTo>
                <a:cubicBezTo>
                  <a:pt x="156912" y="419462"/>
                  <a:pt x="141714" y="463307"/>
                  <a:pt x="133029" y="508165"/>
                </a:cubicBezTo>
                <a:lnTo>
                  <a:pt x="131936" y="515736"/>
                </a:lnTo>
                <a:lnTo>
                  <a:pt x="0" y="515736"/>
                </a:lnTo>
                <a:lnTo>
                  <a:pt x="0" y="681821"/>
                </a:lnTo>
                <a:lnTo>
                  <a:pt x="131936" y="681821"/>
                </a:lnTo>
                <a:lnTo>
                  <a:pt x="133029" y="689393"/>
                </a:lnTo>
                <a:cubicBezTo>
                  <a:pt x="141714" y="734250"/>
                  <a:pt x="156912" y="778096"/>
                  <a:pt x="178624" y="819412"/>
                </a:cubicBezTo>
                <a:lnTo>
                  <a:pt x="210207" y="869911"/>
                </a:lnTo>
                <a:lnTo>
                  <a:pt x="116658" y="963459"/>
                </a:lnTo>
                <a:lnTo>
                  <a:pt x="234098" y="1080899"/>
                </a:lnTo>
                <a:lnTo>
                  <a:pt x="327481" y="987516"/>
                </a:lnTo>
                <a:lnTo>
                  <a:pt x="337729" y="995049"/>
                </a:lnTo>
                <a:cubicBezTo>
                  <a:pt x="378012" y="1021647"/>
                  <a:pt x="421458" y="1041457"/>
                  <a:pt x="466454" y="1054479"/>
                </a:cubicBezTo>
                <a:lnTo>
                  <a:pt x="515737" y="1064876"/>
                </a:lnTo>
                <a:lnTo>
                  <a:pt x="515737" y="1197558"/>
                </a:lnTo>
                <a:lnTo>
                  <a:pt x="681822" y="1197558"/>
                </a:lnTo>
                <a:lnTo>
                  <a:pt x="681822" y="1065395"/>
                </a:lnTo>
                <a:lnTo>
                  <a:pt x="742092" y="1051154"/>
                </a:lnTo>
                <a:cubicBezTo>
                  <a:pt x="786823" y="1037024"/>
                  <a:pt x="829874" y="1016106"/>
                  <a:pt x="869631" y="988400"/>
                </a:cubicBezTo>
                <a:lnTo>
                  <a:pt x="870384" y="987824"/>
                </a:lnTo>
                <a:lnTo>
                  <a:pt x="963459" y="1080899"/>
                </a:lnTo>
                <a:lnTo>
                  <a:pt x="1080900" y="963459"/>
                </a:lnTo>
                <a:lnTo>
                  <a:pt x="987351" y="869911"/>
                </a:lnTo>
                <a:lnTo>
                  <a:pt x="1018934" y="819412"/>
                </a:lnTo>
                <a:cubicBezTo>
                  <a:pt x="1040646" y="778096"/>
                  <a:pt x="1055844" y="734250"/>
                  <a:pt x="1064529" y="689393"/>
                </a:cubicBezTo>
                <a:lnTo>
                  <a:pt x="1065622" y="681821"/>
                </a:lnTo>
                <a:lnTo>
                  <a:pt x="1197558" y="681821"/>
                </a:lnTo>
                <a:lnTo>
                  <a:pt x="1197558" y="515736"/>
                </a:lnTo>
                <a:lnTo>
                  <a:pt x="1065622" y="515736"/>
                </a:lnTo>
                <a:lnTo>
                  <a:pt x="1064529" y="508165"/>
                </a:lnTo>
                <a:cubicBezTo>
                  <a:pt x="1055845" y="463307"/>
                  <a:pt x="1040646" y="419461"/>
                  <a:pt x="1018934" y="378145"/>
                </a:cubicBezTo>
                <a:lnTo>
                  <a:pt x="987351" y="327646"/>
                </a:lnTo>
                <a:lnTo>
                  <a:pt x="1080900" y="234098"/>
                </a:lnTo>
                <a:lnTo>
                  <a:pt x="963460" y="116658"/>
                </a:lnTo>
                <a:lnTo>
                  <a:pt x="870076" y="210041"/>
                </a:lnTo>
                <a:lnTo>
                  <a:pt x="859829" y="202508"/>
                </a:lnTo>
                <a:cubicBezTo>
                  <a:pt x="819546" y="175910"/>
                  <a:pt x="776099" y="156100"/>
                  <a:pt x="731105" y="143079"/>
                </a:cubicBezTo>
                <a:lnTo>
                  <a:pt x="681821" y="132681"/>
                </a:lnTo>
                <a:lnTo>
                  <a:pt x="681821" y="0"/>
                </a:lnTo>
                <a:lnTo>
                  <a:pt x="515736" y="0"/>
                </a:lnTo>
                <a:lnTo>
                  <a:pt x="515736" y="132163"/>
                </a:lnTo>
                <a:lnTo>
                  <a:pt x="455466" y="146403"/>
                </a:lnTo>
                <a:cubicBezTo>
                  <a:pt x="410735" y="160533"/>
                  <a:pt x="367684" y="181451"/>
                  <a:pt x="327927" y="209157"/>
                </a:cubicBezTo>
                <a:lnTo>
                  <a:pt x="327174" y="209733"/>
                </a:lnTo>
                <a:close/>
              </a:path>
            </a:pathLst>
          </a:custGeom>
          <a:solidFill>
            <a:schemeClr val="accent1"/>
          </a:solidFill>
          <a:ln w="15875">
            <a:noFill/>
          </a:ln>
          <a:effectLst>
            <a:innerShdw blurRad="127000" dist="381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74" name="椭圆 73"/>
          <p:cNvSpPr/>
          <p:nvPr/>
        </p:nvSpPr>
        <p:spPr>
          <a:xfrm>
            <a:off x="4869815" y="1322909"/>
            <a:ext cx="1295363" cy="1294893"/>
          </a:xfrm>
          <a:prstGeom prst="ellipse">
            <a:avLst/>
          </a:prstGeom>
          <a:gradFill>
            <a:gsLst>
              <a:gs pos="0">
                <a:srgbClr val="D3D3D3"/>
              </a:gs>
              <a:gs pos="100000">
                <a:srgbClr val="F7F7F7"/>
              </a:gs>
            </a:gsLst>
            <a:lin ang="2700000" scaled="1"/>
          </a:gradFill>
          <a:ln w="31750">
            <a:gradFill flip="none" rotWithShape="1">
              <a:gsLst>
                <a:gs pos="0">
                  <a:schemeClr val="bg1"/>
                </a:gs>
                <a:gs pos="100000">
                  <a:schemeClr val="bg1">
                    <a:lumMod val="75000"/>
                  </a:schemeClr>
                </a:gs>
              </a:gsLst>
              <a:lin ang="2700000" scaled="1"/>
              <a:tileRect/>
            </a:gradFill>
          </a:ln>
          <a:effectLst>
            <a:outerShdw blurRad="406400" dist="1651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75" name="任意多边形 74"/>
          <p:cNvSpPr/>
          <p:nvPr/>
        </p:nvSpPr>
        <p:spPr>
          <a:xfrm rot="18900000" flipH="1">
            <a:off x="4988164" y="1434806"/>
            <a:ext cx="1058666" cy="1058283"/>
          </a:xfrm>
          <a:custGeom>
            <a:avLst/>
            <a:gdLst>
              <a:gd name="connsiteX0" fmla="*/ 375395 w 1197558"/>
              <a:gd name="connsiteY0" fmla="*/ 375395 h 1197558"/>
              <a:gd name="connsiteX1" fmla="*/ 822163 w 1197558"/>
              <a:gd name="connsiteY1" fmla="*/ 375395 h 1197558"/>
              <a:gd name="connsiteX2" fmla="*/ 822163 w 1197558"/>
              <a:gd name="connsiteY2" fmla="*/ 822163 h 1197558"/>
              <a:gd name="connsiteX3" fmla="*/ 375395 w 1197558"/>
              <a:gd name="connsiteY3" fmla="*/ 822163 h 1197558"/>
              <a:gd name="connsiteX4" fmla="*/ 375395 w 1197558"/>
              <a:gd name="connsiteY4" fmla="*/ 375395 h 1197558"/>
              <a:gd name="connsiteX5" fmla="*/ 234098 w 1197558"/>
              <a:gd name="connsiteY5" fmla="*/ 116658 h 1197558"/>
              <a:gd name="connsiteX6" fmla="*/ 116658 w 1197558"/>
              <a:gd name="connsiteY6" fmla="*/ 234098 h 1197558"/>
              <a:gd name="connsiteX7" fmla="*/ 210207 w 1197558"/>
              <a:gd name="connsiteY7" fmla="*/ 327647 h 1197558"/>
              <a:gd name="connsiteX8" fmla="*/ 178624 w 1197558"/>
              <a:gd name="connsiteY8" fmla="*/ 378145 h 1197558"/>
              <a:gd name="connsiteX9" fmla="*/ 133029 w 1197558"/>
              <a:gd name="connsiteY9" fmla="*/ 508165 h 1197558"/>
              <a:gd name="connsiteX10" fmla="*/ 131936 w 1197558"/>
              <a:gd name="connsiteY10" fmla="*/ 515736 h 1197558"/>
              <a:gd name="connsiteX11" fmla="*/ 0 w 1197558"/>
              <a:gd name="connsiteY11" fmla="*/ 515736 h 1197558"/>
              <a:gd name="connsiteX12" fmla="*/ 0 w 1197558"/>
              <a:gd name="connsiteY12" fmla="*/ 681821 h 1197558"/>
              <a:gd name="connsiteX13" fmla="*/ 131936 w 1197558"/>
              <a:gd name="connsiteY13" fmla="*/ 681821 h 1197558"/>
              <a:gd name="connsiteX14" fmla="*/ 133029 w 1197558"/>
              <a:gd name="connsiteY14" fmla="*/ 689393 h 1197558"/>
              <a:gd name="connsiteX15" fmla="*/ 178624 w 1197558"/>
              <a:gd name="connsiteY15" fmla="*/ 819412 h 1197558"/>
              <a:gd name="connsiteX16" fmla="*/ 210207 w 1197558"/>
              <a:gd name="connsiteY16" fmla="*/ 869911 h 1197558"/>
              <a:gd name="connsiteX17" fmla="*/ 116658 w 1197558"/>
              <a:gd name="connsiteY17" fmla="*/ 963459 h 1197558"/>
              <a:gd name="connsiteX18" fmla="*/ 234098 w 1197558"/>
              <a:gd name="connsiteY18" fmla="*/ 1080899 h 1197558"/>
              <a:gd name="connsiteX19" fmla="*/ 327481 w 1197558"/>
              <a:gd name="connsiteY19" fmla="*/ 987516 h 1197558"/>
              <a:gd name="connsiteX20" fmla="*/ 337729 w 1197558"/>
              <a:gd name="connsiteY20" fmla="*/ 995049 h 1197558"/>
              <a:gd name="connsiteX21" fmla="*/ 466454 w 1197558"/>
              <a:gd name="connsiteY21" fmla="*/ 1054479 h 1197558"/>
              <a:gd name="connsiteX22" fmla="*/ 515737 w 1197558"/>
              <a:gd name="connsiteY22" fmla="*/ 1064876 h 1197558"/>
              <a:gd name="connsiteX23" fmla="*/ 515737 w 1197558"/>
              <a:gd name="connsiteY23" fmla="*/ 1197558 h 1197558"/>
              <a:gd name="connsiteX24" fmla="*/ 681822 w 1197558"/>
              <a:gd name="connsiteY24" fmla="*/ 1197558 h 1197558"/>
              <a:gd name="connsiteX25" fmla="*/ 681822 w 1197558"/>
              <a:gd name="connsiteY25" fmla="*/ 1065395 h 1197558"/>
              <a:gd name="connsiteX26" fmla="*/ 742092 w 1197558"/>
              <a:gd name="connsiteY26" fmla="*/ 1051154 h 1197558"/>
              <a:gd name="connsiteX27" fmla="*/ 869631 w 1197558"/>
              <a:gd name="connsiteY27" fmla="*/ 988400 h 1197558"/>
              <a:gd name="connsiteX28" fmla="*/ 870384 w 1197558"/>
              <a:gd name="connsiteY28" fmla="*/ 987824 h 1197558"/>
              <a:gd name="connsiteX29" fmla="*/ 963459 w 1197558"/>
              <a:gd name="connsiteY29" fmla="*/ 1080899 h 1197558"/>
              <a:gd name="connsiteX30" fmla="*/ 1080900 w 1197558"/>
              <a:gd name="connsiteY30" fmla="*/ 963459 h 1197558"/>
              <a:gd name="connsiteX31" fmla="*/ 987351 w 1197558"/>
              <a:gd name="connsiteY31" fmla="*/ 869911 h 1197558"/>
              <a:gd name="connsiteX32" fmla="*/ 1018934 w 1197558"/>
              <a:gd name="connsiteY32" fmla="*/ 819412 h 1197558"/>
              <a:gd name="connsiteX33" fmla="*/ 1064529 w 1197558"/>
              <a:gd name="connsiteY33" fmla="*/ 689393 h 1197558"/>
              <a:gd name="connsiteX34" fmla="*/ 1065622 w 1197558"/>
              <a:gd name="connsiteY34" fmla="*/ 681821 h 1197558"/>
              <a:gd name="connsiteX35" fmla="*/ 1197558 w 1197558"/>
              <a:gd name="connsiteY35" fmla="*/ 681821 h 1197558"/>
              <a:gd name="connsiteX36" fmla="*/ 1197558 w 1197558"/>
              <a:gd name="connsiteY36" fmla="*/ 515736 h 1197558"/>
              <a:gd name="connsiteX37" fmla="*/ 1065622 w 1197558"/>
              <a:gd name="connsiteY37" fmla="*/ 515736 h 1197558"/>
              <a:gd name="connsiteX38" fmla="*/ 1064529 w 1197558"/>
              <a:gd name="connsiteY38" fmla="*/ 508165 h 1197558"/>
              <a:gd name="connsiteX39" fmla="*/ 1018934 w 1197558"/>
              <a:gd name="connsiteY39" fmla="*/ 378145 h 1197558"/>
              <a:gd name="connsiteX40" fmla="*/ 987351 w 1197558"/>
              <a:gd name="connsiteY40" fmla="*/ 327646 h 1197558"/>
              <a:gd name="connsiteX41" fmla="*/ 1080900 w 1197558"/>
              <a:gd name="connsiteY41" fmla="*/ 234098 h 1197558"/>
              <a:gd name="connsiteX42" fmla="*/ 963460 w 1197558"/>
              <a:gd name="connsiteY42" fmla="*/ 116658 h 1197558"/>
              <a:gd name="connsiteX43" fmla="*/ 870076 w 1197558"/>
              <a:gd name="connsiteY43" fmla="*/ 210041 h 1197558"/>
              <a:gd name="connsiteX44" fmla="*/ 859829 w 1197558"/>
              <a:gd name="connsiteY44" fmla="*/ 202508 h 1197558"/>
              <a:gd name="connsiteX45" fmla="*/ 731105 w 1197558"/>
              <a:gd name="connsiteY45" fmla="*/ 143079 h 1197558"/>
              <a:gd name="connsiteX46" fmla="*/ 681821 w 1197558"/>
              <a:gd name="connsiteY46" fmla="*/ 132681 h 1197558"/>
              <a:gd name="connsiteX47" fmla="*/ 681821 w 1197558"/>
              <a:gd name="connsiteY47" fmla="*/ 0 h 1197558"/>
              <a:gd name="connsiteX48" fmla="*/ 515736 w 1197558"/>
              <a:gd name="connsiteY48" fmla="*/ 0 h 1197558"/>
              <a:gd name="connsiteX49" fmla="*/ 515736 w 1197558"/>
              <a:gd name="connsiteY49" fmla="*/ 132163 h 1197558"/>
              <a:gd name="connsiteX50" fmla="*/ 455466 w 1197558"/>
              <a:gd name="connsiteY50" fmla="*/ 146403 h 1197558"/>
              <a:gd name="connsiteX51" fmla="*/ 327927 w 1197558"/>
              <a:gd name="connsiteY51" fmla="*/ 209157 h 1197558"/>
              <a:gd name="connsiteX52" fmla="*/ 327174 w 1197558"/>
              <a:gd name="connsiteY52" fmla="*/ 209733 h 1197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197558" h="1197558">
                <a:moveTo>
                  <a:pt x="375395" y="375395"/>
                </a:moveTo>
                <a:cubicBezTo>
                  <a:pt x="498767" y="252024"/>
                  <a:pt x="698792" y="252024"/>
                  <a:pt x="822163" y="375395"/>
                </a:cubicBezTo>
                <a:cubicBezTo>
                  <a:pt x="945534" y="498767"/>
                  <a:pt x="945534" y="698792"/>
                  <a:pt x="822163" y="822163"/>
                </a:cubicBezTo>
                <a:cubicBezTo>
                  <a:pt x="698792" y="945534"/>
                  <a:pt x="498767" y="945534"/>
                  <a:pt x="375395" y="822163"/>
                </a:cubicBezTo>
                <a:cubicBezTo>
                  <a:pt x="252024" y="698792"/>
                  <a:pt x="252024" y="498767"/>
                  <a:pt x="375395" y="375395"/>
                </a:cubicBezTo>
                <a:close/>
                <a:moveTo>
                  <a:pt x="234098" y="116658"/>
                </a:moveTo>
                <a:lnTo>
                  <a:pt x="116658" y="234098"/>
                </a:lnTo>
                <a:lnTo>
                  <a:pt x="210207" y="327647"/>
                </a:lnTo>
                <a:lnTo>
                  <a:pt x="178624" y="378145"/>
                </a:lnTo>
                <a:cubicBezTo>
                  <a:pt x="156912" y="419462"/>
                  <a:pt x="141714" y="463307"/>
                  <a:pt x="133029" y="508165"/>
                </a:cubicBezTo>
                <a:lnTo>
                  <a:pt x="131936" y="515736"/>
                </a:lnTo>
                <a:lnTo>
                  <a:pt x="0" y="515736"/>
                </a:lnTo>
                <a:lnTo>
                  <a:pt x="0" y="681821"/>
                </a:lnTo>
                <a:lnTo>
                  <a:pt x="131936" y="681821"/>
                </a:lnTo>
                <a:lnTo>
                  <a:pt x="133029" y="689393"/>
                </a:lnTo>
                <a:cubicBezTo>
                  <a:pt x="141714" y="734250"/>
                  <a:pt x="156912" y="778096"/>
                  <a:pt x="178624" y="819412"/>
                </a:cubicBezTo>
                <a:lnTo>
                  <a:pt x="210207" y="869911"/>
                </a:lnTo>
                <a:lnTo>
                  <a:pt x="116658" y="963459"/>
                </a:lnTo>
                <a:lnTo>
                  <a:pt x="234098" y="1080899"/>
                </a:lnTo>
                <a:lnTo>
                  <a:pt x="327481" y="987516"/>
                </a:lnTo>
                <a:lnTo>
                  <a:pt x="337729" y="995049"/>
                </a:lnTo>
                <a:cubicBezTo>
                  <a:pt x="378012" y="1021647"/>
                  <a:pt x="421458" y="1041457"/>
                  <a:pt x="466454" y="1054479"/>
                </a:cubicBezTo>
                <a:lnTo>
                  <a:pt x="515737" y="1064876"/>
                </a:lnTo>
                <a:lnTo>
                  <a:pt x="515737" y="1197558"/>
                </a:lnTo>
                <a:lnTo>
                  <a:pt x="681822" y="1197558"/>
                </a:lnTo>
                <a:lnTo>
                  <a:pt x="681822" y="1065395"/>
                </a:lnTo>
                <a:lnTo>
                  <a:pt x="742092" y="1051154"/>
                </a:lnTo>
                <a:cubicBezTo>
                  <a:pt x="786823" y="1037024"/>
                  <a:pt x="829874" y="1016106"/>
                  <a:pt x="869631" y="988400"/>
                </a:cubicBezTo>
                <a:lnTo>
                  <a:pt x="870384" y="987824"/>
                </a:lnTo>
                <a:lnTo>
                  <a:pt x="963459" y="1080899"/>
                </a:lnTo>
                <a:lnTo>
                  <a:pt x="1080900" y="963459"/>
                </a:lnTo>
                <a:lnTo>
                  <a:pt x="987351" y="869911"/>
                </a:lnTo>
                <a:lnTo>
                  <a:pt x="1018934" y="819412"/>
                </a:lnTo>
                <a:cubicBezTo>
                  <a:pt x="1040646" y="778096"/>
                  <a:pt x="1055844" y="734250"/>
                  <a:pt x="1064529" y="689393"/>
                </a:cubicBezTo>
                <a:lnTo>
                  <a:pt x="1065622" y="681821"/>
                </a:lnTo>
                <a:lnTo>
                  <a:pt x="1197558" y="681821"/>
                </a:lnTo>
                <a:lnTo>
                  <a:pt x="1197558" y="515736"/>
                </a:lnTo>
                <a:lnTo>
                  <a:pt x="1065622" y="515736"/>
                </a:lnTo>
                <a:lnTo>
                  <a:pt x="1064529" y="508165"/>
                </a:lnTo>
                <a:cubicBezTo>
                  <a:pt x="1055845" y="463307"/>
                  <a:pt x="1040646" y="419461"/>
                  <a:pt x="1018934" y="378145"/>
                </a:cubicBezTo>
                <a:lnTo>
                  <a:pt x="987351" y="327646"/>
                </a:lnTo>
                <a:lnTo>
                  <a:pt x="1080900" y="234098"/>
                </a:lnTo>
                <a:lnTo>
                  <a:pt x="963460" y="116658"/>
                </a:lnTo>
                <a:lnTo>
                  <a:pt x="870076" y="210041"/>
                </a:lnTo>
                <a:lnTo>
                  <a:pt x="859829" y="202508"/>
                </a:lnTo>
                <a:cubicBezTo>
                  <a:pt x="819546" y="175910"/>
                  <a:pt x="776099" y="156100"/>
                  <a:pt x="731105" y="143079"/>
                </a:cubicBezTo>
                <a:lnTo>
                  <a:pt x="681821" y="132681"/>
                </a:lnTo>
                <a:lnTo>
                  <a:pt x="681821" y="0"/>
                </a:lnTo>
                <a:lnTo>
                  <a:pt x="515736" y="0"/>
                </a:lnTo>
                <a:lnTo>
                  <a:pt x="515736" y="132163"/>
                </a:lnTo>
                <a:lnTo>
                  <a:pt x="455466" y="146403"/>
                </a:lnTo>
                <a:cubicBezTo>
                  <a:pt x="410735" y="160533"/>
                  <a:pt x="367684" y="181451"/>
                  <a:pt x="327927" y="209157"/>
                </a:cubicBezTo>
                <a:lnTo>
                  <a:pt x="327174" y="209733"/>
                </a:lnTo>
                <a:close/>
              </a:path>
            </a:pathLst>
          </a:custGeom>
          <a:solidFill>
            <a:schemeClr val="accent2"/>
          </a:solidFill>
          <a:ln>
            <a:noFill/>
          </a:ln>
          <a:effectLst>
            <a:innerShdw blurRad="127000" dist="381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78" name="椭圆 77"/>
          <p:cNvSpPr/>
          <p:nvPr/>
        </p:nvSpPr>
        <p:spPr>
          <a:xfrm>
            <a:off x="2846432" y="3023159"/>
            <a:ext cx="1295363" cy="1294893"/>
          </a:xfrm>
          <a:prstGeom prst="ellipse">
            <a:avLst/>
          </a:prstGeom>
          <a:gradFill>
            <a:gsLst>
              <a:gs pos="0">
                <a:srgbClr val="D3D3D3"/>
              </a:gs>
              <a:gs pos="100000">
                <a:srgbClr val="F7F7F7"/>
              </a:gs>
            </a:gsLst>
            <a:lin ang="2700000" scaled="1"/>
          </a:gradFill>
          <a:ln w="31750">
            <a:gradFill flip="none" rotWithShape="1">
              <a:gsLst>
                <a:gs pos="0">
                  <a:schemeClr val="bg1"/>
                </a:gs>
                <a:gs pos="100000">
                  <a:schemeClr val="bg1">
                    <a:lumMod val="75000"/>
                  </a:schemeClr>
                </a:gs>
              </a:gsLst>
              <a:lin ang="2700000" scaled="1"/>
              <a:tileRect/>
            </a:gradFill>
          </a:ln>
          <a:effectLst>
            <a:outerShdw blurRad="406400" dist="1651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79" name="任意多边形 78"/>
          <p:cNvSpPr/>
          <p:nvPr/>
        </p:nvSpPr>
        <p:spPr>
          <a:xfrm rot="18900000" flipH="1">
            <a:off x="2964781" y="3135056"/>
            <a:ext cx="1058666" cy="1058283"/>
          </a:xfrm>
          <a:custGeom>
            <a:avLst/>
            <a:gdLst>
              <a:gd name="connsiteX0" fmla="*/ 375395 w 1197558"/>
              <a:gd name="connsiteY0" fmla="*/ 375395 h 1197558"/>
              <a:gd name="connsiteX1" fmla="*/ 822163 w 1197558"/>
              <a:gd name="connsiteY1" fmla="*/ 375395 h 1197558"/>
              <a:gd name="connsiteX2" fmla="*/ 822163 w 1197558"/>
              <a:gd name="connsiteY2" fmla="*/ 822163 h 1197558"/>
              <a:gd name="connsiteX3" fmla="*/ 375395 w 1197558"/>
              <a:gd name="connsiteY3" fmla="*/ 822163 h 1197558"/>
              <a:gd name="connsiteX4" fmla="*/ 375395 w 1197558"/>
              <a:gd name="connsiteY4" fmla="*/ 375395 h 1197558"/>
              <a:gd name="connsiteX5" fmla="*/ 234098 w 1197558"/>
              <a:gd name="connsiteY5" fmla="*/ 116658 h 1197558"/>
              <a:gd name="connsiteX6" fmla="*/ 116658 w 1197558"/>
              <a:gd name="connsiteY6" fmla="*/ 234098 h 1197558"/>
              <a:gd name="connsiteX7" fmla="*/ 210207 w 1197558"/>
              <a:gd name="connsiteY7" fmla="*/ 327647 h 1197558"/>
              <a:gd name="connsiteX8" fmla="*/ 178624 w 1197558"/>
              <a:gd name="connsiteY8" fmla="*/ 378145 h 1197558"/>
              <a:gd name="connsiteX9" fmla="*/ 133029 w 1197558"/>
              <a:gd name="connsiteY9" fmla="*/ 508165 h 1197558"/>
              <a:gd name="connsiteX10" fmla="*/ 131936 w 1197558"/>
              <a:gd name="connsiteY10" fmla="*/ 515736 h 1197558"/>
              <a:gd name="connsiteX11" fmla="*/ 0 w 1197558"/>
              <a:gd name="connsiteY11" fmla="*/ 515736 h 1197558"/>
              <a:gd name="connsiteX12" fmla="*/ 0 w 1197558"/>
              <a:gd name="connsiteY12" fmla="*/ 681821 h 1197558"/>
              <a:gd name="connsiteX13" fmla="*/ 131936 w 1197558"/>
              <a:gd name="connsiteY13" fmla="*/ 681821 h 1197558"/>
              <a:gd name="connsiteX14" fmla="*/ 133029 w 1197558"/>
              <a:gd name="connsiteY14" fmla="*/ 689393 h 1197558"/>
              <a:gd name="connsiteX15" fmla="*/ 178624 w 1197558"/>
              <a:gd name="connsiteY15" fmla="*/ 819412 h 1197558"/>
              <a:gd name="connsiteX16" fmla="*/ 210207 w 1197558"/>
              <a:gd name="connsiteY16" fmla="*/ 869911 h 1197558"/>
              <a:gd name="connsiteX17" fmla="*/ 116658 w 1197558"/>
              <a:gd name="connsiteY17" fmla="*/ 963459 h 1197558"/>
              <a:gd name="connsiteX18" fmla="*/ 234098 w 1197558"/>
              <a:gd name="connsiteY18" fmla="*/ 1080899 h 1197558"/>
              <a:gd name="connsiteX19" fmla="*/ 327481 w 1197558"/>
              <a:gd name="connsiteY19" fmla="*/ 987516 h 1197558"/>
              <a:gd name="connsiteX20" fmla="*/ 337729 w 1197558"/>
              <a:gd name="connsiteY20" fmla="*/ 995049 h 1197558"/>
              <a:gd name="connsiteX21" fmla="*/ 466454 w 1197558"/>
              <a:gd name="connsiteY21" fmla="*/ 1054479 h 1197558"/>
              <a:gd name="connsiteX22" fmla="*/ 515737 w 1197558"/>
              <a:gd name="connsiteY22" fmla="*/ 1064876 h 1197558"/>
              <a:gd name="connsiteX23" fmla="*/ 515737 w 1197558"/>
              <a:gd name="connsiteY23" fmla="*/ 1197558 h 1197558"/>
              <a:gd name="connsiteX24" fmla="*/ 681822 w 1197558"/>
              <a:gd name="connsiteY24" fmla="*/ 1197558 h 1197558"/>
              <a:gd name="connsiteX25" fmla="*/ 681822 w 1197558"/>
              <a:gd name="connsiteY25" fmla="*/ 1065395 h 1197558"/>
              <a:gd name="connsiteX26" fmla="*/ 742092 w 1197558"/>
              <a:gd name="connsiteY26" fmla="*/ 1051154 h 1197558"/>
              <a:gd name="connsiteX27" fmla="*/ 869631 w 1197558"/>
              <a:gd name="connsiteY27" fmla="*/ 988400 h 1197558"/>
              <a:gd name="connsiteX28" fmla="*/ 870384 w 1197558"/>
              <a:gd name="connsiteY28" fmla="*/ 987824 h 1197558"/>
              <a:gd name="connsiteX29" fmla="*/ 963459 w 1197558"/>
              <a:gd name="connsiteY29" fmla="*/ 1080899 h 1197558"/>
              <a:gd name="connsiteX30" fmla="*/ 1080900 w 1197558"/>
              <a:gd name="connsiteY30" fmla="*/ 963459 h 1197558"/>
              <a:gd name="connsiteX31" fmla="*/ 987351 w 1197558"/>
              <a:gd name="connsiteY31" fmla="*/ 869911 h 1197558"/>
              <a:gd name="connsiteX32" fmla="*/ 1018934 w 1197558"/>
              <a:gd name="connsiteY32" fmla="*/ 819412 h 1197558"/>
              <a:gd name="connsiteX33" fmla="*/ 1064529 w 1197558"/>
              <a:gd name="connsiteY33" fmla="*/ 689393 h 1197558"/>
              <a:gd name="connsiteX34" fmla="*/ 1065622 w 1197558"/>
              <a:gd name="connsiteY34" fmla="*/ 681821 h 1197558"/>
              <a:gd name="connsiteX35" fmla="*/ 1197558 w 1197558"/>
              <a:gd name="connsiteY35" fmla="*/ 681821 h 1197558"/>
              <a:gd name="connsiteX36" fmla="*/ 1197558 w 1197558"/>
              <a:gd name="connsiteY36" fmla="*/ 515736 h 1197558"/>
              <a:gd name="connsiteX37" fmla="*/ 1065622 w 1197558"/>
              <a:gd name="connsiteY37" fmla="*/ 515736 h 1197558"/>
              <a:gd name="connsiteX38" fmla="*/ 1064529 w 1197558"/>
              <a:gd name="connsiteY38" fmla="*/ 508165 h 1197558"/>
              <a:gd name="connsiteX39" fmla="*/ 1018934 w 1197558"/>
              <a:gd name="connsiteY39" fmla="*/ 378145 h 1197558"/>
              <a:gd name="connsiteX40" fmla="*/ 987351 w 1197558"/>
              <a:gd name="connsiteY40" fmla="*/ 327646 h 1197558"/>
              <a:gd name="connsiteX41" fmla="*/ 1080900 w 1197558"/>
              <a:gd name="connsiteY41" fmla="*/ 234098 h 1197558"/>
              <a:gd name="connsiteX42" fmla="*/ 963460 w 1197558"/>
              <a:gd name="connsiteY42" fmla="*/ 116658 h 1197558"/>
              <a:gd name="connsiteX43" fmla="*/ 870076 w 1197558"/>
              <a:gd name="connsiteY43" fmla="*/ 210041 h 1197558"/>
              <a:gd name="connsiteX44" fmla="*/ 859829 w 1197558"/>
              <a:gd name="connsiteY44" fmla="*/ 202508 h 1197558"/>
              <a:gd name="connsiteX45" fmla="*/ 731105 w 1197558"/>
              <a:gd name="connsiteY45" fmla="*/ 143079 h 1197558"/>
              <a:gd name="connsiteX46" fmla="*/ 681821 w 1197558"/>
              <a:gd name="connsiteY46" fmla="*/ 132681 h 1197558"/>
              <a:gd name="connsiteX47" fmla="*/ 681821 w 1197558"/>
              <a:gd name="connsiteY47" fmla="*/ 0 h 1197558"/>
              <a:gd name="connsiteX48" fmla="*/ 515736 w 1197558"/>
              <a:gd name="connsiteY48" fmla="*/ 0 h 1197558"/>
              <a:gd name="connsiteX49" fmla="*/ 515736 w 1197558"/>
              <a:gd name="connsiteY49" fmla="*/ 132163 h 1197558"/>
              <a:gd name="connsiteX50" fmla="*/ 455466 w 1197558"/>
              <a:gd name="connsiteY50" fmla="*/ 146403 h 1197558"/>
              <a:gd name="connsiteX51" fmla="*/ 327927 w 1197558"/>
              <a:gd name="connsiteY51" fmla="*/ 209157 h 1197558"/>
              <a:gd name="connsiteX52" fmla="*/ 327174 w 1197558"/>
              <a:gd name="connsiteY52" fmla="*/ 209733 h 1197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197558" h="1197558">
                <a:moveTo>
                  <a:pt x="375395" y="375395"/>
                </a:moveTo>
                <a:cubicBezTo>
                  <a:pt x="498767" y="252024"/>
                  <a:pt x="698792" y="252024"/>
                  <a:pt x="822163" y="375395"/>
                </a:cubicBezTo>
                <a:cubicBezTo>
                  <a:pt x="945534" y="498767"/>
                  <a:pt x="945534" y="698792"/>
                  <a:pt x="822163" y="822163"/>
                </a:cubicBezTo>
                <a:cubicBezTo>
                  <a:pt x="698792" y="945534"/>
                  <a:pt x="498767" y="945534"/>
                  <a:pt x="375395" y="822163"/>
                </a:cubicBezTo>
                <a:cubicBezTo>
                  <a:pt x="252024" y="698792"/>
                  <a:pt x="252024" y="498767"/>
                  <a:pt x="375395" y="375395"/>
                </a:cubicBezTo>
                <a:close/>
                <a:moveTo>
                  <a:pt x="234098" y="116658"/>
                </a:moveTo>
                <a:lnTo>
                  <a:pt x="116658" y="234098"/>
                </a:lnTo>
                <a:lnTo>
                  <a:pt x="210207" y="327647"/>
                </a:lnTo>
                <a:lnTo>
                  <a:pt x="178624" y="378145"/>
                </a:lnTo>
                <a:cubicBezTo>
                  <a:pt x="156912" y="419462"/>
                  <a:pt x="141714" y="463307"/>
                  <a:pt x="133029" y="508165"/>
                </a:cubicBezTo>
                <a:lnTo>
                  <a:pt x="131936" y="515736"/>
                </a:lnTo>
                <a:lnTo>
                  <a:pt x="0" y="515736"/>
                </a:lnTo>
                <a:lnTo>
                  <a:pt x="0" y="681821"/>
                </a:lnTo>
                <a:lnTo>
                  <a:pt x="131936" y="681821"/>
                </a:lnTo>
                <a:lnTo>
                  <a:pt x="133029" y="689393"/>
                </a:lnTo>
                <a:cubicBezTo>
                  <a:pt x="141714" y="734250"/>
                  <a:pt x="156912" y="778096"/>
                  <a:pt x="178624" y="819412"/>
                </a:cubicBezTo>
                <a:lnTo>
                  <a:pt x="210207" y="869911"/>
                </a:lnTo>
                <a:lnTo>
                  <a:pt x="116658" y="963459"/>
                </a:lnTo>
                <a:lnTo>
                  <a:pt x="234098" y="1080899"/>
                </a:lnTo>
                <a:lnTo>
                  <a:pt x="327481" y="987516"/>
                </a:lnTo>
                <a:lnTo>
                  <a:pt x="337729" y="995049"/>
                </a:lnTo>
                <a:cubicBezTo>
                  <a:pt x="378012" y="1021647"/>
                  <a:pt x="421458" y="1041457"/>
                  <a:pt x="466454" y="1054479"/>
                </a:cubicBezTo>
                <a:lnTo>
                  <a:pt x="515737" y="1064876"/>
                </a:lnTo>
                <a:lnTo>
                  <a:pt x="515737" y="1197558"/>
                </a:lnTo>
                <a:lnTo>
                  <a:pt x="681822" y="1197558"/>
                </a:lnTo>
                <a:lnTo>
                  <a:pt x="681822" y="1065395"/>
                </a:lnTo>
                <a:lnTo>
                  <a:pt x="742092" y="1051154"/>
                </a:lnTo>
                <a:cubicBezTo>
                  <a:pt x="786823" y="1037024"/>
                  <a:pt x="829874" y="1016106"/>
                  <a:pt x="869631" y="988400"/>
                </a:cubicBezTo>
                <a:lnTo>
                  <a:pt x="870384" y="987824"/>
                </a:lnTo>
                <a:lnTo>
                  <a:pt x="963459" y="1080899"/>
                </a:lnTo>
                <a:lnTo>
                  <a:pt x="1080900" y="963459"/>
                </a:lnTo>
                <a:lnTo>
                  <a:pt x="987351" y="869911"/>
                </a:lnTo>
                <a:lnTo>
                  <a:pt x="1018934" y="819412"/>
                </a:lnTo>
                <a:cubicBezTo>
                  <a:pt x="1040646" y="778096"/>
                  <a:pt x="1055844" y="734250"/>
                  <a:pt x="1064529" y="689393"/>
                </a:cubicBezTo>
                <a:lnTo>
                  <a:pt x="1065622" y="681821"/>
                </a:lnTo>
                <a:lnTo>
                  <a:pt x="1197558" y="681821"/>
                </a:lnTo>
                <a:lnTo>
                  <a:pt x="1197558" y="515736"/>
                </a:lnTo>
                <a:lnTo>
                  <a:pt x="1065622" y="515736"/>
                </a:lnTo>
                <a:lnTo>
                  <a:pt x="1064529" y="508165"/>
                </a:lnTo>
                <a:cubicBezTo>
                  <a:pt x="1055845" y="463307"/>
                  <a:pt x="1040646" y="419461"/>
                  <a:pt x="1018934" y="378145"/>
                </a:cubicBezTo>
                <a:lnTo>
                  <a:pt x="987351" y="327646"/>
                </a:lnTo>
                <a:lnTo>
                  <a:pt x="1080900" y="234098"/>
                </a:lnTo>
                <a:lnTo>
                  <a:pt x="963460" y="116658"/>
                </a:lnTo>
                <a:lnTo>
                  <a:pt x="870076" y="210041"/>
                </a:lnTo>
                <a:lnTo>
                  <a:pt x="859829" y="202508"/>
                </a:lnTo>
                <a:cubicBezTo>
                  <a:pt x="819546" y="175910"/>
                  <a:pt x="776099" y="156100"/>
                  <a:pt x="731105" y="143079"/>
                </a:cubicBezTo>
                <a:lnTo>
                  <a:pt x="681821" y="132681"/>
                </a:lnTo>
                <a:lnTo>
                  <a:pt x="681821" y="0"/>
                </a:lnTo>
                <a:lnTo>
                  <a:pt x="515736" y="0"/>
                </a:lnTo>
                <a:lnTo>
                  <a:pt x="515736" y="132163"/>
                </a:lnTo>
                <a:lnTo>
                  <a:pt x="455466" y="146403"/>
                </a:lnTo>
                <a:cubicBezTo>
                  <a:pt x="410735" y="160533"/>
                  <a:pt x="367684" y="181451"/>
                  <a:pt x="327927" y="209157"/>
                </a:cubicBezTo>
                <a:lnTo>
                  <a:pt x="327174" y="209733"/>
                </a:lnTo>
                <a:close/>
              </a:path>
            </a:pathLst>
          </a:custGeom>
          <a:solidFill>
            <a:schemeClr val="accent4"/>
          </a:solidFill>
          <a:ln>
            <a:noFill/>
          </a:ln>
          <a:effectLst>
            <a:innerShdw blurRad="127000" dist="381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82" name="椭圆 81"/>
          <p:cNvSpPr/>
          <p:nvPr/>
        </p:nvSpPr>
        <p:spPr>
          <a:xfrm>
            <a:off x="4869815" y="3023159"/>
            <a:ext cx="1295363" cy="1294893"/>
          </a:xfrm>
          <a:prstGeom prst="ellipse">
            <a:avLst/>
          </a:prstGeom>
          <a:gradFill>
            <a:gsLst>
              <a:gs pos="0">
                <a:srgbClr val="D3D3D3"/>
              </a:gs>
              <a:gs pos="100000">
                <a:srgbClr val="F7F7F7"/>
              </a:gs>
            </a:gsLst>
            <a:lin ang="2700000" scaled="1"/>
          </a:gradFill>
          <a:ln w="31750">
            <a:gradFill flip="none" rotWithShape="1">
              <a:gsLst>
                <a:gs pos="0">
                  <a:schemeClr val="bg1"/>
                </a:gs>
                <a:gs pos="100000">
                  <a:schemeClr val="bg1">
                    <a:lumMod val="75000"/>
                  </a:schemeClr>
                </a:gs>
              </a:gsLst>
              <a:lin ang="2700000" scaled="1"/>
              <a:tileRect/>
            </a:gradFill>
          </a:ln>
          <a:effectLst>
            <a:outerShdw blurRad="406400" dist="1651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83" name="任意多边形 82"/>
          <p:cNvSpPr/>
          <p:nvPr/>
        </p:nvSpPr>
        <p:spPr>
          <a:xfrm rot="18900000" flipH="1">
            <a:off x="4988164" y="3135056"/>
            <a:ext cx="1058666" cy="1058283"/>
          </a:xfrm>
          <a:custGeom>
            <a:avLst/>
            <a:gdLst>
              <a:gd name="connsiteX0" fmla="*/ 375395 w 1197558"/>
              <a:gd name="connsiteY0" fmla="*/ 375395 h 1197558"/>
              <a:gd name="connsiteX1" fmla="*/ 822163 w 1197558"/>
              <a:gd name="connsiteY1" fmla="*/ 375395 h 1197558"/>
              <a:gd name="connsiteX2" fmla="*/ 822163 w 1197558"/>
              <a:gd name="connsiteY2" fmla="*/ 822163 h 1197558"/>
              <a:gd name="connsiteX3" fmla="*/ 375395 w 1197558"/>
              <a:gd name="connsiteY3" fmla="*/ 822163 h 1197558"/>
              <a:gd name="connsiteX4" fmla="*/ 375395 w 1197558"/>
              <a:gd name="connsiteY4" fmla="*/ 375395 h 1197558"/>
              <a:gd name="connsiteX5" fmla="*/ 234098 w 1197558"/>
              <a:gd name="connsiteY5" fmla="*/ 116658 h 1197558"/>
              <a:gd name="connsiteX6" fmla="*/ 116658 w 1197558"/>
              <a:gd name="connsiteY6" fmla="*/ 234098 h 1197558"/>
              <a:gd name="connsiteX7" fmla="*/ 210207 w 1197558"/>
              <a:gd name="connsiteY7" fmla="*/ 327647 h 1197558"/>
              <a:gd name="connsiteX8" fmla="*/ 178624 w 1197558"/>
              <a:gd name="connsiteY8" fmla="*/ 378145 h 1197558"/>
              <a:gd name="connsiteX9" fmla="*/ 133029 w 1197558"/>
              <a:gd name="connsiteY9" fmla="*/ 508165 h 1197558"/>
              <a:gd name="connsiteX10" fmla="*/ 131936 w 1197558"/>
              <a:gd name="connsiteY10" fmla="*/ 515736 h 1197558"/>
              <a:gd name="connsiteX11" fmla="*/ 0 w 1197558"/>
              <a:gd name="connsiteY11" fmla="*/ 515736 h 1197558"/>
              <a:gd name="connsiteX12" fmla="*/ 0 w 1197558"/>
              <a:gd name="connsiteY12" fmla="*/ 681821 h 1197558"/>
              <a:gd name="connsiteX13" fmla="*/ 131936 w 1197558"/>
              <a:gd name="connsiteY13" fmla="*/ 681821 h 1197558"/>
              <a:gd name="connsiteX14" fmla="*/ 133029 w 1197558"/>
              <a:gd name="connsiteY14" fmla="*/ 689393 h 1197558"/>
              <a:gd name="connsiteX15" fmla="*/ 178624 w 1197558"/>
              <a:gd name="connsiteY15" fmla="*/ 819412 h 1197558"/>
              <a:gd name="connsiteX16" fmla="*/ 210207 w 1197558"/>
              <a:gd name="connsiteY16" fmla="*/ 869911 h 1197558"/>
              <a:gd name="connsiteX17" fmla="*/ 116658 w 1197558"/>
              <a:gd name="connsiteY17" fmla="*/ 963459 h 1197558"/>
              <a:gd name="connsiteX18" fmla="*/ 234098 w 1197558"/>
              <a:gd name="connsiteY18" fmla="*/ 1080899 h 1197558"/>
              <a:gd name="connsiteX19" fmla="*/ 327481 w 1197558"/>
              <a:gd name="connsiteY19" fmla="*/ 987516 h 1197558"/>
              <a:gd name="connsiteX20" fmla="*/ 337729 w 1197558"/>
              <a:gd name="connsiteY20" fmla="*/ 995049 h 1197558"/>
              <a:gd name="connsiteX21" fmla="*/ 466454 w 1197558"/>
              <a:gd name="connsiteY21" fmla="*/ 1054479 h 1197558"/>
              <a:gd name="connsiteX22" fmla="*/ 515737 w 1197558"/>
              <a:gd name="connsiteY22" fmla="*/ 1064876 h 1197558"/>
              <a:gd name="connsiteX23" fmla="*/ 515737 w 1197558"/>
              <a:gd name="connsiteY23" fmla="*/ 1197558 h 1197558"/>
              <a:gd name="connsiteX24" fmla="*/ 681822 w 1197558"/>
              <a:gd name="connsiteY24" fmla="*/ 1197558 h 1197558"/>
              <a:gd name="connsiteX25" fmla="*/ 681822 w 1197558"/>
              <a:gd name="connsiteY25" fmla="*/ 1065395 h 1197558"/>
              <a:gd name="connsiteX26" fmla="*/ 742092 w 1197558"/>
              <a:gd name="connsiteY26" fmla="*/ 1051154 h 1197558"/>
              <a:gd name="connsiteX27" fmla="*/ 869631 w 1197558"/>
              <a:gd name="connsiteY27" fmla="*/ 988400 h 1197558"/>
              <a:gd name="connsiteX28" fmla="*/ 870384 w 1197558"/>
              <a:gd name="connsiteY28" fmla="*/ 987824 h 1197558"/>
              <a:gd name="connsiteX29" fmla="*/ 963459 w 1197558"/>
              <a:gd name="connsiteY29" fmla="*/ 1080899 h 1197558"/>
              <a:gd name="connsiteX30" fmla="*/ 1080900 w 1197558"/>
              <a:gd name="connsiteY30" fmla="*/ 963459 h 1197558"/>
              <a:gd name="connsiteX31" fmla="*/ 987351 w 1197558"/>
              <a:gd name="connsiteY31" fmla="*/ 869911 h 1197558"/>
              <a:gd name="connsiteX32" fmla="*/ 1018934 w 1197558"/>
              <a:gd name="connsiteY32" fmla="*/ 819412 h 1197558"/>
              <a:gd name="connsiteX33" fmla="*/ 1064529 w 1197558"/>
              <a:gd name="connsiteY33" fmla="*/ 689393 h 1197558"/>
              <a:gd name="connsiteX34" fmla="*/ 1065622 w 1197558"/>
              <a:gd name="connsiteY34" fmla="*/ 681821 h 1197558"/>
              <a:gd name="connsiteX35" fmla="*/ 1197558 w 1197558"/>
              <a:gd name="connsiteY35" fmla="*/ 681821 h 1197558"/>
              <a:gd name="connsiteX36" fmla="*/ 1197558 w 1197558"/>
              <a:gd name="connsiteY36" fmla="*/ 515736 h 1197558"/>
              <a:gd name="connsiteX37" fmla="*/ 1065622 w 1197558"/>
              <a:gd name="connsiteY37" fmla="*/ 515736 h 1197558"/>
              <a:gd name="connsiteX38" fmla="*/ 1064529 w 1197558"/>
              <a:gd name="connsiteY38" fmla="*/ 508165 h 1197558"/>
              <a:gd name="connsiteX39" fmla="*/ 1018934 w 1197558"/>
              <a:gd name="connsiteY39" fmla="*/ 378145 h 1197558"/>
              <a:gd name="connsiteX40" fmla="*/ 987351 w 1197558"/>
              <a:gd name="connsiteY40" fmla="*/ 327646 h 1197558"/>
              <a:gd name="connsiteX41" fmla="*/ 1080900 w 1197558"/>
              <a:gd name="connsiteY41" fmla="*/ 234098 h 1197558"/>
              <a:gd name="connsiteX42" fmla="*/ 963460 w 1197558"/>
              <a:gd name="connsiteY42" fmla="*/ 116658 h 1197558"/>
              <a:gd name="connsiteX43" fmla="*/ 870076 w 1197558"/>
              <a:gd name="connsiteY43" fmla="*/ 210041 h 1197558"/>
              <a:gd name="connsiteX44" fmla="*/ 859829 w 1197558"/>
              <a:gd name="connsiteY44" fmla="*/ 202508 h 1197558"/>
              <a:gd name="connsiteX45" fmla="*/ 731105 w 1197558"/>
              <a:gd name="connsiteY45" fmla="*/ 143079 h 1197558"/>
              <a:gd name="connsiteX46" fmla="*/ 681821 w 1197558"/>
              <a:gd name="connsiteY46" fmla="*/ 132681 h 1197558"/>
              <a:gd name="connsiteX47" fmla="*/ 681821 w 1197558"/>
              <a:gd name="connsiteY47" fmla="*/ 0 h 1197558"/>
              <a:gd name="connsiteX48" fmla="*/ 515736 w 1197558"/>
              <a:gd name="connsiteY48" fmla="*/ 0 h 1197558"/>
              <a:gd name="connsiteX49" fmla="*/ 515736 w 1197558"/>
              <a:gd name="connsiteY49" fmla="*/ 132163 h 1197558"/>
              <a:gd name="connsiteX50" fmla="*/ 455466 w 1197558"/>
              <a:gd name="connsiteY50" fmla="*/ 146403 h 1197558"/>
              <a:gd name="connsiteX51" fmla="*/ 327927 w 1197558"/>
              <a:gd name="connsiteY51" fmla="*/ 209157 h 1197558"/>
              <a:gd name="connsiteX52" fmla="*/ 327174 w 1197558"/>
              <a:gd name="connsiteY52" fmla="*/ 209733 h 1197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197558" h="1197558">
                <a:moveTo>
                  <a:pt x="375395" y="375395"/>
                </a:moveTo>
                <a:cubicBezTo>
                  <a:pt x="498767" y="252024"/>
                  <a:pt x="698792" y="252024"/>
                  <a:pt x="822163" y="375395"/>
                </a:cubicBezTo>
                <a:cubicBezTo>
                  <a:pt x="945534" y="498767"/>
                  <a:pt x="945534" y="698792"/>
                  <a:pt x="822163" y="822163"/>
                </a:cubicBezTo>
                <a:cubicBezTo>
                  <a:pt x="698792" y="945534"/>
                  <a:pt x="498767" y="945534"/>
                  <a:pt x="375395" y="822163"/>
                </a:cubicBezTo>
                <a:cubicBezTo>
                  <a:pt x="252024" y="698792"/>
                  <a:pt x="252024" y="498767"/>
                  <a:pt x="375395" y="375395"/>
                </a:cubicBezTo>
                <a:close/>
                <a:moveTo>
                  <a:pt x="234098" y="116658"/>
                </a:moveTo>
                <a:lnTo>
                  <a:pt x="116658" y="234098"/>
                </a:lnTo>
                <a:lnTo>
                  <a:pt x="210207" y="327647"/>
                </a:lnTo>
                <a:lnTo>
                  <a:pt x="178624" y="378145"/>
                </a:lnTo>
                <a:cubicBezTo>
                  <a:pt x="156912" y="419462"/>
                  <a:pt x="141714" y="463307"/>
                  <a:pt x="133029" y="508165"/>
                </a:cubicBezTo>
                <a:lnTo>
                  <a:pt x="131936" y="515736"/>
                </a:lnTo>
                <a:lnTo>
                  <a:pt x="0" y="515736"/>
                </a:lnTo>
                <a:lnTo>
                  <a:pt x="0" y="681821"/>
                </a:lnTo>
                <a:lnTo>
                  <a:pt x="131936" y="681821"/>
                </a:lnTo>
                <a:lnTo>
                  <a:pt x="133029" y="689393"/>
                </a:lnTo>
                <a:cubicBezTo>
                  <a:pt x="141714" y="734250"/>
                  <a:pt x="156912" y="778096"/>
                  <a:pt x="178624" y="819412"/>
                </a:cubicBezTo>
                <a:lnTo>
                  <a:pt x="210207" y="869911"/>
                </a:lnTo>
                <a:lnTo>
                  <a:pt x="116658" y="963459"/>
                </a:lnTo>
                <a:lnTo>
                  <a:pt x="234098" y="1080899"/>
                </a:lnTo>
                <a:lnTo>
                  <a:pt x="327481" y="987516"/>
                </a:lnTo>
                <a:lnTo>
                  <a:pt x="337729" y="995049"/>
                </a:lnTo>
                <a:cubicBezTo>
                  <a:pt x="378012" y="1021647"/>
                  <a:pt x="421458" y="1041457"/>
                  <a:pt x="466454" y="1054479"/>
                </a:cubicBezTo>
                <a:lnTo>
                  <a:pt x="515737" y="1064876"/>
                </a:lnTo>
                <a:lnTo>
                  <a:pt x="515737" y="1197558"/>
                </a:lnTo>
                <a:lnTo>
                  <a:pt x="681822" y="1197558"/>
                </a:lnTo>
                <a:lnTo>
                  <a:pt x="681822" y="1065395"/>
                </a:lnTo>
                <a:lnTo>
                  <a:pt x="742092" y="1051154"/>
                </a:lnTo>
                <a:cubicBezTo>
                  <a:pt x="786823" y="1037024"/>
                  <a:pt x="829874" y="1016106"/>
                  <a:pt x="869631" y="988400"/>
                </a:cubicBezTo>
                <a:lnTo>
                  <a:pt x="870384" y="987824"/>
                </a:lnTo>
                <a:lnTo>
                  <a:pt x="963459" y="1080899"/>
                </a:lnTo>
                <a:lnTo>
                  <a:pt x="1080900" y="963459"/>
                </a:lnTo>
                <a:lnTo>
                  <a:pt x="987351" y="869911"/>
                </a:lnTo>
                <a:lnTo>
                  <a:pt x="1018934" y="819412"/>
                </a:lnTo>
                <a:cubicBezTo>
                  <a:pt x="1040646" y="778096"/>
                  <a:pt x="1055844" y="734250"/>
                  <a:pt x="1064529" y="689393"/>
                </a:cubicBezTo>
                <a:lnTo>
                  <a:pt x="1065622" y="681821"/>
                </a:lnTo>
                <a:lnTo>
                  <a:pt x="1197558" y="681821"/>
                </a:lnTo>
                <a:lnTo>
                  <a:pt x="1197558" y="515736"/>
                </a:lnTo>
                <a:lnTo>
                  <a:pt x="1065622" y="515736"/>
                </a:lnTo>
                <a:lnTo>
                  <a:pt x="1064529" y="508165"/>
                </a:lnTo>
                <a:cubicBezTo>
                  <a:pt x="1055845" y="463307"/>
                  <a:pt x="1040646" y="419461"/>
                  <a:pt x="1018934" y="378145"/>
                </a:cubicBezTo>
                <a:lnTo>
                  <a:pt x="987351" y="327646"/>
                </a:lnTo>
                <a:lnTo>
                  <a:pt x="1080900" y="234098"/>
                </a:lnTo>
                <a:lnTo>
                  <a:pt x="963460" y="116658"/>
                </a:lnTo>
                <a:lnTo>
                  <a:pt x="870076" y="210041"/>
                </a:lnTo>
                <a:lnTo>
                  <a:pt x="859829" y="202508"/>
                </a:lnTo>
                <a:cubicBezTo>
                  <a:pt x="819546" y="175910"/>
                  <a:pt x="776099" y="156100"/>
                  <a:pt x="731105" y="143079"/>
                </a:cubicBezTo>
                <a:lnTo>
                  <a:pt x="681821" y="132681"/>
                </a:lnTo>
                <a:lnTo>
                  <a:pt x="681821" y="0"/>
                </a:lnTo>
                <a:lnTo>
                  <a:pt x="515736" y="0"/>
                </a:lnTo>
                <a:lnTo>
                  <a:pt x="515736" y="132163"/>
                </a:lnTo>
                <a:lnTo>
                  <a:pt x="455466" y="146403"/>
                </a:lnTo>
                <a:cubicBezTo>
                  <a:pt x="410735" y="160533"/>
                  <a:pt x="367684" y="181451"/>
                  <a:pt x="327927" y="209157"/>
                </a:cubicBezTo>
                <a:lnTo>
                  <a:pt x="327174" y="209733"/>
                </a:lnTo>
                <a:close/>
              </a:path>
            </a:pathLst>
          </a:custGeom>
          <a:solidFill>
            <a:schemeClr val="accent3"/>
          </a:solidFill>
          <a:ln>
            <a:noFill/>
          </a:ln>
          <a:effectLst>
            <a:innerShdw blurRad="127000" dist="381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84" name="文本框 45"/>
          <p:cNvSpPr txBox="1"/>
          <p:nvPr/>
        </p:nvSpPr>
        <p:spPr>
          <a:xfrm>
            <a:off x="3197309" y="1785883"/>
            <a:ext cx="593608" cy="369332"/>
          </a:xfrm>
          <a:prstGeom prst="rect">
            <a:avLst/>
          </a:prstGeom>
          <a:noFill/>
        </p:spPr>
        <p:txBody>
          <a:bodyPr wrap="square" rtlCol="0">
            <a:spAutoFit/>
          </a:bodyPr>
          <a:lstStyle/>
          <a:p>
            <a:pPr algn="ctr"/>
            <a:r>
              <a:rPr lang="en-US" altLang="zh-CN" sz="1800" dirty="0">
                <a:solidFill>
                  <a:schemeClr val="bg1">
                    <a:lumMod val="50000"/>
                  </a:schemeClr>
                </a:solidFill>
                <a:cs typeface="+mn-ea"/>
                <a:sym typeface="+mn-lt"/>
              </a:rPr>
              <a:t>25</a:t>
            </a:r>
            <a:r>
              <a:rPr lang="en-US" altLang="zh-CN" sz="1200" dirty="0">
                <a:solidFill>
                  <a:schemeClr val="bg1">
                    <a:lumMod val="50000"/>
                  </a:schemeClr>
                </a:solidFill>
                <a:cs typeface="+mn-ea"/>
                <a:sym typeface="+mn-lt"/>
              </a:rPr>
              <a:t>%</a:t>
            </a:r>
            <a:endParaRPr lang="zh-CN" altLang="en-US" sz="1800" dirty="0">
              <a:solidFill>
                <a:schemeClr val="bg1">
                  <a:lumMod val="50000"/>
                </a:schemeClr>
              </a:solidFill>
              <a:cs typeface="+mn-ea"/>
              <a:sym typeface="+mn-lt"/>
            </a:endParaRPr>
          </a:p>
        </p:txBody>
      </p:sp>
      <p:sp>
        <p:nvSpPr>
          <p:cNvPr id="85" name="文本框 46"/>
          <p:cNvSpPr txBox="1"/>
          <p:nvPr/>
        </p:nvSpPr>
        <p:spPr>
          <a:xfrm>
            <a:off x="5220692" y="1785883"/>
            <a:ext cx="593608" cy="369332"/>
          </a:xfrm>
          <a:prstGeom prst="rect">
            <a:avLst/>
          </a:prstGeom>
          <a:noFill/>
        </p:spPr>
        <p:txBody>
          <a:bodyPr wrap="square" rtlCol="0">
            <a:spAutoFit/>
          </a:bodyPr>
          <a:lstStyle/>
          <a:p>
            <a:pPr algn="ctr"/>
            <a:r>
              <a:rPr lang="en-US" altLang="zh-CN" sz="1800" dirty="0">
                <a:solidFill>
                  <a:schemeClr val="bg1">
                    <a:lumMod val="50000"/>
                  </a:schemeClr>
                </a:solidFill>
                <a:cs typeface="+mn-ea"/>
                <a:sym typeface="+mn-lt"/>
              </a:rPr>
              <a:t>50</a:t>
            </a:r>
            <a:r>
              <a:rPr lang="en-US" altLang="zh-CN" sz="1200" dirty="0">
                <a:solidFill>
                  <a:schemeClr val="bg1">
                    <a:lumMod val="50000"/>
                  </a:schemeClr>
                </a:solidFill>
                <a:cs typeface="+mn-ea"/>
                <a:sym typeface="+mn-lt"/>
              </a:rPr>
              <a:t>%</a:t>
            </a:r>
            <a:endParaRPr lang="zh-CN" altLang="en-US" sz="1200" dirty="0">
              <a:solidFill>
                <a:schemeClr val="bg1">
                  <a:lumMod val="50000"/>
                </a:schemeClr>
              </a:solidFill>
              <a:cs typeface="+mn-ea"/>
              <a:sym typeface="+mn-lt"/>
            </a:endParaRPr>
          </a:p>
        </p:txBody>
      </p:sp>
      <p:sp>
        <p:nvSpPr>
          <p:cNvPr id="86" name="文本框 49"/>
          <p:cNvSpPr txBox="1"/>
          <p:nvPr/>
        </p:nvSpPr>
        <p:spPr>
          <a:xfrm>
            <a:off x="3212745" y="3480682"/>
            <a:ext cx="593608" cy="369332"/>
          </a:xfrm>
          <a:prstGeom prst="rect">
            <a:avLst/>
          </a:prstGeom>
          <a:noFill/>
        </p:spPr>
        <p:txBody>
          <a:bodyPr wrap="square" rtlCol="0">
            <a:spAutoFit/>
          </a:bodyPr>
          <a:lstStyle/>
          <a:p>
            <a:pPr algn="ctr"/>
            <a:r>
              <a:rPr lang="en-US" altLang="zh-CN" sz="1800" dirty="0">
                <a:solidFill>
                  <a:schemeClr val="bg1">
                    <a:lumMod val="50000"/>
                  </a:schemeClr>
                </a:solidFill>
                <a:cs typeface="+mn-ea"/>
                <a:sym typeface="+mn-lt"/>
              </a:rPr>
              <a:t>75</a:t>
            </a:r>
            <a:r>
              <a:rPr lang="en-US" altLang="zh-CN" sz="1200" dirty="0">
                <a:solidFill>
                  <a:schemeClr val="bg1">
                    <a:lumMod val="50000"/>
                  </a:schemeClr>
                </a:solidFill>
                <a:cs typeface="+mn-ea"/>
                <a:sym typeface="+mn-lt"/>
              </a:rPr>
              <a:t>%</a:t>
            </a:r>
            <a:endParaRPr lang="zh-CN" altLang="en-US" sz="1800" dirty="0">
              <a:solidFill>
                <a:schemeClr val="bg1">
                  <a:lumMod val="50000"/>
                </a:schemeClr>
              </a:solidFill>
              <a:cs typeface="+mn-ea"/>
              <a:sym typeface="+mn-lt"/>
            </a:endParaRPr>
          </a:p>
        </p:txBody>
      </p:sp>
      <p:sp>
        <p:nvSpPr>
          <p:cNvPr id="87" name="文本框 50"/>
          <p:cNvSpPr txBox="1"/>
          <p:nvPr/>
        </p:nvSpPr>
        <p:spPr>
          <a:xfrm>
            <a:off x="5160388" y="3498415"/>
            <a:ext cx="714215" cy="369332"/>
          </a:xfrm>
          <a:prstGeom prst="rect">
            <a:avLst/>
          </a:prstGeom>
          <a:noFill/>
        </p:spPr>
        <p:txBody>
          <a:bodyPr wrap="square" rtlCol="0">
            <a:spAutoFit/>
          </a:bodyPr>
          <a:lstStyle/>
          <a:p>
            <a:pPr algn="ctr"/>
            <a:r>
              <a:rPr lang="en-US" altLang="zh-CN" sz="1800" dirty="0">
                <a:solidFill>
                  <a:schemeClr val="bg1">
                    <a:lumMod val="50000"/>
                  </a:schemeClr>
                </a:solidFill>
                <a:cs typeface="+mn-ea"/>
                <a:sym typeface="+mn-lt"/>
              </a:rPr>
              <a:t>100</a:t>
            </a:r>
            <a:r>
              <a:rPr lang="en-US" altLang="zh-CN" sz="1200" dirty="0">
                <a:solidFill>
                  <a:schemeClr val="bg1">
                    <a:lumMod val="50000"/>
                  </a:schemeClr>
                </a:solidFill>
                <a:cs typeface="+mn-ea"/>
                <a:sym typeface="+mn-lt"/>
              </a:rPr>
              <a:t>%</a:t>
            </a:r>
            <a:endParaRPr lang="zh-CN" altLang="en-US" sz="1200" dirty="0">
              <a:solidFill>
                <a:schemeClr val="bg1">
                  <a:lumMod val="50000"/>
                </a:schemeClr>
              </a:solidFill>
              <a:cs typeface="+mn-ea"/>
              <a:sym typeface="+mn-lt"/>
            </a:endParaRPr>
          </a:p>
        </p:txBody>
      </p:sp>
      <p:sp>
        <p:nvSpPr>
          <p:cNvPr id="68" name="Rectangle 47"/>
          <p:cNvSpPr>
            <a:spLocks noChangeArrowheads="1"/>
          </p:cNvSpPr>
          <p:nvPr/>
        </p:nvSpPr>
        <p:spPr bwMode="auto">
          <a:xfrm>
            <a:off x="1072650" y="1805501"/>
            <a:ext cx="1486402" cy="6117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lnSpc>
                <a:spcPct val="150000"/>
              </a:lnSpc>
            </a:pPr>
            <a:r>
              <a:rPr lang="zh-CN" altLang="en-US" sz="750" dirty="0">
                <a:solidFill>
                  <a:schemeClr val="tx1">
                    <a:lumMod val="50000"/>
                    <a:lumOff val="50000"/>
                  </a:schemeClr>
                </a:solidFill>
                <a:cs typeface="+mn-ea"/>
                <a:sym typeface="+mn-lt"/>
              </a:rPr>
              <a:t>在此点击添加图片的描述内容详情在此点击添加图片内容详情在此点击添加图片</a:t>
            </a:r>
            <a:endParaRPr lang="en-US" altLang="zh-CN" sz="750" dirty="0">
              <a:solidFill>
                <a:schemeClr val="tx1">
                  <a:lumMod val="50000"/>
                  <a:lumOff val="50000"/>
                </a:schemeClr>
              </a:solidFill>
              <a:cs typeface="+mn-ea"/>
              <a:sym typeface="+mn-lt"/>
            </a:endParaRPr>
          </a:p>
        </p:txBody>
      </p:sp>
      <p:sp>
        <p:nvSpPr>
          <p:cNvPr id="69" name="Rectangle 48"/>
          <p:cNvSpPr>
            <a:spLocks noChangeArrowheads="1"/>
          </p:cNvSpPr>
          <p:nvPr/>
        </p:nvSpPr>
        <p:spPr bwMode="auto">
          <a:xfrm>
            <a:off x="1571060" y="1516509"/>
            <a:ext cx="100540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zh-CN" altLang="en-US" sz="1600" dirty="0">
                <a:solidFill>
                  <a:schemeClr val="bg1">
                    <a:lumMod val="50000"/>
                  </a:schemeClr>
                </a:solidFill>
                <a:cs typeface="+mn-ea"/>
                <a:sym typeface="+mn-lt"/>
              </a:rPr>
              <a:t>添加标题</a:t>
            </a:r>
          </a:p>
        </p:txBody>
      </p:sp>
      <p:sp>
        <p:nvSpPr>
          <p:cNvPr id="72" name="Rectangle 47"/>
          <p:cNvSpPr>
            <a:spLocks noChangeArrowheads="1"/>
          </p:cNvSpPr>
          <p:nvPr/>
        </p:nvSpPr>
        <p:spPr bwMode="auto">
          <a:xfrm>
            <a:off x="1182458" y="3520345"/>
            <a:ext cx="1486402" cy="6117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lnSpc>
                <a:spcPct val="150000"/>
              </a:lnSpc>
            </a:pPr>
            <a:r>
              <a:rPr lang="zh-CN" altLang="en-US" sz="750" dirty="0">
                <a:solidFill>
                  <a:schemeClr val="tx1">
                    <a:lumMod val="50000"/>
                    <a:lumOff val="50000"/>
                  </a:schemeClr>
                </a:solidFill>
                <a:cs typeface="+mn-ea"/>
                <a:sym typeface="+mn-lt"/>
              </a:rPr>
              <a:t>在此点击添加图片的描述内容详情在此点击添加图片内容详情在此点击添加图片</a:t>
            </a:r>
            <a:endParaRPr lang="en-US" altLang="zh-CN" sz="750" dirty="0">
              <a:solidFill>
                <a:schemeClr val="tx1">
                  <a:lumMod val="50000"/>
                  <a:lumOff val="50000"/>
                </a:schemeClr>
              </a:solidFill>
              <a:cs typeface="+mn-ea"/>
              <a:sym typeface="+mn-lt"/>
            </a:endParaRPr>
          </a:p>
        </p:txBody>
      </p:sp>
      <p:sp>
        <p:nvSpPr>
          <p:cNvPr id="73" name="Rectangle 48"/>
          <p:cNvSpPr>
            <a:spLocks noChangeArrowheads="1"/>
          </p:cNvSpPr>
          <p:nvPr/>
        </p:nvSpPr>
        <p:spPr bwMode="auto">
          <a:xfrm>
            <a:off x="1680868" y="3256543"/>
            <a:ext cx="100540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zh-CN" altLang="en-US" sz="1600" dirty="0">
                <a:solidFill>
                  <a:schemeClr val="bg1">
                    <a:lumMod val="50000"/>
                  </a:schemeClr>
                </a:solidFill>
                <a:cs typeface="+mn-ea"/>
                <a:sym typeface="+mn-lt"/>
              </a:rPr>
              <a:t>添加标题</a:t>
            </a:r>
          </a:p>
        </p:txBody>
      </p:sp>
      <p:sp>
        <p:nvSpPr>
          <p:cNvPr id="76" name="Rectangle 47"/>
          <p:cNvSpPr>
            <a:spLocks noChangeArrowheads="1"/>
          </p:cNvSpPr>
          <p:nvPr/>
        </p:nvSpPr>
        <p:spPr bwMode="auto">
          <a:xfrm>
            <a:off x="6445539" y="1805501"/>
            <a:ext cx="1563626" cy="6117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pPr>
            <a:r>
              <a:rPr lang="zh-CN" altLang="en-US" sz="750" dirty="0">
                <a:solidFill>
                  <a:schemeClr val="tx1">
                    <a:lumMod val="50000"/>
                    <a:lumOff val="50000"/>
                  </a:schemeClr>
                </a:solidFill>
                <a:cs typeface="+mn-ea"/>
                <a:sym typeface="+mn-lt"/>
              </a:rPr>
              <a:t>在此点击添加图片的描述内容详情在此点击添加图片内容详情在此点击添加图片</a:t>
            </a:r>
            <a:endParaRPr lang="en-US" altLang="zh-CN" sz="750" dirty="0">
              <a:solidFill>
                <a:schemeClr val="tx1">
                  <a:lumMod val="50000"/>
                  <a:lumOff val="50000"/>
                </a:schemeClr>
              </a:solidFill>
              <a:cs typeface="+mn-ea"/>
              <a:sym typeface="+mn-lt"/>
            </a:endParaRPr>
          </a:p>
        </p:txBody>
      </p:sp>
      <p:sp>
        <p:nvSpPr>
          <p:cNvPr id="77" name="Rectangle 48"/>
          <p:cNvSpPr>
            <a:spLocks noChangeArrowheads="1"/>
          </p:cNvSpPr>
          <p:nvPr/>
        </p:nvSpPr>
        <p:spPr bwMode="auto">
          <a:xfrm>
            <a:off x="6433294" y="1516509"/>
            <a:ext cx="1005403"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600" dirty="0">
                <a:solidFill>
                  <a:schemeClr val="bg1">
                    <a:lumMod val="50000"/>
                  </a:schemeClr>
                </a:solidFill>
                <a:cs typeface="+mn-ea"/>
                <a:sym typeface="+mn-lt"/>
              </a:rPr>
              <a:t>添加标题</a:t>
            </a:r>
          </a:p>
        </p:txBody>
      </p:sp>
      <p:sp>
        <p:nvSpPr>
          <p:cNvPr id="80" name="Rectangle 47"/>
          <p:cNvSpPr>
            <a:spLocks noChangeArrowheads="1"/>
          </p:cNvSpPr>
          <p:nvPr/>
        </p:nvSpPr>
        <p:spPr bwMode="auto">
          <a:xfrm>
            <a:off x="6421549" y="3520345"/>
            <a:ext cx="1563626" cy="6117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pPr>
            <a:r>
              <a:rPr lang="zh-CN" altLang="en-US" sz="750" dirty="0">
                <a:solidFill>
                  <a:schemeClr val="tx1">
                    <a:lumMod val="50000"/>
                    <a:lumOff val="50000"/>
                  </a:schemeClr>
                </a:solidFill>
                <a:cs typeface="+mn-ea"/>
                <a:sym typeface="+mn-lt"/>
              </a:rPr>
              <a:t>在此点击添加图片的描述内容详情在此点击添加图片内容详情在此点击添加图片</a:t>
            </a:r>
            <a:endParaRPr lang="en-US" altLang="zh-CN" sz="750" dirty="0">
              <a:solidFill>
                <a:schemeClr val="tx1">
                  <a:lumMod val="50000"/>
                  <a:lumOff val="50000"/>
                </a:schemeClr>
              </a:solidFill>
              <a:cs typeface="+mn-ea"/>
              <a:sym typeface="+mn-lt"/>
            </a:endParaRPr>
          </a:p>
        </p:txBody>
      </p:sp>
      <p:sp>
        <p:nvSpPr>
          <p:cNvPr id="81" name="Rectangle 48"/>
          <p:cNvSpPr>
            <a:spLocks noChangeArrowheads="1"/>
          </p:cNvSpPr>
          <p:nvPr/>
        </p:nvSpPr>
        <p:spPr bwMode="auto">
          <a:xfrm>
            <a:off x="6409304" y="3231353"/>
            <a:ext cx="1005403"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600" dirty="0">
                <a:solidFill>
                  <a:schemeClr val="bg1">
                    <a:lumMod val="50000"/>
                  </a:schemeClr>
                </a:solidFill>
                <a:cs typeface="+mn-ea"/>
                <a:sym typeface="+mn-lt"/>
              </a:rPr>
              <a:t>添加标题</a:t>
            </a:r>
          </a:p>
        </p:txBody>
      </p:sp>
    </p:spTree>
    <p:extLst>
      <p:ext uri="{BB962C8B-B14F-4D97-AF65-F5344CB8AC3E}">
        <p14:creationId xmlns:p14="http://schemas.microsoft.com/office/powerpoint/2010/main" val="2758675795"/>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wheel(1)">
                                      <p:cBhvr>
                                        <p:cTn id="7" dur="2000"/>
                                        <p:tgtEl>
                                          <p:spTgt spid="67"/>
                                        </p:tgtEl>
                                      </p:cBhvr>
                                    </p:animEffect>
                                  </p:childTnLst>
                                </p:cTn>
                              </p:par>
                            </p:childTnLst>
                          </p:cTn>
                        </p:par>
                        <p:par>
                          <p:cTn id="8" fill="hold">
                            <p:stCondLst>
                              <p:cond delay="2000"/>
                            </p:stCondLst>
                            <p:childTnLst>
                              <p:par>
                                <p:cTn id="9" presetID="53" presetClass="entr" presetSubtype="16" fill="hold" grpId="0" nodeType="afterEffect">
                                  <p:stCondLst>
                                    <p:cond delay="0"/>
                                  </p:stCondLst>
                                  <p:childTnLst>
                                    <p:set>
                                      <p:cBhvr>
                                        <p:cTn id="10" dur="1" fill="hold">
                                          <p:stCondLst>
                                            <p:cond delay="0"/>
                                          </p:stCondLst>
                                        </p:cTn>
                                        <p:tgtEl>
                                          <p:spTgt spid="70"/>
                                        </p:tgtEl>
                                        <p:attrNameLst>
                                          <p:attrName>style.visibility</p:attrName>
                                        </p:attrNameLst>
                                      </p:cBhvr>
                                      <p:to>
                                        <p:strVal val="visible"/>
                                      </p:to>
                                    </p:set>
                                    <p:anim calcmode="lin" valueType="num">
                                      <p:cBhvr>
                                        <p:cTn id="11" dur="100" fill="hold"/>
                                        <p:tgtEl>
                                          <p:spTgt spid="70"/>
                                        </p:tgtEl>
                                        <p:attrNameLst>
                                          <p:attrName>ppt_w</p:attrName>
                                        </p:attrNameLst>
                                      </p:cBhvr>
                                      <p:tavLst>
                                        <p:tav tm="0">
                                          <p:val>
                                            <p:fltVal val="0"/>
                                          </p:val>
                                        </p:tav>
                                        <p:tav tm="100000">
                                          <p:val>
                                            <p:strVal val="#ppt_w"/>
                                          </p:val>
                                        </p:tav>
                                      </p:tavLst>
                                    </p:anim>
                                    <p:anim calcmode="lin" valueType="num">
                                      <p:cBhvr>
                                        <p:cTn id="12" dur="100" fill="hold"/>
                                        <p:tgtEl>
                                          <p:spTgt spid="70"/>
                                        </p:tgtEl>
                                        <p:attrNameLst>
                                          <p:attrName>ppt_h</p:attrName>
                                        </p:attrNameLst>
                                      </p:cBhvr>
                                      <p:tavLst>
                                        <p:tav tm="0">
                                          <p:val>
                                            <p:fltVal val="0"/>
                                          </p:val>
                                        </p:tav>
                                        <p:tav tm="100000">
                                          <p:val>
                                            <p:strVal val="#ppt_h"/>
                                          </p:val>
                                        </p:tav>
                                      </p:tavLst>
                                    </p:anim>
                                    <p:animEffect transition="in" filter="fade">
                                      <p:cBhvr>
                                        <p:cTn id="13" dur="100"/>
                                        <p:tgtEl>
                                          <p:spTgt spid="70"/>
                                        </p:tgtEl>
                                      </p:cBhvr>
                                    </p:animEffect>
                                  </p:childTnLst>
                                </p:cTn>
                              </p:par>
                              <p:par>
                                <p:cTn id="14" presetID="6" presetClass="emph" presetSubtype="0" fill="hold" grpId="1" nodeType="withEffect">
                                  <p:stCondLst>
                                    <p:cond delay="100"/>
                                  </p:stCondLst>
                                  <p:childTnLst>
                                    <p:animScale>
                                      <p:cBhvr>
                                        <p:cTn id="15" dur="100" fill="hold"/>
                                        <p:tgtEl>
                                          <p:spTgt spid="70"/>
                                        </p:tgtEl>
                                      </p:cBhvr>
                                      <p:by x="110000" y="110000"/>
                                    </p:animScale>
                                  </p:childTnLst>
                                </p:cTn>
                              </p:par>
                              <p:par>
                                <p:cTn id="16" presetID="6" presetClass="emph" presetSubtype="0" fill="hold" grpId="2" nodeType="withEffect">
                                  <p:stCondLst>
                                    <p:cond delay="200"/>
                                  </p:stCondLst>
                                  <p:childTnLst>
                                    <p:animScale>
                                      <p:cBhvr>
                                        <p:cTn id="17" dur="200" fill="hold"/>
                                        <p:tgtEl>
                                          <p:spTgt spid="70"/>
                                        </p:tgtEl>
                                      </p:cBhvr>
                                      <p:by x="90000" y="90000"/>
                                    </p:animScale>
                                  </p:childTnLst>
                                </p:cTn>
                              </p:par>
                              <p:par>
                                <p:cTn id="18" presetID="6" presetClass="emph" presetSubtype="0" fill="hold" grpId="3" nodeType="withEffect">
                                  <p:stCondLst>
                                    <p:cond delay="400"/>
                                  </p:stCondLst>
                                  <p:childTnLst>
                                    <p:animScale>
                                      <p:cBhvr>
                                        <p:cTn id="19" dur="100" fill="hold"/>
                                        <p:tgtEl>
                                          <p:spTgt spid="70"/>
                                        </p:tgtEl>
                                      </p:cBhvr>
                                      <p:by x="105000" y="105000"/>
                                    </p:animScale>
                                  </p:childTnLst>
                                </p:cTn>
                              </p:par>
                              <p:par>
                                <p:cTn id="20" presetID="6" presetClass="emph" presetSubtype="0" fill="hold" grpId="4" nodeType="withEffect">
                                  <p:stCondLst>
                                    <p:cond delay="500"/>
                                  </p:stCondLst>
                                  <p:childTnLst>
                                    <p:animScale>
                                      <p:cBhvr>
                                        <p:cTn id="21" dur="200" fill="hold"/>
                                        <p:tgtEl>
                                          <p:spTgt spid="70"/>
                                        </p:tgtEl>
                                      </p:cBhvr>
                                      <p:by x="95000" y="95000"/>
                                    </p:animScale>
                                  </p:childTnLst>
                                </p:cTn>
                              </p:par>
                            </p:childTnLst>
                          </p:cTn>
                        </p:par>
                        <p:par>
                          <p:cTn id="22" fill="hold">
                            <p:stCondLst>
                              <p:cond delay="2700"/>
                            </p:stCondLst>
                            <p:childTnLst>
                              <p:par>
                                <p:cTn id="23" presetID="53" presetClass="entr" presetSubtype="16" fill="hold" grpId="0" nodeType="afterEffect">
                                  <p:stCondLst>
                                    <p:cond delay="0"/>
                                  </p:stCondLst>
                                  <p:childTnLst>
                                    <p:set>
                                      <p:cBhvr>
                                        <p:cTn id="24" dur="1" fill="hold">
                                          <p:stCondLst>
                                            <p:cond delay="0"/>
                                          </p:stCondLst>
                                        </p:cTn>
                                        <p:tgtEl>
                                          <p:spTgt spid="74"/>
                                        </p:tgtEl>
                                        <p:attrNameLst>
                                          <p:attrName>style.visibility</p:attrName>
                                        </p:attrNameLst>
                                      </p:cBhvr>
                                      <p:to>
                                        <p:strVal val="visible"/>
                                      </p:to>
                                    </p:set>
                                    <p:anim calcmode="lin" valueType="num">
                                      <p:cBhvr>
                                        <p:cTn id="25" dur="100" fill="hold"/>
                                        <p:tgtEl>
                                          <p:spTgt spid="74"/>
                                        </p:tgtEl>
                                        <p:attrNameLst>
                                          <p:attrName>ppt_w</p:attrName>
                                        </p:attrNameLst>
                                      </p:cBhvr>
                                      <p:tavLst>
                                        <p:tav tm="0">
                                          <p:val>
                                            <p:fltVal val="0"/>
                                          </p:val>
                                        </p:tav>
                                        <p:tav tm="100000">
                                          <p:val>
                                            <p:strVal val="#ppt_w"/>
                                          </p:val>
                                        </p:tav>
                                      </p:tavLst>
                                    </p:anim>
                                    <p:anim calcmode="lin" valueType="num">
                                      <p:cBhvr>
                                        <p:cTn id="26" dur="100" fill="hold"/>
                                        <p:tgtEl>
                                          <p:spTgt spid="74"/>
                                        </p:tgtEl>
                                        <p:attrNameLst>
                                          <p:attrName>ppt_h</p:attrName>
                                        </p:attrNameLst>
                                      </p:cBhvr>
                                      <p:tavLst>
                                        <p:tav tm="0">
                                          <p:val>
                                            <p:fltVal val="0"/>
                                          </p:val>
                                        </p:tav>
                                        <p:tav tm="100000">
                                          <p:val>
                                            <p:strVal val="#ppt_h"/>
                                          </p:val>
                                        </p:tav>
                                      </p:tavLst>
                                    </p:anim>
                                    <p:animEffect transition="in" filter="fade">
                                      <p:cBhvr>
                                        <p:cTn id="27" dur="100"/>
                                        <p:tgtEl>
                                          <p:spTgt spid="74"/>
                                        </p:tgtEl>
                                      </p:cBhvr>
                                    </p:animEffect>
                                  </p:childTnLst>
                                </p:cTn>
                              </p:par>
                              <p:par>
                                <p:cTn id="28" presetID="6" presetClass="emph" presetSubtype="0" fill="hold" grpId="1" nodeType="withEffect">
                                  <p:stCondLst>
                                    <p:cond delay="100"/>
                                  </p:stCondLst>
                                  <p:childTnLst>
                                    <p:animScale>
                                      <p:cBhvr>
                                        <p:cTn id="29" dur="100" fill="hold"/>
                                        <p:tgtEl>
                                          <p:spTgt spid="74"/>
                                        </p:tgtEl>
                                      </p:cBhvr>
                                      <p:by x="110000" y="110000"/>
                                    </p:animScale>
                                  </p:childTnLst>
                                </p:cTn>
                              </p:par>
                              <p:par>
                                <p:cTn id="30" presetID="6" presetClass="emph" presetSubtype="0" fill="hold" grpId="2" nodeType="withEffect">
                                  <p:stCondLst>
                                    <p:cond delay="200"/>
                                  </p:stCondLst>
                                  <p:childTnLst>
                                    <p:animScale>
                                      <p:cBhvr>
                                        <p:cTn id="31" dur="200" fill="hold"/>
                                        <p:tgtEl>
                                          <p:spTgt spid="74"/>
                                        </p:tgtEl>
                                      </p:cBhvr>
                                      <p:by x="90000" y="90000"/>
                                    </p:animScale>
                                  </p:childTnLst>
                                </p:cTn>
                              </p:par>
                              <p:par>
                                <p:cTn id="32" presetID="6" presetClass="emph" presetSubtype="0" fill="hold" grpId="3" nodeType="withEffect">
                                  <p:stCondLst>
                                    <p:cond delay="400"/>
                                  </p:stCondLst>
                                  <p:childTnLst>
                                    <p:animScale>
                                      <p:cBhvr>
                                        <p:cTn id="33" dur="100" fill="hold"/>
                                        <p:tgtEl>
                                          <p:spTgt spid="74"/>
                                        </p:tgtEl>
                                      </p:cBhvr>
                                      <p:by x="105000" y="105000"/>
                                    </p:animScale>
                                  </p:childTnLst>
                                </p:cTn>
                              </p:par>
                              <p:par>
                                <p:cTn id="34" presetID="6" presetClass="emph" presetSubtype="0" fill="hold" grpId="4" nodeType="withEffect">
                                  <p:stCondLst>
                                    <p:cond delay="500"/>
                                  </p:stCondLst>
                                  <p:childTnLst>
                                    <p:animScale>
                                      <p:cBhvr>
                                        <p:cTn id="35" dur="200" fill="hold"/>
                                        <p:tgtEl>
                                          <p:spTgt spid="74"/>
                                        </p:tgtEl>
                                      </p:cBhvr>
                                      <p:by x="95000" y="95000"/>
                                    </p:animScale>
                                  </p:childTnLst>
                                </p:cTn>
                              </p:par>
                            </p:childTnLst>
                          </p:cTn>
                        </p:par>
                        <p:par>
                          <p:cTn id="36" fill="hold">
                            <p:stCondLst>
                              <p:cond delay="3400"/>
                            </p:stCondLst>
                            <p:childTnLst>
                              <p:par>
                                <p:cTn id="37" presetID="53" presetClass="entr" presetSubtype="16" fill="hold" grpId="0" nodeType="afterEffect">
                                  <p:stCondLst>
                                    <p:cond delay="0"/>
                                  </p:stCondLst>
                                  <p:childTnLst>
                                    <p:set>
                                      <p:cBhvr>
                                        <p:cTn id="38" dur="1" fill="hold">
                                          <p:stCondLst>
                                            <p:cond delay="0"/>
                                          </p:stCondLst>
                                        </p:cTn>
                                        <p:tgtEl>
                                          <p:spTgt spid="78"/>
                                        </p:tgtEl>
                                        <p:attrNameLst>
                                          <p:attrName>style.visibility</p:attrName>
                                        </p:attrNameLst>
                                      </p:cBhvr>
                                      <p:to>
                                        <p:strVal val="visible"/>
                                      </p:to>
                                    </p:set>
                                    <p:anim calcmode="lin" valueType="num">
                                      <p:cBhvr>
                                        <p:cTn id="39" dur="100" fill="hold"/>
                                        <p:tgtEl>
                                          <p:spTgt spid="78"/>
                                        </p:tgtEl>
                                        <p:attrNameLst>
                                          <p:attrName>ppt_w</p:attrName>
                                        </p:attrNameLst>
                                      </p:cBhvr>
                                      <p:tavLst>
                                        <p:tav tm="0">
                                          <p:val>
                                            <p:fltVal val="0"/>
                                          </p:val>
                                        </p:tav>
                                        <p:tav tm="100000">
                                          <p:val>
                                            <p:strVal val="#ppt_w"/>
                                          </p:val>
                                        </p:tav>
                                      </p:tavLst>
                                    </p:anim>
                                    <p:anim calcmode="lin" valueType="num">
                                      <p:cBhvr>
                                        <p:cTn id="40" dur="100" fill="hold"/>
                                        <p:tgtEl>
                                          <p:spTgt spid="78"/>
                                        </p:tgtEl>
                                        <p:attrNameLst>
                                          <p:attrName>ppt_h</p:attrName>
                                        </p:attrNameLst>
                                      </p:cBhvr>
                                      <p:tavLst>
                                        <p:tav tm="0">
                                          <p:val>
                                            <p:fltVal val="0"/>
                                          </p:val>
                                        </p:tav>
                                        <p:tav tm="100000">
                                          <p:val>
                                            <p:strVal val="#ppt_h"/>
                                          </p:val>
                                        </p:tav>
                                      </p:tavLst>
                                    </p:anim>
                                    <p:animEffect transition="in" filter="fade">
                                      <p:cBhvr>
                                        <p:cTn id="41" dur="100"/>
                                        <p:tgtEl>
                                          <p:spTgt spid="78"/>
                                        </p:tgtEl>
                                      </p:cBhvr>
                                    </p:animEffect>
                                  </p:childTnLst>
                                </p:cTn>
                              </p:par>
                              <p:par>
                                <p:cTn id="42" presetID="6" presetClass="emph" presetSubtype="0" fill="hold" grpId="1" nodeType="withEffect">
                                  <p:stCondLst>
                                    <p:cond delay="100"/>
                                  </p:stCondLst>
                                  <p:childTnLst>
                                    <p:animScale>
                                      <p:cBhvr>
                                        <p:cTn id="43" dur="100" fill="hold"/>
                                        <p:tgtEl>
                                          <p:spTgt spid="78"/>
                                        </p:tgtEl>
                                      </p:cBhvr>
                                      <p:by x="110000" y="110000"/>
                                    </p:animScale>
                                  </p:childTnLst>
                                </p:cTn>
                              </p:par>
                              <p:par>
                                <p:cTn id="44" presetID="6" presetClass="emph" presetSubtype="0" fill="hold" grpId="2" nodeType="withEffect">
                                  <p:stCondLst>
                                    <p:cond delay="200"/>
                                  </p:stCondLst>
                                  <p:childTnLst>
                                    <p:animScale>
                                      <p:cBhvr>
                                        <p:cTn id="45" dur="200" fill="hold"/>
                                        <p:tgtEl>
                                          <p:spTgt spid="78"/>
                                        </p:tgtEl>
                                      </p:cBhvr>
                                      <p:by x="90000" y="90000"/>
                                    </p:animScale>
                                  </p:childTnLst>
                                </p:cTn>
                              </p:par>
                              <p:par>
                                <p:cTn id="46" presetID="6" presetClass="emph" presetSubtype="0" fill="hold" grpId="3" nodeType="withEffect">
                                  <p:stCondLst>
                                    <p:cond delay="400"/>
                                  </p:stCondLst>
                                  <p:childTnLst>
                                    <p:animScale>
                                      <p:cBhvr>
                                        <p:cTn id="47" dur="100" fill="hold"/>
                                        <p:tgtEl>
                                          <p:spTgt spid="78"/>
                                        </p:tgtEl>
                                      </p:cBhvr>
                                      <p:by x="105000" y="105000"/>
                                    </p:animScale>
                                  </p:childTnLst>
                                </p:cTn>
                              </p:par>
                              <p:par>
                                <p:cTn id="48" presetID="6" presetClass="emph" presetSubtype="0" fill="hold" grpId="4" nodeType="withEffect">
                                  <p:stCondLst>
                                    <p:cond delay="500"/>
                                  </p:stCondLst>
                                  <p:childTnLst>
                                    <p:animScale>
                                      <p:cBhvr>
                                        <p:cTn id="49" dur="200" fill="hold"/>
                                        <p:tgtEl>
                                          <p:spTgt spid="78"/>
                                        </p:tgtEl>
                                      </p:cBhvr>
                                      <p:by x="95000" y="95000"/>
                                    </p:animScale>
                                  </p:childTnLst>
                                </p:cTn>
                              </p:par>
                            </p:childTnLst>
                          </p:cTn>
                        </p:par>
                        <p:par>
                          <p:cTn id="50" fill="hold">
                            <p:stCondLst>
                              <p:cond delay="4100"/>
                            </p:stCondLst>
                            <p:childTnLst>
                              <p:par>
                                <p:cTn id="51" presetID="53" presetClass="entr" presetSubtype="16" fill="hold" grpId="0" nodeType="afterEffect">
                                  <p:stCondLst>
                                    <p:cond delay="0"/>
                                  </p:stCondLst>
                                  <p:childTnLst>
                                    <p:set>
                                      <p:cBhvr>
                                        <p:cTn id="52" dur="1" fill="hold">
                                          <p:stCondLst>
                                            <p:cond delay="0"/>
                                          </p:stCondLst>
                                        </p:cTn>
                                        <p:tgtEl>
                                          <p:spTgt spid="82"/>
                                        </p:tgtEl>
                                        <p:attrNameLst>
                                          <p:attrName>style.visibility</p:attrName>
                                        </p:attrNameLst>
                                      </p:cBhvr>
                                      <p:to>
                                        <p:strVal val="visible"/>
                                      </p:to>
                                    </p:set>
                                    <p:anim calcmode="lin" valueType="num">
                                      <p:cBhvr>
                                        <p:cTn id="53" dur="100" fill="hold"/>
                                        <p:tgtEl>
                                          <p:spTgt spid="82"/>
                                        </p:tgtEl>
                                        <p:attrNameLst>
                                          <p:attrName>ppt_w</p:attrName>
                                        </p:attrNameLst>
                                      </p:cBhvr>
                                      <p:tavLst>
                                        <p:tav tm="0">
                                          <p:val>
                                            <p:fltVal val="0"/>
                                          </p:val>
                                        </p:tav>
                                        <p:tav tm="100000">
                                          <p:val>
                                            <p:strVal val="#ppt_w"/>
                                          </p:val>
                                        </p:tav>
                                      </p:tavLst>
                                    </p:anim>
                                    <p:anim calcmode="lin" valueType="num">
                                      <p:cBhvr>
                                        <p:cTn id="54" dur="100" fill="hold"/>
                                        <p:tgtEl>
                                          <p:spTgt spid="82"/>
                                        </p:tgtEl>
                                        <p:attrNameLst>
                                          <p:attrName>ppt_h</p:attrName>
                                        </p:attrNameLst>
                                      </p:cBhvr>
                                      <p:tavLst>
                                        <p:tav tm="0">
                                          <p:val>
                                            <p:fltVal val="0"/>
                                          </p:val>
                                        </p:tav>
                                        <p:tav tm="100000">
                                          <p:val>
                                            <p:strVal val="#ppt_h"/>
                                          </p:val>
                                        </p:tav>
                                      </p:tavLst>
                                    </p:anim>
                                    <p:animEffect transition="in" filter="fade">
                                      <p:cBhvr>
                                        <p:cTn id="55" dur="100"/>
                                        <p:tgtEl>
                                          <p:spTgt spid="82"/>
                                        </p:tgtEl>
                                      </p:cBhvr>
                                    </p:animEffect>
                                  </p:childTnLst>
                                </p:cTn>
                              </p:par>
                              <p:par>
                                <p:cTn id="56" presetID="6" presetClass="emph" presetSubtype="0" fill="hold" grpId="1" nodeType="withEffect">
                                  <p:stCondLst>
                                    <p:cond delay="100"/>
                                  </p:stCondLst>
                                  <p:childTnLst>
                                    <p:animScale>
                                      <p:cBhvr>
                                        <p:cTn id="57" dur="100" fill="hold"/>
                                        <p:tgtEl>
                                          <p:spTgt spid="82"/>
                                        </p:tgtEl>
                                      </p:cBhvr>
                                      <p:by x="110000" y="110000"/>
                                    </p:animScale>
                                  </p:childTnLst>
                                </p:cTn>
                              </p:par>
                              <p:par>
                                <p:cTn id="58" presetID="6" presetClass="emph" presetSubtype="0" fill="hold" grpId="2" nodeType="withEffect">
                                  <p:stCondLst>
                                    <p:cond delay="200"/>
                                  </p:stCondLst>
                                  <p:childTnLst>
                                    <p:animScale>
                                      <p:cBhvr>
                                        <p:cTn id="59" dur="200" fill="hold"/>
                                        <p:tgtEl>
                                          <p:spTgt spid="82"/>
                                        </p:tgtEl>
                                      </p:cBhvr>
                                      <p:by x="90000" y="90000"/>
                                    </p:animScale>
                                  </p:childTnLst>
                                </p:cTn>
                              </p:par>
                              <p:par>
                                <p:cTn id="60" presetID="6" presetClass="emph" presetSubtype="0" fill="hold" grpId="3" nodeType="withEffect">
                                  <p:stCondLst>
                                    <p:cond delay="400"/>
                                  </p:stCondLst>
                                  <p:childTnLst>
                                    <p:animScale>
                                      <p:cBhvr>
                                        <p:cTn id="61" dur="100" fill="hold"/>
                                        <p:tgtEl>
                                          <p:spTgt spid="82"/>
                                        </p:tgtEl>
                                      </p:cBhvr>
                                      <p:by x="105000" y="105000"/>
                                    </p:animScale>
                                  </p:childTnLst>
                                </p:cTn>
                              </p:par>
                              <p:par>
                                <p:cTn id="62" presetID="6" presetClass="emph" presetSubtype="0" fill="hold" grpId="4" nodeType="withEffect">
                                  <p:stCondLst>
                                    <p:cond delay="500"/>
                                  </p:stCondLst>
                                  <p:childTnLst>
                                    <p:animScale>
                                      <p:cBhvr>
                                        <p:cTn id="63" dur="200" fill="hold"/>
                                        <p:tgtEl>
                                          <p:spTgt spid="82"/>
                                        </p:tgtEl>
                                      </p:cBhvr>
                                      <p:by x="95000" y="95000"/>
                                    </p:animScale>
                                  </p:childTnLst>
                                </p:cTn>
                              </p:par>
                            </p:childTnLst>
                          </p:cTn>
                        </p:par>
                        <p:par>
                          <p:cTn id="64" fill="hold">
                            <p:stCondLst>
                              <p:cond delay="4800"/>
                            </p:stCondLst>
                            <p:childTnLst>
                              <p:par>
                                <p:cTn id="65" presetID="21" presetClass="entr" presetSubtype="1" fill="hold" grpId="0" nodeType="afterEffect">
                                  <p:stCondLst>
                                    <p:cond delay="0"/>
                                  </p:stCondLst>
                                  <p:childTnLst>
                                    <p:set>
                                      <p:cBhvr>
                                        <p:cTn id="66" dur="1" fill="hold">
                                          <p:stCondLst>
                                            <p:cond delay="0"/>
                                          </p:stCondLst>
                                        </p:cTn>
                                        <p:tgtEl>
                                          <p:spTgt spid="71"/>
                                        </p:tgtEl>
                                        <p:attrNameLst>
                                          <p:attrName>style.visibility</p:attrName>
                                        </p:attrNameLst>
                                      </p:cBhvr>
                                      <p:to>
                                        <p:strVal val="visible"/>
                                      </p:to>
                                    </p:set>
                                    <p:animEffect transition="in" filter="wheel(1)">
                                      <p:cBhvr>
                                        <p:cTn id="67" dur="2000"/>
                                        <p:tgtEl>
                                          <p:spTgt spid="71"/>
                                        </p:tgtEl>
                                      </p:cBhvr>
                                    </p:animEffect>
                                  </p:childTnLst>
                                </p:cTn>
                              </p:par>
                              <p:par>
                                <p:cTn id="68" presetID="21" presetClass="entr" presetSubtype="1" fill="hold" grpId="0" nodeType="withEffect">
                                  <p:stCondLst>
                                    <p:cond delay="0"/>
                                  </p:stCondLst>
                                  <p:childTnLst>
                                    <p:set>
                                      <p:cBhvr>
                                        <p:cTn id="69" dur="1" fill="hold">
                                          <p:stCondLst>
                                            <p:cond delay="0"/>
                                          </p:stCondLst>
                                        </p:cTn>
                                        <p:tgtEl>
                                          <p:spTgt spid="75"/>
                                        </p:tgtEl>
                                        <p:attrNameLst>
                                          <p:attrName>style.visibility</p:attrName>
                                        </p:attrNameLst>
                                      </p:cBhvr>
                                      <p:to>
                                        <p:strVal val="visible"/>
                                      </p:to>
                                    </p:set>
                                    <p:animEffect transition="in" filter="wheel(1)">
                                      <p:cBhvr>
                                        <p:cTn id="70" dur="2000"/>
                                        <p:tgtEl>
                                          <p:spTgt spid="75"/>
                                        </p:tgtEl>
                                      </p:cBhvr>
                                    </p:animEffect>
                                  </p:childTnLst>
                                </p:cTn>
                              </p:par>
                              <p:par>
                                <p:cTn id="71" presetID="21" presetClass="entr" presetSubtype="1" fill="hold" grpId="0" nodeType="withEffect">
                                  <p:stCondLst>
                                    <p:cond delay="0"/>
                                  </p:stCondLst>
                                  <p:childTnLst>
                                    <p:set>
                                      <p:cBhvr>
                                        <p:cTn id="72" dur="1" fill="hold">
                                          <p:stCondLst>
                                            <p:cond delay="0"/>
                                          </p:stCondLst>
                                        </p:cTn>
                                        <p:tgtEl>
                                          <p:spTgt spid="79"/>
                                        </p:tgtEl>
                                        <p:attrNameLst>
                                          <p:attrName>style.visibility</p:attrName>
                                        </p:attrNameLst>
                                      </p:cBhvr>
                                      <p:to>
                                        <p:strVal val="visible"/>
                                      </p:to>
                                    </p:set>
                                    <p:animEffect transition="in" filter="wheel(1)">
                                      <p:cBhvr>
                                        <p:cTn id="73" dur="2000"/>
                                        <p:tgtEl>
                                          <p:spTgt spid="79"/>
                                        </p:tgtEl>
                                      </p:cBhvr>
                                    </p:animEffect>
                                  </p:childTnLst>
                                </p:cTn>
                              </p:par>
                              <p:par>
                                <p:cTn id="74" presetID="21" presetClass="entr" presetSubtype="1" fill="hold" grpId="0" nodeType="withEffect">
                                  <p:stCondLst>
                                    <p:cond delay="0"/>
                                  </p:stCondLst>
                                  <p:childTnLst>
                                    <p:set>
                                      <p:cBhvr>
                                        <p:cTn id="75" dur="1" fill="hold">
                                          <p:stCondLst>
                                            <p:cond delay="0"/>
                                          </p:stCondLst>
                                        </p:cTn>
                                        <p:tgtEl>
                                          <p:spTgt spid="83"/>
                                        </p:tgtEl>
                                        <p:attrNameLst>
                                          <p:attrName>style.visibility</p:attrName>
                                        </p:attrNameLst>
                                      </p:cBhvr>
                                      <p:to>
                                        <p:strVal val="visible"/>
                                      </p:to>
                                    </p:set>
                                    <p:animEffect transition="in" filter="wheel(1)">
                                      <p:cBhvr>
                                        <p:cTn id="76" dur="2000"/>
                                        <p:tgtEl>
                                          <p:spTgt spid="83"/>
                                        </p:tgtEl>
                                      </p:cBhvr>
                                    </p:animEffect>
                                  </p:childTnLst>
                                </p:cTn>
                              </p:par>
                            </p:childTnLst>
                          </p:cTn>
                        </p:par>
                        <p:par>
                          <p:cTn id="77" fill="hold">
                            <p:stCondLst>
                              <p:cond delay="6800"/>
                            </p:stCondLst>
                            <p:childTnLst>
                              <p:par>
                                <p:cTn id="78" presetID="14" presetClass="entr" presetSubtype="5" fill="hold" grpId="0" nodeType="afterEffect">
                                  <p:stCondLst>
                                    <p:cond delay="0"/>
                                  </p:stCondLst>
                                  <p:childTnLst>
                                    <p:set>
                                      <p:cBhvr>
                                        <p:cTn id="79" dur="1" fill="hold">
                                          <p:stCondLst>
                                            <p:cond delay="0"/>
                                          </p:stCondLst>
                                        </p:cTn>
                                        <p:tgtEl>
                                          <p:spTgt spid="84"/>
                                        </p:tgtEl>
                                        <p:attrNameLst>
                                          <p:attrName>style.visibility</p:attrName>
                                        </p:attrNameLst>
                                      </p:cBhvr>
                                      <p:to>
                                        <p:strVal val="visible"/>
                                      </p:to>
                                    </p:set>
                                    <p:animEffect transition="in" filter="randombar(vertical)">
                                      <p:cBhvr>
                                        <p:cTn id="80" dur="500"/>
                                        <p:tgtEl>
                                          <p:spTgt spid="84"/>
                                        </p:tgtEl>
                                      </p:cBhvr>
                                    </p:animEffect>
                                  </p:childTnLst>
                                </p:cTn>
                              </p:par>
                              <p:par>
                                <p:cTn id="81" presetID="14" presetClass="entr" presetSubtype="5" fill="hold" grpId="0" nodeType="withEffect">
                                  <p:stCondLst>
                                    <p:cond delay="0"/>
                                  </p:stCondLst>
                                  <p:childTnLst>
                                    <p:set>
                                      <p:cBhvr>
                                        <p:cTn id="82" dur="1" fill="hold">
                                          <p:stCondLst>
                                            <p:cond delay="0"/>
                                          </p:stCondLst>
                                        </p:cTn>
                                        <p:tgtEl>
                                          <p:spTgt spid="85"/>
                                        </p:tgtEl>
                                        <p:attrNameLst>
                                          <p:attrName>style.visibility</p:attrName>
                                        </p:attrNameLst>
                                      </p:cBhvr>
                                      <p:to>
                                        <p:strVal val="visible"/>
                                      </p:to>
                                    </p:set>
                                    <p:animEffect transition="in" filter="randombar(vertical)">
                                      <p:cBhvr>
                                        <p:cTn id="83" dur="500"/>
                                        <p:tgtEl>
                                          <p:spTgt spid="85"/>
                                        </p:tgtEl>
                                      </p:cBhvr>
                                    </p:animEffect>
                                  </p:childTnLst>
                                </p:cTn>
                              </p:par>
                              <p:par>
                                <p:cTn id="84" presetID="14" presetClass="entr" presetSubtype="5" fill="hold" grpId="0" nodeType="withEffect">
                                  <p:stCondLst>
                                    <p:cond delay="0"/>
                                  </p:stCondLst>
                                  <p:childTnLst>
                                    <p:set>
                                      <p:cBhvr>
                                        <p:cTn id="85" dur="1" fill="hold">
                                          <p:stCondLst>
                                            <p:cond delay="0"/>
                                          </p:stCondLst>
                                        </p:cTn>
                                        <p:tgtEl>
                                          <p:spTgt spid="86"/>
                                        </p:tgtEl>
                                        <p:attrNameLst>
                                          <p:attrName>style.visibility</p:attrName>
                                        </p:attrNameLst>
                                      </p:cBhvr>
                                      <p:to>
                                        <p:strVal val="visible"/>
                                      </p:to>
                                    </p:set>
                                    <p:animEffect transition="in" filter="randombar(vertical)">
                                      <p:cBhvr>
                                        <p:cTn id="86" dur="500"/>
                                        <p:tgtEl>
                                          <p:spTgt spid="86"/>
                                        </p:tgtEl>
                                      </p:cBhvr>
                                    </p:animEffect>
                                  </p:childTnLst>
                                </p:cTn>
                              </p:par>
                              <p:par>
                                <p:cTn id="87" presetID="14" presetClass="entr" presetSubtype="5" fill="hold" grpId="0" nodeType="withEffect">
                                  <p:stCondLst>
                                    <p:cond delay="0"/>
                                  </p:stCondLst>
                                  <p:childTnLst>
                                    <p:set>
                                      <p:cBhvr>
                                        <p:cTn id="88" dur="1" fill="hold">
                                          <p:stCondLst>
                                            <p:cond delay="0"/>
                                          </p:stCondLst>
                                        </p:cTn>
                                        <p:tgtEl>
                                          <p:spTgt spid="87"/>
                                        </p:tgtEl>
                                        <p:attrNameLst>
                                          <p:attrName>style.visibility</p:attrName>
                                        </p:attrNameLst>
                                      </p:cBhvr>
                                      <p:to>
                                        <p:strVal val="visible"/>
                                      </p:to>
                                    </p:set>
                                    <p:animEffect transition="in" filter="randombar(vertical)">
                                      <p:cBhvr>
                                        <p:cTn id="89" dur="500"/>
                                        <p:tgtEl>
                                          <p:spTgt spid="87"/>
                                        </p:tgtEl>
                                      </p:cBhvr>
                                    </p:animEffect>
                                  </p:childTnLst>
                                </p:cTn>
                              </p:par>
                            </p:childTnLst>
                          </p:cTn>
                        </p:par>
                        <p:par>
                          <p:cTn id="90" fill="hold">
                            <p:stCondLst>
                              <p:cond delay="7300"/>
                            </p:stCondLst>
                            <p:childTnLst>
                              <p:par>
                                <p:cTn id="91" presetID="22" presetClass="entr" presetSubtype="2" fill="hold" grpId="0" nodeType="afterEffect">
                                  <p:stCondLst>
                                    <p:cond delay="0"/>
                                  </p:stCondLst>
                                  <p:childTnLst>
                                    <p:set>
                                      <p:cBhvr>
                                        <p:cTn id="92" dur="1" fill="hold">
                                          <p:stCondLst>
                                            <p:cond delay="0"/>
                                          </p:stCondLst>
                                        </p:cTn>
                                        <p:tgtEl>
                                          <p:spTgt spid="69"/>
                                        </p:tgtEl>
                                        <p:attrNameLst>
                                          <p:attrName>style.visibility</p:attrName>
                                        </p:attrNameLst>
                                      </p:cBhvr>
                                      <p:to>
                                        <p:strVal val="visible"/>
                                      </p:to>
                                    </p:set>
                                    <p:animEffect transition="in" filter="wipe(right)">
                                      <p:cBhvr>
                                        <p:cTn id="93" dur="500"/>
                                        <p:tgtEl>
                                          <p:spTgt spid="69"/>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77"/>
                                        </p:tgtEl>
                                        <p:attrNameLst>
                                          <p:attrName>style.visibility</p:attrName>
                                        </p:attrNameLst>
                                      </p:cBhvr>
                                      <p:to>
                                        <p:strVal val="visible"/>
                                      </p:to>
                                    </p:set>
                                    <p:animEffect transition="in" filter="wipe(left)">
                                      <p:cBhvr>
                                        <p:cTn id="96" dur="500"/>
                                        <p:tgtEl>
                                          <p:spTgt spid="77"/>
                                        </p:tgtEl>
                                      </p:cBhvr>
                                    </p:animEffect>
                                  </p:childTnLst>
                                </p:cTn>
                              </p:par>
                              <p:par>
                                <p:cTn id="97" presetID="22" presetClass="entr" presetSubtype="2" fill="hold" grpId="0" nodeType="withEffect">
                                  <p:stCondLst>
                                    <p:cond delay="0"/>
                                  </p:stCondLst>
                                  <p:childTnLst>
                                    <p:set>
                                      <p:cBhvr>
                                        <p:cTn id="98" dur="1" fill="hold">
                                          <p:stCondLst>
                                            <p:cond delay="0"/>
                                          </p:stCondLst>
                                        </p:cTn>
                                        <p:tgtEl>
                                          <p:spTgt spid="73"/>
                                        </p:tgtEl>
                                        <p:attrNameLst>
                                          <p:attrName>style.visibility</p:attrName>
                                        </p:attrNameLst>
                                      </p:cBhvr>
                                      <p:to>
                                        <p:strVal val="visible"/>
                                      </p:to>
                                    </p:set>
                                    <p:animEffect transition="in" filter="wipe(right)">
                                      <p:cBhvr>
                                        <p:cTn id="99" dur="500"/>
                                        <p:tgtEl>
                                          <p:spTgt spid="73"/>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81"/>
                                        </p:tgtEl>
                                        <p:attrNameLst>
                                          <p:attrName>style.visibility</p:attrName>
                                        </p:attrNameLst>
                                      </p:cBhvr>
                                      <p:to>
                                        <p:strVal val="visible"/>
                                      </p:to>
                                    </p:set>
                                    <p:animEffect transition="in" filter="wipe(left)">
                                      <p:cBhvr>
                                        <p:cTn id="102" dur="500"/>
                                        <p:tgtEl>
                                          <p:spTgt spid="81"/>
                                        </p:tgtEl>
                                      </p:cBhvr>
                                    </p:animEffect>
                                  </p:childTnLst>
                                </p:cTn>
                              </p:par>
                            </p:childTnLst>
                          </p:cTn>
                        </p:par>
                        <p:par>
                          <p:cTn id="103" fill="hold">
                            <p:stCondLst>
                              <p:cond delay="7800"/>
                            </p:stCondLst>
                            <p:childTnLst>
                              <p:par>
                                <p:cTn id="104" presetID="14" presetClass="entr" presetSubtype="10" fill="hold" grpId="0" nodeType="afterEffect">
                                  <p:stCondLst>
                                    <p:cond delay="0"/>
                                  </p:stCondLst>
                                  <p:childTnLst>
                                    <p:set>
                                      <p:cBhvr>
                                        <p:cTn id="105" dur="1" fill="hold">
                                          <p:stCondLst>
                                            <p:cond delay="0"/>
                                          </p:stCondLst>
                                        </p:cTn>
                                        <p:tgtEl>
                                          <p:spTgt spid="76"/>
                                        </p:tgtEl>
                                        <p:attrNameLst>
                                          <p:attrName>style.visibility</p:attrName>
                                        </p:attrNameLst>
                                      </p:cBhvr>
                                      <p:to>
                                        <p:strVal val="visible"/>
                                      </p:to>
                                    </p:set>
                                    <p:animEffect transition="in" filter="randombar(horizontal)">
                                      <p:cBhvr>
                                        <p:cTn id="106" dur="500"/>
                                        <p:tgtEl>
                                          <p:spTgt spid="76"/>
                                        </p:tgtEl>
                                      </p:cBhvr>
                                    </p:animEffect>
                                  </p:childTnLst>
                                </p:cTn>
                              </p:par>
                              <p:par>
                                <p:cTn id="107" presetID="14" presetClass="entr" presetSubtype="10" fill="hold" grpId="0" nodeType="withEffect">
                                  <p:stCondLst>
                                    <p:cond delay="0"/>
                                  </p:stCondLst>
                                  <p:childTnLst>
                                    <p:set>
                                      <p:cBhvr>
                                        <p:cTn id="108" dur="1" fill="hold">
                                          <p:stCondLst>
                                            <p:cond delay="0"/>
                                          </p:stCondLst>
                                        </p:cTn>
                                        <p:tgtEl>
                                          <p:spTgt spid="68"/>
                                        </p:tgtEl>
                                        <p:attrNameLst>
                                          <p:attrName>style.visibility</p:attrName>
                                        </p:attrNameLst>
                                      </p:cBhvr>
                                      <p:to>
                                        <p:strVal val="visible"/>
                                      </p:to>
                                    </p:set>
                                    <p:animEffect transition="in" filter="randombar(horizontal)">
                                      <p:cBhvr>
                                        <p:cTn id="109" dur="500"/>
                                        <p:tgtEl>
                                          <p:spTgt spid="68"/>
                                        </p:tgtEl>
                                      </p:cBhvr>
                                    </p:animEffect>
                                  </p:childTnLst>
                                </p:cTn>
                              </p:par>
                              <p:par>
                                <p:cTn id="110" presetID="14" presetClass="entr" presetSubtype="10" fill="hold" grpId="0" nodeType="withEffect">
                                  <p:stCondLst>
                                    <p:cond delay="0"/>
                                  </p:stCondLst>
                                  <p:childTnLst>
                                    <p:set>
                                      <p:cBhvr>
                                        <p:cTn id="111" dur="1" fill="hold">
                                          <p:stCondLst>
                                            <p:cond delay="0"/>
                                          </p:stCondLst>
                                        </p:cTn>
                                        <p:tgtEl>
                                          <p:spTgt spid="72"/>
                                        </p:tgtEl>
                                        <p:attrNameLst>
                                          <p:attrName>style.visibility</p:attrName>
                                        </p:attrNameLst>
                                      </p:cBhvr>
                                      <p:to>
                                        <p:strVal val="visible"/>
                                      </p:to>
                                    </p:set>
                                    <p:animEffect transition="in" filter="randombar(horizontal)">
                                      <p:cBhvr>
                                        <p:cTn id="112" dur="500"/>
                                        <p:tgtEl>
                                          <p:spTgt spid="72"/>
                                        </p:tgtEl>
                                      </p:cBhvr>
                                    </p:animEffect>
                                  </p:childTnLst>
                                </p:cTn>
                              </p:par>
                              <p:par>
                                <p:cTn id="113" presetID="14" presetClass="entr" presetSubtype="10" fill="hold" grpId="0" nodeType="withEffect">
                                  <p:stCondLst>
                                    <p:cond delay="0"/>
                                  </p:stCondLst>
                                  <p:childTnLst>
                                    <p:set>
                                      <p:cBhvr>
                                        <p:cTn id="114" dur="1" fill="hold">
                                          <p:stCondLst>
                                            <p:cond delay="0"/>
                                          </p:stCondLst>
                                        </p:cTn>
                                        <p:tgtEl>
                                          <p:spTgt spid="80"/>
                                        </p:tgtEl>
                                        <p:attrNameLst>
                                          <p:attrName>style.visibility</p:attrName>
                                        </p:attrNameLst>
                                      </p:cBhvr>
                                      <p:to>
                                        <p:strVal val="visible"/>
                                      </p:to>
                                    </p:set>
                                    <p:animEffect transition="in" filter="randombar(horizontal)">
                                      <p:cBhvr>
                                        <p:cTn id="115"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70" grpId="0" animBg="1"/>
      <p:bldP spid="70" grpId="1" animBg="1"/>
      <p:bldP spid="70" grpId="2" animBg="1"/>
      <p:bldP spid="70" grpId="3" animBg="1"/>
      <p:bldP spid="70" grpId="4" animBg="1"/>
      <p:bldP spid="71" grpId="0" animBg="1"/>
      <p:bldP spid="74" grpId="0" animBg="1"/>
      <p:bldP spid="74" grpId="1" animBg="1"/>
      <p:bldP spid="74" grpId="2" animBg="1"/>
      <p:bldP spid="74" grpId="3" animBg="1"/>
      <p:bldP spid="74" grpId="4" animBg="1"/>
      <p:bldP spid="75" grpId="0" animBg="1"/>
      <p:bldP spid="78" grpId="0" animBg="1"/>
      <p:bldP spid="78" grpId="1" animBg="1"/>
      <p:bldP spid="78" grpId="2" animBg="1"/>
      <p:bldP spid="78" grpId="3" animBg="1"/>
      <p:bldP spid="78" grpId="4" animBg="1"/>
      <p:bldP spid="79" grpId="0" animBg="1"/>
      <p:bldP spid="82" grpId="0" animBg="1"/>
      <p:bldP spid="82" grpId="1" animBg="1"/>
      <p:bldP spid="82" grpId="2" animBg="1"/>
      <p:bldP spid="82" grpId="3" animBg="1"/>
      <p:bldP spid="82" grpId="4" animBg="1"/>
      <p:bldP spid="83" grpId="0" animBg="1"/>
      <p:bldP spid="84" grpId="0"/>
      <p:bldP spid="85" grpId="0"/>
      <p:bldP spid="86" grpId="0"/>
      <p:bldP spid="87" grpId="0"/>
      <p:bldP spid="68" grpId="0"/>
      <p:bldP spid="69" grpId="0"/>
      <p:bldP spid="72" grpId="0"/>
      <p:bldP spid="73" grpId="0"/>
      <p:bldP spid="76" grpId="0"/>
      <p:bldP spid="77" grpId="0"/>
      <p:bldP spid="80" grpId="0"/>
      <p:bldP spid="8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08627" y="1133475"/>
            <a:ext cx="7184496" cy="3286125"/>
            <a:chOff x="1344836" y="1511300"/>
            <a:chExt cx="9579328" cy="4381500"/>
          </a:xfrm>
        </p:grpSpPr>
        <p:sp>
          <p:nvSpPr>
            <p:cNvPr id="65" name="圆角矩形 64"/>
            <p:cNvSpPr/>
            <p:nvPr/>
          </p:nvSpPr>
          <p:spPr>
            <a:xfrm>
              <a:off x="1600200" y="1511300"/>
              <a:ext cx="1968500" cy="4381500"/>
            </a:xfrm>
            <a:prstGeom prst="roundRect">
              <a:avLst>
                <a:gd name="adj" fmla="val 6990"/>
              </a:avLst>
            </a:prstGeom>
            <a:solidFill>
              <a:schemeClr val="bg1">
                <a:lumMod val="95000"/>
              </a:schemeClr>
            </a:solidFill>
            <a:ln>
              <a:noFill/>
            </a:ln>
            <a:effectLst>
              <a:outerShdw blurRad="279400" dist="127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66" name="矩形 65"/>
            <p:cNvSpPr/>
            <p:nvPr/>
          </p:nvSpPr>
          <p:spPr>
            <a:xfrm>
              <a:off x="1600200" y="3683000"/>
              <a:ext cx="1968500" cy="838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67" name="矩形 66"/>
            <p:cNvSpPr/>
            <p:nvPr/>
          </p:nvSpPr>
          <p:spPr>
            <a:xfrm>
              <a:off x="1600200" y="3492500"/>
              <a:ext cx="1968500" cy="190500"/>
            </a:xfrm>
            <a:prstGeom prst="rect">
              <a:avLst/>
            </a:prstGeom>
            <a:solidFill>
              <a:schemeClr val="bg1">
                <a:lumMod val="95000"/>
              </a:schemeClr>
            </a:solidFill>
            <a:ln>
              <a:noFill/>
            </a:ln>
            <a:effectLst>
              <a:outerShdw blurRad="76200" dist="50800" dir="5400000" sx="97000" sy="97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68" name="矩形 67"/>
            <p:cNvSpPr/>
            <p:nvPr/>
          </p:nvSpPr>
          <p:spPr>
            <a:xfrm rot="10800000">
              <a:off x="1600200" y="4521200"/>
              <a:ext cx="1968500" cy="190500"/>
            </a:xfrm>
            <a:prstGeom prst="rect">
              <a:avLst/>
            </a:prstGeom>
            <a:solidFill>
              <a:schemeClr val="bg1">
                <a:lumMod val="95000"/>
              </a:schemeClr>
            </a:solidFill>
            <a:ln>
              <a:noFill/>
            </a:ln>
            <a:effectLst>
              <a:outerShdw blurRad="76200" dist="50800" dir="16200000" sx="97000" sy="97000"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grpSp>
          <p:nvGrpSpPr>
            <p:cNvPr id="69" name="组合 68"/>
            <p:cNvGrpSpPr/>
            <p:nvPr/>
          </p:nvGrpSpPr>
          <p:grpSpPr>
            <a:xfrm flipV="1">
              <a:off x="1344836" y="1553386"/>
              <a:ext cx="2479228" cy="1113607"/>
              <a:chOff x="837732" y="2078700"/>
              <a:chExt cx="4394668" cy="1766999"/>
            </a:xfrm>
          </p:grpSpPr>
          <p:sp>
            <p:nvSpPr>
              <p:cNvPr id="70" name="椭圆 69"/>
              <p:cNvSpPr/>
              <p:nvPr/>
            </p:nvSpPr>
            <p:spPr>
              <a:xfrm>
                <a:off x="837732" y="2078700"/>
                <a:ext cx="4394668" cy="1110829"/>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cs typeface="+mn-ea"/>
                  <a:sym typeface="+mn-lt"/>
                </a:endParaRPr>
              </a:p>
            </p:txBody>
          </p:sp>
          <p:sp>
            <p:nvSpPr>
              <p:cNvPr id="71" name="椭圆 70"/>
              <p:cNvSpPr/>
              <p:nvPr/>
            </p:nvSpPr>
            <p:spPr>
              <a:xfrm>
                <a:off x="837732" y="2734869"/>
                <a:ext cx="4394668" cy="1110830"/>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cs typeface="+mn-ea"/>
                  <a:sym typeface="+mn-lt"/>
                </a:endParaRPr>
              </a:p>
            </p:txBody>
          </p:sp>
          <p:sp>
            <p:nvSpPr>
              <p:cNvPr id="72" name="矩形 71"/>
              <p:cNvSpPr/>
              <p:nvPr/>
            </p:nvSpPr>
            <p:spPr>
              <a:xfrm>
                <a:off x="1290389" y="2513202"/>
                <a:ext cx="3489354" cy="95310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cs typeface="+mn-ea"/>
                  <a:sym typeface="+mn-lt"/>
                </a:endParaRPr>
              </a:p>
            </p:txBody>
          </p:sp>
        </p:grpSp>
        <p:sp>
          <p:nvSpPr>
            <p:cNvPr id="73" name="文本框 10"/>
            <p:cNvSpPr txBox="1"/>
            <p:nvPr/>
          </p:nvSpPr>
          <p:spPr>
            <a:xfrm>
              <a:off x="2142831" y="1930204"/>
              <a:ext cx="938719" cy="330945"/>
            </a:xfrm>
            <a:prstGeom prst="rect">
              <a:avLst/>
            </a:prstGeom>
            <a:noFill/>
          </p:spPr>
          <p:txBody>
            <a:bodyPr wrap="none" rtlCol="0">
              <a:spAutoFit/>
            </a:bodyPr>
            <a:lstStyle/>
            <a:p>
              <a:r>
                <a:rPr lang="zh-CN" altLang="en-US" sz="1013" b="1" dirty="0">
                  <a:solidFill>
                    <a:schemeClr val="bg1">
                      <a:lumMod val="50000"/>
                    </a:schemeClr>
                  </a:solidFill>
                  <a:cs typeface="+mn-ea"/>
                  <a:sym typeface="+mn-lt"/>
                </a:rPr>
                <a:t>添加标题</a:t>
              </a:r>
            </a:p>
          </p:txBody>
        </p:sp>
        <p:grpSp>
          <p:nvGrpSpPr>
            <p:cNvPr id="76" name="组合 75"/>
            <p:cNvGrpSpPr/>
            <p:nvPr/>
          </p:nvGrpSpPr>
          <p:grpSpPr>
            <a:xfrm flipV="1">
              <a:off x="1344836" y="4540936"/>
              <a:ext cx="2479228" cy="1113607"/>
              <a:chOff x="837732" y="2078700"/>
              <a:chExt cx="4394668" cy="1766999"/>
            </a:xfrm>
          </p:grpSpPr>
          <p:sp>
            <p:nvSpPr>
              <p:cNvPr id="77" name="椭圆 76"/>
              <p:cNvSpPr/>
              <p:nvPr/>
            </p:nvSpPr>
            <p:spPr>
              <a:xfrm>
                <a:off x="837732" y="2078700"/>
                <a:ext cx="4394668" cy="1110829"/>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cs typeface="+mn-ea"/>
                  <a:sym typeface="+mn-lt"/>
                </a:endParaRPr>
              </a:p>
            </p:txBody>
          </p:sp>
          <p:sp>
            <p:nvSpPr>
              <p:cNvPr id="78" name="椭圆 77"/>
              <p:cNvSpPr/>
              <p:nvPr/>
            </p:nvSpPr>
            <p:spPr>
              <a:xfrm>
                <a:off x="837732" y="2734869"/>
                <a:ext cx="4394668" cy="1110830"/>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cs typeface="+mn-ea"/>
                  <a:sym typeface="+mn-lt"/>
                </a:endParaRPr>
              </a:p>
            </p:txBody>
          </p:sp>
          <p:sp>
            <p:nvSpPr>
              <p:cNvPr id="79" name="矩形 78"/>
              <p:cNvSpPr/>
              <p:nvPr/>
            </p:nvSpPr>
            <p:spPr>
              <a:xfrm>
                <a:off x="1290389" y="2513202"/>
                <a:ext cx="3489354" cy="95310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cs typeface="+mn-ea"/>
                  <a:sym typeface="+mn-lt"/>
                </a:endParaRPr>
              </a:p>
            </p:txBody>
          </p:sp>
        </p:grpSp>
        <p:sp>
          <p:nvSpPr>
            <p:cNvPr id="80" name="Freeform 123"/>
            <p:cNvSpPr>
              <a:spLocks noEditPoints="1"/>
            </p:cNvSpPr>
            <p:nvPr/>
          </p:nvSpPr>
          <p:spPr bwMode="auto">
            <a:xfrm>
              <a:off x="2426062" y="4887974"/>
              <a:ext cx="316777" cy="353035"/>
            </a:xfrm>
            <a:custGeom>
              <a:avLst/>
              <a:gdLst>
                <a:gd name="T0" fmla="*/ 13 w 77"/>
                <a:gd name="T1" fmla="*/ 8 h 86"/>
                <a:gd name="T2" fmla="*/ 38 w 77"/>
                <a:gd name="T3" fmla="*/ 1 h 86"/>
                <a:gd name="T4" fmla="*/ 59 w 77"/>
                <a:gd name="T5" fmla="*/ 13 h 86"/>
                <a:gd name="T6" fmla="*/ 66 w 77"/>
                <a:gd name="T7" fmla="*/ 38 h 86"/>
                <a:gd name="T8" fmla="*/ 58 w 77"/>
                <a:gd name="T9" fmla="*/ 55 h 86"/>
                <a:gd name="T10" fmla="*/ 64 w 77"/>
                <a:gd name="T11" fmla="*/ 59 h 86"/>
                <a:gd name="T12" fmla="*/ 74 w 77"/>
                <a:gd name="T13" fmla="*/ 72 h 86"/>
                <a:gd name="T14" fmla="*/ 73 w 77"/>
                <a:gd name="T15" fmla="*/ 84 h 86"/>
                <a:gd name="T16" fmla="*/ 73 w 77"/>
                <a:gd name="T17" fmla="*/ 84 h 86"/>
                <a:gd name="T18" fmla="*/ 62 w 77"/>
                <a:gd name="T19" fmla="*/ 82 h 86"/>
                <a:gd name="T20" fmla="*/ 51 w 77"/>
                <a:gd name="T21" fmla="*/ 68 h 86"/>
                <a:gd name="T22" fmla="*/ 49 w 77"/>
                <a:gd name="T23" fmla="*/ 63 h 86"/>
                <a:gd name="T24" fmla="*/ 30 w 77"/>
                <a:gd name="T25" fmla="*/ 66 h 86"/>
                <a:gd name="T26" fmla="*/ 8 w 77"/>
                <a:gd name="T27" fmla="*/ 54 h 86"/>
                <a:gd name="T28" fmla="*/ 1 w 77"/>
                <a:gd name="T29" fmla="*/ 30 h 86"/>
                <a:gd name="T30" fmla="*/ 13 w 77"/>
                <a:gd name="T31" fmla="*/ 8 h 86"/>
                <a:gd name="T32" fmla="*/ 30 w 77"/>
                <a:gd name="T33" fmla="*/ 49 h 86"/>
                <a:gd name="T34" fmla="*/ 38 w 77"/>
                <a:gd name="T35" fmla="*/ 49 h 86"/>
                <a:gd name="T36" fmla="*/ 38 w 77"/>
                <a:gd name="T37" fmla="*/ 40 h 86"/>
                <a:gd name="T38" fmla="*/ 47 w 77"/>
                <a:gd name="T39" fmla="*/ 40 h 86"/>
                <a:gd name="T40" fmla="*/ 47 w 77"/>
                <a:gd name="T41" fmla="*/ 32 h 86"/>
                <a:gd name="T42" fmla="*/ 38 w 77"/>
                <a:gd name="T43" fmla="*/ 32 h 86"/>
                <a:gd name="T44" fmla="*/ 38 w 77"/>
                <a:gd name="T45" fmla="*/ 23 h 86"/>
                <a:gd name="T46" fmla="*/ 30 w 77"/>
                <a:gd name="T47" fmla="*/ 23 h 86"/>
                <a:gd name="T48" fmla="*/ 30 w 77"/>
                <a:gd name="T49" fmla="*/ 32 h 86"/>
                <a:gd name="T50" fmla="*/ 21 w 77"/>
                <a:gd name="T51" fmla="*/ 32 h 86"/>
                <a:gd name="T52" fmla="*/ 21 w 77"/>
                <a:gd name="T53" fmla="*/ 40 h 86"/>
                <a:gd name="T54" fmla="*/ 30 w 77"/>
                <a:gd name="T55" fmla="*/ 40 h 86"/>
                <a:gd name="T56" fmla="*/ 30 w 77"/>
                <a:gd name="T57" fmla="*/ 49 h 86"/>
                <a:gd name="T58" fmla="*/ 18 w 77"/>
                <a:gd name="T59" fmla="*/ 36 h 86"/>
                <a:gd name="T60" fmla="*/ 43 w 77"/>
                <a:gd name="T61" fmla="*/ 19 h 86"/>
                <a:gd name="T62" fmla="*/ 18 w 77"/>
                <a:gd name="T63" fmla="*/ 36 h 86"/>
                <a:gd name="T64" fmla="*/ 36 w 77"/>
                <a:gd name="T65" fmla="*/ 12 h 86"/>
                <a:gd name="T66" fmla="*/ 20 w 77"/>
                <a:gd name="T67" fmla="*/ 16 h 86"/>
                <a:gd name="T68" fmla="*/ 12 w 77"/>
                <a:gd name="T69" fmla="*/ 31 h 86"/>
                <a:gd name="T70" fmla="*/ 16 w 77"/>
                <a:gd name="T71" fmla="*/ 47 h 86"/>
                <a:gd name="T72" fmla="*/ 31 w 77"/>
                <a:gd name="T73" fmla="*/ 55 h 86"/>
                <a:gd name="T74" fmla="*/ 47 w 77"/>
                <a:gd name="T75" fmla="*/ 51 h 86"/>
                <a:gd name="T76" fmla="*/ 55 w 77"/>
                <a:gd name="T77" fmla="*/ 36 h 86"/>
                <a:gd name="T78" fmla="*/ 51 w 77"/>
                <a:gd name="T79" fmla="*/ 20 h 86"/>
                <a:gd name="T80" fmla="*/ 36 w 77"/>
                <a:gd name="T81" fmla="*/ 1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7" h="86">
                  <a:moveTo>
                    <a:pt x="13" y="8"/>
                  </a:moveTo>
                  <a:cubicBezTo>
                    <a:pt x="20" y="2"/>
                    <a:pt x="29" y="0"/>
                    <a:pt x="38" y="1"/>
                  </a:cubicBezTo>
                  <a:cubicBezTo>
                    <a:pt x="46" y="2"/>
                    <a:pt x="54" y="6"/>
                    <a:pt x="59" y="13"/>
                  </a:cubicBezTo>
                  <a:cubicBezTo>
                    <a:pt x="65" y="21"/>
                    <a:pt x="67" y="29"/>
                    <a:pt x="66" y="38"/>
                  </a:cubicBezTo>
                  <a:cubicBezTo>
                    <a:pt x="65" y="44"/>
                    <a:pt x="63" y="50"/>
                    <a:pt x="58" y="55"/>
                  </a:cubicBezTo>
                  <a:cubicBezTo>
                    <a:pt x="60" y="56"/>
                    <a:pt x="62" y="57"/>
                    <a:pt x="64" y="59"/>
                  </a:cubicBezTo>
                  <a:cubicBezTo>
                    <a:pt x="74" y="72"/>
                    <a:pt x="74" y="72"/>
                    <a:pt x="74" y="72"/>
                  </a:cubicBezTo>
                  <a:cubicBezTo>
                    <a:pt x="77" y="76"/>
                    <a:pt x="76" y="81"/>
                    <a:pt x="73" y="84"/>
                  </a:cubicBezTo>
                  <a:cubicBezTo>
                    <a:pt x="73" y="84"/>
                    <a:pt x="73" y="84"/>
                    <a:pt x="73" y="84"/>
                  </a:cubicBezTo>
                  <a:cubicBezTo>
                    <a:pt x="69" y="86"/>
                    <a:pt x="64" y="86"/>
                    <a:pt x="62" y="82"/>
                  </a:cubicBezTo>
                  <a:cubicBezTo>
                    <a:pt x="51" y="68"/>
                    <a:pt x="51" y="68"/>
                    <a:pt x="51" y="68"/>
                  </a:cubicBezTo>
                  <a:cubicBezTo>
                    <a:pt x="50" y="67"/>
                    <a:pt x="49" y="65"/>
                    <a:pt x="49" y="63"/>
                  </a:cubicBezTo>
                  <a:cubicBezTo>
                    <a:pt x="43" y="66"/>
                    <a:pt x="36" y="67"/>
                    <a:pt x="30" y="66"/>
                  </a:cubicBezTo>
                  <a:cubicBezTo>
                    <a:pt x="21" y="65"/>
                    <a:pt x="13" y="61"/>
                    <a:pt x="8" y="54"/>
                  </a:cubicBezTo>
                  <a:cubicBezTo>
                    <a:pt x="2" y="47"/>
                    <a:pt x="0" y="38"/>
                    <a:pt x="1" y="30"/>
                  </a:cubicBezTo>
                  <a:cubicBezTo>
                    <a:pt x="2" y="21"/>
                    <a:pt x="6" y="13"/>
                    <a:pt x="13" y="8"/>
                  </a:cubicBezTo>
                  <a:close/>
                  <a:moveTo>
                    <a:pt x="30" y="49"/>
                  </a:moveTo>
                  <a:cubicBezTo>
                    <a:pt x="38" y="49"/>
                    <a:pt x="38" y="49"/>
                    <a:pt x="38" y="49"/>
                  </a:cubicBezTo>
                  <a:cubicBezTo>
                    <a:pt x="38" y="40"/>
                    <a:pt x="38" y="40"/>
                    <a:pt x="38" y="40"/>
                  </a:cubicBezTo>
                  <a:cubicBezTo>
                    <a:pt x="47" y="40"/>
                    <a:pt x="47" y="40"/>
                    <a:pt x="47" y="40"/>
                  </a:cubicBezTo>
                  <a:cubicBezTo>
                    <a:pt x="47" y="32"/>
                    <a:pt x="47" y="32"/>
                    <a:pt x="47" y="32"/>
                  </a:cubicBezTo>
                  <a:cubicBezTo>
                    <a:pt x="38" y="32"/>
                    <a:pt x="38" y="32"/>
                    <a:pt x="38" y="32"/>
                  </a:cubicBezTo>
                  <a:cubicBezTo>
                    <a:pt x="38" y="23"/>
                    <a:pt x="38" y="23"/>
                    <a:pt x="38" y="23"/>
                  </a:cubicBezTo>
                  <a:cubicBezTo>
                    <a:pt x="30" y="23"/>
                    <a:pt x="30" y="23"/>
                    <a:pt x="30" y="23"/>
                  </a:cubicBezTo>
                  <a:cubicBezTo>
                    <a:pt x="30" y="32"/>
                    <a:pt x="30" y="32"/>
                    <a:pt x="30" y="32"/>
                  </a:cubicBezTo>
                  <a:cubicBezTo>
                    <a:pt x="21" y="32"/>
                    <a:pt x="21" y="32"/>
                    <a:pt x="21" y="32"/>
                  </a:cubicBezTo>
                  <a:cubicBezTo>
                    <a:pt x="21" y="40"/>
                    <a:pt x="21" y="40"/>
                    <a:pt x="21" y="40"/>
                  </a:cubicBezTo>
                  <a:cubicBezTo>
                    <a:pt x="30" y="40"/>
                    <a:pt x="30" y="40"/>
                    <a:pt x="30" y="40"/>
                  </a:cubicBezTo>
                  <a:cubicBezTo>
                    <a:pt x="30" y="49"/>
                    <a:pt x="30" y="49"/>
                    <a:pt x="30" y="49"/>
                  </a:cubicBezTo>
                  <a:close/>
                  <a:moveTo>
                    <a:pt x="18" y="36"/>
                  </a:moveTo>
                  <a:cubicBezTo>
                    <a:pt x="22" y="26"/>
                    <a:pt x="31" y="21"/>
                    <a:pt x="43" y="19"/>
                  </a:cubicBezTo>
                  <a:cubicBezTo>
                    <a:pt x="31" y="11"/>
                    <a:pt x="16" y="22"/>
                    <a:pt x="18" y="36"/>
                  </a:cubicBezTo>
                  <a:close/>
                  <a:moveTo>
                    <a:pt x="36" y="12"/>
                  </a:moveTo>
                  <a:cubicBezTo>
                    <a:pt x="31" y="11"/>
                    <a:pt x="25" y="13"/>
                    <a:pt x="20" y="16"/>
                  </a:cubicBezTo>
                  <a:cubicBezTo>
                    <a:pt x="15" y="20"/>
                    <a:pt x="13" y="25"/>
                    <a:pt x="12" y="31"/>
                  </a:cubicBezTo>
                  <a:cubicBezTo>
                    <a:pt x="11" y="37"/>
                    <a:pt x="13" y="42"/>
                    <a:pt x="16" y="47"/>
                  </a:cubicBezTo>
                  <a:cubicBezTo>
                    <a:pt x="20" y="52"/>
                    <a:pt x="25" y="55"/>
                    <a:pt x="31" y="55"/>
                  </a:cubicBezTo>
                  <a:cubicBezTo>
                    <a:pt x="36" y="56"/>
                    <a:pt x="42" y="55"/>
                    <a:pt x="47" y="51"/>
                  </a:cubicBezTo>
                  <a:cubicBezTo>
                    <a:pt x="52" y="47"/>
                    <a:pt x="55" y="42"/>
                    <a:pt x="55" y="36"/>
                  </a:cubicBezTo>
                  <a:cubicBezTo>
                    <a:pt x="56" y="31"/>
                    <a:pt x="54" y="25"/>
                    <a:pt x="51" y="20"/>
                  </a:cubicBezTo>
                  <a:cubicBezTo>
                    <a:pt x="47" y="15"/>
                    <a:pt x="42" y="13"/>
                    <a:pt x="36" y="12"/>
                  </a:cubicBezTo>
                  <a:close/>
                </a:path>
              </a:pathLst>
            </a:custGeom>
            <a:solidFill>
              <a:schemeClr val="bg1">
                <a:lumMod val="50000"/>
              </a:schemeClr>
            </a:solidFill>
            <a:ln>
              <a:noFill/>
            </a:ln>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81" name="文本框 18"/>
            <p:cNvSpPr txBox="1"/>
            <p:nvPr/>
          </p:nvSpPr>
          <p:spPr>
            <a:xfrm>
              <a:off x="2119365" y="3703361"/>
              <a:ext cx="930169" cy="861775"/>
            </a:xfrm>
            <a:prstGeom prst="rect">
              <a:avLst/>
            </a:prstGeom>
            <a:noFill/>
          </p:spPr>
          <p:txBody>
            <a:bodyPr wrap="none" rtlCol="0">
              <a:spAutoFit/>
            </a:bodyPr>
            <a:lstStyle/>
            <a:p>
              <a:pPr algn="ctr"/>
              <a:r>
                <a:rPr lang="en-US" altLang="zh-CN" sz="3600" b="1" dirty="0">
                  <a:solidFill>
                    <a:schemeClr val="bg1"/>
                  </a:solidFill>
                  <a:effectLst>
                    <a:outerShdw blurRad="38100" dist="38100" dir="2700000" algn="tl">
                      <a:srgbClr val="000000">
                        <a:alpha val="43137"/>
                      </a:srgbClr>
                    </a:outerShdw>
                  </a:effectLst>
                  <a:cs typeface="+mn-ea"/>
                  <a:sym typeface="+mn-lt"/>
                </a:rPr>
                <a:t>01</a:t>
              </a:r>
              <a:endParaRPr lang="zh-CN" altLang="en-US" sz="3600" b="1" dirty="0">
                <a:solidFill>
                  <a:schemeClr val="bg1"/>
                </a:solidFill>
                <a:effectLst>
                  <a:outerShdw blurRad="38100" dist="38100" dir="2700000" algn="tl">
                    <a:srgbClr val="000000">
                      <a:alpha val="43137"/>
                    </a:srgbClr>
                  </a:outerShdw>
                </a:effectLst>
                <a:cs typeface="+mn-ea"/>
                <a:sym typeface="+mn-lt"/>
              </a:endParaRPr>
            </a:p>
          </p:txBody>
        </p:sp>
        <p:sp>
          <p:nvSpPr>
            <p:cNvPr id="82" name="圆角矩形 81"/>
            <p:cNvSpPr/>
            <p:nvPr/>
          </p:nvSpPr>
          <p:spPr>
            <a:xfrm>
              <a:off x="3952794" y="1511300"/>
              <a:ext cx="1968500" cy="4381500"/>
            </a:xfrm>
            <a:prstGeom prst="roundRect">
              <a:avLst>
                <a:gd name="adj" fmla="val 6990"/>
              </a:avLst>
            </a:prstGeom>
            <a:solidFill>
              <a:schemeClr val="bg1">
                <a:lumMod val="95000"/>
              </a:schemeClr>
            </a:solidFill>
            <a:ln>
              <a:noFill/>
            </a:ln>
            <a:effectLst>
              <a:outerShdw blurRad="279400" dist="127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83" name="矩形 82"/>
            <p:cNvSpPr/>
            <p:nvPr/>
          </p:nvSpPr>
          <p:spPr>
            <a:xfrm>
              <a:off x="3952794" y="3683000"/>
              <a:ext cx="1968500" cy="838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84" name="矩形 83"/>
            <p:cNvSpPr/>
            <p:nvPr/>
          </p:nvSpPr>
          <p:spPr>
            <a:xfrm>
              <a:off x="3952794" y="3492500"/>
              <a:ext cx="1968500" cy="190500"/>
            </a:xfrm>
            <a:prstGeom prst="rect">
              <a:avLst/>
            </a:prstGeom>
            <a:solidFill>
              <a:schemeClr val="bg1">
                <a:lumMod val="95000"/>
              </a:schemeClr>
            </a:solidFill>
            <a:ln>
              <a:noFill/>
            </a:ln>
            <a:effectLst>
              <a:outerShdw blurRad="76200" dist="50800" dir="5400000" sx="97000" sy="97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85" name="矩形 84"/>
            <p:cNvSpPr/>
            <p:nvPr/>
          </p:nvSpPr>
          <p:spPr>
            <a:xfrm rot="10800000">
              <a:off x="3952794" y="4521200"/>
              <a:ext cx="1968500" cy="190500"/>
            </a:xfrm>
            <a:prstGeom prst="rect">
              <a:avLst/>
            </a:prstGeom>
            <a:solidFill>
              <a:schemeClr val="bg1">
                <a:lumMod val="95000"/>
              </a:schemeClr>
            </a:solidFill>
            <a:ln>
              <a:noFill/>
            </a:ln>
            <a:effectLst>
              <a:outerShdw blurRad="76200" dist="50800" dir="16200000" sx="97000" sy="97000"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grpSp>
          <p:nvGrpSpPr>
            <p:cNvPr id="86" name="组合 85"/>
            <p:cNvGrpSpPr/>
            <p:nvPr/>
          </p:nvGrpSpPr>
          <p:grpSpPr>
            <a:xfrm flipV="1">
              <a:off x="3697430" y="1553386"/>
              <a:ext cx="2479228" cy="1113607"/>
              <a:chOff x="837732" y="2078700"/>
              <a:chExt cx="4394668" cy="1766999"/>
            </a:xfrm>
          </p:grpSpPr>
          <p:sp>
            <p:nvSpPr>
              <p:cNvPr id="87" name="椭圆 86"/>
              <p:cNvSpPr/>
              <p:nvPr/>
            </p:nvSpPr>
            <p:spPr>
              <a:xfrm>
                <a:off x="837732" y="2078700"/>
                <a:ext cx="4394668" cy="1110829"/>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cs typeface="+mn-ea"/>
                  <a:sym typeface="+mn-lt"/>
                </a:endParaRPr>
              </a:p>
            </p:txBody>
          </p:sp>
          <p:sp>
            <p:nvSpPr>
              <p:cNvPr id="88" name="椭圆 87"/>
              <p:cNvSpPr/>
              <p:nvPr/>
            </p:nvSpPr>
            <p:spPr>
              <a:xfrm>
                <a:off x="837732" y="2734869"/>
                <a:ext cx="4394668" cy="1110830"/>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cs typeface="+mn-ea"/>
                  <a:sym typeface="+mn-lt"/>
                </a:endParaRPr>
              </a:p>
            </p:txBody>
          </p:sp>
          <p:sp>
            <p:nvSpPr>
              <p:cNvPr id="89" name="矩形 88"/>
              <p:cNvSpPr/>
              <p:nvPr/>
            </p:nvSpPr>
            <p:spPr>
              <a:xfrm>
                <a:off x="1290389" y="2513202"/>
                <a:ext cx="3489354" cy="95310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cs typeface="+mn-ea"/>
                  <a:sym typeface="+mn-lt"/>
                </a:endParaRPr>
              </a:p>
            </p:txBody>
          </p:sp>
        </p:grpSp>
        <p:sp>
          <p:nvSpPr>
            <p:cNvPr id="90" name="文本框 32"/>
            <p:cNvSpPr txBox="1"/>
            <p:nvPr/>
          </p:nvSpPr>
          <p:spPr>
            <a:xfrm>
              <a:off x="4495424" y="1930204"/>
              <a:ext cx="938719" cy="330945"/>
            </a:xfrm>
            <a:prstGeom prst="rect">
              <a:avLst/>
            </a:prstGeom>
            <a:noFill/>
          </p:spPr>
          <p:txBody>
            <a:bodyPr wrap="none" rtlCol="0">
              <a:spAutoFit/>
            </a:bodyPr>
            <a:lstStyle/>
            <a:p>
              <a:r>
                <a:rPr lang="zh-CN" altLang="en-US" sz="1013" b="1" dirty="0">
                  <a:solidFill>
                    <a:schemeClr val="bg1">
                      <a:lumMod val="50000"/>
                    </a:schemeClr>
                  </a:solidFill>
                  <a:cs typeface="+mn-ea"/>
                  <a:sym typeface="+mn-lt"/>
                </a:rPr>
                <a:t>添加标题</a:t>
              </a:r>
            </a:p>
          </p:txBody>
        </p:sp>
        <p:grpSp>
          <p:nvGrpSpPr>
            <p:cNvPr id="93" name="组合 92"/>
            <p:cNvGrpSpPr/>
            <p:nvPr/>
          </p:nvGrpSpPr>
          <p:grpSpPr>
            <a:xfrm flipV="1">
              <a:off x="3697430" y="4540936"/>
              <a:ext cx="2479228" cy="1113607"/>
              <a:chOff x="837732" y="2078700"/>
              <a:chExt cx="4394668" cy="1766999"/>
            </a:xfrm>
          </p:grpSpPr>
          <p:sp>
            <p:nvSpPr>
              <p:cNvPr id="110" name="椭圆 109"/>
              <p:cNvSpPr/>
              <p:nvPr/>
            </p:nvSpPr>
            <p:spPr>
              <a:xfrm>
                <a:off x="837732" y="2078700"/>
                <a:ext cx="4394668" cy="1110829"/>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cs typeface="+mn-ea"/>
                  <a:sym typeface="+mn-lt"/>
                </a:endParaRPr>
              </a:p>
            </p:txBody>
          </p:sp>
          <p:sp>
            <p:nvSpPr>
              <p:cNvPr id="111" name="椭圆 110"/>
              <p:cNvSpPr/>
              <p:nvPr/>
            </p:nvSpPr>
            <p:spPr>
              <a:xfrm>
                <a:off x="837732" y="2734869"/>
                <a:ext cx="4394668" cy="1110830"/>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cs typeface="+mn-ea"/>
                  <a:sym typeface="+mn-lt"/>
                </a:endParaRPr>
              </a:p>
            </p:txBody>
          </p:sp>
          <p:sp>
            <p:nvSpPr>
              <p:cNvPr id="112" name="矩形 111"/>
              <p:cNvSpPr/>
              <p:nvPr/>
            </p:nvSpPr>
            <p:spPr>
              <a:xfrm>
                <a:off x="1290389" y="2513202"/>
                <a:ext cx="3489354" cy="95310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cs typeface="+mn-ea"/>
                  <a:sym typeface="+mn-lt"/>
                </a:endParaRPr>
              </a:p>
            </p:txBody>
          </p:sp>
        </p:grpSp>
        <p:sp>
          <p:nvSpPr>
            <p:cNvPr id="113" name="文本框 40"/>
            <p:cNvSpPr txBox="1"/>
            <p:nvPr/>
          </p:nvSpPr>
          <p:spPr>
            <a:xfrm>
              <a:off x="4471960" y="3703361"/>
              <a:ext cx="930169" cy="861775"/>
            </a:xfrm>
            <a:prstGeom prst="rect">
              <a:avLst/>
            </a:prstGeom>
            <a:noFill/>
          </p:spPr>
          <p:txBody>
            <a:bodyPr wrap="none" rtlCol="0">
              <a:spAutoFit/>
            </a:bodyPr>
            <a:lstStyle/>
            <a:p>
              <a:pPr algn="ctr"/>
              <a:r>
                <a:rPr lang="en-US" altLang="zh-CN" sz="3600" b="1" dirty="0">
                  <a:solidFill>
                    <a:schemeClr val="bg1"/>
                  </a:solidFill>
                  <a:effectLst>
                    <a:outerShdw blurRad="38100" dist="38100" dir="2700000" algn="tl">
                      <a:srgbClr val="000000">
                        <a:alpha val="43137"/>
                      </a:srgbClr>
                    </a:outerShdw>
                  </a:effectLst>
                  <a:cs typeface="+mn-ea"/>
                  <a:sym typeface="+mn-lt"/>
                </a:rPr>
                <a:t>02</a:t>
              </a:r>
              <a:endParaRPr lang="zh-CN" altLang="en-US" sz="3600" b="1" dirty="0">
                <a:solidFill>
                  <a:schemeClr val="bg1"/>
                </a:solidFill>
                <a:effectLst>
                  <a:outerShdw blurRad="38100" dist="38100" dir="2700000" algn="tl">
                    <a:srgbClr val="000000">
                      <a:alpha val="43137"/>
                    </a:srgbClr>
                  </a:outerShdw>
                </a:effectLst>
                <a:cs typeface="+mn-ea"/>
                <a:sym typeface="+mn-lt"/>
              </a:endParaRPr>
            </a:p>
          </p:txBody>
        </p:sp>
        <p:sp>
          <p:nvSpPr>
            <p:cNvPr id="114" name="圆角矩形 113"/>
            <p:cNvSpPr/>
            <p:nvPr/>
          </p:nvSpPr>
          <p:spPr>
            <a:xfrm>
              <a:off x="6326547" y="1511300"/>
              <a:ext cx="1968500" cy="4381500"/>
            </a:xfrm>
            <a:prstGeom prst="roundRect">
              <a:avLst>
                <a:gd name="adj" fmla="val 6990"/>
              </a:avLst>
            </a:prstGeom>
            <a:solidFill>
              <a:schemeClr val="bg1">
                <a:lumMod val="95000"/>
              </a:schemeClr>
            </a:solidFill>
            <a:ln>
              <a:noFill/>
            </a:ln>
            <a:effectLst>
              <a:outerShdw blurRad="279400" dist="127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15" name="矩形 114"/>
            <p:cNvSpPr/>
            <p:nvPr/>
          </p:nvSpPr>
          <p:spPr>
            <a:xfrm>
              <a:off x="6326547" y="3683000"/>
              <a:ext cx="1968500" cy="838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16" name="矩形 115"/>
            <p:cNvSpPr/>
            <p:nvPr/>
          </p:nvSpPr>
          <p:spPr>
            <a:xfrm>
              <a:off x="6326547" y="3492500"/>
              <a:ext cx="1968500" cy="190500"/>
            </a:xfrm>
            <a:prstGeom prst="rect">
              <a:avLst/>
            </a:prstGeom>
            <a:solidFill>
              <a:schemeClr val="bg1">
                <a:lumMod val="95000"/>
              </a:schemeClr>
            </a:solidFill>
            <a:ln>
              <a:noFill/>
            </a:ln>
            <a:effectLst>
              <a:outerShdw blurRad="76200" dist="50800" dir="5400000" sx="97000" sy="97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17" name="矩形 116"/>
            <p:cNvSpPr/>
            <p:nvPr/>
          </p:nvSpPr>
          <p:spPr>
            <a:xfrm rot="10800000">
              <a:off x="6326547" y="4521200"/>
              <a:ext cx="1968500" cy="190500"/>
            </a:xfrm>
            <a:prstGeom prst="rect">
              <a:avLst/>
            </a:prstGeom>
            <a:solidFill>
              <a:schemeClr val="bg1">
                <a:lumMod val="95000"/>
              </a:schemeClr>
            </a:solidFill>
            <a:ln>
              <a:noFill/>
            </a:ln>
            <a:effectLst>
              <a:outerShdw blurRad="76200" dist="50800" dir="16200000" sx="97000" sy="97000"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grpSp>
          <p:nvGrpSpPr>
            <p:cNvPr id="118" name="组合 117"/>
            <p:cNvGrpSpPr/>
            <p:nvPr/>
          </p:nvGrpSpPr>
          <p:grpSpPr>
            <a:xfrm flipV="1">
              <a:off x="6071183" y="1553386"/>
              <a:ext cx="2479228" cy="1113607"/>
              <a:chOff x="837732" y="2078700"/>
              <a:chExt cx="4394668" cy="1766999"/>
            </a:xfrm>
          </p:grpSpPr>
          <p:sp>
            <p:nvSpPr>
              <p:cNvPr id="119" name="椭圆 118"/>
              <p:cNvSpPr/>
              <p:nvPr/>
            </p:nvSpPr>
            <p:spPr>
              <a:xfrm>
                <a:off x="837732" y="2078700"/>
                <a:ext cx="4394668" cy="1110829"/>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cs typeface="+mn-ea"/>
                  <a:sym typeface="+mn-lt"/>
                </a:endParaRPr>
              </a:p>
            </p:txBody>
          </p:sp>
          <p:sp>
            <p:nvSpPr>
              <p:cNvPr id="120" name="椭圆 119"/>
              <p:cNvSpPr/>
              <p:nvPr/>
            </p:nvSpPr>
            <p:spPr>
              <a:xfrm>
                <a:off x="837732" y="2734869"/>
                <a:ext cx="4394668" cy="1110830"/>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cs typeface="+mn-ea"/>
                  <a:sym typeface="+mn-lt"/>
                </a:endParaRPr>
              </a:p>
            </p:txBody>
          </p:sp>
          <p:sp>
            <p:nvSpPr>
              <p:cNvPr id="121" name="矩形 120"/>
              <p:cNvSpPr/>
              <p:nvPr/>
            </p:nvSpPr>
            <p:spPr>
              <a:xfrm>
                <a:off x="1290389" y="2513202"/>
                <a:ext cx="3489354" cy="95310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cs typeface="+mn-ea"/>
                  <a:sym typeface="+mn-lt"/>
                </a:endParaRPr>
              </a:p>
            </p:txBody>
          </p:sp>
        </p:grpSp>
        <p:sp>
          <p:nvSpPr>
            <p:cNvPr id="122" name="文本框 49"/>
            <p:cNvSpPr txBox="1"/>
            <p:nvPr/>
          </p:nvSpPr>
          <p:spPr>
            <a:xfrm>
              <a:off x="6869177" y="1930204"/>
              <a:ext cx="938719" cy="330945"/>
            </a:xfrm>
            <a:prstGeom prst="rect">
              <a:avLst/>
            </a:prstGeom>
            <a:noFill/>
          </p:spPr>
          <p:txBody>
            <a:bodyPr wrap="none" rtlCol="0">
              <a:spAutoFit/>
            </a:bodyPr>
            <a:lstStyle/>
            <a:p>
              <a:r>
                <a:rPr lang="zh-CN" altLang="en-US" sz="1013" b="1" dirty="0">
                  <a:solidFill>
                    <a:schemeClr val="bg1">
                      <a:lumMod val="50000"/>
                    </a:schemeClr>
                  </a:solidFill>
                  <a:cs typeface="+mn-ea"/>
                  <a:sym typeface="+mn-lt"/>
                </a:rPr>
                <a:t>添加标题</a:t>
              </a:r>
            </a:p>
          </p:txBody>
        </p:sp>
        <p:grpSp>
          <p:nvGrpSpPr>
            <p:cNvPr id="125" name="组合 124"/>
            <p:cNvGrpSpPr/>
            <p:nvPr/>
          </p:nvGrpSpPr>
          <p:grpSpPr>
            <a:xfrm flipV="1">
              <a:off x="6071183" y="4540936"/>
              <a:ext cx="2479228" cy="1113607"/>
              <a:chOff x="837732" y="2078700"/>
              <a:chExt cx="4394668" cy="1766999"/>
            </a:xfrm>
          </p:grpSpPr>
          <p:sp>
            <p:nvSpPr>
              <p:cNvPr id="126" name="椭圆 125"/>
              <p:cNvSpPr/>
              <p:nvPr/>
            </p:nvSpPr>
            <p:spPr>
              <a:xfrm>
                <a:off x="837732" y="2078700"/>
                <a:ext cx="4394668" cy="1110829"/>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cs typeface="+mn-ea"/>
                  <a:sym typeface="+mn-lt"/>
                </a:endParaRPr>
              </a:p>
            </p:txBody>
          </p:sp>
          <p:sp>
            <p:nvSpPr>
              <p:cNvPr id="127" name="椭圆 126"/>
              <p:cNvSpPr/>
              <p:nvPr/>
            </p:nvSpPr>
            <p:spPr>
              <a:xfrm>
                <a:off x="837732" y="2734869"/>
                <a:ext cx="4394668" cy="1110830"/>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cs typeface="+mn-ea"/>
                  <a:sym typeface="+mn-lt"/>
                </a:endParaRPr>
              </a:p>
            </p:txBody>
          </p:sp>
          <p:sp>
            <p:nvSpPr>
              <p:cNvPr id="128" name="矩形 127"/>
              <p:cNvSpPr/>
              <p:nvPr/>
            </p:nvSpPr>
            <p:spPr>
              <a:xfrm>
                <a:off x="1290389" y="2513202"/>
                <a:ext cx="3489354" cy="95310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cs typeface="+mn-ea"/>
                  <a:sym typeface="+mn-lt"/>
                </a:endParaRPr>
              </a:p>
            </p:txBody>
          </p:sp>
        </p:grpSp>
        <p:sp>
          <p:nvSpPr>
            <p:cNvPr id="129" name="文本框 57"/>
            <p:cNvSpPr txBox="1"/>
            <p:nvPr/>
          </p:nvSpPr>
          <p:spPr>
            <a:xfrm>
              <a:off x="6845713" y="3703361"/>
              <a:ext cx="930169" cy="861775"/>
            </a:xfrm>
            <a:prstGeom prst="rect">
              <a:avLst/>
            </a:prstGeom>
            <a:noFill/>
          </p:spPr>
          <p:txBody>
            <a:bodyPr wrap="none" rtlCol="0">
              <a:spAutoFit/>
            </a:bodyPr>
            <a:lstStyle/>
            <a:p>
              <a:pPr algn="ctr"/>
              <a:r>
                <a:rPr lang="en-US" altLang="zh-CN" sz="3600" b="1" dirty="0">
                  <a:solidFill>
                    <a:schemeClr val="bg1"/>
                  </a:solidFill>
                  <a:effectLst>
                    <a:outerShdw blurRad="38100" dist="38100" dir="2700000" algn="tl">
                      <a:srgbClr val="000000">
                        <a:alpha val="43137"/>
                      </a:srgbClr>
                    </a:outerShdw>
                  </a:effectLst>
                  <a:cs typeface="+mn-ea"/>
                  <a:sym typeface="+mn-lt"/>
                </a:rPr>
                <a:t>03</a:t>
              </a:r>
              <a:endParaRPr lang="zh-CN" altLang="en-US" sz="3600" b="1" dirty="0">
                <a:solidFill>
                  <a:schemeClr val="bg1"/>
                </a:solidFill>
                <a:effectLst>
                  <a:outerShdw blurRad="38100" dist="38100" dir="2700000" algn="tl">
                    <a:srgbClr val="000000">
                      <a:alpha val="43137"/>
                    </a:srgbClr>
                  </a:outerShdw>
                </a:effectLst>
                <a:cs typeface="+mn-ea"/>
                <a:sym typeface="+mn-lt"/>
              </a:endParaRPr>
            </a:p>
          </p:txBody>
        </p:sp>
        <p:sp>
          <p:nvSpPr>
            <p:cNvPr id="130" name="圆角矩形 129"/>
            <p:cNvSpPr/>
            <p:nvPr/>
          </p:nvSpPr>
          <p:spPr>
            <a:xfrm>
              <a:off x="8700300" y="1511300"/>
              <a:ext cx="1968500" cy="4381500"/>
            </a:xfrm>
            <a:prstGeom prst="roundRect">
              <a:avLst>
                <a:gd name="adj" fmla="val 6990"/>
              </a:avLst>
            </a:prstGeom>
            <a:solidFill>
              <a:schemeClr val="bg1">
                <a:lumMod val="95000"/>
              </a:schemeClr>
            </a:solidFill>
            <a:ln>
              <a:noFill/>
            </a:ln>
            <a:effectLst>
              <a:outerShdw blurRad="279400" dist="127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31" name="矩形 130"/>
            <p:cNvSpPr/>
            <p:nvPr/>
          </p:nvSpPr>
          <p:spPr>
            <a:xfrm>
              <a:off x="8700300" y="3683000"/>
              <a:ext cx="1968500" cy="838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32" name="矩形 131"/>
            <p:cNvSpPr/>
            <p:nvPr/>
          </p:nvSpPr>
          <p:spPr>
            <a:xfrm>
              <a:off x="8700300" y="3492500"/>
              <a:ext cx="1968500" cy="190500"/>
            </a:xfrm>
            <a:prstGeom prst="rect">
              <a:avLst/>
            </a:prstGeom>
            <a:solidFill>
              <a:schemeClr val="bg1">
                <a:lumMod val="95000"/>
              </a:schemeClr>
            </a:solidFill>
            <a:ln>
              <a:noFill/>
            </a:ln>
            <a:effectLst>
              <a:outerShdw blurRad="76200" dist="50800" dir="5400000" sx="97000" sy="97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33" name="矩形 132"/>
            <p:cNvSpPr/>
            <p:nvPr/>
          </p:nvSpPr>
          <p:spPr>
            <a:xfrm rot="10800000">
              <a:off x="8700300" y="4521200"/>
              <a:ext cx="1968500" cy="190500"/>
            </a:xfrm>
            <a:prstGeom prst="rect">
              <a:avLst/>
            </a:prstGeom>
            <a:solidFill>
              <a:schemeClr val="bg1">
                <a:lumMod val="95000"/>
              </a:schemeClr>
            </a:solidFill>
            <a:ln>
              <a:noFill/>
            </a:ln>
            <a:effectLst>
              <a:outerShdw blurRad="76200" dist="50800" dir="16200000" sx="97000" sy="97000"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grpSp>
          <p:nvGrpSpPr>
            <p:cNvPr id="134" name="组合 133"/>
            <p:cNvGrpSpPr/>
            <p:nvPr/>
          </p:nvGrpSpPr>
          <p:grpSpPr>
            <a:xfrm flipV="1">
              <a:off x="8444936" y="1553386"/>
              <a:ext cx="2479228" cy="1113607"/>
              <a:chOff x="837732" y="2078700"/>
              <a:chExt cx="4394668" cy="1766999"/>
            </a:xfrm>
          </p:grpSpPr>
          <p:sp>
            <p:nvSpPr>
              <p:cNvPr id="135" name="椭圆 134"/>
              <p:cNvSpPr/>
              <p:nvPr/>
            </p:nvSpPr>
            <p:spPr>
              <a:xfrm>
                <a:off x="837732" y="2078700"/>
                <a:ext cx="4394668" cy="1110829"/>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cs typeface="+mn-ea"/>
                  <a:sym typeface="+mn-lt"/>
                </a:endParaRPr>
              </a:p>
            </p:txBody>
          </p:sp>
          <p:sp>
            <p:nvSpPr>
              <p:cNvPr id="136" name="椭圆 135"/>
              <p:cNvSpPr/>
              <p:nvPr/>
            </p:nvSpPr>
            <p:spPr>
              <a:xfrm>
                <a:off x="837732" y="2734869"/>
                <a:ext cx="4394668" cy="1110830"/>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cs typeface="+mn-ea"/>
                  <a:sym typeface="+mn-lt"/>
                </a:endParaRPr>
              </a:p>
            </p:txBody>
          </p:sp>
          <p:sp>
            <p:nvSpPr>
              <p:cNvPr id="137" name="矩形 136"/>
              <p:cNvSpPr/>
              <p:nvPr/>
            </p:nvSpPr>
            <p:spPr>
              <a:xfrm>
                <a:off x="1290389" y="2513202"/>
                <a:ext cx="3489354" cy="95310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cs typeface="+mn-ea"/>
                  <a:sym typeface="+mn-lt"/>
                </a:endParaRPr>
              </a:p>
            </p:txBody>
          </p:sp>
        </p:grpSp>
        <p:sp>
          <p:nvSpPr>
            <p:cNvPr id="138" name="文本框 66"/>
            <p:cNvSpPr txBox="1"/>
            <p:nvPr/>
          </p:nvSpPr>
          <p:spPr>
            <a:xfrm>
              <a:off x="9242931" y="1930204"/>
              <a:ext cx="938719" cy="330945"/>
            </a:xfrm>
            <a:prstGeom prst="rect">
              <a:avLst/>
            </a:prstGeom>
            <a:noFill/>
          </p:spPr>
          <p:txBody>
            <a:bodyPr wrap="none" rtlCol="0">
              <a:spAutoFit/>
            </a:bodyPr>
            <a:lstStyle/>
            <a:p>
              <a:r>
                <a:rPr lang="zh-CN" altLang="en-US" sz="1013" b="1" dirty="0">
                  <a:solidFill>
                    <a:schemeClr val="bg1">
                      <a:lumMod val="50000"/>
                    </a:schemeClr>
                  </a:solidFill>
                  <a:cs typeface="+mn-ea"/>
                  <a:sym typeface="+mn-lt"/>
                </a:rPr>
                <a:t>添加标题</a:t>
              </a:r>
            </a:p>
          </p:txBody>
        </p:sp>
        <p:grpSp>
          <p:nvGrpSpPr>
            <p:cNvPr id="141" name="组合 140"/>
            <p:cNvGrpSpPr/>
            <p:nvPr/>
          </p:nvGrpSpPr>
          <p:grpSpPr>
            <a:xfrm flipV="1">
              <a:off x="8444936" y="4540936"/>
              <a:ext cx="2479228" cy="1113607"/>
              <a:chOff x="837732" y="2078700"/>
              <a:chExt cx="4394668" cy="1766999"/>
            </a:xfrm>
          </p:grpSpPr>
          <p:sp>
            <p:nvSpPr>
              <p:cNvPr id="142" name="椭圆 141"/>
              <p:cNvSpPr/>
              <p:nvPr/>
            </p:nvSpPr>
            <p:spPr>
              <a:xfrm>
                <a:off x="837732" y="2078700"/>
                <a:ext cx="4394668" cy="1110829"/>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cs typeface="+mn-ea"/>
                  <a:sym typeface="+mn-lt"/>
                </a:endParaRPr>
              </a:p>
            </p:txBody>
          </p:sp>
          <p:sp>
            <p:nvSpPr>
              <p:cNvPr id="143" name="椭圆 142"/>
              <p:cNvSpPr/>
              <p:nvPr/>
            </p:nvSpPr>
            <p:spPr>
              <a:xfrm>
                <a:off x="837732" y="2734869"/>
                <a:ext cx="4394668" cy="1110830"/>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cs typeface="+mn-ea"/>
                  <a:sym typeface="+mn-lt"/>
                </a:endParaRPr>
              </a:p>
            </p:txBody>
          </p:sp>
          <p:sp>
            <p:nvSpPr>
              <p:cNvPr id="144" name="矩形 143"/>
              <p:cNvSpPr/>
              <p:nvPr/>
            </p:nvSpPr>
            <p:spPr>
              <a:xfrm>
                <a:off x="1290389" y="2513202"/>
                <a:ext cx="3489354" cy="95310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cs typeface="+mn-ea"/>
                  <a:sym typeface="+mn-lt"/>
                </a:endParaRPr>
              </a:p>
            </p:txBody>
          </p:sp>
        </p:grpSp>
        <p:sp>
          <p:nvSpPr>
            <p:cNvPr id="145" name="文本框 74"/>
            <p:cNvSpPr txBox="1"/>
            <p:nvPr/>
          </p:nvSpPr>
          <p:spPr>
            <a:xfrm>
              <a:off x="9219465" y="3703361"/>
              <a:ext cx="930169" cy="861775"/>
            </a:xfrm>
            <a:prstGeom prst="rect">
              <a:avLst/>
            </a:prstGeom>
            <a:noFill/>
          </p:spPr>
          <p:txBody>
            <a:bodyPr wrap="none" rtlCol="0">
              <a:spAutoFit/>
            </a:bodyPr>
            <a:lstStyle/>
            <a:p>
              <a:pPr algn="ctr"/>
              <a:r>
                <a:rPr lang="en-US" altLang="zh-CN" sz="3600" b="1" dirty="0">
                  <a:solidFill>
                    <a:schemeClr val="bg1"/>
                  </a:solidFill>
                  <a:effectLst>
                    <a:outerShdw blurRad="38100" dist="38100" dir="2700000" algn="tl">
                      <a:srgbClr val="000000">
                        <a:alpha val="43137"/>
                      </a:srgbClr>
                    </a:outerShdw>
                  </a:effectLst>
                  <a:cs typeface="+mn-ea"/>
                  <a:sym typeface="+mn-lt"/>
                </a:rPr>
                <a:t>04</a:t>
              </a:r>
              <a:endParaRPr lang="zh-CN" altLang="en-US" sz="3600" b="1" dirty="0">
                <a:solidFill>
                  <a:schemeClr val="bg1"/>
                </a:solidFill>
                <a:effectLst>
                  <a:outerShdw blurRad="38100" dist="38100" dir="2700000" algn="tl">
                    <a:srgbClr val="000000">
                      <a:alpha val="43137"/>
                    </a:srgbClr>
                  </a:outerShdw>
                </a:effectLst>
                <a:cs typeface="+mn-ea"/>
                <a:sym typeface="+mn-lt"/>
              </a:endParaRPr>
            </a:p>
          </p:txBody>
        </p:sp>
        <p:sp>
          <p:nvSpPr>
            <p:cNvPr id="146" name="Freeform 142"/>
            <p:cNvSpPr>
              <a:spLocks noEditPoints="1"/>
            </p:cNvSpPr>
            <p:nvPr/>
          </p:nvSpPr>
          <p:spPr bwMode="auto">
            <a:xfrm>
              <a:off x="9481989" y="4887974"/>
              <a:ext cx="405122" cy="388452"/>
            </a:xfrm>
            <a:custGeom>
              <a:avLst/>
              <a:gdLst>
                <a:gd name="T0" fmla="*/ 68 w 113"/>
                <a:gd name="T1" fmla="*/ 54 h 108"/>
                <a:gd name="T2" fmla="*/ 45 w 113"/>
                <a:gd name="T3" fmla="*/ 54 h 108"/>
                <a:gd name="T4" fmla="*/ 48 w 113"/>
                <a:gd name="T5" fmla="*/ 32 h 108"/>
                <a:gd name="T6" fmla="*/ 0 w 113"/>
                <a:gd name="T7" fmla="*/ 54 h 108"/>
                <a:gd name="T8" fmla="*/ 17 w 113"/>
                <a:gd name="T9" fmla="*/ 93 h 108"/>
                <a:gd name="T10" fmla="*/ 62 w 113"/>
                <a:gd name="T11" fmla="*/ 78 h 108"/>
                <a:gd name="T12" fmla="*/ 38 w 113"/>
                <a:gd name="T13" fmla="*/ 84 h 108"/>
                <a:gd name="T14" fmla="*/ 26 w 113"/>
                <a:gd name="T15" fmla="*/ 73 h 108"/>
                <a:gd name="T16" fmla="*/ 57 w 113"/>
                <a:gd name="T17" fmla="*/ 76 h 108"/>
                <a:gd name="T18" fmla="*/ 79 w 113"/>
                <a:gd name="T19" fmla="*/ 82 h 108"/>
                <a:gd name="T20" fmla="*/ 64 w 113"/>
                <a:gd name="T21" fmla="*/ 89 h 108"/>
                <a:gd name="T22" fmla="*/ 52 w 113"/>
                <a:gd name="T23" fmla="*/ 89 h 108"/>
                <a:gd name="T24" fmla="*/ 80 w 113"/>
                <a:gd name="T25" fmla="*/ 105 h 108"/>
                <a:gd name="T26" fmla="*/ 86 w 113"/>
                <a:gd name="T27" fmla="*/ 73 h 108"/>
                <a:gd name="T28" fmla="*/ 113 w 113"/>
                <a:gd name="T29" fmla="*/ 54 h 108"/>
                <a:gd name="T30" fmla="*/ 70 w 113"/>
                <a:gd name="T31" fmla="*/ 32 h 108"/>
                <a:gd name="T32" fmla="*/ 76 w 113"/>
                <a:gd name="T33" fmla="*/ 23 h 108"/>
                <a:gd name="T34" fmla="*/ 88 w 113"/>
                <a:gd name="T35" fmla="*/ 33 h 108"/>
                <a:gd name="T36" fmla="*/ 96 w 113"/>
                <a:gd name="T37" fmla="*/ 14 h 108"/>
                <a:gd name="T38" fmla="*/ 63 w 113"/>
                <a:gd name="T39" fmla="*/ 20 h 108"/>
                <a:gd name="T40" fmla="*/ 33 w 113"/>
                <a:gd name="T41" fmla="*/ 3 h 108"/>
                <a:gd name="T42" fmla="*/ 26 w 113"/>
                <a:gd name="T43" fmla="*/ 29 h 108"/>
                <a:gd name="T44" fmla="*/ 34 w 113"/>
                <a:gd name="T45" fmla="*/ 25 h 108"/>
                <a:gd name="T46" fmla="*/ 49 w 113"/>
                <a:gd name="T47" fmla="*/ 18 h 108"/>
                <a:gd name="T48" fmla="*/ 48 w 113"/>
                <a:gd name="T49" fmla="*/ 32 h 108"/>
                <a:gd name="T50" fmla="*/ 92 w 113"/>
                <a:gd name="T51" fmla="*/ 45 h 108"/>
                <a:gd name="T52" fmla="*/ 92 w 113"/>
                <a:gd name="T53" fmla="*/ 62 h 108"/>
                <a:gd name="T54" fmla="*/ 77 w 113"/>
                <a:gd name="T55" fmla="*/ 44 h 108"/>
                <a:gd name="T56" fmla="*/ 75 w 113"/>
                <a:gd name="T57" fmla="*/ 66 h 108"/>
                <a:gd name="T58" fmla="*/ 65 w 113"/>
                <a:gd name="T59" fmla="*/ 41 h 108"/>
                <a:gd name="T60" fmla="*/ 51 w 113"/>
                <a:gd name="T61" fmla="*/ 41 h 108"/>
                <a:gd name="T62" fmla="*/ 47 w 113"/>
                <a:gd name="T63" fmla="*/ 44 h 108"/>
                <a:gd name="T64" fmla="*/ 57 w 113"/>
                <a:gd name="T65" fmla="*/ 67 h 108"/>
                <a:gd name="T66" fmla="*/ 22 w 113"/>
                <a:gd name="T67" fmla="*/ 62 h 108"/>
                <a:gd name="T68" fmla="*/ 9 w 113"/>
                <a:gd name="T69" fmla="*/ 54 h 108"/>
                <a:gd name="T70" fmla="*/ 37 w 113"/>
                <a:gd name="T71" fmla="*/ 42 h 108"/>
                <a:gd name="T72" fmla="*/ 64 w 113"/>
                <a:gd name="T73" fmla="*/ 50 h 108"/>
                <a:gd name="T74" fmla="*/ 64 w 113"/>
                <a:gd name="T75" fmla="*/ 50 h 108"/>
                <a:gd name="T76" fmla="*/ 50 w 113"/>
                <a:gd name="T77" fmla="*/ 53 h 108"/>
                <a:gd name="T78" fmla="*/ 49 w 113"/>
                <a:gd name="T79" fmla="*/ 57 h 108"/>
                <a:gd name="T80" fmla="*/ 51 w 113"/>
                <a:gd name="T81" fmla="*/ 52 h 108"/>
                <a:gd name="T82" fmla="*/ 56 w 113"/>
                <a:gd name="T83" fmla="*/ 45 h 108"/>
                <a:gd name="T84" fmla="*/ 58 w 113"/>
                <a:gd name="T85" fmla="*/ 45 h 108"/>
                <a:gd name="T86" fmla="*/ 60 w 113"/>
                <a:gd name="T87" fmla="*/ 4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108">
                  <a:moveTo>
                    <a:pt x="57" y="42"/>
                  </a:moveTo>
                  <a:cubicBezTo>
                    <a:pt x="63" y="42"/>
                    <a:pt x="68" y="47"/>
                    <a:pt x="68" y="54"/>
                  </a:cubicBezTo>
                  <a:cubicBezTo>
                    <a:pt x="68" y="60"/>
                    <a:pt x="63" y="65"/>
                    <a:pt x="57" y="65"/>
                  </a:cubicBezTo>
                  <a:cubicBezTo>
                    <a:pt x="50" y="65"/>
                    <a:pt x="45" y="60"/>
                    <a:pt x="45" y="54"/>
                  </a:cubicBezTo>
                  <a:cubicBezTo>
                    <a:pt x="45" y="47"/>
                    <a:pt x="50" y="42"/>
                    <a:pt x="57" y="42"/>
                  </a:cubicBezTo>
                  <a:close/>
                  <a:moveTo>
                    <a:pt x="48" y="32"/>
                  </a:moveTo>
                  <a:cubicBezTo>
                    <a:pt x="36" y="32"/>
                    <a:pt x="26" y="34"/>
                    <a:pt x="19" y="37"/>
                  </a:cubicBezTo>
                  <a:cubicBezTo>
                    <a:pt x="7" y="41"/>
                    <a:pt x="0" y="47"/>
                    <a:pt x="0" y="54"/>
                  </a:cubicBezTo>
                  <a:cubicBezTo>
                    <a:pt x="0" y="60"/>
                    <a:pt x="7" y="66"/>
                    <a:pt x="17" y="70"/>
                  </a:cubicBezTo>
                  <a:cubicBezTo>
                    <a:pt x="13" y="80"/>
                    <a:pt x="12" y="89"/>
                    <a:pt x="17" y="93"/>
                  </a:cubicBezTo>
                  <a:cubicBezTo>
                    <a:pt x="22" y="98"/>
                    <a:pt x="31" y="98"/>
                    <a:pt x="42" y="92"/>
                  </a:cubicBezTo>
                  <a:cubicBezTo>
                    <a:pt x="48" y="89"/>
                    <a:pt x="55" y="84"/>
                    <a:pt x="62" y="78"/>
                  </a:cubicBezTo>
                  <a:cubicBezTo>
                    <a:pt x="48" y="78"/>
                    <a:pt x="48" y="78"/>
                    <a:pt x="48" y="78"/>
                  </a:cubicBezTo>
                  <a:cubicBezTo>
                    <a:pt x="44" y="81"/>
                    <a:pt x="41" y="83"/>
                    <a:pt x="38" y="84"/>
                  </a:cubicBezTo>
                  <a:cubicBezTo>
                    <a:pt x="31" y="88"/>
                    <a:pt x="25" y="89"/>
                    <a:pt x="23" y="87"/>
                  </a:cubicBezTo>
                  <a:cubicBezTo>
                    <a:pt x="21" y="85"/>
                    <a:pt x="23" y="80"/>
                    <a:pt x="26" y="73"/>
                  </a:cubicBezTo>
                  <a:cubicBezTo>
                    <a:pt x="26" y="73"/>
                    <a:pt x="26" y="73"/>
                    <a:pt x="26" y="73"/>
                  </a:cubicBezTo>
                  <a:cubicBezTo>
                    <a:pt x="35" y="75"/>
                    <a:pt x="45" y="76"/>
                    <a:pt x="57" y="76"/>
                  </a:cubicBezTo>
                  <a:cubicBezTo>
                    <a:pt x="64" y="76"/>
                    <a:pt x="71" y="75"/>
                    <a:pt x="77" y="74"/>
                  </a:cubicBezTo>
                  <a:cubicBezTo>
                    <a:pt x="78" y="77"/>
                    <a:pt x="78" y="80"/>
                    <a:pt x="79" y="82"/>
                  </a:cubicBezTo>
                  <a:cubicBezTo>
                    <a:pt x="79" y="90"/>
                    <a:pt x="79" y="95"/>
                    <a:pt x="76" y="96"/>
                  </a:cubicBezTo>
                  <a:cubicBezTo>
                    <a:pt x="74" y="98"/>
                    <a:pt x="69" y="95"/>
                    <a:pt x="64" y="89"/>
                  </a:cubicBezTo>
                  <a:cubicBezTo>
                    <a:pt x="62" y="88"/>
                    <a:pt x="61" y="86"/>
                    <a:pt x="60" y="84"/>
                  </a:cubicBezTo>
                  <a:cubicBezTo>
                    <a:pt x="52" y="89"/>
                    <a:pt x="52" y="89"/>
                    <a:pt x="52" y="89"/>
                  </a:cubicBezTo>
                  <a:cubicBezTo>
                    <a:pt x="54" y="91"/>
                    <a:pt x="56" y="93"/>
                    <a:pt x="57" y="95"/>
                  </a:cubicBezTo>
                  <a:cubicBezTo>
                    <a:pt x="65" y="104"/>
                    <a:pt x="74" y="108"/>
                    <a:pt x="80" y="105"/>
                  </a:cubicBezTo>
                  <a:cubicBezTo>
                    <a:pt x="86" y="102"/>
                    <a:pt x="89" y="93"/>
                    <a:pt x="88" y="81"/>
                  </a:cubicBezTo>
                  <a:cubicBezTo>
                    <a:pt x="87" y="79"/>
                    <a:pt x="87" y="76"/>
                    <a:pt x="86" y="73"/>
                  </a:cubicBezTo>
                  <a:cubicBezTo>
                    <a:pt x="89" y="72"/>
                    <a:pt x="92" y="71"/>
                    <a:pt x="95" y="70"/>
                  </a:cubicBezTo>
                  <a:cubicBezTo>
                    <a:pt x="106" y="67"/>
                    <a:pt x="113" y="61"/>
                    <a:pt x="113" y="54"/>
                  </a:cubicBezTo>
                  <a:cubicBezTo>
                    <a:pt x="113" y="47"/>
                    <a:pt x="106" y="41"/>
                    <a:pt x="95" y="37"/>
                  </a:cubicBezTo>
                  <a:cubicBezTo>
                    <a:pt x="88" y="35"/>
                    <a:pt x="80" y="33"/>
                    <a:pt x="70" y="32"/>
                  </a:cubicBezTo>
                  <a:cubicBezTo>
                    <a:pt x="69" y="31"/>
                    <a:pt x="69" y="29"/>
                    <a:pt x="68" y="28"/>
                  </a:cubicBezTo>
                  <a:cubicBezTo>
                    <a:pt x="70" y="26"/>
                    <a:pt x="73" y="24"/>
                    <a:pt x="76" y="23"/>
                  </a:cubicBezTo>
                  <a:cubicBezTo>
                    <a:pt x="83" y="20"/>
                    <a:pt x="88" y="18"/>
                    <a:pt x="90" y="20"/>
                  </a:cubicBezTo>
                  <a:cubicBezTo>
                    <a:pt x="92" y="22"/>
                    <a:pt x="91" y="27"/>
                    <a:pt x="88" y="33"/>
                  </a:cubicBezTo>
                  <a:cubicBezTo>
                    <a:pt x="97" y="35"/>
                    <a:pt x="97" y="35"/>
                    <a:pt x="97" y="35"/>
                  </a:cubicBezTo>
                  <a:cubicBezTo>
                    <a:pt x="101" y="26"/>
                    <a:pt x="101" y="18"/>
                    <a:pt x="96" y="14"/>
                  </a:cubicBezTo>
                  <a:cubicBezTo>
                    <a:pt x="91" y="9"/>
                    <a:pt x="82" y="10"/>
                    <a:pt x="72" y="15"/>
                  </a:cubicBezTo>
                  <a:cubicBezTo>
                    <a:pt x="69" y="16"/>
                    <a:pt x="66" y="18"/>
                    <a:pt x="63" y="20"/>
                  </a:cubicBezTo>
                  <a:cubicBezTo>
                    <a:pt x="60" y="17"/>
                    <a:pt x="58" y="15"/>
                    <a:pt x="56" y="12"/>
                  </a:cubicBezTo>
                  <a:cubicBezTo>
                    <a:pt x="48" y="4"/>
                    <a:pt x="39" y="0"/>
                    <a:pt x="33" y="3"/>
                  </a:cubicBezTo>
                  <a:cubicBezTo>
                    <a:pt x="27" y="6"/>
                    <a:pt x="24" y="14"/>
                    <a:pt x="26" y="26"/>
                  </a:cubicBezTo>
                  <a:cubicBezTo>
                    <a:pt x="26" y="27"/>
                    <a:pt x="26" y="28"/>
                    <a:pt x="26" y="29"/>
                  </a:cubicBezTo>
                  <a:cubicBezTo>
                    <a:pt x="35" y="29"/>
                    <a:pt x="35" y="29"/>
                    <a:pt x="35" y="29"/>
                  </a:cubicBezTo>
                  <a:cubicBezTo>
                    <a:pt x="35" y="27"/>
                    <a:pt x="35" y="26"/>
                    <a:pt x="34" y="25"/>
                  </a:cubicBezTo>
                  <a:cubicBezTo>
                    <a:pt x="34" y="17"/>
                    <a:pt x="34" y="12"/>
                    <a:pt x="37" y="11"/>
                  </a:cubicBezTo>
                  <a:cubicBezTo>
                    <a:pt x="39" y="10"/>
                    <a:pt x="44" y="13"/>
                    <a:pt x="49" y="18"/>
                  </a:cubicBezTo>
                  <a:cubicBezTo>
                    <a:pt x="51" y="20"/>
                    <a:pt x="53" y="23"/>
                    <a:pt x="55" y="25"/>
                  </a:cubicBezTo>
                  <a:cubicBezTo>
                    <a:pt x="53" y="27"/>
                    <a:pt x="50" y="30"/>
                    <a:pt x="48" y="32"/>
                  </a:cubicBezTo>
                  <a:close/>
                  <a:moveTo>
                    <a:pt x="75" y="42"/>
                  </a:moveTo>
                  <a:cubicBezTo>
                    <a:pt x="82" y="43"/>
                    <a:pt x="87" y="44"/>
                    <a:pt x="92" y="45"/>
                  </a:cubicBezTo>
                  <a:cubicBezTo>
                    <a:pt x="99" y="48"/>
                    <a:pt x="104" y="51"/>
                    <a:pt x="104" y="54"/>
                  </a:cubicBezTo>
                  <a:cubicBezTo>
                    <a:pt x="104" y="56"/>
                    <a:pt x="99" y="59"/>
                    <a:pt x="92" y="62"/>
                  </a:cubicBezTo>
                  <a:cubicBezTo>
                    <a:pt x="89" y="63"/>
                    <a:pt x="87" y="63"/>
                    <a:pt x="84" y="64"/>
                  </a:cubicBezTo>
                  <a:cubicBezTo>
                    <a:pt x="82" y="58"/>
                    <a:pt x="80" y="51"/>
                    <a:pt x="77" y="44"/>
                  </a:cubicBezTo>
                  <a:cubicBezTo>
                    <a:pt x="76" y="44"/>
                    <a:pt x="76" y="43"/>
                    <a:pt x="75" y="42"/>
                  </a:cubicBezTo>
                  <a:close/>
                  <a:moveTo>
                    <a:pt x="75" y="66"/>
                  </a:moveTo>
                  <a:cubicBezTo>
                    <a:pt x="73" y="60"/>
                    <a:pt x="71" y="54"/>
                    <a:pt x="69" y="48"/>
                  </a:cubicBezTo>
                  <a:cubicBezTo>
                    <a:pt x="67" y="46"/>
                    <a:pt x="66" y="43"/>
                    <a:pt x="65" y="41"/>
                  </a:cubicBezTo>
                  <a:cubicBezTo>
                    <a:pt x="62" y="41"/>
                    <a:pt x="59" y="41"/>
                    <a:pt x="57" y="41"/>
                  </a:cubicBezTo>
                  <a:cubicBezTo>
                    <a:pt x="55" y="41"/>
                    <a:pt x="53" y="41"/>
                    <a:pt x="51" y="41"/>
                  </a:cubicBezTo>
                  <a:cubicBezTo>
                    <a:pt x="50" y="42"/>
                    <a:pt x="49" y="43"/>
                    <a:pt x="47" y="44"/>
                  </a:cubicBezTo>
                  <a:cubicBezTo>
                    <a:pt x="47" y="44"/>
                    <a:pt x="47" y="44"/>
                    <a:pt x="47" y="44"/>
                  </a:cubicBezTo>
                  <a:cubicBezTo>
                    <a:pt x="41" y="51"/>
                    <a:pt x="35" y="58"/>
                    <a:pt x="31" y="64"/>
                  </a:cubicBezTo>
                  <a:cubicBezTo>
                    <a:pt x="38" y="66"/>
                    <a:pt x="47" y="67"/>
                    <a:pt x="57" y="67"/>
                  </a:cubicBezTo>
                  <a:cubicBezTo>
                    <a:pt x="63" y="67"/>
                    <a:pt x="69" y="66"/>
                    <a:pt x="75" y="66"/>
                  </a:cubicBezTo>
                  <a:close/>
                  <a:moveTo>
                    <a:pt x="22" y="62"/>
                  </a:moveTo>
                  <a:cubicBezTo>
                    <a:pt x="22" y="62"/>
                    <a:pt x="22" y="62"/>
                    <a:pt x="22" y="62"/>
                  </a:cubicBezTo>
                  <a:cubicBezTo>
                    <a:pt x="14" y="59"/>
                    <a:pt x="9" y="56"/>
                    <a:pt x="9" y="54"/>
                  </a:cubicBezTo>
                  <a:cubicBezTo>
                    <a:pt x="9" y="51"/>
                    <a:pt x="14" y="48"/>
                    <a:pt x="22" y="45"/>
                  </a:cubicBezTo>
                  <a:cubicBezTo>
                    <a:pt x="26" y="44"/>
                    <a:pt x="31" y="43"/>
                    <a:pt x="37" y="42"/>
                  </a:cubicBezTo>
                  <a:cubicBezTo>
                    <a:pt x="31" y="49"/>
                    <a:pt x="26" y="56"/>
                    <a:pt x="22" y="62"/>
                  </a:cubicBezTo>
                  <a:close/>
                  <a:moveTo>
                    <a:pt x="64" y="50"/>
                  </a:moveTo>
                  <a:cubicBezTo>
                    <a:pt x="63" y="55"/>
                    <a:pt x="61" y="59"/>
                    <a:pt x="57" y="62"/>
                  </a:cubicBezTo>
                  <a:cubicBezTo>
                    <a:pt x="63" y="62"/>
                    <a:pt x="66" y="55"/>
                    <a:pt x="64" y="50"/>
                  </a:cubicBezTo>
                  <a:close/>
                  <a:moveTo>
                    <a:pt x="49" y="57"/>
                  </a:moveTo>
                  <a:cubicBezTo>
                    <a:pt x="49" y="55"/>
                    <a:pt x="50" y="54"/>
                    <a:pt x="50" y="53"/>
                  </a:cubicBezTo>
                  <a:cubicBezTo>
                    <a:pt x="49" y="52"/>
                    <a:pt x="49" y="52"/>
                    <a:pt x="49" y="52"/>
                  </a:cubicBezTo>
                  <a:cubicBezTo>
                    <a:pt x="48" y="54"/>
                    <a:pt x="48" y="55"/>
                    <a:pt x="49" y="57"/>
                  </a:cubicBezTo>
                  <a:close/>
                  <a:moveTo>
                    <a:pt x="49" y="50"/>
                  </a:moveTo>
                  <a:cubicBezTo>
                    <a:pt x="51" y="52"/>
                    <a:pt x="51" y="52"/>
                    <a:pt x="51" y="52"/>
                  </a:cubicBezTo>
                  <a:cubicBezTo>
                    <a:pt x="53" y="50"/>
                    <a:pt x="55" y="49"/>
                    <a:pt x="57" y="47"/>
                  </a:cubicBezTo>
                  <a:cubicBezTo>
                    <a:pt x="56" y="45"/>
                    <a:pt x="56" y="45"/>
                    <a:pt x="56" y="45"/>
                  </a:cubicBezTo>
                  <a:cubicBezTo>
                    <a:pt x="53" y="45"/>
                    <a:pt x="50" y="47"/>
                    <a:pt x="49" y="50"/>
                  </a:cubicBezTo>
                  <a:close/>
                  <a:moveTo>
                    <a:pt x="58" y="45"/>
                  </a:moveTo>
                  <a:cubicBezTo>
                    <a:pt x="58" y="47"/>
                    <a:pt x="58" y="47"/>
                    <a:pt x="58" y="47"/>
                  </a:cubicBezTo>
                  <a:cubicBezTo>
                    <a:pt x="59" y="46"/>
                    <a:pt x="59" y="46"/>
                    <a:pt x="60" y="46"/>
                  </a:cubicBezTo>
                  <a:cubicBezTo>
                    <a:pt x="59" y="45"/>
                    <a:pt x="58" y="45"/>
                    <a:pt x="58" y="45"/>
                  </a:cubicBezTo>
                  <a:close/>
                </a:path>
              </a:pathLst>
            </a:custGeom>
            <a:solidFill>
              <a:srgbClr val="7F7F7F"/>
            </a:solidFill>
            <a:ln>
              <a:noFill/>
            </a:ln>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47" name="Freeform 147"/>
            <p:cNvSpPr>
              <a:spLocks noEditPoints="1"/>
            </p:cNvSpPr>
            <p:nvPr/>
          </p:nvSpPr>
          <p:spPr bwMode="auto">
            <a:xfrm>
              <a:off x="4816173" y="4867433"/>
              <a:ext cx="241739" cy="381783"/>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rgbClr val="7F7F7F"/>
            </a:solid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48" name="Freeform 203"/>
            <p:cNvSpPr>
              <a:spLocks noEditPoints="1"/>
            </p:cNvSpPr>
            <p:nvPr/>
          </p:nvSpPr>
          <p:spPr bwMode="auto">
            <a:xfrm>
              <a:off x="7163251" y="4960794"/>
              <a:ext cx="295090" cy="288422"/>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rgbClr val="7F7F7F"/>
            </a:solid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grpSp>
          <p:nvGrpSpPr>
            <p:cNvPr id="149" name="组合 148"/>
            <p:cNvGrpSpPr/>
            <p:nvPr/>
          </p:nvGrpSpPr>
          <p:grpSpPr>
            <a:xfrm>
              <a:off x="3287194" y="2034407"/>
              <a:ext cx="905630" cy="203200"/>
              <a:chOff x="2819400" y="387818"/>
              <a:chExt cx="1384660" cy="310682"/>
            </a:xfrm>
          </p:grpSpPr>
          <p:sp>
            <p:nvSpPr>
              <p:cNvPr id="150" name="椭圆 149"/>
              <p:cNvSpPr/>
              <p:nvPr/>
            </p:nvSpPr>
            <p:spPr>
              <a:xfrm>
                <a:off x="2819400" y="393700"/>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51" name="椭圆 150"/>
              <p:cNvSpPr/>
              <p:nvPr/>
            </p:nvSpPr>
            <p:spPr>
              <a:xfrm>
                <a:off x="3899260" y="387818"/>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52" name="圆角矩形 151"/>
              <p:cNvSpPr/>
              <p:nvPr/>
            </p:nvSpPr>
            <p:spPr>
              <a:xfrm>
                <a:off x="2883260" y="466379"/>
                <a:ext cx="1256939" cy="159442"/>
              </a:xfrm>
              <a:prstGeom prst="roundRect">
                <a:avLst>
                  <a:gd name="adj" fmla="val 50000"/>
                </a:avLst>
              </a:prstGeom>
              <a:gradFill>
                <a:gsLst>
                  <a:gs pos="0">
                    <a:schemeClr val="bg1"/>
                  </a:gs>
                  <a:gs pos="25000">
                    <a:srgbClr val="FBFBFB"/>
                  </a:gs>
                  <a:gs pos="37000">
                    <a:srgbClr val="F8F8F8"/>
                  </a:gs>
                  <a:gs pos="89000">
                    <a:schemeClr val="bg1">
                      <a:lumMod val="85000"/>
                    </a:schemeClr>
                  </a:gs>
                  <a:gs pos="78000">
                    <a:srgbClr val="E7E7E7"/>
                  </a:gs>
                </a:gsLst>
                <a:path path="circle">
                  <a:fillToRect l="50000" t="50000" r="50000" b="50000"/>
                </a:path>
              </a:gradFill>
              <a:ln>
                <a:noFill/>
              </a:ln>
              <a:effectLst>
                <a:outerShdw blurRad="88900" sx="101000" sy="101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53" name="圆角矩形 152"/>
              <p:cNvSpPr/>
              <p:nvPr/>
            </p:nvSpPr>
            <p:spPr>
              <a:xfrm>
                <a:off x="2883260" y="466379"/>
                <a:ext cx="1256939" cy="159442"/>
              </a:xfrm>
              <a:prstGeom prst="roundRect">
                <a:avLst>
                  <a:gd name="adj" fmla="val 50000"/>
                </a:avLst>
              </a:prstGeom>
              <a:gradFill flip="none" rotWithShape="1">
                <a:gsLst>
                  <a:gs pos="29000">
                    <a:schemeClr val="tx1">
                      <a:alpha val="2000"/>
                    </a:schemeClr>
                  </a:gs>
                  <a:gs pos="100000">
                    <a:schemeClr val="tx1">
                      <a:alpha val="13000"/>
                    </a:schemeClr>
                  </a:gs>
                </a:gsLst>
                <a:path path="rect">
                  <a:fillToRect l="50000" t="50000" r="50000" b="50000"/>
                </a:path>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grpSp>
        <p:grpSp>
          <p:nvGrpSpPr>
            <p:cNvPr id="154" name="组合 153"/>
            <p:cNvGrpSpPr/>
            <p:nvPr/>
          </p:nvGrpSpPr>
          <p:grpSpPr>
            <a:xfrm>
              <a:off x="3287194" y="5034772"/>
              <a:ext cx="905630" cy="203200"/>
              <a:chOff x="2819400" y="387818"/>
              <a:chExt cx="1384660" cy="310682"/>
            </a:xfrm>
          </p:grpSpPr>
          <p:sp>
            <p:nvSpPr>
              <p:cNvPr id="155" name="椭圆 154"/>
              <p:cNvSpPr/>
              <p:nvPr/>
            </p:nvSpPr>
            <p:spPr>
              <a:xfrm>
                <a:off x="2819400" y="393700"/>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56" name="椭圆 155"/>
              <p:cNvSpPr/>
              <p:nvPr/>
            </p:nvSpPr>
            <p:spPr>
              <a:xfrm>
                <a:off x="3899260" y="387818"/>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57" name="圆角矩形 156"/>
              <p:cNvSpPr/>
              <p:nvPr/>
            </p:nvSpPr>
            <p:spPr>
              <a:xfrm>
                <a:off x="2883260" y="466379"/>
                <a:ext cx="1256939" cy="159442"/>
              </a:xfrm>
              <a:prstGeom prst="roundRect">
                <a:avLst>
                  <a:gd name="adj" fmla="val 50000"/>
                </a:avLst>
              </a:prstGeom>
              <a:gradFill>
                <a:gsLst>
                  <a:gs pos="0">
                    <a:schemeClr val="bg1"/>
                  </a:gs>
                  <a:gs pos="25000">
                    <a:srgbClr val="FBFBFB"/>
                  </a:gs>
                  <a:gs pos="37000">
                    <a:srgbClr val="F8F8F8"/>
                  </a:gs>
                  <a:gs pos="89000">
                    <a:schemeClr val="bg1">
                      <a:lumMod val="85000"/>
                    </a:schemeClr>
                  </a:gs>
                  <a:gs pos="78000">
                    <a:srgbClr val="E7E7E7"/>
                  </a:gs>
                </a:gsLst>
                <a:path path="circle">
                  <a:fillToRect l="50000" t="50000" r="50000" b="50000"/>
                </a:path>
              </a:gradFill>
              <a:ln>
                <a:noFill/>
              </a:ln>
              <a:effectLst>
                <a:outerShdw blurRad="88900" sx="101000" sy="101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58" name="圆角矩形 157"/>
              <p:cNvSpPr/>
              <p:nvPr/>
            </p:nvSpPr>
            <p:spPr>
              <a:xfrm>
                <a:off x="2883260" y="466379"/>
                <a:ext cx="1256939" cy="159442"/>
              </a:xfrm>
              <a:prstGeom prst="roundRect">
                <a:avLst>
                  <a:gd name="adj" fmla="val 50000"/>
                </a:avLst>
              </a:prstGeom>
              <a:gradFill flip="none" rotWithShape="1">
                <a:gsLst>
                  <a:gs pos="29000">
                    <a:schemeClr val="tx1">
                      <a:alpha val="2000"/>
                    </a:schemeClr>
                  </a:gs>
                  <a:gs pos="100000">
                    <a:schemeClr val="tx1">
                      <a:alpha val="13000"/>
                    </a:schemeClr>
                  </a:gs>
                </a:gsLst>
                <a:path path="rect">
                  <a:fillToRect l="50000" t="50000" r="50000" b="50000"/>
                </a:path>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grpSp>
        <p:grpSp>
          <p:nvGrpSpPr>
            <p:cNvPr id="159" name="组合 158"/>
            <p:cNvGrpSpPr/>
            <p:nvPr/>
          </p:nvGrpSpPr>
          <p:grpSpPr>
            <a:xfrm>
              <a:off x="5688458" y="2034407"/>
              <a:ext cx="905630" cy="203200"/>
              <a:chOff x="2819400" y="387818"/>
              <a:chExt cx="1384660" cy="310682"/>
            </a:xfrm>
          </p:grpSpPr>
          <p:sp>
            <p:nvSpPr>
              <p:cNvPr id="160" name="椭圆 159"/>
              <p:cNvSpPr/>
              <p:nvPr/>
            </p:nvSpPr>
            <p:spPr>
              <a:xfrm>
                <a:off x="2819400" y="393700"/>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61" name="椭圆 160"/>
              <p:cNvSpPr/>
              <p:nvPr/>
            </p:nvSpPr>
            <p:spPr>
              <a:xfrm>
                <a:off x="3899260" y="387818"/>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62" name="圆角矩形 161"/>
              <p:cNvSpPr/>
              <p:nvPr/>
            </p:nvSpPr>
            <p:spPr>
              <a:xfrm>
                <a:off x="2883260" y="466379"/>
                <a:ext cx="1256939" cy="159442"/>
              </a:xfrm>
              <a:prstGeom prst="roundRect">
                <a:avLst>
                  <a:gd name="adj" fmla="val 50000"/>
                </a:avLst>
              </a:prstGeom>
              <a:gradFill>
                <a:gsLst>
                  <a:gs pos="0">
                    <a:schemeClr val="bg1"/>
                  </a:gs>
                  <a:gs pos="25000">
                    <a:srgbClr val="FBFBFB"/>
                  </a:gs>
                  <a:gs pos="37000">
                    <a:srgbClr val="F8F8F8"/>
                  </a:gs>
                  <a:gs pos="89000">
                    <a:schemeClr val="bg1">
                      <a:lumMod val="85000"/>
                    </a:schemeClr>
                  </a:gs>
                  <a:gs pos="78000">
                    <a:srgbClr val="E7E7E7"/>
                  </a:gs>
                </a:gsLst>
                <a:path path="circle">
                  <a:fillToRect l="50000" t="50000" r="50000" b="50000"/>
                </a:path>
              </a:gradFill>
              <a:ln>
                <a:noFill/>
              </a:ln>
              <a:effectLst>
                <a:outerShdw blurRad="88900" sx="101000" sy="101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63" name="圆角矩形 162"/>
              <p:cNvSpPr/>
              <p:nvPr/>
            </p:nvSpPr>
            <p:spPr>
              <a:xfrm>
                <a:off x="2883260" y="466379"/>
                <a:ext cx="1256939" cy="159442"/>
              </a:xfrm>
              <a:prstGeom prst="roundRect">
                <a:avLst>
                  <a:gd name="adj" fmla="val 50000"/>
                </a:avLst>
              </a:prstGeom>
              <a:gradFill flip="none" rotWithShape="1">
                <a:gsLst>
                  <a:gs pos="29000">
                    <a:schemeClr val="tx1">
                      <a:alpha val="2000"/>
                    </a:schemeClr>
                  </a:gs>
                  <a:gs pos="100000">
                    <a:schemeClr val="tx1">
                      <a:alpha val="13000"/>
                    </a:schemeClr>
                  </a:gs>
                </a:gsLst>
                <a:path path="rect">
                  <a:fillToRect l="50000" t="50000" r="50000" b="50000"/>
                </a:path>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grpSp>
        <p:grpSp>
          <p:nvGrpSpPr>
            <p:cNvPr id="164" name="组合 163"/>
            <p:cNvGrpSpPr/>
            <p:nvPr/>
          </p:nvGrpSpPr>
          <p:grpSpPr>
            <a:xfrm>
              <a:off x="5688458" y="5034772"/>
              <a:ext cx="905630" cy="203200"/>
              <a:chOff x="2819400" y="387818"/>
              <a:chExt cx="1384660" cy="310682"/>
            </a:xfrm>
          </p:grpSpPr>
          <p:sp>
            <p:nvSpPr>
              <p:cNvPr id="165" name="椭圆 164"/>
              <p:cNvSpPr/>
              <p:nvPr/>
            </p:nvSpPr>
            <p:spPr>
              <a:xfrm>
                <a:off x="2819400" y="393700"/>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66" name="椭圆 165"/>
              <p:cNvSpPr/>
              <p:nvPr/>
            </p:nvSpPr>
            <p:spPr>
              <a:xfrm>
                <a:off x="3899260" y="387818"/>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67" name="圆角矩形 166"/>
              <p:cNvSpPr/>
              <p:nvPr/>
            </p:nvSpPr>
            <p:spPr>
              <a:xfrm>
                <a:off x="2883260" y="466379"/>
                <a:ext cx="1256939" cy="159442"/>
              </a:xfrm>
              <a:prstGeom prst="roundRect">
                <a:avLst>
                  <a:gd name="adj" fmla="val 50000"/>
                </a:avLst>
              </a:prstGeom>
              <a:gradFill>
                <a:gsLst>
                  <a:gs pos="0">
                    <a:schemeClr val="bg1"/>
                  </a:gs>
                  <a:gs pos="25000">
                    <a:srgbClr val="FBFBFB"/>
                  </a:gs>
                  <a:gs pos="37000">
                    <a:srgbClr val="F8F8F8"/>
                  </a:gs>
                  <a:gs pos="89000">
                    <a:schemeClr val="bg1">
                      <a:lumMod val="85000"/>
                    </a:schemeClr>
                  </a:gs>
                  <a:gs pos="78000">
                    <a:srgbClr val="E7E7E7"/>
                  </a:gs>
                </a:gsLst>
                <a:path path="circle">
                  <a:fillToRect l="50000" t="50000" r="50000" b="50000"/>
                </a:path>
              </a:gradFill>
              <a:ln>
                <a:noFill/>
              </a:ln>
              <a:effectLst>
                <a:outerShdw blurRad="88900" sx="101000" sy="101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68" name="圆角矩形 167"/>
              <p:cNvSpPr/>
              <p:nvPr/>
            </p:nvSpPr>
            <p:spPr>
              <a:xfrm>
                <a:off x="2883260" y="466379"/>
                <a:ext cx="1256939" cy="159442"/>
              </a:xfrm>
              <a:prstGeom prst="roundRect">
                <a:avLst>
                  <a:gd name="adj" fmla="val 50000"/>
                </a:avLst>
              </a:prstGeom>
              <a:gradFill flip="none" rotWithShape="1">
                <a:gsLst>
                  <a:gs pos="29000">
                    <a:schemeClr val="tx1">
                      <a:alpha val="2000"/>
                    </a:schemeClr>
                  </a:gs>
                  <a:gs pos="100000">
                    <a:schemeClr val="tx1">
                      <a:alpha val="13000"/>
                    </a:schemeClr>
                  </a:gs>
                </a:gsLst>
                <a:path path="rect">
                  <a:fillToRect l="50000" t="50000" r="50000" b="50000"/>
                </a:path>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grpSp>
        <p:grpSp>
          <p:nvGrpSpPr>
            <p:cNvPr id="169" name="组合 168"/>
            <p:cNvGrpSpPr/>
            <p:nvPr/>
          </p:nvGrpSpPr>
          <p:grpSpPr>
            <a:xfrm>
              <a:off x="8051622" y="2034407"/>
              <a:ext cx="905630" cy="203200"/>
              <a:chOff x="2819400" y="387818"/>
              <a:chExt cx="1384660" cy="310682"/>
            </a:xfrm>
          </p:grpSpPr>
          <p:sp>
            <p:nvSpPr>
              <p:cNvPr id="170" name="椭圆 169"/>
              <p:cNvSpPr/>
              <p:nvPr/>
            </p:nvSpPr>
            <p:spPr>
              <a:xfrm>
                <a:off x="2819400" y="393700"/>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71" name="椭圆 170"/>
              <p:cNvSpPr/>
              <p:nvPr/>
            </p:nvSpPr>
            <p:spPr>
              <a:xfrm>
                <a:off x="3899260" y="387818"/>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72" name="圆角矩形 171"/>
              <p:cNvSpPr/>
              <p:nvPr/>
            </p:nvSpPr>
            <p:spPr>
              <a:xfrm>
                <a:off x="2883260" y="466379"/>
                <a:ext cx="1256939" cy="159442"/>
              </a:xfrm>
              <a:prstGeom prst="roundRect">
                <a:avLst>
                  <a:gd name="adj" fmla="val 50000"/>
                </a:avLst>
              </a:prstGeom>
              <a:gradFill>
                <a:gsLst>
                  <a:gs pos="0">
                    <a:schemeClr val="bg1"/>
                  </a:gs>
                  <a:gs pos="25000">
                    <a:srgbClr val="FBFBFB"/>
                  </a:gs>
                  <a:gs pos="37000">
                    <a:srgbClr val="F8F8F8"/>
                  </a:gs>
                  <a:gs pos="89000">
                    <a:schemeClr val="bg1">
                      <a:lumMod val="85000"/>
                    </a:schemeClr>
                  </a:gs>
                  <a:gs pos="78000">
                    <a:srgbClr val="E7E7E7"/>
                  </a:gs>
                </a:gsLst>
                <a:path path="circle">
                  <a:fillToRect l="50000" t="50000" r="50000" b="50000"/>
                </a:path>
              </a:gradFill>
              <a:ln>
                <a:noFill/>
              </a:ln>
              <a:effectLst>
                <a:outerShdw blurRad="88900" sx="101000" sy="101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73" name="圆角矩形 172"/>
              <p:cNvSpPr/>
              <p:nvPr/>
            </p:nvSpPr>
            <p:spPr>
              <a:xfrm>
                <a:off x="2883260" y="466379"/>
                <a:ext cx="1256939" cy="159442"/>
              </a:xfrm>
              <a:prstGeom prst="roundRect">
                <a:avLst>
                  <a:gd name="adj" fmla="val 50000"/>
                </a:avLst>
              </a:prstGeom>
              <a:gradFill flip="none" rotWithShape="1">
                <a:gsLst>
                  <a:gs pos="29000">
                    <a:schemeClr val="tx1">
                      <a:alpha val="2000"/>
                    </a:schemeClr>
                  </a:gs>
                  <a:gs pos="100000">
                    <a:schemeClr val="tx1">
                      <a:alpha val="13000"/>
                    </a:schemeClr>
                  </a:gs>
                </a:gsLst>
                <a:path path="rect">
                  <a:fillToRect l="50000" t="50000" r="50000" b="50000"/>
                </a:path>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grpSp>
        <p:grpSp>
          <p:nvGrpSpPr>
            <p:cNvPr id="174" name="组合 173"/>
            <p:cNvGrpSpPr/>
            <p:nvPr/>
          </p:nvGrpSpPr>
          <p:grpSpPr>
            <a:xfrm>
              <a:off x="8051622" y="5034772"/>
              <a:ext cx="905630" cy="203200"/>
              <a:chOff x="2819400" y="387818"/>
              <a:chExt cx="1384660" cy="310682"/>
            </a:xfrm>
          </p:grpSpPr>
          <p:sp>
            <p:nvSpPr>
              <p:cNvPr id="175" name="椭圆 174"/>
              <p:cNvSpPr/>
              <p:nvPr/>
            </p:nvSpPr>
            <p:spPr>
              <a:xfrm>
                <a:off x="2819400" y="393700"/>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76" name="椭圆 175"/>
              <p:cNvSpPr/>
              <p:nvPr/>
            </p:nvSpPr>
            <p:spPr>
              <a:xfrm>
                <a:off x="3899260" y="387818"/>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77" name="圆角矩形 176"/>
              <p:cNvSpPr/>
              <p:nvPr/>
            </p:nvSpPr>
            <p:spPr>
              <a:xfrm>
                <a:off x="2883260" y="466379"/>
                <a:ext cx="1256939" cy="159442"/>
              </a:xfrm>
              <a:prstGeom prst="roundRect">
                <a:avLst>
                  <a:gd name="adj" fmla="val 50000"/>
                </a:avLst>
              </a:prstGeom>
              <a:gradFill>
                <a:gsLst>
                  <a:gs pos="0">
                    <a:schemeClr val="bg1"/>
                  </a:gs>
                  <a:gs pos="25000">
                    <a:srgbClr val="FBFBFB"/>
                  </a:gs>
                  <a:gs pos="37000">
                    <a:srgbClr val="F8F8F8"/>
                  </a:gs>
                  <a:gs pos="89000">
                    <a:schemeClr val="bg1">
                      <a:lumMod val="85000"/>
                    </a:schemeClr>
                  </a:gs>
                  <a:gs pos="78000">
                    <a:srgbClr val="E7E7E7"/>
                  </a:gs>
                </a:gsLst>
                <a:path path="circle">
                  <a:fillToRect l="50000" t="50000" r="50000" b="50000"/>
                </a:path>
              </a:gradFill>
              <a:ln>
                <a:noFill/>
              </a:ln>
              <a:effectLst>
                <a:outerShdw blurRad="88900" sx="101000" sy="101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78" name="圆角矩形 177"/>
              <p:cNvSpPr/>
              <p:nvPr/>
            </p:nvSpPr>
            <p:spPr>
              <a:xfrm>
                <a:off x="2883260" y="466379"/>
                <a:ext cx="1256939" cy="159442"/>
              </a:xfrm>
              <a:prstGeom prst="roundRect">
                <a:avLst>
                  <a:gd name="adj" fmla="val 50000"/>
                </a:avLst>
              </a:prstGeom>
              <a:gradFill flip="none" rotWithShape="1">
                <a:gsLst>
                  <a:gs pos="29000">
                    <a:schemeClr val="tx1">
                      <a:alpha val="2000"/>
                    </a:schemeClr>
                  </a:gs>
                  <a:gs pos="100000">
                    <a:schemeClr val="tx1">
                      <a:alpha val="13000"/>
                    </a:schemeClr>
                  </a:gs>
                </a:gsLst>
                <a:path path="rect">
                  <a:fillToRect l="50000" t="50000" r="50000" b="50000"/>
                </a:path>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grpSp>
        <p:sp>
          <p:nvSpPr>
            <p:cNvPr id="179" name="Rectangle 47"/>
            <p:cNvSpPr>
              <a:spLocks noChangeArrowheads="1"/>
            </p:cNvSpPr>
            <p:nvPr/>
          </p:nvSpPr>
          <p:spPr bwMode="auto">
            <a:xfrm>
              <a:off x="1797883" y="2494759"/>
              <a:ext cx="1627087" cy="1138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pPr>
              <a:r>
                <a:rPr lang="zh-CN" altLang="en-US" sz="825" dirty="0">
                  <a:solidFill>
                    <a:schemeClr val="tx1">
                      <a:lumMod val="50000"/>
                      <a:lumOff val="50000"/>
                    </a:schemeClr>
                  </a:solidFill>
                  <a:cs typeface="+mn-ea"/>
                  <a:sym typeface="+mn-lt"/>
                </a:rPr>
                <a:t>在此点击添加图片的描述内容详情在此点击添加图片内容详情在此点击添加图片</a:t>
              </a:r>
              <a:endParaRPr lang="en-US" altLang="zh-CN" sz="825" dirty="0">
                <a:solidFill>
                  <a:schemeClr val="tx1">
                    <a:lumMod val="50000"/>
                    <a:lumOff val="50000"/>
                  </a:schemeClr>
                </a:solidFill>
                <a:cs typeface="+mn-ea"/>
                <a:sym typeface="+mn-lt"/>
              </a:endParaRPr>
            </a:p>
          </p:txBody>
        </p:sp>
        <p:sp>
          <p:nvSpPr>
            <p:cNvPr id="185" name="Rectangle 47"/>
            <p:cNvSpPr>
              <a:spLocks noChangeArrowheads="1"/>
            </p:cNvSpPr>
            <p:nvPr/>
          </p:nvSpPr>
          <p:spPr bwMode="auto">
            <a:xfrm>
              <a:off x="4115839" y="2494759"/>
              <a:ext cx="1627087" cy="1138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pPr>
              <a:r>
                <a:rPr lang="zh-CN" altLang="en-US" sz="825" dirty="0">
                  <a:solidFill>
                    <a:schemeClr val="tx1">
                      <a:lumMod val="50000"/>
                      <a:lumOff val="50000"/>
                    </a:schemeClr>
                  </a:solidFill>
                  <a:cs typeface="+mn-ea"/>
                  <a:sym typeface="+mn-lt"/>
                </a:rPr>
                <a:t>在此点击添加图片的描述内容详情在此点击添加图片内容详情在此点击添加图片</a:t>
              </a:r>
              <a:endParaRPr lang="en-US" altLang="zh-CN" sz="825" dirty="0">
                <a:solidFill>
                  <a:schemeClr val="tx1">
                    <a:lumMod val="50000"/>
                    <a:lumOff val="50000"/>
                  </a:schemeClr>
                </a:solidFill>
                <a:cs typeface="+mn-ea"/>
                <a:sym typeface="+mn-lt"/>
              </a:endParaRPr>
            </a:p>
          </p:txBody>
        </p:sp>
        <p:sp>
          <p:nvSpPr>
            <p:cNvPr id="186" name="Rectangle 47"/>
            <p:cNvSpPr>
              <a:spLocks noChangeArrowheads="1"/>
            </p:cNvSpPr>
            <p:nvPr/>
          </p:nvSpPr>
          <p:spPr bwMode="auto">
            <a:xfrm>
              <a:off x="6509636" y="2494759"/>
              <a:ext cx="1627087" cy="1138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pPr>
              <a:r>
                <a:rPr lang="zh-CN" altLang="en-US" sz="825" dirty="0">
                  <a:solidFill>
                    <a:schemeClr val="tx1">
                      <a:lumMod val="50000"/>
                      <a:lumOff val="50000"/>
                    </a:schemeClr>
                  </a:solidFill>
                  <a:cs typeface="+mn-ea"/>
                  <a:sym typeface="+mn-lt"/>
                </a:rPr>
                <a:t>在此点击添加图片的描述内容详情在此点击添加图片内容详情在此点击添加图片</a:t>
              </a:r>
              <a:endParaRPr lang="en-US" altLang="zh-CN" sz="825" dirty="0">
                <a:solidFill>
                  <a:schemeClr val="tx1">
                    <a:lumMod val="50000"/>
                    <a:lumOff val="50000"/>
                  </a:schemeClr>
                </a:solidFill>
                <a:cs typeface="+mn-ea"/>
                <a:sym typeface="+mn-lt"/>
              </a:endParaRPr>
            </a:p>
          </p:txBody>
        </p:sp>
        <p:sp>
          <p:nvSpPr>
            <p:cNvPr id="187" name="Rectangle 47"/>
            <p:cNvSpPr>
              <a:spLocks noChangeArrowheads="1"/>
            </p:cNvSpPr>
            <p:nvPr/>
          </p:nvSpPr>
          <p:spPr bwMode="auto">
            <a:xfrm>
              <a:off x="8903791" y="2494759"/>
              <a:ext cx="1627087" cy="1138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pPr>
              <a:r>
                <a:rPr lang="zh-CN" altLang="en-US" sz="825" dirty="0">
                  <a:solidFill>
                    <a:schemeClr val="tx1">
                      <a:lumMod val="50000"/>
                      <a:lumOff val="50000"/>
                    </a:schemeClr>
                  </a:solidFill>
                  <a:cs typeface="+mn-ea"/>
                  <a:sym typeface="+mn-lt"/>
                </a:rPr>
                <a:t>在此点击添加图片的描述内容详情在此点击添加图片内容详情在此点击添加图片</a:t>
              </a:r>
              <a:endParaRPr lang="en-US" altLang="zh-CN" sz="825" dirty="0">
                <a:solidFill>
                  <a:schemeClr val="tx1">
                    <a:lumMod val="50000"/>
                    <a:lumOff val="50000"/>
                  </a:schemeClr>
                </a:solidFill>
                <a:cs typeface="+mn-ea"/>
                <a:sym typeface="+mn-lt"/>
              </a:endParaRPr>
            </a:p>
          </p:txBody>
        </p:sp>
      </p:grpSp>
    </p:spTree>
    <p:extLst>
      <p:ext uri="{BB962C8B-B14F-4D97-AF65-F5344CB8AC3E}">
        <p14:creationId xmlns:p14="http://schemas.microsoft.com/office/powerpoint/2010/main" val="1037664580"/>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7" name="矩形 686"/>
          <p:cNvSpPr/>
          <p:nvPr/>
        </p:nvSpPr>
        <p:spPr>
          <a:xfrm>
            <a:off x="1" y="2843605"/>
            <a:ext cx="9142809" cy="49049"/>
          </a:xfrm>
          <a:prstGeom prst="rect">
            <a:avLst/>
          </a:prstGeom>
          <a:solidFill>
            <a:schemeClr val="bg1">
              <a:lumMod val="7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9257" tIns="34629" rIns="69257" bIns="34629" rtlCol="0" anchor="ctr"/>
          <a:lstStyle/>
          <a:p>
            <a:pPr algn="ctr"/>
            <a:endParaRPr lang="zh-CN" altLang="en-US" sz="1013">
              <a:cs typeface="+mn-ea"/>
              <a:sym typeface="+mn-lt"/>
            </a:endParaRPr>
          </a:p>
        </p:txBody>
      </p:sp>
      <p:grpSp>
        <p:nvGrpSpPr>
          <p:cNvPr id="688" name="组合 687"/>
          <p:cNvGrpSpPr/>
          <p:nvPr/>
        </p:nvGrpSpPr>
        <p:grpSpPr>
          <a:xfrm>
            <a:off x="783064" y="2411964"/>
            <a:ext cx="881055" cy="880916"/>
            <a:chOff x="1466675" y="3784103"/>
            <a:chExt cx="1301392" cy="1301862"/>
          </a:xfrm>
        </p:grpSpPr>
        <p:grpSp>
          <p:nvGrpSpPr>
            <p:cNvPr id="690" name="组合 689"/>
            <p:cNvGrpSpPr/>
            <p:nvPr/>
          </p:nvGrpSpPr>
          <p:grpSpPr>
            <a:xfrm>
              <a:off x="1466675" y="3784103"/>
              <a:ext cx="1301392" cy="1301862"/>
              <a:chOff x="4345444" y="2542859"/>
              <a:chExt cx="1810550" cy="1811205"/>
            </a:xfrm>
          </p:grpSpPr>
          <p:grpSp>
            <p:nvGrpSpPr>
              <p:cNvPr id="693" name="组合 692"/>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696" name="同心圆 695"/>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solidFill>
                    <a:cs typeface="+mn-ea"/>
                    <a:sym typeface="+mn-lt"/>
                  </a:endParaRPr>
                </a:p>
              </p:txBody>
            </p:sp>
            <p:sp>
              <p:nvSpPr>
                <p:cNvPr id="697" name="椭圆 696"/>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cs typeface="+mn-ea"/>
                    <a:sym typeface="+mn-lt"/>
                  </a:endParaRPr>
                </a:p>
              </p:txBody>
            </p:sp>
          </p:grpSp>
          <p:sp>
            <p:nvSpPr>
              <p:cNvPr id="694" name="椭圆 693"/>
              <p:cNvSpPr/>
              <p:nvPr/>
            </p:nvSpPr>
            <p:spPr>
              <a:xfrm>
                <a:off x="4565570" y="2763062"/>
                <a:ext cx="1370298" cy="1370793"/>
              </a:xfrm>
              <a:prstGeom prst="ellipse">
                <a:avLst/>
              </a:prstGeom>
              <a:solidFill>
                <a:schemeClr val="accent1"/>
              </a:solidFill>
              <a:ln>
                <a:noFill/>
              </a:ln>
              <a:effectLst>
                <a:innerShdw blurRad="152400" dist="762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cs typeface="+mn-ea"/>
                  <a:sym typeface="+mn-lt"/>
                </a:endParaRPr>
              </a:p>
            </p:txBody>
          </p:sp>
        </p:grpSp>
        <p:sp>
          <p:nvSpPr>
            <p:cNvPr id="691" name="TextBox 690"/>
            <p:cNvSpPr txBox="1"/>
            <p:nvPr/>
          </p:nvSpPr>
          <p:spPr>
            <a:xfrm>
              <a:off x="1692270" y="4180595"/>
              <a:ext cx="850203" cy="495803"/>
            </a:xfrm>
            <a:prstGeom prst="rect">
              <a:avLst/>
            </a:prstGeom>
            <a:noFill/>
          </p:spPr>
          <p:txBody>
            <a:bodyPr wrap="square" lIns="103644" tIns="51822" rIns="103644" bIns="51822" rtlCol="0">
              <a:spAutoFit/>
            </a:bodyPr>
            <a:lstStyle/>
            <a:p>
              <a:pPr algn="ctr"/>
              <a:r>
                <a:rPr lang="en-US" altLang="zh-CN" sz="1500" dirty="0">
                  <a:solidFill>
                    <a:schemeClr val="bg1"/>
                  </a:solidFill>
                  <a:cs typeface="+mn-ea"/>
                  <a:sym typeface="+mn-lt"/>
                </a:rPr>
                <a:t>6</a:t>
              </a:r>
              <a:r>
                <a:rPr lang="zh-CN" altLang="en-US" sz="1500" dirty="0">
                  <a:solidFill>
                    <a:schemeClr val="bg1"/>
                  </a:solidFill>
                  <a:cs typeface="+mn-ea"/>
                  <a:sym typeface="+mn-lt"/>
                </a:rPr>
                <a:t>月</a:t>
              </a:r>
            </a:p>
          </p:txBody>
        </p:sp>
      </p:grpSp>
      <p:grpSp>
        <p:nvGrpSpPr>
          <p:cNvPr id="703" name="组合 702"/>
          <p:cNvGrpSpPr/>
          <p:nvPr/>
        </p:nvGrpSpPr>
        <p:grpSpPr>
          <a:xfrm>
            <a:off x="1936256" y="2527488"/>
            <a:ext cx="666824" cy="666716"/>
            <a:chOff x="3117025" y="3959191"/>
            <a:chExt cx="984950" cy="985306"/>
          </a:xfrm>
        </p:grpSpPr>
        <p:grpSp>
          <p:nvGrpSpPr>
            <p:cNvPr id="704" name="组合 703"/>
            <p:cNvGrpSpPr/>
            <p:nvPr/>
          </p:nvGrpSpPr>
          <p:grpSpPr>
            <a:xfrm>
              <a:off x="3117025" y="3959191"/>
              <a:ext cx="984950" cy="985306"/>
              <a:chOff x="4345444" y="2542859"/>
              <a:chExt cx="1810550" cy="1811205"/>
            </a:xfrm>
          </p:grpSpPr>
          <p:grpSp>
            <p:nvGrpSpPr>
              <p:cNvPr id="706" name="组合 705"/>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708" name="同心圆 707"/>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solidFill>
                    <a:cs typeface="+mn-ea"/>
                    <a:sym typeface="+mn-lt"/>
                  </a:endParaRPr>
                </a:p>
              </p:txBody>
            </p:sp>
            <p:sp>
              <p:nvSpPr>
                <p:cNvPr id="709" name="椭圆 708"/>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cs typeface="+mn-ea"/>
                    <a:sym typeface="+mn-lt"/>
                  </a:endParaRPr>
                </a:p>
              </p:txBody>
            </p:sp>
          </p:grpSp>
          <p:sp>
            <p:nvSpPr>
              <p:cNvPr id="707" name="椭圆 706"/>
              <p:cNvSpPr/>
              <p:nvPr/>
            </p:nvSpPr>
            <p:spPr>
              <a:xfrm>
                <a:off x="4565570" y="2763062"/>
                <a:ext cx="1370298" cy="1370793"/>
              </a:xfrm>
              <a:prstGeom prst="ellipse">
                <a:avLst/>
              </a:prstGeom>
              <a:solidFill>
                <a:schemeClr val="accent2"/>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cs typeface="+mn-ea"/>
                  <a:sym typeface="+mn-lt"/>
                </a:endParaRPr>
              </a:p>
            </p:txBody>
          </p:sp>
        </p:grpSp>
        <p:sp>
          <p:nvSpPr>
            <p:cNvPr id="705" name="TextBox 704"/>
            <p:cNvSpPr txBox="1"/>
            <p:nvPr/>
          </p:nvSpPr>
          <p:spPr>
            <a:xfrm>
              <a:off x="3188495" y="4196695"/>
              <a:ext cx="850204" cy="385029"/>
            </a:xfrm>
            <a:prstGeom prst="rect">
              <a:avLst/>
            </a:prstGeom>
            <a:noFill/>
          </p:spPr>
          <p:txBody>
            <a:bodyPr wrap="square" lIns="103644" tIns="51822" rIns="103644" bIns="51822" rtlCol="0">
              <a:spAutoFit/>
            </a:bodyPr>
            <a:lstStyle/>
            <a:p>
              <a:pPr algn="ctr"/>
              <a:r>
                <a:rPr lang="en-US" altLang="zh-CN" sz="1013" dirty="0">
                  <a:solidFill>
                    <a:schemeClr val="bg1"/>
                  </a:solidFill>
                  <a:cs typeface="+mn-ea"/>
                  <a:sym typeface="+mn-lt"/>
                </a:rPr>
                <a:t>7</a:t>
              </a:r>
              <a:r>
                <a:rPr lang="zh-CN" altLang="en-US" sz="1013" dirty="0">
                  <a:solidFill>
                    <a:schemeClr val="bg1"/>
                  </a:solidFill>
                  <a:cs typeface="+mn-ea"/>
                  <a:sym typeface="+mn-lt"/>
                </a:rPr>
                <a:t>月</a:t>
              </a:r>
            </a:p>
          </p:txBody>
        </p:sp>
      </p:grpSp>
      <p:grpSp>
        <p:nvGrpSpPr>
          <p:cNvPr id="710" name="组合 709"/>
          <p:cNvGrpSpPr/>
          <p:nvPr/>
        </p:nvGrpSpPr>
        <p:grpSpPr>
          <a:xfrm>
            <a:off x="2873643" y="2414323"/>
            <a:ext cx="893184" cy="893042"/>
            <a:chOff x="4450933" y="3791953"/>
            <a:chExt cx="1319306" cy="1319782"/>
          </a:xfrm>
        </p:grpSpPr>
        <p:grpSp>
          <p:nvGrpSpPr>
            <p:cNvPr id="711" name="组合 710"/>
            <p:cNvGrpSpPr/>
            <p:nvPr/>
          </p:nvGrpSpPr>
          <p:grpSpPr>
            <a:xfrm>
              <a:off x="4450933" y="3791953"/>
              <a:ext cx="1319306" cy="1319782"/>
              <a:chOff x="4345444" y="2542859"/>
              <a:chExt cx="1810550" cy="1811205"/>
            </a:xfrm>
          </p:grpSpPr>
          <p:grpSp>
            <p:nvGrpSpPr>
              <p:cNvPr id="713" name="组合 712"/>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715" name="同心圆 714"/>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solidFill>
                    <a:cs typeface="+mn-ea"/>
                    <a:sym typeface="+mn-lt"/>
                  </a:endParaRPr>
                </a:p>
              </p:txBody>
            </p:sp>
            <p:sp>
              <p:nvSpPr>
                <p:cNvPr id="716" name="椭圆 715"/>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cs typeface="+mn-ea"/>
                    <a:sym typeface="+mn-lt"/>
                  </a:endParaRPr>
                </a:p>
              </p:txBody>
            </p:sp>
          </p:grpSp>
          <p:sp>
            <p:nvSpPr>
              <p:cNvPr id="714" name="椭圆 713"/>
              <p:cNvSpPr/>
              <p:nvPr/>
            </p:nvSpPr>
            <p:spPr>
              <a:xfrm>
                <a:off x="4565570" y="2763062"/>
                <a:ext cx="1370298" cy="1370793"/>
              </a:xfrm>
              <a:prstGeom prst="ellipse">
                <a:avLst/>
              </a:prstGeom>
              <a:solidFill>
                <a:schemeClr val="accent3"/>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cs typeface="+mn-ea"/>
                  <a:sym typeface="+mn-lt"/>
                </a:endParaRPr>
              </a:p>
            </p:txBody>
          </p:sp>
        </p:grpSp>
        <p:sp>
          <p:nvSpPr>
            <p:cNvPr id="712" name="TextBox 711"/>
            <p:cNvSpPr txBox="1"/>
            <p:nvPr/>
          </p:nvSpPr>
          <p:spPr>
            <a:xfrm>
              <a:off x="4685483" y="4180595"/>
              <a:ext cx="850202" cy="385029"/>
            </a:xfrm>
            <a:prstGeom prst="rect">
              <a:avLst/>
            </a:prstGeom>
            <a:noFill/>
          </p:spPr>
          <p:txBody>
            <a:bodyPr wrap="square" lIns="103644" tIns="51822" rIns="103644" bIns="51822" rtlCol="0">
              <a:spAutoFit/>
            </a:bodyPr>
            <a:lstStyle/>
            <a:p>
              <a:pPr algn="ctr"/>
              <a:r>
                <a:rPr lang="en-US" altLang="zh-CN" sz="1013" dirty="0">
                  <a:solidFill>
                    <a:schemeClr val="bg1"/>
                  </a:solidFill>
                  <a:cs typeface="+mn-ea"/>
                  <a:sym typeface="+mn-lt"/>
                </a:rPr>
                <a:t>8</a:t>
              </a:r>
              <a:r>
                <a:rPr lang="zh-CN" altLang="en-US" sz="1013" dirty="0">
                  <a:solidFill>
                    <a:schemeClr val="bg1"/>
                  </a:solidFill>
                  <a:cs typeface="+mn-ea"/>
                  <a:sym typeface="+mn-lt"/>
                </a:rPr>
                <a:t>月</a:t>
              </a:r>
            </a:p>
          </p:txBody>
        </p:sp>
      </p:grpSp>
      <p:grpSp>
        <p:nvGrpSpPr>
          <p:cNvPr id="717" name="组合 716"/>
          <p:cNvGrpSpPr/>
          <p:nvPr/>
        </p:nvGrpSpPr>
        <p:grpSpPr>
          <a:xfrm>
            <a:off x="4034440" y="2516111"/>
            <a:ext cx="689574" cy="689465"/>
            <a:chOff x="6119197" y="3942381"/>
            <a:chExt cx="1018558" cy="1018926"/>
          </a:xfrm>
        </p:grpSpPr>
        <p:grpSp>
          <p:nvGrpSpPr>
            <p:cNvPr id="718" name="组合 717"/>
            <p:cNvGrpSpPr/>
            <p:nvPr/>
          </p:nvGrpSpPr>
          <p:grpSpPr>
            <a:xfrm>
              <a:off x="6119197" y="3942381"/>
              <a:ext cx="1018558" cy="1018926"/>
              <a:chOff x="4345444" y="2542859"/>
              <a:chExt cx="1810550" cy="1811205"/>
            </a:xfrm>
          </p:grpSpPr>
          <p:grpSp>
            <p:nvGrpSpPr>
              <p:cNvPr id="720" name="组合 719"/>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722" name="同心圆 721"/>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solidFill>
                    <a:cs typeface="+mn-ea"/>
                    <a:sym typeface="+mn-lt"/>
                  </a:endParaRPr>
                </a:p>
              </p:txBody>
            </p:sp>
            <p:sp>
              <p:nvSpPr>
                <p:cNvPr id="723" name="椭圆 722"/>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cs typeface="+mn-ea"/>
                    <a:sym typeface="+mn-lt"/>
                  </a:endParaRPr>
                </a:p>
              </p:txBody>
            </p:sp>
          </p:grpSp>
          <p:sp>
            <p:nvSpPr>
              <p:cNvPr id="721" name="椭圆 720"/>
              <p:cNvSpPr/>
              <p:nvPr/>
            </p:nvSpPr>
            <p:spPr>
              <a:xfrm>
                <a:off x="4565570" y="2763062"/>
                <a:ext cx="1370298" cy="1370793"/>
              </a:xfrm>
              <a:prstGeom prst="ellipse">
                <a:avLst/>
              </a:prstGeom>
              <a:solidFill>
                <a:schemeClr val="accent4"/>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cs typeface="+mn-ea"/>
                  <a:sym typeface="+mn-lt"/>
                </a:endParaRPr>
              </a:p>
            </p:txBody>
          </p:sp>
        </p:grpSp>
        <p:sp>
          <p:nvSpPr>
            <p:cNvPr id="719" name="TextBox 718"/>
            <p:cNvSpPr txBox="1"/>
            <p:nvPr/>
          </p:nvSpPr>
          <p:spPr>
            <a:xfrm>
              <a:off x="6209134" y="4196695"/>
              <a:ext cx="850205" cy="385029"/>
            </a:xfrm>
            <a:prstGeom prst="rect">
              <a:avLst/>
            </a:prstGeom>
            <a:noFill/>
          </p:spPr>
          <p:txBody>
            <a:bodyPr wrap="square" lIns="103644" tIns="51822" rIns="103644" bIns="51822" rtlCol="0">
              <a:spAutoFit/>
            </a:bodyPr>
            <a:lstStyle/>
            <a:p>
              <a:pPr algn="ctr"/>
              <a:r>
                <a:rPr lang="en-US" altLang="zh-CN" sz="1013" dirty="0">
                  <a:solidFill>
                    <a:schemeClr val="bg1"/>
                  </a:solidFill>
                  <a:cs typeface="+mn-ea"/>
                  <a:sym typeface="+mn-lt"/>
                </a:rPr>
                <a:t>9</a:t>
              </a:r>
              <a:r>
                <a:rPr lang="zh-CN" altLang="en-US" sz="1013" dirty="0">
                  <a:solidFill>
                    <a:schemeClr val="bg1"/>
                  </a:solidFill>
                  <a:cs typeface="+mn-ea"/>
                  <a:sym typeface="+mn-lt"/>
                </a:rPr>
                <a:t>月</a:t>
              </a:r>
            </a:p>
          </p:txBody>
        </p:sp>
      </p:grpSp>
      <p:grpSp>
        <p:nvGrpSpPr>
          <p:cNvPr id="724" name="组合 723"/>
          <p:cNvGrpSpPr/>
          <p:nvPr/>
        </p:nvGrpSpPr>
        <p:grpSpPr>
          <a:xfrm>
            <a:off x="5014396" y="2516113"/>
            <a:ext cx="691132" cy="689463"/>
            <a:chOff x="7486713" y="3942381"/>
            <a:chExt cx="1020858" cy="1018926"/>
          </a:xfrm>
        </p:grpSpPr>
        <p:grpSp>
          <p:nvGrpSpPr>
            <p:cNvPr id="725" name="组合 724"/>
            <p:cNvGrpSpPr/>
            <p:nvPr/>
          </p:nvGrpSpPr>
          <p:grpSpPr>
            <a:xfrm>
              <a:off x="7486713" y="3942381"/>
              <a:ext cx="1018558" cy="1018926"/>
              <a:chOff x="4345444" y="2542859"/>
              <a:chExt cx="1810550" cy="1811205"/>
            </a:xfrm>
          </p:grpSpPr>
          <p:grpSp>
            <p:nvGrpSpPr>
              <p:cNvPr id="727" name="组合 726"/>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729" name="同心圆 728"/>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solidFill>
                    <a:cs typeface="+mn-ea"/>
                    <a:sym typeface="+mn-lt"/>
                  </a:endParaRPr>
                </a:p>
              </p:txBody>
            </p:sp>
            <p:sp>
              <p:nvSpPr>
                <p:cNvPr id="730" name="椭圆 729"/>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cs typeface="+mn-ea"/>
                    <a:sym typeface="+mn-lt"/>
                  </a:endParaRPr>
                </a:p>
              </p:txBody>
            </p:sp>
          </p:grpSp>
          <p:sp>
            <p:nvSpPr>
              <p:cNvPr id="728" name="椭圆 727"/>
              <p:cNvSpPr/>
              <p:nvPr/>
            </p:nvSpPr>
            <p:spPr>
              <a:xfrm>
                <a:off x="4565570" y="2763062"/>
                <a:ext cx="1370298" cy="1370793"/>
              </a:xfrm>
              <a:prstGeom prst="ellipse">
                <a:avLst/>
              </a:prstGeom>
              <a:solidFill>
                <a:schemeClr val="accent1"/>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cs typeface="+mn-ea"/>
                  <a:sym typeface="+mn-lt"/>
                </a:endParaRPr>
              </a:p>
            </p:txBody>
          </p:sp>
        </p:grpSp>
        <p:sp>
          <p:nvSpPr>
            <p:cNvPr id="726" name="TextBox 725"/>
            <p:cNvSpPr txBox="1"/>
            <p:nvPr/>
          </p:nvSpPr>
          <p:spPr>
            <a:xfrm>
              <a:off x="7516492" y="4199439"/>
              <a:ext cx="991079" cy="385030"/>
            </a:xfrm>
            <a:prstGeom prst="rect">
              <a:avLst/>
            </a:prstGeom>
            <a:noFill/>
          </p:spPr>
          <p:txBody>
            <a:bodyPr wrap="square" lIns="103644" tIns="51822" rIns="103644" bIns="51822" rtlCol="0">
              <a:spAutoFit/>
            </a:bodyPr>
            <a:lstStyle/>
            <a:p>
              <a:pPr algn="ctr"/>
              <a:r>
                <a:rPr lang="en-US" altLang="zh-CN" sz="1013" dirty="0">
                  <a:solidFill>
                    <a:schemeClr val="bg1"/>
                  </a:solidFill>
                  <a:cs typeface="+mn-ea"/>
                  <a:sym typeface="+mn-lt"/>
                </a:rPr>
                <a:t>10</a:t>
              </a:r>
              <a:r>
                <a:rPr lang="zh-CN" altLang="en-US" sz="1013" dirty="0">
                  <a:solidFill>
                    <a:schemeClr val="bg1"/>
                  </a:solidFill>
                  <a:cs typeface="+mn-ea"/>
                  <a:sym typeface="+mn-lt"/>
                </a:rPr>
                <a:t>月</a:t>
              </a:r>
            </a:p>
          </p:txBody>
        </p:sp>
      </p:grpSp>
      <p:grpSp>
        <p:nvGrpSpPr>
          <p:cNvPr id="731" name="组合 730"/>
          <p:cNvGrpSpPr/>
          <p:nvPr/>
        </p:nvGrpSpPr>
        <p:grpSpPr>
          <a:xfrm>
            <a:off x="5992759" y="2401759"/>
            <a:ext cx="918320" cy="918174"/>
            <a:chOff x="8854229" y="3773382"/>
            <a:chExt cx="1356434" cy="1356924"/>
          </a:xfrm>
        </p:grpSpPr>
        <p:grpSp>
          <p:nvGrpSpPr>
            <p:cNvPr id="732" name="组合 731"/>
            <p:cNvGrpSpPr/>
            <p:nvPr/>
          </p:nvGrpSpPr>
          <p:grpSpPr>
            <a:xfrm>
              <a:off x="8854229" y="3773382"/>
              <a:ext cx="1356434" cy="1356924"/>
              <a:chOff x="4345444" y="2542859"/>
              <a:chExt cx="1810550" cy="1811205"/>
            </a:xfrm>
          </p:grpSpPr>
          <p:grpSp>
            <p:nvGrpSpPr>
              <p:cNvPr id="734" name="组合 733"/>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736" name="同心圆 735"/>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solidFill>
                    <a:cs typeface="+mn-ea"/>
                    <a:sym typeface="+mn-lt"/>
                  </a:endParaRPr>
                </a:p>
              </p:txBody>
            </p:sp>
            <p:sp>
              <p:nvSpPr>
                <p:cNvPr id="737" name="椭圆 736"/>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cs typeface="+mn-ea"/>
                    <a:sym typeface="+mn-lt"/>
                  </a:endParaRPr>
                </a:p>
              </p:txBody>
            </p:sp>
          </p:grpSp>
          <p:sp>
            <p:nvSpPr>
              <p:cNvPr id="735" name="椭圆 734"/>
              <p:cNvSpPr/>
              <p:nvPr/>
            </p:nvSpPr>
            <p:spPr>
              <a:xfrm>
                <a:off x="4565570" y="2763062"/>
                <a:ext cx="1370298" cy="1370793"/>
              </a:xfrm>
              <a:prstGeom prst="ellipse">
                <a:avLst/>
              </a:prstGeom>
              <a:solidFill>
                <a:schemeClr val="accent2"/>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cs typeface="+mn-ea"/>
                  <a:sym typeface="+mn-lt"/>
                </a:endParaRPr>
              </a:p>
            </p:txBody>
          </p:sp>
        </p:grpSp>
        <p:sp>
          <p:nvSpPr>
            <p:cNvPr id="733" name="TextBox 732"/>
            <p:cNvSpPr txBox="1"/>
            <p:nvPr/>
          </p:nvSpPr>
          <p:spPr>
            <a:xfrm>
              <a:off x="9026980" y="4180596"/>
              <a:ext cx="1015119" cy="385029"/>
            </a:xfrm>
            <a:prstGeom prst="rect">
              <a:avLst/>
            </a:prstGeom>
            <a:noFill/>
          </p:spPr>
          <p:txBody>
            <a:bodyPr wrap="square" lIns="103644" tIns="51822" rIns="103644" bIns="51822" rtlCol="0">
              <a:spAutoFit/>
            </a:bodyPr>
            <a:lstStyle/>
            <a:p>
              <a:pPr algn="ctr"/>
              <a:r>
                <a:rPr lang="en-US" altLang="zh-CN" sz="1013" dirty="0">
                  <a:solidFill>
                    <a:schemeClr val="bg1"/>
                  </a:solidFill>
                  <a:cs typeface="+mn-ea"/>
                  <a:sym typeface="+mn-lt"/>
                </a:rPr>
                <a:t>11</a:t>
              </a:r>
              <a:r>
                <a:rPr lang="zh-CN" altLang="en-US" sz="1013" dirty="0">
                  <a:solidFill>
                    <a:schemeClr val="bg1"/>
                  </a:solidFill>
                  <a:cs typeface="+mn-ea"/>
                  <a:sym typeface="+mn-lt"/>
                </a:rPr>
                <a:t>月</a:t>
              </a:r>
            </a:p>
          </p:txBody>
        </p:sp>
      </p:grpSp>
      <p:grpSp>
        <p:nvGrpSpPr>
          <p:cNvPr id="738" name="组合 737"/>
          <p:cNvGrpSpPr/>
          <p:nvPr/>
        </p:nvGrpSpPr>
        <p:grpSpPr>
          <a:xfrm>
            <a:off x="7102865" y="2236463"/>
            <a:ext cx="1248960" cy="1248762"/>
            <a:chOff x="10559621" y="3529102"/>
            <a:chExt cx="1844818" cy="1845484"/>
          </a:xfrm>
        </p:grpSpPr>
        <p:grpSp>
          <p:nvGrpSpPr>
            <p:cNvPr id="739" name="组合 738"/>
            <p:cNvGrpSpPr/>
            <p:nvPr/>
          </p:nvGrpSpPr>
          <p:grpSpPr>
            <a:xfrm>
              <a:off x="10559621" y="3529102"/>
              <a:ext cx="1844818" cy="1845484"/>
              <a:chOff x="4345444" y="2542859"/>
              <a:chExt cx="1810550" cy="1811205"/>
            </a:xfrm>
          </p:grpSpPr>
          <p:grpSp>
            <p:nvGrpSpPr>
              <p:cNvPr id="741" name="组合 740"/>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743" name="同心圆 742"/>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solidFill>
                    <a:cs typeface="+mn-ea"/>
                    <a:sym typeface="+mn-lt"/>
                  </a:endParaRPr>
                </a:p>
              </p:txBody>
            </p:sp>
            <p:sp>
              <p:nvSpPr>
                <p:cNvPr id="744" name="椭圆 743"/>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cs typeface="+mn-ea"/>
                    <a:sym typeface="+mn-lt"/>
                  </a:endParaRPr>
                </a:p>
              </p:txBody>
            </p:sp>
          </p:grpSp>
          <p:sp>
            <p:nvSpPr>
              <p:cNvPr id="742" name="椭圆 741"/>
              <p:cNvSpPr/>
              <p:nvPr/>
            </p:nvSpPr>
            <p:spPr>
              <a:xfrm>
                <a:off x="4565570" y="2763062"/>
                <a:ext cx="1370298" cy="1370793"/>
              </a:xfrm>
              <a:prstGeom prst="ellipse">
                <a:avLst/>
              </a:prstGeom>
              <a:solidFill>
                <a:schemeClr val="accent4"/>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cs typeface="+mn-ea"/>
                  <a:sym typeface="+mn-lt"/>
                </a:endParaRPr>
              </a:p>
            </p:txBody>
          </p:sp>
        </p:grpSp>
        <p:sp>
          <p:nvSpPr>
            <p:cNvPr id="740" name="TextBox 739"/>
            <p:cNvSpPr txBox="1"/>
            <p:nvPr/>
          </p:nvSpPr>
          <p:spPr>
            <a:xfrm>
              <a:off x="10948736" y="4180595"/>
              <a:ext cx="1097152" cy="564029"/>
            </a:xfrm>
            <a:prstGeom prst="rect">
              <a:avLst/>
            </a:prstGeom>
            <a:noFill/>
          </p:spPr>
          <p:txBody>
            <a:bodyPr wrap="square" lIns="103644" tIns="51822" rIns="103644" bIns="51822" rtlCol="0">
              <a:spAutoFit/>
            </a:bodyPr>
            <a:lstStyle/>
            <a:p>
              <a:r>
                <a:rPr lang="en-US" altLang="zh-CN" sz="1800" dirty="0">
                  <a:solidFill>
                    <a:schemeClr val="bg1"/>
                  </a:solidFill>
                  <a:cs typeface="+mn-ea"/>
                  <a:sym typeface="+mn-lt"/>
                </a:rPr>
                <a:t>12</a:t>
              </a:r>
              <a:r>
                <a:rPr lang="zh-CN" altLang="en-US" sz="1800" dirty="0">
                  <a:solidFill>
                    <a:schemeClr val="bg1"/>
                  </a:solidFill>
                  <a:cs typeface="+mn-ea"/>
                  <a:sym typeface="+mn-lt"/>
                </a:rPr>
                <a:t>月</a:t>
              </a:r>
            </a:p>
          </p:txBody>
        </p:sp>
      </p:grpSp>
      <p:grpSp>
        <p:nvGrpSpPr>
          <p:cNvPr id="745" name="组合 744"/>
          <p:cNvGrpSpPr/>
          <p:nvPr/>
        </p:nvGrpSpPr>
        <p:grpSpPr>
          <a:xfrm>
            <a:off x="520954" y="1492225"/>
            <a:ext cx="1456199" cy="819218"/>
            <a:chOff x="689131" y="1318791"/>
            <a:chExt cx="1631535" cy="1036935"/>
          </a:xfrm>
        </p:grpSpPr>
        <p:sp>
          <p:nvSpPr>
            <p:cNvPr id="746" name="TextBox 745"/>
            <p:cNvSpPr txBox="1"/>
            <p:nvPr/>
          </p:nvSpPr>
          <p:spPr>
            <a:xfrm>
              <a:off x="800766" y="1667530"/>
              <a:ext cx="1363988" cy="412855"/>
            </a:xfrm>
            <a:prstGeom prst="rect">
              <a:avLst/>
            </a:prstGeom>
            <a:noFill/>
          </p:spPr>
          <p:txBody>
            <a:bodyPr wrap="square" lIns="68573" tIns="34286" rIns="68573" bIns="34286" rtlCol="0">
              <a:spAutoFit/>
            </a:bodyPr>
            <a:lstStyle/>
            <a:p>
              <a:pPr algn="ctr">
                <a:lnSpc>
                  <a:spcPct val="130000"/>
                </a:lnSpc>
              </a:pPr>
              <a:r>
                <a:rPr lang="zh-CN" altLang="en-US" sz="675" dirty="0">
                  <a:solidFill>
                    <a:schemeClr val="tx1">
                      <a:lumMod val="65000"/>
                      <a:lumOff val="35000"/>
                    </a:schemeClr>
                  </a:solidFill>
                  <a:cs typeface="+mn-ea"/>
                  <a:sym typeface="+mn-lt"/>
                </a:rPr>
                <a:t>您的内容打在这里，或者通过您的内容打在这里</a:t>
              </a:r>
            </a:p>
          </p:txBody>
        </p:sp>
        <p:grpSp>
          <p:nvGrpSpPr>
            <p:cNvPr id="747" name="组合 746"/>
            <p:cNvGrpSpPr/>
            <p:nvPr/>
          </p:nvGrpSpPr>
          <p:grpSpPr>
            <a:xfrm>
              <a:off x="689131" y="1318791"/>
              <a:ext cx="1631535" cy="1036935"/>
              <a:chOff x="689131" y="1318791"/>
              <a:chExt cx="1631535" cy="1036935"/>
            </a:xfrm>
          </p:grpSpPr>
          <p:cxnSp>
            <p:nvCxnSpPr>
              <p:cNvPr id="748" name="直接连接符 747"/>
              <p:cNvCxnSpPr/>
              <p:nvPr/>
            </p:nvCxnSpPr>
            <p:spPr>
              <a:xfrm flipV="1">
                <a:off x="1481601" y="2139702"/>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749" name="TextBox 748"/>
              <p:cNvSpPr txBox="1"/>
              <p:nvPr/>
            </p:nvSpPr>
            <p:spPr>
              <a:xfrm>
                <a:off x="689131" y="1318791"/>
                <a:ext cx="1631535" cy="309304"/>
              </a:xfrm>
              <a:prstGeom prst="rect">
                <a:avLst/>
              </a:prstGeom>
              <a:noFill/>
            </p:spPr>
            <p:txBody>
              <a:bodyPr wrap="square" lIns="68573" tIns="0" rIns="68573" bIns="0" rtlCol="0" anchor="t">
                <a:spAutoFit/>
              </a:bodyPr>
              <a:lstStyle/>
              <a:p>
                <a:pPr algn="ctr">
                  <a:lnSpc>
                    <a:spcPct val="150000"/>
                  </a:lnSpc>
                </a:pPr>
                <a:r>
                  <a:rPr lang="zh-CN" altLang="en-US" sz="1200" dirty="0">
                    <a:solidFill>
                      <a:schemeClr val="tx1">
                        <a:lumMod val="65000"/>
                        <a:lumOff val="35000"/>
                      </a:schemeClr>
                    </a:solidFill>
                    <a:cs typeface="+mn-ea"/>
                    <a:sym typeface="+mn-lt"/>
                  </a:rPr>
                  <a:t>添加标题</a:t>
                </a:r>
              </a:p>
            </p:txBody>
          </p:sp>
        </p:grpSp>
      </p:grpSp>
      <p:grpSp>
        <p:nvGrpSpPr>
          <p:cNvPr id="750" name="组合 749"/>
          <p:cNvGrpSpPr/>
          <p:nvPr/>
        </p:nvGrpSpPr>
        <p:grpSpPr>
          <a:xfrm>
            <a:off x="2681194" y="1600237"/>
            <a:ext cx="1181486" cy="724064"/>
            <a:chOff x="873900" y="1541325"/>
            <a:chExt cx="1166203" cy="814401"/>
          </a:xfrm>
        </p:grpSpPr>
        <p:sp>
          <p:nvSpPr>
            <p:cNvPr id="751" name="TextBox 750"/>
            <p:cNvSpPr txBox="1"/>
            <p:nvPr/>
          </p:nvSpPr>
          <p:spPr>
            <a:xfrm>
              <a:off x="873900" y="1767302"/>
              <a:ext cx="1166203" cy="366865"/>
            </a:xfrm>
            <a:prstGeom prst="rect">
              <a:avLst/>
            </a:prstGeom>
            <a:noFill/>
          </p:spPr>
          <p:txBody>
            <a:bodyPr wrap="square" lIns="68573" tIns="34286" rIns="68573" bIns="34286" rtlCol="0">
              <a:spAutoFit/>
            </a:bodyPr>
            <a:lstStyle/>
            <a:p>
              <a:pPr algn="ctr">
                <a:lnSpc>
                  <a:spcPct val="130000"/>
                </a:lnSpc>
              </a:pPr>
              <a:r>
                <a:rPr lang="zh-CN" altLang="en-US" sz="675" dirty="0">
                  <a:solidFill>
                    <a:schemeClr val="tx1">
                      <a:lumMod val="65000"/>
                      <a:lumOff val="35000"/>
                    </a:schemeClr>
                  </a:solidFill>
                  <a:cs typeface="+mn-ea"/>
                  <a:sym typeface="+mn-lt"/>
                </a:rPr>
                <a:t>您的内容打在这里，或者通过您的内容打在这里</a:t>
              </a:r>
            </a:p>
          </p:txBody>
        </p:sp>
        <p:grpSp>
          <p:nvGrpSpPr>
            <p:cNvPr id="752" name="组合 751"/>
            <p:cNvGrpSpPr/>
            <p:nvPr/>
          </p:nvGrpSpPr>
          <p:grpSpPr>
            <a:xfrm>
              <a:off x="947384" y="1541325"/>
              <a:ext cx="1008112" cy="814401"/>
              <a:chOff x="947384" y="1541325"/>
              <a:chExt cx="1008112" cy="814401"/>
            </a:xfrm>
          </p:grpSpPr>
          <p:cxnSp>
            <p:nvCxnSpPr>
              <p:cNvPr id="753" name="直接连接符 752"/>
              <p:cNvCxnSpPr/>
              <p:nvPr/>
            </p:nvCxnSpPr>
            <p:spPr>
              <a:xfrm flipV="1">
                <a:off x="1481601" y="2139702"/>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754" name="TextBox 753"/>
              <p:cNvSpPr txBox="1"/>
              <p:nvPr/>
            </p:nvSpPr>
            <p:spPr>
              <a:xfrm>
                <a:off x="947384" y="1541325"/>
                <a:ext cx="1008112" cy="274850"/>
              </a:xfrm>
              <a:prstGeom prst="rect">
                <a:avLst/>
              </a:prstGeom>
              <a:noFill/>
            </p:spPr>
            <p:txBody>
              <a:bodyPr wrap="square" lIns="68573" tIns="0" rIns="68573" bIns="0" rtlCol="0" anchor="t">
                <a:spAutoFit/>
              </a:bodyPr>
              <a:lstStyle/>
              <a:p>
                <a:pPr algn="ctr">
                  <a:lnSpc>
                    <a:spcPct val="150000"/>
                  </a:lnSpc>
                </a:pPr>
                <a:r>
                  <a:rPr lang="zh-CN" altLang="en-US" sz="1200" dirty="0">
                    <a:solidFill>
                      <a:schemeClr val="tx1">
                        <a:lumMod val="65000"/>
                        <a:lumOff val="35000"/>
                      </a:schemeClr>
                    </a:solidFill>
                    <a:cs typeface="+mn-ea"/>
                    <a:sym typeface="+mn-lt"/>
                  </a:rPr>
                  <a:t>添加标题</a:t>
                </a:r>
              </a:p>
            </p:txBody>
          </p:sp>
        </p:grpSp>
      </p:grpSp>
      <p:grpSp>
        <p:nvGrpSpPr>
          <p:cNvPr id="755" name="组合 754"/>
          <p:cNvGrpSpPr/>
          <p:nvPr/>
        </p:nvGrpSpPr>
        <p:grpSpPr>
          <a:xfrm>
            <a:off x="4692069" y="1654244"/>
            <a:ext cx="1229486" cy="788358"/>
            <a:chOff x="873900" y="1541325"/>
            <a:chExt cx="1166203" cy="814401"/>
          </a:xfrm>
        </p:grpSpPr>
        <p:sp>
          <p:nvSpPr>
            <p:cNvPr id="756" name="TextBox 755"/>
            <p:cNvSpPr txBox="1"/>
            <p:nvPr/>
          </p:nvSpPr>
          <p:spPr>
            <a:xfrm>
              <a:off x="873900" y="1767302"/>
              <a:ext cx="1166203" cy="336946"/>
            </a:xfrm>
            <a:prstGeom prst="rect">
              <a:avLst/>
            </a:prstGeom>
            <a:noFill/>
          </p:spPr>
          <p:txBody>
            <a:bodyPr wrap="square" lIns="68573" tIns="34286" rIns="68573" bIns="34286" rtlCol="0">
              <a:spAutoFit/>
            </a:bodyPr>
            <a:lstStyle/>
            <a:p>
              <a:pPr algn="ctr">
                <a:lnSpc>
                  <a:spcPct val="130000"/>
                </a:lnSpc>
              </a:pPr>
              <a:r>
                <a:rPr lang="zh-CN" altLang="en-US" sz="675" dirty="0">
                  <a:solidFill>
                    <a:schemeClr val="tx1">
                      <a:lumMod val="65000"/>
                      <a:lumOff val="35000"/>
                    </a:schemeClr>
                  </a:solidFill>
                  <a:cs typeface="+mn-ea"/>
                  <a:sym typeface="+mn-lt"/>
                </a:rPr>
                <a:t>您的内容打在这里，或者通过您的内容打在这里</a:t>
              </a:r>
            </a:p>
          </p:txBody>
        </p:sp>
        <p:grpSp>
          <p:nvGrpSpPr>
            <p:cNvPr id="757" name="组合 756"/>
            <p:cNvGrpSpPr/>
            <p:nvPr/>
          </p:nvGrpSpPr>
          <p:grpSpPr>
            <a:xfrm>
              <a:off x="947384" y="1541325"/>
              <a:ext cx="1008112" cy="814401"/>
              <a:chOff x="947384" y="1541325"/>
              <a:chExt cx="1008112" cy="814401"/>
            </a:xfrm>
          </p:grpSpPr>
          <p:cxnSp>
            <p:nvCxnSpPr>
              <p:cNvPr id="758" name="直接连接符 757"/>
              <p:cNvCxnSpPr/>
              <p:nvPr/>
            </p:nvCxnSpPr>
            <p:spPr>
              <a:xfrm flipV="1">
                <a:off x="1481601" y="2139702"/>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759" name="TextBox 758"/>
              <p:cNvSpPr txBox="1"/>
              <p:nvPr/>
            </p:nvSpPr>
            <p:spPr>
              <a:xfrm>
                <a:off x="947384" y="1541325"/>
                <a:ext cx="1008112" cy="252434"/>
              </a:xfrm>
              <a:prstGeom prst="rect">
                <a:avLst/>
              </a:prstGeom>
              <a:noFill/>
            </p:spPr>
            <p:txBody>
              <a:bodyPr wrap="square" lIns="68573" tIns="0" rIns="68573" bIns="0" rtlCol="0" anchor="t">
                <a:spAutoFit/>
              </a:bodyPr>
              <a:lstStyle/>
              <a:p>
                <a:pPr algn="ctr">
                  <a:lnSpc>
                    <a:spcPct val="150000"/>
                  </a:lnSpc>
                </a:pPr>
                <a:r>
                  <a:rPr lang="zh-CN" altLang="en-US" sz="1200" dirty="0">
                    <a:solidFill>
                      <a:schemeClr val="tx1">
                        <a:lumMod val="65000"/>
                        <a:lumOff val="35000"/>
                      </a:schemeClr>
                    </a:solidFill>
                    <a:cs typeface="+mn-ea"/>
                    <a:sym typeface="+mn-lt"/>
                  </a:rPr>
                  <a:t>添加标题</a:t>
                </a:r>
              </a:p>
            </p:txBody>
          </p:sp>
        </p:grpSp>
      </p:grpSp>
      <p:grpSp>
        <p:nvGrpSpPr>
          <p:cNvPr id="760" name="组合 759"/>
          <p:cNvGrpSpPr/>
          <p:nvPr/>
        </p:nvGrpSpPr>
        <p:grpSpPr>
          <a:xfrm>
            <a:off x="7109687" y="1546232"/>
            <a:ext cx="1162985" cy="612984"/>
            <a:chOff x="873900" y="1541325"/>
            <a:chExt cx="1166203" cy="652383"/>
          </a:xfrm>
        </p:grpSpPr>
        <p:sp>
          <p:nvSpPr>
            <p:cNvPr id="761" name="TextBox 760"/>
            <p:cNvSpPr txBox="1"/>
            <p:nvPr/>
          </p:nvSpPr>
          <p:spPr>
            <a:xfrm>
              <a:off x="873900" y="1767302"/>
              <a:ext cx="1166203" cy="347135"/>
            </a:xfrm>
            <a:prstGeom prst="rect">
              <a:avLst/>
            </a:prstGeom>
            <a:noFill/>
          </p:spPr>
          <p:txBody>
            <a:bodyPr wrap="square" lIns="68573" tIns="34286" rIns="68573" bIns="34286" rtlCol="0">
              <a:spAutoFit/>
            </a:bodyPr>
            <a:lstStyle/>
            <a:p>
              <a:pPr algn="ctr">
                <a:lnSpc>
                  <a:spcPct val="130000"/>
                </a:lnSpc>
              </a:pPr>
              <a:r>
                <a:rPr lang="zh-CN" altLang="en-US" sz="675" dirty="0">
                  <a:solidFill>
                    <a:schemeClr val="tx1">
                      <a:lumMod val="65000"/>
                      <a:lumOff val="35000"/>
                    </a:schemeClr>
                  </a:solidFill>
                  <a:cs typeface="+mn-ea"/>
                  <a:sym typeface="+mn-lt"/>
                </a:rPr>
                <a:t>您的内容打在这里，或者通过您的内容打在这里</a:t>
              </a:r>
            </a:p>
          </p:txBody>
        </p:sp>
        <p:grpSp>
          <p:nvGrpSpPr>
            <p:cNvPr id="762" name="组合 761"/>
            <p:cNvGrpSpPr/>
            <p:nvPr/>
          </p:nvGrpSpPr>
          <p:grpSpPr>
            <a:xfrm>
              <a:off x="947384" y="1541325"/>
              <a:ext cx="1008112" cy="652383"/>
              <a:chOff x="947384" y="1541325"/>
              <a:chExt cx="1008112" cy="652383"/>
            </a:xfrm>
          </p:grpSpPr>
          <p:cxnSp>
            <p:nvCxnSpPr>
              <p:cNvPr id="763" name="直接连接符 762"/>
              <p:cNvCxnSpPr/>
              <p:nvPr/>
            </p:nvCxnSpPr>
            <p:spPr>
              <a:xfrm flipV="1">
                <a:off x="1481601" y="2085697"/>
                <a:ext cx="0" cy="108011"/>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764" name="TextBox 763"/>
              <p:cNvSpPr txBox="1"/>
              <p:nvPr/>
            </p:nvSpPr>
            <p:spPr>
              <a:xfrm>
                <a:off x="947384" y="1541325"/>
                <a:ext cx="1008112" cy="260068"/>
              </a:xfrm>
              <a:prstGeom prst="rect">
                <a:avLst/>
              </a:prstGeom>
              <a:noFill/>
            </p:spPr>
            <p:txBody>
              <a:bodyPr wrap="square" lIns="68573" tIns="0" rIns="68573" bIns="0" rtlCol="0" anchor="t">
                <a:spAutoFit/>
              </a:bodyPr>
              <a:lstStyle/>
              <a:p>
                <a:pPr algn="ctr">
                  <a:lnSpc>
                    <a:spcPct val="150000"/>
                  </a:lnSpc>
                </a:pPr>
                <a:r>
                  <a:rPr lang="zh-CN" altLang="en-US" sz="1200" dirty="0">
                    <a:solidFill>
                      <a:schemeClr val="tx1">
                        <a:lumMod val="65000"/>
                        <a:lumOff val="35000"/>
                      </a:schemeClr>
                    </a:solidFill>
                    <a:cs typeface="+mn-ea"/>
                    <a:sym typeface="+mn-lt"/>
                  </a:rPr>
                  <a:t>添加标题</a:t>
                </a:r>
              </a:p>
            </p:txBody>
          </p:sp>
        </p:grpSp>
      </p:grpSp>
      <p:grpSp>
        <p:nvGrpSpPr>
          <p:cNvPr id="765" name="组合 764"/>
          <p:cNvGrpSpPr/>
          <p:nvPr/>
        </p:nvGrpSpPr>
        <p:grpSpPr>
          <a:xfrm>
            <a:off x="1624803" y="3264290"/>
            <a:ext cx="1218410" cy="673114"/>
            <a:chOff x="873900" y="1340833"/>
            <a:chExt cx="1166203" cy="827403"/>
          </a:xfrm>
        </p:grpSpPr>
        <p:sp>
          <p:nvSpPr>
            <p:cNvPr id="766" name="TextBox 765"/>
            <p:cNvSpPr txBox="1"/>
            <p:nvPr/>
          </p:nvSpPr>
          <p:spPr>
            <a:xfrm>
              <a:off x="873900" y="1767301"/>
              <a:ext cx="1166203" cy="400935"/>
            </a:xfrm>
            <a:prstGeom prst="rect">
              <a:avLst/>
            </a:prstGeom>
            <a:noFill/>
          </p:spPr>
          <p:txBody>
            <a:bodyPr wrap="square" lIns="68573" tIns="34286" rIns="68573" bIns="34286" rtlCol="0">
              <a:spAutoFit/>
            </a:bodyPr>
            <a:lstStyle/>
            <a:p>
              <a:pPr algn="ctr">
                <a:lnSpc>
                  <a:spcPct val="130000"/>
                </a:lnSpc>
              </a:pPr>
              <a:r>
                <a:rPr lang="zh-CN" altLang="en-US" sz="675" dirty="0">
                  <a:solidFill>
                    <a:schemeClr val="tx1">
                      <a:lumMod val="65000"/>
                      <a:lumOff val="35000"/>
                    </a:schemeClr>
                  </a:solidFill>
                  <a:cs typeface="+mn-ea"/>
                  <a:sym typeface="+mn-lt"/>
                </a:rPr>
                <a:t>您的内容打在这里，或者通过您的内容打在这里</a:t>
              </a:r>
            </a:p>
          </p:txBody>
        </p:sp>
        <p:grpSp>
          <p:nvGrpSpPr>
            <p:cNvPr id="767" name="组合 766"/>
            <p:cNvGrpSpPr/>
            <p:nvPr/>
          </p:nvGrpSpPr>
          <p:grpSpPr>
            <a:xfrm>
              <a:off x="947384" y="1340833"/>
              <a:ext cx="1008112" cy="500867"/>
              <a:chOff x="947384" y="1340833"/>
              <a:chExt cx="1008112" cy="500867"/>
            </a:xfrm>
          </p:grpSpPr>
          <p:cxnSp>
            <p:nvCxnSpPr>
              <p:cNvPr id="768" name="直接连接符 767"/>
              <p:cNvCxnSpPr/>
              <p:nvPr/>
            </p:nvCxnSpPr>
            <p:spPr>
              <a:xfrm>
                <a:off x="1481601" y="1340833"/>
                <a:ext cx="0" cy="200492"/>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769" name="TextBox 768"/>
              <p:cNvSpPr txBox="1"/>
              <p:nvPr/>
            </p:nvSpPr>
            <p:spPr>
              <a:xfrm>
                <a:off x="947384" y="1541326"/>
                <a:ext cx="1008112" cy="300374"/>
              </a:xfrm>
              <a:prstGeom prst="rect">
                <a:avLst/>
              </a:prstGeom>
              <a:noFill/>
            </p:spPr>
            <p:txBody>
              <a:bodyPr wrap="square" lIns="68573" tIns="0" rIns="68573" bIns="0" rtlCol="0" anchor="t">
                <a:spAutoFit/>
              </a:bodyPr>
              <a:lstStyle/>
              <a:p>
                <a:pPr algn="ctr">
                  <a:lnSpc>
                    <a:spcPct val="150000"/>
                  </a:lnSpc>
                </a:pPr>
                <a:r>
                  <a:rPr lang="zh-CN" altLang="en-US" sz="1200" dirty="0">
                    <a:solidFill>
                      <a:schemeClr val="tx1">
                        <a:lumMod val="65000"/>
                        <a:lumOff val="35000"/>
                      </a:schemeClr>
                    </a:solidFill>
                    <a:cs typeface="+mn-ea"/>
                    <a:sym typeface="+mn-lt"/>
                  </a:rPr>
                  <a:t>添加标题</a:t>
                </a:r>
              </a:p>
            </p:txBody>
          </p:sp>
        </p:grpSp>
      </p:grpSp>
      <p:grpSp>
        <p:nvGrpSpPr>
          <p:cNvPr id="770" name="组合 769"/>
          <p:cNvGrpSpPr/>
          <p:nvPr/>
        </p:nvGrpSpPr>
        <p:grpSpPr>
          <a:xfrm>
            <a:off x="3761314" y="3274424"/>
            <a:ext cx="1218410" cy="673114"/>
            <a:chOff x="873900" y="1340833"/>
            <a:chExt cx="1166203" cy="827403"/>
          </a:xfrm>
        </p:grpSpPr>
        <p:sp>
          <p:nvSpPr>
            <p:cNvPr id="771" name="TextBox 770"/>
            <p:cNvSpPr txBox="1"/>
            <p:nvPr/>
          </p:nvSpPr>
          <p:spPr>
            <a:xfrm>
              <a:off x="873900" y="1767301"/>
              <a:ext cx="1166203" cy="400935"/>
            </a:xfrm>
            <a:prstGeom prst="rect">
              <a:avLst/>
            </a:prstGeom>
            <a:noFill/>
          </p:spPr>
          <p:txBody>
            <a:bodyPr wrap="square" lIns="68573" tIns="34286" rIns="68573" bIns="34286" rtlCol="0">
              <a:spAutoFit/>
            </a:bodyPr>
            <a:lstStyle/>
            <a:p>
              <a:pPr algn="ctr">
                <a:lnSpc>
                  <a:spcPct val="130000"/>
                </a:lnSpc>
              </a:pPr>
              <a:r>
                <a:rPr lang="zh-CN" altLang="en-US" sz="675" dirty="0">
                  <a:solidFill>
                    <a:schemeClr val="tx1">
                      <a:lumMod val="65000"/>
                      <a:lumOff val="35000"/>
                    </a:schemeClr>
                  </a:solidFill>
                  <a:cs typeface="+mn-ea"/>
                  <a:sym typeface="+mn-lt"/>
                </a:rPr>
                <a:t>您的内容打在这里，或者通过您的内容打在这里</a:t>
              </a:r>
            </a:p>
          </p:txBody>
        </p:sp>
        <p:grpSp>
          <p:nvGrpSpPr>
            <p:cNvPr id="772" name="组合 771"/>
            <p:cNvGrpSpPr/>
            <p:nvPr/>
          </p:nvGrpSpPr>
          <p:grpSpPr>
            <a:xfrm>
              <a:off x="947384" y="1340833"/>
              <a:ext cx="1008112" cy="500867"/>
              <a:chOff x="947384" y="1340833"/>
              <a:chExt cx="1008112" cy="500867"/>
            </a:xfrm>
          </p:grpSpPr>
          <p:cxnSp>
            <p:nvCxnSpPr>
              <p:cNvPr id="773" name="直接连接符 772"/>
              <p:cNvCxnSpPr/>
              <p:nvPr/>
            </p:nvCxnSpPr>
            <p:spPr>
              <a:xfrm>
                <a:off x="1481601" y="1340833"/>
                <a:ext cx="0" cy="200492"/>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774" name="TextBox 773"/>
              <p:cNvSpPr txBox="1"/>
              <p:nvPr/>
            </p:nvSpPr>
            <p:spPr>
              <a:xfrm>
                <a:off x="947384" y="1541326"/>
                <a:ext cx="1008112" cy="300374"/>
              </a:xfrm>
              <a:prstGeom prst="rect">
                <a:avLst/>
              </a:prstGeom>
              <a:noFill/>
            </p:spPr>
            <p:txBody>
              <a:bodyPr wrap="square" lIns="68573" tIns="0" rIns="68573" bIns="0" rtlCol="0" anchor="t">
                <a:spAutoFit/>
              </a:bodyPr>
              <a:lstStyle/>
              <a:p>
                <a:pPr algn="ctr">
                  <a:lnSpc>
                    <a:spcPct val="150000"/>
                  </a:lnSpc>
                </a:pPr>
                <a:r>
                  <a:rPr lang="zh-CN" altLang="en-US" sz="1200" dirty="0">
                    <a:solidFill>
                      <a:schemeClr val="tx1">
                        <a:lumMod val="65000"/>
                        <a:lumOff val="35000"/>
                      </a:schemeClr>
                    </a:solidFill>
                    <a:cs typeface="+mn-ea"/>
                    <a:sym typeface="+mn-lt"/>
                  </a:rPr>
                  <a:t>添加标题</a:t>
                </a:r>
              </a:p>
            </p:txBody>
          </p:sp>
        </p:grpSp>
      </p:grpSp>
      <p:grpSp>
        <p:nvGrpSpPr>
          <p:cNvPr id="775" name="组合 774"/>
          <p:cNvGrpSpPr/>
          <p:nvPr/>
        </p:nvGrpSpPr>
        <p:grpSpPr>
          <a:xfrm>
            <a:off x="5813542" y="3382436"/>
            <a:ext cx="1218410" cy="673114"/>
            <a:chOff x="873900" y="1340833"/>
            <a:chExt cx="1166203" cy="827403"/>
          </a:xfrm>
        </p:grpSpPr>
        <p:sp>
          <p:nvSpPr>
            <p:cNvPr id="776" name="TextBox 775"/>
            <p:cNvSpPr txBox="1"/>
            <p:nvPr/>
          </p:nvSpPr>
          <p:spPr>
            <a:xfrm>
              <a:off x="873900" y="1767301"/>
              <a:ext cx="1166203" cy="400935"/>
            </a:xfrm>
            <a:prstGeom prst="rect">
              <a:avLst/>
            </a:prstGeom>
            <a:noFill/>
          </p:spPr>
          <p:txBody>
            <a:bodyPr wrap="square" lIns="68573" tIns="34286" rIns="68573" bIns="34286" rtlCol="0">
              <a:spAutoFit/>
            </a:bodyPr>
            <a:lstStyle/>
            <a:p>
              <a:pPr algn="ctr">
                <a:lnSpc>
                  <a:spcPct val="130000"/>
                </a:lnSpc>
              </a:pPr>
              <a:r>
                <a:rPr lang="zh-CN" altLang="en-US" sz="675" dirty="0">
                  <a:solidFill>
                    <a:schemeClr val="tx1">
                      <a:lumMod val="65000"/>
                      <a:lumOff val="35000"/>
                    </a:schemeClr>
                  </a:solidFill>
                  <a:cs typeface="+mn-ea"/>
                  <a:sym typeface="+mn-lt"/>
                </a:rPr>
                <a:t>您的内容打在这里，或者通过您的内容打在这里</a:t>
              </a:r>
            </a:p>
          </p:txBody>
        </p:sp>
        <p:grpSp>
          <p:nvGrpSpPr>
            <p:cNvPr id="777" name="组合 776"/>
            <p:cNvGrpSpPr/>
            <p:nvPr/>
          </p:nvGrpSpPr>
          <p:grpSpPr>
            <a:xfrm>
              <a:off x="947384" y="1340833"/>
              <a:ext cx="1008112" cy="500867"/>
              <a:chOff x="947384" y="1340833"/>
              <a:chExt cx="1008112" cy="500867"/>
            </a:xfrm>
          </p:grpSpPr>
          <p:cxnSp>
            <p:nvCxnSpPr>
              <p:cNvPr id="778" name="直接连接符 777"/>
              <p:cNvCxnSpPr/>
              <p:nvPr/>
            </p:nvCxnSpPr>
            <p:spPr>
              <a:xfrm>
                <a:off x="1481601" y="1340833"/>
                <a:ext cx="0" cy="200492"/>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779" name="TextBox 778"/>
              <p:cNvSpPr txBox="1"/>
              <p:nvPr/>
            </p:nvSpPr>
            <p:spPr>
              <a:xfrm>
                <a:off x="947384" y="1541326"/>
                <a:ext cx="1008112" cy="300374"/>
              </a:xfrm>
              <a:prstGeom prst="rect">
                <a:avLst/>
              </a:prstGeom>
              <a:noFill/>
            </p:spPr>
            <p:txBody>
              <a:bodyPr wrap="square" lIns="68573" tIns="0" rIns="68573" bIns="0" rtlCol="0" anchor="t">
                <a:spAutoFit/>
              </a:bodyPr>
              <a:lstStyle/>
              <a:p>
                <a:pPr algn="ctr">
                  <a:lnSpc>
                    <a:spcPct val="150000"/>
                  </a:lnSpc>
                </a:pPr>
                <a:r>
                  <a:rPr lang="zh-CN" altLang="en-US" sz="1200" dirty="0">
                    <a:solidFill>
                      <a:schemeClr val="tx1">
                        <a:lumMod val="65000"/>
                        <a:lumOff val="35000"/>
                      </a:schemeClr>
                    </a:solidFill>
                    <a:cs typeface="+mn-ea"/>
                    <a:sym typeface="+mn-lt"/>
                  </a:rPr>
                  <a:t>添加标题</a:t>
                </a:r>
              </a:p>
            </p:txBody>
          </p:sp>
        </p:grpSp>
      </p:grpSp>
    </p:spTree>
    <p:extLst>
      <p:ext uri="{BB962C8B-B14F-4D97-AF65-F5344CB8AC3E}">
        <p14:creationId xmlns:p14="http://schemas.microsoft.com/office/powerpoint/2010/main" val="1847086069"/>
      </p:ext>
    </p:extLst>
  </p:cSld>
  <p:clrMapOvr>
    <a:masterClrMapping/>
  </p:clrMapOvr>
  <p:transition spd="slow" advClick="0" advTm="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87"/>
                                            </p:tgtEl>
                                            <p:attrNameLst>
                                              <p:attrName>style.visibility</p:attrName>
                                            </p:attrNameLst>
                                          </p:cBhvr>
                                          <p:to>
                                            <p:strVal val="visible"/>
                                          </p:to>
                                        </p:set>
                                        <p:animEffect transition="in" filter="wipe(left)">
                                          <p:cBhvr>
                                            <p:cTn id="7" dur="1000"/>
                                            <p:tgtEl>
                                              <p:spTgt spid="687"/>
                                            </p:tgtEl>
                                          </p:cBhvr>
                                        </p:animEffect>
                                      </p:childTnLst>
                                    </p:cTn>
                                  </p:par>
                                </p:childTnLst>
                              </p:cTn>
                            </p:par>
                            <p:par>
                              <p:cTn id="8" fill="hold">
                                <p:stCondLst>
                                  <p:cond delay="1000"/>
                                </p:stCondLst>
                                <p:childTnLst>
                                  <p:par>
                                    <p:cTn id="9" presetID="2" presetClass="entr" presetSubtype="2" accel="58000" fill="hold" nodeType="afterEffect" p14:presetBounceEnd="55000">
                                      <p:stCondLst>
                                        <p:cond delay="0"/>
                                      </p:stCondLst>
                                      <p:childTnLst>
                                        <p:set>
                                          <p:cBhvr>
                                            <p:cTn id="10" dur="1" fill="hold">
                                              <p:stCondLst>
                                                <p:cond delay="0"/>
                                              </p:stCondLst>
                                            </p:cTn>
                                            <p:tgtEl>
                                              <p:spTgt spid="688"/>
                                            </p:tgtEl>
                                            <p:attrNameLst>
                                              <p:attrName>style.visibility</p:attrName>
                                            </p:attrNameLst>
                                          </p:cBhvr>
                                          <p:to>
                                            <p:strVal val="visible"/>
                                          </p:to>
                                        </p:set>
                                        <p:anim calcmode="lin" valueType="num" p14:bounceEnd="55000">
                                          <p:cBhvr additive="base">
                                            <p:cTn id="11" dur="1500" fill="hold"/>
                                            <p:tgtEl>
                                              <p:spTgt spid="688"/>
                                            </p:tgtEl>
                                            <p:attrNameLst>
                                              <p:attrName>ppt_x</p:attrName>
                                            </p:attrNameLst>
                                          </p:cBhvr>
                                          <p:tavLst>
                                            <p:tav tm="0">
                                              <p:val>
                                                <p:strVal val="1+#ppt_w/2"/>
                                              </p:val>
                                            </p:tav>
                                            <p:tav tm="100000">
                                              <p:val>
                                                <p:strVal val="#ppt_x"/>
                                              </p:val>
                                            </p:tav>
                                          </p:tavLst>
                                        </p:anim>
                                        <p:anim calcmode="lin" valueType="num" p14:bounceEnd="55000">
                                          <p:cBhvr additive="base">
                                            <p:cTn id="12" dur="1500" fill="hold"/>
                                            <p:tgtEl>
                                              <p:spTgt spid="688"/>
                                            </p:tgtEl>
                                            <p:attrNameLst>
                                              <p:attrName>ppt_y</p:attrName>
                                            </p:attrNameLst>
                                          </p:cBhvr>
                                          <p:tavLst>
                                            <p:tav tm="0">
                                              <p:val>
                                                <p:strVal val="#ppt_y"/>
                                              </p:val>
                                            </p:tav>
                                            <p:tav tm="100000">
                                              <p:val>
                                                <p:strVal val="#ppt_y"/>
                                              </p:val>
                                            </p:tav>
                                          </p:tavLst>
                                        </p:anim>
                                      </p:childTnLst>
                                    </p:cTn>
                                  </p:par>
                                  <p:par>
                                    <p:cTn id="13" presetID="2" presetClass="entr" presetSubtype="2" accel="58000" fill="hold" nodeType="withEffect" p14:presetBounceEnd="55000">
                                      <p:stCondLst>
                                        <p:cond delay="200"/>
                                      </p:stCondLst>
                                      <p:childTnLst>
                                        <p:set>
                                          <p:cBhvr>
                                            <p:cTn id="14" dur="1" fill="hold">
                                              <p:stCondLst>
                                                <p:cond delay="0"/>
                                              </p:stCondLst>
                                            </p:cTn>
                                            <p:tgtEl>
                                              <p:spTgt spid="703"/>
                                            </p:tgtEl>
                                            <p:attrNameLst>
                                              <p:attrName>style.visibility</p:attrName>
                                            </p:attrNameLst>
                                          </p:cBhvr>
                                          <p:to>
                                            <p:strVal val="visible"/>
                                          </p:to>
                                        </p:set>
                                        <p:anim calcmode="lin" valueType="num" p14:bounceEnd="55000">
                                          <p:cBhvr additive="base">
                                            <p:cTn id="15" dur="1500" fill="hold"/>
                                            <p:tgtEl>
                                              <p:spTgt spid="703"/>
                                            </p:tgtEl>
                                            <p:attrNameLst>
                                              <p:attrName>ppt_x</p:attrName>
                                            </p:attrNameLst>
                                          </p:cBhvr>
                                          <p:tavLst>
                                            <p:tav tm="0">
                                              <p:val>
                                                <p:strVal val="1+#ppt_w/2"/>
                                              </p:val>
                                            </p:tav>
                                            <p:tav tm="100000">
                                              <p:val>
                                                <p:strVal val="#ppt_x"/>
                                              </p:val>
                                            </p:tav>
                                          </p:tavLst>
                                        </p:anim>
                                        <p:anim calcmode="lin" valueType="num" p14:bounceEnd="55000">
                                          <p:cBhvr additive="base">
                                            <p:cTn id="16" dur="1500" fill="hold"/>
                                            <p:tgtEl>
                                              <p:spTgt spid="703"/>
                                            </p:tgtEl>
                                            <p:attrNameLst>
                                              <p:attrName>ppt_y</p:attrName>
                                            </p:attrNameLst>
                                          </p:cBhvr>
                                          <p:tavLst>
                                            <p:tav tm="0">
                                              <p:val>
                                                <p:strVal val="#ppt_y"/>
                                              </p:val>
                                            </p:tav>
                                            <p:tav tm="100000">
                                              <p:val>
                                                <p:strVal val="#ppt_y"/>
                                              </p:val>
                                            </p:tav>
                                          </p:tavLst>
                                        </p:anim>
                                      </p:childTnLst>
                                    </p:cTn>
                                  </p:par>
                                  <p:par>
                                    <p:cTn id="17" presetID="2" presetClass="entr" presetSubtype="2" accel="58000" fill="hold" nodeType="withEffect" p14:presetBounceEnd="55000">
                                      <p:stCondLst>
                                        <p:cond delay="400"/>
                                      </p:stCondLst>
                                      <p:childTnLst>
                                        <p:set>
                                          <p:cBhvr>
                                            <p:cTn id="18" dur="1" fill="hold">
                                              <p:stCondLst>
                                                <p:cond delay="0"/>
                                              </p:stCondLst>
                                            </p:cTn>
                                            <p:tgtEl>
                                              <p:spTgt spid="710"/>
                                            </p:tgtEl>
                                            <p:attrNameLst>
                                              <p:attrName>style.visibility</p:attrName>
                                            </p:attrNameLst>
                                          </p:cBhvr>
                                          <p:to>
                                            <p:strVal val="visible"/>
                                          </p:to>
                                        </p:set>
                                        <p:anim calcmode="lin" valueType="num" p14:bounceEnd="55000">
                                          <p:cBhvr additive="base">
                                            <p:cTn id="19" dur="1500" fill="hold"/>
                                            <p:tgtEl>
                                              <p:spTgt spid="710"/>
                                            </p:tgtEl>
                                            <p:attrNameLst>
                                              <p:attrName>ppt_x</p:attrName>
                                            </p:attrNameLst>
                                          </p:cBhvr>
                                          <p:tavLst>
                                            <p:tav tm="0">
                                              <p:val>
                                                <p:strVal val="1+#ppt_w/2"/>
                                              </p:val>
                                            </p:tav>
                                            <p:tav tm="100000">
                                              <p:val>
                                                <p:strVal val="#ppt_x"/>
                                              </p:val>
                                            </p:tav>
                                          </p:tavLst>
                                        </p:anim>
                                        <p:anim calcmode="lin" valueType="num" p14:bounceEnd="55000">
                                          <p:cBhvr additive="base">
                                            <p:cTn id="20" dur="1500" fill="hold"/>
                                            <p:tgtEl>
                                              <p:spTgt spid="710"/>
                                            </p:tgtEl>
                                            <p:attrNameLst>
                                              <p:attrName>ppt_y</p:attrName>
                                            </p:attrNameLst>
                                          </p:cBhvr>
                                          <p:tavLst>
                                            <p:tav tm="0">
                                              <p:val>
                                                <p:strVal val="#ppt_y"/>
                                              </p:val>
                                            </p:tav>
                                            <p:tav tm="100000">
                                              <p:val>
                                                <p:strVal val="#ppt_y"/>
                                              </p:val>
                                            </p:tav>
                                          </p:tavLst>
                                        </p:anim>
                                      </p:childTnLst>
                                    </p:cTn>
                                  </p:par>
                                  <p:par>
                                    <p:cTn id="21" presetID="2" presetClass="entr" presetSubtype="2" accel="58000" fill="hold" nodeType="withEffect" p14:presetBounceEnd="55000">
                                      <p:stCondLst>
                                        <p:cond delay="600"/>
                                      </p:stCondLst>
                                      <p:childTnLst>
                                        <p:set>
                                          <p:cBhvr>
                                            <p:cTn id="22" dur="1" fill="hold">
                                              <p:stCondLst>
                                                <p:cond delay="0"/>
                                              </p:stCondLst>
                                            </p:cTn>
                                            <p:tgtEl>
                                              <p:spTgt spid="717"/>
                                            </p:tgtEl>
                                            <p:attrNameLst>
                                              <p:attrName>style.visibility</p:attrName>
                                            </p:attrNameLst>
                                          </p:cBhvr>
                                          <p:to>
                                            <p:strVal val="visible"/>
                                          </p:to>
                                        </p:set>
                                        <p:anim calcmode="lin" valueType="num" p14:bounceEnd="55000">
                                          <p:cBhvr additive="base">
                                            <p:cTn id="23" dur="1500" fill="hold"/>
                                            <p:tgtEl>
                                              <p:spTgt spid="717"/>
                                            </p:tgtEl>
                                            <p:attrNameLst>
                                              <p:attrName>ppt_x</p:attrName>
                                            </p:attrNameLst>
                                          </p:cBhvr>
                                          <p:tavLst>
                                            <p:tav tm="0">
                                              <p:val>
                                                <p:strVal val="1+#ppt_w/2"/>
                                              </p:val>
                                            </p:tav>
                                            <p:tav tm="100000">
                                              <p:val>
                                                <p:strVal val="#ppt_x"/>
                                              </p:val>
                                            </p:tav>
                                          </p:tavLst>
                                        </p:anim>
                                        <p:anim calcmode="lin" valueType="num" p14:bounceEnd="55000">
                                          <p:cBhvr additive="base">
                                            <p:cTn id="24" dur="1500" fill="hold"/>
                                            <p:tgtEl>
                                              <p:spTgt spid="717"/>
                                            </p:tgtEl>
                                            <p:attrNameLst>
                                              <p:attrName>ppt_y</p:attrName>
                                            </p:attrNameLst>
                                          </p:cBhvr>
                                          <p:tavLst>
                                            <p:tav tm="0">
                                              <p:val>
                                                <p:strVal val="#ppt_y"/>
                                              </p:val>
                                            </p:tav>
                                            <p:tav tm="100000">
                                              <p:val>
                                                <p:strVal val="#ppt_y"/>
                                              </p:val>
                                            </p:tav>
                                          </p:tavLst>
                                        </p:anim>
                                      </p:childTnLst>
                                    </p:cTn>
                                  </p:par>
                                  <p:par>
                                    <p:cTn id="25" presetID="2" presetClass="entr" presetSubtype="2" accel="58000" fill="hold" nodeType="withEffect" p14:presetBounceEnd="55000">
                                      <p:stCondLst>
                                        <p:cond delay="800"/>
                                      </p:stCondLst>
                                      <p:childTnLst>
                                        <p:set>
                                          <p:cBhvr>
                                            <p:cTn id="26" dur="1" fill="hold">
                                              <p:stCondLst>
                                                <p:cond delay="0"/>
                                              </p:stCondLst>
                                            </p:cTn>
                                            <p:tgtEl>
                                              <p:spTgt spid="724"/>
                                            </p:tgtEl>
                                            <p:attrNameLst>
                                              <p:attrName>style.visibility</p:attrName>
                                            </p:attrNameLst>
                                          </p:cBhvr>
                                          <p:to>
                                            <p:strVal val="visible"/>
                                          </p:to>
                                        </p:set>
                                        <p:anim calcmode="lin" valueType="num" p14:bounceEnd="55000">
                                          <p:cBhvr additive="base">
                                            <p:cTn id="27" dur="1500" fill="hold"/>
                                            <p:tgtEl>
                                              <p:spTgt spid="724"/>
                                            </p:tgtEl>
                                            <p:attrNameLst>
                                              <p:attrName>ppt_x</p:attrName>
                                            </p:attrNameLst>
                                          </p:cBhvr>
                                          <p:tavLst>
                                            <p:tav tm="0">
                                              <p:val>
                                                <p:strVal val="1+#ppt_w/2"/>
                                              </p:val>
                                            </p:tav>
                                            <p:tav tm="100000">
                                              <p:val>
                                                <p:strVal val="#ppt_x"/>
                                              </p:val>
                                            </p:tav>
                                          </p:tavLst>
                                        </p:anim>
                                        <p:anim calcmode="lin" valueType="num" p14:bounceEnd="55000">
                                          <p:cBhvr additive="base">
                                            <p:cTn id="28" dur="1500" fill="hold"/>
                                            <p:tgtEl>
                                              <p:spTgt spid="724"/>
                                            </p:tgtEl>
                                            <p:attrNameLst>
                                              <p:attrName>ppt_y</p:attrName>
                                            </p:attrNameLst>
                                          </p:cBhvr>
                                          <p:tavLst>
                                            <p:tav tm="0">
                                              <p:val>
                                                <p:strVal val="#ppt_y"/>
                                              </p:val>
                                            </p:tav>
                                            <p:tav tm="100000">
                                              <p:val>
                                                <p:strVal val="#ppt_y"/>
                                              </p:val>
                                            </p:tav>
                                          </p:tavLst>
                                        </p:anim>
                                      </p:childTnLst>
                                    </p:cTn>
                                  </p:par>
                                  <p:par>
                                    <p:cTn id="29" presetID="2" presetClass="entr" presetSubtype="2" accel="58000" fill="hold" nodeType="withEffect" p14:presetBounceEnd="55000">
                                      <p:stCondLst>
                                        <p:cond delay="1000"/>
                                      </p:stCondLst>
                                      <p:childTnLst>
                                        <p:set>
                                          <p:cBhvr>
                                            <p:cTn id="30" dur="1" fill="hold">
                                              <p:stCondLst>
                                                <p:cond delay="0"/>
                                              </p:stCondLst>
                                            </p:cTn>
                                            <p:tgtEl>
                                              <p:spTgt spid="731"/>
                                            </p:tgtEl>
                                            <p:attrNameLst>
                                              <p:attrName>style.visibility</p:attrName>
                                            </p:attrNameLst>
                                          </p:cBhvr>
                                          <p:to>
                                            <p:strVal val="visible"/>
                                          </p:to>
                                        </p:set>
                                        <p:anim calcmode="lin" valueType="num" p14:bounceEnd="55000">
                                          <p:cBhvr additive="base">
                                            <p:cTn id="31" dur="1500" fill="hold"/>
                                            <p:tgtEl>
                                              <p:spTgt spid="731"/>
                                            </p:tgtEl>
                                            <p:attrNameLst>
                                              <p:attrName>ppt_x</p:attrName>
                                            </p:attrNameLst>
                                          </p:cBhvr>
                                          <p:tavLst>
                                            <p:tav tm="0">
                                              <p:val>
                                                <p:strVal val="1+#ppt_w/2"/>
                                              </p:val>
                                            </p:tav>
                                            <p:tav tm="100000">
                                              <p:val>
                                                <p:strVal val="#ppt_x"/>
                                              </p:val>
                                            </p:tav>
                                          </p:tavLst>
                                        </p:anim>
                                        <p:anim calcmode="lin" valueType="num" p14:bounceEnd="55000">
                                          <p:cBhvr additive="base">
                                            <p:cTn id="32" dur="1500" fill="hold"/>
                                            <p:tgtEl>
                                              <p:spTgt spid="731"/>
                                            </p:tgtEl>
                                            <p:attrNameLst>
                                              <p:attrName>ppt_y</p:attrName>
                                            </p:attrNameLst>
                                          </p:cBhvr>
                                          <p:tavLst>
                                            <p:tav tm="0">
                                              <p:val>
                                                <p:strVal val="#ppt_y"/>
                                              </p:val>
                                            </p:tav>
                                            <p:tav tm="100000">
                                              <p:val>
                                                <p:strVal val="#ppt_y"/>
                                              </p:val>
                                            </p:tav>
                                          </p:tavLst>
                                        </p:anim>
                                      </p:childTnLst>
                                    </p:cTn>
                                  </p:par>
                                  <p:par>
                                    <p:cTn id="33" presetID="2" presetClass="entr" presetSubtype="2" accel="58000" fill="hold" nodeType="withEffect" p14:presetBounceEnd="55000">
                                      <p:stCondLst>
                                        <p:cond delay="1200"/>
                                      </p:stCondLst>
                                      <p:childTnLst>
                                        <p:set>
                                          <p:cBhvr>
                                            <p:cTn id="34" dur="1" fill="hold">
                                              <p:stCondLst>
                                                <p:cond delay="0"/>
                                              </p:stCondLst>
                                            </p:cTn>
                                            <p:tgtEl>
                                              <p:spTgt spid="738"/>
                                            </p:tgtEl>
                                            <p:attrNameLst>
                                              <p:attrName>style.visibility</p:attrName>
                                            </p:attrNameLst>
                                          </p:cBhvr>
                                          <p:to>
                                            <p:strVal val="visible"/>
                                          </p:to>
                                        </p:set>
                                        <p:anim calcmode="lin" valueType="num" p14:bounceEnd="55000">
                                          <p:cBhvr additive="base">
                                            <p:cTn id="35" dur="1500" fill="hold"/>
                                            <p:tgtEl>
                                              <p:spTgt spid="738"/>
                                            </p:tgtEl>
                                            <p:attrNameLst>
                                              <p:attrName>ppt_x</p:attrName>
                                            </p:attrNameLst>
                                          </p:cBhvr>
                                          <p:tavLst>
                                            <p:tav tm="0">
                                              <p:val>
                                                <p:strVal val="1+#ppt_w/2"/>
                                              </p:val>
                                            </p:tav>
                                            <p:tav tm="100000">
                                              <p:val>
                                                <p:strVal val="#ppt_x"/>
                                              </p:val>
                                            </p:tav>
                                          </p:tavLst>
                                        </p:anim>
                                        <p:anim calcmode="lin" valueType="num" p14:bounceEnd="55000">
                                          <p:cBhvr additive="base">
                                            <p:cTn id="36" dur="1500" fill="hold"/>
                                            <p:tgtEl>
                                              <p:spTgt spid="738"/>
                                            </p:tgtEl>
                                            <p:attrNameLst>
                                              <p:attrName>ppt_y</p:attrName>
                                            </p:attrNameLst>
                                          </p:cBhvr>
                                          <p:tavLst>
                                            <p:tav tm="0">
                                              <p:val>
                                                <p:strVal val="#ppt_y"/>
                                              </p:val>
                                            </p:tav>
                                            <p:tav tm="100000">
                                              <p:val>
                                                <p:strVal val="#ppt_y"/>
                                              </p:val>
                                            </p:tav>
                                          </p:tavLst>
                                        </p:anim>
                                      </p:childTnLst>
                                    </p:cTn>
                                  </p:par>
                                </p:childTnLst>
                              </p:cTn>
                            </p:par>
                            <p:par>
                              <p:cTn id="37" fill="hold">
                                <p:stCondLst>
                                  <p:cond delay="3700"/>
                                </p:stCondLst>
                                <p:childTnLst>
                                  <p:par>
                                    <p:cTn id="38" presetID="47" presetClass="entr" presetSubtype="0" fill="hold" nodeType="afterEffect">
                                      <p:stCondLst>
                                        <p:cond delay="0"/>
                                      </p:stCondLst>
                                      <p:childTnLst>
                                        <p:set>
                                          <p:cBhvr>
                                            <p:cTn id="39" dur="1" fill="hold">
                                              <p:stCondLst>
                                                <p:cond delay="0"/>
                                              </p:stCondLst>
                                            </p:cTn>
                                            <p:tgtEl>
                                              <p:spTgt spid="760"/>
                                            </p:tgtEl>
                                            <p:attrNameLst>
                                              <p:attrName>style.visibility</p:attrName>
                                            </p:attrNameLst>
                                          </p:cBhvr>
                                          <p:to>
                                            <p:strVal val="visible"/>
                                          </p:to>
                                        </p:set>
                                        <p:animEffect transition="in" filter="fade">
                                          <p:cBhvr>
                                            <p:cTn id="40" dur="500"/>
                                            <p:tgtEl>
                                              <p:spTgt spid="760"/>
                                            </p:tgtEl>
                                          </p:cBhvr>
                                        </p:animEffect>
                                        <p:anim calcmode="lin" valueType="num">
                                          <p:cBhvr>
                                            <p:cTn id="41" dur="500" fill="hold"/>
                                            <p:tgtEl>
                                              <p:spTgt spid="760"/>
                                            </p:tgtEl>
                                            <p:attrNameLst>
                                              <p:attrName>ppt_x</p:attrName>
                                            </p:attrNameLst>
                                          </p:cBhvr>
                                          <p:tavLst>
                                            <p:tav tm="0">
                                              <p:val>
                                                <p:strVal val="#ppt_x"/>
                                              </p:val>
                                            </p:tav>
                                            <p:tav tm="100000">
                                              <p:val>
                                                <p:strVal val="#ppt_x"/>
                                              </p:val>
                                            </p:tav>
                                          </p:tavLst>
                                        </p:anim>
                                        <p:anim calcmode="lin" valueType="num">
                                          <p:cBhvr>
                                            <p:cTn id="42" dur="500" fill="hold"/>
                                            <p:tgtEl>
                                              <p:spTgt spid="760"/>
                                            </p:tgtEl>
                                            <p:attrNameLst>
                                              <p:attrName>ppt_y</p:attrName>
                                            </p:attrNameLst>
                                          </p:cBhvr>
                                          <p:tavLst>
                                            <p:tav tm="0">
                                              <p:val>
                                                <p:strVal val="#ppt_y-.1"/>
                                              </p:val>
                                            </p:tav>
                                            <p:tav tm="100000">
                                              <p:val>
                                                <p:strVal val="#ppt_y"/>
                                              </p:val>
                                            </p:tav>
                                          </p:tavLst>
                                        </p:anim>
                                      </p:childTnLst>
                                    </p:cTn>
                                  </p:par>
                                  <p:par>
                                    <p:cTn id="43" presetID="47" presetClass="entr" presetSubtype="0" fill="hold" nodeType="withEffect">
                                      <p:stCondLst>
                                        <p:cond delay="300"/>
                                      </p:stCondLst>
                                      <p:childTnLst>
                                        <p:set>
                                          <p:cBhvr>
                                            <p:cTn id="44" dur="1" fill="hold">
                                              <p:stCondLst>
                                                <p:cond delay="0"/>
                                              </p:stCondLst>
                                            </p:cTn>
                                            <p:tgtEl>
                                              <p:spTgt spid="755"/>
                                            </p:tgtEl>
                                            <p:attrNameLst>
                                              <p:attrName>style.visibility</p:attrName>
                                            </p:attrNameLst>
                                          </p:cBhvr>
                                          <p:to>
                                            <p:strVal val="visible"/>
                                          </p:to>
                                        </p:set>
                                        <p:animEffect transition="in" filter="fade">
                                          <p:cBhvr>
                                            <p:cTn id="45" dur="500"/>
                                            <p:tgtEl>
                                              <p:spTgt spid="755"/>
                                            </p:tgtEl>
                                          </p:cBhvr>
                                        </p:animEffect>
                                        <p:anim calcmode="lin" valueType="num">
                                          <p:cBhvr>
                                            <p:cTn id="46" dur="500" fill="hold"/>
                                            <p:tgtEl>
                                              <p:spTgt spid="755"/>
                                            </p:tgtEl>
                                            <p:attrNameLst>
                                              <p:attrName>ppt_x</p:attrName>
                                            </p:attrNameLst>
                                          </p:cBhvr>
                                          <p:tavLst>
                                            <p:tav tm="0">
                                              <p:val>
                                                <p:strVal val="#ppt_x"/>
                                              </p:val>
                                            </p:tav>
                                            <p:tav tm="100000">
                                              <p:val>
                                                <p:strVal val="#ppt_x"/>
                                              </p:val>
                                            </p:tav>
                                          </p:tavLst>
                                        </p:anim>
                                        <p:anim calcmode="lin" valueType="num">
                                          <p:cBhvr>
                                            <p:cTn id="47" dur="500" fill="hold"/>
                                            <p:tgtEl>
                                              <p:spTgt spid="755"/>
                                            </p:tgtEl>
                                            <p:attrNameLst>
                                              <p:attrName>ppt_y</p:attrName>
                                            </p:attrNameLst>
                                          </p:cBhvr>
                                          <p:tavLst>
                                            <p:tav tm="0">
                                              <p:val>
                                                <p:strVal val="#ppt_y-.1"/>
                                              </p:val>
                                            </p:tav>
                                            <p:tav tm="100000">
                                              <p:val>
                                                <p:strVal val="#ppt_y"/>
                                              </p:val>
                                            </p:tav>
                                          </p:tavLst>
                                        </p:anim>
                                      </p:childTnLst>
                                    </p:cTn>
                                  </p:par>
                                  <p:par>
                                    <p:cTn id="48" presetID="47" presetClass="entr" presetSubtype="0" fill="hold" nodeType="withEffect">
                                      <p:stCondLst>
                                        <p:cond delay="600"/>
                                      </p:stCondLst>
                                      <p:childTnLst>
                                        <p:set>
                                          <p:cBhvr>
                                            <p:cTn id="49" dur="1" fill="hold">
                                              <p:stCondLst>
                                                <p:cond delay="0"/>
                                              </p:stCondLst>
                                            </p:cTn>
                                            <p:tgtEl>
                                              <p:spTgt spid="750"/>
                                            </p:tgtEl>
                                            <p:attrNameLst>
                                              <p:attrName>style.visibility</p:attrName>
                                            </p:attrNameLst>
                                          </p:cBhvr>
                                          <p:to>
                                            <p:strVal val="visible"/>
                                          </p:to>
                                        </p:set>
                                        <p:animEffect transition="in" filter="fade">
                                          <p:cBhvr>
                                            <p:cTn id="50" dur="500"/>
                                            <p:tgtEl>
                                              <p:spTgt spid="750"/>
                                            </p:tgtEl>
                                          </p:cBhvr>
                                        </p:animEffect>
                                        <p:anim calcmode="lin" valueType="num">
                                          <p:cBhvr>
                                            <p:cTn id="51" dur="500" fill="hold"/>
                                            <p:tgtEl>
                                              <p:spTgt spid="750"/>
                                            </p:tgtEl>
                                            <p:attrNameLst>
                                              <p:attrName>ppt_x</p:attrName>
                                            </p:attrNameLst>
                                          </p:cBhvr>
                                          <p:tavLst>
                                            <p:tav tm="0">
                                              <p:val>
                                                <p:strVal val="#ppt_x"/>
                                              </p:val>
                                            </p:tav>
                                            <p:tav tm="100000">
                                              <p:val>
                                                <p:strVal val="#ppt_x"/>
                                              </p:val>
                                            </p:tav>
                                          </p:tavLst>
                                        </p:anim>
                                        <p:anim calcmode="lin" valueType="num">
                                          <p:cBhvr>
                                            <p:cTn id="52" dur="500" fill="hold"/>
                                            <p:tgtEl>
                                              <p:spTgt spid="750"/>
                                            </p:tgtEl>
                                            <p:attrNameLst>
                                              <p:attrName>ppt_y</p:attrName>
                                            </p:attrNameLst>
                                          </p:cBhvr>
                                          <p:tavLst>
                                            <p:tav tm="0">
                                              <p:val>
                                                <p:strVal val="#ppt_y-.1"/>
                                              </p:val>
                                            </p:tav>
                                            <p:tav tm="100000">
                                              <p:val>
                                                <p:strVal val="#ppt_y"/>
                                              </p:val>
                                            </p:tav>
                                          </p:tavLst>
                                        </p:anim>
                                      </p:childTnLst>
                                    </p:cTn>
                                  </p:par>
                                  <p:par>
                                    <p:cTn id="53" presetID="47" presetClass="entr" presetSubtype="0" fill="hold" nodeType="withEffect">
                                      <p:stCondLst>
                                        <p:cond delay="800"/>
                                      </p:stCondLst>
                                      <p:childTnLst>
                                        <p:set>
                                          <p:cBhvr>
                                            <p:cTn id="54" dur="1" fill="hold">
                                              <p:stCondLst>
                                                <p:cond delay="0"/>
                                              </p:stCondLst>
                                            </p:cTn>
                                            <p:tgtEl>
                                              <p:spTgt spid="745"/>
                                            </p:tgtEl>
                                            <p:attrNameLst>
                                              <p:attrName>style.visibility</p:attrName>
                                            </p:attrNameLst>
                                          </p:cBhvr>
                                          <p:to>
                                            <p:strVal val="visible"/>
                                          </p:to>
                                        </p:set>
                                        <p:animEffect transition="in" filter="fade">
                                          <p:cBhvr>
                                            <p:cTn id="55" dur="500"/>
                                            <p:tgtEl>
                                              <p:spTgt spid="745"/>
                                            </p:tgtEl>
                                          </p:cBhvr>
                                        </p:animEffect>
                                        <p:anim calcmode="lin" valueType="num">
                                          <p:cBhvr>
                                            <p:cTn id="56" dur="500" fill="hold"/>
                                            <p:tgtEl>
                                              <p:spTgt spid="745"/>
                                            </p:tgtEl>
                                            <p:attrNameLst>
                                              <p:attrName>ppt_x</p:attrName>
                                            </p:attrNameLst>
                                          </p:cBhvr>
                                          <p:tavLst>
                                            <p:tav tm="0">
                                              <p:val>
                                                <p:strVal val="#ppt_x"/>
                                              </p:val>
                                            </p:tav>
                                            <p:tav tm="100000">
                                              <p:val>
                                                <p:strVal val="#ppt_x"/>
                                              </p:val>
                                            </p:tav>
                                          </p:tavLst>
                                        </p:anim>
                                        <p:anim calcmode="lin" valueType="num">
                                          <p:cBhvr>
                                            <p:cTn id="57" dur="500" fill="hold"/>
                                            <p:tgtEl>
                                              <p:spTgt spid="745"/>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765"/>
                                            </p:tgtEl>
                                            <p:attrNameLst>
                                              <p:attrName>style.visibility</p:attrName>
                                            </p:attrNameLst>
                                          </p:cBhvr>
                                          <p:to>
                                            <p:strVal val="visible"/>
                                          </p:to>
                                        </p:set>
                                        <p:animEffect transition="in" filter="fade">
                                          <p:cBhvr>
                                            <p:cTn id="60" dur="500"/>
                                            <p:tgtEl>
                                              <p:spTgt spid="765"/>
                                            </p:tgtEl>
                                          </p:cBhvr>
                                        </p:animEffect>
                                        <p:anim calcmode="lin" valueType="num">
                                          <p:cBhvr>
                                            <p:cTn id="61" dur="500" fill="hold"/>
                                            <p:tgtEl>
                                              <p:spTgt spid="765"/>
                                            </p:tgtEl>
                                            <p:attrNameLst>
                                              <p:attrName>ppt_x</p:attrName>
                                            </p:attrNameLst>
                                          </p:cBhvr>
                                          <p:tavLst>
                                            <p:tav tm="0">
                                              <p:val>
                                                <p:strVal val="#ppt_x"/>
                                              </p:val>
                                            </p:tav>
                                            <p:tav tm="100000">
                                              <p:val>
                                                <p:strVal val="#ppt_x"/>
                                              </p:val>
                                            </p:tav>
                                          </p:tavLst>
                                        </p:anim>
                                        <p:anim calcmode="lin" valueType="num">
                                          <p:cBhvr>
                                            <p:cTn id="62" dur="500" fill="hold"/>
                                            <p:tgtEl>
                                              <p:spTgt spid="765"/>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300"/>
                                      </p:stCondLst>
                                      <p:childTnLst>
                                        <p:set>
                                          <p:cBhvr>
                                            <p:cTn id="64" dur="1" fill="hold">
                                              <p:stCondLst>
                                                <p:cond delay="0"/>
                                              </p:stCondLst>
                                            </p:cTn>
                                            <p:tgtEl>
                                              <p:spTgt spid="770"/>
                                            </p:tgtEl>
                                            <p:attrNameLst>
                                              <p:attrName>style.visibility</p:attrName>
                                            </p:attrNameLst>
                                          </p:cBhvr>
                                          <p:to>
                                            <p:strVal val="visible"/>
                                          </p:to>
                                        </p:set>
                                        <p:animEffect transition="in" filter="fade">
                                          <p:cBhvr>
                                            <p:cTn id="65" dur="500"/>
                                            <p:tgtEl>
                                              <p:spTgt spid="770"/>
                                            </p:tgtEl>
                                          </p:cBhvr>
                                        </p:animEffect>
                                        <p:anim calcmode="lin" valueType="num">
                                          <p:cBhvr>
                                            <p:cTn id="66" dur="500" fill="hold"/>
                                            <p:tgtEl>
                                              <p:spTgt spid="770"/>
                                            </p:tgtEl>
                                            <p:attrNameLst>
                                              <p:attrName>ppt_x</p:attrName>
                                            </p:attrNameLst>
                                          </p:cBhvr>
                                          <p:tavLst>
                                            <p:tav tm="0">
                                              <p:val>
                                                <p:strVal val="#ppt_x"/>
                                              </p:val>
                                            </p:tav>
                                            <p:tav tm="100000">
                                              <p:val>
                                                <p:strVal val="#ppt_x"/>
                                              </p:val>
                                            </p:tav>
                                          </p:tavLst>
                                        </p:anim>
                                        <p:anim calcmode="lin" valueType="num">
                                          <p:cBhvr>
                                            <p:cTn id="67" dur="500" fill="hold"/>
                                            <p:tgtEl>
                                              <p:spTgt spid="770"/>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600"/>
                                      </p:stCondLst>
                                      <p:childTnLst>
                                        <p:set>
                                          <p:cBhvr>
                                            <p:cTn id="69" dur="1" fill="hold">
                                              <p:stCondLst>
                                                <p:cond delay="0"/>
                                              </p:stCondLst>
                                            </p:cTn>
                                            <p:tgtEl>
                                              <p:spTgt spid="775"/>
                                            </p:tgtEl>
                                            <p:attrNameLst>
                                              <p:attrName>style.visibility</p:attrName>
                                            </p:attrNameLst>
                                          </p:cBhvr>
                                          <p:to>
                                            <p:strVal val="visible"/>
                                          </p:to>
                                        </p:set>
                                        <p:animEffect transition="in" filter="fade">
                                          <p:cBhvr>
                                            <p:cTn id="70" dur="500"/>
                                            <p:tgtEl>
                                              <p:spTgt spid="775"/>
                                            </p:tgtEl>
                                          </p:cBhvr>
                                        </p:animEffect>
                                        <p:anim calcmode="lin" valueType="num">
                                          <p:cBhvr>
                                            <p:cTn id="71" dur="500" fill="hold"/>
                                            <p:tgtEl>
                                              <p:spTgt spid="775"/>
                                            </p:tgtEl>
                                            <p:attrNameLst>
                                              <p:attrName>ppt_x</p:attrName>
                                            </p:attrNameLst>
                                          </p:cBhvr>
                                          <p:tavLst>
                                            <p:tav tm="0">
                                              <p:val>
                                                <p:strVal val="#ppt_x"/>
                                              </p:val>
                                            </p:tav>
                                            <p:tav tm="100000">
                                              <p:val>
                                                <p:strVal val="#ppt_x"/>
                                              </p:val>
                                            </p:tav>
                                          </p:tavLst>
                                        </p:anim>
                                        <p:anim calcmode="lin" valueType="num">
                                          <p:cBhvr>
                                            <p:cTn id="72" dur="500" fill="hold"/>
                                            <p:tgtEl>
                                              <p:spTgt spid="77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87"/>
                                            </p:tgtEl>
                                            <p:attrNameLst>
                                              <p:attrName>style.visibility</p:attrName>
                                            </p:attrNameLst>
                                          </p:cBhvr>
                                          <p:to>
                                            <p:strVal val="visible"/>
                                          </p:to>
                                        </p:set>
                                        <p:animEffect transition="in" filter="wipe(left)">
                                          <p:cBhvr>
                                            <p:cTn id="7" dur="1000"/>
                                            <p:tgtEl>
                                              <p:spTgt spid="687"/>
                                            </p:tgtEl>
                                          </p:cBhvr>
                                        </p:animEffect>
                                      </p:childTnLst>
                                    </p:cTn>
                                  </p:par>
                                </p:childTnLst>
                              </p:cTn>
                            </p:par>
                            <p:par>
                              <p:cTn id="8" fill="hold">
                                <p:stCondLst>
                                  <p:cond delay="1000"/>
                                </p:stCondLst>
                                <p:childTnLst>
                                  <p:par>
                                    <p:cTn id="9" presetID="2" presetClass="entr" presetSubtype="2" accel="58000" fill="hold" nodeType="afterEffect">
                                      <p:stCondLst>
                                        <p:cond delay="0"/>
                                      </p:stCondLst>
                                      <p:childTnLst>
                                        <p:set>
                                          <p:cBhvr>
                                            <p:cTn id="10" dur="1" fill="hold">
                                              <p:stCondLst>
                                                <p:cond delay="0"/>
                                              </p:stCondLst>
                                            </p:cTn>
                                            <p:tgtEl>
                                              <p:spTgt spid="688"/>
                                            </p:tgtEl>
                                            <p:attrNameLst>
                                              <p:attrName>style.visibility</p:attrName>
                                            </p:attrNameLst>
                                          </p:cBhvr>
                                          <p:to>
                                            <p:strVal val="visible"/>
                                          </p:to>
                                        </p:set>
                                        <p:anim calcmode="lin" valueType="num">
                                          <p:cBhvr additive="base">
                                            <p:cTn id="11" dur="1500" fill="hold"/>
                                            <p:tgtEl>
                                              <p:spTgt spid="688"/>
                                            </p:tgtEl>
                                            <p:attrNameLst>
                                              <p:attrName>ppt_x</p:attrName>
                                            </p:attrNameLst>
                                          </p:cBhvr>
                                          <p:tavLst>
                                            <p:tav tm="0">
                                              <p:val>
                                                <p:strVal val="1+#ppt_w/2"/>
                                              </p:val>
                                            </p:tav>
                                            <p:tav tm="100000">
                                              <p:val>
                                                <p:strVal val="#ppt_x"/>
                                              </p:val>
                                            </p:tav>
                                          </p:tavLst>
                                        </p:anim>
                                        <p:anim calcmode="lin" valueType="num">
                                          <p:cBhvr additive="base">
                                            <p:cTn id="12" dur="1500" fill="hold"/>
                                            <p:tgtEl>
                                              <p:spTgt spid="688"/>
                                            </p:tgtEl>
                                            <p:attrNameLst>
                                              <p:attrName>ppt_y</p:attrName>
                                            </p:attrNameLst>
                                          </p:cBhvr>
                                          <p:tavLst>
                                            <p:tav tm="0">
                                              <p:val>
                                                <p:strVal val="#ppt_y"/>
                                              </p:val>
                                            </p:tav>
                                            <p:tav tm="100000">
                                              <p:val>
                                                <p:strVal val="#ppt_y"/>
                                              </p:val>
                                            </p:tav>
                                          </p:tavLst>
                                        </p:anim>
                                      </p:childTnLst>
                                    </p:cTn>
                                  </p:par>
                                  <p:par>
                                    <p:cTn id="13" presetID="2" presetClass="entr" presetSubtype="2" accel="58000" fill="hold" nodeType="withEffect">
                                      <p:stCondLst>
                                        <p:cond delay="200"/>
                                      </p:stCondLst>
                                      <p:childTnLst>
                                        <p:set>
                                          <p:cBhvr>
                                            <p:cTn id="14" dur="1" fill="hold">
                                              <p:stCondLst>
                                                <p:cond delay="0"/>
                                              </p:stCondLst>
                                            </p:cTn>
                                            <p:tgtEl>
                                              <p:spTgt spid="703"/>
                                            </p:tgtEl>
                                            <p:attrNameLst>
                                              <p:attrName>style.visibility</p:attrName>
                                            </p:attrNameLst>
                                          </p:cBhvr>
                                          <p:to>
                                            <p:strVal val="visible"/>
                                          </p:to>
                                        </p:set>
                                        <p:anim calcmode="lin" valueType="num">
                                          <p:cBhvr additive="base">
                                            <p:cTn id="15" dur="1500" fill="hold"/>
                                            <p:tgtEl>
                                              <p:spTgt spid="703"/>
                                            </p:tgtEl>
                                            <p:attrNameLst>
                                              <p:attrName>ppt_x</p:attrName>
                                            </p:attrNameLst>
                                          </p:cBhvr>
                                          <p:tavLst>
                                            <p:tav tm="0">
                                              <p:val>
                                                <p:strVal val="1+#ppt_w/2"/>
                                              </p:val>
                                            </p:tav>
                                            <p:tav tm="100000">
                                              <p:val>
                                                <p:strVal val="#ppt_x"/>
                                              </p:val>
                                            </p:tav>
                                          </p:tavLst>
                                        </p:anim>
                                        <p:anim calcmode="lin" valueType="num">
                                          <p:cBhvr additive="base">
                                            <p:cTn id="16" dur="1500" fill="hold"/>
                                            <p:tgtEl>
                                              <p:spTgt spid="703"/>
                                            </p:tgtEl>
                                            <p:attrNameLst>
                                              <p:attrName>ppt_y</p:attrName>
                                            </p:attrNameLst>
                                          </p:cBhvr>
                                          <p:tavLst>
                                            <p:tav tm="0">
                                              <p:val>
                                                <p:strVal val="#ppt_y"/>
                                              </p:val>
                                            </p:tav>
                                            <p:tav tm="100000">
                                              <p:val>
                                                <p:strVal val="#ppt_y"/>
                                              </p:val>
                                            </p:tav>
                                          </p:tavLst>
                                        </p:anim>
                                      </p:childTnLst>
                                    </p:cTn>
                                  </p:par>
                                  <p:par>
                                    <p:cTn id="17" presetID="2" presetClass="entr" presetSubtype="2" accel="58000" fill="hold" nodeType="withEffect">
                                      <p:stCondLst>
                                        <p:cond delay="400"/>
                                      </p:stCondLst>
                                      <p:childTnLst>
                                        <p:set>
                                          <p:cBhvr>
                                            <p:cTn id="18" dur="1" fill="hold">
                                              <p:stCondLst>
                                                <p:cond delay="0"/>
                                              </p:stCondLst>
                                            </p:cTn>
                                            <p:tgtEl>
                                              <p:spTgt spid="710"/>
                                            </p:tgtEl>
                                            <p:attrNameLst>
                                              <p:attrName>style.visibility</p:attrName>
                                            </p:attrNameLst>
                                          </p:cBhvr>
                                          <p:to>
                                            <p:strVal val="visible"/>
                                          </p:to>
                                        </p:set>
                                        <p:anim calcmode="lin" valueType="num">
                                          <p:cBhvr additive="base">
                                            <p:cTn id="19" dur="1500" fill="hold"/>
                                            <p:tgtEl>
                                              <p:spTgt spid="710"/>
                                            </p:tgtEl>
                                            <p:attrNameLst>
                                              <p:attrName>ppt_x</p:attrName>
                                            </p:attrNameLst>
                                          </p:cBhvr>
                                          <p:tavLst>
                                            <p:tav tm="0">
                                              <p:val>
                                                <p:strVal val="1+#ppt_w/2"/>
                                              </p:val>
                                            </p:tav>
                                            <p:tav tm="100000">
                                              <p:val>
                                                <p:strVal val="#ppt_x"/>
                                              </p:val>
                                            </p:tav>
                                          </p:tavLst>
                                        </p:anim>
                                        <p:anim calcmode="lin" valueType="num">
                                          <p:cBhvr additive="base">
                                            <p:cTn id="20" dur="1500" fill="hold"/>
                                            <p:tgtEl>
                                              <p:spTgt spid="710"/>
                                            </p:tgtEl>
                                            <p:attrNameLst>
                                              <p:attrName>ppt_y</p:attrName>
                                            </p:attrNameLst>
                                          </p:cBhvr>
                                          <p:tavLst>
                                            <p:tav tm="0">
                                              <p:val>
                                                <p:strVal val="#ppt_y"/>
                                              </p:val>
                                            </p:tav>
                                            <p:tav tm="100000">
                                              <p:val>
                                                <p:strVal val="#ppt_y"/>
                                              </p:val>
                                            </p:tav>
                                          </p:tavLst>
                                        </p:anim>
                                      </p:childTnLst>
                                    </p:cTn>
                                  </p:par>
                                  <p:par>
                                    <p:cTn id="21" presetID="2" presetClass="entr" presetSubtype="2" accel="58000" fill="hold" nodeType="withEffect">
                                      <p:stCondLst>
                                        <p:cond delay="600"/>
                                      </p:stCondLst>
                                      <p:childTnLst>
                                        <p:set>
                                          <p:cBhvr>
                                            <p:cTn id="22" dur="1" fill="hold">
                                              <p:stCondLst>
                                                <p:cond delay="0"/>
                                              </p:stCondLst>
                                            </p:cTn>
                                            <p:tgtEl>
                                              <p:spTgt spid="717"/>
                                            </p:tgtEl>
                                            <p:attrNameLst>
                                              <p:attrName>style.visibility</p:attrName>
                                            </p:attrNameLst>
                                          </p:cBhvr>
                                          <p:to>
                                            <p:strVal val="visible"/>
                                          </p:to>
                                        </p:set>
                                        <p:anim calcmode="lin" valueType="num">
                                          <p:cBhvr additive="base">
                                            <p:cTn id="23" dur="1500" fill="hold"/>
                                            <p:tgtEl>
                                              <p:spTgt spid="717"/>
                                            </p:tgtEl>
                                            <p:attrNameLst>
                                              <p:attrName>ppt_x</p:attrName>
                                            </p:attrNameLst>
                                          </p:cBhvr>
                                          <p:tavLst>
                                            <p:tav tm="0">
                                              <p:val>
                                                <p:strVal val="1+#ppt_w/2"/>
                                              </p:val>
                                            </p:tav>
                                            <p:tav tm="100000">
                                              <p:val>
                                                <p:strVal val="#ppt_x"/>
                                              </p:val>
                                            </p:tav>
                                          </p:tavLst>
                                        </p:anim>
                                        <p:anim calcmode="lin" valueType="num">
                                          <p:cBhvr additive="base">
                                            <p:cTn id="24" dur="1500" fill="hold"/>
                                            <p:tgtEl>
                                              <p:spTgt spid="717"/>
                                            </p:tgtEl>
                                            <p:attrNameLst>
                                              <p:attrName>ppt_y</p:attrName>
                                            </p:attrNameLst>
                                          </p:cBhvr>
                                          <p:tavLst>
                                            <p:tav tm="0">
                                              <p:val>
                                                <p:strVal val="#ppt_y"/>
                                              </p:val>
                                            </p:tav>
                                            <p:tav tm="100000">
                                              <p:val>
                                                <p:strVal val="#ppt_y"/>
                                              </p:val>
                                            </p:tav>
                                          </p:tavLst>
                                        </p:anim>
                                      </p:childTnLst>
                                    </p:cTn>
                                  </p:par>
                                  <p:par>
                                    <p:cTn id="25" presetID="2" presetClass="entr" presetSubtype="2" accel="58000" fill="hold" nodeType="withEffect">
                                      <p:stCondLst>
                                        <p:cond delay="800"/>
                                      </p:stCondLst>
                                      <p:childTnLst>
                                        <p:set>
                                          <p:cBhvr>
                                            <p:cTn id="26" dur="1" fill="hold">
                                              <p:stCondLst>
                                                <p:cond delay="0"/>
                                              </p:stCondLst>
                                            </p:cTn>
                                            <p:tgtEl>
                                              <p:spTgt spid="724"/>
                                            </p:tgtEl>
                                            <p:attrNameLst>
                                              <p:attrName>style.visibility</p:attrName>
                                            </p:attrNameLst>
                                          </p:cBhvr>
                                          <p:to>
                                            <p:strVal val="visible"/>
                                          </p:to>
                                        </p:set>
                                        <p:anim calcmode="lin" valueType="num">
                                          <p:cBhvr additive="base">
                                            <p:cTn id="27" dur="1500" fill="hold"/>
                                            <p:tgtEl>
                                              <p:spTgt spid="724"/>
                                            </p:tgtEl>
                                            <p:attrNameLst>
                                              <p:attrName>ppt_x</p:attrName>
                                            </p:attrNameLst>
                                          </p:cBhvr>
                                          <p:tavLst>
                                            <p:tav tm="0">
                                              <p:val>
                                                <p:strVal val="1+#ppt_w/2"/>
                                              </p:val>
                                            </p:tav>
                                            <p:tav tm="100000">
                                              <p:val>
                                                <p:strVal val="#ppt_x"/>
                                              </p:val>
                                            </p:tav>
                                          </p:tavLst>
                                        </p:anim>
                                        <p:anim calcmode="lin" valueType="num">
                                          <p:cBhvr additive="base">
                                            <p:cTn id="28" dur="1500" fill="hold"/>
                                            <p:tgtEl>
                                              <p:spTgt spid="724"/>
                                            </p:tgtEl>
                                            <p:attrNameLst>
                                              <p:attrName>ppt_y</p:attrName>
                                            </p:attrNameLst>
                                          </p:cBhvr>
                                          <p:tavLst>
                                            <p:tav tm="0">
                                              <p:val>
                                                <p:strVal val="#ppt_y"/>
                                              </p:val>
                                            </p:tav>
                                            <p:tav tm="100000">
                                              <p:val>
                                                <p:strVal val="#ppt_y"/>
                                              </p:val>
                                            </p:tav>
                                          </p:tavLst>
                                        </p:anim>
                                      </p:childTnLst>
                                    </p:cTn>
                                  </p:par>
                                  <p:par>
                                    <p:cTn id="29" presetID="2" presetClass="entr" presetSubtype="2" accel="58000" fill="hold" nodeType="withEffect">
                                      <p:stCondLst>
                                        <p:cond delay="1000"/>
                                      </p:stCondLst>
                                      <p:childTnLst>
                                        <p:set>
                                          <p:cBhvr>
                                            <p:cTn id="30" dur="1" fill="hold">
                                              <p:stCondLst>
                                                <p:cond delay="0"/>
                                              </p:stCondLst>
                                            </p:cTn>
                                            <p:tgtEl>
                                              <p:spTgt spid="731"/>
                                            </p:tgtEl>
                                            <p:attrNameLst>
                                              <p:attrName>style.visibility</p:attrName>
                                            </p:attrNameLst>
                                          </p:cBhvr>
                                          <p:to>
                                            <p:strVal val="visible"/>
                                          </p:to>
                                        </p:set>
                                        <p:anim calcmode="lin" valueType="num">
                                          <p:cBhvr additive="base">
                                            <p:cTn id="31" dur="1500" fill="hold"/>
                                            <p:tgtEl>
                                              <p:spTgt spid="731"/>
                                            </p:tgtEl>
                                            <p:attrNameLst>
                                              <p:attrName>ppt_x</p:attrName>
                                            </p:attrNameLst>
                                          </p:cBhvr>
                                          <p:tavLst>
                                            <p:tav tm="0">
                                              <p:val>
                                                <p:strVal val="1+#ppt_w/2"/>
                                              </p:val>
                                            </p:tav>
                                            <p:tav tm="100000">
                                              <p:val>
                                                <p:strVal val="#ppt_x"/>
                                              </p:val>
                                            </p:tav>
                                          </p:tavLst>
                                        </p:anim>
                                        <p:anim calcmode="lin" valueType="num">
                                          <p:cBhvr additive="base">
                                            <p:cTn id="32" dur="1500" fill="hold"/>
                                            <p:tgtEl>
                                              <p:spTgt spid="731"/>
                                            </p:tgtEl>
                                            <p:attrNameLst>
                                              <p:attrName>ppt_y</p:attrName>
                                            </p:attrNameLst>
                                          </p:cBhvr>
                                          <p:tavLst>
                                            <p:tav tm="0">
                                              <p:val>
                                                <p:strVal val="#ppt_y"/>
                                              </p:val>
                                            </p:tav>
                                            <p:tav tm="100000">
                                              <p:val>
                                                <p:strVal val="#ppt_y"/>
                                              </p:val>
                                            </p:tav>
                                          </p:tavLst>
                                        </p:anim>
                                      </p:childTnLst>
                                    </p:cTn>
                                  </p:par>
                                  <p:par>
                                    <p:cTn id="33" presetID="2" presetClass="entr" presetSubtype="2" accel="58000" fill="hold" nodeType="withEffect">
                                      <p:stCondLst>
                                        <p:cond delay="1200"/>
                                      </p:stCondLst>
                                      <p:childTnLst>
                                        <p:set>
                                          <p:cBhvr>
                                            <p:cTn id="34" dur="1" fill="hold">
                                              <p:stCondLst>
                                                <p:cond delay="0"/>
                                              </p:stCondLst>
                                            </p:cTn>
                                            <p:tgtEl>
                                              <p:spTgt spid="738"/>
                                            </p:tgtEl>
                                            <p:attrNameLst>
                                              <p:attrName>style.visibility</p:attrName>
                                            </p:attrNameLst>
                                          </p:cBhvr>
                                          <p:to>
                                            <p:strVal val="visible"/>
                                          </p:to>
                                        </p:set>
                                        <p:anim calcmode="lin" valueType="num">
                                          <p:cBhvr additive="base">
                                            <p:cTn id="35" dur="1500" fill="hold"/>
                                            <p:tgtEl>
                                              <p:spTgt spid="738"/>
                                            </p:tgtEl>
                                            <p:attrNameLst>
                                              <p:attrName>ppt_x</p:attrName>
                                            </p:attrNameLst>
                                          </p:cBhvr>
                                          <p:tavLst>
                                            <p:tav tm="0">
                                              <p:val>
                                                <p:strVal val="1+#ppt_w/2"/>
                                              </p:val>
                                            </p:tav>
                                            <p:tav tm="100000">
                                              <p:val>
                                                <p:strVal val="#ppt_x"/>
                                              </p:val>
                                            </p:tav>
                                          </p:tavLst>
                                        </p:anim>
                                        <p:anim calcmode="lin" valueType="num">
                                          <p:cBhvr additive="base">
                                            <p:cTn id="36" dur="1500" fill="hold"/>
                                            <p:tgtEl>
                                              <p:spTgt spid="738"/>
                                            </p:tgtEl>
                                            <p:attrNameLst>
                                              <p:attrName>ppt_y</p:attrName>
                                            </p:attrNameLst>
                                          </p:cBhvr>
                                          <p:tavLst>
                                            <p:tav tm="0">
                                              <p:val>
                                                <p:strVal val="#ppt_y"/>
                                              </p:val>
                                            </p:tav>
                                            <p:tav tm="100000">
                                              <p:val>
                                                <p:strVal val="#ppt_y"/>
                                              </p:val>
                                            </p:tav>
                                          </p:tavLst>
                                        </p:anim>
                                      </p:childTnLst>
                                    </p:cTn>
                                  </p:par>
                                </p:childTnLst>
                              </p:cTn>
                            </p:par>
                            <p:par>
                              <p:cTn id="37" fill="hold">
                                <p:stCondLst>
                                  <p:cond delay="3700"/>
                                </p:stCondLst>
                                <p:childTnLst>
                                  <p:par>
                                    <p:cTn id="38" presetID="47" presetClass="entr" presetSubtype="0" fill="hold" nodeType="afterEffect">
                                      <p:stCondLst>
                                        <p:cond delay="0"/>
                                      </p:stCondLst>
                                      <p:childTnLst>
                                        <p:set>
                                          <p:cBhvr>
                                            <p:cTn id="39" dur="1" fill="hold">
                                              <p:stCondLst>
                                                <p:cond delay="0"/>
                                              </p:stCondLst>
                                            </p:cTn>
                                            <p:tgtEl>
                                              <p:spTgt spid="760"/>
                                            </p:tgtEl>
                                            <p:attrNameLst>
                                              <p:attrName>style.visibility</p:attrName>
                                            </p:attrNameLst>
                                          </p:cBhvr>
                                          <p:to>
                                            <p:strVal val="visible"/>
                                          </p:to>
                                        </p:set>
                                        <p:animEffect transition="in" filter="fade">
                                          <p:cBhvr>
                                            <p:cTn id="40" dur="500"/>
                                            <p:tgtEl>
                                              <p:spTgt spid="760"/>
                                            </p:tgtEl>
                                          </p:cBhvr>
                                        </p:animEffect>
                                        <p:anim calcmode="lin" valueType="num">
                                          <p:cBhvr>
                                            <p:cTn id="41" dur="500" fill="hold"/>
                                            <p:tgtEl>
                                              <p:spTgt spid="760"/>
                                            </p:tgtEl>
                                            <p:attrNameLst>
                                              <p:attrName>ppt_x</p:attrName>
                                            </p:attrNameLst>
                                          </p:cBhvr>
                                          <p:tavLst>
                                            <p:tav tm="0">
                                              <p:val>
                                                <p:strVal val="#ppt_x"/>
                                              </p:val>
                                            </p:tav>
                                            <p:tav tm="100000">
                                              <p:val>
                                                <p:strVal val="#ppt_x"/>
                                              </p:val>
                                            </p:tav>
                                          </p:tavLst>
                                        </p:anim>
                                        <p:anim calcmode="lin" valueType="num">
                                          <p:cBhvr>
                                            <p:cTn id="42" dur="500" fill="hold"/>
                                            <p:tgtEl>
                                              <p:spTgt spid="760"/>
                                            </p:tgtEl>
                                            <p:attrNameLst>
                                              <p:attrName>ppt_y</p:attrName>
                                            </p:attrNameLst>
                                          </p:cBhvr>
                                          <p:tavLst>
                                            <p:tav tm="0">
                                              <p:val>
                                                <p:strVal val="#ppt_y-.1"/>
                                              </p:val>
                                            </p:tav>
                                            <p:tav tm="100000">
                                              <p:val>
                                                <p:strVal val="#ppt_y"/>
                                              </p:val>
                                            </p:tav>
                                          </p:tavLst>
                                        </p:anim>
                                      </p:childTnLst>
                                    </p:cTn>
                                  </p:par>
                                  <p:par>
                                    <p:cTn id="43" presetID="47" presetClass="entr" presetSubtype="0" fill="hold" nodeType="withEffect">
                                      <p:stCondLst>
                                        <p:cond delay="300"/>
                                      </p:stCondLst>
                                      <p:childTnLst>
                                        <p:set>
                                          <p:cBhvr>
                                            <p:cTn id="44" dur="1" fill="hold">
                                              <p:stCondLst>
                                                <p:cond delay="0"/>
                                              </p:stCondLst>
                                            </p:cTn>
                                            <p:tgtEl>
                                              <p:spTgt spid="755"/>
                                            </p:tgtEl>
                                            <p:attrNameLst>
                                              <p:attrName>style.visibility</p:attrName>
                                            </p:attrNameLst>
                                          </p:cBhvr>
                                          <p:to>
                                            <p:strVal val="visible"/>
                                          </p:to>
                                        </p:set>
                                        <p:animEffect transition="in" filter="fade">
                                          <p:cBhvr>
                                            <p:cTn id="45" dur="500"/>
                                            <p:tgtEl>
                                              <p:spTgt spid="755"/>
                                            </p:tgtEl>
                                          </p:cBhvr>
                                        </p:animEffect>
                                        <p:anim calcmode="lin" valueType="num">
                                          <p:cBhvr>
                                            <p:cTn id="46" dur="500" fill="hold"/>
                                            <p:tgtEl>
                                              <p:spTgt spid="755"/>
                                            </p:tgtEl>
                                            <p:attrNameLst>
                                              <p:attrName>ppt_x</p:attrName>
                                            </p:attrNameLst>
                                          </p:cBhvr>
                                          <p:tavLst>
                                            <p:tav tm="0">
                                              <p:val>
                                                <p:strVal val="#ppt_x"/>
                                              </p:val>
                                            </p:tav>
                                            <p:tav tm="100000">
                                              <p:val>
                                                <p:strVal val="#ppt_x"/>
                                              </p:val>
                                            </p:tav>
                                          </p:tavLst>
                                        </p:anim>
                                        <p:anim calcmode="lin" valueType="num">
                                          <p:cBhvr>
                                            <p:cTn id="47" dur="500" fill="hold"/>
                                            <p:tgtEl>
                                              <p:spTgt spid="755"/>
                                            </p:tgtEl>
                                            <p:attrNameLst>
                                              <p:attrName>ppt_y</p:attrName>
                                            </p:attrNameLst>
                                          </p:cBhvr>
                                          <p:tavLst>
                                            <p:tav tm="0">
                                              <p:val>
                                                <p:strVal val="#ppt_y-.1"/>
                                              </p:val>
                                            </p:tav>
                                            <p:tav tm="100000">
                                              <p:val>
                                                <p:strVal val="#ppt_y"/>
                                              </p:val>
                                            </p:tav>
                                          </p:tavLst>
                                        </p:anim>
                                      </p:childTnLst>
                                    </p:cTn>
                                  </p:par>
                                  <p:par>
                                    <p:cTn id="48" presetID="47" presetClass="entr" presetSubtype="0" fill="hold" nodeType="withEffect">
                                      <p:stCondLst>
                                        <p:cond delay="600"/>
                                      </p:stCondLst>
                                      <p:childTnLst>
                                        <p:set>
                                          <p:cBhvr>
                                            <p:cTn id="49" dur="1" fill="hold">
                                              <p:stCondLst>
                                                <p:cond delay="0"/>
                                              </p:stCondLst>
                                            </p:cTn>
                                            <p:tgtEl>
                                              <p:spTgt spid="750"/>
                                            </p:tgtEl>
                                            <p:attrNameLst>
                                              <p:attrName>style.visibility</p:attrName>
                                            </p:attrNameLst>
                                          </p:cBhvr>
                                          <p:to>
                                            <p:strVal val="visible"/>
                                          </p:to>
                                        </p:set>
                                        <p:animEffect transition="in" filter="fade">
                                          <p:cBhvr>
                                            <p:cTn id="50" dur="500"/>
                                            <p:tgtEl>
                                              <p:spTgt spid="750"/>
                                            </p:tgtEl>
                                          </p:cBhvr>
                                        </p:animEffect>
                                        <p:anim calcmode="lin" valueType="num">
                                          <p:cBhvr>
                                            <p:cTn id="51" dur="500" fill="hold"/>
                                            <p:tgtEl>
                                              <p:spTgt spid="750"/>
                                            </p:tgtEl>
                                            <p:attrNameLst>
                                              <p:attrName>ppt_x</p:attrName>
                                            </p:attrNameLst>
                                          </p:cBhvr>
                                          <p:tavLst>
                                            <p:tav tm="0">
                                              <p:val>
                                                <p:strVal val="#ppt_x"/>
                                              </p:val>
                                            </p:tav>
                                            <p:tav tm="100000">
                                              <p:val>
                                                <p:strVal val="#ppt_x"/>
                                              </p:val>
                                            </p:tav>
                                          </p:tavLst>
                                        </p:anim>
                                        <p:anim calcmode="lin" valueType="num">
                                          <p:cBhvr>
                                            <p:cTn id="52" dur="500" fill="hold"/>
                                            <p:tgtEl>
                                              <p:spTgt spid="750"/>
                                            </p:tgtEl>
                                            <p:attrNameLst>
                                              <p:attrName>ppt_y</p:attrName>
                                            </p:attrNameLst>
                                          </p:cBhvr>
                                          <p:tavLst>
                                            <p:tav tm="0">
                                              <p:val>
                                                <p:strVal val="#ppt_y-.1"/>
                                              </p:val>
                                            </p:tav>
                                            <p:tav tm="100000">
                                              <p:val>
                                                <p:strVal val="#ppt_y"/>
                                              </p:val>
                                            </p:tav>
                                          </p:tavLst>
                                        </p:anim>
                                      </p:childTnLst>
                                    </p:cTn>
                                  </p:par>
                                  <p:par>
                                    <p:cTn id="53" presetID="47" presetClass="entr" presetSubtype="0" fill="hold" nodeType="withEffect">
                                      <p:stCondLst>
                                        <p:cond delay="800"/>
                                      </p:stCondLst>
                                      <p:childTnLst>
                                        <p:set>
                                          <p:cBhvr>
                                            <p:cTn id="54" dur="1" fill="hold">
                                              <p:stCondLst>
                                                <p:cond delay="0"/>
                                              </p:stCondLst>
                                            </p:cTn>
                                            <p:tgtEl>
                                              <p:spTgt spid="745"/>
                                            </p:tgtEl>
                                            <p:attrNameLst>
                                              <p:attrName>style.visibility</p:attrName>
                                            </p:attrNameLst>
                                          </p:cBhvr>
                                          <p:to>
                                            <p:strVal val="visible"/>
                                          </p:to>
                                        </p:set>
                                        <p:animEffect transition="in" filter="fade">
                                          <p:cBhvr>
                                            <p:cTn id="55" dur="500"/>
                                            <p:tgtEl>
                                              <p:spTgt spid="745"/>
                                            </p:tgtEl>
                                          </p:cBhvr>
                                        </p:animEffect>
                                        <p:anim calcmode="lin" valueType="num">
                                          <p:cBhvr>
                                            <p:cTn id="56" dur="500" fill="hold"/>
                                            <p:tgtEl>
                                              <p:spTgt spid="745"/>
                                            </p:tgtEl>
                                            <p:attrNameLst>
                                              <p:attrName>ppt_x</p:attrName>
                                            </p:attrNameLst>
                                          </p:cBhvr>
                                          <p:tavLst>
                                            <p:tav tm="0">
                                              <p:val>
                                                <p:strVal val="#ppt_x"/>
                                              </p:val>
                                            </p:tav>
                                            <p:tav tm="100000">
                                              <p:val>
                                                <p:strVal val="#ppt_x"/>
                                              </p:val>
                                            </p:tav>
                                          </p:tavLst>
                                        </p:anim>
                                        <p:anim calcmode="lin" valueType="num">
                                          <p:cBhvr>
                                            <p:cTn id="57" dur="500" fill="hold"/>
                                            <p:tgtEl>
                                              <p:spTgt spid="745"/>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765"/>
                                            </p:tgtEl>
                                            <p:attrNameLst>
                                              <p:attrName>style.visibility</p:attrName>
                                            </p:attrNameLst>
                                          </p:cBhvr>
                                          <p:to>
                                            <p:strVal val="visible"/>
                                          </p:to>
                                        </p:set>
                                        <p:animEffect transition="in" filter="fade">
                                          <p:cBhvr>
                                            <p:cTn id="60" dur="500"/>
                                            <p:tgtEl>
                                              <p:spTgt spid="765"/>
                                            </p:tgtEl>
                                          </p:cBhvr>
                                        </p:animEffect>
                                        <p:anim calcmode="lin" valueType="num">
                                          <p:cBhvr>
                                            <p:cTn id="61" dur="500" fill="hold"/>
                                            <p:tgtEl>
                                              <p:spTgt spid="765"/>
                                            </p:tgtEl>
                                            <p:attrNameLst>
                                              <p:attrName>ppt_x</p:attrName>
                                            </p:attrNameLst>
                                          </p:cBhvr>
                                          <p:tavLst>
                                            <p:tav tm="0">
                                              <p:val>
                                                <p:strVal val="#ppt_x"/>
                                              </p:val>
                                            </p:tav>
                                            <p:tav tm="100000">
                                              <p:val>
                                                <p:strVal val="#ppt_x"/>
                                              </p:val>
                                            </p:tav>
                                          </p:tavLst>
                                        </p:anim>
                                        <p:anim calcmode="lin" valueType="num">
                                          <p:cBhvr>
                                            <p:cTn id="62" dur="500" fill="hold"/>
                                            <p:tgtEl>
                                              <p:spTgt spid="765"/>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300"/>
                                      </p:stCondLst>
                                      <p:childTnLst>
                                        <p:set>
                                          <p:cBhvr>
                                            <p:cTn id="64" dur="1" fill="hold">
                                              <p:stCondLst>
                                                <p:cond delay="0"/>
                                              </p:stCondLst>
                                            </p:cTn>
                                            <p:tgtEl>
                                              <p:spTgt spid="770"/>
                                            </p:tgtEl>
                                            <p:attrNameLst>
                                              <p:attrName>style.visibility</p:attrName>
                                            </p:attrNameLst>
                                          </p:cBhvr>
                                          <p:to>
                                            <p:strVal val="visible"/>
                                          </p:to>
                                        </p:set>
                                        <p:animEffect transition="in" filter="fade">
                                          <p:cBhvr>
                                            <p:cTn id="65" dur="500"/>
                                            <p:tgtEl>
                                              <p:spTgt spid="770"/>
                                            </p:tgtEl>
                                          </p:cBhvr>
                                        </p:animEffect>
                                        <p:anim calcmode="lin" valueType="num">
                                          <p:cBhvr>
                                            <p:cTn id="66" dur="500" fill="hold"/>
                                            <p:tgtEl>
                                              <p:spTgt spid="770"/>
                                            </p:tgtEl>
                                            <p:attrNameLst>
                                              <p:attrName>ppt_x</p:attrName>
                                            </p:attrNameLst>
                                          </p:cBhvr>
                                          <p:tavLst>
                                            <p:tav tm="0">
                                              <p:val>
                                                <p:strVal val="#ppt_x"/>
                                              </p:val>
                                            </p:tav>
                                            <p:tav tm="100000">
                                              <p:val>
                                                <p:strVal val="#ppt_x"/>
                                              </p:val>
                                            </p:tav>
                                          </p:tavLst>
                                        </p:anim>
                                        <p:anim calcmode="lin" valueType="num">
                                          <p:cBhvr>
                                            <p:cTn id="67" dur="500" fill="hold"/>
                                            <p:tgtEl>
                                              <p:spTgt spid="770"/>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600"/>
                                      </p:stCondLst>
                                      <p:childTnLst>
                                        <p:set>
                                          <p:cBhvr>
                                            <p:cTn id="69" dur="1" fill="hold">
                                              <p:stCondLst>
                                                <p:cond delay="0"/>
                                              </p:stCondLst>
                                            </p:cTn>
                                            <p:tgtEl>
                                              <p:spTgt spid="775"/>
                                            </p:tgtEl>
                                            <p:attrNameLst>
                                              <p:attrName>style.visibility</p:attrName>
                                            </p:attrNameLst>
                                          </p:cBhvr>
                                          <p:to>
                                            <p:strVal val="visible"/>
                                          </p:to>
                                        </p:set>
                                        <p:animEffect transition="in" filter="fade">
                                          <p:cBhvr>
                                            <p:cTn id="70" dur="500"/>
                                            <p:tgtEl>
                                              <p:spTgt spid="775"/>
                                            </p:tgtEl>
                                          </p:cBhvr>
                                        </p:animEffect>
                                        <p:anim calcmode="lin" valueType="num">
                                          <p:cBhvr>
                                            <p:cTn id="71" dur="500" fill="hold"/>
                                            <p:tgtEl>
                                              <p:spTgt spid="775"/>
                                            </p:tgtEl>
                                            <p:attrNameLst>
                                              <p:attrName>ppt_x</p:attrName>
                                            </p:attrNameLst>
                                          </p:cBhvr>
                                          <p:tavLst>
                                            <p:tav tm="0">
                                              <p:val>
                                                <p:strVal val="#ppt_x"/>
                                              </p:val>
                                            </p:tav>
                                            <p:tav tm="100000">
                                              <p:val>
                                                <p:strVal val="#ppt_x"/>
                                              </p:val>
                                            </p:tav>
                                          </p:tavLst>
                                        </p:anim>
                                        <p:anim calcmode="lin" valueType="num">
                                          <p:cBhvr>
                                            <p:cTn id="72" dur="500" fill="hold"/>
                                            <p:tgtEl>
                                              <p:spTgt spid="77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7" grpId="0" animBg="1"/>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2" name="Oval 65"/>
          <p:cNvSpPr>
            <a:spLocks noChangeArrowheads="1"/>
          </p:cNvSpPr>
          <p:nvPr/>
        </p:nvSpPr>
        <p:spPr bwMode="auto">
          <a:xfrm rot="10800000" flipV="1">
            <a:off x="2086951" y="3639598"/>
            <a:ext cx="4473825" cy="693812"/>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anchor="ctr"/>
          <a:lstStyle/>
          <a:p>
            <a:pPr>
              <a:defRPr/>
            </a:pPr>
            <a:endParaRPr lang="zh-CN" altLang="en-US" kern="0">
              <a:solidFill>
                <a:sysClr val="windowText" lastClr="000000"/>
              </a:solidFill>
              <a:cs typeface="+mn-ea"/>
              <a:sym typeface="+mn-lt"/>
            </a:endParaRPr>
          </a:p>
        </p:txBody>
      </p:sp>
      <p:sp>
        <p:nvSpPr>
          <p:cNvPr id="653" name="任意多边形 652"/>
          <p:cNvSpPr/>
          <p:nvPr/>
        </p:nvSpPr>
        <p:spPr>
          <a:xfrm>
            <a:off x="3987158" y="1144513"/>
            <a:ext cx="1374514" cy="1409370"/>
          </a:xfrm>
          <a:custGeom>
            <a:avLst/>
            <a:gdLst>
              <a:gd name="connsiteX0" fmla="*/ 0 w 1768701"/>
              <a:gd name="connsiteY0" fmla="*/ 0 h 1819275"/>
              <a:gd name="connsiteX1" fmla="*/ 1239837 w 1768701"/>
              <a:gd name="connsiteY1" fmla="*/ 0 h 1819275"/>
              <a:gd name="connsiteX2" fmla="*/ 1425575 w 1768701"/>
              <a:gd name="connsiteY2" fmla="*/ 1819275 h 1819275"/>
              <a:gd name="connsiteX3" fmla="*/ 1217011 w 1768701"/>
              <a:gd name="connsiteY3" fmla="*/ 1151279 h 1819275"/>
              <a:gd name="connsiteX4" fmla="*/ 1120532 w 1768701"/>
              <a:gd name="connsiteY4" fmla="*/ 960656 h 1819275"/>
              <a:gd name="connsiteX5" fmla="*/ 1125218 w 1768701"/>
              <a:gd name="connsiteY5" fmla="*/ 962449 h 1819275"/>
              <a:gd name="connsiteX6" fmla="*/ 1087312 w 1768701"/>
              <a:gd name="connsiteY6" fmla="*/ 895020 h 1819275"/>
              <a:gd name="connsiteX7" fmla="*/ 1067594 w 1768701"/>
              <a:gd name="connsiteY7" fmla="*/ 856060 h 1819275"/>
              <a:gd name="connsiteX8" fmla="*/ 1044723 w 1768701"/>
              <a:gd name="connsiteY8" fmla="*/ 819259 h 1819275"/>
              <a:gd name="connsiteX9" fmla="*/ 1032247 w 1768701"/>
              <a:gd name="connsiteY9" fmla="*/ 797066 h 1819275"/>
              <a:gd name="connsiteX10" fmla="*/ 1011074 w 1768701"/>
              <a:gd name="connsiteY10" fmla="*/ 765115 h 1819275"/>
              <a:gd name="connsiteX11" fmla="*/ 976419 w 1768701"/>
              <a:gd name="connsiteY11" fmla="*/ 709350 h 1819275"/>
              <a:gd name="connsiteX12" fmla="*/ 949071 w 1768701"/>
              <a:gd name="connsiteY12" fmla="*/ 671548 h 1819275"/>
              <a:gd name="connsiteX13" fmla="*/ 932625 w 1768701"/>
              <a:gd name="connsiteY13" fmla="*/ 646730 h 1819275"/>
              <a:gd name="connsiteX14" fmla="*/ 911183 w 1768701"/>
              <a:gd name="connsiteY14" fmla="*/ 619176 h 1819275"/>
              <a:gd name="connsiteX15" fmla="*/ 873826 w 1768701"/>
              <a:gd name="connsiteY15" fmla="*/ 567538 h 1819275"/>
              <a:gd name="connsiteX16" fmla="*/ 842456 w 1768701"/>
              <a:gd name="connsiteY16" fmla="*/ 530859 h 1819275"/>
              <a:gd name="connsiteX17" fmla="*/ 827460 w 1768701"/>
              <a:gd name="connsiteY17" fmla="*/ 511589 h 1819275"/>
              <a:gd name="connsiteX18" fmla="*/ 804660 w 1768701"/>
              <a:gd name="connsiteY18" fmla="*/ 486667 h 1819275"/>
              <a:gd name="connsiteX19" fmla="*/ 759485 w 1768701"/>
              <a:gd name="connsiteY19" fmla="*/ 433846 h 1819275"/>
              <a:gd name="connsiteX20" fmla="*/ 732019 w 1768701"/>
              <a:gd name="connsiteY20" fmla="*/ 407265 h 1819275"/>
              <a:gd name="connsiteX21" fmla="*/ 717863 w 1768701"/>
              <a:gd name="connsiteY21" fmla="*/ 391791 h 1819275"/>
              <a:gd name="connsiteX22" fmla="*/ 677622 w 1768701"/>
              <a:gd name="connsiteY22" fmla="*/ 354620 h 1819275"/>
              <a:gd name="connsiteX23" fmla="*/ 633065 w 1768701"/>
              <a:gd name="connsiteY23" fmla="*/ 311498 h 1819275"/>
              <a:gd name="connsiteX24" fmla="*/ 619739 w 1768701"/>
              <a:gd name="connsiteY24" fmla="*/ 301151 h 1819275"/>
              <a:gd name="connsiteX25" fmla="*/ 604942 w 1768701"/>
              <a:gd name="connsiteY25" fmla="*/ 287483 h 1819275"/>
              <a:gd name="connsiteX26" fmla="*/ 29334 w 1768701"/>
              <a:gd name="connsiteY26" fmla="*/ 3471 h 1819275"/>
              <a:gd name="connsiteX27" fmla="*/ 7152 w 1768701"/>
              <a:gd name="connsiteY27" fmla="*/ 1798 h 1819275"/>
              <a:gd name="connsiteX0" fmla="*/ 0 w 1768701"/>
              <a:gd name="connsiteY0" fmla="*/ 0 h 1819275"/>
              <a:gd name="connsiteX1" fmla="*/ 1239837 w 1768701"/>
              <a:gd name="connsiteY1" fmla="*/ 0 h 1819275"/>
              <a:gd name="connsiteX2" fmla="*/ 1425575 w 1768701"/>
              <a:gd name="connsiteY2" fmla="*/ 1819275 h 1819275"/>
              <a:gd name="connsiteX3" fmla="*/ 1217011 w 1768701"/>
              <a:gd name="connsiteY3" fmla="*/ 1151279 h 1819275"/>
              <a:gd name="connsiteX4" fmla="*/ 1120532 w 1768701"/>
              <a:gd name="connsiteY4" fmla="*/ 960656 h 1819275"/>
              <a:gd name="connsiteX5" fmla="*/ 1125218 w 1768701"/>
              <a:gd name="connsiteY5" fmla="*/ 962449 h 1819275"/>
              <a:gd name="connsiteX6" fmla="*/ 1087312 w 1768701"/>
              <a:gd name="connsiteY6" fmla="*/ 895020 h 1819275"/>
              <a:gd name="connsiteX7" fmla="*/ 1067594 w 1768701"/>
              <a:gd name="connsiteY7" fmla="*/ 856060 h 1819275"/>
              <a:gd name="connsiteX8" fmla="*/ 1044723 w 1768701"/>
              <a:gd name="connsiteY8" fmla="*/ 819259 h 1819275"/>
              <a:gd name="connsiteX9" fmla="*/ 1032247 w 1768701"/>
              <a:gd name="connsiteY9" fmla="*/ 797066 h 1819275"/>
              <a:gd name="connsiteX10" fmla="*/ 1011074 w 1768701"/>
              <a:gd name="connsiteY10" fmla="*/ 765115 h 1819275"/>
              <a:gd name="connsiteX11" fmla="*/ 976419 w 1768701"/>
              <a:gd name="connsiteY11" fmla="*/ 709350 h 1819275"/>
              <a:gd name="connsiteX12" fmla="*/ 949071 w 1768701"/>
              <a:gd name="connsiteY12" fmla="*/ 671548 h 1819275"/>
              <a:gd name="connsiteX13" fmla="*/ 932625 w 1768701"/>
              <a:gd name="connsiteY13" fmla="*/ 646730 h 1819275"/>
              <a:gd name="connsiteX14" fmla="*/ 911183 w 1768701"/>
              <a:gd name="connsiteY14" fmla="*/ 619176 h 1819275"/>
              <a:gd name="connsiteX15" fmla="*/ 873826 w 1768701"/>
              <a:gd name="connsiteY15" fmla="*/ 567538 h 1819275"/>
              <a:gd name="connsiteX16" fmla="*/ 842456 w 1768701"/>
              <a:gd name="connsiteY16" fmla="*/ 530859 h 1819275"/>
              <a:gd name="connsiteX17" fmla="*/ 827460 w 1768701"/>
              <a:gd name="connsiteY17" fmla="*/ 511589 h 1819275"/>
              <a:gd name="connsiteX18" fmla="*/ 804660 w 1768701"/>
              <a:gd name="connsiteY18" fmla="*/ 486667 h 1819275"/>
              <a:gd name="connsiteX19" fmla="*/ 759485 w 1768701"/>
              <a:gd name="connsiteY19" fmla="*/ 433846 h 1819275"/>
              <a:gd name="connsiteX20" fmla="*/ 732019 w 1768701"/>
              <a:gd name="connsiteY20" fmla="*/ 407265 h 1819275"/>
              <a:gd name="connsiteX21" fmla="*/ 717863 w 1768701"/>
              <a:gd name="connsiteY21" fmla="*/ 391791 h 1819275"/>
              <a:gd name="connsiteX22" fmla="*/ 677622 w 1768701"/>
              <a:gd name="connsiteY22" fmla="*/ 354620 h 1819275"/>
              <a:gd name="connsiteX23" fmla="*/ 633065 w 1768701"/>
              <a:gd name="connsiteY23" fmla="*/ 311498 h 1819275"/>
              <a:gd name="connsiteX24" fmla="*/ 619739 w 1768701"/>
              <a:gd name="connsiteY24" fmla="*/ 301151 h 1819275"/>
              <a:gd name="connsiteX25" fmla="*/ 604942 w 1768701"/>
              <a:gd name="connsiteY25" fmla="*/ 287483 h 1819275"/>
              <a:gd name="connsiteX26" fmla="*/ 29334 w 1768701"/>
              <a:gd name="connsiteY26" fmla="*/ 3471 h 1819275"/>
              <a:gd name="connsiteX27" fmla="*/ 7152 w 1768701"/>
              <a:gd name="connsiteY27" fmla="*/ 1798 h 1819275"/>
              <a:gd name="connsiteX28" fmla="*/ 0 w 1768701"/>
              <a:gd name="connsiteY28" fmla="*/ 0 h 1819275"/>
              <a:gd name="connsiteX0" fmla="*/ 0 w 1774058"/>
              <a:gd name="connsiteY0" fmla="*/ 0 h 1819275"/>
              <a:gd name="connsiteX1" fmla="*/ 1239837 w 1774058"/>
              <a:gd name="connsiteY1" fmla="*/ 0 h 1819275"/>
              <a:gd name="connsiteX2" fmla="*/ 1425575 w 1774058"/>
              <a:gd name="connsiteY2" fmla="*/ 1819275 h 1819275"/>
              <a:gd name="connsiteX3" fmla="*/ 1217011 w 1774058"/>
              <a:gd name="connsiteY3" fmla="*/ 1151279 h 1819275"/>
              <a:gd name="connsiteX4" fmla="*/ 1120532 w 1774058"/>
              <a:gd name="connsiteY4" fmla="*/ 960656 h 1819275"/>
              <a:gd name="connsiteX5" fmla="*/ 1125218 w 1774058"/>
              <a:gd name="connsiteY5" fmla="*/ 962449 h 1819275"/>
              <a:gd name="connsiteX6" fmla="*/ 1087312 w 1774058"/>
              <a:gd name="connsiteY6" fmla="*/ 895020 h 1819275"/>
              <a:gd name="connsiteX7" fmla="*/ 1067594 w 1774058"/>
              <a:gd name="connsiteY7" fmla="*/ 856060 h 1819275"/>
              <a:gd name="connsiteX8" fmla="*/ 1044723 w 1774058"/>
              <a:gd name="connsiteY8" fmla="*/ 819259 h 1819275"/>
              <a:gd name="connsiteX9" fmla="*/ 1032247 w 1774058"/>
              <a:gd name="connsiteY9" fmla="*/ 797066 h 1819275"/>
              <a:gd name="connsiteX10" fmla="*/ 1011074 w 1774058"/>
              <a:gd name="connsiteY10" fmla="*/ 765115 h 1819275"/>
              <a:gd name="connsiteX11" fmla="*/ 976419 w 1774058"/>
              <a:gd name="connsiteY11" fmla="*/ 709350 h 1819275"/>
              <a:gd name="connsiteX12" fmla="*/ 949071 w 1774058"/>
              <a:gd name="connsiteY12" fmla="*/ 671548 h 1819275"/>
              <a:gd name="connsiteX13" fmla="*/ 932625 w 1774058"/>
              <a:gd name="connsiteY13" fmla="*/ 646730 h 1819275"/>
              <a:gd name="connsiteX14" fmla="*/ 911183 w 1774058"/>
              <a:gd name="connsiteY14" fmla="*/ 619176 h 1819275"/>
              <a:gd name="connsiteX15" fmla="*/ 873826 w 1774058"/>
              <a:gd name="connsiteY15" fmla="*/ 567538 h 1819275"/>
              <a:gd name="connsiteX16" fmla="*/ 842456 w 1774058"/>
              <a:gd name="connsiteY16" fmla="*/ 530859 h 1819275"/>
              <a:gd name="connsiteX17" fmla="*/ 827460 w 1774058"/>
              <a:gd name="connsiteY17" fmla="*/ 511589 h 1819275"/>
              <a:gd name="connsiteX18" fmla="*/ 804660 w 1774058"/>
              <a:gd name="connsiteY18" fmla="*/ 486667 h 1819275"/>
              <a:gd name="connsiteX19" fmla="*/ 759485 w 1774058"/>
              <a:gd name="connsiteY19" fmla="*/ 433846 h 1819275"/>
              <a:gd name="connsiteX20" fmla="*/ 732019 w 1774058"/>
              <a:gd name="connsiteY20" fmla="*/ 407265 h 1819275"/>
              <a:gd name="connsiteX21" fmla="*/ 717863 w 1774058"/>
              <a:gd name="connsiteY21" fmla="*/ 391791 h 1819275"/>
              <a:gd name="connsiteX22" fmla="*/ 677622 w 1774058"/>
              <a:gd name="connsiteY22" fmla="*/ 354620 h 1819275"/>
              <a:gd name="connsiteX23" fmla="*/ 633065 w 1774058"/>
              <a:gd name="connsiteY23" fmla="*/ 311498 h 1819275"/>
              <a:gd name="connsiteX24" fmla="*/ 619739 w 1774058"/>
              <a:gd name="connsiteY24" fmla="*/ 301151 h 1819275"/>
              <a:gd name="connsiteX25" fmla="*/ 604942 w 1774058"/>
              <a:gd name="connsiteY25" fmla="*/ 287483 h 1819275"/>
              <a:gd name="connsiteX26" fmla="*/ 29334 w 1774058"/>
              <a:gd name="connsiteY26" fmla="*/ 3471 h 1819275"/>
              <a:gd name="connsiteX27" fmla="*/ 7152 w 1774058"/>
              <a:gd name="connsiteY27" fmla="*/ 1798 h 1819275"/>
              <a:gd name="connsiteX28" fmla="*/ 0 w 1774058"/>
              <a:gd name="connsiteY28" fmla="*/ 0 h 1819275"/>
              <a:gd name="connsiteX0" fmla="*/ 0 w 1775399"/>
              <a:gd name="connsiteY0" fmla="*/ 0 h 1819275"/>
              <a:gd name="connsiteX1" fmla="*/ 1239837 w 1775399"/>
              <a:gd name="connsiteY1" fmla="*/ 0 h 1819275"/>
              <a:gd name="connsiteX2" fmla="*/ 1425575 w 1775399"/>
              <a:gd name="connsiteY2" fmla="*/ 1819275 h 1819275"/>
              <a:gd name="connsiteX3" fmla="*/ 1217011 w 1775399"/>
              <a:gd name="connsiteY3" fmla="*/ 1151279 h 1819275"/>
              <a:gd name="connsiteX4" fmla="*/ 1120532 w 1775399"/>
              <a:gd name="connsiteY4" fmla="*/ 960656 h 1819275"/>
              <a:gd name="connsiteX5" fmla="*/ 1125218 w 1775399"/>
              <a:gd name="connsiteY5" fmla="*/ 962449 h 1819275"/>
              <a:gd name="connsiteX6" fmla="*/ 1087312 w 1775399"/>
              <a:gd name="connsiteY6" fmla="*/ 895020 h 1819275"/>
              <a:gd name="connsiteX7" fmla="*/ 1067594 w 1775399"/>
              <a:gd name="connsiteY7" fmla="*/ 856060 h 1819275"/>
              <a:gd name="connsiteX8" fmla="*/ 1044723 w 1775399"/>
              <a:gd name="connsiteY8" fmla="*/ 819259 h 1819275"/>
              <a:gd name="connsiteX9" fmla="*/ 1032247 w 1775399"/>
              <a:gd name="connsiteY9" fmla="*/ 797066 h 1819275"/>
              <a:gd name="connsiteX10" fmla="*/ 1011074 w 1775399"/>
              <a:gd name="connsiteY10" fmla="*/ 765115 h 1819275"/>
              <a:gd name="connsiteX11" fmla="*/ 976419 w 1775399"/>
              <a:gd name="connsiteY11" fmla="*/ 709350 h 1819275"/>
              <a:gd name="connsiteX12" fmla="*/ 949071 w 1775399"/>
              <a:gd name="connsiteY12" fmla="*/ 671548 h 1819275"/>
              <a:gd name="connsiteX13" fmla="*/ 932625 w 1775399"/>
              <a:gd name="connsiteY13" fmla="*/ 646730 h 1819275"/>
              <a:gd name="connsiteX14" fmla="*/ 911183 w 1775399"/>
              <a:gd name="connsiteY14" fmla="*/ 619176 h 1819275"/>
              <a:gd name="connsiteX15" fmla="*/ 873826 w 1775399"/>
              <a:gd name="connsiteY15" fmla="*/ 567538 h 1819275"/>
              <a:gd name="connsiteX16" fmla="*/ 842456 w 1775399"/>
              <a:gd name="connsiteY16" fmla="*/ 530859 h 1819275"/>
              <a:gd name="connsiteX17" fmla="*/ 827460 w 1775399"/>
              <a:gd name="connsiteY17" fmla="*/ 511589 h 1819275"/>
              <a:gd name="connsiteX18" fmla="*/ 804660 w 1775399"/>
              <a:gd name="connsiteY18" fmla="*/ 486667 h 1819275"/>
              <a:gd name="connsiteX19" fmla="*/ 759485 w 1775399"/>
              <a:gd name="connsiteY19" fmla="*/ 433846 h 1819275"/>
              <a:gd name="connsiteX20" fmla="*/ 732019 w 1775399"/>
              <a:gd name="connsiteY20" fmla="*/ 407265 h 1819275"/>
              <a:gd name="connsiteX21" fmla="*/ 717863 w 1775399"/>
              <a:gd name="connsiteY21" fmla="*/ 391791 h 1819275"/>
              <a:gd name="connsiteX22" fmla="*/ 677622 w 1775399"/>
              <a:gd name="connsiteY22" fmla="*/ 354620 h 1819275"/>
              <a:gd name="connsiteX23" fmla="*/ 633065 w 1775399"/>
              <a:gd name="connsiteY23" fmla="*/ 311498 h 1819275"/>
              <a:gd name="connsiteX24" fmla="*/ 619739 w 1775399"/>
              <a:gd name="connsiteY24" fmla="*/ 301151 h 1819275"/>
              <a:gd name="connsiteX25" fmla="*/ 604942 w 1775399"/>
              <a:gd name="connsiteY25" fmla="*/ 287483 h 1819275"/>
              <a:gd name="connsiteX26" fmla="*/ 29334 w 1775399"/>
              <a:gd name="connsiteY26" fmla="*/ 3471 h 1819275"/>
              <a:gd name="connsiteX27" fmla="*/ 7152 w 1775399"/>
              <a:gd name="connsiteY27" fmla="*/ 1798 h 1819275"/>
              <a:gd name="connsiteX28" fmla="*/ 0 w 1775399"/>
              <a:gd name="connsiteY28" fmla="*/ 0 h 1819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775399" h="1819275">
                <a:moveTo>
                  <a:pt x="0" y="0"/>
                </a:moveTo>
                <a:lnTo>
                  <a:pt x="1239837" y="0"/>
                </a:lnTo>
                <a:cubicBezTo>
                  <a:pt x="1820863" y="101600"/>
                  <a:pt x="1997075" y="942975"/>
                  <a:pt x="1425575" y="1819275"/>
                </a:cubicBezTo>
                <a:cubicBezTo>
                  <a:pt x="1410692" y="1702594"/>
                  <a:pt x="1345133" y="1441252"/>
                  <a:pt x="1217011" y="1151279"/>
                </a:cubicBezTo>
                <a:lnTo>
                  <a:pt x="1120532" y="960656"/>
                </a:lnTo>
                <a:lnTo>
                  <a:pt x="1125218" y="962449"/>
                </a:lnTo>
                <a:lnTo>
                  <a:pt x="1087312" y="895020"/>
                </a:lnTo>
                <a:lnTo>
                  <a:pt x="1067594" y="856060"/>
                </a:lnTo>
                <a:lnTo>
                  <a:pt x="1044723" y="819259"/>
                </a:lnTo>
                <a:lnTo>
                  <a:pt x="1032247" y="797066"/>
                </a:lnTo>
                <a:lnTo>
                  <a:pt x="1011074" y="765115"/>
                </a:lnTo>
                <a:lnTo>
                  <a:pt x="976419" y="709350"/>
                </a:lnTo>
                <a:lnTo>
                  <a:pt x="949071" y="671548"/>
                </a:lnTo>
                <a:lnTo>
                  <a:pt x="932625" y="646730"/>
                </a:lnTo>
                <a:lnTo>
                  <a:pt x="911183" y="619176"/>
                </a:lnTo>
                <a:lnTo>
                  <a:pt x="873826" y="567538"/>
                </a:lnTo>
                <a:lnTo>
                  <a:pt x="842456" y="530859"/>
                </a:lnTo>
                <a:lnTo>
                  <a:pt x="827460" y="511589"/>
                </a:lnTo>
                <a:lnTo>
                  <a:pt x="804660" y="486667"/>
                </a:lnTo>
                <a:lnTo>
                  <a:pt x="759485" y="433846"/>
                </a:lnTo>
                <a:lnTo>
                  <a:pt x="732019" y="407265"/>
                </a:lnTo>
                <a:lnTo>
                  <a:pt x="717863" y="391791"/>
                </a:lnTo>
                <a:lnTo>
                  <a:pt x="677622" y="354620"/>
                </a:lnTo>
                <a:lnTo>
                  <a:pt x="633065" y="311498"/>
                </a:lnTo>
                <a:lnTo>
                  <a:pt x="619739" y="301151"/>
                </a:lnTo>
                <a:lnTo>
                  <a:pt x="604942" y="287483"/>
                </a:lnTo>
                <a:cubicBezTo>
                  <a:pt x="414589" y="126628"/>
                  <a:pt x="215013" y="30932"/>
                  <a:pt x="29334" y="3471"/>
                </a:cubicBezTo>
                <a:lnTo>
                  <a:pt x="7152" y="1798"/>
                </a:lnTo>
                <a:lnTo>
                  <a:pt x="0" y="0"/>
                </a:lnTo>
                <a:close/>
              </a:path>
            </a:pathLst>
          </a:cu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00">
              <a:cs typeface="+mn-ea"/>
              <a:sym typeface="+mn-lt"/>
            </a:endParaRPr>
          </a:p>
        </p:txBody>
      </p:sp>
      <p:sp>
        <p:nvSpPr>
          <p:cNvPr id="654" name="任意多边形 653"/>
          <p:cNvSpPr/>
          <p:nvPr/>
        </p:nvSpPr>
        <p:spPr>
          <a:xfrm rot="18018922">
            <a:off x="3356730" y="1194523"/>
            <a:ext cx="1368452" cy="1407854"/>
          </a:xfrm>
          <a:custGeom>
            <a:avLst/>
            <a:gdLst>
              <a:gd name="connsiteX0" fmla="*/ 0 w 1768701"/>
              <a:gd name="connsiteY0" fmla="*/ 0 h 1819275"/>
              <a:gd name="connsiteX1" fmla="*/ 1239837 w 1768701"/>
              <a:gd name="connsiteY1" fmla="*/ 0 h 1819275"/>
              <a:gd name="connsiteX2" fmla="*/ 1425575 w 1768701"/>
              <a:gd name="connsiteY2" fmla="*/ 1819275 h 1819275"/>
              <a:gd name="connsiteX3" fmla="*/ 1217011 w 1768701"/>
              <a:gd name="connsiteY3" fmla="*/ 1151279 h 1819275"/>
              <a:gd name="connsiteX4" fmla="*/ 1120532 w 1768701"/>
              <a:gd name="connsiteY4" fmla="*/ 960656 h 1819275"/>
              <a:gd name="connsiteX5" fmla="*/ 1125218 w 1768701"/>
              <a:gd name="connsiteY5" fmla="*/ 962449 h 1819275"/>
              <a:gd name="connsiteX6" fmla="*/ 1087312 w 1768701"/>
              <a:gd name="connsiteY6" fmla="*/ 895020 h 1819275"/>
              <a:gd name="connsiteX7" fmla="*/ 1067594 w 1768701"/>
              <a:gd name="connsiteY7" fmla="*/ 856060 h 1819275"/>
              <a:gd name="connsiteX8" fmla="*/ 1044723 w 1768701"/>
              <a:gd name="connsiteY8" fmla="*/ 819259 h 1819275"/>
              <a:gd name="connsiteX9" fmla="*/ 1032247 w 1768701"/>
              <a:gd name="connsiteY9" fmla="*/ 797066 h 1819275"/>
              <a:gd name="connsiteX10" fmla="*/ 1011074 w 1768701"/>
              <a:gd name="connsiteY10" fmla="*/ 765115 h 1819275"/>
              <a:gd name="connsiteX11" fmla="*/ 976419 w 1768701"/>
              <a:gd name="connsiteY11" fmla="*/ 709350 h 1819275"/>
              <a:gd name="connsiteX12" fmla="*/ 949071 w 1768701"/>
              <a:gd name="connsiteY12" fmla="*/ 671548 h 1819275"/>
              <a:gd name="connsiteX13" fmla="*/ 932625 w 1768701"/>
              <a:gd name="connsiteY13" fmla="*/ 646730 h 1819275"/>
              <a:gd name="connsiteX14" fmla="*/ 911183 w 1768701"/>
              <a:gd name="connsiteY14" fmla="*/ 619176 h 1819275"/>
              <a:gd name="connsiteX15" fmla="*/ 873826 w 1768701"/>
              <a:gd name="connsiteY15" fmla="*/ 567538 h 1819275"/>
              <a:gd name="connsiteX16" fmla="*/ 842456 w 1768701"/>
              <a:gd name="connsiteY16" fmla="*/ 530859 h 1819275"/>
              <a:gd name="connsiteX17" fmla="*/ 827460 w 1768701"/>
              <a:gd name="connsiteY17" fmla="*/ 511589 h 1819275"/>
              <a:gd name="connsiteX18" fmla="*/ 804660 w 1768701"/>
              <a:gd name="connsiteY18" fmla="*/ 486667 h 1819275"/>
              <a:gd name="connsiteX19" fmla="*/ 759485 w 1768701"/>
              <a:gd name="connsiteY19" fmla="*/ 433846 h 1819275"/>
              <a:gd name="connsiteX20" fmla="*/ 732019 w 1768701"/>
              <a:gd name="connsiteY20" fmla="*/ 407265 h 1819275"/>
              <a:gd name="connsiteX21" fmla="*/ 717863 w 1768701"/>
              <a:gd name="connsiteY21" fmla="*/ 391791 h 1819275"/>
              <a:gd name="connsiteX22" fmla="*/ 677622 w 1768701"/>
              <a:gd name="connsiteY22" fmla="*/ 354620 h 1819275"/>
              <a:gd name="connsiteX23" fmla="*/ 633065 w 1768701"/>
              <a:gd name="connsiteY23" fmla="*/ 311498 h 1819275"/>
              <a:gd name="connsiteX24" fmla="*/ 619739 w 1768701"/>
              <a:gd name="connsiteY24" fmla="*/ 301151 h 1819275"/>
              <a:gd name="connsiteX25" fmla="*/ 604942 w 1768701"/>
              <a:gd name="connsiteY25" fmla="*/ 287483 h 1819275"/>
              <a:gd name="connsiteX26" fmla="*/ 29334 w 1768701"/>
              <a:gd name="connsiteY26" fmla="*/ 3471 h 1819275"/>
              <a:gd name="connsiteX27" fmla="*/ 7152 w 1768701"/>
              <a:gd name="connsiteY27" fmla="*/ 1798 h 1819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768701" h="1819275">
                <a:moveTo>
                  <a:pt x="0" y="0"/>
                </a:moveTo>
                <a:lnTo>
                  <a:pt x="1239837" y="0"/>
                </a:lnTo>
                <a:cubicBezTo>
                  <a:pt x="1820863" y="101600"/>
                  <a:pt x="1981200" y="942975"/>
                  <a:pt x="1425575" y="1819275"/>
                </a:cubicBezTo>
                <a:cubicBezTo>
                  <a:pt x="1410692" y="1702594"/>
                  <a:pt x="1345133" y="1441252"/>
                  <a:pt x="1217011" y="1151279"/>
                </a:cubicBezTo>
                <a:lnTo>
                  <a:pt x="1120532" y="960656"/>
                </a:lnTo>
                <a:lnTo>
                  <a:pt x="1125218" y="962449"/>
                </a:lnTo>
                <a:lnTo>
                  <a:pt x="1087312" y="895020"/>
                </a:lnTo>
                <a:lnTo>
                  <a:pt x="1067594" y="856060"/>
                </a:lnTo>
                <a:lnTo>
                  <a:pt x="1044723" y="819259"/>
                </a:lnTo>
                <a:lnTo>
                  <a:pt x="1032247" y="797066"/>
                </a:lnTo>
                <a:lnTo>
                  <a:pt x="1011074" y="765115"/>
                </a:lnTo>
                <a:lnTo>
                  <a:pt x="976419" y="709350"/>
                </a:lnTo>
                <a:lnTo>
                  <a:pt x="949071" y="671548"/>
                </a:lnTo>
                <a:lnTo>
                  <a:pt x="932625" y="646730"/>
                </a:lnTo>
                <a:lnTo>
                  <a:pt x="911183" y="619176"/>
                </a:lnTo>
                <a:lnTo>
                  <a:pt x="873826" y="567538"/>
                </a:lnTo>
                <a:lnTo>
                  <a:pt x="842456" y="530859"/>
                </a:lnTo>
                <a:lnTo>
                  <a:pt x="827460" y="511589"/>
                </a:lnTo>
                <a:lnTo>
                  <a:pt x="804660" y="486667"/>
                </a:lnTo>
                <a:lnTo>
                  <a:pt x="759485" y="433846"/>
                </a:lnTo>
                <a:lnTo>
                  <a:pt x="732019" y="407265"/>
                </a:lnTo>
                <a:lnTo>
                  <a:pt x="717863" y="391791"/>
                </a:lnTo>
                <a:lnTo>
                  <a:pt x="677622" y="354620"/>
                </a:lnTo>
                <a:lnTo>
                  <a:pt x="633065" y="311498"/>
                </a:lnTo>
                <a:lnTo>
                  <a:pt x="619739" y="301151"/>
                </a:lnTo>
                <a:lnTo>
                  <a:pt x="604942" y="287483"/>
                </a:lnTo>
                <a:cubicBezTo>
                  <a:pt x="414589" y="126628"/>
                  <a:pt x="215013" y="30932"/>
                  <a:pt x="29334" y="3471"/>
                </a:cubicBezTo>
                <a:lnTo>
                  <a:pt x="7152" y="1798"/>
                </a:lnTo>
                <a:close/>
              </a:path>
            </a:pathLst>
          </a:cu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00">
              <a:cs typeface="+mn-ea"/>
              <a:sym typeface="+mn-lt"/>
            </a:endParaRPr>
          </a:p>
        </p:txBody>
      </p:sp>
      <p:sp>
        <p:nvSpPr>
          <p:cNvPr id="655" name="任意多边形 654"/>
          <p:cNvSpPr/>
          <p:nvPr/>
        </p:nvSpPr>
        <p:spPr>
          <a:xfrm rot="14427225">
            <a:off x="3077131" y="1760545"/>
            <a:ext cx="1368452" cy="1409369"/>
          </a:xfrm>
          <a:custGeom>
            <a:avLst/>
            <a:gdLst>
              <a:gd name="connsiteX0" fmla="*/ 0 w 1768701"/>
              <a:gd name="connsiteY0" fmla="*/ 0 h 1819275"/>
              <a:gd name="connsiteX1" fmla="*/ 1239837 w 1768701"/>
              <a:gd name="connsiteY1" fmla="*/ 0 h 1819275"/>
              <a:gd name="connsiteX2" fmla="*/ 1425575 w 1768701"/>
              <a:gd name="connsiteY2" fmla="*/ 1819275 h 1819275"/>
              <a:gd name="connsiteX3" fmla="*/ 1217011 w 1768701"/>
              <a:gd name="connsiteY3" fmla="*/ 1151279 h 1819275"/>
              <a:gd name="connsiteX4" fmla="*/ 1120532 w 1768701"/>
              <a:gd name="connsiteY4" fmla="*/ 960656 h 1819275"/>
              <a:gd name="connsiteX5" fmla="*/ 1125218 w 1768701"/>
              <a:gd name="connsiteY5" fmla="*/ 962449 h 1819275"/>
              <a:gd name="connsiteX6" fmla="*/ 1087312 w 1768701"/>
              <a:gd name="connsiteY6" fmla="*/ 895020 h 1819275"/>
              <a:gd name="connsiteX7" fmla="*/ 1067594 w 1768701"/>
              <a:gd name="connsiteY7" fmla="*/ 856060 h 1819275"/>
              <a:gd name="connsiteX8" fmla="*/ 1044723 w 1768701"/>
              <a:gd name="connsiteY8" fmla="*/ 819259 h 1819275"/>
              <a:gd name="connsiteX9" fmla="*/ 1032247 w 1768701"/>
              <a:gd name="connsiteY9" fmla="*/ 797066 h 1819275"/>
              <a:gd name="connsiteX10" fmla="*/ 1011074 w 1768701"/>
              <a:gd name="connsiteY10" fmla="*/ 765115 h 1819275"/>
              <a:gd name="connsiteX11" fmla="*/ 976419 w 1768701"/>
              <a:gd name="connsiteY11" fmla="*/ 709350 h 1819275"/>
              <a:gd name="connsiteX12" fmla="*/ 949071 w 1768701"/>
              <a:gd name="connsiteY12" fmla="*/ 671548 h 1819275"/>
              <a:gd name="connsiteX13" fmla="*/ 932625 w 1768701"/>
              <a:gd name="connsiteY13" fmla="*/ 646730 h 1819275"/>
              <a:gd name="connsiteX14" fmla="*/ 911183 w 1768701"/>
              <a:gd name="connsiteY14" fmla="*/ 619176 h 1819275"/>
              <a:gd name="connsiteX15" fmla="*/ 873826 w 1768701"/>
              <a:gd name="connsiteY15" fmla="*/ 567538 h 1819275"/>
              <a:gd name="connsiteX16" fmla="*/ 842456 w 1768701"/>
              <a:gd name="connsiteY16" fmla="*/ 530859 h 1819275"/>
              <a:gd name="connsiteX17" fmla="*/ 827460 w 1768701"/>
              <a:gd name="connsiteY17" fmla="*/ 511589 h 1819275"/>
              <a:gd name="connsiteX18" fmla="*/ 804660 w 1768701"/>
              <a:gd name="connsiteY18" fmla="*/ 486667 h 1819275"/>
              <a:gd name="connsiteX19" fmla="*/ 759485 w 1768701"/>
              <a:gd name="connsiteY19" fmla="*/ 433846 h 1819275"/>
              <a:gd name="connsiteX20" fmla="*/ 732019 w 1768701"/>
              <a:gd name="connsiteY20" fmla="*/ 407265 h 1819275"/>
              <a:gd name="connsiteX21" fmla="*/ 717863 w 1768701"/>
              <a:gd name="connsiteY21" fmla="*/ 391791 h 1819275"/>
              <a:gd name="connsiteX22" fmla="*/ 677622 w 1768701"/>
              <a:gd name="connsiteY22" fmla="*/ 354620 h 1819275"/>
              <a:gd name="connsiteX23" fmla="*/ 633065 w 1768701"/>
              <a:gd name="connsiteY23" fmla="*/ 311498 h 1819275"/>
              <a:gd name="connsiteX24" fmla="*/ 619739 w 1768701"/>
              <a:gd name="connsiteY24" fmla="*/ 301151 h 1819275"/>
              <a:gd name="connsiteX25" fmla="*/ 604942 w 1768701"/>
              <a:gd name="connsiteY25" fmla="*/ 287483 h 1819275"/>
              <a:gd name="connsiteX26" fmla="*/ 29334 w 1768701"/>
              <a:gd name="connsiteY26" fmla="*/ 3471 h 1819275"/>
              <a:gd name="connsiteX27" fmla="*/ 7152 w 1768701"/>
              <a:gd name="connsiteY27" fmla="*/ 1798 h 1819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768701" h="1819275">
                <a:moveTo>
                  <a:pt x="0" y="0"/>
                </a:moveTo>
                <a:lnTo>
                  <a:pt x="1239837" y="0"/>
                </a:lnTo>
                <a:cubicBezTo>
                  <a:pt x="1820863" y="101600"/>
                  <a:pt x="1981200" y="942975"/>
                  <a:pt x="1425575" y="1819275"/>
                </a:cubicBezTo>
                <a:cubicBezTo>
                  <a:pt x="1410692" y="1702594"/>
                  <a:pt x="1345133" y="1441252"/>
                  <a:pt x="1217011" y="1151279"/>
                </a:cubicBezTo>
                <a:lnTo>
                  <a:pt x="1120532" y="960656"/>
                </a:lnTo>
                <a:lnTo>
                  <a:pt x="1125218" y="962449"/>
                </a:lnTo>
                <a:lnTo>
                  <a:pt x="1087312" y="895020"/>
                </a:lnTo>
                <a:lnTo>
                  <a:pt x="1067594" y="856060"/>
                </a:lnTo>
                <a:lnTo>
                  <a:pt x="1044723" y="819259"/>
                </a:lnTo>
                <a:lnTo>
                  <a:pt x="1032247" y="797066"/>
                </a:lnTo>
                <a:lnTo>
                  <a:pt x="1011074" y="765115"/>
                </a:lnTo>
                <a:lnTo>
                  <a:pt x="976419" y="709350"/>
                </a:lnTo>
                <a:lnTo>
                  <a:pt x="949071" y="671548"/>
                </a:lnTo>
                <a:lnTo>
                  <a:pt x="932625" y="646730"/>
                </a:lnTo>
                <a:lnTo>
                  <a:pt x="911183" y="619176"/>
                </a:lnTo>
                <a:lnTo>
                  <a:pt x="873826" y="567538"/>
                </a:lnTo>
                <a:lnTo>
                  <a:pt x="842456" y="530859"/>
                </a:lnTo>
                <a:lnTo>
                  <a:pt x="827460" y="511589"/>
                </a:lnTo>
                <a:lnTo>
                  <a:pt x="804660" y="486667"/>
                </a:lnTo>
                <a:lnTo>
                  <a:pt x="759485" y="433846"/>
                </a:lnTo>
                <a:lnTo>
                  <a:pt x="732019" y="407265"/>
                </a:lnTo>
                <a:lnTo>
                  <a:pt x="717863" y="391791"/>
                </a:lnTo>
                <a:lnTo>
                  <a:pt x="677622" y="354620"/>
                </a:lnTo>
                <a:lnTo>
                  <a:pt x="633065" y="311498"/>
                </a:lnTo>
                <a:lnTo>
                  <a:pt x="619739" y="301151"/>
                </a:lnTo>
                <a:lnTo>
                  <a:pt x="604942" y="287483"/>
                </a:lnTo>
                <a:cubicBezTo>
                  <a:pt x="414589" y="126628"/>
                  <a:pt x="215013" y="30932"/>
                  <a:pt x="29334" y="3471"/>
                </a:cubicBezTo>
                <a:lnTo>
                  <a:pt x="7152" y="1798"/>
                </a:lnTo>
                <a:close/>
              </a:path>
            </a:pathLst>
          </a:cu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00">
              <a:cs typeface="+mn-ea"/>
              <a:sym typeface="+mn-lt"/>
            </a:endParaRPr>
          </a:p>
        </p:txBody>
      </p:sp>
      <p:sp>
        <p:nvSpPr>
          <p:cNvPr id="656" name="任意多边形 655"/>
          <p:cNvSpPr/>
          <p:nvPr/>
        </p:nvSpPr>
        <p:spPr>
          <a:xfrm rot="10859581">
            <a:off x="3427956" y="2291709"/>
            <a:ext cx="1369967" cy="1409370"/>
          </a:xfrm>
          <a:custGeom>
            <a:avLst/>
            <a:gdLst>
              <a:gd name="connsiteX0" fmla="*/ 0 w 1768701"/>
              <a:gd name="connsiteY0" fmla="*/ 0 h 1819275"/>
              <a:gd name="connsiteX1" fmla="*/ 1239837 w 1768701"/>
              <a:gd name="connsiteY1" fmla="*/ 0 h 1819275"/>
              <a:gd name="connsiteX2" fmla="*/ 1425575 w 1768701"/>
              <a:gd name="connsiteY2" fmla="*/ 1819275 h 1819275"/>
              <a:gd name="connsiteX3" fmla="*/ 1217011 w 1768701"/>
              <a:gd name="connsiteY3" fmla="*/ 1151279 h 1819275"/>
              <a:gd name="connsiteX4" fmla="*/ 1120532 w 1768701"/>
              <a:gd name="connsiteY4" fmla="*/ 960656 h 1819275"/>
              <a:gd name="connsiteX5" fmla="*/ 1125218 w 1768701"/>
              <a:gd name="connsiteY5" fmla="*/ 962449 h 1819275"/>
              <a:gd name="connsiteX6" fmla="*/ 1087312 w 1768701"/>
              <a:gd name="connsiteY6" fmla="*/ 895020 h 1819275"/>
              <a:gd name="connsiteX7" fmla="*/ 1067594 w 1768701"/>
              <a:gd name="connsiteY7" fmla="*/ 856060 h 1819275"/>
              <a:gd name="connsiteX8" fmla="*/ 1044723 w 1768701"/>
              <a:gd name="connsiteY8" fmla="*/ 819259 h 1819275"/>
              <a:gd name="connsiteX9" fmla="*/ 1032247 w 1768701"/>
              <a:gd name="connsiteY9" fmla="*/ 797066 h 1819275"/>
              <a:gd name="connsiteX10" fmla="*/ 1011074 w 1768701"/>
              <a:gd name="connsiteY10" fmla="*/ 765115 h 1819275"/>
              <a:gd name="connsiteX11" fmla="*/ 976419 w 1768701"/>
              <a:gd name="connsiteY11" fmla="*/ 709350 h 1819275"/>
              <a:gd name="connsiteX12" fmla="*/ 949071 w 1768701"/>
              <a:gd name="connsiteY12" fmla="*/ 671548 h 1819275"/>
              <a:gd name="connsiteX13" fmla="*/ 932625 w 1768701"/>
              <a:gd name="connsiteY13" fmla="*/ 646730 h 1819275"/>
              <a:gd name="connsiteX14" fmla="*/ 911183 w 1768701"/>
              <a:gd name="connsiteY14" fmla="*/ 619176 h 1819275"/>
              <a:gd name="connsiteX15" fmla="*/ 873826 w 1768701"/>
              <a:gd name="connsiteY15" fmla="*/ 567538 h 1819275"/>
              <a:gd name="connsiteX16" fmla="*/ 842456 w 1768701"/>
              <a:gd name="connsiteY16" fmla="*/ 530859 h 1819275"/>
              <a:gd name="connsiteX17" fmla="*/ 827460 w 1768701"/>
              <a:gd name="connsiteY17" fmla="*/ 511589 h 1819275"/>
              <a:gd name="connsiteX18" fmla="*/ 804660 w 1768701"/>
              <a:gd name="connsiteY18" fmla="*/ 486667 h 1819275"/>
              <a:gd name="connsiteX19" fmla="*/ 759485 w 1768701"/>
              <a:gd name="connsiteY19" fmla="*/ 433846 h 1819275"/>
              <a:gd name="connsiteX20" fmla="*/ 732019 w 1768701"/>
              <a:gd name="connsiteY20" fmla="*/ 407265 h 1819275"/>
              <a:gd name="connsiteX21" fmla="*/ 717863 w 1768701"/>
              <a:gd name="connsiteY21" fmla="*/ 391791 h 1819275"/>
              <a:gd name="connsiteX22" fmla="*/ 677622 w 1768701"/>
              <a:gd name="connsiteY22" fmla="*/ 354620 h 1819275"/>
              <a:gd name="connsiteX23" fmla="*/ 633065 w 1768701"/>
              <a:gd name="connsiteY23" fmla="*/ 311498 h 1819275"/>
              <a:gd name="connsiteX24" fmla="*/ 619739 w 1768701"/>
              <a:gd name="connsiteY24" fmla="*/ 301151 h 1819275"/>
              <a:gd name="connsiteX25" fmla="*/ 604942 w 1768701"/>
              <a:gd name="connsiteY25" fmla="*/ 287483 h 1819275"/>
              <a:gd name="connsiteX26" fmla="*/ 29334 w 1768701"/>
              <a:gd name="connsiteY26" fmla="*/ 3471 h 1819275"/>
              <a:gd name="connsiteX27" fmla="*/ 7152 w 1768701"/>
              <a:gd name="connsiteY27" fmla="*/ 1798 h 1819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768701" h="1819275">
                <a:moveTo>
                  <a:pt x="0" y="0"/>
                </a:moveTo>
                <a:lnTo>
                  <a:pt x="1239837" y="0"/>
                </a:lnTo>
                <a:cubicBezTo>
                  <a:pt x="1820863" y="101600"/>
                  <a:pt x="1981200" y="942975"/>
                  <a:pt x="1425575" y="1819275"/>
                </a:cubicBezTo>
                <a:cubicBezTo>
                  <a:pt x="1410692" y="1702594"/>
                  <a:pt x="1345133" y="1441252"/>
                  <a:pt x="1217011" y="1151279"/>
                </a:cubicBezTo>
                <a:lnTo>
                  <a:pt x="1120532" y="960656"/>
                </a:lnTo>
                <a:lnTo>
                  <a:pt x="1125218" y="962449"/>
                </a:lnTo>
                <a:lnTo>
                  <a:pt x="1087312" y="895020"/>
                </a:lnTo>
                <a:lnTo>
                  <a:pt x="1067594" y="856060"/>
                </a:lnTo>
                <a:lnTo>
                  <a:pt x="1044723" y="819259"/>
                </a:lnTo>
                <a:lnTo>
                  <a:pt x="1032247" y="797066"/>
                </a:lnTo>
                <a:lnTo>
                  <a:pt x="1011074" y="765115"/>
                </a:lnTo>
                <a:lnTo>
                  <a:pt x="976419" y="709350"/>
                </a:lnTo>
                <a:lnTo>
                  <a:pt x="949071" y="671548"/>
                </a:lnTo>
                <a:lnTo>
                  <a:pt x="932625" y="646730"/>
                </a:lnTo>
                <a:lnTo>
                  <a:pt x="911183" y="619176"/>
                </a:lnTo>
                <a:lnTo>
                  <a:pt x="873826" y="567538"/>
                </a:lnTo>
                <a:lnTo>
                  <a:pt x="842456" y="530859"/>
                </a:lnTo>
                <a:lnTo>
                  <a:pt x="827460" y="511589"/>
                </a:lnTo>
                <a:lnTo>
                  <a:pt x="804660" y="486667"/>
                </a:lnTo>
                <a:lnTo>
                  <a:pt x="759485" y="433846"/>
                </a:lnTo>
                <a:lnTo>
                  <a:pt x="732019" y="407265"/>
                </a:lnTo>
                <a:lnTo>
                  <a:pt x="717863" y="391791"/>
                </a:lnTo>
                <a:lnTo>
                  <a:pt x="677622" y="354620"/>
                </a:lnTo>
                <a:lnTo>
                  <a:pt x="633065" y="311498"/>
                </a:lnTo>
                <a:lnTo>
                  <a:pt x="619739" y="301151"/>
                </a:lnTo>
                <a:lnTo>
                  <a:pt x="604942" y="287483"/>
                </a:lnTo>
                <a:cubicBezTo>
                  <a:pt x="414589" y="126628"/>
                  <a:pt x="215013" y="30932"/>
                  <a:pt x="29334" y="3471"/>
                </a:cubicBezTo>
                <a:lnTo>
                  <a:pt x="7152" y="1798"/>
                </a:lnTo>
                <a:close/>
              </a:path>
            </a:pathLst>
          </a:cu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00">
              <a:cs typeface="+mn-ea"/>
              <a:sym typeface="+mn-lt"/>
            </a:endParaRPr>
          </a:p>
        </p:txBody>
      </p:sp>
      <p:sp>
        <p:nvSpPr>
          <p:cNvPr id="657" name="任意多边形 656"/>
          <p:cNvSpPr/>
          <p:nvPr/>
        </p:nvSpPr>
        <p:spPr>
          <a:xfrm rot="7267884">
            <a:off x="4056111" y="2251550"/>
            <a:ext cx="1369968" cy="1407854"/>
          </a:xfrm>
          <a:custGeom>
            <a:avLst/>
            <a:gdLst>
              <a:gd name="connsiteX0" fmla="*/ 0 w 1768701"/>
              <a:gd name="connsiteY0" fmla="*/ 0 h 1819275"/>
              <a:gd name="connsiteX1" fmla="*/ 1239837 w 1768701"/>
              <a:gd name="connsiteY1" fmla="*/ 0 h 1819275"/>
              <a:gd name="connsiteX2" fmla="*/ 1425575 w 1768701"/>
              <a:gd name="connsiteY2" fmla="*/ 1819275 h 1819275"/>
              <a:gd name="connsiteX3" fmla="*/ 1217011 w 1768701"/>
              <a:gd name="connsiteY3" fmla="*/ 1151279 h 1819275"/>
              <a:gd name="connsiteX4" fmla="*/ 1120532 w 1768701"/>
              <a:gd name="connsiteY4" fmla="*/ 960656 h 1819275"/>
              <a:gd name="connsiteX5" fmla="*/ 1125218 w 1768701"/>
              <a:gd name="connsiteY5" fmla="*/ 962449 h 1819275"/>
              <a:gd name="connsiteX6" fmla="*/ 1087312 w 1768701"/>
              <a:gd name="connsiteY6" fmla="*/ 895020 h 1819275"/>
              <a:gd name="connsiteX7" fmla="*/ 1067594 w 1768701"/>
              <a:gd name="connsiteY7" fmla="*/ 856060 h 1819275"/>
              <a:gd name="connsiteX8" fmla="*/ 1044723 w 1768701"/>
              <a:gd name="connsiteY8" fmla="*/ 819259 h 1819275"/>
              <a:gd name="connsiteX9" fmla="*/ 1032247 w 1768701"/>
              <a:gd name="connsiteY9" fmla="*/ 797066 h 1819275"/>
              <a:gd name="connsiteX10" fmla="*/ 1011074 w 1768701"/>
              <a:gd name="connsiteY10" fmla="*/ 765115 h 1819275"/>
              <a:gd name="connsiteX11" fmla="*/ 976419 w 1768701"/>
              <a:gd name="connsiteY11" fmla="*/ 709350 h 1819275"/>
              <a:gd name="connsiteX12" fmla="*/ 949071 w 1768701"/>
              <a:gd name="connsiteY12" fmla="*/ 671548 h 1819275"/>
              <a:gd name="connsiteX13" fmla="*/ 932625 w 1768701"/>
              <a:gd name="connsiteY13" fmla="*/ 646730 h 1819275"/>
              <a:gd name="connsiteX14" fmla="*/ 911183 w 1768701"/>
              <a:gd name="connsiteY14" fmla="*/ 619176 h 1819275"/>
              <a:gd name="connsiteX15" fmla="*/ 873826 w 1768701"/>
              <a:gd name="connsiteY15" fmla="*/ 567538 h 1819275"/>
              <a:gd name="connsiteX16" fmla="*/ 842456 w 1768701"/>
              <a:gd name="connsiteY16" fmla="*/ 530859 h 1819275"/>
              <a:gd name="connsiteX17" fmla="*/ 827460 w 1768701"/>
              <a:gd name="connsiteY17" fmla="*/ 511589 h 1819275"/>
              <a:gd name="connsiteX18" fmla="*/ 804660 w 1768701"/>
              <a:gd name="connsiteY18" fmla="*/ 486667 h 1819275"/>
              <a:gd name="connsiteX19" fmla="*/ 759485 w 1768701"/>
              <a:gd name="connsiteY19" fmla="*/ 433846 h 1819275"/>
              <a:gd name="connsiteX20" fmla="*/ 732019 w 1768701"/>
              <a:gd name="connsiteY20" fmla="*/ 407265 h 1819275"/>
              <a:gd name="connsiteX21" fmla="*/ 717863 w 1768701"/>
              <a:gd name="connsiteY21" fmla="*/ 391791 h 1819275"/>
              <a:gd name="connsiteX22" fmla="*/ 677622 w 1768701"/>
              <a:gd name="connsiteY22" fmla="*/ 354620 h 1819275"/>
              <a:gd name="connsiteX23" fmla="*/ 633065 w 1768701"/>
              <a:gd name="connsiteY23" fmla="*/ 311498 h 1819275"/>
              <a:gd name="connsiteX24" fmla="*/ 619739 w 1768701"/>
              <a:gd name="connsiteY24" fmla="*/ 301151 h 1819275"/>
              <a:gd name="connsiteX25" fmla="*/ 604942 w 1768701"/>
              <a:gd name="connsiteY25" fmla="*/ 287483 h 1819275"/>
              <a:gd name="connsiteX26" fmla="*/ 29334 w 1768701"/>
              <a:gd name="connsiteY26" fmla="*/ 3471 h 1819275"/>
              <a:gd name="connsiteX27" fmla="*/ 7152 w 1768701"/>
              <a:gd name="connsiteY27" fmla="*/ 1798 h 1819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768701" h="1819275">
                <a:moveTo>
                  <a:pt x="0" y="0"/>
                </a:moveTo>
                <a:lnTo>
                  <a:pt x="1239837" y="0"/>
                </a:lnTo>
                <a:cubicBezTo>
                  <a:pt x="1820863" y="101600"/>
                  <a:pt x="1981200" y="942975"/>
                  <a:pt x="1425575" y="1819275"/>
                </a:cubicBezTo>
                <a:cubicBezTo>
                  <a:pt x="1410692" y="1702594"/>
                  <a:pt x="1345133" y="1441252"/>
                  <a:pt x="1217011" y="1151279"/>
                </a:cubicBezTo>
                <a:lnTo>
                  <a:pt x="1120532" y="960656"/>
                </a:lnTo>
                <a:lnTo>
                  <a:pt x="1125218" y="962449"/>
                </a:lnTo>
                <a:lnTo>
                  <a:pt x="1087312" y="895020"/>
                </a:lnTo>
                <a:lnTo>
                  <a:pt x="1067594" y="856060"/>
                </a:lnTo>
                <a:lnTo>
                  <a:pt x="1044723" y="819259"/>
                </a:lnTo>
                <a:lnTo>
                  <a:pt x="1032247" y="797066"/>
                </a:lnTo>
                <a:lnTo>
                  <a:pt x="1011074" y="765115"/>
                </a:lnTo>
                <a:lnTo>
                  <a:pt x="976419" y="709350"/>
                </a:lnTo>
                <a:lnTo>
                  <a:pt x="949071" y="671548"/>
                </a:lnTo>
                <a:lnTo>
                  <a:pt x="932625" y="646730"/>
                </a:lnTo>
                <a:lnTo>
                  <a:pt x="911183" y="619176"/>
                </a:lnTo>
                <a:lnTo>
                  <a:pt x="873826" y="567538"/>
                </a:lnTo>
                <a:lnTo>
                  <a:pt x="842456" y="530859"/>
                </a:lnTo>
                <a:lnTo>
                  <a:pt x="827460" y="511589"/>
                </a:lnTo>
                <a:lnTo>
                  <a:pt x="804660" y="486667"/>
                </a:lnTo>
                <a:lnTo>
                  <a:pt x="759485" y="433846"/>
                </a:lnTo>
                <a:lnTo>
                  <a:pt x="732019" y="407265"/>
                </a:lnTo>
                <a:lnTo>
                  <a:pt x="717863" y="391791"/>
                </a:lnTo>
                <a:lnTo>
                  <a:pt x="677622" y="354620"/>
                </a:lnTo>
                <a:lnTo>
                  <a:pt x="633065" y="311498"/>
                </a:lnTo>
                <a:lnTo>
                  <a:pt x="619739" y="301151"/>
                </a:lnTo>
                <a:lnTo>
                  <a:pt x="604942" y="287483"/>
                </a:lnTo>
                <a:cubicBezTo>
                  <a:pt x="414589" y="126628"/>
                  <a:pt x="215013" y="30932"/>
                  <a:pt x="29334" y="3471"/>
                </a:cubicBezTo>
                <a:lnTo>
                  <a:pt x="7152" y="1798"/>
                </a:lnTo>
                <a:close/>
              </a:path>
            </a:pathLst>
          </a:custGeom>
          <a:solidFill>
            <a:schemeClr val="accent4"/>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00">
              <a:cs typeface="+mn-ea"/>
              <a:sym typeface="+mn-lt"/>
            </a:endParaRPr>
          </a:p>
        </p:txBody>
      </p:sp>
      <p:sp>
        <p:nvSpPr>
          <p:cNvPr id="658" name="任意多边形 657"/>
          <p:cNvSpPr/>
          <p:nvPr/>
        </p:nvSpPr>
        <p:spPr>
          <a:xfrm rot="3662163">
            <a:off x="4337986" y="1687803"/>
            <a:ext cx="1368452" cy="1409369"/>
          </a:xfrm>
          <a:custGeom>
            <a:avLst/>
            <a:gdLst>
              <a:gd name="connsiteX0" fmla="*/ 0 w 1768701"/>
              <a:gd name="connsiteY0" fmla="*/ 0 h 1819275"/>
              <a:gd name="connsiteX1" fmla="*/ 1239837 w 1768701"/>
              <a:gd name="connsiteY1" fmla="*/ 0 h 1819275"/>
              <a:gd name="connsiteX2" fmla="*/ 1425575 w 1768701"/>
              <a:gd name="connsiteY2" fmla="*/ 1819275 h 1819275"/>
              <a:gd name="connsiteX3" fmla="*/ 1217011 w 1768701"/>
              <a:gd name="connsiteY3" fmla="*/ 1151279 h 1819275"/>
              <a:gd name="connsiteX4" fmla="*/ 1120532 w 1768701"/>
              <a:gd name="connsiteY4" fmla="*/ 960656 h 1819275"/>
              <a:gd name="connsiteX5" fmla="*/ 1125218 w 1768701"/>
              <a:gd name="connsiteY5" fmla="*/ 962449 h 1819275"/>
              <a:gd name="connsiteX6" fmla="*/ 1087312 w 1768701"/>
              <a:gd name="connsiteY6" fmla="*/ 895020 h 1819275"/>
              <a:gd name="connsiteX7" fmla="*/ 1067594 w 1768701"/>
              <a:gd name="connsiteY7" fmla="*/ 856060 h 1819275"/>
              <a:gd name="connsiteX8" fmla="*/ 1044723 w 1768701"/>
              <a:gd name="connsiteY8" fmla="*/ 819259 h 1819275"/>
              <a:gd name="connsiteX9" fmla="*/ 1032247 w 1768701"/>
              <a:gd name="connsiteY9" fmla="*/ 797066 h 1819275"/>
              <a:gd name="connsiteX10" fmla="*/ 1011074 w 1768701"/>
              <a:gd name="connsiteY10" fmla="*/ 765115 h 1819275"/>
              <a:gd name="connsiteX11" fmla="*/ 976419 w 1768701"/>
              <a:gd name="connsiteY11" fmla="*/ 709350 h 1819275"/>
              <a:gd name="connsiteX12" fmla="*/ 949071 w 1768701"/>
              <a:gd name="connsiteY12" fmla="*/ 671548 h 1819275"/>
              <a:gd name="connsiteX13" fmla="*/ 932625 w 1768701"/>
              <a:gd name="connsiteY13" fmla="*/ 646730 h 1819275"/>
              <a:gd name="connsiteX14" fmla="*/ 911183 w 1768701"/>
              <a:gd name="connsiteY14" fmla="*/ 619176 h 1819275"/>
              <a:gd name="connsiteX15" fmla="*/ 873826 w 1768701"/>
              <a:gd name="connsiteY15" fmla="*/ 567538 h 1819275"/>
              <a:gd name="connsiteX16" fmla="*/ 842456 w 1768701"/>
              <a:gd name="connsiteY16" fmla="*/ 530859 h 1819275"/>
              <a:gd name="connsiteX17" fmla="*/ 827460 w 1768701"/>
              <a:gd name="connsiteY17" fmla="*/ 511589 h 1819275"/>
              <a:gd name="connsiteX18" fmla="*/ 804660 w 1768701"/>
              <a:gd name="connsiteY18" fmla="*/ 486667 h 1819275"/>
              <a:gd name="connsiteX19" fmla="*/ 759485 w 1768701"/>
              <a:gd name="connsiteY19" fmla="*/ 433846 h 1819275"/>
              <a:gd name="connsiteX20" fmla="*/ 732019 w 1768701"/>
              <a:gd name="connsiteY20" fmla="*/ 407265 h 1819275"/>
              <a:gd name="connsiteX21" fmla="*/ 717863 w 1768701"/>
              <a:gd name="connsiteY21" fmla="*/ 391791 h 1819275"/>
              <a:gd name="connsiteX22" fmla="*/ 677622 w 1768701"/>
              <a:gd name="connsiteY22" fmla="*/ 354620 h 1819275"/>
              <a:gd name="connsiteX23" fmla="*/ 633065 w 1768701"/>
              <a:gd name="connsiteY23" fmla="*/ 311498 h 1819275"/>
              <a:gd name="connsiteX24" fmla="*/ 619739 w 1768701"/>
              <a:gd name="connsiteY24" fmla="*/ 301151 h 1819275"/>
              <a:gd name="connsiteX25" fmla="*/ 604942 w 1768701"/>
              <a:gd name="connsiteY25" fmla="*/ 287483 h 1819275"/>
              <a:gd name="connsiteX26" fmla="*/ 29334 w 1768701"/>
              <a:gd name="connsiteY26" fmla="*/ 3471 h 1819275"/>
              <a:gd name="connsiteX27" fmla="*/ 7152 w 1768701"/>
              <a:gd name="connsiteY27" fmla="*/ 1798 h 1819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768701" h="1819275">
                <a:moveTo>
                  <a:pt x="0" y="0"/>
                </a:moveTo>
                <a:lnTo>
                  <a:pt x="1239837" y="0"/>
                </a:lnTo>
                <a:cubicBezTo>
                  <a:pt x="1820863" y="101600"/>
                  <a:pt x="1981200" y="942975"/>
                  <a:pt x="1425575" y="1819275"/>
                </a:cubicBezTo>
                <a:cubicBezTo>
                  <a:pt x="1410692" y="1702594"/>
                  <a:pt x="1345133" y="1441252"/>
                  <a:pt x="1217011" y="1151279"/>
                </a:cubicBezTo>
                <a:lnTo>
                  <a:pt x="1120532" y="960656"/>
                </a:lnTo>
                <a:lnTo>
                  <a:pt x="1125218" y="962449"/>
                </a:lnTo>
                <a:lnTo>
                  <a:pt x="1087312" y="895020"/>
                </a:lnTo>
                <a:lnTo>
                  <a:pt x="1067594" y="856060"/>
                </a:lnTo>
                <a:lnTo>
                  <a:pt x="1044723" y="819259"/>
                </a:lnTo>
                <a:lnTo>
                  <a:pt x="1032247" y="797066"/>
                </a:lnTo>
                <a:lnTo>
                  <a:pt x="1011074" y="765115"/>
                </a:lnTo>
                <a:lnTo>
                  <a:pt x="976419" y="709350"/>
                </a:lnTo>
                <a:lnTo>
                  <a:pt x="949071" y="671548"/>
                </a:lnTo>
                <a:lnTo>
                  <a:pt x="932625" y="646730"/>
                </a:lnTo>
                <a:lnTo>
                  <a:pt x="911183" y="619176"/>
                </a:lnTo>
                <a:lnTo>
                  <a:pt x="873826" y="567538"/>
                </a:lnTo>
                <a:lnTo>
                  <a:pt x="842456" y="530859"/>
                </a:lnTo>
                <a:lnTo>
                  <a:pt x="827460" y="511589"/>
                </a:lnTo>
                <a:lnTo>
                  <a:pt x="804660" y="486667"/>
                </a:lnTo>
                <a:lnTo>
                  <a:pt x="759485" y="433846"/>
                </a:lnTo>
                <a:lnTo>
                  <a:pt x="732019" y="407265"/>
                </a:lnTo>
                <a:lnTo>
                  <a:pt x="717863" y="391791"/>
                </a:lnTo>
                <a:lnTo>
                  <a:pt x="677622" y="354620"/>
                </a:lnTo>
                <a:lnTo>
                  <a:pt x="633065" y="311498"/>
                </a:lnTo>
                <a:lnTo>
                  <a:pt x="619739" y="301151"/>
                </a:lnTo>
                <a:lnTo>
                  <a:pt x="604942" y="287483"/>
                </a:lnTo>
                <a:cubicBezTo>
                  <a:pt x="414589" y="126628"/>
                  <a:pt x="215013" y="30932"/>
                  <a:pt x="29334" y="3471"/>
                </a:cubicBezTo>
                <a:lnTo>
                  <a:pt x="7152" y="1798"/>
                </a:lnTo>
                <a:close/>
              </a:path>
            </a:pathLst>
          </a:custGeom>
          <a:solidFill>
            <a:schemeClr val="accent3"/>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00">
              <a:cs typeface="+mn-ea"/>
              <a:sym typeface="+mn-lt"/>
            </a:endParaRPr>
          </a:p>
        </p:txBody>
      </p:sp>
      <p:sp>
        <p:nvSpPr>
          <p:cNvPr id="659" name="任意多边形 658"/>
          <p:cNvSpPr/>
          <p:nvPr/>
        </p:nvSpPr>
        <p:spPr>
          <a:xfrm flipH="1">
            <a:off x="2708119" y="1076317"/>
            <a:ext cx="1098702" cy="394017"/>
          </a:xfrm>
          <a:custGeom>
            <a:avLst/>
            <a:gdLst>
              <a:gd name="connsiteX0" fmla="*/ 0 w 2286000"/>
              <a:gd name="connsiteY0" fmla="*/ 472440 h 472440"/>
              <a:gd name="connsiteX1" fmla="*/ 472440 w 2286000"/>
              <a:gd name="connsiteY1" fmla="*/ 0 h 472440"/>
              <a:gd name="connsiteX2" fmla="*/ 2286000 w 2286000"/>
              <a:gd name="connsiteY2" fmla="*/ 0 h 472440"/>
            </a:gdLst>
            <a:ahLst/>
            <a:cxnLst>
              <a:cxn ang="0">
                <a:pos x="connsiteX0" y="connsiteY0"/>
              </a:cxn>
              <a:cxn ang="0">
                <a:pos x="connsiteX1" y="connsiteY1"/>
              </a:cxn>
              <a:cxn ang="0">
                <a:pos x="connsiteX2" y="connsiteY2"/>
              </a:cxn>
            </a:cxnLst>
            <a:rect l="l" t="t" r="r" b="b"/>
            <a:pathLst>
              <a:path w="2286000" h="472440">
                <a:moveTo>
                  <a:pt x="0" y="472440"/>
                </a:moveTo>
                <a:lnTo>
                  <a:pt x="472440" y="0"/>
                </a:lnTo>
                <a:lnTo>
                  <a:pt x="2286000" y="0"/>
                </a:lnTo>
              </a:path>
            </a:pathLst>
          </a:custGeom>
          <a:noFill/>
          <a:ln w="19050" cap="flat" cmpd="sng" algn="ctr">
            <a:solidFill>
              <a:schemeClr val="bg1">
                <a:lumMod val="65000"/>
              </a:schemeClr>
            </a:solidFill>
            <a:prstDash val="sysDot"/>
            <a:miter lim="800000"/>
            <a:headEnd type="oval" w="sm" len="sm"/>
            <a:tailEnd type="oval" w="sm" len="sm"/>
          </a:ln>
          <a:effectLst/>
        </p:spPr>
        <p:txBody>
          <a:bodyPr anchor="ctr"/>
          <a:lstStyle/>
          <a:p>
            <a:pPr algn="ctr">
              <a:defRPr/>
            </a:pPr>
            <a:endParaRPr lang="zh-CN" altLang="en-US" sz="1200" kern="0">
              <a:solidFill>
                <a:sysClr val="window" lastClr="FFFFFF"/>
              </a:solidFill>
              <a:cs typeface="+mn-ea"/>
              <a:sym typeface="+mn-lt"/>
            </a:endParaRPr>
          </a:p>
        </p:txBody>
      </p:sp>
      <p:sp>
        <p:nvSpPr>
          <p:cNvPr id="660" name="任意多边形 659"/>
          <p:cNvSpPr/>
          <p:nvPr/>
        </p:nvSpPr>
        <p:spPr>
          <a:xfrm>
            <a:off x="4946438" y="1076317"/>
            <a:ext cx="1098703" cy="394017"/>
          </a:xfrm>
          <a:custGeom>
            <a:avLst/>
            <a:gdLst>
              <a:gd name="connsiteX0" fmla="*/ 0 w 2286000"/>
              <a:gd name="connsiteY0" fmla="*/ 472440 h 472440"/>
              <a:gd name="connsiteX1" fmla="*/ 472440 w 2286000"/>
              <a:gd name="connsiteY1" fmla="*/ 0 h 472440"/>
              <a:gd name="connsiteX2" fmla="*/ 2286000 w 2286000"/>
              <a:gd name="connsiteY2" fmla="*/ 0 h 472440"/>
            </a:gdLst>
            <a:ahLst/>
            <a:cxnLst>
              <a:cxn ang="0">
                <a:pos x="connsiteX0" y="connsiteY0"/>
              </a:cxn>
              <a:cxn ang="0">
                <a:pos x="connsiteX1" y="connsiteY1"/>
              </a:cxn>
              <a:cxn ang="0">
                <a:pos x="connsiteX2" y="connsiteY2"/>
              </a:cxn>
            </a:cxnLst>
            <a:rect l="l" t="t" r="r" b="b"/>
            <a:pathLst>
              <a:path w="2286000" h="472440">
                <a:moveTo>
                  <a:pt x="0" y="472440"/>
                </a:moveTo>
                <a:lnTo>
                  <a:pt x="472440" y="0"/>
                </a:lnTo>
                <a:lnTo>
                  <a:pt x="2286000" y="0"/>
                </a:lnTo>
              </a:path>
            </a:pathLst>
          </a:custGeom>
          <a:noFill/>
          <a:ln w="19050" cap="flat" cmpd="sng" algn="ctr">
            <a:solidFill>
              <a:schemeClr val="bg1">
                <a:lumMod val="65000"/>
              </a:schemeClr>
            </a:solidFill>
            <a:prstDash val="sysDot"/>
            <a:miter lim="800000"/>
            <a:headEnd type="oval" w="sm" len="sm"/>
            <a:tailEnd type="oval" w="sm" len="sm"/>
          </a:ln>
          <a:effectLst/>
        </p:spPr>
        <p:txBody>
          <a:bodyPr anchor="ctr"/>
          <a:lstStyle/>
          <a:p>
            <a:pPr algn="ctr">
              <a:defRPr/>
            </a:pPr>
            <a:endParaRPr lang="zh-CN" altLang="en-US" sz="1200" kern="0">
              <a:solidFill>
                <a:sysClr val="window" lastClr="FFFFFF"/>
              </a:solidFill>
              <a:cs typeface="+mn-ea"/>
              <a:sym typeface="+mn-lt"/>
            </a:endParaRPr>
          </a:p>
        </p:txBody>
      </p:sp>
      <p:sp>
        <p:nvSpPr>
          <p:cNvPr id="661" name="任意多边形 660"/>
          <p:cNvSpPr/>
          <p:nvPr/>
        </p:nvSpPr>
        <p:spPr>
          <a:xfrm flipH="1" flipV="1">
            <a:off x="2708119" y="3413143"/>
            <a:ext cx="1098702" cy="394017"/>
          </a:xfrm>
          <a:custGeom>
            <a:avLst/>
            <a:gdLst>
              <a:gd name="connsiteX0" fmla="*/ 0 w 2286000"/>
              <a:gd name="connsiteY0" fmla="*/ 472440 h 472440"/>
              <a:gd name="connsiteX1" fmla="*/ 472440 w 2286000"/>
              <a:gd name="connsiteY1" fmla="*/ 0 h 472440"/>
              <a:gd name="connsiteX2" fmla="*/ 2286000 w 2286000"/>
              <a:gd name="connsiteY2" fmla="*/ 0 h 472440"/>
            </a:gdLst>
            <a:ahLst/>
            <a:cxnLst>
              <a:cxn ang="0">
                <a:pos x="connsiteX0" y="connsiteY0"/>
              </a:cxn>
              <a:cxn ang="0">
                <a:pos x="connsiteX1" y="connsiteY1"/>
              </a:cxn>
              <a:cxn ang="0">
                <a:pos x="connsiteX2" y="connsiteY2"/>
              </a:cxn>
            </a:cxnLst>
            <a:rect l="l" t="t" r="r" b="b"/>
            <a:pathLst>
              <a:path w="2286000" h="472440">
                <a:moveTo>
                  <a:pt x="0" y="472440"/>
                </a:moveTo>
                <a:lnTo>
                  <a:pt x="472440" y="0"/>
                </a:lnTo>
                <a:lnTo>
                  <a:pt x="2286000" y="0"/>
                </a:lnTo>
              </a:path>
            </a:pathLst>
          </a:custGeom>
          <a:noFill/>
          <a:ln w="19050" cap="flat" cmpd="sng" algn="ctr">
            <a:solidFill>
              <a:schemeClr val="bg1">
                <a:lumMod val="65000"/>
              </a:schemeClr>
            </a:solidFill>
            <a:prstDash val="sysDot"/>
            <a:miter lim="800000"/>
            <a:headEnd type="oval" w="sm" len="sm"/>
            <a:tailEnd type="oval" w="sm" len="sm"/>
          </a:ln>
          <a:effectLst/>
        </p:spPr>
        <p:txBody>
          <a:bodyPr anchor="ctr"/>
          <a:lstStyle/>
          <a:p>
            <a:pPr algn="ctr">
              <a:defRPr/>
            </a:pPr>
            <a:endParaRPr lang="zh-CN" altLang="en-US" sz="1200" kern="0">
              <a:solidFill>
                <a:sysClr val="window" lastClr="FFFFFF"/>
              </a:solidFill>
              <a:cs typeface="+mn-ea"/>
              <a:sym typeface="+mn-lt"/>
            </a:endParaRPr>
          </a:p>
        </p:txBody>
      </p:sp>
      <p:sp>
        <p:nvSpPr>
          <p:cNvPr id="662" name="任意多边形 661"/>
          <p:cNvSpPr/>
          <p:nvPr/>
        </p:nvSpPr>
        <p:spPr>
          <a:xfrm flipV="1">
            <a:off x="4946438" y="3413143"/>
            <a:ext cx="1098703" cy="394017"/>
          </a:xfrm>
          <a:custGeom>
            <a:avLst/>
            <a:gdLst>
              <a:gd name="connsiteX0" fmla="*/ 0 w 2286000"/>
              <a:gd name="connsiteY0" fmla="*/ 472440 h 472440"/>
              <a:gd name="connsiteX1" fmla="*/ 472440 w 2286000"/>
              <a:gd name="connsiteY1" fmla="*/ 0 h 472440"/>
              <a:gd name="connsiteX2" fmla="*/ 2286000 w 2286000"/>
              <a:gd name="connsiteY2" fmla="*/ 0 h 472440"/>
            </a:gdLst>
            <a:ahLst/>
            <a:cxnLst>
              <a:cxn ang="0">
                <a:pos x="connsiteX0" y="connsiteY0"/>
              </a:cxn>
              <a:cxn ang="0">
                <a:pos x="connsiteX1" y="connsiteY1"/>
              </a:cxn>
              <a:cxn ang="0">
                <a:pos x="connsiteX2" y="connsiteY2"/>
              </a:cxn>
            </a:cxnLst>
            <a:rect l="l" t="t" r="r" b="b"/>
            <a:pathLst>
              <a:path w="2286000" h="472440">
                <a:moveTo>
                  <a:pt x="0" y="472440"/>
                </a:moveTo>
                <a:lnTo>
                  <a:pt x="472440" y="0"/>
                </a:lnTo>
                <a:lnTo>
                  <a:pt x="2286000" y="0"/>
                </a:lnTo>
              </a:path>
            </a:pathLst>
          </a:custGeom>
          <a:noFill/>
          <a:ln w="19050" cap="flat" cmpd="sng" algn="ctr">
            <a:solidFill>
              <a:schemeClr val="bg1">
                <a:lumMod val="65000"/>
              </a:schemeClr>
            </a:solidFill>
            <a:prstDash val="sysDot"/>
            <a:miter lim="800000"/>
            <a:headEnd type="oval" w="sm" len="sm"/>
            <a:tailEnd type="oval" w="sm" len="sm"/>
          </a:ln>
          <a:effectLst/>
        </p:spPr>
        <p:txBody>
          <a:bodyPr anchor="ctr"/>
          <a:lstStyle/>
          <a:p>
            <a:pPr algn="ctr">
              <a:defRPr/>
            </a:pPr>
            <a:endParaRPr lang="zh-CN" altLang="en-US" sz="1200" kern="0">
              <a:solidFill>
                <a:sysClr val="window" lastClr="FFFFFF"/>
              </a:solidFill>
              <a:cs typeface="+mn-ea"/>
              <a:sym typeface="+mn-lt"/>
            </a:endParaRPr>
          </a:p>
        </p:txBody>
      </p:sp>
      <p:cxnSp>
        <p:nvCxnSpPr>
          <p:cNvPr id="663" name="直接箭头连接符 662"/>
          <p:cNvCxnSpPr/>
          <p:nvPr/>
        </p:nvCxnSpPr>
        <p:spPr>
          <a:xfrm flipH="1">
            <a:off x="5426836" y="2465986"/>
            <a:ext cx="618305" cy="10608"/>
          </a:xfrm>
          <a:prstGeom prst="straightConnector1">
            <a:avLst/>
          </a:prstGeom>
          <a:noFill/>
          <a:ln w="19050" cap="flat" cmpd="sng" algn="ctr">
            <a:solidFill>
              <a:schemeClr val="bg1">
                <a:lumMod val="65000"/>
              </a:schemeClr>
            </a:solidFill>
            <a:prstDash val="sysDot"/>
            <a:miter lim="800000"/>
            <a:headEnd type="oval" w="sm" len="sm"/>
            <a:tailEnd type="oval" w="sm" len="sm"/>
          </a:ln>
          <a:effectLst/>
        </p:spPr>
      </p:cxnSp>
      <p:cxnSp>
        <p:nvCxnSpPr>
          <p:cNvPr id="664" name="直接箭头连接符 663"/>
          <p:cNvCxnSpPr/>
          <p:nvPr/>
        </p:nvCxnSpPr>
        <p:spPr>
          <a:xfrm flipH="1">
            <a:off x="2708118" y="2482656"/>
            <a:ext cx="464166" cy="1"/>
          </a:xfrm>
          <a:prstGeom prst="straightConnector1">
            <a:avLst/>
          </a:prstGeom>
          <a:noFill/>
          <a:ln w="19050" cap="flat" cmpd="sng" algn="ctr">
            <a:solidFill>
              <a:schemeClr val="bg1">
                <a:lumMod val="65000"/>
              </a:schemeClr>
            </a:solidFill>
            <a:prstDash val="sysDot"/>
            <a:miter lim="800000"/>
            <a:headEnd type="oval" w="sm" len="sm"/>
            <a:tailEnd type="oval" w="sm" len="sm"/>
          </a:ln>
          <a:effectLst/>
        </p:spPr>
      </p:cxnSp>
      <p:sp>
        <p:nvSpPr>
          <p:cNvPr id="665" name="文本框 3"/>
          <p:cNvSpPr txBox="1"/>
          <p:nvPr/>
        </p:nvSpPr>
        <p:spPr>
          <a:xfrm>
            <a:off x="3891220" y="2221737"/>
            <a:ext cx="1107996" cy="369332"/>
          </a:xfrm>
          <a:prstGeom prst="rect">
            <a:avLst/>
          </a:prstGeom>
          <a:noFill/>
        </p:spPr>
        <p:txBody>
          <a:bodyPr wrap="none" rtlCol="0">
            <a:spAutoFit/>
          </a:bodyPr>
          <a:lstStyle/>
          <a:p>
            <a:r>
              <a:rPr lang="zh-CN" altLang="en-US" sz="1800" dirty="0">
                <a:solidFill>
                  <a:schemeClr val="bg1">
                    <a:lumMod val="50000"/>
                  </a:schemeClr>
                </a:solidFill>
                <a:cs typeface="+mn-ea"/>
                <a:sym typeface="+mn-lt"/>
              </a:rPr>
              <a:t>添加标题</a:t>
            </a:r>
          </a:p>
        </p:txBody>
      </p:sp>
      <p:sp>
        <p:nvSpPr>
          <p:cNvPr id="666" name="Rectangle 47"/>
          <p:cNvSpPr>
            <a:spLocks noChangeArrowheads="1"/>
          </p:cNvSpPr>
          <p:nvPr/>
        </p:nvSpPr>
        <p:spPr bwMode="auto">
          <a:xfrm>
            <a:off x="1038230" y="1143730"/>
            <a:ext cx="1486402" cy="6117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lnSpc>
                <a:spcPct val="150000"/>
              </a:lnSpc>
            </a:pPr>
            <a:r>
              <a:rPr lang="zh-CN" altLang="en-US" sz="750" dirty="0">
                <a:solidFill>
                  <a:schemeClr val="tx1">
                    <a:lumMod val="50000"/>
                    <a:lumOff val="50000"/>
                  </a:schemeClr>
                </a:solidFill>
                <a:cs typeface="+mn-ea"/>
                <a:sym typeface="+mn-lt"/>
              </a:rPr>
              <a:t>在此点击添加图片的描述内容详情在此点击添加图片内容详情在此点击添加图片</a:t>
            </a:r>
            <a:endParaRPr lang="en-US" altLang="zh-CN" sz="750" dirty="0">
              <a:solidFill>
                <a:schemeClr val="tx1">
                  <a:lumMod val="50000"/>
                  <a:lumOff val="50000"/>
                </a:schemeClr>
              </a:solidFill>
              <a:cs typeface="+mn-ea"/>
              <a:sym typeface="+mn-lt"/>
            </a:endParaRPr>
          </a:p>
        </p:txBody>
      </p:sp>
      <p:sp>
        <p:nvSpPr>
          <p:cNvPr id="667" name="Rectangle 48"/>
          <p:cNvSpPr>
            <a:spLocks noChangeArrowheads="1"/>
          </p:cNvSpPr>
          <p:nvPr/>
        </p:nvSpPr>
        <p:spPr bwMode="auto">
          <a:xfrm>
            <a:off x="1741826" y="897600"/>
            <a:ext cx="80021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zh-CN" altLang="en-US" sz="1200" dirty="0">
                <a:solidFill>
                  <a:schemeClr val="bg1">
                    <a:lumMod val="50000"/>
                  </a:schemeClr>
                </a:solidFill>
                <a:cs typeface="+mn-ea"/>
                <a:sym typeface="+mn-lt"/>
              </a:rPr>
              <a:t>添加标题</a:t>
            </a:r>
          </a:p>
        </p:txBody>
      </p:sp>
      <p:sp>
        <p:nvSpPr>
          <p:cNvPr id="668" name="Rectangle 47"/>
          <p:cNvSpPr>
            <a:spLocks noChangeArrowheads="1"/>
          </p:cNvSpPr>
          <p:nvPr/>
        </p:nvSpPr>
        <p:spPr bwMode="auto">
          <a:xfrm>
            <a:off x="1048499" y="2546865"/>
            <a:ext cx="1486402" cy="6117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lnSpc>
                <a:spcPct val="150000"/>
              </a:lnSpc>
            </a:pPr>
            <a:r>
              <a:rPr lang="zh-CN" altLang="en-US" sz="750" dirty="0">
                <a:solidFill>
                  <a:schemeClr val="tx1">
                    <a:lumMod val="50000"/>
                    <a:lumOff val="50000"/>
                  </a:schemeClr>
                </a:solidFill>
                <a:cs typeface="+mn-ea"/>
                <a:sym typeface="+mn-lt"/>
              </a:rPr>
              <a:t>在此点击添加图片的描述内容详情在此点击添加图片内容详情在此点击添加图片</a:t>
            </a:r>
            <a:endParaRPr lang="en-US" altLang="zh-CN" sz="750" dirty="0">
              <a:solidFill>
                <a:schemeClr val="tx1">
                  <a:lumMod val="50000"/>
                  <a:lumOff val="50000"/>
                </a:schemeClr>
              </a:solidFill>
              <a:cs typeface="+mn-ea"/>
              <a:sym typeface="+mn-lt"/>
            </a:endParaRPr>
          </a:p>
        </p:txBody>
      </p:sp>
      <p:sp>
        <p:nvSpPr>
          <p:cNvPr id="669" name="Rectangle 48"/>
          <p:cNvSpPr>
            <a:spLocks noChangeArrowheads="1"/>
          </p:cNvSpPr>
          <p:nvPr/>
        </p:nvSpPr>
        <p:spPr bwMode="auto">
          <a:xfrm>
            <a:off x="1752095" y="2315022"/>
            <a:ext cx="80021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zh-CN" altLang="en-US" sz="1200" dirty="0">
                <a:solidFill>
                  <a:schemeClr val="bg1">
                    <a:lumMod val="50000"/>
                  </a:schemeClr>
                </a:solidFill>
                <a:cs typeface="+mn-ea"/>
                <a:sym typeface="+mn-lt"/>
              </a:rPr>
              <a:t>添加标题</a:t>
            </a:r>
          </a:p>
        </p:txBody>
      </p:sp>
      <p:sp>
        <p:nvSpPr>
          <p:cNvPr id="670" name="Rectangle 47"/>
          <p:cNvSpPr>
            <a:spLocks noChangeArrowheads="1"/>
          </p:cNvSpPr>
          <p:nvPr/>
        </p:nvSpPr>
        <p:spPr bwMode="auto">
          <a:xfrm>
            <a:off x="1065912" y="3827163"/>
            <a:ext cx="1486402" cy="6117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lnSpc>
                <a:spcPct val="150000"/>
              </a:lnSpc>
            </a:pPr>
            <a:r>
              <a:rPr lang="zh-CN" altLang="en-US" sz="750" dirty="0">
                <a:solidFill>
                  <a:schemeClr val="tx1">
                    <a:lumMod val="50000"/>
                    <a:lumOff val="50000"/>
                  </a:schemeClr>
                </a:solidFill>
                <a:cs typeface="+mn-ea"/>
                <a:sym typeface="+mn-lt"/>
              </a:rPr>
              <a:t>在此点击添加图片的描述内容详情在此点击添加图片内容详情在此点击添加图片</a:t>
            </a:r>
            <a:endParaRPr lang="en-US" altLang="zh-CN" sz="750" dirty="0">
              <a:solidFill>
                <a:schemeClr val="tx1">
                  <a:lumMod val="50000"/>
                  <a:lumOff val="50000"/>
                </a:schemeClr>
              </a:solidFill>
              <a:cs typeface="+mn-ea"/>
              <a:sym typeface="+mn-lt"/>
            </a:endParaRPr>
          </a:p>
        </p:txBody>
      </p:sp>
      <p:sp>
        <p:nvSpPr>
          <p:cNvPr id="671" name="Rectangle 48"/>
          <p:cNvSpPr>
            <a:spLocks noChangeArrowheads="1"/>
          </p:cNvSpPr>
          <p:nvPr/>
        </p:nvSpPr>
        <p:spPr bwMode="auto">
          <a:xfrm>
            <a:off x="1769508" y="3595320"/>
            <a:ext cx="80021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zh-CN" altLang="en-US" sz="1200" dirty="0">
                <a:solidFill>
                  <a:schemeClr val="bg1">
                    <a:lumMod val="50000"/>
                  </a:schemeClr>
                </a:solidFill>
                <a:cs typeface="+mn-ea"/>
                <a:sym typeface="+mn-lt"/>
              </a:rPr>
              <a:t>添加标题</a:t>
            </a:r>
          </a:p>
        </p:txBody>
      </p:sp>
      <p:sp>
        <p:nvSpPr>
          <p:cNvPr id="672" name="Rectangle 47"/>
          <p:cNvSpPr>
            <a:spLocks noChangeArrowheads="1"/>
          </p:cNvSpPr>
          <p:nvPr/>
        </p:nvSpPr>
        <p:spPr bwMode="auto">
          <a:xfrm>
            <a:off x="6231737" y="1155724"/>
            <a:ext cx="1486402" cy="6117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pPr>
            <a:r>
              <a:rPr lang="zh-CN" altLang="en-US" sz="750" dirty="0">
                <a:solidFill>
                  <a:schemeClr val="tx1">
                    <a:lumMod val="50000"/>
                    <a:lumOff val="50000"/>
                  </a:schemeClr>
                </a:solidFill>
                <a:cs typeface="+mn-ea"/>
                <a:sym typeface="+mn-lt"/>
              </a:rPr>
              <a:t>在此点击添加图片的描述内容详情在此点击添加图片内容详情在此点击添加图片</a:t>
            </a:r>
            <a:endParaRPr lang="en-US" altLang="zh-CN" sz="750" dirty="0">
              <a:solidFill>
                <a:schemeClr val="tx1">
                  <a:lumMod val="50000"/>
                  <a:lumOff val="50000"/>
                </a:schemeClr>
              </a:solidFill>
              <a:cs typeface="+mn-ea"/>
              <a:sym typeface="+mn-lt"/>
            </a:endParaRPr>
          </a:p>
        </p:txBody>
      </p:sp>
      <p:sp>
        <p:nvSpPr>
          <p:cNvPr id="673" name="Rectangle 48"/>
          <p:cNvSpPr>
            <a:spLocks noChangeArrowheads="1"/>
          </p:cNvSpPr>
          <p:nvPr/>
        </p:nvSpPr>
        <p:spPr bwMode="auto">
          <a:xfrm>
            <a:off x="6242388" y="909594"/>
            <a:ext cx="80021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zh-CN" altLang="en-US" sz="1200" dirty="0">
                <a:solidFill>
                  <a:schemeClr val="bg1">
                    <a:lumMod val="50000"/>
                  </a:schemeClr>
                </a:solidFill>
                <a:cs typeface="+mn-ea"/>
                <a:sym typeface="+mn-lt"/>
              </a:rPr>
              <a:t>添加标题</a:t>
            </a:r>
          </a:p>
        </p:txBody>
      </p:sp>
      <p:sp>
        <p:nvSpPr>
          <p:cNvPr id="674" name="Rectangle 47"/>
          <p:cNvSpPr>
            <a:spLocks noChangeArrowheads="1"/>
          </p:cNvSpPr>
          <p:nvPr/>
        </p:nvSpPr>
        <p:spPr bwMode="auto">
          <a:xfrm>
            <a:off x="6242006" y="2558859"/>
            <a:ext cx="1486402" cy="6117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pPr>
            <a:r>
              <a:rPr lang="zh-CN" altLang="en-US" sz="750" dirty="0">
                <a:solidFill>
                  <a:schemeClr val="tx1">
                    <a:lumMod val="50000"/>
                    <a:lumOff val="50000"/>
                  </a:schemeClr>
                </a:solidFill>
                <a:cs typeface="+mn-ea"/>
                <a:sym typeface="+mn-lt"/>
              </a:rPr>
              <a:t>在此点击添加图片的描述内容详情在此点击添加图片内容详情在此点击添加图片</a:t>
            </a:r>
            <a:endParaRPr lang="en-US" altLang="zh-CN" sz="750" dirty="0">
              <a:solidFill>
                <a:schemeClr val="tx1">
                  <a:lumMod val="50000"/>
                  <a:lumOff val="50000"/>
                </a:schemeClr>
              </a:solidFill>
              <a:cs typeface="+mn-ea"/>
              <a:sym typeface="+mn-lt"/>
            </a:endParaRPr>
          </a:p>
        </p:txBody>
      </p:sp>
      <p:sp>
        <p:nvSpPr>
          <p:cNvPr id="675" name="Rectangle 48"/>
          <p:cNvSpPr>
            <a:spLocks noChangeArrowheads="1"/>
          </p:cNvSpPr>
          <p:nvPr/>
        </p:nvSpPr>
        <p:spPr bwMode="auto">
          <a:xfrm>
            <a:off x="6252657" y="2327016"/>
            <a:ext cx="80021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zh-CN" altLang="en-US" sz="1200" dirty="0">
                <a:solidFill>
                  <a:schemeClr val="bg1">
                    <a:lumMod val="50000"/>
                  </a:schemeClr>
                </a:solidFill>
                <a:cs typeface="+mn-ea"/>
                <a:sym typeface="+mn-lt"/>
              </a:rPr>
              <a:t>添加标题</a:t>
            </a:r>
          </a:p>
        </p:txBody>
      </p:sp>
      <p:sp>
        <p:nvSpPr>
          <p:cNvPr id="676" name="Rectangle 47"/>
          <p:cNvSpPr>
            <a:spLocks noChangeArrowheads="1"/>
          </p:cNvSpPr>
          <p:nvPr/>
        </p:nvSpPr>
        <p:spPr bwMode="auto">
          <a:xfrm>
            <a:off x="6259418" y="3839157"/>
            <a:ext cx="1486402" cy="6117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pPr>
            <a:r>
              <a:rPr lang="zh-CN" altLang="en-US" sz="750" dirty="0">
                <a:solidFill>
                  <a:schemeClr val="tx1">
                    <a:lumMod val="50000"/>
                    <a:lumOff val="50000"/>
                  </a:schemeClr>
                </a:solidFill>
                <a:cs typeface="+mn-ea"/>
                <a:sym typeface="+mn-lt"/>
              </a:rPr>
              <a:t>在此点击添加图片的描述内容详情在此点击添加图片内容详情在此点击添加图片</a:t>
            </a:r>
            <a:endParaRPr lang="en-US" altLang="zh-CN" sz="750" dirty="0">
              <a:solidFill>
                <a:schemeClr val="tx1">
                  <a:lumMod val="50000"/>
                  <a:lumOff val="50000"/>
                </a:schemeClr>
              </a:solidFill>
              <a:cs typeface="+mn-ea"/>
              <a:sym typeface="+mn-lt"/>
            </a:endParaRPr>
          </a:p>
        </p:txBody>
      </p:sp>
      <p:sp>
        <p:nvSpPr>
          <p:cNvPr id="677" name="Rectangle 48"/>
          <p:cNvSpPr>
            <a:spLocks noChangeArrowheads="1"/>
          </p:cNvSpPr>
          <p:nvPr/>
        </p:nvSpPr>
        <p:spPr bwMode="auto">
          <a:xfrm>
            <a:off x="6270070" y="3607314"/>
            <a:ext cx="80021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zh-CN" altLang="en-US" sz="1200" dirty="0">
                <a:solidFill>
                  <a:schemeClr val="bg1">
                    <a:lumMod val="50000"/>
                  </a:schemeClr>
                </a:solidFill>
                <a:cs typeface="+mn-ea"/>
                <a:sym typeface="+mn-lt"/>
              </a:rPr>
              <a:t>添加标题</a:t>
            </a:r>
          </a:p>
        </p:txBody>
      </p:sp>
    </p:spTree>
    <p:extLst>
      <p:ext uri="{BB962C8B-B14F-4D97-AF65-F5344CB8AC3E}">
        <p14:creationId xmlns:p14="http://schemas.microsoft.com/office/powerpoint/2010/main" val="2929504947"/>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653"/>
                                        </p:tgtEl>
                                        <p:attrNameLst>
                                          <p:attrName>style.visibility</p:attrName>
                                        </p:attrNameLst>
                                      </p:cBhvr>
                                      <p:to>
                                        <p:strVal val="visible"/>
                                      </p:to>
                                    </p:set>
                                    <p:animEffect transition="in" filter="wipe(up)">
                                      <p:cBhvr>
                                        <p:cTn id="7" dur="500"/>
                                        <p:tgtEl>
                                          <p:spTgt spid="653"/>
                                        </p:tgtEl>
                                      </p:cBhvr>
                                    </p:animEffect>
                                  </p:childTnLst>
                                </p:cTn>
                              </p:par>
                              <p:par>
                                <p:cTn id="8" presetID="22" presetClass="entr" presetSubtype="1" fill="hold" grpId="0" nodeType="withEffect">
                                  <p:stCondLst>
                                    <p:cond delay="250"/>
                                  </p:stCondLst>
                                  <p:childTnLst>
                                    <p:set>
                                      <p:cBhvr>
                                        <p:cTn id="9" dur="1" fill="hold">
                                          <p:stCondLst>
                                            <p:cond delay="0"/>
                                          </p:stCondLst>
                                        </p:cTn>
                                        <p:tgtEl>
                                          <p:spTgt spid="658"/>
                                        </p:tgtEl>
                                        <p:attrNameLst>
                                          <p:attrName>style.visibility</p:attrName>
                                        </p:attrNameLst>
                                      </p:cBhvr>
                                      <p:to>
                                        <p:strVal val="visible"/>
                                      </p:to>
                                    </p:set>
                                    <p:animEffect transition="in" filter="wipe(up)">
                                      <p:cBhvr>
                                        <p:cTn id="10" dur="500"/>
                                        <p:tgtEl>
                                          <p:spTgt spid="658"/>
                                        </p:tgtEl>
                                      </p:cBhvr>
                                    </p:animEffect>
                                  </p:childTnLst>
                                </p:cTn>
                              </p:par>
                              <p:par>
                                <p:cTn id="11" presetID="22" presetClass="entr" presetSubtype="8" fill="hold" grpId="0" nodeType="withEffect">
                                  <p:stCondLst>
                                    <p:cond delay="250"/>
                                  </p:stCondLst>
                                  <p:childTnLst>
                                    <p:set>
                                      <p:cBhvr>
                                        <p:cTn id="12" dur="1" fill="hold">
                                          <p:stCondLst>
                                            <p:cond delay="0"/>
                                          </p:stCondLst>
                                        </p:cTn>
                                        <p:tgtEl>
                                          <p:spTgt spid="660"/>
                                        </p:tgtEl>
                                        <p:attrNameLst>
                                          <p:attrName>style.visibility</p:attrName>
                                        </p:attrNameLst>
                                      </p:cBhvr>
                                      <p:to>
                                        <p:strVal val="visible"/>
                                      </p:to>
                                    </p:set>
                                    <p:animEffect transition="in" filter="wipe(left)">
                                      <p:cBhvr>
                                        <p:cTn id="13" dur="500"/>
                                        <p:tgtEl>
                                          <p:spTgt spid="660"/>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652"/>
                                        </p:tgtEl>
                                        <p:attrNameLst>
                                          <p:attrName>style.visibility</p:attrName>
                                        </p:attrNameLst>
                                      </p:cBhvr>
                                      <p:to>
                                        <p:strVal val="visible"/>
                                      </p:to>
                                    </p:set>
                                    <p:animEffect transition="in" filter="fade">
                                      <p:cBhvr>
                                        <p:cTn id="16" dur="500"/>
                                        <p:tgtEl>
                                          <p:spTgt spid="652"/>
                                        </p:tgtEl>
                                      </p:cBhvr>
                                    </p:animEffect>
                                  </p:childTnLst>
                                </p:cTn>
                              </p:par>
                              <p:par>
                                <p:cTn id="17" presetID="22" presetClass="entr" presetSubtype="8" fill="hold" nodeType="withEffect">
                                  <p:stCondLst>
                                    <p:cond delay="250"/>
                                  </p:stCondLst>
                                  <p:childTnLst>
                                    <p:set>
                                      <p:cBhvr>
                                        <p:cTn id="18" dur="1" fill="hold">
                                          <p:stCondLst>
                                            <p:cond delay="0"/>
                                          </p:stCondLst>
                                        </p:cTn>
                                        <p:tgtEl>
                                          <p:spTgt spid="663"/>
                                        </p:tgtEl>
                                        <p:attrNameLst>
                                          <p:attrName>style.visibility</p:attrName>
                                        </p:attrNameLst>
                                      </p:cBhvr>
                                      <p:to>
                                        <p:strVal val="visible"/>
                                      </p:to>
                                    </p:set>
                                    <p:animEffect transition="in" filter="wipe(left)">
                                      <p:cBhvr>
                                        <p:cTn id="19" dur="500"/>
                                        <p:tgtEl>
                                          <p:spTgt spid="663"/>
                                        </p:tgtEl>
                                      </p:cBhvr>
                                    </p:animEffect>
                                  </p:childTnLst>
                                </p:cTn>
                              </p:par>
                            </p:childTnLst>
                          </p:cTn>
                        </p:par>
                        <p:par>
                          <p:cTn id="20" fill="hold">
                            <p:stCondLst>
                              <p:cond delay="750"/>
                            </p:stCondLst>
                            <p:childTnLst>
                              <p:par>
                                <p:cTn id="21" presetID="22" presetClass="entr" presetSubtype="2" fill="hold" grpId="0" nodeType="afterEffect">
                                  <p:stCondLst>
                                    <p:cond delay="0"/>
                                  </p:stCondLst>
                                  <p:childTnLst>
                                    <p:set>
                                      <p:cBhvr>
                                        <p:cTn id="22" dur="1" fill="hold">
                                          <p:stCondLst>
                                            <p:cond delay="0"/>
                                          </p:stCondLst>
                                        </p:cTn>
                                        <p:tgtEl>
                                          <p:spTgt spid="657"/>
                                        </p:tgtEl>
                                        <p:attrNameLst>
                                          <p:attrName>style.visibility</p:attrName>
                                        </p:attrNameLst>
                                      </p:cBhvr>
                                      <p:to>
                                        <p:strVal val="visible"/>
                                      </p:to>
                                    </p:set>
                                    <p:animEffect transition="in" filter="wipe(right)">
                                      <p:cBhvr>
                                        <p:cTn id="23" dur="500"/>
                                        <p:tgtEl>
                                          <p:spTgt spid="657"/>
                                        </p:tgtEl>
                                      </p:cBhvr>
                                    </p:animEffect>
                                  </p:childTnLst>
                                </p:cTn>
                              </p:par>
                              <p:par>
                                <p:cTn id="24" presetID="22" presetClass="entr" presetSubtype="2" fill="hold" grpId="0" nodeType="withEffect">
                                  <p:stCondLst>
                                    <p:cond delay="250"/>
                                  </p:stCondLst>
                                  <p:childTnLst>
                                    <p:set>
                                      <p:cBhvr>
                                        <p:cTn id="25" dur="1" fill="hold">
                                          <p:stCondLst>
                                            <p:cond delay="0"/>
                                          </p:stCondLst>
                                        </p:cTn>
                                        <p:tgtEl>
                                          <p:spTgt spid="656"/>
                                        </p:tgtEl>
                                        <p:attrNameLst>
                                          <p:attrName>style.visibility</p:attrName>
                                        </p:attrNameLst>
                                      </p:cBhvr>
                                      <p:to>
                                        <p:strVal val="visible"/>
                                      </p:to>
                                    </p:set>
                                    <p:animEffect transition="in" filter="wipe(right)">
                                      <p:cBhvr>
                                        <p:cTn id="26" dur="500"/>
                                        <p:tgtEl>
                                          <p:spTgt spid="656"/>
                                        </p:tgtEl>
                                      </p:cBhvr>
                                    </p:animEffect>
                                  </p:childTnLst>
                                </p:cTn>
                              </p:par>
                              <p:par>
                                <p:cTn id="27" presetID="22" presetClass="entr" presetSubtype="8" fill="hold" grpId="0" nodeType="withEffect">
                                  <p:stCondLst>
                                    <p:cond delay="250"/>
                                  </p:stCondLst>
                                  <p:childTnLst>
                                    <p:set>
                                      <p:cBhvr>
                                        <p:cTn id="28" dur="1" fill="hold">
                                          <p:stCondLst>
                                            <p:cond delay="0"/>
                                          </p:stCondLst>
                                        </p:cTn>
                                        <p:tgtEl>
                                          <p:spTgt spid="662"/>
                                        </p:tgtEl>
                                        <p:attrNameLst>
                                          <p:attrName>style.visibility</p:attrName>
                                        </p:attrNameLst>
                                      </p:cBhvr>
                                      <p:to>
                                        <p:strVal val="visible"/>
                                      </p:to>
                                    </p:set>
                                    <p:animEffect transition="in" filter="wipe(left)">
                                      <p:cBhvr>
                                        <p:cTn id="29" dur="500"/>
                                        <p:tgtEl>
                                          <p:spTgt spid="662"/>
                                        </p:tgtEl>
                                      </p:cBhvr>
                                    </p:animEffect>
                                  </p:childTnLst>
                                </p:cTn>
                              </p:par>
                              <p:par>
                                <p:cTn id="30" presetID="22" presetClass="entr" presetSubtype="2" fill="hold" grpId="0" nodeType="withEffect">
                                  <p:stCondLst>
                                    <p:cond delay="250"/>
                                  </p:stCondLst>
                                  <p:childTnLst>
                                    <p:set>
                                      <p:cBhvr>
                                        <p:cTn id="31" dur="1" fill="hold">
                                          <p:stCondLst>
                                            <p:cond delay="0"/>
                                          </p:stCondLst>
                                        </p:cTn>
                                        <p:tgtEl>
                                          <p:spTgt spid="661"/>
                                        </p:tgtEl>
                                        <p:attrNameLst>
                                          <p:attrName>style.visibility</p:attrName>
                                        </p:attrNameLst>
                                      </p:cBhvr>
                                      <p:to>
                                        <p:strVal val="visible"/>
                                      </p:to>
                                    </p:set>
                                    <p:animEffect transition="in" filter="wipe(right)">
                                      <p:cBhvr>
                                        <p:cTn id="32" dur="500"/>
                                        <p:tgtEl>
                                          <p:spTgt spid="661"/>
                                        </p:tgtEl>
                                      </p:cBhvr>
                                    </p:animEffect>
                                  </p:childTnLst>
                                </p:cTn>
                              </p:par>
                            </p:childTnLst>
                          </p:cTn>
                        </p:par>
                        <p:par>
                          <p:cTn id="33" fill="hold">
                            <p:stCondLst>
                              <p:cond delay="1500"/>
                            </p:stCondLst>
                            <p:childTnLst>
                              <p:par>
                                <p:cTn id="34" presetID="22" presetClass="entr" presetSubtype="4" fill="hold" grpId="0" nodeType="afterEffect">
                                  <p:stCondLst>
                                    <p:cond delay="0"/>
                                  </p:stCondLst>
                                  <p:childTnLst>
                                    <p:set>
                                      <p:cBhvr>
                                        <p:cTn id="35" dur="1" fill="hold">
                                          <p:stCondLst>
                                            <p:cond delay="0"/>
                                          </p:stCondLst>
                                        </p:cTn>
                                        <p:tgtEl>
                                          <p:spTgt spid="655"/>
                                        </p:tgtEl>
                                        <p:attrNameLst>
                                          <p:attrName>style.visibility</p:attrName>
                                        </p:attrNameLst>
                                      </p:cBhvr>
                                      <p:to>
                                        <p:strVal val="visible"/>
                                      </p:to>
                                    </p:set>
                                    <p:animEffect transition="in" filter="wipe(down)">
                                      <p:cBhvr>
                                        <p:cTn id="36" dur="500"/>
                                        <p:tgtEl>
                                          <p:spTgt spid="655"/>
                                        </p:tgtEl>
                                      </p:cBhvr>
                                    </p:animEffect>
                                  </p:childTnLst>
                                </p:cTn>
                              </p:par>
                              <p:par>
                                <p:cTn id="37" presetID="22" presetClass="entr" presetSubtype="8" fill="hold" grpId="0" nodeType="withEffect">
                                  <p:stCondLst>
                                    <p:cond delay="250"/>
                                  </p:stCondLst>
                                  <p:childTnLst>
                                    <p:set>
                                      <p:cBhvr>
                                        <p:cTn id="38" dur="1" fill="hold">
                                          <p:stCondLst>
                                            <p:cond delay="0"/>
                                          </p:stCondLst>
                                        </p:cTn>
                                        <p:tgtEl>
                                          <p:spTgt spid="654"/>
                                        </p:tgtEl>
                                        <p:attrNameLst>
                                          <p:attrName>style.visibility</p:attrName>
                                        </p:attrNameLst>
                                      </p:cBhvr>
                                      <p:to>
                                        <p:strVal val="visible"/>
                                      </p:to>
                                    </p:set>
                                    <p:animEffect transition="in" filter="wipe(left)">
                                      <p:cBhvr>
                                        <p:cTn id="39" dur="500"/>
                                        <p:tgtEl>
                                          <p:spTgt spid="654"/>
                                        </p:tgtEl>
                                      </p:cBhvr>
                                    </p:animEffect>
                                  </p:childTnLst>
                                </p:cTn>
                              </p:par>
                              <p:par>
                                <p:cTn id="40" presetID="22" presetClass="entr" presetSubtype="8" fill="hold" nodeType="withEffect">
                                  <p:stCondLst>
                                    <p:cond delay="250"/>
                                  </p:stCondLst>
                                  <p:childTnLst>
                                    <p:set>
                                      <p:cBhvr>
                                        <p:cTn id="41" dur="1" fill="hold">
                                          <p:stCondLst>
                                            <p:cond delay="0"/>
                                          </p:stCondLst>
                                        </p:cTn>
                                        <p:tgtEl>
                                          <p:spTgt spid="664"/>
                                        </p:tgtEl>
                                        <p:attrNameLst>
                                          <p:attrName>style.visibility</p:attrName>
                                        </p:attrNameLst>
                                      </p:cBhvr>
                                      <p:to>
                                        <p:strVal val="visible"/>
                                      </p:to>
                                    </p:set>
                                    <p:animEffect transition="in" filter="wipe(left)">
                                      <p:cBhvr>
                                        <p:cTn id="42" dur="500"/>
                                        <p:tgtEl>
                                          <p:spTgt spid="664"/>
                                        </p:tgtEl>
                                      </p:cBhvr>
                                    </p:animEffect>
                                  </p:childTnLst>
                                </p:cTn>
                              </p:par>
                              <p:par>
                                <p:cTn id="43" presetID="22" presetClass="entr" presetSubtype="2" fill="hold" grpId="0" nodeType="withEffect">
                                  <p:stCondLst>
                                    <p:cond delay="250"/>
                                  </p:stCondLst>
                                  <p:childTnLst>
                                    <p:set>
                                      <p:cBhvr>
                                        <p:cTn id="44" dur="1" fill="hold">
                                          <p:stCondLst>
                                            <p:cond delay="0"/>
                                          </p:stCondLst>
                                        </p:cTn>
                                        <p:tgtEl>
                                          <p:spTgt spid="659"/>
                                        </p:tgtEl>
                                        <p:attrNameLst>
                                          <p:attrName>style.visibility</p:attrName>
                                        </p:attrNameLst>
                                      </p:cBhvr>
                                      <p:to>
                                        <p:strVal val="visible"/>
                                      </p:to>
                                    </p:set>
                                    <p:animEffect transition="in" filter="wipe(right)">
                                      <p:cBhvr>
                                        <p:cTn id="45" dur="500"/>
                                        <p:tgtEl>
                                          <p:spTgt spid="659"/>
                                        </p:tgtEl>
                                      </p:cBhvr>
                                    </p:animEffect>
                                  </p:childTnLst>
                                </p:cTn>
                              </p:par>
                            </p:childTnLst>
                          </p:cTn>
                        </p:par>
                        <p:par>
                          <p:cTn id="46" fill="hold">
                            <p:stCondLst>
                              <p:cond delay="2250"/>
                            </p:stCondLst>
                            <p:childTnLst>
                              <p:par>
                                <p:cTn id="47" presetID="53" presetClass="entr" presetSubtype="528" fill="hold" grpId="0" nodeType="afterEffect">
                                  <p:stCondLst>
                                    <p:cond delay="0"/>
                                  </p:stCondLst>
                                  <p:childTnLst>
                                    <p:set>
                                      <p:cBhvr>
                                        <p:cTn id="48" dur="1" fill="hold">
                                          <p:stCondLst>
                                            <p:cond delay="0"/>
                                          </p:stCondLst>
                                        </p:cTn>
                                        <p:tgtEl>
                                          <p:spTgt spid="665"/>
                                        </p:tgtEl>
                                        <p:attrNameLst>
                                          <p:attrName>style.visibility</p:attrName>
                                        </p:attrNameLst>
                                      </p:cBhvr>
                                      <p:to>
                                        <p:strVal val="visible"/>
                                      </p:to>
                                    </p:set>
                                    <p:anim calcmode="lin" valueType="num">
                                      <p:cBhvr>
                                        <p:cTn id="49" dur="500" fill="hold"/>
                                        <p:tgtEl>
                                          <p:spTgt spid="665"/>
                                        </p:tgtEl>
                                        <p:attrNameLst>
                                          <p:attrName>ppt_w</p:attrName>
                                        </p:attrNameLst>
                                      </p:cBhvr>
                                      <p:tavLst>
                                        <p:tav tm="0">
                                          <p:val>
                                            <p:fltVal val="0"/>
                                          </p:val>
                                        </p:tav>
                                        <p:tav tm="100000">
                                          <p:val>
                                            <p:strVal val="#ppt_w"/>
                                          </p:val>
                                        </p:tav>
                                      </p:tavLst>
                                    </p:anim>
                                    <p:anim calcmode="lin" valueType="num">
                                      <p:cBhvr>
                                        <p:cTn id="50" dur="500" fill="hold"/>
                                        <p:tgtEl>
                                          <p:spTgt spid="665"/>
                                        </p:tgtEl>
                                        <p:attrNameLst>
                                          <p:attrName>ppt_h</p:attrName>
                                        </p:attrNameLst>
                                      </p:cBhvr>
                                      <p:tavLst>
                                        <p:tav tm="0">
                                          <p:val>
                                            <p:fltVal val="0"/>
                                          </p:val>
                                        </p:tav>
                                        <p:tav tm="100000">
                                          <p:val>
                                            <p:strVal val="#ppt_h"/>
                                          </p:val>
                                        </p:tav>
                                      </p:tavLst>
                                    </p:anim>
                                    <p:animEffect transition="in" filter="fade">
                                      <p:cBhvr>
                                        <p:cTn id="51" dur="500"/>
                                        <p:tgtEl>
                                          <p:spTgt spid="665"/>
                                        </p:tgtEl>
                                      </p:cBhvr>
                                    </p:animEffect>
                                    <p:anim calcmode="lin" valueType="num">
                                      <p:cBhvr>
                                        <p:cTn id="52" dur="500" fill="hold"/>
                                        <p:tgtEl>
                                          <p:spTgt spid="665"/>
                                        </p:tgtEl>
                                        <p:attrNameLst>
                                          <p:attrName>ppt_x</p:attrName>
                                        </p:attrNameLst>
                                      </p:cBhvr>
                                      <p:tavLst>
                                        <p:tav tm="0">
                                          <p:val>
                                            <p:fltVal val="0.5"/>
                                          </p:val>
                                        </p:tav>
                                        <p:tav tm="100000">
                                          <p:val>
                                            <p:strVal val="#ppt_x"/>
                                          </p:val>
                                        </p:tav>
                                      </p:tavLst>
                                    </p:anim>
                                    <p:anim calcmode="lin" valueType="num">
                                      <p:cBhvr>
                                        <p:cTn id="53" dur="500" fill="hold"/>
                                        <p:tgtEl>
                                          <p:spTgt spid="665"/>
                                        </p:tgtEl>
                                        <p:attrNameLst>
                                          <p:attrName>ppt_y</p:attrName>
                                        </p:attrNameLst>
                                      </p:cBhvr>
                                      <p:tavLst>
                                        <p:tav tm="0">
                                          <p:val>
                                            <p:fltVal val="0.5"/>
                                          </p:val>
                                        </p:tav>
                                        <p:tav tm="100000">
                                          <p:val>
                                            <p:strVal val="#ppt_y"/>
                                          </p:val>
                                        </p:tav>
                                      </p:tavLst>
                                    </p:anim>
                                  </p:childTnLst>
                                </p:cTn>
                              </p:par>
                            </p:childTnLst>
                          </p:cTn>
                        </p:par>
                        <p:par>
                          <p:cTn id="54" fill="hold">
                            <p:stCondLst>
                              <p:cond delay="2750"/>
                            </p:stCondLst>
                            <p:childTnLst>
                              <p:par>
                                <p:cTn id="55" presetID="22" presetClass="entr" presetSubtype="2" fill="hold" grpId="0" nodeType="afterEffect">
                                  <p:stCondLst>
                                    <p:cond delay="0"/>
                                  </p:stCondLst>
                                  <p:childTnLst>
                                    <p:set>
                                      <p:cBhvr>
                                        <p:cTn id="56" dur="1" fill="hold">
                                          <p:stCondLst>
                                            <p:cond delay="0"/>
                                          </p:stCondLst>
                                        </p:cTn>
                                        <p:tgtEl>
                                          <p:spTgt spid="667"/>
                                        </p:tgtEl>
                                        <p:attrNameLst>
                                          <p:attrName>style.visibility</p:attrName>
                                        </p:attrNameLst>
                                      </p:cBhvr>
                                      <p:to>
                                        <p:strVal val="visible"/>
                                      </p:to>
                                    </p:set>
                                    <p:animEffect transition="in" filter="wipe(right)">
                                      <p:cBhvr>
                                        <p:cTn id="57" dur="500"/>
                                        <p:tgtEl>
                                          <p:spTgt spid="667"/>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666"/>
                                        </p:tgtEl>
                                        <p:attrNameLst>
                                          <p:attrName>style.visibility</p:attrName>
                                        </p:attrNameLst>
                                      </p:cBhvr>
                                      <p:to>
                                        <p:strVal val="visible"/>
                                      </p:to>
                                    </p:set>
                                    <p:animEffect transition="in" filter="randombar(horizontal)">
                                      <p:cBhvr>
                                        <p:cTn id="60" dur="500"/>
                                        <p:tgtEl>
                                          <p:spTgt spid="666"/>
                                        </p:tgtEl>
                                      </p:cBhvr>
                                    </p:animEffect>
                                  </p:childTnLst>
                                </p:cTn>
                              </p:par>
                            </p:childTnLst>
                          </p:cTn>
                        </p:par>
                        <p:par>
                          <p:cTn id="61" fill="hold">
                            <p:stCondLst>
                              <p:cond delay="3250"/>
                            </p:stCondLst>
                            <p:childTnLst>
                              <p:par>
                                <p:cTn id="62" presetID="22" presetClass="entr" presetSubtype="2" fill="hold" grpId="0" nodeType="afterEffect">
                                  <p:stCondLst>
                                    <p:cond delay="0"/>
                                  </p:stCondLst>
                                  <p:childTnLst>
                                    <p:set>
                                      <p:cBhvr>
                                        <p:cTn id="63" dur="1" fill="hold">
                                          <p:stCondLst>
                                            <p:cond delay="0"/>
                                          </p:stCondLst>
                                        </p:cTn>
                                        <p:tgtEl>
                                          <p:spTgt spid="669"/>
                                        </p:tgtEl>
                                        <p:attrNameLst>
                                          <p:attrName>style.visibility</p:attrName>
                                        </p:attrNameLst>
                                      </p:cBhvr>
                                      <p:to>
                                        <p:strVal val="visible"/>
                                      </p:to>
                                    </p:set>
                                    <p:animEffect transition="in" filter="wipe(right)">
                                      <p:cBhvr>
                                        <p:cTn id="64" dur="500"/>
                                        <p:tgtEl>
                                          <p:spTgt spid="669"/>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668"/>
                                        </p:tgtEl>
                                        <p:attrNameLst>
                                          <p:attrName>style.visibility</p:attrName>
                                        </p:attrNameLst>
                                      </p:cBhvr>
                                      <p:to>
                                        <p:strVal val="visible"/>
                                      </p:to>
                                    </p:set>
                                    <p:animEffect transition="in" filter="randombar(horizontal)">
                                      <p:cBhvr>
                                        <p:cTn id="67" dur="500"/>
                                        <p:tgtEl>
                                          <p:spTgt spid="668"/>
                                        </p:tgtEl>
                                      </p:cBhvr>
                                    </p:animEffect>
                                  </p:childTnLst>
                                </p:cTn>
                              </p:par>
                            </p:childTnLst>
                          </p:cTn>
                        </p:par>
                        <p:par>
                          <p:cTn id="68" fill="hold">
                            <p:stCondLst>
                              <p:cond delay="3750"/>
                            </p:stCondLst>
                            <p:childTnLst>
                              <p:par>
                                <p:cTn id="69" presetID="22" presetClass="entr" presetSubtype="2" fill="hold" grpId="0" nodeType="afterEffect">
                                  <p:stCondLst>
                                    <p:cond delay="0"/>
                                  </p:stCondLst>
                                  <p:childTnLst>
                                    <p:set>
                                      <p:cBhvr>
                                        <p:cTn id="70" dur="1" fill="hold">
                                          <p:stCondLst>
                                            <p:cond delay="0"/>
                                          </p:stCondLst>
                                        </p:cTn>
                                        <p:tgtEl>
                                          <p:spTgt spid="671"/>
                                        </p:tgtEl>
                                        <p:attrNameLst>
                                          <p:attrName>style.visibility</p:attrName>
                                        </p:attrNameLst>
                                      </p:cBhvr>
                                      <p:to>
                                        <p:strVal val="visible"/>
                                      </p:to>
                                    </p:set>
                                    <p:animEffect transition="in" filter="wipe(right)">
                                      <p:cBhvr>
                                        <p:cTn id="71" dur="500"/>
                                        <p:tgtEl>
                                          <p:spTgt spid="671"/>
                                        </p:tgtEl>
                                      </p:cBhvr>
                                    </p:animEffect>
                                  </p:childTnLst>
                                </p:cTn>
                              </p:par>
                              <p:par>
                                <p:cTn id="72" presetID="14" presetClass="entr" presetSubtype="10" fill="hold" grpId="0" nodeType="withEffect">
                                  <p:stCondLst>
                                    <p:cond delay="0"/>
                                  </p:stCondLst>
                                  <p:childTnLst>
                                    <p:set>
                                      <p:cBhvr>
                                        <p:cTn id="73" dur="1" fill="hold">
                                          <p:stCondLst>
                                            <p:cond delay="0"/>
                                          </p:stCondLst>
                                        </p:cTn>
                                        <p:tgtEl>
                                          <p:spTgt spid="670"/>
                                        </p:tgtEl>
                                        <p:attrNameLst>
                                          <p:attrName>style.visibility</p:attrName>
                                        </p:attrNameLst>
                                      </p:cBhvr>
                                      <p:to>
                                        <p:strVal val="visible"/>
                                      </p:to>
                                    </p:set>
                                    <p:animEffect transition="in" filter="randombar(horizontal)">
                                      <p:cBhvr>
                                        <p:cTn id="74" dur="500"/>
                                        <p:tgtEl>
                                          <p:spTgt spid="670"/>
                                        </p:tgtEl>
                                      </p:cBhvr>
                                    </p:animEffect>
                                  </p:childTnLst>
                                </p:cTn>
                              </p:par>
                            </p:childTnLst>
                          </p:cTn>
                        </p:par>
                        <p:par>
                          <p:cTn id="75" fill="hold">
                            <p:stCondLst>
                              <p:cond delay="4250"/>
                            </p:stCondLst>
                            <p:childTnLst>
                              <p:par>
                                <p:cTn id="76" presetID="22" presetClass="entr" presetSubtype="2" fill="hold" grpId="0" nodeType="afterEffect">
                                  <p:stCondLst>
                                    <p:cond delay="0"/>
                                  </p:stCondLst>
                                  <p:childTnLst>
                                    <p:set>
                                      <p:cBhvr>
                                        <p:cTn id="77" dur="1" fill="hold">
                                          <p:stCondLst>
                                            <p:cond delay="0"/>
                                          </p:stCondLst>
                                        </p:cTn>
                                        <p:tgtEl>
                                          <p:spTgt spid="673"/>
                                        </p:tgtEl>
                                        <p:attrNameLst>
                                          <p:attrName>style.visibility</p:attrName>
                                        </p:attrNameLst>
                                      </p:cBhvr>
                                      <p:to>
                                        <p:strVal val="visible"/>
                                      </p:to>
                                    </p:set>
                                    <p:animEffect transition="in" filter="wipe(right)">
                                      <p:cBhvr>
                                        <p:cTn id="78" dur="500"/>
                                        <p:tgtEl>
                                          <p:spTgt spid="673"/>
                                        </p:tgtEl>
                                      </p:cBhvr>
                                    </p:animEffect>
                                  </p:childTnLst>
                                </p:cTn>
                              </p:par>
                              <p:par>
                                <p:cTn id="79" presetID="14" presetClass="entr" presetSubtype="10" fill="hold" grpId="0" nodeType="withEffect">
                                  <p:stCondLst>
                                    <p:cond delay="0"/>
                                  </p:stCondLst>
                                  <p:childTnLst>
                                    <p:set>
                                      <p:cBhvr>
                                        <p:cTn id="80" dur="1" fill="hold">
                                          <p:stCondLst>
                                            <p:cond delay="0"/>
                                          </p:stCondLst>
                                        </p:cTn>
                                        <p:tgtEl>
                                          <p:spTgt spid="672"/>
                                        </p:tgtEl>
                                        <p:attrNameLst>
                                          <p:attrName>style.visibility</p:attrName>
                                        </p:attrNameLst>
                                      </p:cBhvr>
                                      <p:to>
                                        <p:strVal val="visible"/>
                                      </p:to>
                                    </p:set>
                                    <p:animEffect transition="in" filter="randombar(horizontal)">
                                      <p:cBhvr>
                                        <p:cTn id="81" dur="500"/>
                                        <p:tgtEl>
                                          <p:spTgt spid="672"/>
                                        </p:tgtEl>
                                      </p:cBhvr>
                                    </p:animEffect>
                                  </p:childTnLst>
                                </p:cTn>
                              </p:par>
                            </p:childTnLst>
                          </p:cTn>
                        </p:par>
                        <p:par>
                          <p:cTn id="82" fill="hold">
                            <p:stCondLst>
                              <p:cond delay="4750"/>
                            </p:stCondLst>
                            <p:childTnLst>
                              <p:par>
                                <p:cTn id="83" presetID="22" presetClass="entr" presetSubtype="2" fill="hold" grpId="0" nodeType="afterEffect">
                                  <p:stCondLst>
                                    <p:cond delay="0"/>
                                  </p:stCondLst>
                                  <p:childTnLst>
                                    <p:set>
                                      <p:cBhvr>
                                        <p:cTn id="84" dur="1" fill="hold">
                                          <p:stCondLst>
                                            <p:cond delay="0"/>
                                          </p:stCondLst>
                                        </p:cTn>
                                        <p:tgtEl>
                                          <p:spTgt spid="675"/>
                                        </p:tgtEl>
                                        <p:attrNameLst>
                                          <p:attrName>style.visibility</p:attrName>
                                        </p:attrNameLst>
                                      </p:cBhvr>
                                      <p:to>
                                        <p:strVal val="visible"/>
                                      </p:to>
                                    </p:set>
                                    <p:animEffect transition="in" filter="wipe(right)">
                                      <p:cBhvr>
                                        <p:cTn id="85" dur="500"/>
                                        <p:tgtEl>
                                          <p:spTgt spid="675"/>
                                        </p:tgtEl>
                                      </p:cBhvr>
                                    </p:animEffect>
                                  </p:childTnLst>
                                </p:cTn>
                              </p:par>
                              <p:par>
                                <p:cTn id="86" presetID="14" presetClass="entr" presetSubtype="10" fill="hold" grpId="0" nodeType="withEffect">
                                  <p:stCondLst>
                                    <p:cond delay="0"/>
                                  </p:stCondLst>
                                  <p:childTnLst>
                                    <p:set>
                                      <p:cBhvr>
                                        <p:cTn id="87" dur="1" fill="hold">
                                          <p:stCondLst>
                                            <p:cond delay="0"/>
                                          </p:stCondLst>
                                        </p:cTn>
                                        <p:tgtEl>
                                          <p:spTgt spid="674"/>
                                        </p:tgtEl>
                                        <p:attrNameLst>
                                          <p:attrName>style.visibility</p:attrName>
                                        </p:attrNameLst>
                                      </p:cBhvr>
                                      <p:to>
                                        <p:strVal val="visible"/>
                                      </p:to>
                                    </p:set>
                                    <p:animEffect transition="in" filter="randombar(horizontal)">
                                      <p:cBhvr>
                                        <p:cTn id="88" dur="500"/>
                                        <p:tgtEl>
                                          <p:spTgt spid="674"/>
                                        </p:tgtEl>
                                      </p:cBhvr>
                                    </p:animEffect>
                                  </p:childTnLst>
                                </p:cTn>
                              </p:par>
                            </p:childTnLst>
                          </p:cTn>
                        </p:par>
                        <p:par>
                          <p:cTn id="89" fill="hold">
                            <p:stCondLst>
                              <p:cond delay="5250"/>
                            </p:stCondLst>
                            <p:childTnLst>
                              <p:par>
                                <p:cTn id="90" presetID="22" presetClass="entr" presetSubtype="2" fill="hold" grpId="0" nodeType="afterEffect">
                                  <p:stCondLst>
                                    <p:cond delay="0"/>
                                  </p:stCondLst>
                                  <p:childTnLst>
                                    <p:set>
                                      <p:cBhvr>
                                        <p:cTn id="91" dur="1" fill="hold">
                                          <p:stCondLst>
                                            <p:cond delay="0"/>
                                          </p:stCondLst>
                                        </p:cTn>
                                        <p:tgtEl>
                                          <p:spTgt spid="677"/>
                                        </p:tgtEl>
                                        <p:attrNameLst>
                                          <p:attrName>style.visibility</p:attrName>
                                        </p:attrNameLst>
                                      </p:cBhvr>
                                      <p:to>
                                        <p:strVal val="visible"/>
                                      </p:to>
                                    </p:set>
                                    <p:animEffect transition="in" filter="wipe(right)">
                                      <p:cBhvr>
                                        <p:cTn id="92" dur="500"/>
                                        <p:tgtEl>
                                          <p:spTgt spid="677"/>
                                        </p:tgtEl>
                                      </p:cBhvr>
                                    </p:animEffect>
                                  </p:childTnLst>
                                </p:cTn>
                              </p:par>
                              <p:par>
                                <p:cTn id="93" presetID="14" presetClass="entr" presetSubtype="10" fill="hold" grpId="0" nodeType="withEffect">
                                  <p:stCondLst>
                                    <p:cond delay="0"/>
                                  </p:stCondLst>
                                  <p:childTnLst>
                                    <p:set>
                                      <p:cBhvr>
                                        <p:cTn id="94" dur="1" fill="hold">
                                          <p:stCondLst>
                                            <p:cond delay="0"/>
                                          </p:stCondLst>
                                        </p:cTn>
                                        <p:tgtEl>
                                          <p:spTgt spid="676"/>
                                        </p:tgtEl>
                                        <p:attrNameLst>
                                          <p:attrName>style.visibility</p:attrName>
                                        </p:attrNameLst>
                                      </p:cBhvr>
                                      <p:to>
                                        <p:strVal val="visible"/>
                                      </p:to>
                                    </p:set>
                                    <p:animEffect transition="in" filter="randombar(horizontal)">
                                      <p:cBhvr>
                                        <p:cTn id="95" dur="500"/>
                                        <p:tgtEl>
                                          <p:spTgt spid="6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2" grpId="0" animBg="1"/>
      <p:bldP spid="653" grpId="0" animBg="1"/>
      <p:bldP spid="654" grpId="0" animBg="1"/>
      <p:bldP spid="655" grpId="0" animBg="1"/>
      <p:bldP spid="656" grpId="0" animBg="1"/>
      <p:bldP spid="657" grpId="0" animBg="1"/>
      <p:bldP spid="658" grpId="0" animBg="1"/>
      <p:bldP spid="659" grpId="0" animBg="1"/>
      <p:bldP spid="660" grpId="0" animBg="1"/>
      <p:bldP spid="661" grpId="0" animBg="1"/>
      <p:bldP spid="662" grpId="0" animBg="1"/>
      <p:bldP spid="665" grpId="0"/>
      <p:bldP spid="666" grpId="0"/>
      <p:bldP spid="667" grpId="0"/>
      <p:bldP spid="668" grpId="0"/>
      <p:bldP spid="669" grpId="0"/>
      <p:bldP spid="670" grpId="0"/>
      <p:bldP spid="671" grpId="0"/>
      <p:bldP spid="672" grpId="0"/>
      <p:bldP spid="673" grpId="0"/>
      <p:bldP spid="674" grpId="0"/>
      <p:bldP spid="675" grpId="0"/>
      <p:bldP spid="676" grpId="0"/>
      <p:bldP spid="67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文本框 63"/>
          <p:cNvSpPr txBox="1"/>
          <p:nvPr/>
        </p:nvSpPr>
        <p:spPr>
          <a:xfrm>
            <a:off x="4222294" y="1266290"/>
            <a:ext cx="974420" cy="248209"/>
          </a:xfrm>
          <a:prstGeom prst="rect">
            <a:avLst/>
          </a:prstGeom>
          <a:noFill/>
        </p:spPr>
        <p:txBody>
          <a:bodyPr wrap="square" rtlCol="0">
            <a:spAutoFit/>
          </a:bodyPr>
          <a:lstStyle/>
          <a:p>
            <a:r>
              <a:rPr lang="zh-CN" altLang="en-US" sz="1013" b="1" dirty="0">
                <a:cs typeface="+mn-ea"/>
                <a:sym typeface="+mn-lt"/>
              </a:rPr>
              <a:t>添加标题</a:t>
            </a:r>
          </a:p>
        </p:txBody>
      </p:sp>
      <p:sp>
        <p:nvSpPr>
          <p:cNvPr id="47" name="文本框 73"/>
          <p:cNvSpPr txBox="1"/>
          <p:nvPr/>
        </p:nvSpPr>
        <p:spPr>
          <a:xfrm>
            <a:off x="4222294" y="3318772"/>
            <a:ext cx="974420" cy="248209"/>
          </a:xfrm>
          <a:prstGeom prst="rect">
            <a:avLst/>
          </a:prstGeom>
          <a:noFill/>
        </p:spPr>
        <p:txBody>
          <a:bodyPr wrap="square" rtlCol="0">
            <a:spAutoFit/>
          </a:bodyPr>
          <a:lstStyle/>
          <a:p>
            <a:r>
              <a:rPr lang="zh-CN" altLang="en-US" sz="1013" b="1" dirty="0">
                <a:cs typeface="+mn-ea"/>
                <a:sym typeface="+mn-lt"/>
              </a:rPr>
              <a:t>添加标题</a:t>
            </a:r>
          </a:p>
        </p:txBody>
      </p:sp>
      <p:sp>
        <p:nvSpPr>
          <p:cNvPr id="49" name="文本框 75"/>
          <p:cNvSpPr txBox="1"/>
          <p:nvPr/>
        </p:nvSpPr>
        <p:spPr>
          <a:xfrm>
            <a:off x="6676323" y="1266290"/>
            <a:ext cx="974420" cy="248209"/>
          </a:xfrm>
          <a:prstGeom prst="rect">
            <a:avLst/>
          </a:prstGeom>
          <a:noFill/>
        </p:spPr>
        <p:txBody>
          <a:bodyPr wrap="square" rtlCol="0">
            <a:spAutoFit/>
          </a:bodyPr>
          <a:lstStyle/>
          <a:p>
            <a:r>
              <a:rPr lang="zh-CN" altLang="en-US" sz="1013" b="1" dirty="0">
                <a:cs typeface="+mn-ea"/>
                <a:sym typeface="+mn-lt"/>
              </a:rPr>
              <a:t>添加标题</a:t>
            </a:r>
          </a:p>
        </p:txBody>
      </p:sp>
      <p:sp>
        <p:nvSpPr>
          <p:cNvPr id="51" name="文本框 77"/>
          <p:cNvSpPr txBox="1"/>
          <p:nvPr/>
        </p:nvSpPr>
        <p:spPr>
          <a:xfrm>
            <a:off x="6676323" y="3318772"/>
            <a:ext cx="974420" cy="248209"/>
          </a:xfrm>
          <a:prstGeom prst="rect">
            <a:avLst/>
          </a:prstGeom>
          <a:noFill/>
        </p:spPr>
        <p:txBody>
          <a:bodyPr wrap="square" rtlCol="0">
            <a:spAutoFit/>
          </a:bodyPr>
          <a:lstStyle/>
          <a:p>
            <a:r>
              <a:rPr lang="zh-CN" altLang="en-US" sz="1013" b="1" dirty="0">
                <a:cs typeface="+mn-ea"/>
                <a:sym typeface="+mn-lt"/>
              </a:rPr>
              <a:t>添加标题</a:t>
            </a:r>
          </a:p>
        </p:txBody>
      </p:sp>
      <p:sp>
        <p:nvSpPr>
          <p:cNvPr id="54" name="文本框 79"/>
          <p:cNvSpPr txBox="1"/>
          <p:nvPr/>
        </p:nvSpPr>
        <p:spPr>
          <a:xfrm>
            <a:off x="954340" y="1869835"/>
            <a:ext cx="1233689" cy="369332"/>
          </a:xfrm>
          <a:prstGeom prst="rect">
            <a:avLst/>
          </a:prstGeom>
          <a:noFill/>
        </p:spPr>
        <p:txBody>
          <a:bodyPr wrap="square" rtlCol="0">
            <a:spAutoFit/>
          </a:bodyPr>
          <a:lstStyle/>
          <a:p>
            <a:r>
              <a:rPr lang="zh-CN" altLang="en-US" sz="1800" b="1" dirty="0">
                <a:cs typeface="+mn-ea"/>
                <a:sym typeface="+mn-lt"/>
              </a:rPr>
              <a:t>添加标题</a:t>
            </a:r>
          </a:p>
        </p:txBody>
      </p:sp>
      <p:sp>
        <p:nvSpPr>
          <p:cNvPr id="56" name="文本框 113"/>
          <p:cNvSpPr txBox="1"/>
          <p:nvPr/>
        </p:nvSpPr>
        <p:spPr>
          <a:xfrm>
            <a:off x="4202839" y="1588264"/>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cs typeface="+mn-ea"/>
                <a:sym typeface="+mn-lt"/>
              </a:rPr>
              <a:t>单击添加详细文字说明，或复制文本黏贴自此右键只保留文字</a:t>
            </a:r>
          </a:p>
        </p:txBody>
      </p:sp>
      <p:sp>
        <p:nvSpPr>
          <p:cNvPr id="57" name="文本框 113"/>
          <p:cNvSpPr txBox="1"/>
          <p:nvPr/>
        </p:nvSpPr>
        <p:spPr>
          <a:xfrm>
            <a:off x="4242613" y="3663509"/>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cs typeface="+mn-ea"/>
                <a:sym typeface="+mn-lt"/>
              </a:rPr>
              <a:t>单击添加详细文字说明，或复制文本黏贴自此右键只保留文字</a:t>
            </a:r>
          </a:p>
        </p:txBody>
      </p:sp>
      <p:sp>
        <p:nvSpPr>
          <p:cNvPr id="58" name="文本框 113"/>
          <p:cNvSpPr txBox="1"/>
          <p:nvPr/>
        </p:nvSpPr>
        <p:spPr>
          <a:xfrm>
            <a:off x="6678508" y="1612906"/>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cs typeface="+mn-ea"/>
                <a:sym typeface="+mn-lt"/>
              </a:rPr>
              <a:t>单击添加详细文字说明，或复制文本黏贴自此右键只保留文字</a:t>
            </a:r>
          </a:p>
        </p:txBody>
      </p:sp>
      <p:sp>
        <p:nvSpPr>
          <p:cNvPr id="59" name="文本框 113"/>
          <p:cNvSpPr txBox="1"/>
          <p:nvPr/>
        </p:nvSpPr>
        <p:spPr>
          <a:xfrm>
            <a:off x="6678508" y="3651621"/>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cs typeface="+mn-ea"/>
                <a:sym typeface="+mn-lt"/>
              </a:rPr>
              <a:t>单击添加详细文字说明，或复制文本黏贴自此右键只保留文字</a:t>
            </a:r>
          </a:p>
        </p:txBody>
      </p:sp>
      <p:sp>
        <p:nvSpPr>
          <p:cNvPr id="60" name="文本框 113"/>
          <p:cNvSpPr txBox="1"/>
          <p:nvPr/>
        </p:nvSpPr>
        <p:spPr>
          <a:xfrm>
            <a:off x="953127" y="2253099"/>
            <a:ext cx="1998482" cy="1754326"/>
          </a:xfrm>
          <a:prstGeom prst="rect">
            <a:avLst/>
          </a:prstGeom>
          <a:noFill/>
        </p:spPr>
        <p:txBody>
          <a:bodyPr wrap="square" rtlCol="0">
            <a:spAutoFit/>
          </a:bodyPr>
          <a:lstStyle/>
          <a:p>
            <a:pPr algn="just">
              <a:lnSpc>
                <a:spcPct val="150000"/>
              </a:lnSpc>
            </a:pPr>
            <a:r>
              <a:rPr lang="zh-CN" altLang="en-US" sz="1200" dirty="0">
                <a:solidFill>
                  <a:schemeClr val="tx1">
                    <a:lumMod val="50000"/>
                    <a:lumOff val="50000"/>
                  </a:schemeClr>
                </a:solidFill>
                <a:cs typeface="+mn-ea"/>
                <a:sym typeface="+mn-lt"/>
              </a:rPr>
              <a:t>单击添加详细文字说明，或复制文本黏贴自此右键只保留文字单击添加详细文字说明，或复制文本黏贴自此右键只保留文字</a:t>
            </a:r>
          </a:p>
          <a:p>
            <a:pPr algn="just">
              <a:lnSpc>
                <a:spcPct val="150000"/>
              </a:lnSpc>
            </a:pPr>
            <a:endParaRPr lang="zh-CN" altLang="en-US" sz="1200" dirty="0">
              <a:solidFill>
                <a:schemeClr val="tx1">
                  <a:lumMod val="50000"/>
                  <a:lumOff val="50000"/>
                </a:schemeClr>
              </a:solidFill>
              <a:cs typeface="+mn-ea"/>
              <a:sym typeface="+mn-lt"/>
            </a:endParaRPr>
          </a:p>
        </p:txBody>
      </p:sp>
      <p:grpSp>
        <p:nvGrpSpPr>
          <p:cNvPr id="11" name="组合 10"/>
          <p:cNvGrpSpPr/>
          <p:nvPr/>
        </p:nvGrpSpPr>
        <p:grpSpPr>
          <a:xfrm>
            <a:off x="5544557" y="764542"/>
            <a:ext cx="1056859" cy="3830884"/>
            <a:chOff x="7392740" y="1019389"/>
            <a:chExt cx="1409144" cy="5107845"/>
          </a:xfrm>
        </p:grpSpPr>
        <p:sp>
          <p:nvSpPr>
            <p:cNvPr id="3" name="圆角矩形 25"/>
            <p:cNvSpPr/>
            <p:nvPr/>
          </p:nvSpPr>
          <p:spPr>
            <a:xfrm rot="16200000" flipH="1" flipV="1">
              <a:off x="7088982" y="1781472"/>
              <a:ext cx="2016664" cy="975487"/>
            </a:xfrm>
            <a:custGeom>
              <a:avLst/>
              <a:gdLst>
                <a:gd name="connsiteX0" fmla="*/ 0 w 1706671"/>
                <a:gd name="connsiteY0" fmla="*/ 129861 h 1036320"/>
                <a:gd name="connsiteX1" fmla="*/ 129861 w 1706671"/>
                <a:gd name="connsiteY1" fmla="*/ 0 h 1036320"/>
                <a:gd name="connsiteX2" fmla="*/ 1576810 w 1706671"/>
                <a:gd name="connsiteY2" fmla="*/ 0 h 1036320"/>
                <a:gd name="connsiteX3" fmla="*/ 1706671 w 1706671"/>
                <a:gd name="connsiteY3" fmla="*/ 129861 h 1036320"/>
                <a:gd name="connsiteX4" fmla="*/ 1706671 w 1706671"/>
                <a:gd name="connsiteY4" fmla="*/ 906459 h 1036320"/>
                <a:gd name="connsiteX5" fmla="*/ 1576810 w 1706671"/>
                <a:gd name="connsiteY5" fmla="*/ 1036320 h 1036320"/>
                <a:gd name="connsiteX6" fmla="*/ 129861 w 1706671"/>
                <a:gd name="connsiteY6" fmla="*/ 1036320 h 1036320"/>
                <a:gd name="connsiteX7" fmla="*/ 0 w 1706671"/>
                <a:gd name="connsiteY7" fmla="*/ 906459 h 1036320"/>
                <a:gd name="connsiteX8" fmla="*/ 0 w 1706671"/>
                <a:gd name="connsiteY8" fmla="*/ 129861 h 1036320"/>
                <a:gd name="connsiteX0" fmla="*/ 0 w 2114558"/>
                <a:gd name="connsiteY0" fmla="*/ 129861 h 1036320"/>
                <a:gd name="connsiteX1" fmla="*/ 129861 w 2114558"/>
                <a:gd name="connsiteY1" fmla="*/ 0 h 1036320"/>
                <a:gd name="connsiteX2" fmla="*/ 1576810 w 2114558"/>
                <a:gd name="connsiteY2" fmla="*/ 0 h 1036320"/>
                <a:gd name="connsiteX3" fmla="*/ 1706671 w 2114558"/>
                <a:gd name="connsiteY3" fmla="*/ 129861 h 1036320"/>
                <a:gd name="connsiteX4" fmla="*/ 2114550 w 2114558"/>
                <a:gd name="connsiteY4" fmla="*/ 509588 h 1036320"/>
                <a:gd name="connsiteX5" fmla="*/ 1706671 w 2114558"/>
                <a:gd name="connsiteY5" fmla="*/ 906459 h 1036320"/>
                <a:gd name="connsiteX6" fmla="*/ 1576810 w 2114558"/>
                <a:gd name="connsiteY6" fmla="*/ 1036320 h 1036320"/>
                <a:gd name="connsiteX7" fmla="*/ 129861 w 2114558"/>
                <a:gd name="connsiteY7" fmla="*/ 1036320 h 1036320"/>
                <a:gd name="connsiteX8" fmla="*/ 0 w 2114558"/>
                <a:gd name="connsiteY8" fmla="*/ 906459 h 1036320"/>
                <a:gd name="connsiteX9" fmla="*/ 0 w 2114558"/>
                <a:gd name="connsiteY9" fmla="*/ 129861 h 1036320"/>
                <a:gd name="connsiteX0" fmla="*/ 0 w 2114560"/>
                <a:gd name="connsiteY0" fmla="*/ 129861 h 1036320"/>
                <a:gd name="connsiteX1" fmla="*/ 129861 w 2114560"/>
                <a:gd name="connsiteY1" fmla="*/ 0 h 1036320"/>
                <a:gd name="connsiteX2" fmla="*/ 1576810 w 2114560"/>
                <a:gd name="connsiteY2" fmla="*/ 0 h 1036320"/>
                <a:gd name="connsiteX3" fmla="*/ 1778109 w 2114560"/>
                <a:gd name="connsiteY3" fmla="*/ 148911 h 1036320"/>
                <a:gd name="connsiteX4" fmla="*/ 2114550 w 2114560"/>
                <a:gd name="connsiteY4" fmla="*/ 509588 h 1036320"/>
                <a:gd name="connsiteX5" fmla="*/ 1706671 w 2114560"/>
                <a:gd name="connsiteY5" fmla="*/ 906459 h 1036320"/>
                <a:gd name="connsiteX6" fmla="*/ 1576810 w 2114560"/>
                <a:gd name="connsiteY6" fmla="*/ 1036320 h 1036320"/>
                <a:gd name="connsiteX7" fmla="*/ 129861 w 2114560"/>
                <a:gd name="connsiteY7" fmla="*/ 1036320 h 1036320"/>
                <a:gd name="connsiteX8" fmla="*/ 0 w 2114560"/>
                <a:gd name="connsiteY8" fmla="*/ 906459 h 1036320"/>
                <a:gd name="connsiteX9" fmla="*/ 0 w 2114560"/>
                <a:gd name="connsiteY9" fmla="*/ 129861 h 1036320"/>
                <a:gd name="connsiteX0" fmla="*/ 0 w 2114567"/>
                <a:gd name="connsiteY0" fmla="*/ 129861 h 1036320"/>
                <a:gd name="connsiteX1" fmla="*/ 129861 w 2114567"/>
                <a:gd name="connsiteY1" fmla="*/ 0 h 1036320"/>
                <a:gd name="connsiteX2" fmla="*/ 1576810 w 2114567"/>
                <a:gd name="connsiteY2" fmla="*/ 0 h 1036320"/>
                <a:gd name="connsiteX3" fmla="*/ 1778109 w 2114567"/>
                <a:gd name="connsiteY3" fmla="*/ 148911 h 1036320"/>
                <a:gd name="connsiteX4" fmla="*/ 2114550 w 2114567"/>
                <a:gd name="connsiteY4" fmla="*/ 509588 h 1036320"/>
                <a:gd name="connsiteX5" fmla="*/ 1706671 w 2114567"/>
                <a:gd name="connsiteY5" fmla="*/ 906459 h 1036320"/>
                <a:gd name="connsiteX6" fmla="*/ 1576810 w 2114567"/>
                <a:gd name="connsiteY6" fmla="*/ 1036320 h 1036320"/>
                <a:gd name="connsiteX7" fmla="*/ 129861 w 2114567"/>
                <a:gd name="connsiteY7" fmla="*/ 1036320 h 1036320"/>
                <a:gd name="connsiteX8" fmla="*/ 0 w 2114567"/>
                <a:gd name="connsiteY8" fmla="*/ 906459 h 1036320"/>
                <a:gd name="connsiteX9" fmla="*/ 0 w 2114567"/>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81"/>
                <a:gd name="connsiteY0" fmla="*/ 129861 h 1036320"/>
                <a:gd name="connsiteX1" fmla="*/ 129861 w 2114581"/>
                <a:gd name="connsiteY1" fmla="*/ 0 h 1036320"/>
                <a:gd name="connsiteX2" fmla="*/ 1576810 w 2114581"/>
                <a:gd name="connsiteY2" fmla="*/ 0 h 1036320"/>
                <a:gd name="connsiteX3" fmla="*/ 1811447 w 2114581"/>
                <a:gd name="connsiteY3" fmla="*/ 120336 h 1036320"/>
                <a:gd name="connsiteX4" fmla="*/ 2114550 w 2114581"/>
                <a:gd name="connsiteY4" fmla="*/ 509588 h 1036320"/>
                <a:gd name="connsiteX5" fmla="*/ 1706671 w 2114581"/>
                <a:gd name="connsiteY5" fmla="*/ 906459 h 1036320"/>
                <a:gd name="connsiteX6" fmla="*/ 1576810 w 2114581"/>
                <a:gd name="connsiteY6" fmla="*/ 1036320 h 1036320"/>
                <a:gd name="connsiteX7" fmla="*/ 129861 w 2114581"/>
                <a:gd name="connsiteY7" fmla="*/ 1036320 h 1036320"/>
                <a:gd name="connsiteX8" fmla="*/ 0 w 2114581"/>
                <a:gd name="connsiteY8" fmla="*/ 906459 h 1036320"/>
                <a:gd name="connsiteX9" fmla="*/ 0 w 2114581"/>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614"/>
                <a:gd name="connsiteY0" fmla="*/ 129861 h 1036320"/>
                <a:gd name="connsiteX1" fmla="*/ 129861 w 2114614"/>
                <a:gd name="connsiteY1" fmla="*/ 0 h 1036320"/>
                <a:gd name="connsiteX2" fmla="*/ 1576810 w 2114614"/>
                <a:gd name="connsiteY2" fmla="*/ 0 h 1036320"/>
                <a:gd name="connsiteX3" fmla="*/ 1811447 w 2114614"/>
                <a:gd name="connsiteY3" fmla="*/ 120336 h 1036320"/>
                <a:gd name="connsiteX4" fmla="*/ 2114550 w 2114614"/>
                <a:gd name="connsiteY4" fmla="*/ 509588 h 1036320"/>
                <a:gd name="connsiteX5" fmla="*/ 1782871 w 2114614"/>
                <a:gd name="connsiteY5" fmla="*/ 939796 h 1036320"/>
                <a:gd name="connsiteX6" fmla="*/ 1576810 w 2114614"/>
                <a:gd name="connsiteY6" fmla="*/ 1036320 h 1036320"/>
                <a:gd name="connsiteX7" fmla="*/ 129861 w 2114614"/>
                <a:gd name="connsiteY7" fmla="*/ 1036320 h 1036320"/>
                <a:gd name="connsiteX8" fmla="*/ 0 w 2114614"/>
                <a:gd name="connsiteY8" fmla="*/ 906459 h 1036320"/>
                <a:gd name="connsiteX9" fmla="*/ 0 w 2114614"/>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82871 w 2114586"/>
                <a:gd name="connsiteY5" fmla="*/ 939796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806683 w 2114586"/>
                <a:gd name="connsiteY5" fmla="*/ 944558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731"/>
                <a:gd name="connsiteY0" fmla="*/ 129861 h 1036320"/>
                <a:gd name="connsiteX1" fmla="*/ 129861 w 2114731"/>
                <a:gd name="connsiteY1" fmla="*/ 0 h 1036320"/>
                <a:gd name="connsiteX2" fmla="*/ 1576810 w 2114731"/>
                <a:gd name="connsiteY2" fmla="*/ 0 h 1036320"/>
                <a:gd name="connsiteX3" fmla="*/ 1811447 w 2114731"/>
                <a:gd name="connsiteY3" fmla="*/ 120336 h 1036320"/>
                <a:gd name="connsiteX4" fmla="*/ 2114550 w 2114731"/>
                <a:gd name="connsiteY4" fmla="*/ 509588 h 1036320"/>
                <a:gd name="connsiteX5" fmla="*/ 1806683 w 2114731"/>
                <a:gd name="connsiteY5" fmla="*/ 944558 h 1036320"/>
                <a:gd name="connsiteX6" fmla="*/ 1576810 w 2114731"/>
                <a:gd name="connsiteY6" fmla="*/ 1036320 h 1036320"/>
                <a:gd name="connsiteX7" fmla="*/ 129861 w 2114731"/>
                <a:gd name="connsiteY7" fmla="*/ 1036320 h 1036320"/>
                <a:gd name="connsiteX8" fmla="*/ 0 w 2114731"/>
                <a:gd name="connsiteY8" fmla="*/ 906459 h 1036320"/>
                <a:gd name="connsiteX9" fmla="*/ 0 w 2114731"/>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11447 w 2143202"/>
                <a:gd name="connsiteY3" fmla="*/ 1203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40022 w 2143202"/>
                <a:gd name="connsiteY3" fmla="*/ 1076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43202" h="1036320">
                  <a:moveTo>
                    <a:pt x="0" y="129861"/>
                  </a:moveTo>
                  <a:cubicBezTo>
                    <a:pt x="0" y="58141"/>
                    <a:pt x="58141" y="0"/>
                    <a:pt x="129861" y="0"/>
                  </a:cubicBezTo>
                  <a:lnTo>
                    <a:pt x="1576810" y="0"/>
                  </a:lnTo>
                  <a:cubicBezTo>
                    <a:pt x="1648530" y="0"/>
                    <a:pt x="1782872" y="69254"/>
                    <a:pt x="1840022" y="107636"/>
                  </a:cubicBezTo>
                  <a:cubicBezTo>
                    <a:pt x="2052180" y="223100"/>
                    <a:pt x="2145278" y="375075"/>
                    <a:pt x="2143125" y="509588"/>
                  </a:cubicBezTo>
                  <a:cubicBezTo>
                    <a:pt x="2145278" y="633941"/>
                    <a:pt x="2104568" y="794805"/>
                    <a:pt x="1806683" y="944558"/>
                  </a:cubicBezTo>
                  <a:cubicBezTo>
                    <a:pt x="1720959" y="1021040"/>
                    <a:pt x="1648530" y="1036320"/>
                    <a:pt x="1576810" y="1036320"/>
                  </a:cubicBezTo>
                  <a:lnTo>
                    <a:pt x="129861" y="1036320"/>
                  </a:lnTo>
                  <a:cubicBezTo>
                    <a:pt x="58141" y="1036320"/>
                    <a:pt x="0" y="978179"/>
                    <a:pt x="0" y="906459"/>
                  </a:cubicBezTo>
                  <a:lnTo>
                    <a:pt x="0" y="12986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4" name="圆角矩形 25"/>
            <p:cNvSpPr/>
            <p:nvPr/>
          </p:nvSpPr>
          <p:spPr>
            <a:xfrm rot="5400000" flipH="1">
              <a:off x="7088981" y="4389667"/>
              <a:ext cx="2016664" cy="975487"/>
            </a:xfrm>
            <a:custGeom>
              <a:avLst/>
              <a:gdLst>
                <a:gd name="connsiteX0" fmla="*/ 0 w 1706671"/>
                <a:gd name="connsiteY0" fmla="*/ 129861 h 1036320"/>
                <a:gd name="connsiteX1" fmla="*/ 129861 w 1706671"/>
                <a:gd name="connsiteY1" fmla="*/ 0 h 1036320"/>
                <a:gd name="connsiteX2" fmla="*/ 1576810 w 1706671"/>
                <a:gd name="connsiteY2" fmla="*/ 0 h 1036320"/>
                <a:gd name="connsiteX3" fmla="*/ 1706671 w 1706671"/>
                <a:gd name="connsiteY3" fmla="*/ 129861 h 1036320"/>
                <a:gd name="connsiteX4" fmla="*/ 1706671 w 1706671"/>
                <a:gd name="connsiteY4" fmla="*/ 906459 h 1036320"/>
                <a:gd name="connsiteX5" fmla="*/ 1576810 w 1706671"/>
                <a:gd name="connsiteY5" fmla="*/ 1036320 h 1036320"/>
                <a:gd name="connsiteX6" fmla="*/ 129861 w 1706671"/>
                <a:gd name="connsiteY6" fmla="*/ 1036320 h 1036320"/>
                <a:gd name="connsiteX7" fmla="*/ 0 w 1706671"/>
                <a:gd name="connsiteY7" fmla="*/ 906459 h 1036320"/>
                <a:gd name="connsiteX8" fmla="*/ 0 w 1706671"/>
                <a:gd name="connsiteY8" fmla="*/ 129861 h 1036320"/>
                <a:gd name="connsiteX0" fmla="*/ 0 w 2114558"/>
                <a:gd name="connsiteY0" fmla="*/ 129861 h 1036320"/>
                <a:gd name="connsiteX1" fmla="*/ 129861 w 2114558"/>
                <a:gd name="connsiteY1" fmla="*/ 0 h 1036320"/>
                <a:gd name="connsiteX2" fmla="*/ 1576810 w 2114558"/>
                <a:gd name="connsiteY2" fmla="*/ 0 h 1036320"/>
                <a:gd name="connsiteX3" fmla="*/ 1706671 w 2114558"/>
                <a:gd name="connsiteY3" fmla="*/ 129861 h 1036320"/>
                <a:gd name="connsiteX4" fmla="*/ 2114550 w 2114558"/>
                <a:gd name="connsiteY4" fmla="*/ 509588 h 1036320"/>
                <a:gd name="connsiteX5" fmla="*/ 1706671 w 2114558"/>
                <a:gd name="connsiteY5" fmla="*/ 906459 h 1036320"/>
                <a:gd name="connsiteX6" fmla="*/ 1576810 w 2114558"/>
                <a:gd name="connsiteY6" fmla="*/ 1036320 h 1036320"/>
                <a:gd name="connsiteX7" fmla="*/ 129861 w 2114558"/>
                <a:gd name="connsiteY7" fmla="*/ 1036320 h 1036320"/>
                <a:gd name="connsiteX8" fmla="*/ 0 w 2114558"/>
                <a:gd name="connsiteY8" fmla="*/ 906459 h 1036320"/>
                <a:gd name="connsiteX9" fmla="*/ 0 w 2114558"/>
                <a:gd name="connsiteY9" fmla="*/ 129861 h 1036320"/>
                <a:gd name="connsiteX0" fmla="*/ 0 w 2114560"/>
                <a:gd name="connsiteY0" fmla="*/ 129861 h 1036320"/>
                <a:gd name="connsiteX1" fmla="*/ 129861 w 2114560"/>
                <a:gd name="connsiteY1" fmla="*/ 0 h 1036320"/>
                <a:gd name="connsiteX2" fmla="*/ 1576810 w 2114560"/>
                <a:gd name="connsiteY2" fmla="*/ 0 h 1036320"/>
                <a:gd name="connsiteX3" fmla="*/ 1778109 w 2114560"/>
                <a:gd name="connsiteY3" fmla="*/ 148911 h 1036320"/>
                <a:gd name="connsiteX4" fmla="*/ 2114550 w 2114560"/>
                <a:gd name="connsiteY4" fmla="*/ 509588 h 1036320"/>
                <a:gd name="connsiteX5" fmla="*/ 1706671 w 2114560"/>
                <a:gd name="connsiteY5" fmla="*/ 906459 h 1036320"/>
                <a:gd name="connsiteX6" fmla="*/ 1576810 w 2114560"/>
                <a:gd name="connsiteY6" fmla="*/ 1036320 h 1036320"/>
                <a:gd name="connsiteX7" fmla="*/ 129861 w 2114560"/>
                <a:gd name="connsiteY7" fmla="*/ 1036320 h 1036320"/>
                <a:gd name="connsiteX8" fmla="*/ 0 w 2114560"/>
                <a:gd name="connsiteY8" fmla="*/ 906459 h 1036320"/>
                <a:gd name="connsiteX9" fmla="*/ 0 w 2114560"/>
                <a:gd name="connsiteY9" fmla="*/ 129861 h 1036320"/>
                <a:gd name="connsiteX0" fmla="*/ 0 w 2114567"/>
                <a:gd name="connsiteY0" fmla="*/ 129861 h 1036320"/>
                <a:gd name="connsiteX1" fmla="*/ 129861 w 2114567"/>
                <a:gd name="connsiteY1" fmla="*/ 0 h 1036320"/>
                <a:gd name="connsiteX2" fmla="*/ 1576810 w 2114567"/>
                <a:gd name="connsiteY2" fmla="*/ 0 h 1036320"/>
                <a:gd name="connsiteX3" fmla="*/ 1778109 w 2114567"/>
                <a:gd name="connsiteY3" fmla="*/ 148911 h 1036320"/>
                <a:gd name="connsiteX4" fmla="*/ 2114550 w 2114567"/>
                <a:gd name="connsiteY4" fmla="*/ 509588 h 1036320"/>
                <a:gd name="connsiteX5" fmla="*/ 1706671 w 2114567"/>
                <a:gd name="connsiteY5" fmla="*/ 906459 h 1036320"/>
                <a:gd name="connsiteX6" fmla="*/ 1576810 w 2114567"/>
                <a:gd name="connsiteY6" fmla="*/ 1036320 h 1036320"/>
                <a:gd name="connsiteX7" fmla="*/ 129861 w 2114567"/>
                <a:gd name="connsiteY7" fmla="*/ 1036320 h 1036320"/>
                <a:gd name="connsiteX8" fmla="*/ 0 w 2114567"/>
                <a:gd name="connsiteY8" fmla="*/ 906459 h 1036320"/>
                <a:gd name="connsiteX9" fmla="*/ 0 w 2114567"/>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81"/>
                <a:gd name="connsiteY0" fmla="*/ 129861 h 1036320"/>
                <a:gd name="connsiteX1" fmla="*/ 129861 w 2114581"/>
                <a:gd name="connsiteY1" fmla="*/ 0 h 1036320"/>
                <a:gd name="connsiteX2" fmla="*/ 1576810 w 2114581"/>
                <a:gd name="connsiteY2" fmla="*/ 0 h 1036320"/>
                <a:gd name="connsiteX3" fmla="*/ 1811447 w 2114581"/>
                <a:gd name="connsiteY3" fmla="*/ 120336 h 1036320"/>
                <a:gd name="connsiteX4" fmla="*/ 2114550 w 2114581"/>
                <a:gd name="connsiteY4" fmla="*/ 509588 h 1036320"/>
                <a:gd name="connsiteX5" fmla="*/ 1706671 w 2114581"/>
                <a:gd name="connsiteY5" fmla="*/ 906459 h 1036320"/>
                <a:gd name="connsiteX6" fmla="*/ 1576810 w 2114581"/>
                <a:gd name="connsiteY6" fmla="*/ 1036320 h 1036320"/>
                <a:gd name="connsiteX7" fmla="*/ 129861 w 2114581"/>
                <a:gd name="connsiteY7" fmla="*/ 1036320 h 1036320"/>
                <a:gd name="connsiteX8" fmla="*/ 0 w 2114581"/>
                <a:gd name="connsiteY8" fmla="*/ 906459 h 1036320"/>
                <a:gd name="connsiteX9" fmla="*/ 0 w 2114581"/>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614"/>
                <a:gd name="connsiteY0" fmla="*/ 129861 h 1036320"/>
                <a:gd name="connsiteX1" fmla="*/ 129861 w 2114614"/>
                <a:gd name="connsiteY1" fmla="*/ 0 h 1036320"/>
                <a:gd name="connsiteX2" fmla="*/ 1576810 w 2114614"/>
                <a:gd name="connsiteY2" fmla="*/ 0 h 1036320"/>
                <a:gd name="connsiteX3" fmla="*/ 1811447 w 2114614"/>
                <a:gd name="connsiteY3" fmla="*/ 120336 h 1036320"/>
                <a:gd name="connsiteX4" fmla="*/ 2114550 w 2114614"/>
                <a:gd name="connsiteY4" fmla="*/ 509588 h 1036320"/>
                <a:gd name="connsiteX5" fmla="*/ 1782871 w 2114614"/>
                <a:gd name="connsiteY5" fmla="*/ 939796 h 1036320"/>
                <a:gd name="connsiteX6" fmla="*/ 1576810 w 2114614"/>
                <a:gd name="connsiteY6" fmla="*/ 1036320 h 1036320"/>
                <a:gd name="connsiteX7" fmla="*/ 129861 w 2114614"/>
                <a:gd name="connsiteY7" fmla="*/ 1036320 h 1036320"/>
                <a:gd name="connsiteX8" fmla="*/ 0 w 2114614"/>
                <a:gd name="connsiteY8" fmla="*/ 906459 h 1036320"/>
                <a:gd name="connsiteX9" fmla="*/ 0 w 2114614"/>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82871 w 2114586"/>
                <a:gd name="connsiteY5" fmla="*/ 939796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806683 w 2114586"/>
                <a:gd name="connsiteY5" fmla="*/ 944558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731"/>
                <a:gd name="connsiteY0" fmla="*/ 129861 h 1036320"/>
                <a:gd name="connsiteX1" fmla="*/ 129861 w 2114731"/>
                <a:gd name="connsiteY1" fmla="*/ 0 h 1036320"/>
                <a:gd name="connsiteX2" fmla="*/ 1576810 w 2114731"/>
                <a:gd name="connsiteY2" fmla="*/ 0 h 1036320"/>
                <a:gd name="connsiteX3" fmla="*/ 1811447 w 2114731"/>
                <a:gd name="connsiteY3" fmla="*/ 120336 h 1036320"/>
                <a:gd name="connsiteX4" fmla="*/ 2114550 w 2114731"/>
                <a:gd name="connsiteY4" fmla="*/ 509588 h 1036320"/>
                <a:gd name="connsiteX5" fmla="*/ 1806683 w 2114731"/>
                <a:gd name="connsiteY5" fmla="*/ 944558 h 1036320"/>
                <a:gd name="connsiteX6" fmla="*/ 1576810 w 2114731"/>
                <a:gd name="connsiteY6" fmla="*/ 1036320 h 1036320"/>
                <a:gd name="connsiteX7" fmla="*/ 129861 w 2114731"/>
                <a:gd name="connsiteY7" fmla="*/ 1036320 h 1036320"/>
                <a:gd name="connsiteX8" fmla="*/ 0 w 2114731"/>
                <a:gd name="connsiteY8" fmla="*/ 906459 h 1036320"/>
                <a:gd name="connsiteX9" fmla="*/ 0 w 2114731"/>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11447 w 2143202"/>
                <a:gd name="connsiteY3" fmla="*/ 1203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40022 w 2143202"/>
                <a:gd name="connsiteY3" fmla="*/ 1076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43202" h="1036320">
                  <a:moveTo>
                    <a:pt x="0" y="129861"/>
                  </a:moveTo>
                  <a:cubicBezTo>
                    <a:pt x="0" y="58141"/>
                    <a:pt x="58141" y="0"/>
                    <a:pt x="129861" y="0"/>
                  </a:cubicBezTo>
                  <a:lnTo>
                    <a:pt x="1576810" y="0"/>
                  </a:lnTo>
                  <a:cubicBezTo>
                    <a:pt x="1648530" y="0"/>
                    <a:pt x="1782872" y="69254"/>
                    <a:pt x="1840022" y="107636"/>
                  </a:cubicBezTo>
                  <a:cubicBezTo>
                    <a:pt x="2052180" y="223100"/>
                    <a:pt x="2145278" y="375075"/>
                    <a:pt x="2143125" y="509588"/>
                  </a:cubicBezTo>
                  <a:cubicBezTo>
                    <a:pt x="2145278" y="633941"/>
                    <a:pt x="2104568" y="794805"/>
                    <a:pt x="1806683" y="944558"/>
                  </a:cubicBezTo>
                  <a:cubicBezTo>
                    <a:pt x="1720959" y="1021040"/>
                    <a:pt x="1648530" y="1036320"/>
                    <a:pt x="1576810" y="1036320"/>
                  </a:cubicBezTo>
                  <a:lnTo>
                    <a:pt x="129861" y="1036320"/>
                  </a:lnTo>
                  <a:cubicBezTo>
                    <a:pt x="58141" y="1036320"/>
                    <a:pt x="0" y="978179"/>
                    <a:pt x="0" y="906459"/>
                  </a:cubicBezTo>
                  <a:lnTo>
                    <a:pt x="0" y="129861"/>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7" name="任意多边形 6"/>
            <p:cNvSpPr/>
            <p:nvPr/>
          </p:nvSpPr>
          <p:spPr>
            <a:xfrm rot="5400000" flipH="1">
              <a:off x="5543391" y="2868742"/>
              <a:ext cx="5107845" cy="1409140"/>
            </a:xfrm>
            <a:custGeom>
              <a:avLst/>
              <a:gdLst>
                <a:gd name="connsiteX0" fmla="*/ 5051503 w 5428342"/>
                <a:gd name="connsiteY0" fmla="*/ 225265 h 1497017"/>
                <a:gd name="connsiteX1" fmla="*/ 5175324 w 5428342"/>
                <a:gd name="connsiteY1" fmla="*/ 349086 h 1497017"/>
                <a:gd name="connsiteX2" fmla="*/ 5175324 w 5428342"/>
                <a:gd name="connsiteY2" fmla="*/ 748509 h 1497017"/>
                <a:gd name="connsiteX3" fmla="*/ 5174003 w 5428342"/>
                <a:gd name="connsiteY3" fmla="*/ 748509 h 1497017"/>
                <a:gd name="connsiteX4" fmla="*/ 5174003 w 5428342"/>
                <a:gd name="connsiteY4" fmla="*/ 748509 h 1497017"/>
                <a:gd name="connsiteX5" fmla="*/ 5175323 w 5428342"/>
                <a:gd name="connsiteY5" fmla="*/ 748509 h 1497017"/>
                <a:gd name="connsiteX6" fmla="*/ 5175323 w 5428342"/>
                <a:gd name="connsiteY6" fmla="*/ 1147932 h 1497017"/>
                <a:gd name="connsiteX7" fmla="*/ 5051502 w 5428342"/>
                <a:gd name="connsiteY7" fmla="*/ 1271753 h 1497017"/>
                <a:gd name="connsiteX8" fmla="*/ 4181935 w 5428342"/>
                <a:gd name="connsiteY8" fmla="*/ 1271753 h 1497017"/>
                <a:gd name="connsiteX9" fmla="*/ 3733494 w 5428342"/>
                <a:gd name="connsiteY9" fmla="*/ 1271753 h 1497017"/>
                <a:gd name="connsiteX10" fmla="*/ 3639436 w 5428342"/>
                <a:gd name="connsiteY10" fmla="*/ 1271753 h 1497017"/>
                <a:gd name="connsiteX11" fmla="*/ 3514076 w 5428342"/>
                <a:gd name="connsiteY11" fmla="*/ 1244454 h 1497017"/>
                <a:gd name="connsiteX12" fmla="*/ 3342954 w 5428342"/>
                <a:gd name="connsiteY12" fmla="*/ 1141461 h 1497017"/>
                <a:gd name="connsiteX13" fmla="*/ 3326962 w 5428342"/>
                <a:gd name="connsiteY13" fmla="*/ 1131780 h 1497017"/>
                <a:gd name="connsiteX14" fmla="*/ 2818407 w 5428342"/>
                <a:gd name="connsiteY14" fmla="*/ 838338 h 1497017"/>
                <a:gd name="connsiteX15" fmla="*/ 2609938 w 5428342"/>
                <a:gd name="connsiteY15" fmla="*/ 838338 h 1497017"/>
                <a:gd name="connsiteX16" fmla="*/ 1984645 w 5428342"/>
                <a:gd name="connsiteY16" fmla="*/ 1199139 h 1497017"/>
                <a:gd name="connsiteX17" fmla="*/ 1981719 w 5428342"/>
                <a:gd name="connsiteY17" fmla="*/ 1199139 h 1497017"/>
                <a:gd name="connsiteX18" fmla="*/ 1906428 w 5428342"/>
                <a:gd name="connsiteY18" fmla="*/ 1244454 h 1497017"/>
                <a:gd name="connsiteX19" fmla="*/ 1781068 w 5428342"/>
                <a:gd name="connsiteY19" fmla="*/ 1271753 h 1497017"/>
                <a:gd name="connsiteX20" fmla="*/ 1734358 w 5428342"/>
                <a:gd name="connsiteY20" fmla="*/ 1271753 h 1497017"/>
                <a:gd name="connsiteX21" fmla="*/ 1238568 w 5428342"/>
                <a:gd name="connsiteY21" fmla="*/ 1271753 h 1497017"/>
                <a:gd name="connsiteX22" fmla="*/ 376844 w 5428342"/>
                <a:gd name="connsiteY22" fmla="*/ 1271753 h 1497017"/>
                <a:gd name="connsiteX23" fmla="*/ 253023 w 5428342"/>
                <a:gd name="connsiteY23" fmla="*/ 1147932 h 1497017"/>
                <a:gd name="connsiteX24" fmla="*/ 253023 w 5428342"/>
                <a:gd name="connsiteY24" fmla="*/ 851378 h 1497017"/>
                <a:gd name="connsiteX25" fmla="*/ 252910 w 5428342"/>
                <a:gd name="connsiteY25" fmla="*/ 851378 h 1497017"/>
                <a:gd name="connsiteX26" fmla="*/ 252910 w 5428342"/>
                <a:gd name="connsiteY26" fmla="*/ 645638 h 1497017"/>
                <a:gd name="connsiteX27" fmla="*/ 253024 w 5428342"/>
                <a:gd name="connsiteY27" fmla="*/ 645638 h 1497017"/>
                <a:gd name="connsiteX28" fmla="*/ 253024 w 5428342"/>
                <a:gd name="connsiteY28" fmla="*/ 349086 h 1497017"/>
                <a:gd name="connsiteX29" fmla="*/ 376845 w 5428342"/>
                <a:gd name="connsiteY29" fmla="*/ 225265 h 1497017"/>
                <a:gd name="connsiteX30" fmla="*/ 1238569 w 5428342"/>
                <a:gd name="connsiteY30" fmla="*/ 225265 h 1497017"/>
                <a:gd name="connsiteX31" fmla="*/ 1734359 w 5428342"/>
                <a:gd name="connsiteY31" fmla="*/ 225265 h 1497017"/>
                <a:gd name="connsiteX32" fmla="*/ 1781069 w 5428342"/>
                <a:gd name="connsiteY32" fmla="*/ 225265 h 1497017"/>
                <a:gd name="connsiteX33" fmla="*/ 1906429 w 5428342"/>
                <a:gd name="connsiteY33" fmla="*/ 252564 h 1497017"/>
                <a:gd name="connsiteX34" fmla="*/ 1981720 w 5428342"/>
                <a:gd name="connsiteY34" fmla="*/ 297879 h 1497017"/>
                <a:gd name="connsiteX35" fmla="*/ 1984646 w 5428342"/>
                <a:gd name="connsiteY35" fmla="*/ 297879 h 1497017"/>
                <a:gd name="connsiteX36" fmla="*/ 2609939 w 5428342"/>
                <a:gd name="connsiteY36" fmla="*/ 658680 h 1497017"/>
                <a:gd name="connsiteX37" fmla="*/ 2818408 w 5428342"/>
                <a:gd name="connsiteY37" fmla="*/ 658680 h 1497017"/>
                <a:gd name="connsiteX38" fmla="*/ 3326963 w 5428342"/>
                <a:gd name="connsiteY38" fmla="*/ 365238 h 1497017"/>
                <a:gd name="connsiteX39" fmla="*/ 3342955 w 5428342"/>
                <a:gd name="connsiteY39" fmla="*/ 355557 h 1497017"/>
                <a:gd name="connsiteX40" fmla="*/ 3514076 w 5428342"/>
                <a:gd name="connsiteY40" fmla="*/ 252564 h 1497017"/>
                <a:gd name="connsiteX41" fmla="*/ 3639436 w 5428342"/>
                <a:gd name="connsiteY41" fmla="*/ 225265 h 1497017"/>
                <a:gd name="connsiteX42" fmla="*/ 3733495 w 5428342"/>
                <a:gd name="connsiteY42" fmla="*/ 225265 h 1497017"/>
                <a:gd name="connsiteX43" fmla="*/ 4181936 w 5428342"/>
                <a:gd name="connsiteY43" fmla="*/ 225265 h 1497017"/>
                <a:gd name="connsiteX44" fmla="*/ 3605041 w 5428342"/>
                <a:gd name="connsiteY44" fmla="*/ 0 h 1497017"/>
                <a:gd name="connsiteX45" fmla="*/ 3392166 w 5428342"/>
                <a:gd name="connsiteY45" fmla="*/ 58972 h 1497017"/>
                <a:gd name="connsiteX46" fmla="*/ 2818407 w 5428342"/>
                <a:gd name="connsiteY46" fmla="*/ 395057 h 1497017"/>
                <a:gd name="connsiteX47" fmla="*/ 2609938 w 5428342"/>
                <a:gd name="connsiteY47" fmla="*/ 395057 h 1497017"/>
                <a:gd name="connsiteX48" fmla="*/ 2214473 w 5428342"/>
                <a:gd name="connsiteY48" fmla="*/ 166869 h 1497017"/>
                <a:gd name="connsiteX49" fmla="*/ 2121315 w 5428342"/>
                <a:gd name="connsiteY49" fmla="*/ 109372 h 1497017"/>
                <a:gd name="connsiteX50" fmla="*/ 2037624 w 5428342"/>
                <a:gd name="connsiteY50" fmla="*/ 58972 h 1497017"/>
                <a:gd name="connsiteX51" fmla="*/ 1824749 w 5428342"/>
                <a:gd name="connsiteY51" fmla="*/ 0 h 1497017"/>
                <a:gd name="connsiteX52" fmla="*/ 1230424 w 5428342"/>
                <a:gd name="connsiteY52" fmla="*/ 849 h 1497017"/>
                <a:gd name="connsiteX53" fmla="*/ 1230424 w 5428342"/>
                <a:gd name="connsiteY53" fmla="*/ 2413 h 1497017"/>
                <a:gd name="connsiteX54" fmla="*/ 133438 w 5428342"/>
                <a:gd name="connsiteY54" fmla="*/ 2413 h 1497017"/>
                <a:gd name="connsiteX55" fmla="*/ 0 w 5428342"/>
                <a:gd name="connsiteY55" fmla="*/ 135851 h 1497017"/>
                <a:gd name="connsiteX56" fmla="*/ 0 w 5428342"/>
                <a:gd name="connsiteY56" fmla="*/ 914375 h 1497017"/>
                <a:gd name="connsiteX57" fmla="*/ 0 w 5428342"/>
                <a:gd name="connsiteY57" fmla="*/ 1363579 h 1497017"/>
                <a:gd name="connsiteX58" fmla="*/ 133438 w 5428342"/>
                <a:gd name="connsiteY58" fmla="*/ 1497017 h 1497017"/>
                <a:gd name="connsiteX59" fmla="*/ 1686405 w 5428342"/>
                <a:gd name="connsiteY59" fmla="*/ 1497017 h 1497017"/>
                <a:gd name="connsiteX60" fmla="*/ 1686405 w 5428342"/>
                <a:gd name="connsiteY60" fmla="*/ 1496820 h 1497017"/>
                <a:gd name="connsiteX61" fmla="*/ 1824749 w 5428342"/>
                <a:gd name="connsiteY61" fmla="*/ 1497017 h 1497017"/>
                <a:gd name="connsiteX62" fmla="*/ 2037624 w 5428342"/>
                <a:gd name="connsiteY62" fmla="*/ 1438045 h 1497017"/>
                <a:gd name="connsiteX63" fmla="*/ 2121315 w 5428342"/>
                <a:gd name="connsiteY63" fmla="*/ 1387645 h 1497017"/>
                <a:gd name="connsiteX64" fmla="*/ 2154423 w 5428342"/>
                <a:gd name="connsiteY64" fmla="*/ 1367211 h 1497017"/>
                <a:gd name="connsiteX65" fmla="*/ 2609938 w 5428342"/>
                <a:gd name="connsiteY65" fmla="*/ 1104373 h 1497017"/>
                <a:gd name="connsiteX66" fmla="*/ 2818407 w 5428342"/>
                <a:gd name="connsiteY66" fmla="*/ 1104373 h 1497017"/>
                <a:gd name="connsiteX67" fmla="*/ 3119246 w 5428342"/>
                <a:gd name="connsiteY67" fmla="*/ 1277961 h 1497017"/>
                <a:gd name="connsiteX68" fmla="*/ 3119246 w 5428342"/>
                <a:gd name="connsiteY68" fmla="*/ 1280155 h 1497017"/>
                <a:gd name="connsiteX69" fmla="*/ 3180682 w 5428342"/>
                <a:gd name="connsiteY69" fmla="*/ 1317854 h 1497017"/>
                <a:gd name="connsiteX70" fmla="*/ 3377450 w 5428342"/>
                <a:gd name="connsiteY70" fmla="*/ 1438045 h 1497017"/>
                <a:gd name="connsiteX71" fmla="*/ 3590324 w 5428342"/>
                <a:gd name="connsiteY71" fmla="*/ 1497017 h 1497017"/>
                <a:gd name="connsiteX72" fmla="*/ 3630476 w 5428342"/>
                <a:gd name="connsiteY72" fmla="*/ 1496960 h 1497017"/>
                <a:gd name="connsiteX73" fmla="*/ 3630476 w 5428342"/>
                <a:gd name="connsiteY73" fmla="*/ 1497017 h 1497017"/>
                <a:gd name="connsiteX74" fmla="*/ 5294904 w 5428342"/>
                <a:gd name="connsiteY74" fmla="*/ 1497017 h 1497017"/>
                <a:gd name="connsiteX75" fmla="*/ 5428342 w 5428342"/>
                <a:gd name="connsiteY75" fmla="*/ 1363579 h 1497017"/>
                <a:gd name="connsiteX76" fmla="*/ 5428342 w 5428342"/>
                <a:gd name="connsiteY76" fmla="*/ 914375 h 1497017"/>
                <a:gd name="connsiteX77" fmla="*/ 5428342 w 5428342"/>
                <a:gd name="connsiteY77" fmla="*/ 135851 h 1497017"/>
                <a:gd name="connsiteX78" fmla="*/ 5294904 w 5428342"/>
                <a:gd name="connsiteY78" fmla="*/ 2413 h 149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5428342" h="1497017">
                  <a:moveTo>
                    <a:pt x="5051503" y="225265"/>
                  </a:moveTo>
                  <a:cubicBezTo>
                    <a:pt x="5119887" y="225265"/>
                    <a:pt x="5175324" y="280702"/>
                    <a:pt x="5175324" y="349086"/>
                  </a:cubicBezTo>
                  <a:lnTo>
                    <a:pt x="5175324" y="748509"/>
                  </a:lnTo>
                  <a:lnTo>
                    <a:pt x="5174003" y="748509"/>
                  </a:lnTo>
                  <a:lnTo>
                    <a:pt x="5174003" y="748509"/>
                  </a:lnTo>
                  <a:lnTo>
                    <a:pt x="5175323" y="748509"/>
                  </a:lnTo>
                  <a:lnTo>
                    <a:pt x="5175323" y="1147932"/>
                  </a:lnTo>
                  <a:cubicBezTo>
                    <a:pt x="5175323" y="1216316"/>
                    <a:pt x="5119886" y="1271753"/>
                    <a:pt x="5051502" y="1271753"/>
                  </a:cubicBezTo>
                  <a:lnTo>
                    <a:pt x="4181935" y="1271753"/>
                  </a:lnTo>
                  <a:lnTo>
                    <a:pt x="3733494" y="1271753"/>
                  </a:lnTo>
                  <a:lnTo>
                    <a:pt x="3639436" y="1271753"/>
                  </a:lnTo>
                  <a:cubicBezTo>
                    <a:pt x="3606696" y="1267479"/>
                    <a:pt x="3543196" y="1263204"/>
                    <a:pt x="3514076" y="1244454"/>
                  </a:cubicBezTo>
                  <a:cubicBezTo>
                    <a:pt x="3453199" y="1208094"/>
                    <a:pt x="3396266" y="1173732"/>
                    <a:pt x="3342954" y="1141461"/>
                  </a:cubicBezTo>
                  <a:lnTo>
                    <a:pt x="3326962" y="1131780"/>
                  </a:lnTo>
                  <a:lnTo>
                    <a:pt x="2818407" y="838338"/>
                  </a:lnTo>
                  <a:cubicBezTo>
                    <a:pt x="2761246" y="806413"/>
                    <a:pt x="2667099" y="806413"/>
                    <a:pt x="2609938" y="838338"/>
                  </a:cubicBezTo>
                  <a:lnTo>
                    <a:pt x="1984645" y="1199139"/>
                  </a:lnTo>
                  <a:lnTo>
                    <a:pt x="1981719" y="1199139"/>
                  </a:lnTo>
                  <a:lnTo>
                    <a:pt x="1906428" y="1244454"/>
                  </a:lnTo>
                  <a:cubicBezTo>
                    <a:pt x="1877307" y="1263204"/>
                    <a:pt x="1813808" y="1267479"/>
                    <a:pt x="1781068" y="1271753"/>
                  </a:cubicBezTo>
                  <a:lnTo>
                    <a:pt x="1734358" y="1271753"/>
                  </a:lnTo>
                  <a:lnTo>
                    <a:pt x="1238568" y="1271753"/>
                  </a:lnTo>
                  <a:lnTo>
                    <a:pt x="376844" y="1271753"/>
                  </a:lnTo>
                  <a:cubicBezTo>
                    <a:pt x="308460" y="1271753"/>
                    <a:pt x="253023" y="1216316"/>
                    <a:pt x="253023" y="1147932"/>
                  </a:cubicBezTo>
                  <a:lnTo>
                    <a:pt x="253023" y="851378"/>
                  </a:lnTo>
                  <a:lnTo>
                    <a:pt x="252910" y="851378"/>
                  </a:lnTo>
                  <a:lnTo>
                    <a:pt x="252910" y="645638"/>
                  </a:lnTo>
                  <a:lnTo>
                    <a:pt x="253024" y="645638"/>
                  </a:lnTo>
                  <a:lnTo>
                    <a:pt x="253024" y="349086"/>
                  </a:lnTo>
                  <a:cubicBezTo>
                    <a:pt x="253024" y="280702"/>
                    <a:pt x="308461" y="225265"/>
                    <a:pt x="376845" y="225265"/>
                  </a:cubicBezTo>
                  <a:lnTo>
                    <a:pt x="1238569" y="225265"/>
                  </a:lnTo>
                  <a:lnTo>
                    <a:pt x="1734359" y="225265"/>
                  </a:lnTo>
                  <a:lnTo>
                    <a:pt x="1781069" y="225265"/>
                  </a:lnTo>
                  <a:cubicBezTo>
                    <a:pt x="1813808" y="229540"/>
                    <a:pt x="1877308" y="233814"/>
                    <a:pt x="1906429" y="252564"/>
                  </a:cubicBezTo>
                  <a:lnTo>
                    <a:pt x="1981720" y="297879"/>
                  </a:lnTo>
                  <a:lnTo>
                    <a:pt x="1984646" y="297879"/>
                  </a:lnTo>
                  <a:lnTo>
                    <a:pt x="2609939" y="658680"/>
                  </a:lnTo>
                  <a:cubicBezTo>
                    <a:pt x="2667099" y="690605"/>
                    <a:pt x="2761247" y="690605"/>
                    <a:pt x="2818408" y="658680"/>
                  </a:cubicBezTo>
                  <a:lnTo>
                    <a:pt x="3326963" y="365238"/>
                  </a:lnTo>
                  <a:lnTo>
                    <a:pt x="3342955" y="355557"/>
                  </a:lnTo>
                  <a:cubicBezTo>
                    <a:pt x="3396266" y="323286"/>
                    <a:pt x="3453200" y="288924"/>
                    <a:pt x="3514076" y="252564"/>
                  </a:cubicBezTo>
                  <a:cubicBezTo>
                    <a:pt x="3543197" y="233814"/>
                    <a:pt x="3606697" y="229540"/>
                    <a:pt x="3639436" y="225265"/>
                  </a:cubicBezTo>
                  <a:lnTo>
                    <a:pt x="3733495" y="225265"/>
                  </a:lnTo>
                  <a:lnTo>
                    <a:pt x="4181936" y="225265"/>
                  </a:lnTo>
                  <a:close/>
                  <a:moveTo>
                    <a:pt x="3605041" y="0"/>
                  </a:moveTo>
                  <a:cubicBezTo>
                    <a:pt x="3490656" y="2769"/>
                    <a:pt x="3467950" y="22427"/>
                    <a:pt x="3392166" y="58972"/>
                  </a:cubicBezTo>
                  <a:cubicBezTo>
                    <a:pt x="3279295" y="124100"/>
                    <a:pt x="2948779" y="339043"/>
                    <a:pt x="2818407" y="395057"/>
                  </a:cubicBezTo>
                  <a:cubicBezTo>
                    <a:pt x="2688036" y="451071"/>
                    <a:pt x="2667099" y="428663"/>
                    <a:pt x="2609938" y="395057"/>
                  </a:cubicBezTo>
                  <a:lnTo>
                    <a:pt x="2214473" y="166869"/>
                  </a:lnTo>
                  <a:lnTo>
                    <a:pt x="2121315" y="109372"/>
                  </a:lnTo>
                  <a:cubicBezTo>
                    <a:pt x="2087603" y="88662"/>
                    <a:pt x="2058788" y="71184"/>
                    <a:pt x="2037624" y="58972"/>
                  </a:cubicBezTo>
                  <a:cubicBezTo>
                    <a:pt x="1961840" y="22427"/>
                    <a:pt x="1939134" y="2769"/>
                    <a:pt x="1824749" y="0"/>
                  </a:cubicBezTo>
                  <a:lnTo>
                    <a:pt x="1230424" y="849"/>
                  </a:lnTo>
                  <a:lnTo>
                    <a:pt x="1230424" y="2413"/>
                  </a:lnTo>
                  <a:lnTo>
                    <a:pt x="133438" y="2413"/>
                  </a:lnTo>
                  <a:cubicBezTo>
                    <a:pt x="59742" y="2413"/>
                    <a:pt x="0" y="62155"/>
                    <a:pt x="0" y="135851"/>
                  </a:cubicBezTo>
                  <a:lnTo>
                    <a:pt x="0" y="914375"/>
                  </a:lnTo>
                  <a:lnTo>
                    <a:pt x="0" y="1363579"/>
                  </a:lnTo>
                  <a:cubicBezTo>
                    <a:pt x="0" y="1437275"/>
                    <a:pt x="59742" y="1497017"/>
                    <a:pt x="133438" y="1497017"/>
                  </a:cubicBezTo>
                  <a:lnTo>
                    <a:pt x="1686405" y="1497017"/>
                  </a:lnTo>
                  <a:lnTo>
                    <a:pt x="1686405" y="1496820"/>
                  </a:lnTo>
                  <a:lnTo>
                    <a:pt x="1824749" y="1497017"/>
                  </a:lnTo>
                  <a:cubicBezTo>
                    <a:pt x="1939134" y="1494248"/>
                    <a:pt x="1961840" y="1474590"/>
                    <a:pt x="2037624" y="1438045"/>
                  </a:cubicBezTo>
                  <a:cubicBezTo>
                    <a:pt x="2058788" y="1425834"/>
                    <a:pt x="2087603" y="1408355"/>
                    <a:pt x="2121315" y="1387645"/>
                  </a:cubicBezTo>
                  <a:lnTo>
                    <a:pt x="2154423" y="1367211"/>
                  </a:lnTo>
                  <a:lnTo>
                    <a:pt x="2609938" y="1104373"/>
                  </a:lnTo>
                  <a:cubicBezTo>
                    <a:pt x="2667099" y="1070767"/>
                    <a:pt x="2761246" y="1070767"/>
                    <a:pt x="2818407" y="1104373"/>
                  </a:cubicBezTo>
                  <a:lnTo>
                    <a:pt x="3119246" y="1277961"/>
                  </a:lnTo>
                  <a:lnTo>
                    <a:pt x="3119246" y="1280155"/>
                  </a:lnTo>
                  <a:lnTo>
                    <a:pt x="3180682" y="1317854"/>
                  </a:lnTo>
                  <a:cubicBezTo>
                    <a:pt x="3262190" y="1368131"/>
                    <a:pt x="3335123" y="1413622"/>
                    <a:pt x="3377450" y="1438045"/>
                  </a:cubicBezTo>
                  <a:cubicBezTo>
                    <a:pt x="3453233" y="1474590"/>
                    <a:pt x="3475939" y="1494248"/>
                    <a:pt x="3590324" y="1497017"/>
                  </a:cubicBezTo>
                  <a:lnTo>
                    <a:pt x="3630476" y="1496960"/>
                  </a:lnTo>
                  <a:lnTo>
                    <a:pt x="3630476" y="1497017"/>
                  </a:lnTo>
                  <a:lnTo>
                    <a:pt x="5294904" y="1497017"/>
                  </a:lnTo>
                  <a:cubicBezTo>
                    <a:pt x="5368600" y="1497017"/>
                    <a:pt x="5428342" y="1437275"/>
                    <a:pt x="5428342" y="1363579"/>
                  </a:cubicBezTo>
                  <a:lnTo>
                    <a:pt x="5428342" y="914375"/>
                  </a:lnTo>
                  <a:lnTo>
                    <a:pt x="5428342" y="135851"/>
                  </a:lnTo>
                  <a:cubicBezTo>
                    <a:pt x="5428342" y="62155"/>
                    <a:pt x="5368600" y="2413"/>
                    <a:pt x="5294904" y="2413"/>
                  </a:cubicBezTo>
                  <a:close/>
                </a:path>
              </a:pathLst>
            </a:custGeom>
            <a:gradFill flip="none" rotWithShape="1">
              <a:gsLst>
                <a:gs pos="100000">
                  <a:srgbClr val="EAEAEA"/>
                </a:gs>
                <a:gs pos="0">
                  <a:schemeClr val="bg1"/>
                </a:gs>
              </a:gsLst>
              <a:lin ang="2700000" scaled="1"/>
              <a:tileRect/>
            </a:gradFill>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dirty="0">
                <a:solidFill>
                  <a:prstClr val="white"/>
                </a:solidFill>
                <a:cs typeface="+mn-ea"/>
                <a:sym typeface="+mn-lt"/>
              </a:endParaRPr>
            </a:p>
          </p:txBody>
        </p:sp>
        <p:sp>
          <p:nvSpPr>
            <p:cNvPr id="8" name="任意多边形 7"/>
            <p:cNvSpPr/>
            <p:nvPr/>
          </p:nvSpPr>
          <p:spPr>
            <a:xfrm rot="5400000" flipH="1">
              <a:off x="5543388" y="2868741"/>
              <a:ext cx="5107843" cy="1409139"/>
            </a:xfrm>
            <a:custGeom>
              <a:avLst/>
              <a:gdLst>
                <a:gd name="connsiteX0" fmla="*/ 5428342 w 5428342"/>
                <a:gd name="connsiteY0" fmla="*/ 1363579 h 1497017"/>
                <a:gd name="connsiteX1" fmla="*/ 5428342 w 5428342"/>
                <a:gd name="connsiteY1" fmla="*/ 914375 h 1497017"/>
                <a:gd name="connsiteX2" fmla="*/ 5428342 w 5428342"/>
                <a:gd name="connsiteY2" fmla="*/ 135851 h 1497017"/>
                <a:gd name="connsiteX3" fmla="*/ 5294904 w 5428342"/>
                <a:gd name="connsiteY3" fmla="*/ 2413 h 1497017"/>
                <a:gd name="connsiteX4" fmla="*/ 3605041 w 5428342"/>
                <a:gd name="connsiteY4" fmla="*/ 0 h 1497017"/>
                <a:gd name="connsiteX5" fmla="*/ 3392166 w 5428342"/>
                <a:gd name="connsiteY5" fmla="*/ 58972 h 1497017"/>
                <a:gd name="connsiteX6" fmla="*/ 2818407 w 5428342"/>
                <a:gd name="connsiteY6" fmla="*/ 395057 h 1497017"/>
                <a:gd name="connsiteX7" fmla="*/ 2609938 w 5428342"/>
                <a:gd name="connsiteY7" fmla="*/ 395057 h 1497017"/>
                <a:gd name="connsiteX8" fmla="*/ 2214473 w 5428342"/>
                <a:gd name="connsiteY8" fmla="*/ 166869 h 1497017"/>
                <a:gd name="connsiteX9" fmla="*/ 2121315 w 5428342"/>
                <a:gd name="connsiteY9" fmla="*/ 109372 h 1497017"/>
                <a:gd name="connsiteX10" fmla="*/ 2037624 w 5428342"/>
                <a:gd name="connsiteY10" fmla="*/ 58972 h 1497017"/>
                <a:gd name="connsiteX11" fmla="*/ 1824749 w 5428342"/>
                <a:gd name="connsiteY11" fmla="*/ 0 h 1497017"/>
                <a:gd name="connsiteX12" fmla="*/ 1230424 w 5428342"/>
                <a:gd name="connsiteY12" fmla="*/ 849 h 1497017"/>
                <a:gd name="connsiteX13" fmla="*/ 1230424 w 5428342"/>
                <a:gd name="connsiteY13" fmla="*/ 2413 h 1497017"/>
                <a:gd name="connsiteX14" fmla="*/ 133438 w 5428342"/>
                <a:gd name="connsiteY14" fmla="*/ 2413 h 1497017"/>
                <a:gd name="connsiteX15" fmla="*/ 0 w 5428342"/>
                <a:gd name="connsiteY15" fmla="*/ 135851 h 1497017"/>
                <a:gd name="connsiteX16" fmla="*/ 0 w 5428342"/>
                <a:gd name="connsiteY16" fmla="*/ 914375 h 1497017"/>
                <a:gd name="connsiteX17" fmla="*/ 0 w 5428342"/>
                <a:gd name="connsiteY17" fmla="*/ 1363579 h 1497017"/>
                <a:gd name="connsiteX18" fmla="*/ 133438 w 5428342"/>
                <a:gd name="connsiteY18" fmla="*/ 1497017 h 1497017"/>
                <a:gd name="connsiteX19" fmla="*/ 1686405 w 5428342"/>
                <a:gd name="connsiteY19" fmla="*/ 1497017 h 1497017"/>
                <a:gd name="connsiteX20" fmla="*/ 1686405 w 5428342"/>
                <a:gd name="connsiteY20" fmla="*/ 1496820 h 1497017"/>
                <a:gd name="connsiteX21" fmla="*/ 1824749 w 5428342"/>
                <a:gd name="connsiteY21" fmla="*/ 1497017 h 1497017"/>
                <a:gd name="connsiteX22" fmla="*/ 2037624 w 5428342"/>
                <a:gd name="connsiteY22" fmla="*/ 1438045 h 1497017"/>
                <a:gd name="connsiteX23" fmla="*/ 2121315 w 5428342"/>
                <a:gd name="connsiteY23" fmla="*/ 1387645 h 1497017"/>
                <a:gd name="connsiteX24" fmla="*/ 2154423 w 5428342"/>
                <a:gd name="connsiteY24" fmla="*/ 1367211 h 1497017"/>
                <a:gd name="connsiteX25" fmla="*/ 2609938 w 5428342"/>
                <a:gd name="connsiteY25" fmla="*/ 1104373 h 1497017"/>
                <a:gd name="connsiteX26" fmla="*/ 2818407 w 5428342"/>
                <a:gd name="connsiteY26" fmla="*/ 1104373 h 1497017"/>
                <a:gd name="connsiteX27" fmla="*/ 3119246 w 5428342"/>
                <a:gd name="connsiteY27" fmla="*/ 1277961 h 1497017"/>
                <a:gd name="connsiteX28" fmla="*/ 3119246 w 5428342"/>
                <a:gd name="connsiteY28" fmla="*/ 1280155 h 1497017"/>
                <a:gd name="connsiteX29" fmla="*/ 3180682 w 5428342"/>
                <a:gd name="connsiteY29" fmla="*/ 1317854 h 1497017"/>
                <a:gd name="connsiteX30" fmla="*/ 3377450 w 5428342"/>
                <a:gd name="connsiteY30" fmla="*/ 1438045 h 1497017"/>
                <a:gd name="connsiteX31" fmla="*/ 3590324 w 5428342"/>
                <a:gd name="connsiteY31" fmla="*/ 1497017 h 1497017"/>
                <a:gd name="connsiteX32" fmla="*/ 3630476 w 5428342"/>
                <a:gd name="connsiteY32" fmla="*/ 1496960 h 1497017"/>
                <a:gd name="connsiteX33" fmla="*/ 3630476 w 5428342"/>
                <a:gd name="connsiteY33" fmla="*/ 1497017 h 1497017"/>
                <a:gd name="connsiteX34" fmla="*/ 5294904 w 5428342"/>
                <a:gd name="connsiteY34" fmla="*/ 1497017 h 1497017"/>
                <a:gd name="connsiteX35" fmla="*/ 5428342 w 5428342"/>
                <a:gd name="connsiteY35" fmla="*/ 1363579 h 149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428342" h="1497017">
                  <a:moveTo>
                    <a:pt x="5428342" y="1363579"/>
                  </a:moveTo>
                  <a:lnTo>
                    <a:pt x="5428342" y="914375"/>
                  </a:lnTo>
                  <a:lnTo>
                    <a:pt x="5428342" y="135851"/>
                  </a:lnTo>
                  <a:cubicBezTo>
                    <a:pt x="5428342" y="62155"/>
                    <a:pt x="5368600" y="2413"/>
                    <a:pt x="5294904" y="2413"/>
                  </a:cubicBezTo>
                  <a:lnTo>
                    <a:pt x="3605041" y="0"/>
                  </a:lnTo>
                  <a:cubicBezTo>
                    <a:pt x="3490656" y="2769"/>
                    <a:pt x="3467950" y="22427"/>
                    <a:pt x="3392166" y="58972"/>
                  </a:cubicBezTo>
                  <a:cubicBezTo>
                    <a:pt x="3279295" y="124100"/>
                    <a:pt x="2948779" y="339043"/>
                    <a:pt x="2818407" y="395057"/>
                  </a:cubicBezTo>
                  <a:cubicBezTo>
                    <a:pt x="2688036" y="451071"/>
                    <a:pt x="2667099" y="428663"/>
                    <a:pt x="2609938" y="395057"/>
                  </a:cubicBezTo>
                  <a:lnTo>
                    <a:pt x="2214473" y="166869"/>
                  </a:lnTo>
                  <a:lnTo>
                    <a:pt x="2121315" y="109372"/>
                  </a:lnTo>
                  <a:cubicBezTo>
                    <a:pt x="2087603" y="88662"/>
                    <a:pt x="2058788" y="71184"/>
                    <a:pt x="2037624" y="58972"/>
                  </a:cubicBezTo>
                  <a:cubicBezTo>
                    <a:pt x="1961840" y="22427"/>
                    <a:pt x="1939134" y="2769"/>
                    <a:pt x="1824749" y="0"/>
                  </a:cubicBezTo>
                  <a:lnTo>
                    <a:pt x="1230424" y="849"/>
                  </a:lnTo>
                  <a:lnTo>
                    <a:pt x="1230424" y="2413"/>
                  </a:lnTo>
                  <a:lnTo>
                    <a:pt x="133438" y="2413"/>
                  </a:lnTo>
                  <a:cubicBezTo>
                    <a:pt x="59742" y="2413"/>
                    <a:pt x="0" y="62155"/>
                    <a:pt x="0" y="135851"/>
                  </a:cubicBezTo>
                  <a:lnTo>
                    <a:pt x="0" y="914375"/>
                  </a:lnTo>
                  <a:lnTo>
                    <a:pt x="0" y="1363579"/>
                  </a:lnTo>
                  <a:cubicBezTo>
                    <a:pt x="0" y="1437275"/>
                    <a:pt x="59742" y="1497017"/>
                    <a:pt x="133438" y="1497017"/>
                  </a:cubicBezTo>
                  <a:lnTo>
                    <a:pt x="1686405" y="1497017"/>
                  </a:lnTo>
                  <a:lnTo>
                    <a:pt x="1686405" y="1496820"/>
                  </a:lnTo>
                  <a:lnTo>
                    <a:pt x="1824749" y="1497017"/>
                  </a:lnTo>
                  <a:cubicBezTo>
                    <a:pt x="1939134" y="1494248"/>
                    <a:pt x="1961840" y="1474590"/>
                    <a:pt x="2037624" y="1438045"/>
                  </a:cubicBezTo>
                  <a:cubicBezTo>
                    <a:pt x="2058788" y="1425834"/>
                    <a:pt x="2087603" y="1408355"/>
                    <a:pt x="2121315" y="1387645"/>
                  </a:cubicBezTo>
                  <a:lnTo>
                    <a:pt x="2154423" y="1367211"/>
                  </a:lnTo>
                  <a:lnTo>
                    <a:pt x="2609938" y="1104373"/>
                  </a:lnTo>
                  <a:cubicBezTo>
                    <a:pt x="2667099" y="1070767"/>
                    <a:pt x="2761246" y="1070767"/>
                    <a:pt x="2818407" y="1104373"/>
                  </a:cubicBezTo>
                  <a:lnTo>
                    <a:pt x="3119246" y="1277961"/>
                  </a:lnTo>
                  <a:lnTo>
                    <a:pt x="3119246" y="1280155"/>
                  </a:lnTo>
                  <a:lnTo>
                    <a:pt x="3180682" y="1317854"/>
                  </a:lnTo>
                  <a:cubicBezTo>
                    <a:pt x="3262190" y="1368131"/>
                    <a:pt x="3335123" y="1413622"/>
                    <a:pt x="3377450" y="1438045"/>
                  </a:cubicBezTo>
                  <a:cubicBezTo>
                    <a:pt x="3453233" y="1474590"/>
                    <a:pt x="3475939" y="1494248"/>
                    <a:pt x="3590324" y="1497017"/>
                  </a:cubicBezTo>
                  <a:lnTo>
                    <a:pt x="3630476" y="1496960"/>
                  </a:lnTo>
                  <a:lnTo>
                    <a:pt x="3630476" y="1497017"/>
                  </a:lnTo>
                  <a:lnTo>
                    <a:pt x="5294904" y="1497017"/>
                  </a:lnTo>
                  <a:cubicBezTo>
                    <a:pt x="5368600" y="1497017"/>
                    <a:pt x="5428342" y="1437275"/>
                    <a:pt x="5428342" y="1363579"/>
                  </a:cubicBezTo>
                  <a:close/>
                </a:path>
              </a:pathLst>
            </a:custGeom>
            <a:solidFill>
              <a:schemeClr val="bg1">
                <a:alpha val="0"/>
              </a:schemeClr>
            </a:solidFill>
            <a:ln w="25400">
              <a:gradFill flip="none" rotWithShape="1">
                <a:gsLst>
                  <a:gs pos="59000">
                    <a:srgbClr val="FBFBFB"/>
                  </a:gs>
                  <a:gs pos="0">
                    <a:srgbClr val="C7C7C7"/>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dirty="0">
                <a:solidFill>
                  <a:prstClr val="white"/>
                </a:solidFill>
                <a:cs typeface="+mn-ea"/>
                <a:sym typeface="+mn-lt"/>
              </a:endParaRPr>
            </a:p>
          </p:txBody>
        </p:sp>
        <p:grpSp>
          <p:nvGrpSpPr>
            <p:cNvPr id="61" name="组合 60"/>
            <p:cNvGrpSpPr/>
            <p:nvPr/>
          </p:nvGrpSpPr>
          <p:grpSpPr>
            <a:xfrm>
              <a:off x="7846836" y="5320579"/>
              <a:ext cx="472468" cy="420860"/>
              <a:chOff x="12534321" y="-1120753"/>
              <a:chExt cx="472468" cy="420860"/>
            </a:xfrm>
            <a:solidFill>
              <a:schemeClr val="bg1"/>
            </a:solidFill>
          </p:grpSpPr>
          <p:sp>
            <p:nvSpPr>
              <p:cNvPr id="62" name="Freeform 237"/>
              <p:cNvSpPr>
                <a:spLocks/>
              </p:cNvSpPr>
              <p:nvPr/>
            </p:nvSpPr>
            <p:spPr bwMode="auto">
              <a:xfrm>
                <a:off x="12641911" y="-979298"/>
                <a:ext cx="99406" cy="201077"/>
              </a:xfrm>
              <a:custGeom>
                <a:avLst/>
                <a:gdLst>
                  <a:gd name="T0" fmla="*/ 10 w 36"/>
                  <a:gd name="T1" fmla="*/ 47 h 73"/>
                  <a:gd name="T2" fmla="*/ 18 w 36"/>
                  <a:gd name="T3" fmla="*/ 56 h 73"/>
                  <a:gd name="T4" fmla="*/ 26 w 36"/>
                  <a:gd name="T5" fmla="*/ 49 h 73"/>
                  <a:gd name="T6" fmla="*/ 17 w 36"/>
                  <a:gd name="T7" fmla="*/ 41 h 73"/>
                  <a:gd name="T8" fmla="*/ 6 w 36"/>
                  <a:gd name="T9" fmla="*/ 36 h 73"/>
                  <a:gd name="T10" fmla="*/ 0 w 36"/>
                  <a:gd name="T11" fmla="*/ 24 h 73"/>
                  <a:gd name="T12" fmla="*/ 13 w 36"/>
                  <a:gd name="T13" fmla="*/ 8 h 73"/>
                  <a:gd name="T14" fmla="*/ 13 w 36"/>
                  <a:gd name="T15" fmla="*/ 0 h 73"/>
                  <a:gd name="T16" fmla="*/ 21 w 36"/>
                  <a:gd name="T17" fmla="*/ 0 h 73"/>
                  <a:gd name="T18" fmla="*/ 21 w 36"/>
                  <a:gd name="T19" fmla="*/ 9 h 73"/>
                  <a:gd name="T20" fmla="*/ 26 w 36"/>
                  <a:gd name="T21" fmla="*/ 12 h 73"/>
                  <a:gd name="T22" fmla="*/ 26 w 36"/>
                  <a:gd name="T23" fmla="*/ 9 h 73"/>
                  <a:gd name="T24" fmla="*/ 33 w 36"/>
                  <a:gd name="T25" fmla="*/ 9 h 73"/>
                  <a:gd name="T26" fmla="*/ 33 w 36"/>
                  <a:gd name="T27" fmla="*/ 24 h 73"/>
                  <a:gd name="T28" fmla="*/ 24 w 36"/>
                  <a:gd name="T29" fmla="*/ 24 h 73"/>
                  <a:gd name="T30" fmla="*/ 17 w 36"/>
                  <a:gd name="T31" fmla="*/ 17 h 73"/>
                  <a:gd name="T32" fmla="*/ 10 w 36"/>
                  <a:gd name="T33" fmla="*/ 24 h 73"/>
                  <a:gd name="T34" fmla="*/ 17 w 36"/>
                  <a:gd name="T35" fmla="*/ 31 h 73"/>
                  <a:gd name="T36" fmla="*/ 29 w 36"/>
                  <a:gd name="T37" fmla="*/ 35 h 73"/>
                  <a:gd name="T38" fmla="*/ 36 w 36"/>
                  <a:gd name="T39" fmla="*/ 48 h 73"/>
                  <a:gd name="T40" fmla="*/ 21 w 36"/>
                  <a:gd name="T41" fmla="*/ 65 h 73"/>
                  <a:gd name="T42" fmla="*/ 21 w 36"/>
                  <a:gd name="T43" fmla="*/ 73 h 73"/>
                  <a:gd name="T44" fmla="*/ 13 w 36"/>
                  <a:gd name="T45" fmla="*/ 73 h 73"/>
                  <a:gd name="T46" fmla="*/ 13 w 36"/>
                  <a:gd name="T47" fmla="*/ 63 h 73"/>
                  <a:gd name="T48" fmla="*/ 13 w 36"/>
                  <a:gd name="T49" fmla="*/ 63 h 73"/>
                  <a:gd name="T50" fmla="*/ 8 w 36"/>
                  <a:gd name="T51" fmla="*/ 60 h 73"/>
                  <a:gd name="T52" fmla="*/ 8 w 36"/>
                  <a:gd name="T53" fmla="*/ 63 h 73"/>
                  <a:gd name="T54" fmla="*/ 0 w 36"/>
                  <a:gd name="T55" fmla="*/ 63 h 73"/>
                  <a:gd name="T56" fmla="*/ 0 w 36"/>
                  <a:gd name="T57" fmla="*/ 47 h 73"/>
                  <a:gd name="T58" fmla="*/ 10 w 36"/>
                  <a:gd name="T59" fmla="*/ 4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73">
                    <a:moveTo>
                      <a:pt x="10" y="47"/>
                    </a:moveTo>
                    <a:cubicBezTo>
                      <a:pt x="9" y="52"/>
                      <a:pt x="13" y="56"/>
                      <a:pt x="18" y="56"/>
                    </a:cubicBezTo>
                    <a:cubicBezTo>
                      <a:pt x="22" y="56"/>
                      <a:pt x="26" y="53"/>
                      <a:pt x="26" y="49"/>
                    </a:cubicBezTo>
                    <a:cubicBezTo>
                      <a:pt x="26" y="44"/>
                      <a:pt x="21" y="42"/>
                      <a:pt x="17" y="41"/>
                    </a:cubicBezTo>
                    <a:cubicBezTo>
                      <a:pt x="13" y="39"/>
                      <a:pt x="9" y="38"/>
                      <a:pt x="6" y="36"/>
                    </a:cubicBezTo>
                    <a:cubicBezTo>
                      <a:pt x="2" y="33"/>
                      <a:pt x="0" y="29"/>
                      <a:pt x="0" y="24"/>
                    </a:cubicBezTo>
                    <a:cubicBezTo>
                      <a:pt x="0" y="16"/>
                      <a:pt x="6" y="9"/>
                      <a:pt x="13" y="8"/>
                    </a:cubicBezTo>
                    <a:cubicBezTo>
                      <a:pt x="13" y="0"/>
                      <a:pt x="13" y="0"/>
                      <a:pt x="13" y="0"/>
                    </a:cubicBezTo>
                    <a:cubicBezTo>
                      <a:pt x="21" y="0"/>
                      <a:pt x="21" y="0"/>
                      <a:pt x="21" y="0"/>
                    </a:cubicBezTo>
                    <a:cubicBezTo>
                      <a:pt x="21" y="9"/>
                      <a:pt x="21" y="9"/>
                      <a:pt x="21" y="9"/>
                    </a:cubicBezTo>
                    <a:cubicBezTo>
                      <a:pt x="23" y="10"/>
                      <a:pt x="25" y="11"/>
                      <a:pt x="26" y="12"/>
                    </a:cubicBezTo>
                    <a:cubicBezTo>
                      <a:pt x="26" y="9"/>
                      <a:pt x="26" y="9"/>
                      <a:pt x="26" y="9"/>
                    </a:cubicBezTo>
                    <a:cubicBezTo>
                      <a:pt x="33" y="9"/>
                      <a:pt x="33" y="9"/>
                      <a:pt x="33" y="9"/>
                    </a:cubicBezTo>
                    <a:cubicBezTo>
                      <a:pt x="33" y="24"/>
                      <a:pt x="33" y="24"/>
                      <a:pt x="33" y="24"/>
                    </a:cubicBezTo>
                    <a:cubicBezTo>
                      <a:pt x="24" y="24"/>
                      <a:pt x="24" y="24"/>
                      <a:pt x="24" y="24"/>
                    </a:cubicBezTo>
                    <a:cubicBezTo>
                      <a:pt x="24" y="20"/>
                      <a:pt x="21" y="17"/>
                      <a:pt x="17" y="17"/>
                    </a:cubicBezTo>
                    <a:cubicBezTo>
                      <a:pt x="13" y="17"/>
                      <a:pt x="10" y="19"/>
                      <a:pt x="10" y="24"/>
                    </a:cubicBezTo>
                    <a:cubicBezTo>
                      <a:pt x="10" y="28"/>
                      <a:pt x="14" y="30"/>
                      <a:pt x="17" y="31"/>
                    </a:cubicBezTo>
                    <a:cubicBezTo>
                      <a:pt x="21" y="32"/>
                      <a:pt x="26" y="33"/>
                      <a:pt x="29" y="35"/>
                    </a:cubicBezTo>
                    <a:cubicBezTo>
                      <a:pt x="34" y="38"/>
                      <a:pt x="36" y="43"/>
                      <a:pt x="36" y="48"/>
                    </a:cubicBezTo>
                    <a:cubicBezTo>
                      <a:pt x="36" y="57"/>
                      <a:pt x="30" y="63"/>
                      <a:pt x="21" y="65"/>
                    </a:cubicBezTo>
                    <a:cubicBezTo>
                      <a:pt x="21" y="73"/>
                      <a:pt x="21" y="73"/>
                      <a:pt x="21" y="73"/>
                    </a:cubicBezTo>
                    <a:cubicBezTo>
                      <a:pt x="13" y="73"/>
                      <a:pt x="13" y="73"/>
                      <a:pt x="13" y="73"/>
                    </a:cubicBezTo>
                    <a:cubicBezTo>
                      <a:pt x="13" y="63"/>
                      <a:pt x="13" y="63"/>
                      <a:pt x="13" y="63"/>
                    </a:cubicBezTo>
                    <a:cubicBezTo>
                      <a:pt x="13" y="63"/>
                      <a:pt x="13" y="63"/>
                      <a:pt x="13" y="63"/>
                    </a:cubicBezTo>
                    <a:cubicBezTo>
                      <a:pt x="10" y="63"/>
                      <a:pt x="10" y="62"/>
                      <a:pt x="8" y="60"/>
                    </a:cubicBezTo>
                    <a:cubicBezTo>
                      <a:pt x="8" y="63"/>
                      <a:pt x="8" y="63"/>
                      <a:pt x="8" y="63"/>
                    </a:cubicBezTo>
                    <a:cubicBezTo>
                      <a:pt x="0" y="63"/>
                      <a:pt x="0" y="63"/>
                      <a:pt x="0" y="63"/>
                    </a:cubicBezTo>
                    <a:cubicBezTo>
                      <a:pt x="0" y="47"/>
                      <a:pt x="0" y="47"/>
                      <a:pt x="0" y="47"/>
                    </a:cubicBezTo>
                    <a:lnTo>
                      <a:pt x="10" y="47"/>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63" name="Freeform 238"/>
              <p:cNvSpPr>
                <a:spLocks/>
              </p:cNvSpPr>
              <p:nvPr/>
            </p:nvSpPr>
            <p:spPr bwMode="auto">
              <a:xfrm>
                <a:off x="12796282" y="-907985"/>
                <a:ext cx="143846" cy="143794"/>
              </a:xfrm>
              <a:custGeom>
                <a:avLst/>
                <a:gdLst>
                  <a:gd name="T0" fmla="*/ 123 w 123"/>
                  <a:gd name="T1" fmla="*/ 92 h 123"/>
                  <a:gd name="T2" fmla="*/ 93 w 123"/>
                  <a:gd name="T3" fmla="*/ 123 h 123"/>
                  <a:gd name="T4" fmla="*/ 52 w 123"/>
                  <a:gd name="T5" fmla="*/ 85 h 123"/>
                  <a:gd name="T6" fmla="*/ 31 w 123"/>
                  <a:gd name="T7" fmla="*/ 123 h 123"/>
                  <a:gd name="T8" fmla="*/ 0 w 123"/>
                  <a:gd name="T9" fmla="*/ 0 h 123"/>
                  <a:gd name="T10" fmla="*/ 123 w 123"/>
                  <a:gd name="T11" fmla="*/ 33 h 123"/>
                  <a:gd name="T12" fmla="*/ 83 w 123"/>
                  <a:gd name="T13" fmla="*/ 55 h 123"/>
                  <a:gd name="T14" fmla="*/ 123 w 123"/>
                  <a:gd name="T15" fmla="*/ 92 h 1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123">
                    <a:moveTo>
                      <a:pt x="123" y="92"/>
                    </a:moveTo>
                    <a:lnTo>
                      <a:pt x="93" y="123"/>
                    </a:lnTo>
                    <a:lnTo>
                      <a:pt x="52" y="85"/>
                    </a:lnTo>
                    <a:lnTo>
                      <a:pt x="31" y="123"/>
                    </a:lnTo>
                    <a:lnTo>
                      <a:pt x="0" y="0"/>
                    </a:lnTo>
                    <a:lnTo>
                      <a:pt x="123" y="33"/>
                    </a:lnTo>
                    <a:lnTo>
                      <a:pt x="83" y="55"/>
                    </a:lnTo>
                    <a:lnTo>
                      <a:pt x="123" y="92"/>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64" name="Freeform 239"/>
              <p:cNvSpPr>
                <a:spLocks noEditPoints="1"/>
              </p:cNvSpPr>
              <p:nvPr/>
            </p:nvSpPr>
            <p:spPr bwMode="auto">
              <a:xfrm>
                <a:off x="12534321" y="-1120753"/>
                <a:ext cx="472468" cy="420860"/>
              </a:xfrm>
              <a:custGeom>
                <a:avLst/>
                <a:gdLst>
                  <a:gd name="T0" fmla="*/ 166 w 171"/>
                  <a:gd name="T1" fmla="*/ 0 h 152"/>
                  <a:gd name="T2" fmla="*/ 6 w 171"/>
                  <a:gd name="T3" fmla="*/ 0 h 152"/>
                  <a:gd name="T4" fmla="*/ 0 w 171"/>
                  <a:gd name="T5" fmla="*/ 5 h 152"/>
                  <a:gd name="T6" fmla="*/ 0 w 171"/>
                  <a:gd name="T7" fmla="*/ 146 h 152"/>
                  <a:gd name="T8" fmla="*/ 6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5 w 171"/>
                  <a:gd name="T25" fmla="*/ 19 h 152"/>
                  <a:gd name="T26" fmla="*/ 132 w 171"/>
                  <a:gd name="T27" fmla="*/ 12 h 152"/>
                  <a:gd name="T28" fmla="*/ 111 w 171"/>
                  <a:gd name="T29" fmla="*/ 12 h 152"/>
                  <a:gd name="T30" fmla="*/ 118 w 171"/>
                  <a:gd name="T31" fmla="*/ 19 h 152"/>
                  <a:gd name="T32" fmla="*/ 111 w 171"/>
                  <a:gd name="T33" fmla="*/ 26 h 152"/>
                  <a:gd name="T34" fmla="*/ 103 w 171"/>
                  <a:gd name="T35" fmla="*/ 19 h 152"/>
                  <a:gd name="T36" fmla="*/ 111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6" y="0"/>
                      <a:pt x="6" y="0"/>
                      <a:pt x="6" y="0"/>
                    </a:cubicBezTo>
                    <a:cubicBezTo>
                      <a:pt x="3" y="0"/>
                      <a:pt x="0" y="2"/>
                      <a:pt x="0" y="5"/>
                    </a:cubicBezTo>
                    <a:cubicBezTo>
                      <a:pt x="0" y="146"/>
                      <a:pt x="0" y="146"/>
                      <a:pt x="0" y="146"/>
                    </a:cubicBezTo>
                    <a:cubicBezTo>
                      <a:pt x="0" y="149"/>
                      <a:pt x="3" y="152"/>
                      <a:pt x="6"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5" y="23"/>
                      <a:pt x="125" y="19"/>
                    </a:cubicBezTo>
                    <a:cubicBezTo>
                      <a:pt x="125" y="15"/>
                      <a:pt x="128" y="12"/>
                      <a:pt x="132" y="12"/>
                    </a:cubicBezTo>
                    <a:close/>
                    <a:moveTo>
                      <a:pt x="111" y="12"/>
                    </a:moveTo>
                    <a:cubicBezTo>
                      <a:pt x="115" y="12"/>
                      <a:pt x="118" y="15"/>
                      <a:pt x="118" y="19"/>
                    </a:cubicBezTo>
                    <a:cubicBezTo>
                      <a:pt x="118" y="23"/>
                      <a:pt x="115" y="26"/>
                      <a:pt x="111" y="26"/>
                    </a:cubicBezTo>
                    <a:cubicBezTo>
                      <a:pt x="107" y="26"/>
                      <a:pt x="103" y="23"/>
                      <a:pt x="103" y="19"/>
                    </a:cubicBezTo>
                    <a:cubicBezTo>
                      <a:pt x="103" y="15"/>
                      <a:pt x="107" y="12"/>
                      <a:pt x="111"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grpSp>
        <p:grpSp>
          <p:nvGrpSpPr>
            <p:cNvPr id="65" name="组合 64"/>
            <p:cNvGrpSpPr/>
            <p:nvPr/>
          </p:nvGrpSpPr>
          <p:grpSpPr>
            <a:xfrm>
              <a:off x="7846836" y="1583876"/>
              <a:ext cx="472468" cy="420860"/>
              <a:chOff x="9030568" y="-1120753"/>
              <a:chExt cx="472468" cy="420860"/>
            </a:xfrm>
            <a:solidFill>
              <a:schemeClr val="bg1"/>
            </a:solidFill>
          </p:grpSpPr>
          <p:sp>
            <p:nvSpPr>
              <p:cNvPr id="66" name="Freeform 270"/>
              <p:cNvSpPr>
                <a:spLocks noEditPoints="1"/>
              </p:cNvSpPr>
              <p:nvPr/>
            </p:nvSpPr>
            <p:spPr bwMode="auto">
              <a:xfrm>
                <a:off x="9030568" y="-1120753"/>
                <a:ext cx="472468" cy="420860"/>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67" name="Freeform 271"/>
              <p:cNvSpPr>
                <a:spLocks/>
              </p:cNvSpPr>
              <p:nvPr/>
            </p:nvSpPr>
            <p:spPr bwMode="auto">
              <a:xfrm>
                <a:off x="9156871" y="-960593"/>
                <a:ext cx="216353" cy="185880"/>
              </a:xfrm>
              <a:custGeom>
                <a:avLst/>
                <a:gdLst>
                  <a:gd name="T0" fmla="*/ 57 w 78"/>
                  <a:gd name="T1" fmla="*/ 0 h 67"/>
                  <a:gd name="T2" fmla="*/ 57 w 78"/>
                  <a:gd name="T3" fmla="*/ 0 h 67"/>
                  <a:gd name="T4" fmla="*/ 39 w 78"/>
                  <a:gd name="T5" fmla="*/ 10 h 67"/>
                  <a:gd name="T6" fmla="*/ 21 w 78"/>
                  <a:gd name="T7" fmla="*/ 0 h 67"/>
                  <a:gd name="T8" fmla="*/ 20 w 78"/>
                  <a:gd name="T9" fmla="*/ 0 h 67"/>
                  <a:gd name="T10" fmla="*/ 0 w 78"/>
                  <a:gd name="T11" fmla="*/ 23 h 67"/>
                  <a:gd name="T12" fmla="*/ 1 w 78"/>
                  <a:gd name="T13" fmla="*/ 30 h 67"/>
                  <a:gd name="T14" fmla="*/ 25 w 78"/>
                  <a:gd name="T15" fmla="*/ 56 h 67"/>
                  <a:gd name="T16" fmla="*/ 39 w 78"/>
                  <a:gd name="T17" fmla="*/ 67 h 67"/>
                  <a:gd name="T18" fmla="*/ 53 w 78"/>
                  <a:gd name="T19" fmla="*/ 56 h 67"/>
                  <a:gd name="T20" fmla="*/ 77 w 78"/>
                  <a:gd name="T21" fmla="*/ 29 h 67"/>
                  <a:gd name="T22" fmla="*/ 78 w 78"/>
                  <a:gd name="T23" fmla="*/ 22 h 67"/>
                  <a:gd name="T24" fmla="*/ 57 w 78"/>
                  <a:gd name="T25"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 h="67">
                    <a:moveTo>
                      <a:pt x="57" y="0"/>
                    </a:moveTo>
                    <a:cubicBezTo>
                      <a:pt x="57" y="0"/>
                      <a:pt x="57" y="0"/>
                      <a:pt x="57" y="0"/>
                    </a:cubicBezTo>
                    <a:cubicBezTo>
                      <a:pt x="49" y="0"/>
                      <a:pt x="42" y="4"/>
                      <a:pt x="39" y="10"/>
                    </a:cubicBezTo>
                    <a:cubicBezTo>
                      <a:pt x="35" y="4"/>
                      <a:pt x="28" y="0"/>
                      <a:pt x="21" y="0"/>
                    </a:cubicBezTo>
                    <a:cubicBezTo>
                      <a:pt x="21" y="0"/>
                      <a:pt x="21" y="0"/>
                      <a:pt x="20" y="0"/>
                    </a:cubicBezTo>
                    <a:cubicBezTo>
                      <a:pt x="9" y="0"/>
                      <a:pt x="0" y="11"/>
                      <a:pt x="0" y="23"/>
                    </a:cubicBezTo>
                    <a:cubicBezTo>
                      <a:pt x="0" y="26"/>
                      <a:pt x="0" y="28"/>
                      <a:pt x="1" y="30"/>
                    </a:cubicBezTo>
                    <a:cubicBezTo>
                      <a:pt x="2" y="37"/>
                      <a:pt x="14" y="48"/>
                      <a:pt x="25" y="56"/>
                    </a:cubicBezTo>
                    <a:cubicBezTo>
                      <a:pt x="30" y="60"/>
                      <a:pt x="39" y="67"/>
                      <a:pt x="39" y="67"/>
                    </a:cubicBezTo>
                    <a:cubicBezTo>
                      <a:pt x="43" y="64"/>
                      <a:pt x="48" y="60"/>
                      <a:pt x="53" y="56"/>
                    </a:cubicBezTo>
                    <a:cubicBezTo>
                      <a:pt x="64" y="47"/>
                      <a:pt x="75" y="36"/>
                      <a:pt x="77" y="29"/>
                    </a:cubicBezTo>
                    <a:cubicBezTo>
                      <a:pt x="78" y="27"/>
                      <a:pt x="78" y="25"/>
                      <a:pt x="78" y="22"/>
                    </a:cubicBezTo>
                    <a:cubicBezTo>
                      <a:pt x="78" y="10"/>
                      <a:pt x="68" y="0"/>
                      <a:pt x="57" y="0"/>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grpSp>
        <p:sp>
          <p:nvSpPr>
            <p:cNvPr id="74" name="文本框 79"/>
            <p:cNvSpPr txBox="1"/>
            <p:nvPr/>
          </p:nvSpPr>
          <p:spPr>
            <a:xfrm>
              <a:off x="7736525" y="2235000"/>
              <a:ext cx="686488" cy="492443"/>
            </a:xfrm>
            <a:prstGeom prst="rect">
              <a:avLst/>
            </a:prstGeom>
            <a:noFill/>
          </p:spPr>
          <p:txBody>
            <a:bodyPr wrap="square" rtlCol="0">
              <a:spAutoFit/>
            </a:bodyPr>
            <a:lstStyle/>
            <a:p>
              <a:pPr algn="ctr"/>
              <a:r>
                <a:rPr lang="en-US" altLang="zh-CN" sz="1800" dirty="0">
                  <a:solidFill>
                    <a:schemeClr val="bg1"/>
                  </a:solidFill>
                  <a:cs typeface="+mn-ea"/>
                  <a:sym typeface="+mn-lt"/>
                </a:rPr>
                <a:t>01</a:t>
              </a:r>
              <a:endParaRPr lang="zh-CN" altLang="en-US" sz="1800" dirty="0">
                <a:solidFill>
                  <a:schemeClr val="bg1"/>
                </a:solidFill>
                <a:cs typeface="+mn-ea"/>
                <a:sym typeface="+mn-lt"/>
              </a:endParaRPr>
            </a:p>
          </p:txBody>
        </p:sp>
        <p:sp>
          <p:nvSpPr>
            <p:cNvPr id="76" name="文本框 79"/>
            <p:cNvSpPr txBox="1"/>
            <p:nvPr/>
          </p:nvSpPr>
          <p:spPr>
            <a:xfrm>
              <a:off x="7765552" y="4563527"/>
              <a:ext cx="686488" cy="492443"/>
            </a:xfrm>
            <a:prstGeom prst="rect">
              <a:avLst/>
            </a:prstGeom>
            <a:noFill/>
          </p:spPr>
          <p:txBody>
            <a:bodyPr wrap="square" rtlCol="0">
              <a:spAutoFit/>
            </a:bodyPr>
            <a:lstStyle/>
            <a:p>
              <a:pPr algn="ctr"/>
              <a:r>
                <a:rPr lang="en-US" altLang="zh-CN" sz="1800" dirty="0">
                  <a:solidFill>
                    <a:schemeClr val="bg1"/>
                  </a:solidFill>
                  <a:cs typeface="+mn-ea"/>
                  <a:sym typeface="+mn-lt"/>
                </a:rPr>
                <a:t>03</a:t>
              </a:r>
              <a:endParaRPr lang="zh-CN" altLang="en-US" sz="1800" dirty="0">
                <a:solidFill>
                  <a:schemeClr val="bg1"/>
                </a:solidFill>
                <a:cs typeface="+mn-ea"/>
                <a:sym typeface="+mn-lt"/>
              </a:endParaRPr>
            </a:p>
          </p:txBody>
        </p:sp>
      </p:grpSp>
      <p:grpSp>
        <p:nvGrpSpPr>
          <p:cNvPr id="2" name="组合 1"/>
          <p:cNvGrpSpPr/>
          <p:nvPr/>
        </p:nvGrpSpPr>
        <p:grpSpPr>
          <a:xfrm>
            <a:off x="4156851" y="2151747"/>
            <a:ext cx="3832270" cy="1056475"/>
            <a:chOff x="5542468" y="2868996"/>
            <a:chExt cx="5109693" cy="1408633"/>
          </a:xfrm>
        </p:grpSpPr>
        <p:sp>
          <p:nvSpPr>
            <p:cNvPr id="5" name="圆角矩形 25"/>
            <p:cNvSpPr/>
            <p:nvPr/>
          </p:nvSpPr>
          <p:spPr>
            <a:xfrm flipH="1">
              <a:off x="8400160" y="3085745"/>
              <a:ext cx="2017394" cy="975134"/>
            </a:xfrm>
            <a:custGeom>
              <a:avLst/>
              <a:gdLst>
                <a:gd name="connsiteX0" fmla="*/ 0 w 1706671"/>
                <a:gd name="connsiteY0" fmla="*/ 129861 h 1036320"/>
                <a:gd name="connsiteX1" fmla="*/ 129861 w 1706671"/>
                <a:gd name="connsiteY1" fmla="*/ 0 h 1036320"/>
                <a:gd name="connsiteX2" fmla="*/ 1576810 w 1706671"/>
                <a:gd name="connsiteY2" fmla="*/ 0 h 1036320"/>
                <a:gd name="connsiteX3" fmla="*/ 1706671 w 1706671"/>
                <a:gd name="connsiteY3" fmla="*/ 129861 h 1036320"/>
                <a:gd name="connsiteX4" fmla="*/ 1706671 w 1706671"/>
                <a:gd name="connsiteY4" fmla="*/ 906459 h 1036320"/>
                <a:gd name="connsiteX5" fmla="*/ 1576810 w 1706671"/>
                <a:gd name="connsiteY5" fmla="*/ 1036320 h 1036320"/>
                <a:gd name="connsiteX6" fmla="*/ 129861 w 1706671"/>
                <a:gd name="connsiteY6" fmla="*/ 1036320 h 1036320"/>
                <a:gd name="connsiteX7" fmla="*/ 0 w 1706671"/>
                <a:gd name="connsiteY7" fmla="*/ 906459 h 1036320"/>
                <a:gd name="connsiteX8" fmla="*/ 0 w 1706671"/>
                <a:gd name="connsiteY8" fmla="*/ 129861 h 1036320"/>
                <a:gd name="connsiteX0" fmla="*/ 0 w 2114558"/>
                <a:gd name="connsiteY0" fmla="*/ 129861 h 1036320"/>
                <a:gd name="connsiteX1" fmla="*/ 129861 w 2114558"/>
                <a:gd name="connsiteY1" fmla="*/ 0 h 1036320"/>
                <a:gd name="connsiteX2" fmla="*/ 1576810 w 2114558"/>
                <a:gd name="connsiteY2" fmla="*/ 0 h 1036320"/>
                <a:gd name="connsiteX3" fmla="*/ 1706671 w 2114558"/>
                <a:gd name="connsiteY3" fmla="*/ 129861 h 1036320"/>
                <a:gd name="connsiteX4" fmla="*/ 2114550 w 2114558"/>
                <a:gd name="connsiteY4" fmla="*/ 509588 h 1036320"/>
                <a:gd name="connsiteX5" fmla="*/ 1706671 w 2114558"/>
                <a:gd name="connsiteY5" fmla="*/ 906459 h 1036320"/>
                <a:gd name="connsiteX6" fmla="*/ 1576810 w 2114558"/>
                <a:gd name="connsiteY6" fmla="*/ 1036320 h 1036320"/>
                <a:gd name="connsiteX7" fmla="*/ 129861 w 2114558"/>
                <a:gd name="connsiteY7" fmla="*/ 1036320 h 1036320"/>
                <a:gd name="connsiteX8" fmla="*/ 0 w 2114558"/>
                <a:gd name="connsiteY8" fmla="*/ 906459 h 1036320"/>
                <a:gd name="connsiteX9" fmla="*/ 0 w 2114558"/>
                <a:gd name="connsiteY9" fmla="*/ 129861 h 1036320"/>
                <a:gd name="connsiteX0" fmla="*/ 0 w 2114560"/>
                <a:gd name="connsiteY0" fmla="*/ 129861 h 1036320"/>
                <a:gd name="connsiteX1" fmla="*/ 129861 w 2114560"/>
                <a:gd name="connsiteY1" fmla="*/ 0 h 1036320"/>
                <a:gd name="connsiteX2" fmla="*/ 1576810 w 2114560"/>
                <a:gd name="connsiteY2" fmla="*/ 0 h 1036320"/>
                <a:gd name="connsiteX3" fmla="*/ 1778109 w 2114560"/>
                <a:gd name="connsiteY3" fmla="*/ 148911 h 1036320"/>
                <a:gd name="connsiteX4" fmla="*/ 2114550 w 2114560"/>
                <a:gd name="connsiteY4" fmla="*/ 509588 h 1036320"/>
                <a:gd name="connsiteX5" fmla="*/ 1706671 w 2114560"/>
                <a:gd name="connsiteY5" fmla="*/ 906459 h 1036320"/>
                <a:gd name="connsiteX6" fmla="*/ 1576810 w 2114560"/>
                <a:gd name="connsiteY6" fmla="*/ 1036320 h 1036320"/>
                <a:gd name="connsiteX7" fmla="*/ 129861 w 2114560"/>
                <a:gd name="connsiteY7" fmla="*/ 1036320 h 1036320"/>
                <a:gd name="connsiteX8" fmla="*/ 0 w 2114560"/>
                <a:gd name="connsiteY8" fmla="*/ 906459 h 1036320"/>
                <a:gd name="connsiteX9" fmla="*/ 0 w 2114560"/>
                <a:gd name="connsiteY9" fmla="*/ 129861 h 1036320"/>
                <a:gd name="connsiteX0" fmla="*/ 0 w 2114567"/>
                <a:gd name="connsiteY0" fmla="*/ 129861 h 1036320"/>
                <a:gd name="connsiteX1" fmla="*/ 129861 w 2114567"/>
                <a:gd name="connsiteY1" fmla="*/ 0 h 1036320"/>
                <a:gd name="connsiteX2" fmla="*/ 1576810 w 2114567"/>
                <a:gd name="connsiteY2" fmla="*/ 0 h 1036320"/>
                <a:gd name="connsiteX3" fmla="*/ 1778109 w 2114567"/>
                <a:gd name="connsiteY3" fmla="*/ 148911 h 1036320"/>
                <a:gd name="connsiteX4" fmla="*/ 2114550 w 2114567"/>
                <a:gd name="connsiteY4" fmla="*/ 509588 h 1036320"/>
                <a:gd name="connsiteX5" fmla="*/ 1706671 w 2114567"/>
                <a:gd name="connsiteY5" fmla="*/ 906459 h 1036320"/>
                <a:gd name="connsiteX6" fmla="*/ 1576810 w 2114567"/>
                <a:gd name="connsiteY6" fmla="*/ 1036320 h 1036320"/>
                <a:gd name="connsiteX7" fmla="*/ 129861 w 2114567"/>
                <a:gd name="connsiteY7" fmla="*/ 1036320 h 1036320"/>
                <a:gd name="connsiteX8" fmla="*/ 0 w 2114567"/>
                <a:gd name="connsiteY8" fmla="*/ 906459 h 1036320"/>
                <a:gd name="connsiteX9" fmla="*/ 0 w 2114567"/>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81"/>
                <a:gd name="connsiteY0" fmla="*/ 129861 h 1036320"/>
                <a:gd name="connsiteX1" fmla="*/ 129861 w 2114581"/>
                <a:gd name="connsiteY1" fmla="*/ 0 h 1036320"/>
                <a:gd name="connsiteX2" fmla="*/ 1576810 w 2114581"/>
                <a:gd name="connsiteY2" fmla="*/ 0 h 1036320"/>
                <a:gd name="connsiteX3" fmla="*/ 1811447 w 2114581"/>
                <a:gd name="connsiteY3" fmla="*/ 120336 h 1036320"/>
                <a:gd name="connsiteX4" fmla="*/ 2114550 w 2114581"/>
                <a:gd name="connsiteY4" fmla="*/ 509588 h 1036320"/>
                <a:gd name="connsiteX5" fmla="*/ 1706671 w 2114581"/>
                <a:gd name="connsiteY5" fmla="*/ 906459 h 1036320"/>
                <a:gd name="connsiteX6" fmla="*/ 1576810 w 2114581"/>
                <a:gd name="connsiteY6" fmla="*/ 1036320 h 1036320"/>
                <a:gd name="connsiteX7" fmla="*/ 129861 w 2114581"/>
                <a:gd name="connsiteY7" fmla="*/ 1036320 h 1036320"/>
                <a:gd name="connsiteX8" fmla="*/ 0 w 2114581"/>
                <a:gd name="connsiteY8" fmla="*/ 906459 h 1036320"/>
                <a:gd name="connsiteX9" fmla="*/ 0 w 2114581"/>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614"/>
                <a:gd name="connsiteY0" fmla="*/ 129861 h 1036320"/>
                <a:gd name="connsiteX1" fmla="*/ 129861 w 2114614"/>
                <a:gd name="connsiteY1" fmla="*/ 0 h 1036320"/>
                <a:gd name="connsiteX2" fmla="*/ 1576810 w 2114614"/>
                <a:gd name="connsiteY2" fmla="*/ 0 h 1036320"/>
                <a:gd name="connsiteX3" fmla="*/ 1811447 w 2114614"/>
                <a:gd name="connsiteY3" fmla="*/ 120336 h 1036320"/>
                <a:gd name="connsiteX4" fmla="*/ 2114550 w 2114614"/>
                <a:gd name="connsiteY4" fmla="*/ 509588 h 1036320"/>
                <a:gd name="connsiteX5" fmla="*/ 1782871 w 2114614"/>
                <a:gd name="connsiteY5" fmla="*/ 939796 h 1036320"/>
                <a:gd name="connsiteX6" fmla="*/ 1576810 w 2114614"/>
                <a:gd name="connsiteY6" fmla="*/ 1036320 h 1036320"/>
                <a:gd name="connsiteX7" fmla="*/ 129861 w 2114614"/>
                <a:gd name="connsiteY7" fmla="*/ 1036320 h 1036320"/>
                <a:gd name="connsiteX8" fmla="*/ 0 w 2114614"/>
                <a:gd name="connsiteY8" fmla="*/ 906459 h 1036320"/>
                <a:gd name="connsiteX9" fmla="*/ 0 w 2114614"/>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82871 w 2114586"/>
                <a:gd name="connsiteY5" fmla="*/ 939796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806683 w 2114586"/>
                <a:gd name="connsiteY5" fmla="*/ 944558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731"/>
                <a:gd name="connsiteY0" fmla="*/ 129861 h 1036320"/>
                <a:gd name="connsiteX1" fmla="*/ 129861 w 2114731"/>
                <a:gd name="connsiteY1" fmla="*/ 0 h 1036320"/>
                <a:gd name="connsiteX2" fmla="*/ 1576810 w 2114731"/>
                <a:gd name="connsiteY2" fmla="*/ 0 h 1036320"/>
                <a:gd name="connsiteX3" fmla="*/ 1811447 w 2114731"/>
                <a:gd name="connsiteY3" fmla="*/ 120336 h 1036320"/>
                <a:gd name="connsiteX4" fmla="*/ 2114550 w 2114731"/>
                <a:gd name="connsiteY4" fmla="*/ 509588 h 1036320"/>
                <a:gd name="connsiteX5" fmla="*/ 1806683 w 2114731"/>
                <a:gd name="connsiteY5" fmla="*/ 944558 h 1036320"/>
                <a:gd name="connsiteX6" fmla="*/ 1576810 w 2114731"/>
                <a:gd name="connsiteY6" fmla="*/ 1036320 h 1036320"/>
                <a:gd name="connsiteX7" fmla="*/ 129861 w 2114731"/>
                <a:gd name="connsiteY7" fmla="*/ 1036320 h 1036320"/>
                <a:gd name="connsiteX8" fmla="*/ 0 w 2114731"/>
                <a:gd name="connsiteY8" fmla="*/ 906459 h 1036320"/>
                <a:gd name="connsiteX9" fmla="*/ 0 w 2114731"/>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11447 w 2143202"/>
                <a:gd name="connsiteY3" fmla="*/ 1203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40022 w 2143202"/>
                <a:gd name="connsiteY3" fmla="*/ 1076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43202" h="1036320">
                  <a:moveTo>
                    <a:pt x="0" y="129861"/>
                  </a:moveTo>
                  <a:cubicBezTo>
                    <a:pt x="0" y="58141"/>
                    <a:pt x="58141" y="0"/>
                    <a:pt x="129861" y="0"/>
                  </a:cubicBezTo>
                  <a:lnTo>
                    <a:pt x="1576810" y="0"/>
                  </a:lnTo>
                  <a:cubicBezTo>
                    <a:pt x="1648530" y="0"/>
                    <a:pt x="1782872" y="69254"/>
                    <a:pt x="1840022" y="107636"/>
                  </a:cubicBezTo>
                  <a:cubicBezTo>
                    <a:pt x="2052180" y="223100"/>
                    <a:pt x="2145278" y="375075"/>
                    <a:pt x="2143125" y="509588"/>
                  </a:cubicBezTo>
                  <a:cubicBezTo>
                    <a:pt x="2145278" y="633941"/>
                    <a:pt x="2104568" y="794805"/>
                    <a:pt x="1806683" y="944558"/>
                  </a:cubicBezTo>
                  <a:cubicBezTo>
                    <a:pt x="1720959" y="1021040"/>
                    <a:pt x="1648530" y="1036320"/>
                    <a:pt x="1576810" y="1036320"/>
                  </a:cubicBezTo>
                  <a:lnTo>
                    <a:pt x="129861" y="1036320"/>
                  </a:lnTo>
                  <a:cubicBezTo>
                    <a:pt x="58141" y="1036320"/>
                    <a:pt x="0" y="978179"/>
                    <a:pt x="0" y="906459"/>
                  </a:cubicBezTo>
                  <a:lnTo>
                    <a:pt x="0" y="12986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6" name="圆角矩形 25"/>
            <p:cNvSpPr/>
            <p:nvPr/>
          </p:nvSpPr>
          <p:spPr>
            <a:xfrm>
              <a:off x="5781776" y="3085745"/>
              <a:ext cx="2017394" cy="975134"/>
            </a:xfrm>
            <a:custGeom>
              <a:avLst/>
              <a:gdLst>
                <a:gd name="connsiteX0" fmla="*/ 0 w 1706671"/>
                <a:gd name="connsiteY0" fmla="*/ 129861 h 1036320"/>
                <a:gd name="connsiteX1" fmla="*/ 129861 w 1706671"/>
                <a:gd name="connsiteY1" fmla="*/ 0 h 1036320"/>
                <a:gd name="connsiteX2" fmla="*/ 1576810 w 1706671"/>
                <a:gd name="connsiteY2" fmla="*/ 0 h 1036320"/>
                <a:gd name="connsiteX3" fmla="*/ 1706671 w 1706671"/>
                <a:gd name="connsiteY3" fmla="*/ 129861 h 1036320"/>
                <a:gd name="connsiteX4" fmla="*/ 1706671 w 1706671"/>
                <a:gd name="connsiteY4" fmla="*/ 906459 h 1036320"/>
                <a:gd name="connsiteX5" fmla="*/ 1576810 w 1706671"/>
                <a:gd name="connsiteY5" fmla="*/ 1036320 h 1036320"/>
                <a:gd name="connsiteX6" fmla="*/ 129861 w 1706671"/>
                <a:gd name="connsiteY6" fmla="*/ 1036320 h 1036320"/>
                <a:gd name="connsiteX7" fmla="*/ 0 w 1706671"/>
                <a:gd name="connsiteY7" fmla="*/ 906459 h 1036320"/>
                <a:gd name="connsiteX8" fmla="*/ 0 w 1706671"/>
                <a:gd name="connsiteY8" fmla="*/ 129861 h 1036320"/>
                <a:gd name="connsiteX0" fmla="*/ 0 w 2114558"/>
                <a:gd name="connsiteY0" fmla="*/ 129861 h 1036320"/>
                <a:gd name="connsiteX1" fmla="*/ 129861 w 2114558"/>
                <a:gd name="connsiteY1" fmla="*/ 0 h 1036320"/>
                <a:gd name="connsiteX2" fmla="*/ 1576810 w 2114558"/>
                <a:gd name="connsiteY2" fmla="*/ 0 h 1036320"/>
                <a:gd name="connsiteX3" fmla="*/ 1706671 w 2114558"/>
                <a:gd name="connsiteY3" fmla="*/ 129861 h 1036320"/>
                <a:gd name="connsiteX4" fmla="*/ 2114550 w 2114558"/>
                <a:gd name="connsiteY4" fmla="*/ 509588 h 1036320"/>
                <a:gd name="connsiteX5" fmla="*/ 1706671 w 2114558"/>
                <a:gd name="connsiteY5" fmla="*/ 906459 h 1036320"/>
                <a:gd name="connsiteX6" fmla="*/ 1576810 w 2114558"/>
                <a:gd name="connsiteY6" fmla="*/ 1036320 h 1036320"/>
                <a:gd name="connsiteX7" fmla="*/ 129861 w 2114558"/>
                <a:gd name="connsiteY7" fmla="*/ 1036320 h 1036320"/>
                <a:gd name="connsiteX8" fmla="*/ 0 w 2114558"/>
                <a:gd name="connsiteY8" fmla="*/ 906459 h 1036320"/>
                <a:gd name="connsiteX9" fmla="*/ 0 w 2114558"/>
                <a:gd name="connsiteY9" fmla="*/ 129861 h 1036320"/>
                <a:gd name="connsiteX0" fmla="*/ 0 w 2114560"/>
                <a:gd name="connsiteY0" fmla="*/ 129861 h 1036320"/>
                <a:gd name="connsiteX1" fmla="*/ 129861 w 2114560"/>
                <a:gd name="connsiteY1" fmla="*/ 0 h 1036320"/>
                <a:gd name="connsiteX2" fmla="*/ 1576810 w 2114560"/>
                <a:gd name="connsiteY2" fmla="*/ 0 h 1036320"/>
                <a:gd name="connsiteX3" fmla="*/ 1778109 w 2114560"/>
                <a:gd name="connsiteY3" fmla="*/ 148911 h 1036320"/>
                <a:gd name="connsiteX4" fmla="*/ 2114550 w 2114560"/>
                <a:gd name="connsiteY4" fmla="*/ 509588 h 1036320"/>
                <a:gd name="connsiteX5" fmla="*/ 1706671 w 2114560"/>
                <a:gd name="connsiteY5" fmla="*/ 906459 h 1036320"/>
                <a:gd name="connsiteX6" fmla="*/ 1576810 w 2114560"/>
                <a:gd name="connsiteY6" fmla="*/ 1036320 h 1036320"/>
                <a:gd name="connsiteX7" fmla="*/ 129861 w 2114560"/>
                <a:gd name="connsiteY7" fmla="*/ 1036320 h 1036320"/>
                <a:gd name="connsiteX8" fmla="*/ 0 w 2114560"/>
                <a:gd name="connsiteY8" fmla="*/ 906459 h 1036320"/>
                <a:gd name="connsiteX9" fmla="*/ 0 w 2114560"/>
                <a:gd name="connsiteY9" fmla="*/ 129861 h 1036320"/>
                <a:gd name="connsiteX0" fmla="*/ 0 w 2114567"/>
                <a:gd name="connsiteY0" fmla="*/ 129861 h 1036320"/>
                <a:gd name="connsiteX1" fmla="*/ 129861 w 2114567"/>
                <a:gd name="connsiteY1" fmla="*/ 0 h 1036320"/>
                <a:gd name="connsiteX2" fmla="*/ 1576810 w 2114567"/>
                <a:gd name="connsiteY2" fmla="*/ 0 h 1036320"/>
                <a:gd name="connsiteX3" fmla="*/ 1778109 w 2114567"/>
                <a:gd name="connsiteY3" fmla="*/ 148911 h 1036320"/>
                <a:gd name="connsiteX4" fmla="*/ 2114550 w 2114567"/>
                <a:gd name="connsiteY4" fmla="*/ 509588 h 1036320"/>
                <a:gd name="connsiteX5" fmla="*/ 1706671 w 2114567"/>
                <a:gd name="connsiteY5" fmla="*/ 906459 h 1036320"/>
                <a:gd name="connsiteX6" fmla="*/ 1576810 w 2114567"/>
                <a:gd name="connsiteY6" fmla="*/ 1036320 h 1036320"/>
                <a:gd name="connsiteX7" fmla="*/ 129861 w 2114567"/>
                <a:gd name="connsiteY7" fmla="*/ 1036320 h 1036320"/>
                <a:gd name="connsiteX8" fmla="*/ 0 w 2114567"/>
                <a:gd name="connsiteY8" fmla="*/ 906459 h 1036320"/>
                <a:gd name="connsiteX9" fmla="*/ 0 w 2114567"/>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81"/>
                <a:gd name="connsiteY0" fmla="*/ 129861 h 1036320"/>
                <a:gd name="connsiteX1" fmla="*/ 129861 w 2114581"/>
                <a:gd name="connsiteY1" fmla="*/ 0 h 1036320"/>
                <a:gd name="connsiteX2" fmla="*/ 1576810 w 2114581"/>
                <a:gd name="connsiteY2" fmla="*/ 0 h 1036320"/>
                <a:gd name="connsiteX3" fmla="*/ 1811447 w 2114581"/>
                <a:gd name="connsiteY3" fmla="*/ 120336 h 1036320"/>
                <a:gd name="connsiteX4" fmla="*/ 2114550 w 2114581"/>
                <a:gd name="connsiteY4" fmla="*/ 509588 h 1036320"/>
                <a:gd name="connsiteX5" fmla="*/ 1706671 w 2114581"/>
                <a:gd name="connsiteY5" fmla="*/ 906459 h 1036320"/>
                <a:gd name="connsiteX6" fmla="*/ 1576810 w 2114581"/>
                <a:gd name="connsiteY6" fmla="*/ 1036320 h 1036320"/>
                <a:gd name="connsiteX7" fmla="*/ 129861 w 2114581"/>
                <a:gd name="connsiteY7" fmla="*/ 1036320 h 1036320"/>
                <a:gd name="connsiteX8" fmla="*/ 0 w 2114581"/>
                <a:gd name="connsiteY8" fmla="*/ 906459 h 1036320"/>
                <a:gd name="connsiteX9" fmla="*/ 0 w 2114581"/>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614"/>
                <a:gd name="connsiteY0" fmla="*/ 129861 h 1036320"/>
                <a:gd name="connsiteX1" fmla="*/ 129861 w 2114614"/>
                <a:gd name="connsiteY1" fmla="*/ 0 h 1036320"/>
                <a:gd name="connsiteX2" fmla="*/ 1576810 w 2114614"/>
                <a:gd name="connsiteY2" fmla="*/ 0 h 1036320"/>
                <a:gd name="connsiteX3" fmla="*/ 1811447 w 2114614"/>
                <a:gd name="connsiteY3" fmla="*/ 120336 h 1036320"/>
                <a:gd name="connsiteX4" fmla="*/ 2114550 w 2114614"/>
                <a:gd name="connsiteY4" fmla="*/ 509588 h 1036320"/>
                <a:gd name="connsiteX5" fmla="*/ 1782871 w 2114614"/>
                <a:gd name="connsiteY5" fmla="*/ 939796 h 1036320"/>
                <a:gd name="connsiteX6" fmla="*/ 1576810 w 2114614"/>
                <a:gd name="connsiteY6" fmla="*/ 1036320 h 1036320"/>
                <a:gd name="connsiteX7" fmla="*/ 129861 w 2114614"/>
                <a:gd name="connsiteY7" fmla="*/ 1036320 h 1036320"/>
                <a:gd name="connsiteX8" fmla="*/ 0 w 2114614"/>
                <a:gd name="connsiteY8" fmla="*/ 906459 h 1036320"/>
                <a:gd name="connsiteX9" fmla="*/ 0 w 2114614"/>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82871 w 2114586"/>
                <a:gd name="connsiteY5" fmla="*/ 939796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806683 w 2114586"/>
                <a:gd name="connsiteY5" fmla="*/ 944558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731"/>
                <a:gd name="connsiteY0" fmla="*/ 129861 h 1036320"/>
                <a:gd name="connsiteX1" fmla="*/ 129861 w 2114731"/>
                <a:gd name="connsiteY1" fmla="*/ 0 h 1036320"/>
                <a:gd name="connsiteX2" fmla="*/ 1576810 w 2114731"/>
                <a:gd name="connsiteY2" fmla="*/ 0 h 1036320"/>
                <a:gd name="connsiteX3" fmla="*/ 1811447 w 2114731"/>
                <a:gd name="connsiteY3" fmla="*/ 120336 h 1036320"/>
                <a:gd name="connsiteX4" fmla="*/ 2114550 w 2114731"/>
                <a:gd name="connsiteY4" fmla="*/ 509588 h 1036320"/>
                <a:gd name="connsiteX5" fmla="*/ 1806683 w 2114731"/>
                <a:gd name="connsiteY5" fmla="*/ 944558 h 1036320"/>
                <a:gd name="connsiteX6" fmla="*/ 1576810 w 2114731"/>
                <a:gd name="connsiteY6" fmla="*/ 1036320 h 1036320"/>
                <a:gd name="connsiteX7" fmla="*/ 129861 w 2114731"/>
                <a:gd name="connsiteY7" fmla="*/ 1036320 h 1036320"/>
                <a:gd name="connsiteX8" fmla="*/ 0 w 2114731"/>
                <a:gd name="connsiteY8" fmla="*/ 906459 h 1036320"/>
                <a:gd name="connsiteX9" fmla="*/ 0 w 2114731"/>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11447 w 2143202"/>
                <a:gd name="connsiteY3" fmla="*/ 1203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40022 w 2143202"/>
                <a:gd name="connsiteY3" fmla="*/ 1076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43202" h="1036320">
                  <a:moveTo>
                    <a:pt x="0" y="129861"/>
                  </a:moveTo>
                  <a:cubicBezTo>
                    <a:pt x="0" y="58141"/>
                    <a:pt x="58141" y="0"/>
                    <a:pt x="129861" y="0"/>
                  </a:cubicBezTo>
                  <a:lnTo>
                    <a:pt x="1576810" y="0"/>
                  </a:lnTo>
                  <a:cubicBezTo>
                    <a:pt x="1648530" y="0"/>
                    <a:pt x="1782872" y="69254"/>
                    <a:pt x="1840022" y="107636"/>
                  </a:cubicBezTo>
                  <a:cubicBezTo>
                    <a:pt x="2052180" y="223100"/>
                    <a:pt x="2145278" y="375075"/>
                    <a:pt x="2143125" y="509588"/>
                  </a:cubicBezTo>
                  <a:cubicBezTo>
                    <a:pt x="2145278" y="633941"/>
                    <a:pt x="2104568" y="794805"/>
                    <a:pt x="1806683" y="944558"/>
                  </a:cubicBezTo>
                  <a:cubicBezTo>
                    <a:pt x="1720959" y="1021040"/>
                    <a:pt x="1648530" y="1036320"/>
                    <a:pt x="1576810" y="1036320"/>
                  </a:cubicBezTo>
                  <a:lnTo>
                    <a:pt x="129861" y="1036320"/>
                  </a:lnTo>
                  <a:cubicBezTo>
                    <a:pt x="58141" y="1036320"/>
                    <a:pt x="0" y="978179"/>
                    <a:pt x="0" y="906459"/>
                  </a:cubicBezTo>
                  <a:lnTo>
                    <a:pt x="0" y="12986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cs typeface="+mn-ea"/>
                <a:sym typeface="+mn-lt"/>
              </a:endParaRPr>
            </a:p>
          </p:txBody>
        </p:sp>
        <p:sp>
          <p:nvSpPr>
            <p:cNvPr id="9" name="任意多边形 8"/>
            <p:cNvSpPr/>
            <p:nvPr/>
          </p:nvSpPr>
          <p:spPr>
            <a:xfrm flipH="1">
              <a:off x="5542468" y="2868998"/>
              <a:ext cx="5109693" cy="1408631"/>
            </a:xfrm>
            <a:custGeom>
              <a:avLst/>
              <a:gdLst>
                <a:gd name="connsiteX0" fmla="*/ 5051503 w 5428342"/>
                <a:gd name="connsiteY0" fmla="*/ 225265 h 1497017"/>
                <a:gd name="connsiteX1" fmla="*/ 5175324 w 5428342"/>
                <a:gd name="connsiteY1" fmla="*/ 349086 h 1497017"/>
                <a:gd name="connsiteX2" fmla="*/ 5175324 w 5428342"/>
                <a:gd name="connsiteY2" fmla="*/ 748509 h 1497017"/>
                <a:gd name="connsiteX3" fmla="*/ 5174003 w 5428342"/>
                <a:gd name="connsiteY3" fmla="*/ 748509 h 1497017"/>
                <a:gd name="connsiteX4" fmla="*/ 5174003 w 5428342"/>
                <a:gd name="connsiteY4" fmla="*/ 748509 h 1497017"/>
                <a:gd name="connsiteX5" fmla="*/ 5175323 w 5428342"/>
                <a:gd name="connsiteY5" fmla="*/ 748509 h 1497017"/>
                <a:gd name="connsiteX6" fmla="*/ 5175323 w 5428342"/>
                <a:gd name="connsiteY6" fmla="*/ 1147932 h 1497017"/>
                <a:gd name="connsiteX7" fmla="*/ 5051502 w 5428342"/>
                <a:gd name="connsiteY7" fmla="*/ 1271753 h 1497017"/>
                <a:gd name="connsiteX8" fmla="*/ 4181935 w 5428342"/>
                <a:gd name="connsiteY8" fmla="*/ 1271753 h 1497017"/>
                <a:gd name="connsiteX9" fmla="*/ 3733494 w 5428342"/>
                <a:gd name="connsiteY9" fmla="*/ 1271753 h 1497017"/>
                <a:gd name="connsiteX10" fmla="*/ 3639436 w 5428342"/>
                <a:gd name="connsiteY10" fmla="*/ 1271753 h 1497017"/>
                <a:gd name="connsiteX11" fmla="*/ 3514076 w 5428342"/>
                <a:gd name="connsiteY11" fmla="*/ 1244454 h 1497017"/>
                <a:gd name="connsiteX12" fmla="*/ 3342954 w 5428342"/>
                <a:gd name="connsiteY12" fmla="*/ 1141461 h 1497017"/>
                <a:gd name="connsiteX13" fmla="*/ 3326962 w 5428342"/>
                <a:gd name="connsiteY13" fmla="*/ 1131780 h 1497017"/>
                <a:gd name="connsiteX14" fmla="*/ 2818407 w 5428342"/>
                <a:gd name="connsiteY14" fmla="*/ 838338 h 1497017"/>
                <a:gd name="connsiteX15" fmla="*/ 2609938 w 5428342"/>
                <a:gd name="connsiteY15" fmla="*/ 838338 h 1497017"/>
                <a:gd name="connsiteX16" fmla="*/ 1984645 w 5428342"/>
                <a:gd name="connsiteY16" fmla="*/ 1199139 h 1497017"/>
                <a:gd name="connsiteX17" fmla="*/ 1981719 w 5428342"/>
                <a:gd name="connsiteY17" fmla="*/ 1199139 h 1497017"/>
                <a:gd name="connsiteX18" fmla="*/ 1906428 w 5428342"/>
                <a:gd name="connsiteY18" fmla="*/ 1244454 h 1497017"/>
                <a:gd name="connsiteX19" fmla="*/ 1781068 w 5428342"/>
                <a:gd name="connsiteY19" fmla="*/ 1271753 h 1497017"/>
                <a:gd name="connsiteX20" fmla="*/ 1734358 w 5428342"/>
                <a:gd name="connsiteY20" fmla="*/ 1271753 h 1497017"/>
                <a:gd name="connsiteX21" fmla="*/ 1238568 w 5428342"/>
                <a:gd name="connsiteY21" fmla="*/ 1271753 h 1497017"/>
                <a:gd name="connsiteX22" fmla="*/ 376844 w 5428342"/>
                <a:gd name="connsiteY22" fmla="*/ 1271753 h 1497017"/>
                <a:gd name="connsiteX23" fmla="*/ 253023 w 5428342"/>
                <a:gd name="connsiteY23" fmla="*/ 1147932 h 1497017"/>
                <a:gd name="connsiteX24" fmla="*/ 253023 w 5428342"/>
                <a:gd name="connsiteY24" fmla="*/ 851378 h 1497017"/>
                <a:gd name="connsiteX25" fmla="*/ 252910 w 5428342"/>
                <a:gd name="connsiteY25" fmla="*/ 851378 h 1497017"/>
                <a:gd name="connsiteX26" fmla="*/ 252910 w 5428342"/>
                <a:gd name="connsiteY26" fmla="*/ 645638 h 1497017"/>
                <a:gd name="connsiteX27" fmla="*/ 253024 w 5428342"/>
                <a:gd name="connsiteY27" fmla="*/ 645638 h 1497017"/>
                <a:gd name="connsiteX28" fmla="*/ 253024 w 5428342"/>
                <a:gd name="connsiteY28" fmla="*/ 349086 h 1497017"/>
                <a:gd name="connsiteX29" fmla="*/ 376845 w 5428342"/>
                <a:gd name="connsiteY29" fmla="*/ 225265 h 1497017"/>
                <a:gd name="connsiteX30" fmla="*/ 1238569 w 5428342"/>
                <a:gd name="connsiteY30" fmla="*/ 225265 h 1497017"/>
                <a:gd name="connsiteX31" fmla="*/ 1734359 w 5428342"/>
                <a:gd name="connsiteY31" fmla="*/ 225265 h 1497017"/>
                <a:gd name="connsiteX32" fmla="*/ 1781069 w 5428342"/>
                <a:gd name="connsiteY32" fmla="*/ 225265 h 1497017"/>
                <a:gd name="connsiteX33" fmla="*/ 1906429 w 5428342"/>
                <a:gd name="connsiteY33" fmla="*/ 252564 h 1497017"/>
                <a:gd name="connsiteX34" fmla="*/ 1981720 w 5428342"/>
                <a:gd name="connsiteY34" fmla="*/ 297879 h 1497017"/>
                <a:gd name="connsiteX35" fmla="*/ 1984646 w 5428342"/>
                <a:gd name="connsiteY35" fmla="*/ 297879 h 1497017"/>
                <a:gd name="connsiteX36" fmla="*/ 2609939 w 5428342"/>
                <a:gd name="connsiteY36" fmla="*/ 658680 h 1497017"/>
                <a:gd name="connsiteX37" fmla="*/ 2818408 w 5428342"/>
                <a:gd name="connsiteY37" fmla="*/ 658680 h 1497017"/>
                <a:gd name="connsiteX38" fmla="*/ 3326963 w 5428342"/>
                <a:gd name="connsiteY38" fmla="*/ 365238 h 1497017"/>
                <a:gd name="connsiteX39" fmla="*/ 3342955 w 5428342"/>
                <a:gd name="connsiteY39" fmla="*/ 355557 h 1497017"/>
                <a:gd name="connsiteX40" fmla="*/ 3514076 w 5428342"/>
                <a:gd name="connsiteY40" fmla="*/ 252564 h 1497017"/>
                <a:gd name="connsiteX41" fmla="*/ 3639436 w 5428342"/>
                <a:gd name="connsiteY41" fmla="*/ 225265 h 1497017"/>
                <a:gd name="connsiteX42" fmla="*/ 3733495 w 5428342"/>
                <a:gd name="connsiteY42" fmla="*/ 225265 h 1497017"/>
                <a:gd name="connsiteX43" fmla="*/ 4181936 w 5428342"/>
                <a:gd name="connsiteY43" fmla="*/ 225265 h 1497017"/>
                <a:gd name="connsiteX44" fmla="*/ 3605041 w 5428342"/>
                <a:gd name="connsiteY44" fmla="*/ 0 h 1497017"/>
                <a:gd name="connsiteX45" fmla="*/ 3392166 w 5428342"/>
                <a:gd name="connsiteY45" fmla="*/ 58972 h 1497017"/>
                <a:gd name="connsiteX46" fmla="*/ 2818407 w 5428342"/>
                <a:gd name="connsiteY46" fmla="*/ 395057 h 1497017"/>
                <a:gd name="connsiteX47" fmla="*/ 2609938 w 5428342"/>
                <a:gd name="connsiteY47" fmla="*/ 395057 h 1497017"/>
                <a:gd name="connsiteX48" fmla="*/ 2214473 w 5428342"/>
                <a:gd name="connsiteY48" fmla="*/ 166869 h 1497017"/>
                <a:gd name="connsiteX49" fmla="*/ 2121315 w 5428342"/>
                <a:gd name="connsiteY49" fmla="*/ 109372 h 1497017"/>
                <a:gd name="connsiteX50" fmla="*/ 2037624 w 5428342"/>
                <a:gd name="connsiteY50" fmla="*/ 58972 h 1497017"/>
                <a:gd name="connsiteX51" fmla="*/ 1824749 w 5428342"/>
                <a:gd name="connsiteY51" fmla="*/ 0 h 1497017"/>
                <a:gd name="connsiteX52" fmla="*/ 1230424 w 5428342"/>
                <a:gd name="connsiteY52" fmla="*/ 849 h 1497017"/>
                <a:gd name="connsiteX53" fmla="*/ 1230424 w 5428342"/>
                <a:gd name="connsiteY53" fmla="*/ 2413 h 1497017"/>
                <a:gd name="connsiteX54" fmla="*/ 133438 w 5428342"/>
                <a:gd name="connsiteY54" fmla="*/ 2413 h 1497017"/>
                <a:gd name="connsiteX55" fmla="*/ 0 w 5428342"/>
                <a:gd name="connsiteY55" fmla="*/ 135851 h 1497017"/>
                <a:gd name="connsiteX56" fmla="*/ 0 w 5428342"/>
                <a:gd name="connsiteY56" fmla="*/ 914375 h 1497017"/>
                <a:gd name="connsiteX57" fmla="*/ 0 w 5428342"/>
                <a:gd name="connsiteY57" fmla="*/ 1363579 h 1497017"/>
                <a:gd name="connsiteX58" fmla="*/ 133438 w 5428342"/>
                <a:gd name="connsiteY58" fmla="*/ 1497017 h 1497017"/>
                <a:gd name="connsiteX59" fmla="*/ 1686405 w 5428342"/>
                <a:gd name="connsiteY59" fmla="*/ 1497017 h 1497017"/>
                <a:gd name="connsiteX60" fmla="*/ 1686405 w 5428342"/>
                <a:gd name="connsiteY60" fmla="*/ 1496820 h 1497017"/>
                <a:gd name="connsiteX61" fmla="*/ 1824749 w 5428342"/>
                <a:gd name="connsiteY61" fmla="*/ 1497017 h 1497017"/>
                <a:gd name="connsiteX62" fmla="*/ 2037624 w 5428342"/>
                <a:gd name="connsiteY62" fmla="*/ 1438045 h 1497017"/>
                <a:gd name="connsiteX63" fmla="*/ 2121315 w 5428342"/>
                <a:gd name="connsiteY63" fmla="*/ 1387645 h 1497017"/>
                <a:gd name="connsiteX64" fmla="*/ 2154423 w 5428342"/>
                <a:gd name="connsiteY64" fmla="*/ 1367211 h 1497017"/>
                <a:gd name="connsiteX65" fmla="*/ 2609938 w 5428342"/>
                <a:gd name="connsiteY65" fmla="*/ 1104373 h 1497017"/>
                <a:gd name="connsiteX66" fmla="*/ 2818407 w 5428342"/>
                <a:gd name="connsiteY66" fmla="*/ 1104373 h 1497017"/>
                <a:gd name="connsiteX67" fmla="*/ 3119246 w 5428342"/>
                <a:gd name="connsiteY67" fmla="*/ 1277961 h 1497017"/>
                <a:gd name="connsiteX68" fmla="*/ 3119246 w 5428342"/>
                <a:gd name="connsiteY68" fmla="*/ 1280155 h 1497017"/>
                <a:gd name="connsiteX69" fmla="*/ 3180682 w 5428342"/>
                <a:gd name="connsiteY69" fmla="*/ 1317854 h 1497017"/>
                <a:gd name="connsiteX70" fmla="*/ 3377450 w 5428342"/>
                <a:gd name="connsiteY70" fmla="*/ 1438045 h 1497017"/>
                <a:gd name="connsiteX71" fmla="*/ 3590324 w 5428342"/>
                <a:gd name="connsiteY71" fmla="*/ 1497017 h 1497017"/>
                <a:gd name="connsiteX72" fmla="*/ 3630476 w 5428342"/>
                <a:gd name="connsiteY72" fmla="*/ 1496960 h 1497017"/>
                <a:gd name="connsiteX73" fmla="*/ 3630476 w 5428342"/>
                <a:gd name="connsiteY73" fmla="*/ 1497017 h 1497017"/>
                <a:gd name="connsiteX74" fmla="*/ 5294904 w 5428342"/>
                <a:gd name="connsiteY74" fmla="*/ 1497017 h 1497017"/>
                <a:gd name="connsiteX75" fmla="*/ 5428342 w 5428342"/>
                <a:gd name="connsiteY75" fmla="*/ 1363579 h 1497017"/>
                <a:gd name="connsiteX76" fmla="*/ 5428342 w 5428342"/>
                <a:gd name="connsiteY76" fmla="*/ 914375 h 1497017"/>
                <a:gd name="connsiteX77" fmla="*/ 5428342 w 5428342"/>
                <a:gd name="connsiteY77" fmla="*/ 135851 h 1497017"/>
                <a:gd name="connsiteX78" fmla="*/ 5294904 w 5428342"/>
                <a:gd name="connsiteY78" fmla="*/ 2413 h 149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5428342" h="1497017">
                  <a:moveTo>
                    <a:pt x="5051503" y="225265"/>
                  </a:moveTo>
                  <a:cubicBezTo>
                    <a:pt x="5119887" y="225265"/>
                    <a:pt x="5175324" y="280702"/>
                    <a:pt x="5175324" y="349086"/>
                  </a:cubicBezTo>
                  <a:lnTo>
                    <a:pt x="5175324" y="748509"/>
                  </a:lnTo>
                  <a:lnTo>
                    <a:pt x="5174003" y="748509"/>
                  </a:lnTo>
                  <a:lnTo>
                    <a:pt x="5174003" y="748509"/>
                  </a:lnTo>
                  <a:lnTo>
                    <a:pt x="5175323" y="748509"/>
                  </a:lnTo>
                  <a:lnTo>
                    <a:pt x="5175323" y="1147932"/>
                  </a:lnTo>
                  <a:cubicBezTo>
                    <a:pt x="5175323" y="1216316"/>
                    <a:pt x="5119886" y="1271753"/>
                    <a:pt x="5051502" y="1271753"/>
                  </a:cubicBezTo>
                  <a:lnTo>
                    <a:pt x="4181935" y="1271753"/>
                  </a:lnTo>
                  <a:lnTo>
                    <a:pt x="3733494" y="1271753"/>
                  </a:lnTo>
                  <a:lnTo>
                    <a:pt x="3639436" y="1271753"/>
                  </a:lnTo>
                  <a:cubicBezTo>
                    <a:pt x="3606696" y="1267479"/>
                    <a:pt x="3543196" y="1263204"/>
                    <a:pt x="3514076" y="1244454"/>
                  </a:cubicBezTo>
                  <a:cubicBezTo>
                    <a:pt x="3453199" y="1208094"/>
                    <a:pt x="3396266" y="1173732"/>
                    <a:pt x="3342954" y="1141461"/>
                  </a:cubicBezTo>
                  <a:lnTo>
                    <a:pt x="3326962" y="1131780"/>
                  </a:lnTo>
                  <a:lnTo>
                    <a:pt x="2818407" y="838338"/>
                  </a:lnTo>
                  <a:cubicBezTo>
                    <a:pt x="2761246" y="806413"/>
                    <a:pt x="2667099" y="806413"/>
                    <a:pt x="2609938" y="838338"/>
                  </a:cubicBezTo>
                  <a:lnTo>
                    <a:pt x="1984645" y="1199139"/>
                  </a:lnTo>
                  <a:lnTo>
                    <a:pt x="1981719" y="1199139"/>
                  </a:lnTo>
                  <a:lnTo>
                    <a:pt x="1906428" y="1244454"/>
                  </a:lnTo>
                  <a:cubicBezTo>
                    <a:pt x="1877307" y="1263204"/>
                    <a:pt x="1813808" y="1267479"/>
                    <a:pt x="1781068" y="1271753"/>
                  </a:cubicBezTo>
                  <a:lnTo>
                    <a:pt x="1734358" y="1271753"/>
                  </a:lnTo>
                  <a:lnTo>
                    <a:pt x="1238568" y="1271753"/>
                  </a:lnTo>
                  <a:lnTo>
                    <a:pt x="376844" y="1271753"/>
                  </a:lnTo>
                  <a:cubicBezTo>
                    <a:pt x="308460" y="1271753"/>
                    <a:pt x="253023" y="1216316"/>
                    <a:pt x="253023" y="1147932"/>
                  </a:cubicBezTo>
                  <a:lnTo>
                    <a:pt x="253023" y="851378"/>
                  </a:lnTo>
                  <a:lnTo>
                    <a:pt x="252910" y="851378"/>
                  </a:lnTo>
                  <a:lnTo>
                    <a:pt x="252910" y="645638"/>
                  </a:lnTo>
                  <a:lnTo>
                    <a:pt x="253024" y="645638"/>
                  </a:lnTo>
                  <a:lnTo>
                    <a:pt x="253024" y="349086"/>
                  </a:lnTo>
                  <a:cubicBezTo>
                    <a:pt x="253024" y="280702"/>
                    <a:pt x="308461" y="225265"/>
                    <a:pt x="376845" y="225265"/>
                  </a:cubicBezTo>
                  <a:lnTo>
                    <a:pt x="1238569" y="225265"/>
                  </a:lnTo>
                  <a:lnTo>
                    <a:pt x="1734359" y="225265"/>
                  </a:lnTo>
                  <a:lnTo>
                    <a:pt x="1781069" y="225265"/>
                  </a:lnTo>
                  <a:cubicBezTo>
                    <a:pt x="1813808" y="229540"/>
                    <a:pt x="1877308" y="233814"/>
                    <a:pt x="1906429" y="252564"/>
                  </a:cubicBezTo>
                  <a:lnTo>
                    <a:pt x="1981720" y="297879"/>
                  </a:lnTo>
                  <a:lnTo>
                    <a:pt x="1984646" y="297879"/>
                  </a:lnTo>
                  <a:lnTo>
                    <a:pt x="2609939" y="658680"/>
                  </a:lnTo>
                  <a:cubicBezTo>
                    <a:pt x="2667099" y="690605"/>
                    <a:pt x="2761247" y="690605"/>
                    <a:pt x="2818408" y="658680"/>
                  </a:cubicBezTo>
                  <a:lnTo>
                    <a:pt x="3326963" y="365238"/>
                  </a:lnTo>
                  <a:lnTo>
                    <a:pt x="3342955" y="355557"/>
                  </a:lnTo>
                  <a:cubicBezTo>
                    <a:pt x="3396266" y="323286"/>
                    <a:pt x="3453200" y="288924"/>
                    <a:pt x="3514076" y="252564"/>
                  </a:cubicBezTo>
                  <a:cubicBezTo>
                    <a:pt x="3543197" y="233814"/>
                    <a:pt x="3606697" y="229540"/>
                    <a:pt x="3639436" y="225265"/>
                  </a:cubicBezTo>
                  <a:lnTo>
                    <a:pt x="3733495" y="225265"/>
                  </a:lnTo>
                  <a:lnTo>
                    <a:pt x="4181936" y="225265"/>
                  </a:lnTo>
                  <a:close/>
                  <a:moveTo>
                    <a:pt x="3605041" y="0"/>
                  </a:moveTo>
                  <a:cubicBezTo>
                    <a:pt x="3490656" y="2769"/>
                    <a:pt x="3467950" y="22427"/>
                    <a:pt x="3392166" y="58972"/>
                  </a:cubicBezTo>
                  <a:cubicBezTo>
                    <a:pt x="3279295" y="124100"/>
                    <a:pt x="2948779" y="339043"/>
                    <a:pt x="2818407" y="395057"/>
                  </a:cubicBezTo>
                  <a:cubicBezTo>
                    <a:pt x="2688036" y="451071"/>
                    <a:pt x="2667099" y="428663"/>
                    <a:pt x="2609938" y="395057"/>
                  </a:cubicBezTo>
                  <a:lnTo>
                    <a:pt x="2214473" y="166869"/>
                  </a:lnTo>
                  <a:lnTo>
                    <a:pt x="2121315" y="109372"/>
                  </a:lnTo>
                  <a:cubicBezTo>
                    <a:pt x="2087603" y="88662"/>
                    <a:pt x="2058788" y="71184"/>
                    <a:pt x="2037624" y="58972"/>
                  </a:cubicBezTo>
                  <a:cubicBezTo>
                    <a:pt x="1961840" y="22427"/>
                    <a:pt x="1939134" y="2769"/>
                    <a:pt x="1824749" y="0"/>
                  </a:cubicBezTo>
                  <a:lnTo>
                    <a:pt x="1230424" y="849"/>
                  </a:lnTo>
                  <a:lnTo>
                    <a:pt x="1230424" y="2413"/>
                  </a:lnTo>
                  <a:lnTo>
                    <a:pt x="133438" y="2413"/>
                  </a:lnTo>
                  <a:cubicBezTo>
                    <a:pt x="59742" y="2413"/>
                    <a:pt x="0" y="62155"/>
                    <a:pt x="0" y="135851"/>
                  </a:cubicBezTo>
                  <a:lnTo>
                    <a:pt x="0" y="914375"/>
                  </a:lnTo>
                  <a:lnTo>
                    <a:pt x="0" y="1363579"/>
                  </a:lnTo>
                  <a:cubicBezTo>
                    <a:pt x="0" y="1437275"/>
                    <a:pt x="59742" y="1497017"/>
                    <a:pt x="133438" y="1497017"/>
                  </a:cubicBezTo>
                  <a:lnTo>
                    <a:pt x="1686405" y="1497017"/>
                  </a:lnTo>
                  <a:lnTo>
                    <a:pt x="1686405" y="1496820"/>
                  </a:lnTo>
                  <a:lnTo>
                    <a:pt x="1824749" y="1497017"/>
                  </a:lnTo>
                  <a:cubicBezTo>
                    <a:pt x="1939134" y="1494248"/>
                    <a:pt x="1961840" y="1474590"/>
                    <a:pt x="2037624" y="1438045"/>
                  </a:cubicBezTo>
                  <a:cubicBezTo>
                    <a:pt x="2058788" y="1425834"/>
                    <a:pt x="2087603" y="1408355"/>
                    <a:pt x="2121315" y="1387645"/>
                  </a:cubicBezTo>
                  <a:lnTo>
                    <a:pt x="2154423" y="1367211"/>
                  </a:lnTo>
                  <a:lnTo>
                    <a:pt x="2609938" y="1104373"/>
                  </a:lnTo>
                  <a:cubicBezTo>
                    <a:pt x="2667099" y="1070767"/>
                    <a:pt x="2761246" y="1070767"/>
                    <a:pt x="2818407" y="1104373"/>
                  </a:cubicBezTo>
                  <a:lnTo>
                    <a:pt x="3119246" y="1277961"/>
                  </a:lnTo>
                  <a:lnTo>
                    <a:pt x="3119246" y="1280155"/>
                  </a:lnTo>
                  <a:lnTo>
                    <a:pt x="3180682" y="1317854"/>
                  </a:lnTo>
                  <a:cubicBezTo>
                    <a:pt x="3262190" y="1368131"/>
                    <a:pt x="3335123" y="1413622"/>
                    <a:pt x="3377450" y="1438045"/>
                  </a:cubicBezTo>
                  <a:cubicBezTo>
                    <a:pt x="3453233" y="1474590"/>
                    <a:pt x="3475939" y="1494248"/>
                    <a:pt x="3590324" y="1497017"/>
                  </a:cubicBezTo>
                  <a:lnTo>
                    <a:pt x="3630476" y="1496960"/>
                  </a:lnTo>
                  <a:lnTo>
                    <a:pt x="3630476" y="1497017"/>
                  </a:lnTo>
                  <a:lnTo>
                    <a:pt x="5294904" y="1497017"/>
                  </a:lnTo>
                  <a:cubicBezTo>
                    <a:pt x="5368600" y="1497017"/>
                    <a:pt x="5428342" y="1437275"/>
                    <a:pt x="5428342" y="1363579"/>
                  </a:cubicBezTo>
                  <a:lnTo>
                    <a:pt x="5428342" y="914375"/>
                  </a:lnTo>
                  <a:lnTo>
                    <a:pt x="5428342" y="135851"/>
                  </a:lnTo>
                  <a:cubicBezTo>
                    <a:pt x="5428342" y="62155"/>
                    <a:pt x="5368600" y="2413"/>
                    <a:pt x="5294904" y="2413"/>
                  </a:cubicBezTo>
                  <a:close/>
                </a:path>
              </a:pathLst>
            </a:custGeom>
            <a:gradFill flip="none" rotWithShape="1">
              <a:gsLst>
                <a:gs pos="100000">
                  <a:srgbClr val="EAEAEA"/>
                </a:gs>
                <a:gs pos="0">
                  <a:schemeClr val="bg1"/>
                </a:gs>
              </a:gsLst>
              <a:lin ang="18900000" scaled="1"/>
              <a:tileRect/>
            </a:gradFill>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dirty="0">
                <a:solidFill>
                  <a:prstClr val="white"/>
                </a:solidFill>
                <a:cs typeface="+mn-ea"/>
                <a:sym typeface="+mn-lt"/>
              </a:endParaRPr>
            </a:p>
          </p:txBody>
        </p:sp>
        <p:sp>
          <p:nvSpPr>
            <p:cNvPr id="10" name="任意多边形 9"/>
            <p:cNvSpPr/>
            <p:nvPr/>
          </p:nvSpPr>
          <p:spPr>
            <a:xfrm rot="10800000">
              <a:off x="5542468" y="2868996"/>
              <a:ext cx="5109693" cy="1408631"/>
            </a:xfrm>
            <a:custGeom>
              <a:avLst/>
              <a:gdLst>
                <a:gd name="connsiteX0" fmla="*/ 5428342 w 5428342"/>
                <a:gd name="connsiteY0" fmla="*/ 1363579 h 1497017"/>
                <a:gd name="connsiteX1" fmla="*/ 5428342 w 5428342"/>
                <a:gd name="connsiteY1" fmla="*/ 914375 h 1497017"/>
                <a:gd name="connsiteX2" fmla="*/ 5428342 w 5428342"/>
                <a:gd name="connsiteY2" fmla="*/ 135851 h 1497017"/>
                <a:gd name="connsiteX3" fmla="*/ 5294904 w 5428342"/>
                <a:gd name="connsiteY3" fmla="*/ 2413 h 1497017"/>
                <a:gd name="connsiteX4" fmla="*/ 3605041 w 5428342"/>
                <a:gd name="connsiteY4" fmla="*/ 0 h 1497017"/>
                <a:gd name="connsiteX5" fmla="*/ 3392166 w 5428342"/>
                <a:gd name="connsiteY5" fmla="*/ 58972 h 1497017"/>
                <a:gd name="connsiteX6" fmla="*/ 2818407 w 5428342"/>
                <a:gd name="connsiteY6" fmla="*/ 395057 h 1497017"/>
                <a:gd name="connsiteX7" fmla="*/ 2609938 w 5428342"/>
                <a:gd name="connsiteY7" fmla="*/ 395057 h 1497017"/>
                <a:gd name="connsiteX8" fmla="*/ 2214473 w 5428342"/>
                <a:gd name="connsiteY8" fmla="*/ 166869 h 1497017"/>
                <a:gd name="connsiteX9" fmla="*/ 2121315 w 5428342"/>
                <a:gd name="connsiteY9" fmla="*/ 109372 h 1497017"/>
                <a:gd name="connsiteX10" fmla="*/ 2037624 w 5428342"/>
                <a:gd name="connsiteY10" fmla="*/ 58972 h 1497017"/>
                <a:gd name="connsiteX11" fmla="*/ 1824749 w 5428342"/>
                <a:gd name="connsiteY11" fmla="*/ 0 h 1497017"/>
                <a:gd name="connsiteX12" fmla="*/ 1230424 w 5428342"/>
                <a:gd name="connsiteY12" fmla="*/ 849 h 1497017"/>
                <a:gd name="connsiteX13" fmla="*/ 1230424 w 5428342"/>
                <a:gd name="connsiteY13" fmla="*/ 2413 h 1497017"/>
                <a:gd name="connsiteX14" fmla="*/ 133438 w 5428342"/>
                <a:gd name="connsiteY14" fmla="*/ 2413 h 1497017"/>
                <a:gd name="connsiteX15" fmla="*/ 0 w 5428342"/>
                <a:gd name="connsiteY15" fmla="*/ 135851 h 1497017"/>
                <a:gd name="connsiteX16" fmla="*/ 0 w 5428342"/>
                <a:gd name="connsiteY16" fmla="*/ 914375 h 1497017"/>
                <a:gd name="connsiteX17" fmla="*/ 0 w 5428342"/>
                <a:gd name="connsiteY17" fmla="*/ 1363579 h 1497017"/>
                <a:gd name="connsiteX18" fmla="*/ 133438 w 5428342"/>
                <a:gd name="connsiteY18" fmla="*/ 1497017 h 1497017"/>
                <a:gd name="connsiteX19" fmla="*/ 1686405 w 5428342"/>
                <a:gd name="connsiteY19" fmla="*/ 1497017 h 1497017"/>
                <a:gd name="connsiteX20" fmla="*/ 1686405 w 5428342"/>
                <a:gd name="connsiteY20" fmla="*/ 1496820 h 1497017"/>
                <a:gd name="connsiteX21" fmla="*/ 1824749 w 5428342"/>
                <a:gd name="connsiteY21" fmla="*/ 1497017 h 1497017"/>
                <a:gd name="connsiteX22" fmla="*/ 2037624 w 5428342"/>
                <a:gd name="connsiteY22" fmla="*/ 1438045 h 1497017"/>
                <a:gd name="connsiteX23" fmla="*/ 2121315 w 5428342"/>
                <a:gd name="connsiteY23" fmla="*/ 1387645 h 1497017"/>
                <a:gd name="connsiteX24" fmla="*/ 2154423 w 5428342"/>
                <a:gd name="connsiteY24" fmla="*/ 1367211 h 1497017"/>
                <a:gd name="connsiteX25" fmla="*/ 2609938 w 5428342"/>
                <a:gd name="connsiteY25" fmla="*/ 1104373 h 1497017"/>
                <a:gd name="connsiteX26" fmla="*/ 2818407 w 5428342"/>
                <a:gd name="connsiteY26" fmla="*/ 1104373 h 1497017"/>
                <a:gd name="connsiteX27" fmla="*/ 3119246 w 5428342"/>
                <a:gd name="connsiteY27" fmla="*/ 1277961 h 1497017"/>
                <a:gd name="connsiteX28" fmla="*/ 3119246 w 5428342"/>
                <a:gd name="connsiteY28" fmla="*/ 1280155 h 1497017"/>
                <a:gd name="connsiteX29" fmla="*/ 3180682 w 5428342"/>
                <a:gd name="connsiteY29" fmla="*/ 1317854 h 1497017"/>
                <a:gd name="connsiteX30" fmla="*/ 3377450 w 5428342"/>
                <a:gd name="connsiteY30" fmla="*/ 1438045 h 1497017"/>
                <a:gd name="connsiteX31" fmla="*/ 3590324 w 5428342"/>
                <a:gd name="connsiteY31" fmla="*/ 1497017 h 1497017"/>
                <a:gd name="connsiteX32" fmla="*/ 3630476 w 5428342"/>
                <a:gd name="connsiteY32" fmla="*/ 1496960 h 1497017"/>
                <a:gd name="connsiteX33" fmla="*/ 3630476 w 5428342"/>
                <a:gd name="connsiteY33" fmla="*/ 1497017 h 1497017"/>
                <a:gd name="connsiteX34" fmla="*/ 5294904 w 5428342"/>
                <a:gd name="connsiteY34" fmla="*/ 1497017 h 1497017"/>
                <a:gd name="connsiteX35" fmla="*/ 5428342 w 5428342"/>
                <a:gd name="connsiteY35" fmla="*/ 1363579 h 149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428342" h="1497017">
                  <a:moveTo>
                    <a:pt x="5428342" y="1363579"/>
                  </a:moveTo>
                  <a:lnTo>
                    <a:pt x="5428342" y="914375"/>
                  </a:lnTo>
                  <a:lnTo>
                    <a:pt x="5428342" y="135851"/>
                  </a:lnTo>
                  <a:cubicBezTo>
                    <a:pt x="5428342" y="62155"/>
                    <a:pt x="5368600" y="2413"/>
                    <a:pt x="5294904" y="2413"/>
                  </a:cubicBezTo>
                  <a:lnTo>
                    <a:pt x="3605041" y="0"/>
                  </a:lnTo>
                  <a:cubicBezTo>
                    <a:pt x="3490656" y="2769"/>
                    <a:pt x="3467950" y="22427"/>
                    <a:pt x="3392166" y="58972"/>
                  </a:cubicBezTo>
                  <a:cubicBezTo>
                    <a:pt x="3279295" y="124100"/>
                    <a:pt x="2948779" y="339043"/>
                    <a:pt x="2818407" y="395057"/>
                  </a:cubicBezTo>
                  <a:cubicBezTo>
                    <a:pt x="2688036" y="451071"/>
                    <a:pt x="2667099" y="428663"/>
                    <a:pt x="2609938" y="395057"/>
                  </a:cubicBezTo>
                  <a:lnTo>
                    <a:pt x="2214473" y="166869"/>
                  </a:lnTo>
                  <a:lnTo>
                    <a:pt x="2121315" y="109372"/>
                  </a:lnTo>
                  <a:cubicBezTo>
                    <a:pt x="2087603" y="88662"/>
                    <a:pt x="2058788" y="71184"/>
                    <a:pt x="2037624" y="58972"/>
                  </a:cubicBezTo>
                  <a:cubicBezTo>
                    <a:pt x="1961840" y="22427"/>
                    <a:pt x="1939134" y="2769"/>
                    <a:pt x="1824749" y="0"/>
                  </a:cubicBezTo>
                  <a:lnTo>
                    <a:pt x="1230424" y="849"/>
                  </a:lnTo>
                  <a:lnTo>
                    <a:pt x="1230424" y="2413"/>
                  </a:lnTo>
                  <a:lnTo>
                    <a:pt x="133438" y="2413"/>
                  </a:lnTo>
                  <a:cubicBezTo>
                    <a:pt x="59742" y="2413"/>
                    <a:pt x="0" y="62155"/>
                    <a:pt x="0" y="135851"/>
                  </a:cubicBezTo>
                  <a:lnTo>
                    <a:pt x="0" y="914375"/>
                  </a:lnTo>
                  <a:lnTo>
                    <a:pt x="0" y="1363579"/>
                  </a:lnTo>
                  <a:cubicBezTo>
                    <a:pt x="0" y="1437275"/>
                    <a:pt x="59742" y="1497017"/>
                    <a:pt x="133438" y="1497017"/>
                  </a:cubicBezTo>
                  <a:lnTo>
                    <a:pt x="1686405" y="1497017"/>
                  </a:lnTo>
                  <a:lnTo>
                    <a:pt x="1686405" y="1496820"/>
                  </a:lnTo>
                  <a:lnTo>
                    <a:pt x="1824749" y="1497017"/>
                  </a:lnTo>
                  <a:cubicBezTo>
                    <a:pt x="1939134" y="1494248"/>
                    <a:pt x="1961840" y="1474590"/>
                    <a:pt x="2037624" y="1438045"/>
                  </a:cubicBezTo>
                  <a:cubicBezTo>
                    <a:pt x="2058788" y="1425834"/>
                    <a:pt x="2087603" y="1408355"/>
                    <a:pt x="2121315" y="1387645"/>
                  </a:cubicBezTo>
                  <a:lnTo>
                    <a:pt x="2154423" y="1367211"/>
                  </a:lnTo>
                  <a:lnTo>
                    <a:pt x="2609938" y="1104373"/>
                  </a:lnTo>
                  <a:cubicBezTo>
                    <a:pt x="2667099" y="1070767"/>
                    <a:pt x="2761246" y="1070767"/>
                    <a:pt x="2818407" y="1104373"/>
                  </a:cubicBezTo>
                  <a:lnTo>
                    <a:pt x="3119246" y="1277961"/>
                  </a:lnTo>
                  <a:lnTo>
                    <a:pt x="3119246" y="1280155"/>
                  </a:lnTo>
                  <a:lnTo>
                    <a:pt x="3180682" y="1317854"/>
                  </a:lnTo>
                  <a:cubicBezTo>
                    <a:pt x="3262190" y="1368131"/>
                    <a:pt x="3335123" y="1413622"/>
                    <a:pt x="3377450" y="1438045"/>
                  </a:cubicBezTo>
                  <a:cubicBezTo>
                    <a:pt x="3453233" y="1474590"/>
                    <a:pt x="3475939" y="1494248"/>
                    <a:pt x="3590324" y="1497017"/>
                  </a:cubicBezTo>
                  <a:lnTo>
                    <a:pt x="3630476" y="1496960"/>
                  </a:lnTo>
                  <a:lnTo>
                    <a:pt x="3630476" y="1497017"/>
                  </a:lnTo>
                  <a:lnTo>
                    <a:pt x="5294904" y="1497017"/>
                  </a:lnTo>
                  <a:cubicBezTo>
                    <a:pt x="5368600" y="1497017"/>
                    <a:pt x="5428342" y="1437275"/>
                    <a:pt x="5428342" y="1363579"/>
                  </a:cubicBezTo>
                  <a:close/>
                </a:path>
              </a:pathLst>
            </a:custGeom>
            <a:solidFill>
              <a:schemeClr val="bg1">
                <a:alpha val="0"/>
              </a:schemeClr>
            </a:solidFill>
            <a:ln w="25400">
              <a:gradFill flip="none" rotWithShape="1">
                <a:gsLst>
                  <a:gs pos="59000">
                    <a:srgbClr val="FBFBFB"/>
                  </a:gs>
                  <a:gs pos="0">
                    <a:srgbClr val="C7C7C7"/>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dirty="0">
                <a:solidFill>
                  <a:prstClr val="white"/>
                </a:solidFill>
                <a:cs typeface="+mn-ea"/>
                <a:sym typeface="+mn-lt"/>
              </a:endParaRPr>
            </a:p>
          </p:txBody>
        </p:sp>
        <p:grpSp>
          <p:nvGrpSpPr>
            <p:cNvPr id="52" name="组合 51"/>
            <p:cNvGrpSpPr/>
            <p:nvPr/>
          </p:nvGrpSpPr>
          <p:grpSpPr>
            <a:xfrm>
              <a:off x="6081543" y="3358499"/>
              <a:ext cx="456334" cy="459254"/>
              <a:chOff x="5042691" y="2273920"/>
              <a:chExt cx="702937" cy="707692"/>
            </a:xfrm>
            <a:solidFill>
              <a:schemeClr val="bg1"/>
            </a:solidFill>
          </p:grpSpPr>
          <p:sp>
            <p:nvSpPr>
              <p:cNvPr id="53"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sp>
            <p:nvSpPr>
              <p:cNvPr id="55" name="Freeform 13"/>
              <p:cNvSpPr>
                <a:spLocks noEditPoints="1"/>
              </p:cNvSpPr>
              <p:nvPr/>
            </p:nvSpPr>
            <p:spPr bwMode="auto">
              <a:xfrm>
                <a:off x="5042691" y="2273920"/>
                <a:ext cx="529214" cy="655758"/>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cs typeface="+mn-ea"/>
                  <a:sym typeface="+mn-lt"/>
                </a:endParaRPr>
              </a:p>
            </p:txBody>
          </p:sp>
        </p:grpSp>
        <p:grpSp>
          <p:nvGrpSpPr>
            <p:cNvPr id="68" name="组合 67"/>
            <p:cNvGrpSpPr/>
            <p:nvPr/>
          </p:nvGrpSpPr>
          <p:grpSpPr>
            <a:xfrm>
              <a:off x="9706267" y="3358499"/>
              <a:ext cx="464282" cy="429627"/>
              <a:chOff x="10191858" y="-1173361"/>
              <a:chExt cx="464282" cy="469959"/>
            </a:xfrm>
            <a:solidFill>
              <a:schemeClr val="bg1"/>
            </a:solidFill>
          </p:grpSpPr>
          <p:sp>
            <p:nvSpPr>
              <p:cNvPr id="69" name="Freeform 328"/>
              <p:cNvSpPr>
                <a:spLocks/>
              </p:cNvSpPr>
              <p:nvPr/>
            </p:nvSpPr>
            <p:spPr bwMode="auto">
              <a:xfrm>
                <a:off x="10321670" y="-1084513"/>
                <a:ext cx="157880" cy="317982"/>
              </a:xfrm>
              <a:custGeom>
                <a:avLst/>
                <a:gdLst>
                  <a:gd name="T0" fmla="*/ 35 w 135"/>
                  <a:gd name="T1" fmla="*/ 272 h 272"/>
                  <a:gd name="T2" fmla="*/ 99 w 135"/>
                  <a:gd name="T3" fmla="*/ 272 h 272"/>
                  <a:gd name="T4" fmla="*/ 99 w 135"/>
                  <a:gd name="T5" fmla="*/ 68 h 272"/>
                  <a:gd name="T6" fmla="*/ 135 w 135"/>
                  <a:gd name="T7" fmla="*/ 68 h 272"/>
                  <a:gd name="T8" fmla="*/ 66 w 135"/>
                  <a:gd name="T9" fmla="*/ 0 h 272"/>
                  <a:gd name="T10" fmla="*/ 0 w 135"/>
                  <a:gd name="T11" fmla="*/ 68 h 272"/>
                  <a:gd name="T12" fmla="*/ 35 w 135"/>
                  <a:gd name="T13" fmla="*/ 68 h 272"/>
                  <a:gd name="T14" fmla="*/ 35 w 135"/>
                  <a:gd name="T15" fmla="*/ 272 h 2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 h="272">
                    <a:moveTo>
                      <a:pt x="35" y="272"/>
                    </a:moveTo>
                    <a:lnTo>
                      <a:pt x="99" y="272"/>
                    </a:lnTo>
                    <a:lnTo>
                      <a:pt x="99" y="68"/>
                    </a:lnTo>
                    <a:lnTo>
                      <a:pt x="135" y="68"/>
                    </a:lnTo>
                    <a:lnTo>
                      <a:pt x="66" y="0"/>
                    </a:lnTo>
                    <a:lnTo>
                      <a:pt x="0" y="68"/>
                    </a:lnTo>
                    <a:lnTo>
                      <a:pt x="35" y="68"/>
                    </a:lnTo>
                    <a:lnTo>
                      <a:pt x="35" y="272"/>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70" name="Freeform 329"/>
              <p:cNvSpPr>
                <a:spLocks/>
              </p:cNvSpPr>
              <p:nvPr/>
            </p:nvSpPr>
            <p:spPr bwMode="auto">
              <a:xfrm>
                <a:off x="10194196" y="-960594"/>
                <a:ext cx="155540" cy="194063"/>
              </a:xfrm>
              <a:custGeom>
                <a:avLst/>
                <a:gdLst>
                  <a:gd name="T0" fmla="*/ 36 w 133"/>
                  <a:gd name="T1" fmla="*/ 166 h 166"/>
                  <a:gd name="T2" fmla="*/ 97 w 133"/>
                  <a:gd name="T3" fmla="*/ 166 h 166"/>
                  <a:gd name="T4" fmla="*/ 97 w 133"/>
                  <a:gd name="T5" fmla="*/ 69 h 166"/>
                  <a:gd name="T6" fmla="*/ 133 w 133"/>
                  <a:gd name="T7" fmla="*/ 69 h 166"/>
                  <a:gd name="T8" fmla="*/ 66 w 133"/>
                  <a:gd name="T9" fmla="*/ 0 h 166"/>
                  <a:gd name="T10" fmla="*/ 0 w 133"/>
                  <a:gd name="T11" fmla="*/ 69 h 166"/>
                  <a:gd name="T12" fmla="*/ 36 w 133"/>
                  <a:gd name="T13" fmla="*/ 69 h 166"/>
                  <a:gd name="T14" fmla="*/ 36 w 133"/>
                  <a:gd name="T15" fmla="*/ 166 h 1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3" h="166">
                    <a:moveTo>
                      <a:pt x="36" y="166"/>
                    </a:moveTo>
                    <a:lnTo>
                      <a:pt x="97" y="166"/>
                    </a:lnTo>
                    <a:lnTo>
                      <a:pt x="97" y="69"/>
                    </a:lnTo>
                    <a:lnTo>
                      <a:pt x="133" y="69"/>
                    </a:lnTo>
                    <a:lnTo>
                      <a:pt x="66" y="0"/>
                    </a:lnTo>
                    <a:lnTo>
                      <a:pt x="0" y="69"/>
                    </a:lnTo>
                    <a:lnTo>
                      <a:pt x="36" y="69"/>
                    </a:lnTo>
                    <a:lnTo>
                      <a:pt x="36" y="166"/>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71" name="Rectangle 330"/>
              <p:cNvSpPr>
                <a:spLocks noChangeArrowheads="1"/>
              </p:cNvSpPr>
              <p:nvPr/>
            </p:nvSpPr>
            <p:spPr bwMode="auto">
              <a:xfrm>
                <a:off x="10191858" y="-747826"/>
                <a:ext cx="464282" cy="44424"/>
              </a:xfrm>
              <a:prstGeom prst="rect">
                <a:avLst/>
              </a:pr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72" name="Oval 331"/>
              <p:cNvSpPr>
                <a:spLocks noChangeArrowheads="1"/>
              </p:cNvSpPr>
              <p:nvPr/>
            </p:nvSpPr>
            <p:spPr bwMode="auto">
              <a:xfrm>
                <a:off x="10532175" y="-1173361"/>
                <a:ext cx="63152" cy="80664"/>
              </a:xfrm>
              <a:prstGeom prst="ellipse">
                <a:avLst/>
              </a:pr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73" name="Freeform 332"/>
              <p:cNvSpPr>
                <a:spLocks/>
              </p:cNvSpPr>
              <p:nvPr/>
            </p:nvSpPr>
            <p:spPr bwMode="auto">
              <a:xfrm>
                <a:off x="10487736" y="-1088020"/>
                <a:ext cx="149693" cy="321490"/>
              </a:xfrm>
              <a:custGeom>
                <a:avLst/>
                <a:gdLst>
                  <a:gd name="T0" fmla="*/ 7 w 54"/>
                  <a:gd name="T1" fmla="*/ 61 h 116"/>
                  <a:gd name="T2" fmla="*/ 8 w 54"/>
                  <a:gd name="T3" fmla="*/ 61 h 116"/>
                  <a:gd name="T4" fmla="*/ 9 w 54"/>
                  <a:gd name="T5" fmla="*/ 61 h 116"/>
                  <a:gd name="T6" fmla="*/ 11 w 54"/>
                  <a:gd name="T7" fmla="*/ 116 h 116"/>
                  <a:gd name="T8" fmla="*/ 26 w 54"/>
                  <a:gd name="T9" fmla="*/ 116 h 116"/>
                  <a:gd name="T10" fmla="*/ 26 w 54"/>
                  <a:gd name="T11" fmla="*/ 61 h 116"/>
                  <a:gd name="T12" fmla="*/ 28 w 54"/>
                  <a:gd name="T13" fmla="*/ 61 h 116"/>
                  <a:gd name="T14" fmla="*/ 30 w 54"/>
                  <a:gd name="T15" fmla="*/ 116 h 116"/>
                  <a:gd name="T16" fmla="*/ 45 w 54"/>
                  <a:gd name="T17" fmla="*/ 116 h 116"/>
                  <a:gd name="T18" fmla="*/ 45 w 54"/>
                  <a:gd name="T19" fmla="*/ 61 h 116"/>
                  <a:gd name="T20" fmla="*/ 46 w 54"/>
                  <a:gd name="T21" fmla="*/ 61 h 116"/>
                  <a:gd name="T22" fmla="*/ 47 w 54"/>
                  <a:gd name="T23" fmla="*/ 61 h 116"/>
                  <a:gd name="T24" fmla="*/ 47 w 54"/>
                  <a:gd name="T25" fmla="*/ 61 h 116"/>
                  <a:gd name="T26" fmla="*/ 54 w 54"/>
                  <a:gd name="T27" fmla="*/ 61 h 116"/>
                  <a:gd name="T28" fmla="*/ 50 w 54"/>
                  <a:gd name="T29" fmla="*/ 8 h 116"/>
                  <a:gd name="T30" fmla="*/ 43 w 54"/>
                  <a:gd name="T31" fmla="*/ 1 h 116"/>
                  <a:gd name="T32" fmla="*/ 37 w 54"/>
                  <a:gd name="T33" fmla="*/ 0 h 116"/>
                  <a:gd name="T34" fmla="*/ 37 w 54"/>
                  <a:gd name="T35" fmla="*/ 1 h 116"/>
                  <a:gd name="T36" fmla="*/ 41 w 54"/>
                  <a:gd name="T37" fmla="*/ 5 h 116"/>
                  <a:gd name="T38" fmla="*/ 36 w 54"/>
                  <a:gd name="T39" fmla="*/ 8 h 116"/>
                  <a:gd name="T40" fmla="*/ 38 w 54"/>
                  <a:gd name="T41" fmla="*/ 12 h 116"/>
                  <a:gd name="T42" fmla="*/ 31 w 54"/>
                  <a:gd name="T43" fmla="*/ 28 h 116"/>
                  <a:gd name="T44" fmla="*/ 30 w 54"/>
                  <a:gd name="T45" fmla="*/ 6 h 116"/>
                  <a:gd name="T46" fmla="*/ 31 w 54"/>
                  <a:gd name="T47" fmla="*/ 5 h 116"/>
                  <a:gd name="T48" fmla="*/ 30 w 54"/>
                  <a:gd name="T49" fmla="*/ 0 h 116"/>
                  <a:gd name="T50" fmla="*/ 25 w 54"/>
                  <a:gd name="T51" fmla="*/ 0 h 116"/>
                  <a:gd name="T52" fmla="*/ 23 w 54"/>
                  <a:gd name="T53" fmla="*/ 5 h 116"/>
                  <a:gd name="T54" fmla="*/ 24 w 54"/>
                  <a:gd name="T55" fmla="*/ 6 h 116"/>
                  <a:gd name="T56" fmla="*/ 23 w 54"/>
                  <a:gd name="T57" fmla="*/ 29 h 116"/>
                  <a:gd name="T58" fmla="*/ 16 w 54"/>
                  <a:gd name="T59" fmla="*/ 12 h 116"/>
                  <a:gd name="T60" fmla="*/ 18 w 54"/>
                  <a:gd name="T61" fmla="*/ 8 h 116"/>
                  <a:gd name="T62" fmla="*/ 13 w 54"/>
                  <a:gd name="T63" fmla="*/ 5 h 116"/>
                  <a:gd name="T64" fmla="*/ 17 w 54"/>
                  <a:gd name="T65" fmla="*/ 1 h 116"/>
                  <a:gd name="T66" fmla="*/ 17 w 54"/>
                  <a:gd name="T67" fmla="*/ 0 h 116"/>
                  <a:gd name="T68" fmla="*/ 11 w 54"/>
                  <a:gd name="T69" fmla="*/ 1 h 116"/>
                  <a:gd name="T70" fmla="*/ 4 w 54"/>
                  <a:gd name="T71" fmla="*/ 8 h 116"/>
                  <a:gd name="T72" fmla="*/ 0 w 54"/>
                  <a:gd name="T73" fmla="*/ 61 h 116"/>
                  <a:gd name="T74" fmla="*/ 7 w 54"/>
                  <a:gd name="T75" fmla="*/ 61 h 116"/>
                  <a:gd name="T76" fmla="*/ 7 w 54"/>
                  <a:gd name="T77" fmla="*/ 61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4" h="116">
                    <a:moveTo>
                      <a:pt x="7" y="61"/>
                    </a:moveTo>
                    <a:cubicBezTo>
                      <a:pt x="8" y="61"/>
                      <a:pt x="8" y="61"/>
                      <a:pt x="8" y="61"/>
                    </a:cubicBezTo>
                    <a:cubicBezTo>
                      <a:pt x="8" y="61"/>
                      <a:pt x="9" y="61"/>
                      <a:pt x="9" y="61"/>
                    </a:cubicBezTo>
                    <a:cubicBezTo>
                      <a:pt x="11" y="116"/>
                      <a:pt x="11" y="116"/>
                      <a:pt x="11" y="116"/>
                    </a:cubicBezTo>
                    <a:cubicBezTo>
                      <a:pt x="26" y="116"/>
                      <a:pt x="26" y="116"/>
                      <a:pt x="26" y="116"/>
                    </a:cubicBezTo>
                    <a:cubicBezTo>
                      <a:pt x="27" y="100"/>
                      <a:pt x="27" y="72"/>
                      <a:pt x="26" y="61"/>
                    </a:cubicBezTo>
                    <a:cubicBezTo>
                      <a:pt x="27" y="61"/>
                      <a:pt x="27" y="61"/>
                      <a:pt x="28" y="61"/>
                    </a:cubicBezTo>
                    <a:cubicBezTo>
                      <a:pt x="30" y="116"/>
                      <a:pt x="30" y="116"/>
                      <a:pt x="30" y="116"/>
                    </a:cubicBezTo>
                    <a:cubicBezTo>
                      <a:pt x="45" y="116"/>
                      <a:pt x="45" y="116"/>
                      <a:pt x="45" y="116"/>
                    </a:cubicBezTo>
                    <a:cubicBezTo>
                      <a:pt x="46" y="100"/>
                      <a:pt x="45" y="72"/>
                      <a:pt x="45" y="61"/>
                    </a:cubicBezTo>
                    <a:cubicBezTo>
                      <a:pt x="46" y="61"/>
                      <a:pt x="46" y="61"/>
                      <a:pt x="46" y="61"/>
                    </a:cubicBezTo>
                    <a:cubicBezTo>
                      <a:pt x="46" y="61"/>
                      <a:pt x="47" y="61"/>
                      <a:pt x="47" y="61"/>
                    </a:cubicBezTo>
                    <a:cubicBezTo>
                      <a:pt x="47" y="61"/>
                      <a:pt x="47" y="61"/>
                      <a:pt x="47" y="61"/>
                    </a:cubicBezTo>
                    <a:cubicBezTo>
                      <a:pt x="49" y="61"/>
                      <a:pt x="52" y="61"/>
                      <a:pt x="54" y="61"/>
                    </a:cubicBezTo>
                    <a:cubicBezTo>
                      <a:pt x="50" y="8"/>
                      <a:pt x="50" y="8"/>
                      <a:pt x="50" y="8"/>
                    </a:cubicBezTo>
                    <a:cubicBezTo>
                      <a:pt x="50" y="4"/>
                      <a:pt x="47" y="1"/>
                      <a:pt x="43" y="1"/>
                    </a:cubicBezTo>
                    <a:cubicBezTo>
                      <a:pt x="43" y="1"/>
                      <a:pt x="38" y="1"/>
                      <a:pt x="37" y="0"/>
                    </a:cubicBezTo>
                    <a:cubicBezTo>
                      <a:pt x="37" y="1"/>
                      <a:pt x="37" y="1"/>
                      <a:pt x="37" y="1"/>
                    </a:cubicBezTo>
                    <a:cubicBezTo>
                      <a:pt x="41" y="5"/>
                      <a:pt x="41" y="5"/>
                      <a:pt x="41" y="5"/>
                    </a:cubicBezTo>
                    <a:cubicBezTo>
                      <a:pt x="36" y="8"/>
                      <a:pt x="36" y="8"/>
                      <a:pt x="36" y="8"/>
                    </a:cubicBezTo>
                    <a:cubicBezTo>
                      <a:pt x="38" y="12"/>
                      <a:pt x="38" y="12"/>
                      <a:pt x="38" y="12"/>
                    </a:cubicBezTo>
                    <a:cubicBezTo>
                      <a:pt x="31" y="28"/>
                      <a:pt x="31" y="28"/>
                      <a:pt x="31" y="28"/>
                    </a:cubicBezTo>
                    <a:cubicBezTo>
                      <a:pt x="30" y="6"/>
                      <a:pt x="30" y="6"/>
                      <a:pt x="30" y="6"/>
                    </a:cubicBezTo>
                    <a:cubicBezTo>
                      <a:pt x="31" y="5"/>
                      <a:pt x="31" y="5"/>
                      <a:pt x="31" y="5"/>
                    </a:cubicBezTo>
                    <a:cubicBezTo>
                      <a:pt x="30" y="0"/>
                      <a:pt x="30" y="0"/>
                      <a:pt x="30" y="0"/>
                    </a:cubicBezTo>
                    <a:cubicBezTo>
                      <a:pt x="25" y="0"/>
                      <a:pt x="25" y="0"/>
                      <a:pt x="25" y="0"/>
                    </a:cubicBezTo>
                    <a:cubicBezTo>
                      <a:pt x="23" y="5"/>
                      <a:pt x="23" y="5"/>
                      <a:pt x="23" y="5"/>
                    </a:cubicBezTo>
                    <a:cubicBezTo>
                      <a:pt x="24" y="6"/>
                      <a:pt x="24" y="6"/>
                      <a:pt x="24" y="6"/>
                    </a:cubicBezTo>
                    <a:cubicBezTo>
                      <a:pt x="23" y="29"/>
                      <a:pt x="23" y="29"/>
                      <a:pt x="23" y="29"/>
                    </a:cubicBezTo>
                    <a:cubicBezTo>
                      <a:pt x="16" y="12"/>
                      <a:pt x="16" y="12"/>
                      <a:pt x="16" y="12"/>
                    </a:cubicBezTo>
                    <a:cubicBezTo>
                      <a:pt x="18" y="8"/>
                      <a:pt x="18" y="8"/>
                      <a:pt x="18" y="8"/>
                    </a:cubicBezTo>
                    <a:cubicBezTo>
                      <a:pt x="13" y="5"/>
                      <a:pt x="13" y="5"/>
                      <a:pt x="13" y="5"/>
                    </a:cubicBezTo>
                    <a:cubicBezTo>
                      <a:pt x="17" y="1"/>
                      <a:pt x="17" y="1"/>
                      <a:pt x="17" y="1"/>
                    </a:cubicBezTo>
                    <a:cubicBezTo>
                      <a:pt x="17" y="0"/>
                      <a:pt x="17" y="0"/>
                      <a:pt x="17" y="0"/>
                    </a:cubicBezTo>
                    <a:cubicBezTo>
                      <a:pt x="16" y="1"/>
                      <a:pt x="11" y="1"/>
                      <a:pt x="11" y="1"/>
                    </a:cubicBezTo>
                    <a:cubicBezTo>
                      <a:pt x="8" y="1"/>
                      <a:pt x="5" y="4"/>
                      <a:pt x="4" y="8"/>
                    </a:cubicBezTo>
                    <a:cubicBezTo>
                      <a:pt x="0" y="61"/>
                      <a:pt x="0" y="61"/>
                      <a:pt x="0" y="61"/>
                    </a:cubicBezTo>
                    <a:cubicBezTo>
                      <a:pt x="3" y="61"/>
                      <a:pt x="5" y="61"/>
                      <a:pt x="7" y="61"/>
                    </a:cubicBezTo>
                    <a:cubicBezTo>
                      <a:pt x="7" y="61"/>
                      <a:pt x="7" y="61"/>
                      <a:pt x="7" y="61"/>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grpSp>
        <p:sp>
          <p:nvSpPr>
            <p:cNvPr id="75" name="文本框 79"/>
            <p:cNvSpPr txBox="1"/>
            <p:nvPr/>
          </p:nvSpPr>
          <p:spPr>
            <a:xfrm>
              <a:off x="6585708" y="3368220"/>
              <a:ext cx="686488" cy="492443"/>
            </a:xfrm>
            <a:prstGeom prst="rect">
              <a:avLst/>
            </a:prstGeom>
            <a:noFill/>
          </p:spPr>
          <p:txBody>
            <a:bodyPr wrap="square" rtlCol="0">
              <a:spAutoFit/>
            </a:bodyPr>
            <a:lstStyle/>
            <a:p>
              <a:pPr algn="ctr"/>
              <a:r>
                <a:rPr lang="en-US" altLang="zh-CN" sz="1800" dirty="0">
                  <a:solidFill>
                    <a:schemeClr val="bg1"/>
                  </a:solidFill>
                  <a:cs typeface="+mn-ea"/>
                  <a:sym typeface="+mn-lt"/>
                </a:rPr>
                <a:t>02</a:t>
              </a:r>
              <a:endParaRPr lang="zh-CN" altLang="en-US" sz="1800" dirty="0">
                <a:solidFill>
                  <a:schemeClr val="bg1"/>
                </a:solidFill>
                <a:cs typeface="+mn-ea"/>
                <a:sym typeface="+mn-lt"/>
              </a:endParaRPr>
            </a:p>
          </p:txBody>
        </p:sp>
        <p:sp>
          <p:nvSpPr>
            <p:cNvPr id="77" name="文本框 79"/>
            <p:cNvSpPr txBox="1"/>
            <p:nvPr/>
          </p:nvSpPr>
          <p:spPr>
            <a:xfrm>
              <a:off x="8801882" y="3396363"/>
              <a:ext cx="686488" cy="492443"/>
            </a:xfrm>
            <a:prstGeom prst="rect">
              <a:avLst/>
            </a:prstGeom>
            <a:noFill/>
          </p:spPr>
          <p:txBody>
            <a:bodyPr wrap="square" rtlCol="0">
              <a:spAutoFit/>
            </a:bodyPr>
            <a:lstStyle/>
            <a:p>
              <a:pPr algn="ctr"/>
              <a:r>
                <a:rPr lang="en-US" altLang="zh-CN" sz="1800" dirty="0">
                  <a:solidFill>
                    <a:schemeClr val="bg1"/>
                  </a:solidFill>
                  <a:cs typeface="+mn-ea"/>
                  <a:sym typeface="+mn-lt"/>
                </a:rPr>
                <a:t>04</a:t>
              </a:r>
              <a:endParaRPr lang="zh-CN" altLang="en-US" sz="1800" dirty="0">
                <a:solidFill>
                  <a:schemeClr val="bg1"/>
                </a:solidFill>
                <a:cs typeface="+mn-ea"/>
                <a:sym typeface="+mn-lt"/>
              </a:endParaRPr>
            </a:p>
          </p:txBody>
        </p:sp>
      </p:grpSp>
    </p:spTree>
    <p:extLst>
      <p:ext uri="{BB962C8B-B14F-4D97-AF65-F5344CB8AC3E}">
        <p14:creationId xmlns:p14="http://schemas.microsoft.com/office/powerpoint/2010/main" val="2960354981"/>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54"/>
                                        </p:tgtEl>
                                        <p:attrNameLst>
                                          <p:attrName>style.visibility</p:attrName>
                                        </p:attrNameLst>
                                      </p:cBhvr>
                                      <p:to>
                                        <p:strVal val="visible"/>
                                      </p:to>
                                    </p:set>
                                    <p:anim calcmode="lin" valueType="num">
                                      <p:cBhvr>
                                        <p:cTn id="18" dur="500" fill="hold"/>
                                        <p:tgtEl>
                                          <p:spTgt spid="54"/>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54"/>
                                        </p:tgtEl>
                                        <p:attrNameLst>
                                          <p:attrName>ppt_y</p:attrName>
                                        </p:attrNameLst>
                                      </p:cBhvr>
                                      <p:tavLst>
                                        <p:tav tm="0">
                                          <p:val>
                                            <p:strVal val="#ppt_y"/>
                                          </p:val>
                                        </p:tav>
                                        <p:tav tm="100000">
                                          <p:val>
                                            <p:strVal val="#ppt_y"/>
                                          </p:val>
                                        </p:tav>
                                      </p:tavLst>
                                    </p:anim>
                                    <p:anim calcmode="lin" valueType="num">
                                      <p:cBhvr>
                                        <p:cTn id="20" dur="500" fill="hold"/>
                                        <p:tgtEl>
                                          <p:spTgt spid="54"/>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54"/>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54"/>
                                        </p:tgtEl>
                                      </p:cBhvr>
                                    </p:animEffect>
                                  </p:childTnLst>
                                </p:cTn>
                              </p:par>
                            </p:childTnLst>
                          </p:cTn>
                        </p:par>
                        <p:par>
                          <p:cTn id="23" fill="hold">
                            <p:stCondLst>
                              <p:cond delay="165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60"/>
                                        </p:tgtEl>
                                        <p:attrNameLst>
                                          <p:attrName>style.visibility</p:attrName>
                                        </p:attrNameLst>
                                      </p:cBhvr>
                                      <p:to>
                                        <p:strVal val="visible"/>
                                      </p:to>
                                    </p:set>
                                    <p:anim calcmode="lin" valueType="num">
                                      <p:cBhvr>
                                        <p:cTn id="26" dur="500" fill="hold"/>
                                        <p:tgtEl>
                                          <p:spTgt spid="60"/>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60"/>
                                        </p:tgtEl>
                                        <p:attrNameLst>
                                          <p:attrName>ppt_y</p:attrName>
                                        </p:attrNameLst>
                                      </p:cBhvr>
                                      <p:tavLst>
                                        <p:tav tm="0">
                                          <p:val>
                                            <p:strVal val="#ppt_y"/>
                                          </p:val>
                                        </p:tav>
                                        <p:tav tm="100000">
                                          <p:val>
                                            <p:strVal val="#ppt_y"/>
                                          </p:val>
                                        </p:tav>
                                      </p:tavLst>
                                    </p:anim>
                                    <p:anim calcmode="lin" valueType="num">
                                      <p:cBhvr>
                                        <p:cTn id="28" dur="500" fill="hold"/>
                                        <p:tgtEl>
                                          <p:spTgt spid="60"/>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60"/>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60"/>
                                        </p:tgtEl>
                                      </p:cBhvr>
                                    </p:animEffect>
                                  </p:childTnLst>
                                </p:cTn>
                              </p:par>
                            </p:childTnLst>
                          </p:cTn>
                        </p:par>
                        <p:par>
                          <p:cTn id="31" fill="hold">
                            <p:stCondLst>
                              <p:cond delay="4800"/>
                            </p:stCondLst>
                            <p:childTnLst>
                              <p:par>
                                <p:cTn id="32" presetID="22" presetClass="entr" presetSubtype="8" fill="hold" grpId="0" nodeType="afterEffect">
                                  <p:stCondLst>
                                    <p:cond delay="0"/>
                                  </p:stCondLst>
                                  <p:childTnLst>
                                    <p:set>
                                      <p:cBhvr>
                                        <p:cTn id="33" dur="1" fill="hold">
                                          <p:stCondLst>
                                            <p:cond delay="0"/>
                                          </p:stCondLst>
                                        </p:cTn>
                                        <p:tgtEl>
                                          <p:spTgt spid="49"/>
                                        </p:tgtEl>
                                        <p:attrNameLst>
                                          <p:attrName>style.visibility</p:attrName>
                                        </p:attrNameLst>
                                      </p:cBhvr>
                                      <p:to>
                                        <p:strVal val="visible"/>
                                      </p:to>
                                    </p:set>
                                    <p:animEffect transition="in" filter="wipe(left)">
                                      <p:cBhvr>
                                        <p:cTn id="34" dur="500"/>
                                        <p:tgtEl>
                                          <p:spTgt spid="49"/>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45"/>
                                        </p:tgtEl>
                                        <p:attrNameLst>
                                          <p:attrName>style.visibility</p:attrName>
                                        </p:attrNameLst>
                                      </p:cBhvr>
                                      <p:to>
                                        <p:strVal val="visible"/>
                                      </p:to>
                                    </p:set>
                                    <p:animEffect transition="in" filter="wipe(left)">
                                      <p:cBhvr>
                                        <p:cTn id="37" dur="500"/>
                                        <p:tgtEl>
                                          <p:spTgt spid="45"/>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47"/>
                                        </p:tgtEl>
                                        <p:attrNameLst>
                                          <p:attrName>style.visibility</p:attrName>
                                        </p:attrNameLst>
                                      </p:cBhvr>
                                      <p:to>
                                        <p:strVal val="visible"/>
                                      </p:to>
                                    </p:set>
                                    <p:animEffect transition="in" filter="wipe(left)">
                                      <p:cBhvr>
                                        <p:cTn id="40" dur="500"/>
                                        <p:tgtEl>
                                          <p:spTgt spid="47"/>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wipe(left)">
                                      <p:cBhvr>
                                        <p:cTn id="43" dur="500"/>
                                        <p:tgtEl>
                                          <p:spTgt spid="51"/>
                                        </p:tgtEl>
                                      </p:cBhvr>
                                    </p:animEffect>
                                  </p:childTnLst>
                                </p:cTn>
                              </p:par>
                            </p:childTnLst>
                          </p:cTn>
                        </p:par>
                        <p:par>
                          <p:cTn id="44" fill="hold">
                            <p:stCondLst>
                              <p:cond delay="5300"/>
                            </p:stCondLst>
                            <p:childTnLst>
                              <p:par>
                                <p:cTn id="45" presetID="14" presetClass="entr" presetSubtype="10" fill="hold" grpId="0" nodeType="afterEffect">
                                  <p:stCondLst>
                                    <p:cond delay="0"/>
                                  </p:stCondLst>
                                  <p:childTnLst>
                                    <p:set>
                                      <p:cBhvr>
                                        <p:cTn id="46" dur="1" fill="hold">
                                          <p:stCondLst>
                                            <p:cond delay="0"/>
                                          </p:stCondLst>
                                        </p:cTn>
                                        <p:tgtEl>
                                          <p:spTgt spid="56"/>
                                        </p:tgtEl>
                                        <p:attrNameLst>
                                          <p:attrName>style.visibility</p:attrName>
                                        </p:attrNameLst>
                                      </p:cBhvr>
                                      <p:to>
                                        <p:strVal val="visible"/>
                                      </p:to>
                                    </p:set>
                                    <p:animEffect transition="in" filter="randombar(horizontal)">
                                      <p:cBhvr>
                                        <p:cTn id="47" dur="500"/>
                                        <p:tgtEl>
                                          <p:spTgt spid="56"/>
                                        </p:tgtEl>
                                      </p:cBhvr>
                                    </p:animEffect>
                                  </p:childTnLst>
                                </p:cTn>
                              </p:par>
                              <p:par>
                                <p:cTn id="48" presetID="14" presetClass="entr" presetSubtype="10" fill="hold" grpId="0" nodeType="withEffect">
                                  <p:stCondLst>
                                    <p:cond delay="0"/>
                                  </p:stCondLst>
                                  <p:childTnLst>
                                    <p:set>
                                      <p:cBhvr>
                                        <p:cTn id="49" dur="1" fill="hold">
                                          <p:stCondLst>
                                            <p:cond delay="0"/>
                                          </p:stCondLst>
                                        </p:cTn>
                                        <p:tgtEl>
                                          <p:spTgt spid="58"/>
                                        </p:tgtEl>
                                        <p:attrNameLst>
                                          <p:attrName>style.visibility</p:attrName>
                                        </p:attrNameLst>
                                      </p:cBhvr>
                                      <p:to>
                                        <p:strVal val="visible"/>
                                      </p:to>
                                    </p:set>
                                    <p:animEffect transition="in" filter="randombar(horizontal)">
                                      <p:cBhvr>
                                        <p:cTn id="50" dur="500"/>
                                        <p:tgtEl>
                                          <p:spTgt spid="58"/>
                                        </p:tgtEl>
                                      </p:cBhvr>
                                    </p:animEffect>
                                  </p:childTnLst>
                                </p:cTn>
                              </p:par>
                              <p:par>
                                <p:cTn id="51" presetID="14" presetClass="entr" presetSubtype="10" fill="hold" grpId="0" nodeType="withEffect">
                                  <p:stCondLst>
                                    <p:cond delay="0"/>
                                  </p:stCondLst>
                                  <p:childTnLst>
                                    <p:set>
                                      <p:cBhvr>
                                        <p:cTn id="52" dur="1" fill="hold">
                                          <p:stCondLst>
                                            <p:cond delay="0"/>
                                          </p:stCondLst>
                                        </p:cTn>
                                        <p:tgtEl>
                                          <p:spTgt spid="57"/>
                                        </p:tgtEl>
                                        <p:attrNameLst>
                                          <p:attrName>style.visibility</p:attrName>
                                        </p:attrNameLst>
                                      </p:cBhvr>
                                      <p:to>
                                        <p:strVal val="visible"/>
                                      </p:to>
                                    </p:set>
                                    <p:animEffect transition="in" filter="randombar(horizontal)">
                                      <p:cBhvr>
                                        <p:cTn id="53" dur="500"/>
                                        <p:tgtEl>
                                          <p:spTgt spid="57"/>
                                        </p:tgtEl>
                                      </p:cBhvr>
                                    </p:animEffect>
                                  </p:childTnLst>
                                </p:cTn>
                              </p:par>
                              <p:par>
                                <p:cTn id="54" presetID="14" presetClass="entr" presetSubtype="10" fill="hold" grpId="0" nodeType="withEffect">
                                  <p:stCondLst>
                                    <p:cond delay="0"/>
                                  </p:stCondLst>
                                  <p:childTnLst>
                                    <p:set>
                                      <p:cBhvr>
                                        <p:cTn id="55" dur="1" fill="hold">
                                          <p:stCondLst>
                                            <p:cond delay="0"/>
                                          </p:stCondLst>
                                        </p:cTn>
                                        <p:tgtEl>
                                          <p:spTgt spid="59"/>
                                        </p:tgtEl>
                                        <p:attrNameLst>
                                          <p:attrName>style.visibility</p:attrName>
                                        </p:attrNameLst>
                                      </p:cBhvr>
                                      <p:to>
                                        <p:strVal val="visible"/>
                                      </p:to>
                                    </p:set>
                                    <p:animEffect transition="in" filter="randombar(horizontal)">
                                      <p:cBhvr>
                                        <p:cTn id="56"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7" grpId="0"/>
      <p:bldP spid="49" grpId="0"/>
      <p:bldP spid="51" grpId="0"/>
      <p:bldP spid="54" grpId="0"/>
      <p:bldP spid="56" grpId="0"/>
      <p:bldP spid="57" grpId="0"/>
      <p:bldP spid="58" grpId="0"/>
      <p:bldP spid="59" grpId="0"/>
      <p:bldP spid="6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5" cstate="screen">
            <a:extLst>
              <a:ext uri="{28A0092B-C50C-407E-A947-70E740481C1C}">
                <a14:useLocalDpi xmlns:a14="http://schemas.microsoft.com/office/drawing/2010/main"/>
              </a:ext>
            </a:extLst>
          </a:blip>
          <a:srcRect l="-138"/>
          <a:stretch/>
        </p:blipFill>
        <p:spPr>
          <a:xfrm>
            <a:off x="-25400" y="0"/>
            <a:ext cx="9169400" cy="5143500"/>
          </a:xfrm>
          <a:prstGeom prst="rect">
            <a:avLst/>
          </a:prstGeom>
        </p:spPr>
      </p:pic>
      <p:grpSp>
        <p:nvGrpSpPr>
          <p:cNvPr id="5" name="组合 4"/>
          <p:cNvGrpSpPr/>
          <p:nvPr/>
        </p:nvGrpSpPr>
        <p:grpSpPr>
          <a:xfrm>
            <a:off x="654763" y="3405116"/>
            <a:ext cx="4120437" cy="912884"/>
            <a:chOff x="2053035" y="1110854"/>
            <a:chExt cx="3477015" cy="770334"/>
          </a:xfrm>
        </p:grpSpPr>
        <p:sp>
          <p:nvSpPr>
            <p:cNvPr id="9" name="矩形 8"/>
            <p:cNvSpPr/>
            <p:nvPr>
              <p:custDataLst>
                <p:tags r:id="rId1"/>
              </p:custDataLst>
            </p:nvPr>
          </p:nvSpPr>
          <p:spPr>
            <a:xfrm>
              <a:off x="2862660" y="1110854"/>
              <a:ext cx="2667390" cy="770334"/>
            </a:xfrm>
            <a:prstGeom prst="rect">
              <a:avLst/>
            </a:prstGeom>
            <a:solidFill>
              <a:srgbClr val="F4FBEB"/>
            </a:solidFill>
            <a:ln w="25400" cap="flat" cmpd="sng" algn="ctr">
              <a:noFill/>
              <a:prstDash val="solid"/>
            </a:ln>
            <a:effectLst/>
          </p:spPr>
          <p:txBody>
            <a:bodyPr lIns="162000" anchor="ctr">
              <a:normAutofit/>
            </a:bodyPr>
            <a:lstStyle/>
            <a:p>
              <a:pPr lvl="0" algn="ctr">
                <a:defRPr/>
              </a:pPr>
              <a:r>
                <a:rPr lang="zh-CN" altLang="en-US" sz="2800" kern="0" dirty="0">
                  <a:solidFill>
                    <a:srgbClr val="363636"/>
                  </a:solidFill>
                  <a:cs typeface="+mn-ea"/>
                  <a:sym typeface="+mn-lt"/>
                </a:rPr>
                <a:t>单击添加文字标题</a:t>
              </a:r>
            </a:p>
          </p:txBody>
        </p:sp>
        <p:sp>
          <p:nvSpPr>
            <p:cNvPr id="10" name="矩形 1"/>
            <p:cNvSpPr/>
            <p:nvPr>
              <p:custDataLst>
                <p:tags r:id="rId2"/>
              </p:custDataLst>
            </p:nvPr>
          </p:nvSpPr>
          <p:spPr>
            <a:xfrm>
              <a:off x="2053035" y="1110854"/>
              <a:ext cx="989409" cy="770334"/>
            </a:xfrm>
            <a:custGeom>
              <a:avLst/>
              <a:gdLst/>
              <a:ahLst/>
              <a:cxnLst/>
              <a:rect l="l" t="t" r="r" b="b"/>
              <a:pathLst>
                <a:path w="1759256" h="1368152">
                  <a:moveTo>
                    <a:pt x="0" y="0"/>
                  </a:moveTo>
                  <a:lnTo>
                    <a:pt x="1512168" y="0"/>
                  </a:lnTo>
                  <a:lnTo>
                    <a:pt x="1512168" y="255262"/>
                  </a:lnTo>
                  <a:lnTo>
                    <a:pt x="1759256" y="409692"/>
                  </a:lnTo>
                  <a:lnTo>
                    <a:pt x="1512168" y="564122"/>
                  </a:lnTo>
                  <a:lnTo>
                    <a:pt x="1512168" y="1368152"/>
                  </a:lnTo>
                  <a:lnTo>
                    <a:pt x="0" y="1368152"/>
                  </a:lnTo>
                  <a:close/>
                </a:path>
              </a:pathLst>
            </a:custGeom>
            <a:solidFill>
              <a:srgbClr val="2A9082"/>
            </a:solidFill>
            <a:ln w="19050" cap="flat" cmpd="sng" algn="ctr">
              <a:noFill/>
              <a:prstDash val="solid"/>
            </a:ln>
            <a:effectLst/>
          </p:spPr>
          <p:txBody>
            <a:bodyPr lIns="0" tIns="0" rIns="108000" bIns="0" anchor="ctr"/>
            <a:lstStyle/>
            <a:p>
              <a:pPr algn="ctr"/>
              <a:r>
                <a:rPr lang="zh-CN" altLang="en-US" sz="1800" kern="0" dirty="0" smtClean="0">
                  <a:solidFill>
                    <a:sysClr val="window" lastClr="FFFFFF"/>
                  </a:solidFill>
                  <a:cs typeface="+mn-ea"/>
                  <a:sym typeface="+mn-lt"/>
                </a:rPr>
                <a:t>第二章</a:t>
              </a:r>
              <a:endParaRPr lang="zh-CN" altLang="en-US" sz="1800" kern="0" dirty="0">
                <a:solidFill>
                  <a:sysClr val="window" lastClr="FFFFFF"/>
                </a:solidFill>
                <a:cs typeface="+mn-ea"/>
                <a:sym typeface="+mn-lt"/>
              </a:endParaRPr>
            </a:p>
          </p:txBody>
        </p:sp>
      </p:grpSp>
    </p:spTree>
    <p:extLst>
      <p:ext uri="{BB962C8B-B14F-4D97-AF65-F5344CB8AC3E}">
        <p14:creationId xmlns:p14="http://schemas.microsoft.com/office/powerpoint/2010/main" val="377125870"/>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0-#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MH" val="20170407234913"/>
  <p:tag name="MH_LIBRARY" val="GRAPHIC"/>
  <p:tag name="MH_ORDER" val="矩形 36"/>
</p:tagLst>
</file>

<file path=ppt/tags/tag10.xml><?xml version="1.0" encoding="utf-8"?>
<p:tagLst xmlns:a="http://schemas.openxmlformats.org/drawingml/2006/main" xmlns:r="http://schemas.openxmlformats.org/officeDocument/2006/relationships" xmlns:p="http://schemas.openxmlformats.org/presentationml/2006/main">
  <p:tag name="MH" val="20170407234913"/>
  <p:tag name="MH_LIBRARY" val="GRAPHIC"/>
  <p:tag name="MH_ORDER" val="矩形 1"/>
</p:tagLst>
</file>

<file path=ppt/tags/tag11.xml><?xml version="1.0" encoding="utf-8"?>
<p:tagLst xmlns:a="http://schemas.openxmlformats.org/drawingml/2006/main" xmlns:r="http://schemas.openxmlformats.org/officeDocument/2006/relationships" xmlns:p="http://schemas.openxmlformats.org/presentationml/2006/main">
  <p:tag name="MH" val="20170407234913"/>
  <p:tag name="MH_LIBRARY" val="GRAPHIC"/>
  <p:tag name="MH_ORDER" val="Rectangle 26"/>
</p:tagLst>
</file>

<file path=ppt/tags/tag12.xml><?xml version="1.0" encoding="utf-8"?>
<p:tagLst xmlns:a="http://schemas.openxmlformats.org/drawingml/2006/main" xmlns:r="http://schemas.openxmlformats.org/officeDocument/2006/relationships" xmlns:p="http://schemas.openxmlformats.org/presentationml/2006/main">
  <p:tag name="MH" val="20170407234913"/>
  <p:tag name="MH_LIBRARY" val="GRAPHIC"/>
  <p:tag name="MH_ORDER" val="矩形 1"/>
</p:tagLst>
</file>

<file path=ppt/tags/tag13.xml><?xml version="1.0" encoding="utf-8"?>
<p:tagLst xmlns:a="http://schemas.openxmlformats.org/drawingml/2006/main" xmlns:r="http://schemas.openxmlformats.org/officeDocument/2006/relationships" xmlns:p="http://schemas.openxmlformats.org/presentationml/2006/main">
  <p:tag name="MH" val="20170407234913"/>
  <p:tag name="MH_LIBRARY" val="GRAPHIC"/>
  <p:tag name="MH_ORDER" val="Rectangle 26"/>
</p:tagLst>
</file>

<file path=ppt/tags/tag14.xml><?xml version="1.0" encoding="utf-8"?>
<p:tagLst xmlns:a="http://schemas.openxmlformats.org/drawingml/2006/main" xmlns:r="http://schemas.openxmlformats.org/officeDocument/2006/relationships" xmlns:p="http://schemas.openxmlformats.org/presentationml/2006/main">
  <p:tag name="MH" val="20170407234913"/>
  <p:tag name="MH_LIBRARY" val="GRAPHIC"/>
  <p:tag name="MH_ORDER" val="矩形 1"/>
</p:tagLst>
</file>

<file path=ppt/tags/tag15.xml><?xml version="1.0" encoding="utf-8"?>
<p:tagLst xmlns:a="http://schemas.openxmlformats.org/drawingml/2006/main" xmlns:r="http://schemas.openxmlformats.org/officeDocument/2006/relationships" xmlns:p="http://schemas.openxmlformats.org/presentationml/2006/main">
  <p:tag name="MH" val="20170407234913"/>
  <p:tag name="MH_LIBRARY" val="GRAPHIC"/>
  <p:tag name="MH_ORDER" val="Rectangle 26"/>
</p:tagLst>
</file>

<file path=ppt/tags/tag16.xml><?xml version="1.0" encoding="utf-8"?>
<p:tagLst xmlns:a="http://schemas.openxmlformats.org/drawingml/2006/main" xmlns:r="http://schemas.openxmlformats.org/officeDocument/2006/relationships" xmlns:p="http://schemas.openxmlformats.org/presentationml/2006/main">
  <p:tag name="MH" val="20170407234913"/>
  <p:tag name="MH_LIBRARY" val="GRAPHIC"/>
  <p:tag name="MH_ORDER" val="矩形 1"/>
</p:tagLst>
</file>

<file path=ppt/tags/tag2.xml><?xml version="1.0" encoding="utf-8"?>
<p:tagLst xmlns:a="http://schemas.openxmlformats.org/drawingml/2006/main" xmlns:r="http://schemas.openxmlformats.org/officeDocument/2006/relationships" xmlns:p="http://schemas.openxmlformats.org/presentationml/2006/main">
  <p:tag name="MH" val="20170407234913"/>
  <p:tag name="MH_LIBRARY" val="GRAPHIC"/>
  <p:tag name="MH_ORDER" val="矩形 1"/>
</p:tagLst>
</file>

<file path=ppt/tags/tag3.xml><?xml version="1.0" encoding="utf-8"?>
<p:tagLst xmlns:a="http://schemas.openxmlformats.org/drawingml/2006/main" xmlns:r="http://schemas.openxmlformats.org/officeDocument/2006/relationships" xmlns:p="http://schemas.openxmlformats.org/presentationml/2006/main">
  <p:tag name="MH" val="20170407234913"/>
  <p:tag name="MH_LIBRARY" val="GRAPHIC"/>
  <p:tag name="MH_ORDER" val="矩形 34"/>
</p:tagLst>
</file>

<file path=ppt/tags/tag4.xml><?xml version="1.0" encoding="utf-8"?>
<p:tagLst xmlns:a="http://schemas.openxmlformats.org/drawingml/2006/main" xmlns:r="http://schemas.openxmlformats.org/officeDocument/2006/relationships" xmlns:p="http://schemas.openxmlformats.org/presentationml/2006/main">
  <p:tag name="MH" val="20170407234913"/>
  <p:tag name="MH_LIBRARY" val="GRAPHIC"/>
  <p:tag name="MH_ORDER" val="矩形 1"/>
</p:tagLst>
</file>

<file path=ppt/tags/tag5.xml><?xml version="1.0" encoding="utf-8"?>
<p:tagLst xmlns:a="http://schemas.openxmlformats.org/drawingml/2006/main" xmlns:r="http://schemas.openxmlformats.org/officeDocument/2006/relationships" xmlns:p="http://schemas.openxmlformats.org/presentationml/2006/main">
  <p:tag name="MH" val="20170407234913"/>
  <p:tag name="MH_LIBRARY" val="GRAPHIC"/>
  <p:tag name="MH_ORDER" val="Rectangle 26"/>
</p:tagLst>
</file>

<file path=ppt/tags/tag6.xml><?xml version="1.0" encoding="utf-8"?>
<p:tagLst xmlns:a="http://schemas.openxmlformats.org/drawingml/2006/main" xmlns:r="http://schemas.openxmlformats.org/officeDocument/2006/relationships" xmlns:p="http://schemas.openxmlformats.org/presentationml/2006/main">
  <p:tag name="MH" val="20170407234913"/>
  <p:tag name="MH_LIBRARY" val="GRAPHIC"/>
  <p:tag name="MH_ORDER" val="矩形 1"/>
</p:tagLst>
</file>

<file path=ppt/tags/tag7.xml><?xml version="1.0" encoding="utf-8"?>
<p:tagLst xmlns:a="http://schemas.openxmlformats.org/drawingml/2006/main" xmlns:r="http://schemas.openxmlformats.org/officeDocument/2006/relationships" xmlns:p="http://schemas.openxmlformats.org/presentationml/2006/main">
  <p:tag name="MH" val="20170407234913"/>
  <p:tag name="MH_LIBRARY" val="GRAPHIC"/>
  <p:tag name="MH_ORDER" val="Rectangle 24"/>
</p:tagLst>
</file>

<file path=ppt/tags/tag8.xml><?xml version="1.0" encoding="utf-8"?>
<p:tagLst xmlns:a="http://schemas.openxmlformats.org/drawingml/2006/main" xmlns:r="http://schemas.openxmlformats.org/officeDocument/2006/relationships" xmlns:p="http://schemas.openxmlformats.org/presentationml/2006/main">
  <p:tag name="MH" val="20170407234913"/>
  <p:tag name="MH_LIBRARY" val="GRAPHIC"/>
  <p:tag name="MH_ORDER" val="矩形 1"/>
</p:tagLst>
</file>

<file path=ppt/tags/tag9.xml><?xml version="1.0" encoding="utf-8"?>
<p:tagLst xmlns:a="http://schemas.openxmlformats.org/drawingml/2006/main" xmlns:r="http://schemas.openxmlformats.org/officeDocument/2006/relationships" xmlns:p="http://schemas.openxmlformats.org/presentationml/2006/main">
  <p:tag name="MH" val="20170407234913"/>
  <p:tag name="MH_LIBRARY" val="GRAPHIC"/>
  <p:tag name="MH_ORDER" val="Rectangle 26"/>
</p:tagLst>
</file>

<file path=ppt/theme/theme1.xml><?xml version="1.0" encoding="utf-8"?>
<a:theme xmlns:a="http://schemas.openxmlformats.org/drawingml/2006/main" name="第一PPT，www.1ppt.com">
  <a:themeElements>
    <a:clrScheme name="自定义 225">
      <a:dk1>
        <a:sysClr val="windowText" lastClr="000000"/>
      </a:dk1>
      <a:lt1>
        <a:sysClr val="window" lastClr="FFFFFF"/>
      </a:lt1>
      <a:dk2>
        <a:srgbClr val="44546A"/>
      </a:dk2>
      <a:lt2>
        <a:srgbClr val="E7E6E6"/>
      </a:lt2>
      <a:accent1>
        <a:srgbClr val="2A9082"/>
      </a:accent1>
      <a:accent2>
        <a:srgbClr val="31A998"/>
      </a:accent2>
      <a:accent3>
        <a:srgbClr val="2A9082"/>
      </a:accent3>
      <a:accent4>
        <a:srgbClr val="31A998"/>
      </a:accent4>
      <a:accent5>
        <a:srgbClr val="4472C4"/>
      </a:accent5>
      <a:accent6>
        <a:srgbClr val="70AD47"/>
      </a:accent6>
      <a:hlink>
        <a:srgbClr val="0563C1"/>
      </a:hlink>
      <a:folHlink>
        <a:srgbClr val="954F72"/>
      </a:folHlink>
    </a:clrScheme>
    <a:fontScheme name="kgulvwox">
      <a:majorFont>
        <a:latin typeface="Arial" panose="020F0302020204030204"/>
        <a:ea typeface="微软雅黑"/>
        <a:cs typeface=""/>
      </a:majorFont>
      <a:minorFont>
        <a:latin typeface="Arial" panose="020F0502020204030204"/>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74</TotalTime>
  <Words>4132</Words>
  <Application>Microsoft Office PowerPoint</Application>
  <PresentationFormat>全屏显示(16:9)</PresentationFormat>
  <Paragraphs>328</Paragraphs>
  <Slides>28</Slides>
  <Notes>27</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影视传媒</dc:title>
  <dc:creator>第一PPT</dc:creator>
  <cp:keywords>www.1ppt.com</cp:keywords>
  <dc:description>www.1ppt.com</dc:description>
  <cp:lastModifiedBy>Windows User</cp:lastModifiedBy>
  <cp:revision>19</cp:revision>
  <dcterms:created xsi:type="dcterms:W3CDTF">2017-03-04T06:55:50Z</dcterms:created>
  <dcterms:modified xsi:type="dcterms:W3CDTF">2019-11-10T14:47:37Z</dcterms:modified>
</cp:coreProperties>
</file>