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72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8A5"/>
    <a:srgbClr val="5FB3B8"/>
    <a:srgbClr val="DBECD0"/>
    <a:srgbClr val="40B498"/>
    <a:srgbClr val="326863"/>
    <a:srgbClr val="02C6D0"/>
    <a:srgbClr val="02B0BB"/>
    <a:srgbClr val="25C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04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92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2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28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94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26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72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53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78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86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27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 flip="none" rotWithShape="1">
          <a:gsLst>
            <a:gs pos="46000">
              <a:schemeClr val="accent6">
                <a:lumMod val="7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63000">
                <a:srgbClr val="12BFAC">
                  <a:lumMod val="82000"/>
                </a:srgbClr>
              </a:gs>
              <a:gs pos="0">
                <a:srgbClr val="DBECD0"/>
              </a:gs>
              <a:gs pos="78000">
                <a:srgbClr val="02B0BB">
                  <a:lumMod val="76000"/>
                </a:srgb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17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39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36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562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813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6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46000">
              <a:schemeClr val="accent6">
                <a:lumMod val="7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63000">
                <a:srgbClr val="12BFAC">
                  <a:lumMod val="82000"/>
                </a:srgbClr>
              </a:gs>
              <a:gs pos="0">
                <a:srgbClr val="DBECD0"/>
              </a:gs>
              <a:gs pos="78000">
                <a:srgbClr val="02B0BB">
                  <a:lumMod val="76000"/>
                </a:srgb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-177800" y="718984"/>
            <a:ext cx="5457825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6873875" y="718984"/>
            <a:ext cx="5457825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9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gradFill flip="none" rotWithShape="1">
          <a:gsLst>
            <a:gs pos="46000">
              <a:schemeClr val="accent6">
                <a:lumMod val="7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63000">
                <a:srgbClr val="12BFAC">
                  <a:lumMod val="82000"/>
                </a:srgbClr>
              </a:gs>
              <a:gs pos="0">
                <a:srgbClr val="DBECD0"/>
              </a:gs>
              <a:gs pos="78000">
                <a:srgbClr val="02B0BB">
                  <a:lumMod val="76000"/>
                </a:srgb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-177800" y="5519584"/>
            <a:ext cx="5457825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6873875" y="5519584"/>
            <a:ext cx="5457825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17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45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362261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46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5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91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11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B4C40-F4C1-4CCA-BE5D-FE6289B37DFE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64B4C-34F0-4EE1-BA35-31DFC15B14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84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9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378" y="1831147"/>
            <a:ext cx="1524250" cy="2938047"/>
          </a:xfrm>
          <a:prstGeom prst="rect">
            <a:avLst/>
          </a:prstGeom>
          <a:effectLst>
            <a:reflection blurRad="6350" stA="16000" endPos="35000" dir="5400000" sy="-100000" algn="bl" rotWithShape="0"/>
          </a:effec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082" y="1831147"/>
            <a:ext cx="1524250" cy="2938047"/>
          </a:xfrm>
          <a:prstGeom prst="rect">
            <a:avLst/>
          </a:prstGeom>
          <a:effectLst>
            <a:reflection blurRad="6350" stA="16000" endPos="35000" dir="5400000" sy="-100000" algn="bl" rotWithShape="0"/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922" y="1512730"/>
            <a:ext cx="1752381" cy="3377778"/>
          </a:xfrm>
          <a:prstGeom prst="rect">
            <a:avLst/>
          </a:prstGeom>
          <a:effectLst>
            <a:reflection blurRad="6350" stA="160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4744" y="2232356"/>
            <a:ext cx="1156738" cy="1243418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1781977" y="2483402"/>
            <a:ext cx="812400" cy="1436434"/>
            <a:chOff x="4228800" y="2378124"/>
            <a:chExt cx="812400" cy="1436434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228800" y="2378124"/>
              <a:ext cx="812400" cy="68580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412899" y="3077958"/>
              <a:ext cx="545831" cy="736600"/>
            </a:xfrm>
            <a:prstGeom prst="rect">
              <a:avLst/>
            </a:prstGeom>
          </p:spPr>
        </p:pic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24394" y="2800235"/>
            <a:ext cx="761625" cy="774700"/>
          </a:xfrm>
          <a:prstGeom prst="rect">
            <a:avLst/>
          </a:prstGeom>
        </p:spPr>
      </p:pic>
      <p:grpSp>
        <p:nvGrpSpPr>
          <p:cNvPr id="63" name="组合 62"/>
          <p:cNvGrpSpPr/>
          <p:nvPr/>
        </p:nvGrpSpPr>
        <p:grpSpPr>
          <a:xfrm>
            <a:off x="2915053" y="4195400"/>
            <a:ext cx="1313569" cy="274906"/>
            <a:chOff x="5447940" y="4071739"/>
            <a:chExt cx="1313569" cy="274906"/>
          </a:xfrm>
        </p:grpSpPr>
        <p:sp>
          <p:nvSpPr>
            <p:cNvPr id="54" name="任意多边形: 形状 53"/>
            <p:cNvSpPr/>
            <p:nvPr/>
          </p:nvSpPr>
          <p:spPr>
            <a:xfrm>
              <a:off x="6496871" y="4082007"/>
              <a:ext cx="264638" cy="264638"/>
            </a:xfrm>
            <a:custGeom>
              <a:avLst/>
              <a:gdLst>
                <a:gd name="connsiteX0" fmla="*/ 256850 w 351882"/>
                <a:gd name="connsiteY0" fmla="*/ 184733 h 351882"/>
                <a:gd name="connsiteX1" fmla="*/ 265723 w 351882"/>
                <a:gd name="connsiteY1" fmla="*/ 193605 h 351882"/>
                <a:gd name="connsiteX2" fmla="*/ 256850 w 351882"/>
                <a:gd name="connsiteY2" fmla="*/ 202477 h 351882"/>
                <a:gd name="connsiteX3" fmla="*/ 247977 w 351882"/>
                <a:gd name="connsiteY3" fmla="*/ 193605 h 351882"/>
                <a:gd name="connsiteX4" fmla="*/ 256850 w 351882"/>
                <a:gd name="connsiteY4" fmla="*/ 184733 h 351882"/>
                <a:gd name="connsiteX5" fmla="*/ 206044 w 351882"/>
                <a:gd name="connsiteY5" fmla="*/ 184733 h 351882"/>
                <a:gd name="connsiteX6" fmla="*/ 214918 w 351882"/>
                <a:gd name="connsiteY6" fmla="*/ 193605 h 351882"/>
                <a:gd name="connsiteX7" fmla="*/ 206044 w 351882"/>
                <a:gd name="connsiteY7" fmla="*/ 202477 h 351882"/>
                <a:gd name="connsiteX8" fmla="*/ 197171 w 351882"/>
                <a:gd name="connsiteY8" fmla="*/ 193605 h 351882"/>
                <a:gd name="connsiteX9" fmla="*/ 206044 w 351882"/>
                <a:gd name="connsiteY9" fmla="*/ 184733 h 351882"/>
                <a:gd name="connsiteX10" fmla="*/ 247535 w 351882"/>
                <a:gd name="connsiteY10" fmla="*/ 151298 h 351882"/>
                <a:gd name="connsiteX11" fmla="*/ 254946 w 351882"/>
                <a:gd name="connsiteY11" fmla="*/ 152645 h 351882"/>
                <a:gd name="connsiteX12" fmla="*/ 259341 w 351882"/>
                <a:gd name="connsiteY12" fmla="*/ 155602 h 351882"/>
                <a:gd name="connsiteX13" fmla="*/ 191481 w 351882"/>
                <a:gd name="connsiteY13" fmla="*/ 110758 h 351882"/>
                <a:gd name="connsiteX14" fmla="*/ 204791 w 351882"/>
                <a:gd name="connsiteY14" fmla="*/ 124066 h 351882"/>
                <a:gd name="connsiteX15" fmla="*/ 191481 w 351882"/>
                <a:gd name="connsiteY15" fmla="*/ 137374 h 351882"/>
                <a:gd name="connsiteX16" fmla="*/ 178171 w 351882"/>
                <a:gd name="connsiteY16" fmla="*/ 124066 h 351882"/>
                <a:gd name="connsiteX17" fmla="*/ 191481 w 351882"/>
                <a:gd name="connsiteY17" fmla="*/ 110758 h 351882"/>
                <a:gd name="connsiteX18" fmla="*/ 129017 w 351882"/>
                <a:gd name="connsiteY18" fmla="*/ 110758 h 351882"/>
                <a:gd name="connsiteX19" fmla="*/ 142327 w 351882"/>
                <a:gd name="connsiteY19" fmla="*/ 124066 h 351882"/>
                <a:gd name="connsiteX20" fmla="*/ 129017 w 351882"/>
                <a:gd name="connsiteY20" fmla="*/ 137374 h 351882"/>
                <a:gd name="connsiteX21" fmla="*/ 115707 w 351882"/>
                <a:gd name="connsiteY21" fmla="*/ 124066 h 351882"/>
                <a:gd name="connsiteX22" fmla="*/ 129017 w 351882"/>
                <a:gd name="connsiteY22" fmla="*/ 110758 h 351882"/>
                <a:gd name="connsiteX23" fmla="*/ 157140 w 351882"/>
                <a:gd name="connsiteY23" fmla="*/ 64650 h 351882"/>
                <a:gd name="connsiteX24" fmla="*/ 69859 w 351882"/>
                <a:gd name="connsiteY24" fmla="*/ 111270 h 351882"/>
                <a:gd name="connsiteX25" fmla="*/ 109244 w 351882"/>
                <a:gd name="connsiteY25" fmla="*/ 236247 h 351882"/>
                <a:gd name="connsiteX26" fmla="*/ 117004 w 351882"/>
                <a:gd name="connsiteY26" fmla="*/ 271022 h 351882"/>
                <a:gd name="connsiteX27" fmla="*/ 146819 w 351882"/>
                <a:gd name="connsiteY27" fmla="*/ 247317 h 351882"/>
                <a:gd name="connsiteX28" fmla="*/ 174356 w 351882"/>
                <a:gd name="connsiteY28" fmla="*/ 246864 h 351882"/>
                <a:gd name="connsiteX29" fmla="*/ 164946 w 351882"/>
                <a:gd name="connsiteY29" fmla="*/ 236452 h 351882"/>
                <a:gd name="connsiteX30" fmla="*/ 188411 w 351882"/>
                <a:gd name="connsiteY30" fmla="*/ 152711 h 351882"/>
                <a:gd name="connsiteX31" fmla="*/ 227077 w 351882"/>
                <a:gd name="connsiteY31" fmla="*/ 143840 h 351882"/>
                <a:gd name="connsiteX32" fmla="*/ 247535 w 351882"/>
                <a:gd name="connsiteY32" fmla="*/ 151298 h 351882"/>
                <a:gd name="connsiteX33" fmla="*/ 226843 w 351882"/>
                <a:gd name="connsiteY33" fmla="*/ 147538 h 351882"/>
                <a:gd name="connsiteX34" fmla="*/ 193230 w 351882"/>
                <a:gd name="connsiteY34" fmla="*/ 156596 h 351882"/>
                <a:gd name="connsiteX35" fmla="*/ 169765 w 351882"/>
                <a:gd name="connsiteY35" fmla="*/ 240337 h 351882"/>
                <a:gd name="connsiteX36" fmla="*/ 251756 w 351882"/>
                <a:gd name="connsiteY36" fmla="*/ 267813 h 351882"/>
                <a:gd name="connsiteX37" fmla="*/ 279713 w 351882"/>
                <a:gd name="connsiteY37" fmla="*/ 287274 h 351882"/>
                <a:gd name="connsiteX38" fmla="*/ 273632 w 351882"/>
                <a:gd name="connsiteY38" fmla="*/ 255427 h 351882"/>
                <a:gd name="connsiteX39" fmla="*/ 278705 w 351882"/>
                <a:gd name="connsiteY39" fmla="*/ 168633 h 351882"/>
                <a:gd name="connsiteX40" fmla="*/ 259341 w 351882"/>
                <a:gd name="connsiteY40" fmla="*/ 155602 h 351882"/>
                <a:gd name="connsiteX41" fmla="*/ 263551 w 351882"/>
                <a:gd name="connsiteY41" fmla="*/ 157137 h 351882"/>
                <a:gd name="connsiteX42" fmla="*/ 192779 w 351882"/>
                <a:gd name="connsiteY42" fmla="*/ 69241 h 351882"/>
                <a:gd name="connsiteX43" fmla="*/ 157140 w 351882"/>
                <a:gd name="connsiteY43" fmla="*/ 64650 h 351882"/>
                <a:gd name="connsiteX44" fmla="*/ 175941 w 351882"/>
                <a:gd name="connsiteY44" fmla="*/ 0 h 351882"/>
                <a:gd name="connsiteX45" fmla="*/ 351882 w 351882"/>
                <a:gd name="connsiteY45" fmla="*/ 175941 h 351882"/>
                <a:gd name="connsiteX46" fmla="*/ 175941 w 351882"/>
                <a:gd name="connsiteY46" fmla="*/ 351882 h 351882"/>
                <a:gd name="connsiteX47" fmla="*/ 0 w 351882"/>
                <a:gd name="connsiteY47" fmla="*/ 175941 h 351882"/>
                <a:gd name="connsiteX48" fmla="*/ 175941 w 351882"/>
                <a:gd name="connsiteY48" fmla="*/ 0 h 35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51882" h="351882">
                  <a:moveTo>
                    <a:pt x="256850" y="184733"/>
                  </a:moveTo>
                  <a:cubicBezTo>
                    <a:pt x="261751" y="184733"/>
                    <a:pt x="265723" y="188705"/>
                    <a:pt x="265723" y="193605"/>
                  </a:cubicBezTo>
                  <a:cubicBezTo>
                    <a:pt x="265723" y="198505"/>
                    <a:pt x="261751" y="202477"/>
                    <a:pt x="256850" y="202477"/>
                  </a:cubicBezTo>
                  <a:cubicBezTo>
                    <a:pt x="251950" y="202477"/>
                    <a:pt x="247977" y="198505"/>
                    <a:pt x="247977" y="193605"/>
                  </a:cubicBezTo>
                  <a:cubicBezTo>
                    <a:pt x="247977" y="188705"/>
                    <a:pt x="251950" y="184733"/>
                    <a:pt x="256850" y="184733"/>
                  </a:cubicBezTo>
                  <a:close/>
                  <a:moveTo>
                    <a:pt x="206044" y="184733"/>
                  </a:moveTo>
                  <a:cubicBezTo>
                    <a:pt x="210945" y="184733"/>
                    <a:pt x="214918" y="188705"/>
                    <a:pt x="214918" y="193605"/>
                  </a:cubicBezTo>
                  <a:cubicBezTo>
                    <a:pt x="214918" y="198505"/>
                    <a:pt x="210945" y="202477"/>
                    <a:pt x="206044" y="202477"/>
                  </a:cubicBezTo>
                  <a:cubicBezTo>
                    <a:pt x="201144" y="202477"/>
                    <a:pt x="197171" y="198505"/>
                    <a:pt x="197171" y="193605"/>
                  </a:cubicBezTo>
                  <a:cubicBezTo>
                    <a:pt x="197171" y="188705"/>
                    <a:pt x="201144" y="184733"/>
                    <a:pt x="206044" y="184733"/>
                  </a:cubicBezTo>
                  <a:close/>
                  <a:moveTo>
                    <a:pt x="247535" y="151298"/>
                  </a:moveTo>
                  <a:lnTo>
                    <a:pt x="254946" y="152645"/>
                  </a:lnTo>
                  <a:lnTo>
                    <a:pt x="259341" y="155602"/>
                  </a:lnTo>
                  <a:close/>
                  <a:moveTo>
                    <a:pt x="191481" y="110758"/>
                  </a:moveTo>
                  <a:cubicBezTo>
                    <a:pt x="198832" y="110758"/>
                    <a:pt x="204791" y="116716"/>
                    <a:pt x="204791" y="124066"/>
                  </a:cubicBezTo>
                  <a:cubicBezTo>
                    <a:pt x="204791" y="131415"/>
                    <a:pt x="198832" y="137374"/>
                    <a:pt x="191481" y="137374"/>
                  </a:cubicBezTo>
                  <a:cubicBezTo>
                    <a:pt x="184130" y="137374"/>
                    <a:pt x="178171" y="131415"/>
                    <a:pt x="178171" y="124066"/>
                  </a:cubicBezTo>
                  <a:cubicBezTo>
                    <a:pt x="178171" y="116716"/>
                    <a:pt x="184130" y="110758"/>
                    <a:pt x="191481" y="110758"/>
                  </a:cubicBezTo>
                  <a:close/>
                  <a:moveTo>
                    <a:pt x="129017" y="110758"/>
                  </a:moveTo>
                  <a:cubicBezTo>
                    <a:pt x="136368" y="110758"/>
                    <a:pt x="142327" y="116716"/>
                    <a:pt x="142327" y="124066"/>
                  </a:cubicBezTo>
                  <a:cubicBezTo>
                    <a:pt x="142327" y="131415"/>
                    <a:pt x="136368" y="137374"/>
                    <a:pt x="129017" y="137374"/>
                  </a:cubicBezTo>
                  <a:cubicBezTo>
                    <a:pt x="121667" y="137374"/>
                    <a:pt x="115707" y="131415"/>
                    <a:pt x="115707" y="124066"/>
                  </a:cubicBezTo>
                  <a:cubicBezTo>
                    <a:pt x="115707" y="116716"/>
                    <a:pt x="121667" y="110758"/>
                    <a:pt x="129017" y="110758"/>
                  </a:cubicBezTo>
                  <a:close/>
                  <a:moveTo>
                    <a:pt x="157140" y="64650"/>
                  </a:moveTo>
                  <a:cubicBezTo>
                    <a:pt x="121660" y="65596"/>
                    <a:pt x="88130" y="82653"/>
                    <a:pt x="69859" y="111270"/>
                  </a:cubicBezTo>
                  <a:cubicBezTo>
                    <a:pt x="41687" y="155394"/>
                    <a:pt x="59321" y="211348"/>
                    <a:pt x="109244" y="236247"/>
                  </a:cubicBezTo>
                  <a:lnTo>
                    <a:pt x="117004" y="271022"/>
                  </a:lnTo>
                  <a:lnTo>
                    <a:pt x="146819" y="247317"/>
                  </a:lnTo>
                  <a:cubicBezTo>
                    <a:pt x="156173" y="248396"/>
                    <a:pt x="165433" y="248334"/>
                    <a:pt x="174356" y="246864"/>
                  </a:cubicBezTo>
                  <a:cubicBezTo>
                    <a:pt x="170373" y="244220"/>
                    <a:pt x="167444" y="240510"/>
                    <a:pt x="164946" y="236452"/>
                  </a:cubicBezTo>
                  <a:cubicBezTo>
                    <a:pt x="146983" y="207267"/>
                    <a:pt x="157375" y="170178"/>
                    <a:pt x="188411" y="152711"/>
                  </a:cubicBezTo>
                  <a:cubicBezTo>
                    <a:pt x="200412" y="145957"/>
                    <a:pt x="213927" y="143051"/>
                    <a:pt x="227077" y="143840"/>
                  </a:cubicBezTo>
                  <a:lnTo>
                    <a:pt x="247535" y="151298"/>
                  </a:lnTo>
                  <a:lnTo>
                    <a:pt x="226843" y="147538"/>
                  </a:lnTo>
                  <a:cubicBezTo>
                    <a:pt x="215287" y="147749"/>
                    <a:pt x="203684" y="150713"/>
                    <a:pt x="193230" y="156596"/>
                  </a:cubicBezTo>
                  <a:cubicBezTo>
                    <a:pt x="162195" y="174063"/>
                    <a:pt x="151802" y="211153"/>
                    <a:pt x="169765" y="240337"/>
                  </a:cubicBezTo>
                  <a:cubicBezTo>
                    <a:pt x="186085" y="266853"/>
                    <a:pt x="220831" y="278496"/>
                    <a:pt x="251756" y="267813"/>
                  </a:cubicBezTo>
                  <a:lnTo>
                    <a:pt x="279713" y="287274"/>
                  </a:lnTo>
                  <a:lnTo>
                    <a:pt x="273632" y="255427"/>
                  </a:lnTo>
                  <a:cubicBezTo>
                    <a:pt x="300606" y="232591"/>
                    <a:pt x="302860" y="194020"/>
                    <a:pt x="278705" y="168633"/>
                  </a:cubicBezTo>
                  <a:lnTo>
                    <a:pt x="259341" y="155602"/>
                  </a:lnTo>
                  <a:lnTo>
                    <a:pt x="263551" y="157137"/>
                  </a:lnTo>
                  <a:cubicBezTo>
                    <a:pt x="264457" y="118223"/>
                    <a:pt x="236592" y="82022"/>
                    <a:pt x="192779" y="69241"/>
                  </a:cubicBezTo>
                  <a:cubicBezTo>
                    <a:pt x="181011" y="65808"/>
                    <a:pt x="168967" y="64333"/>
                    <a:pt x="157140" y="64650"/>
                  </a:cubicBezTo>
                  <a:close/>
                  <a:moveTo>
                    <a:pt x="175941" y="0"/>
                  </a:moveTo>
                  <a:cubicBezTo>
                    <a:pt x="273111" y="0"/>
                    <a:pt x="351882" y="78771"/>
                    <a:pt x="351882" y="175941"/>
                  </a:cubicBezTo>
                  <a:cubicBezTo>
                    <a:pt x="351882" y="273111"/>
                    <a:pt x="273111" y="351882"/>
                    <a:pt x="175941" y="351882"/>
                  </a:cubicBezTo>
                  <a:cubicBezTo>
                    <a:pt x="78771" y="351882"/>
                    <a:pt x="0" y="273111"/>
                    <a:pt x="0" y="175941"/>
                  </a:cubicBezTo>
                  <a:cubicBezTo>
                    <a:pt x="0" y="78771"/>
                    <a:pt x="78771" y="0"/>
                    <a:pt x="175941" y="0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5973657" y="4071739"/>
              <a:ext cx="264638" cy="264638"/>
            </a:xfrm>
            <a:custGeom>
              <a:avLst/>
              <a:gdLst>
                <a:gd name="connsiteX0" fmla="*/ 242529 w 351882"/>
                <a:gd name="connsiteY0" fmla="*/ 197284 h 351882"/>
                <a:gd name="connsiteX1" fmla="*/ 224080 w 351882"/>
                <a:gd name="connsiteY1" fmla="*/ 208268 h 351882"/>
                <a:gd name="connsiteX2" fmla="*/ 253996 w 351882"/>
                <a:gd name="connsiteY2" fmla="*/ 228825 h 351882"/>
                <a:gd name="connsiteX3" fmla="*/ 265219 w 351882"/>
                <a:gd name="connsiteY3" fmla="*/ 255152 h 351882"/>
                <a:gd name="connsiteX4" fmla="*/ 273034 w 351882"/>
                <a:gd name="connsiteY4" fmla="*/ 228064 h 351882"/>
                <a:gd name="connsiteX5" fmla="*/ 242529 w 351882"/>
                <a:gd name="connsiteY5" fmla="*/ 197284 h 351882"/>
                <a:gd name="connsiteX6" fmla="*/ 112886 w 351882"/>
                <a:gd name="connsiteY6" fmla="*/ 57518 h 351882"/>
                <a:gd name="connsiteX7" fmla="*/ 99116 w 351882"/>
                <a:gd name="connsiteY7" fmla="*/ 71307 h 351882"/>
                <a:gd name="connsiteX8" fmla="*/ 92871 w 351882"/>
                <a:gd name="connsiteY8" fmla="*/ 94335 h 351882"/>
                <a:gd name="connsiteX9" fmla="*/ 224536 w 351882"/>
                <a:gd name="connsiteY9" fmla="*/ 267617 h 351882"/>
                <a:gd name="connsiteX10" fmla="*/ 262658 w 351882"/>
                <a:gd name="connsiteY10" fmla="*/ 258437 h 351882"/>
                <a:gd name="connsiteX11" fmla="*/ 251716 w 351882"/>
                <a:gd name="connsiteY11" fmla="*/ 231145 h 351882"/>
                <a:gd name="connsiteX12" fmla="*/ 218915 w 351882"/>
                <a:gd name="connsiteY12" fmla="*/ 212428 h 351882"/>
                <a:gd name="connsiteX13" fmla="*/ 218768 w 351882"/>
                <a:gd name="connsiteY13" fmla="*/ 212173 h 351882"/>
                <a:gd name="connsiteX14" fmla="*/ 202647 w 351882"/>
                <a:gd name="connsiteY14" fmla="*/ 213152 h 351882"/>
                <a:gd name="connsiteX15" fmla="*/ 135470 w 351882"/>
                <a:gd name="connsiteY15" fmla="*/ 141016 h 351882"/>
                <a:gd name="connsiteX16" fmla="*/ 139652 w 351882"/>
                <a:gd name="connsiteY16" fmla="*/ 132371 h 351882"/>
                <a:gd name="connsiteX17" fmla="*/ 137777 w 351882"/>
                <a:gd name="connsiteY17" fmla="*/ 100777 h 351882"/>
                <a:gd name="connsiteX18" fmla="*/ 112886 w 351882"/>
                <a:gd name="connsiteY18" fmla="*/ 57518 h 351882"/>
                <a:gd name="connsiteX19" fmla="*/ 131881 w 351882"/>
                <a:gd name="connsiteY19" fmla="*/ 53195 h 351882"/>
                <a:gd name="connsiteX20" fmla="*/ 117837 w 351882"/>
                <a:gd name="connsiteY20" fmla="*/ 55530 h 351882"/>
                <a:gd name="connsiteX21" fmla="*/ 140779 w 351882"/>
                <a:gd name="connsiteY21" fmla="*/ 99463 h 351882"/>
                <a:gd name="connsiteX22" fmla="*/ 142586 w 351882"/>
                <a:gd name="connsiteY22" fmla="*/ 130119 h 351882"/>
                <a:gd name="connsiteX23" fmla="*/ 160330 w 351882"/>
                <a:gd name="connsiteY23" fmla="*/ 111890 h 351882"/>
                <a:gd name="connsiteX24" fmla="*/ 131881 w 351882"/>
                <a:gd name="connsiteY24" fmla="*/ 53195 h 351882"/>
                <a:gd name="connsiteX25" fmla="*/ 175941 w 351882"/>
                <a:gd name="connsiteY25" fmla="*/ 0 h 351882"/>
                <a:gd name="connsiteX26" fmla="*/ 351882 w 351882"/>
                <a:gd name="connsiteY26" fmla="*/ 175941 h 351882"/>
                <a:gd name="connsiteX27" fmla="*/ 175941 w 351882"/>
                <a:gd name="connsiteY27" fmla="*/ 351882 h 351882"/>
                <a:gd name="connsiteX28" fmla="*/ 0 w 351882"/>
                <a:gd name="connsiteY28" fmla="*/ 175941 h 351882"/>
                <a:gd name="connsiteX29" fmla="*/ 175941 w 351882"/>
                <a:gd name="connsiteY29" fmla="*/ 0 h 35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1882" h="351882">
                  <a:moveTo>
                    <a:pt x="242529" y="197284"/>
                  </a:moveTo>
                  <a:cubicBezTo>
                    <a:pt x="229292" y="195153"/>
                    <a:pt x="230379" y="202734"/>
                    <a:pt x="224080" y="208268"/>
                  </a:cubicBezTo>
                  <a:cubicBezTo>
                    <a:pt x="233297" y="207912"/>
                    <a:pt x="244924" y="215744"/>
                    <a:pt x="253996" y="228825"/>
                  </a:cubicBezTo>
                  <a:cubicBezTo>
                    <a:pt x="259707" y="237060"/>
                    <a:pt x="263712" y="246421"/>
                    <a:pt x="265219" y="255152"/>
                  </a:cubicBezTo>
                  <a:cubicBezTo>
                    <a:pt x="270306" y="248999"/>
                    <a:pt x="276816" y="237709"/>
                    <a:pt x="273034" y="228064"/>
                  </a:cubicBezTo>
                  <a:cubicBezTo>
                    <a:pt x="269252" y="218419"/>
                    <a:pt x="255766" y="199416"/>
                    <a:pt x="242529" y="197284"/>
                  </a:cubicBezTo>
                  <a:close/>
                  <a:moveTo>
                    <a:pt x="112886" y="57518"/>
                  </a:moveTo>
                  <a:cubicBezTo>
                    <a:pt x="106514" y="60457"/>
                    <a:pt x="102175" y="65291"/>
                    <a:pt x="99116" y="71307"/>
                  </a:cubicBezTo>
                  <a:cubicBezTo>
                    <a:pt x="95809" y="77810"/>
                    <a:pt x="93998" y="85695"/>
                    <a:pt x="92871" y="94335"/>
                  </a:cubicBezTo>
                  <a:cubicBezTo>
                    <a:pt x="85667" y="219927"/>
                    <a:pt x="208518" y="266470"/>
                    <a:pt x="224536" y="267617"/>
                  </a:cubicBezTo>
                  <a:cubicBezTo>
                    <a:pt x="234805" y="268352"/>
                    <a:pt x="251620" y="269754"/>
                    <a:pt x="262658" y="258437"/>
                  </a:cubicBezTo>
                  <a:cubicBezTo>
                    <a:pt x="261567" y="249683"/>
                    <a:pt x="257577" y="239800"/>
                    <a:pt x="251716" y="231145"/>
                  </a:cubicBezTo>
                  <a:cubicBezTo>
                    <a:pt x="241200" y="215616"/>
                    <a:pt x="227210" y="207632"/>
                    <a:pt x="218915" y="212428"/>
                  </a:cubicBezTo>
                  <a:lnTo>
                    <a:pt x="218768" y="212173"/>
                  </a:lnTo>
                  <a:cubicBezTo>
                    <a:pt x="214059" y="215171"/>
                    <a:pt x="208643" y="216383"/>
                    <a:pt x="202647" y="213152"/>
                  </a:cubicBezTo>
                  <a:cubicBezTo>
                    <a:pt x="185497" y="203909"/>
                    <a:pt x="137431" y="153704"/>
                    <a:pt x="135470" y="141016"/>
                  </a:cubicBezTo>
                  <a:cubicBezTo>
                    <a:pt x="134912" y="137414"/>
                    <a:pt x="136725" y="134689"/>
                    <a:pt x="139652" y="132371"/>
                  </a:cubicBezTo>
                  <a:cubicBezTo>
                    <a:pt x="140429" y="122671"/>
                    <a:pt x="139749" y="111599"/>
                    <a:pt x="137777" y="100777"/>
                  </a:cubicBezTo>
                  <a:cubicBezTo>
                    <a:pt x="133135" y="75314"/>
                    <a:pt x="122476" y="56845"/>
                    <a:pt x="112886" y="57518"/>
                  </a:cubicBezTo>
                  <a:close/>
                  <a:moveTo>
                    <a:pt x="131881" y="53195"/>
                  </a:moveTo>
                  <a:cubicBezTo>
                    <a:pt x="126456" y="53278"/>
                    <a:pt x="121785" y="54002"/>
                    <a:pt x="117837" y="55530"/>
                  </a:cubicBezTo>
                  <a:cubicBezTo>
                    <a:pt x="127321" y="59861"/>
                    <a:pt x="136501" y="76996"/>
                    <a:pt x="140779" y="99463"/>
                  </a:cubicBezTo>
                  <a:cubicBezTo>
                    <a:pt x="142762" y="109871"/>
                    <a:pt x="143500" y="120522"/>
                    <a:pt x="142586" y="130119"/>
                  </a:cubicBezTo>
                  <a:cubicBezTo>
                    <a:pt x="150088" y="125190"/>
                    <a:pt x="157002" y="120441"/>
                    <a:pt x="160330" y="111890"/>
                  </a:cubicBezTo>
                  <a:cubicBezTo>
                    <a:pt x="164218" y="101899"/>
                    <a:pt x="160019" y="52762"/>
                    <a:pt x="131881" y="53195"/>
                  </a:cubicBezTo>
                  <a:close/>
                  <a:moveTo>
                    <a:pt x="175941" y="0"/>
                  </a:moveTo>
                  <a:cubicBezTo>
                    <a:pt x="273111" y="0"/>
                    <a:pt x="351882" y="78771"/>
                    <a:pt x="351882" y="175941"/>
                  </a:cubicBezTo>
                  <a:cubicBezTo>
                    <a:pt x="351882" y="273111"/>
                    <a:pt x="273111" y="351882"/>
                    <a:pt x="175941" y="351882"/>
                  </a:cubicBezTo>
                  <a:cubicBezTo>
                    <a:pt x="78771" y="351882"/>
                    <a:pt x="0" y="273111"/>
                    <a:pt x="0" y="175941"/>
                  </a:cubicBezTo>
                  <a:cubicBezTo>
                    <a:pt x="0" y="78771"/>
                    <a:pt x="78771" y="0"/>
                    <a:pt x="175941" y="0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6" name="任意多边形: 形状 55"/>
            <p:cNvSpPr>
              <a:spLocks noChangeArrowheads="1"/>
            </p:cNvSpPr>
            <p:nvPr/>
          </p:nvSpPr>
          <p:spPr bwMode="auto">
            <a:xfrm>
              <a:off x="5447940" y="4071739"/>
              <a:ext cx="264638" cy="264638"/>
            </a:xfrm>
            <a:custGeom>
              <a:avLst/>
              <a:gdLst>
                <a:gd name="connsiteX0" fmla="*/ 257091 w 351882"/>
                <a:gd name="connsiteY0" fmla="*/ 182056 h 351882"/>
                <a:gd name="connsiteX1" fmla="*/ 257091 w 351882"/>
                <a:gd name="connsiteY1" fmla="*/ 229788 h 351882"/>
                <a:gd name="connsiteX2" fmla="*/ 275906 w 351882"/>
                <a:gd name="connsiteY2" fmla="*/ 229788 h 351882"/>
                <a:gd name="connsiteX3" fmla="*/ 275906 w 351882"/>
                <a:gd name="connsiteY3" fmla="*/ 182056 h 351882"/>
                <a:gd name="connsiteX4" fmla="*/ 257091 w 351882"/>
                <a:gd name="connsiteY4" fmla="*/ 121719 h 351882"/>
                <a:gd name="connsiteX5" fmla="*/ 257091 w 351882"/>
                <a:gd name="connsiteY5" fmla="*/ 169451 h 351882"/>
                <a:gd name="connsiteX6" fmla="*/ 275906 w 351882"/>
                <a:gd name="connsiteY6" fmla="*/ 169451 h 351882"/>
                <a:gd name="connsiteX7" fmla="*/ 275906 w 351882"/>
                <a:gd name="connsiteY7" fmla="*/ 121719 h 351882"/>
                <a:gd name="connsiteX8" fmla="*/ 178159 w 351882"/>
                <a:gd name="connsiteY8" fmla="*/ 115903 h 351882"/>
                <a:gd name="connsiteX9" fmla="*/ 178987 w 351882"/>
                <a:gd name="connsiteY9" fmla="*/ 115944 h 351882"/>
                <a:gd name="connsiteX10" fmla="*/ 179731 w 351882"/>
                <a:gd name="connsiteY10" fmla="*/ 115986 h 351882"/>
                <a:gd name="connsiteX11" fmla="*/ 180518 w 351882"/>
                <a:gd name="connsiteY11" fmla="*/ 116068 h 351882"/>
                <a:gd name="connsiteX12" fmla="*/ 181345 w 351882"/>
                <a:gd name="connsiteY12" fmla="*/ 116192 h 351882"/>
                <a:gd name="connsiteX13" fmla="*/ 182131 w 351882"/>
                <a:gd name="connsiteY13" fmla="*/ 116316 h 351882"/>
                <a:gd name="connsiteX14" fmla="*/ 182958 w 351882"/>
                <a:gd name="connsiteY14" fmla="*/ 116523 h 351882"/>
                <a:gd name="connsiteX15" fmla="*/ 183786 w 351882"/>
                <a:gd name="connsiteY15" fmla="*/ 116771 h 351882"/>
                <a:gd name="connsiteX16" fmla="*/ 184572 w 351882"/>
                <a:gd name="connsiteY16" fmla="*/ 117060 h 351882"/>
                <a:gd name="connsiteX17" fmla="*/ 185358 w 351882"/>
                <a:gd name="connsiteY17" fmla="*/ 117391 h 351882"/>
                <a:gd name="connsiteX18" fmla="*/ 186185 w 351882"/>
                <a:gd name="connsiteY18" fmla="*/ 117763 h 351882"/>
                <a:gd name="connsiteX19" fmla="*/ 187013 w 351882"/>
                <a:gd name="connsiteY19" fmla="*/ 118176 h 351882"/>
                <a:gd name="connsiteX20" fmla="*/ 187799 w 351882"/>
                <a:gd name="connsiteY20" fmla="*/ 118631 h 351882"/>
                <a:gd name="connsiteX21" fmla="*/ 189909 w 351882"/>
                <a:gd name="connsiteY21" fmla="*/ 120574 h 351882"/>
                <a:gd name="connsiteX22" fmla="*/ 193384 w 351882"/>
                <a:gd name="connsiteY22" fmla="*/ 121152 h 351882"/>
                <a:gd name="connsiteX23" fmla="*/ 193673 w 351882"/>
                <a:gd name="connsiteY23" fmla="*/ 121359 h 351882"/>
                <a:gd name="connsiteX24" fmla="*/ 193963 w 351882"/>
                <a:gd name="connsiteY24" fmla="*/ 121690 h 351882"/>
                <a:gd name="connsiteX25" fmla="*/ 194253 w 351882"/>
                <a:gd name="connsiteY25" fmla="*/ 121979 h 351882"/>
                <a:gd name="connsiteX26" fmla="*/ 194501 w 351882"/>
                <a:gd name="connsiteY26" fmla="*/ 122268 h 351882"/>
                <a:gd name="connsiteX27" fmla="*/ 195039 w 351882"/>
                <a:gd name="connsiteY27" fmla="*/ 122971 h 351882"/>
                <a:gd name="connsiteX28" fmla="*/ 195452 w 351882"/>
                <a:gd name="connsiteY28" fmla="*/ 123674 h 351882"/>
                <a:gd name="connsiteX29" fmla="*/ 195742 w 351882"/>
                <a:gd name="connsiteY29" fmla="*/ 124377 h 351882"/>
                <a:gd name="connsiteX30" fmla="*/ 195990 w 351882"/>
                <a:gd name="connsiteY30" fmla="*/ 124955 h 351882"/>
                <a:gd name="connsiteX31" fmla="*/ 196197 w 351882"/>
                <a:gd name="connsiteY31" fmla="*/ 125451 h 351882"/>
                <a:gd name="connsiteX32" fmla="*/ 196694 w 351882"/>
                <a:gd name="connsiteY32" fmla="*/ 127683 h 351882"/>
                <a:gd name="connsiteX33" fmla="*/ 196900 w 351882"/>
                <a:gd name="connsiteY33" fmla="*/ 128551 h 351882"/>
                <a:gd name="connsiteX34" fmla="*/ 197024 w 351882"/>
                <a:gd name="connsiteY34" fmla="*/ 129295 h 351882"/>
                <a:gd name="connsiteX35" fmla="*/ 197107 w 351882"/>
                <a:gd name="connsiteY35" fmla="*/ 130039 h 351882"/>
                <a:gd name="connsiteX36" fmla="*/ 197149 w 351882"/>
                <a:gd name="connsiteY36" fmla="*/ 130907 h 351882"/>
                <a:gd name="connsiteX37" fmla="*/ 197107 w 351882"/>
                <a:gd name="connsiteY37" fmla="*/ 133181 h 351882"/>
                <a:gd name="connsiteX38" fmla="*/ 197066 w 351882"/>
                <a:gd name="connsiteY38" fmla="*/ 133925 h 351882"/>
                <a:gd name="connsiteX39" fmla="*/ 196983 w 351882"/>
                <a:gd name="connsiteY39" fmla="*/ 135082 h 351882"/>
                <a:gd name="connsiteX40" fmla="*/ 196652 w 351882"/>
                <a:gd name="connsiteY40" fmla="*/ 138017 h 351882"/>
                <a:gd name="connsiteX41" fmla="*/ 196528 w 351882"/>
                <a:gd name="connsiteY41" fmla="*/ 139629 h 351882"/>
                <a:gd name="connsiteX42" fmla="*/ 196445 w 351882"/>
                <a:gd name="connsiteY42" fmla="*/ 141076 h 351882"/>
                <a:gd name="connsiteX43" fmla="*/ 196404 w 351882"/>
                <a:gd name="connsiteY43" fmla="*/ 142357 h 351882"/>
                <a:gd name="connsiteX44" fmla="*/ 196404 w 351882"/>
                <a:gd name="connsiteY44" fmla="*/ 142895 h 351882"/>
                <a:gd name="connsiteX45" fmla="*/ 196445 w 351882"/>
                <a:gd name="connsiteY45" fmla="*/ 143308 h 351882"/>
                <a:gd name="connsiteX46" fmla="*/ 196528 w 351882"/>
                <a:gd name="connsiteY46" fmla="*/ 143887 h 351882"/>
                <a:gd name="connsiteX47" fmla="*/ 196652 w 351882"/>
                <a:gd name="connsiteY47" fmla="*/ 144341 h 351882"/>
                <a:gd name="connsiteX48" fmla="*/ 196776 w 351882"/>
                <a:gd name="connsiteY48" fmla="*/ 144713 h 351882"/>
                <a:gd name="connsiteX49" fmla="*/ 196900 w 351882"/>
                <a:gd name="connsiteY49" fmla="*/ 145044 h 351882"/>
                <a:gd name="connsiteX50" fmla="*/ 197314 w 351882"/>
                <a:gd name="connsiteY50" fmla="*/ 145664 h 351882"/>
                <a:gd name="connsiteX51" fmla="*/ 197728 w 351882"/>
                <a:gd name="connsiteY51" fmla="*/ 146532 h 351882"/>
                <a:gd name="connsiteX52" fmla="*/ 197935 w 351882"/>
                <a:gd name="connsiteY52" fmla="*/ 146987 h 351882"/>
                <a:gd name="connsiteX53" fmla="*/ 198100 w 351882"/>
                <a:gd name="connsiteY53" fmla="*/ 147483 h 351882"/>
                <a:gd name="connsiteX54" fmla="*/ 198224 w 351882"/>
                <a:gd name="connsiteY54" fmla="*/ 147979 h 351882"/>
                <a:gd name="connsiteX55" fmla="*/ 198348 w 351882"/>
                <a:gd name="connsiteY55" fmla="*/ 148475 h 351882"/>
                <a:gd name="connsiteX56" fmla="*/ 198431 w 351882"/>
                <a:gd name="connsiteY56" fmla="*/ 149012 h 351882"/>
                <a:gd name="connsiteX57" fmla="*/ 198473 w 351882"/>
                <a:gd name="connsiteY57" fmla="*/ 149549 h 351882"/>
                <a:gd name="connsiteX58" fmla="*/ 198514 w 351882"/>
                <a:gd name="connsiteY58" fmla="*/ 150624 h 351882"/>
                <a:gd name="connsiteX59" fmla="*/ 198473 w 351882"/>
                <a:gd name="connsiteY59" fmla="*/ 151699 h 351882"/>
                <a:gd name="connsiteX60" fmla="*/ 198348 w 351882"/>
                <a:gd name="connsiteY60" fmla="*/ 152732 h 351882"/>
                <a:gd name="connsiteX61" fmla="*/ 198224 w 351882"/>
                <a:gd name="connsiteY61" fmla="*/ 153766 h 351882"/>
                <a:gd name="connsiteX62" fmla="*/ 198059 w 351882"/>
                <a:gd name="connsiteY62" fmla="*/ 154716 h 351882"/>
                <a:gd name="connsiteX63" fmla="*/ 197852 w 351882"/>
                <a:gd name="connsiteY63" fmla="*/ 155832 h 351882"/>
                <a:gd name="connsiteX64" fmla="*/ 197521 w 351882"/>
                <a:gd name="connsiteY64" fmla="*/ 156990 h 351882"/>
                <a:gd name="connsiteX65" fmla="*/ 197314 w 351882"/>
                <a:gd name="connsiteY65" fmla="*/ 157527 h 351882"/>
                <a:gd name="connsiteX66" fmla="*/ 197066 w 351882"/>
                <a:gd name="connsiteY66" fmla="*/ 158106 h 351882"/>
                <a:gd name="connsiteX67" fmla="*/ 196776 w 351882"/>
                <a:gd name="connsiteY67" fmla="*/ 158602 h 351882"/>
                <a:gd name="connsiteX68" fmla="*/ 196528 w 351882"/>
                <a:gd name="connsiteY68" fmla="*/ 159056 h 351882"/>
                <a:gd name="connsiteX69" fmla="*/ 196363 w 351882"/>
                <a:gd name="connsiteY69" fmla="*/ 159263 h 351882"/>
                <a:gd name="connsiteX70" fmla="*/ 196156 w 351882"/>
                <a:gd name="connsiteY70" fmla="*/ 159428 h 351882"/>
                <a:gd name="connsiteX71" fmla="*/ 195742 w 351882"/>
                <a:gd name="connsiteY71" fmla="*/ 159759 h 351882"/>
                <a:gd name="connsiteX72" fmla="*/ 195287 w 351882"/>
                <a:gd name="connsiteY72" fmla="*/ 160049 h 351882"/>
                <a:gd name="connsiteX73" fmla="*/ 194832 w 351882"/>
                <a:gd name="connsiteY73" fmla="*/ 160297 h 351882"/>
                <a:gd name="connsiteX74" fmla="*/ 194335 w 351882"/>
                <a:gd name="connsiteY74" fmla="*/ 160545 h 351882"/>
                <a:gd name="connsiteX75" fmla="*/ 193880 w 351882"/>
                <a:gd name="connsiteY75" fmla="*/ 160834 h 351882"/>
                <a:gd name="connsiteX76" fmla="*/ 193715 w 351882"/>
                <a:gd name="connsiteY76" fmla="*/ 160999 h 351882"/>
                <a:gd name="connsiteX77" fmla="*/ 193508 w 351882"/>
                <a:gd name="connsiteY77" fmla="*/ 161206 h 351882"/>
                <a:gd name="connsiteX78" fmla="*/ 193342 w 351882"/>
                <a:gd name="connsiteY78" fmla="*/ 161413 h 351882"/>
                <a:gd name="connsiteX79" fmla="*/ 193177 w 351882"/>
                <a:gd name="connsiteY79" fmla="*/ 161661 h 351882"/>
                <a:gd name="connsiteX80" fmla="*/ 193012 w 351882"/>
                <a:gd name="connsiteY80" fmla="*/ 162033 h 351882"/>
                <a:gd name="connsiteX81" fmla="*/ 192846 w 351882"/>
                <a:gd name="connsiteY81" fmla="*/ 162487 h 351882"/>
                <a:gd name="connsiteX82" fmla="*/ 192722 w 351882"/>
                <a:gd name="connsiteY82" fmla="*/ 162901 h 351882"/>
                <a:gd name="connsiteX83" fmla="*/ 192639 w 351882"/>
                <a:gd name="connsiteY83" fmla="*/ 163314 h 351882"/>
                <a:gd name="connsiteX84" fmla="*/ 192515 w 351882"/>
                <a:gd name="connsiteY84" fmla="*/ 164182 h 351882"/>
                <a:gd name="connsiteX85" fmla="*/ 192474 w 351882"/>
                <a:gd name="connsiteY85" fmla="*/ 165133 h 351882"/>
                <a:gd name="connsiteX86" fmla="*/ 192391 w 351882"/>
                <a:gd name="connsiteY86" fmla="*/ 166042 h 351882"/>
                <a:gd name="connsiteX87" fmla="*/ 192308 w 351882"/>
                <a:gd name="connsiteY87" fmla="*/ 166993 h 351882"/>
                <a:gd name="connsiteX88" fmla="*/ 192184 w 351882"/>
                <a:gd name="connsiteY88" fmla="*/ 167861 h 351882"/>
                <a:gd name="connsiteX89" fmla="*/ 192101 w 351882"/>
                <a:gd name="connsiteY89" fmla="*/ 168274 h 351882"/>
                <a:gd name="connsiteX90" fmla="*/ 191977 w 351882"/>
                <a:gd name="connsiteY90" fmla="*/ 168687 h 351882"/>
                <a:gd name="connsiteX91" fmla="*/ 191853 w 351882"/>
                <a:gd name="connsiteY91" fmla="*/ 169142 h 351882"/>
                <a:gd name="connsiteX92" fmla="*/ 191646 w 351882"/>
                <a:gd name="connsiteY92" fmla="*/ 169514 h 351882"/>
                <a:gd name="connsiteX93" fmla="*/ 191439 w 351882"/>
                <a:gd name="connsiteY93" fmla="*/ 169886 h 351882"/>
                <a:gd name="connsiteX94" fmla="*/ 191233 w 351882"/>
                <a:gd name="connsiteY94" fmla="*/ 170176 h 351882"/>
                <a:gd name="connsiteX95" fmla="*/ 190777 w 351882"/>
                <a:gd name="connsiteY95" fmla="*/ 170754 h 351882"/>
                <a:gd name="connsiteX96" fmla="*/ 190322 w 351882"/>
                <a:gd name="connsiteY96" fmla="*/ 171374 h 351882"/>
                <a:gd name="connsiteX97" fmla="*/ 189826 w 351882"/>
                <a:gd name="connsiteY97" fmla="*/ 171953 h 351882"/>
                <a:gd name="connsiteX98" fmla="*/ 189661 w 351882"/>
                <a:gd name="connsiteY98" fmla="*/ 172284 h 351882"/>
                <a:gd name="connsiteX99" fmla="*/ 189454 w 351882"/>
                <a:gd name="connsiteY99" fmla="*/ 172614 h 351882"/>
                <a:gd name="connsiteX100" fmla="*/ 189330 w 351882"/>
                <a:gd name="connsiteY100" fmla="*/ 173028 h 351882"/>
                <a:gd name="connsiteX101" fmla="*/ 189205 w 351882"/>
                <a:gd name="connsiteY101" fmla="*/ 173482 h 351882"/>
                <a:gd name="connsiteX102" fmla="*/ 189123 w 351882"/>
                <a:gd name="connsiteY102" fmla="*/ 174020 h 351882"/>
                <a:gd name="connsiteX103" fmla="*/ 189081 w 351882"/>
                <a:gd name="connsiteY103" fmla="*/ 174557 h 351882"/>
                <a:gd name="connsiteX104" fmla="*/ 191977 w 351882"/>
                <a:gd name="connsiteY104" fmla="*/ 174970 h 351882"/>
                <a:gd name="connsiteX105" fmla="*/ 192887 w 351882"/>
                <a:gd name="connsiteY105" fmla="*/ 176872 h 351882"/>
                <a:gd name="connsiteX106" fmla="*/ 193425 w 351882"/>
                <a:gd name="connsiteY106" fmla="*/ 177947 h 351882"/>
                <a:gd name="connsiteX107" fmla="*/ 194004 w 351882"/>
                <a:gd name="connsiteY107" fmla="*/ 179063 h 351882"/>
                <a:gd name="connsiteX108" fmla="*/ 194584 w 351882"/>
                <a:gd name="connsiteY108" fmla="*/ 180137 h 351882"/>
                <a:gd name="connsiteX109" fmla="*/ 195287 w 351882"/>
                <a:gd name="connsiteY109" fmla="*/ 181129 h 351882"/>
                <a:gd name="connsiteX110" fmla="*/ 195618 w 351882"/>
                <a:gd name="connsiteY110" fmla="*/ 181543 h 351882"/>
                <a:gd name="connsiteX111" fmla="*/ 195949 w 351882"/>
                <a:gd name="connsiteY111" fmla="*/ 181915 h 351882"/>
                <a:gd name="connsiteX112" fmla="*/ 196280 w 351882"/>
                <a:gd name="connsiteY112" fmla="*/ 182245 h 351882"/>
                <a:gd name="connsiteX113" fmla="*/ 196611 w 351882"/>
                <a:gd name="connsiteY113" fmla="*/ 182535 h 351882"/>
                <a:gd name="connsiteX114" fmla="*/ 201244 w 351882"/>
                <a:gd name="connsiteY114" fmla="*/ 183816 h 351882"/>
                <a:gd name="connsiteX115" fmla="*/ 205381 w 351882"/>
                <a:gd name="connsiteY115" fmla="*/ 185552 h 351882"/>
                <a:gd name="connsiteX116" fmla="*/ 209643 w 351882"/>
                <a:gd name="connsiteY116" fmla="*/ 187371 h 351882"/>
                <a:gd name="connsiteX117" fmla="*/ 218082 w 351882"/>
                <a:gd name="connsiteY117" fmla="*/ 190926 h 351882"/>
                <a:gd name="connsiteX118" fmla="*/ 218992 w 351882"/>
                <a:gd name="connsiteY118" fmla="*/ 191298 h 351882"/>
                <a:gd name="connsiteX119" fmla="*/ 219944 w 351882"/>
                <a:gd name="connsiteY119" fmla="*/ 191628 h 351882"/>
                <a:gd name="connsiteX120" fmla="*/ 221888 w 351882"/>
                <a:gd name="connsiteY120" fmla="*/ 192331 h 351882"/>
                <a:gd name="connsiteX121" fmla="*/ 223709 w 351882"/>
                <a:gd name="connsiteY121" fmla="*/ 192992 h 351882"/>
                <a:gd name="connsiteX122" fmla="*/ 224660 w 351882"/>
                <a:gd name="connsiteY122" fmla="*/ 193364 h 351882"/>
                <a:gd name="connsiteX123" fmla="*/ 225529 w 351882"/>
                <a:gd name="connsiteY123" fmla="*/ 193736 h 351882"/>
                <a:gd name="connsiteX124" fmla="*/ 226398 w 351882"/>
                <a:gd name="connsiteY124" fmla="*/ 194233 h 351882"/>
                <a:gd name="connsiteX125" fmla="*/ 227184 w 351882"/>
                <a:gd name="connsiteY125" fmla="*/ 194687 h 351882"/>
                <a:gd name="connsiteX126" fmla="*/ 227929 w 351882"/>
                <a:gd name="connsiteY126" fmla="*/ 195183 h 351882"/>
                <a:gd name="connsiteX127" fmla="*/ 228673 w 351882"/>
                <a:gd name="connsiteY127" fmla="*/ 195762 h 351882"/>
                <a:gd name="connsiteX128" fmla="*/ 228963 w 351882"/>
                <a:gd name="connsiteY128" fmla="*/ 196093 h 351882"/>
                <a:gd name="connsiteX129" fmla="*/ 229253 w 351882"/>
                <a:gd name="connsiteY129" fmla="*/ 196465 h 351882"/>
                <a:gd name="connsiteX130" fmla="*/ 229542 w 351882"/>
                <a:gd name="connsiteY130" fmla="*/ 196795 h 351882"/>
                <a:gd name="connsiteX131" fmla="*/ 229832 w 351882"/>
                <a:gd name="connsiteY131" fmla="*/ 197167 h 351882"/>
                <a:gd name="connsiteX132" fmla="*/ 230039 w 351882"/>
                <a:gd name="connsiteY132" fmla="*/ 197581 h 351882"/>
                <a:gd name="connsiteX133" fmla="*/ 230287 w 351882"/>
                <a:gd name="connsiteY133" fmla="*/ 197994 h 351882"/>
                <a:gd name="connsiteX134" fmla="*/ 230494 w 351882"/>
                <a:gd name="connsiteY134" fmla="*/ 198407 h 351882"/>
                <a:gd name="connsiteX135" fmla="*/ 230659 w 351882"/>
                <a:gd name="connsiteY135" fmla="*/ 198945 h 351882"/>
                <a:gd name="connsiteX136" fmla="*/ 230700 w 351882"/>
                <a:gd name="connsiteY136" fmla="*/ 202293 h 351882"/>
                <a:gd name="connsiteX137" fmla="*/ 230825 w 351882"/>
                <a:gd name="connsiteY137" fmla="*/ 206674 h 351882"/>
                <a:gd name="connsiteX138" fmla="*/ 230907 w 351882"/>
                <a:gd name="connsiteY138" fmla="*/ 211262 h 351882"/>
                <a:gd name="connsiteX139" fmla="*/ 230949 w 351882"/>
                <a:gd name="connsiteY139" fmla="*/ 213412 h 351882"/>
                <a:gd name="connsiteX140" fmla="*/ 230907 w 351882"/>
                <a:gd name="connsiteY140" fmla="*/ 215313 h 351882"/>
                <a:gd name="connsiteX141" fmla="*/ 123591 w 351882"/>
                <a:gd name="connsiteY141" fmla="*/ 215313 h 351882"/>
                <a:gd name="connsiteX142" fmla="*/ 123550 w 351882"/>
                <a:gd name="connsiteY142" fmla="*/ 213412 h 351882"/>
                <a:gd name="connsiteX143" fmla="*/ 123591 w 351882"/>
                <a:gd name="connsiteY143" fmla="*/ 211262 h 351882"/>
                <a:gd name="connsiteX144" fmla="*/ 123674 w 351882"/>
                <a:gd name="connsiteY144" fmla="*/ 206674 h 351882"/>
                <a:gd name="connsiteX145" fmla="*/ 123756 w 351882"/>
                <a:gd name="connsiteY145" fmla="*/ 202293 h 351882"/>
                <a:gd name="connsiteX146" fmla="*/ 123798 w 351882"/>
                <a:gd name="connsiteY146" fmla="*/ 198945 h 351882"/>
                <a:gd name="connsiteX147" fmla="*/ 124005 w 351882"/>
                <a:gd name="connsiteY147" fmla="*/ 198407 h 351882"/>
                <a:gd name="connsiteX148" fmla="*/ 124170 w 351882"/>
                <a:gd name="connsiteY148" fmla="*/ 197994 h 351882"/>
                <a:gd name="connsiteX149" fmla="*/ 124419 w 351882"/>
                <a:gd name="connsiteY149" fmla="*/ 197581 h 351882"/>
                <a:gd name="connsiteX150" fmla="*/ 124667 w 351882"/>
                <a:gd name="connsiteY150" fmla="*/ 197167 h 351882"/>
                <a:gd name="connsiteX151" fmla="*/ 124956 w 351882"/>
                <a:gd name="connsiteY151" fmla="*/ 196795 h 351882"/>
                <a:gd name="connsiteX152" fmla="*/ 125246 w 351882"/>
                <a:gd name="connsiteY152" fmla="*/ 196465 h 351882"/>
                <a:gd name="connsiteX153" fmla="*/ 125535 w 351882"/>
                <a:gd name="connsiteY153" fmla="*/ 196093 h 351882"/>
                <a:gd name="connsiteX154" fmla="*/ 125866 w 351882"/>
                <a:gd name="connsiteY154" fmla="*/ 195762 h 351882"/>
                <a:gd name="connsiteX155" fmla="*/ 126528 w 351882"/>
                <a:gd name="connsiteY155" fmla="*/ 195183 h 351882"/>
                <a:gd name="connsiteX156" fmla="*/ 127314 w 351882"/>
                <a:gd name="connsiteY156" fmla="*/ 194687 h 351882"/>
                <a:gd name="connsiteX157" fmla="*/ 128100 w 351882"/>
                <a:gd name="connsiteY157" fmla="*/ 194233 h 351882"/>
                <a:gd name="connsiteX158" fmla="*/ 128928 w 351882"/>
                <a:gd name="connsiteY158" fmla="*/ 193736 h 351882"/>
                <a:gd name="connsiteX159" fmla="*/ 129838 w 351882"/>
                <a:gd name="connsiteY159" fmla="*/ 193364 h 351882"/>
                <a:gd name="connsiteX160" fmla="*/ 130748 w 351882"/>
                <a:gd name="connsiteY160" fmla="*/ 192992 h 351882"/>
                <a:gd name="connsiteX161" fmla="*/ 132651 w 351882"/>
                <a:gd name="connsiteY161" fmla="*/ 192331 h 351882"/>
                <a:gd name="connsiteX162" fmla="*/ 134554 w 351882"/>
                <a:gd name="connsiteY162" fmla="*/ 191628 h 351882"/>
                <a:gd name="connsiteX163" fmla="*/ 135464 w 351882"/>
                <a:gd name="connsiteY163" fmla="*/ 191298 h 351882"/>
                <a:gd name="connsiteX164" fmla="*/ 136457 w 351882"/>
                <a:gd name="connsiteY164" fmla="*/ 190926 h 351882"/>
                <a:gd name="connsiteX165" fmla="*/ 144814 w 351882"/>
                <a:gd name="connsiteY165" fmla="*/ 187371 h 351882"/>
                <a:gd name="connsiteX166" fmla="*/ 149076 w 351882"/>
                <a:gd name="connsiteY166" fmla="*/ 185552 h 351882"/>
                <a:gd name="connsiteX167" fmla="*/ 153213 w 351882"/>
                <a:gd name="connsiteY167" fmla="*/ 183816 h 351882"/>
                <a:gd name="connsiteX168" fmla="*/ 157846 w 351882"/>
                <a:gd name="connsiteY168" fmla="*/ 182535 h 351882"/>
                <a:gd name="connsiteX169" fmla="*/ 158177 w 351882"/>
                <a:gd name="connsiteY169" fmla="*/ 182245 h 351882"/>
                <a:gd name="connsiteX170" fmla="*/ 158508 w 351882"/>
                <a:gd name="connsiteY170" fmla="*/ 181915 h 351882"/>
                <a:gd name="connsiteX171" fmla="*/ 158880 w 351882"/>
                <a:gd name="connsiteY171" fmla="*/ 181543 h 351882"/>
                <a:gd name="connsiteX172" fmla="*/ 159211 w 351882"/>
                <a:gd name="connsiteY172" fmla="*/ 181129 h 351882"/>
                <a:gd name="connsiteX173" fmla="*/ 159873 w 351882"/>
                <a:gd name="connsiteY173" fmla="*/ 180137 h 351882"/>
                <a:gd name="connsiteX174" fmla="*/ 160494 w 351882"/>
                <a:gd name="connsiteY174" fmla="*/ 179063 h 351882"/>
                <a:gd name="connsiteX175" fmla="*/ 161073 w 351882"/>
                <a:gd name="connsiteY175" fmla="*/ 177947 h 351882"/>
                <a:gd name="connsiteX176" fmla="*/ 161611 w 351882"/>
                <a:gd name="connsiteY176" fmla="*/ 176872 h 351882"/>
                <a:gd name="connsiteX177" fmla="*/ 162480 w 351882"/>
                <a:gd name="connsiteY177" fmla="*/ 174970 h 351882"/>
                <a:gd name="connsiteX178" fmla="*/ 164672 w 351882"/>
                <a:gd name="connsiteY178" fmla="*/ 174474 h 351882"/>
                <a:gd name="connsiteX179" fmla="*/ 164548 w 351882"/>
                <a:gd name="connsiteY179" fmla="*/ 173978 h 351882"/>
                <a:gd name="connsiteX180" fmla="*/ 164424 w 351882"/>
                <a:gd name="connsiteY180" fmla="*/ 173524 h 351882"/>
                <a:gd name="connsiteX181" fmla="*/ 164259 w 351882"/>
                <a:gd name="connsiteY181" fmla="*/ 173110 h 351882"/>
                <a:gd name="connsiteX182" fmla="*/ 164093 w 351882"/>
                <a:gd name="connsiteY182" fmla="*/ 172780 h 351882"/>
                <a:gd name="connsiteX183" fmla="*/ 163928 w 351882"/>
                <a:gd name="connsiteY183" fmla="*/ 172490 h 351882"/>
                <a:gd name="connsiteX184" fmla="*/ 163721 w 351882"/>
                <a:gd name="connsiteY184" fmla="*/ 172201 h 351882"/>
                <a:gd name="connsiteX185" fmla="*/ 163307 w 351882"/>
                <a:gd name="connsiteY185" fmla="*/ 171705 h 351882"/>
                <a:gd name="connsiteX186" fmla="*/ 162852 w 351882"/>
                <a:gd name="connsiteY186" fmla="*/ 171209 h 351882"/>
                <a:gd name="connsiteX187" fmla="*/ 162438 w 351882"/>
                <a:gd name="connsiteY187" fmla="*/ 170713 h 351882"/>
                <a:gd name="connsiteX188" fmla="*/ 162232 w 351882"/>
                <a:gd name="connsiteY188" fmla="*/ 170465 h 351882"/>
                <a:gd name="connsiteX189" fmla="*/ 162066 w 351882"/>
                <a:gd name="connsiteY189" fmla="*/ 170176 h 351882"/>
                <a:gd name="connsiteX190" fmla="*/ 161901 w 351882"/>
                <a:gd name="connsiteY190" fmla="*/ 169886 h 351882"/>
                <a:gd name="connsiteX191" fmla="*/ 161735 w 351882"/>
                <a:gd name="connsiteY191" fmla="*/ 169555 h 351882"/>
                <a:gd name="connsiteX192" fmla="*/ 160949 w 351882"/>
                <a:gd name="connsiteY192" fmla="*/ 160710 h 351882"/>
                <a:gd name="connsiteX193" fmla="*/ 160825 w 351882"/>
                <a:gd name="connsiteY193" fmla="*/ 160751 h 351882"/>
                <a:gd name="connsiteX194" fmla="*/ 160577 w 351882"/>
                <a:gd name="connsiteY194" fmla="*/ 160710 h 351882"/>
                <a:gd name="connsiteX195" fmla="*/ 159873 w 351882"/>
                <a:gd name="connsiteY195" fmla="*/ 160586 h 351882"/>
                <a:gd name="connsiteX196" fmla="*/ 159129 w 351882"/>
                <a:gd name="connsiteY196" fmla="*/ 160379 h 351882"/>
                <a:gd name="connsiteX197" fmla="*/ 158674 w 351882"/>
                <a:gd name="connsiteY197" fmla="*/ 160214 h 351882"/>
                <a:gd name="connsiteX198" fmla="*/ 158343 w 351882"/>
                <a:gd name="connsiteY198" fmla="*/ 160007 h 351882"/>
                <a:gd name="connsiteX199" fmla="*/ 158136 w 351882"/>
                <a:gd name="connsiteY199" fmla="*/ 159759 h 351882"/>
                <a:gd name="connsiteX200" fmla="*/ 157888 w 351882"/>
                <a:gd name="connsiteY200" fmla="*/ 159511 h 351882"/>
                <a:gd name="connsiteX201" fmla="*/ 157681 w 351882"/>
                <a:gd name="connsiteY201" fmla="*/ 159263 h 351882"/>
                <a:gd name="connsiteX202" fmla="*/ 157308 w 351882"/>
                <a:gd name="connsiteY202" fmla="*/ 158643 h 351882"/>
                <a:gd name="connsiteX203" fmla="*/ 156977 w 351882"/>
                <a:gd name="connsiteY203" fmla="*/ 157982 h 351882"/>
                <a:gd name="connsiteX204" fmla="*/ 156688 w 351882"/>
                <a:gd name="connsiteY204" fmla="*/ 157196 h 351882"/>
                <a:gd name="connsiteX205" fmla="*/ 156481 w 351882"/>
                <a:gd name="connsiteY205" fmla="*/ 156370 h 351882"/>
                <a:gd name="connsiteX206" fmla="*/ 156233 w 351882"/>
                <a:gd name="connsiteY206" fmla="*/ 155543 h 351882"/>
                <a:gd name="connsiteX207" fmla="*/ 156067 w 351882"/>
                <a:gd name="connsiteY207" fmla="*/ 154592 h 351882"/>
                <a:gd name="connsiteX208" fmla="*/ 155902 w 351882"/>
                <a:gd name="connsiteY208" fmla="*/ 153724 h 351882"/>
                <a:gd name="connsiteX209" fmla="*/ 155819 w 351882"/>
                <a:gd name="connsiteY209" fmla="*/ 152774 h 351882"/>
                <a:gd name="connsiteX210" fmla="*/ 155654 w 351882"/>
                <a:gd name="connsiteY210" fmla="*/ 151038 h 351882"/>
                <a:gd name="connsiteX211" fmla="*/ 155447 w 351882"/>
                <a:gd name="connsiteY211" fmla="*/ 148103 h 351882"/>
                <a:gd name="connsiteX212" fmla="*/ 155447 w 351882"/>
                <a:gd name="connsiteY212" fmla="*/ 147855 h 351882"/>
                <a:gd name="connsiteX213" fmla="*/ 155488 w 351882"/>
                <a:gd name="connsiteY213" fmla="*/ 147607 h 351882"/>
                <a:gd name="connsiteX214" fmla="*/ 155571 w 351882"/>
                <a:gd name="connsiteY214" fmla="*/ 147359 h 351882"/>
                <a:gd name="connsiteX215" fmla="*/ 155654 w 351882"/>
                <a:gd name="connsiteY215" fmla="*/ 147111 h 351882"/>
                <a:gd name="connsiteX216" fmla="*/ 155902 w 351882"/>
                <a:gd name="connsiteY216" fmla="*/ 146615 h 351882"/>
                <a:gd name="connsiteX217" fmla="*/ 156191 w 351882"/>
                <a:gd name="connsiteY217" fmla="*/ 145995 h 351882"/>
                <a:gd name="connsiteX218" fmla="*/ 156522 w 351882"/>
                <a:gd name="connsiteY218" fmla="*/ 145416 h 351882"/>
                <a:gd name="connsiteX219" fmla="*/ 156646 w 351882"/>
                <a:gd name="connsiteY219" fmla="*/ 145085 h 351882"/>
                <a:gd name="connsiteX220" fmla="*/ 156729 w 351882"/>
                <a:gd name="connsiteY220" fmla="*/ 144755 h 351882"/>
                <a:gd name="connsiteX221" fmla="*/ 156771 w 351882"/>
                <a:gd name="connsiteY221" fmla="*/ 144383 h 351882"/>
                <a:gd name="connsiteX222" fmla="*/ 156812 w 351882"/>
                <a:gd name="connsiteY222" fmla="*/ 143928 h 351882"/>
                <a:gd name="connsiteX223" fmla="*/ 156812 w 351882"/>
                <a:gd name="connsiteY223" fmla="*/ 143515 h 351882"/>
                <a:gd name="connsiteX224" fmla="*/ 156729 w 351882"/>
                <a:gd name="connsiteY224" fmla="*/ 143060 h 351882"/>
                <a:gd name="connsiteX225" fmla="*/ 156440 w 351882"/>
                <a:gd name="connsiteY225" fmla="*/ 141696 h 351882"/>
                <a:gd name="connsiteX226" fmla="*/ 156191 w 351882"/>
                <a:gd name="connsiteY226" fmla="*/ 140414 h 351882"/>
                <a:gd name="connsiteX227" fmla="*/ 156026 w 351882"/>
                <a:gd name="connsiteY227" fmla="*/ 139092 h 351882"/>
                <a:gd name="connsiteX228" fmla="*/ 155860 w 351882"/>
                <a:gd name="connsiteY228" fmla="*/ 137893 h 351882"/>
                <a:gd name="connsiteX229" fmla="*/ 155778 w 351882"/>
                <a:gd name="connsiteY229" fmla="*/ 136694 h 351882"/>
                <a:gd name="connsiteX230" fmla="*/ 155695 w 351882"/>
                <a:gd name="connsiteY230" fmla="*/ 135578 h 351882"/>
                <a:gd name="connsiteX231" fmla="*/ 155695 w 351882"/>
                <a:gd name="connsiteY231" fmla="*/ 134462 h 351882"/>
                <a:gd name="connsiteX232" fmla="*/ 155695 w 351882"/>
                <a:gd name="connsiteY232" fmla="*/ 133429 h 351882"/>
                <a:gd name="connsiteX233" fmla="*/ 155736 w 351882"/>
                <a:gd name="connsiteY233" fmla="*/ 132354 h 351882"/>
                <a:gd name="connsiteX234" fmla="*/ 155819 w 351882"/>
                <a:gd name="connsiteY234" fmla="*/ 131404 h 351882"/>
                <a:gd name="connsiteX235" fmla="*/ 155943 w 351882"/>
                <a:gd name="connsiteY235" fmla="*/ 130453 h 351882"/>
                <a:gd name="connsiteX236" fmla="*/ 156109 w 351882"/>
                <a:gd name="connsiteY236" fmla="*/ 129585 h 351882"/>
                <a:gd name="connsiteX237" fmla="*/ 156315 w 351882"/>
                <a:gd name="connsiteY237" fmla="*/ 128717 h 351882"/>
                <a:gd name="connsiteX238" fmla="*/ 156564 w 351882"/>
                <a:gd name="connsiteY238" fmla="*/ 127890 h 351882"/>
                <a:gd name="connsiteX239" fmla="*/ 156812 w 351882"/>
                <a:gd name="connsiteY239" fmla="*/ 127105 h 351882"/>
                <a:gd name="connsiteX240" fmla="*/ 157102 w 351882"/>
                <a:gd name="connsiteY240" fmla="*/ 126402 h 351882"/>
                <a:gd name="connsiteX241" fmla="*/ 157432 w 351882"/>
                <a:gd name="connsiteY241" fmla="*/ 125658 h 351882"/>
                <a:gd name="connsiteX242" fmla="*/ 157763 w 351882"/>
                <a:gd name="connsiteY242" fmla="*/ 124997 h 351882"/>
                <a:gd name="connsiteX243" fmla="*/ 158136 w 351882"/>
                <a:gd name="connsiteY243" fmla="*/ 124377 h 351882"/>
                <a:gd name="connsiteX244" fmla="*/ 158508 w 351882"/>
                <a:gd name="connsiteY244" fmla="*/ 123756 h 351882"/>
                <a:gd name="connsiteX245" fmla="*/ 158963 w 351882"/>
                <a:gd name="connsiteY245" fmla="*/ 123178 h 351882"/>
                <a:gd name="connsiteX246" fmla="*/ 159418 w 351882"/>
                <a:gd name="connsiteY246" fmla="*/ 122640 h 351882"/>
                <a:gd name="connsiteX247" fmla="*/ 159873 w 351882"/>
                <a:gd name="connsiteY247" fmla="*/ 122144 h 351882"/>
                <a:gd name="connsiteX248" fmla="*/ 160370 w 351882"/>
                <a:gd name="connsiteY248" fmla="*/ 121690 h 351882"/>
                <a:gd name="connsiteX249" fmla="*/ 160949 w 351882"/>
                <a:gd name="connsiteY249" fmla="*/ 121235 h 351882"/>
                <a:gd name="connsiteX250" fmla="*/ 161487 w 351882"/>
                <a:gd name="connsiteY250" fmla="*/ 120822 h 351882"/>
                <a:gd name="connsiteX251" fmla="*/ 162025 w 351882"/>
                <a:gd name="connsiteY251" fmla="*/ 120491 h 351882"/>
                <a:gd name="connsiteX252" fmla="*/ 162604 w 351882"/>
                <a:gd name="connsiteY252" fmla="*/ 120119 h 351882"/>
                <a:gd name="connsiteX253" fmla="*/ 163224 w 351882"/>
                <a:gd name="connsiteY253" fmla="*/ 119830 h 351882"/>
                <a:gd name="connsiteX254" fmla="*/ 163845 w 351882"/>
                <a:gd name="connsiteY254" fmla="*/ 119540 h 351882"/>
                <a:gd name="connsiteX255" fmla="*/ 164466 w 351882"/>
                <a:gd name="connsiteY255" fmla="*/ 119292 h 351882"/>
                <a:gd name="connsiteX256" fmla="*/ 165127 w 351882"/>
                <a:gd name="connsiteY256" fmla="*/ 119044 h 351882"/>
                <a:gd name="connsiteX257" fmla="*/ 167155 w 351882"/>
                <a:gd name="connsiteY257" fmla="*/ 118218 h 351882"/>
                <a:gd name="connsiteX258" fmla="*/ 168354 w 351882"/>
                <a:gd name="connsiteY258" fmla="*/ 117804 h 351882"/>
                <a:gd name="connsiteX259" fmla="*/ 169554 w 351882"/>
                <a:gd name="connsiteY259" fmla="*/ 117391 h 351882"/>
                <a:gd name="connsiteX260" fmla="*/ 170837 w 351882"/>
                <a:gd name="connsiteY260" fmla="*/ 117019 h 351882"/>
                <a:gd name="connsiteX261" fmla="*/ 172243 w 351882"/>
                <a:gd name="connsiteY261" fmla="*/ 116647 h 351882"/>
                <a:gd name="connsiteX262" fmla="*/ 173650 w 351882"/>
                <a:gd name="connsiteY262" fmla="*/ 116358 h 351882"/>
                <a:gd name="connsiteX263" fmla="*/ 175098 w 351882"/>
                <a:gd name="connsiteY263" fmla="*/ 116110 h 351882"/>
                <a:gd name="connsiteX264" fmla="*/ 176587 w 351882"/>
                <a:gd name="connsiteY264" fmla="*/ 115944 h 351882"/>
                <a:gd name="connsiteX265" fmla="*/ 177415 w 351882"/>
                <a:gd name="connsiteY265" fmla="*/ 115944 h 351882"/>
                <a:gd name="connsiteX266" fmla="*/ 257091 w 351882"/>
                <a:gd name="connsiteY266" fmla="*/ 61382 h 351882"/>
                <a:gd name="connsiteX267" fmla="*/ 257091 w 351882"/>
                <a:gd name="connsiteY267" fmla="*/ 109115 h 351882"/>
                <a:gd name="connsiteX268" fmla="*/ 275906 w 351882"/>
                <a:gd name="connsiteY268" fmla="*/ 109115 h 351882"/>
                <a:gd name="connsiteX269" fmla="*/ 275906 w 351882"/>
                <a:gd name="connsiteY269" fmla="*/ 61382 h 351882"/>
                <a:gd name="connsiteX270" fmla="*/ 107167 w 351882"/>
                <a:gd name="connsiteY270" fmla="*/ 61382 h 351882"/>
                <a:gd name="connsiteX271" fmla="*/ 107167 w 351882"/>
                <a:gd name="connsiteY271" fmla="*/ 269875 h 351882"/>
                <a:gd name="connsiteX272" fmla="*/ 247373 w 351882"/>
                <a:gd name="connsiteY272" fmla="*/ 269875 h 351882"/>
                <a:gd name="connsiteX273" fmla="*/ 247373 w 351882"/>
                <a:gd name="connsiteY273" fmla="*/ 61382 h 351882"/>
                <a:gd name="connsiteX274" fmla="*/ 76345 w 351882"/>
                <a:gd name="connsiteY274" fmla="*/ 61382 h 351882"/>
                <a:gd name="connsiteX275" fmla="*/ 75725 w 351882"/>
                <a:gd name="connsiteY275" fmla="*/ 61424 h 351882"/>
                <a:gd name="connsiteX276" fmla="*/ 75104 w 351882"/>
                <a:gd name="connsiteY276" fmla="*/ 61506 h 351882"/>
                <a:gd name="connsiteX277" fmla="*/ 74484 w 351882"/>
                <a:gd name="connsiteY277" fmla="*/ 61630 h 351882"/>
                <a:gd name="connsiteX278" fmla="*/ 73905 w 351882"/>
                <a:gd name="connsiteY278" fmla="*/ 61754 h 351882"/>
                <a:gd name="connsiteX279" fmla="*/ 73325 w 351882"/>
                <a:gd name="connsiteY279" fmla="*/ 61920 h 351882"/>
                <a:gd name="connsiteX280" fmla="*/ 72705 w 351882"/>
                <a:gd name="connsiteY280" fmla="*/ 62126 h 351882"/>
                <a:gd name="connsiteX281" fmla="*/ 72167 w 351882"/>
                <a:gd name="connsiteY281" fmla="*/ 62333 h 351882"/>
                <a:gd name="connsiteX282" fmla="*/ 71629 w 351882"/>
                <a:gd name="connsiteY282" fmla="*/ 62622 h 351882"/>
                <a:gd name="connsiteX283" fmla="*/ 71091 w 351882"/>
                <a:gd name="connsiteY283" fmla="*/ 62870 h 351882"/>
                <a:gd name="connsiteX284" fmla="*/ 70553 w 351882"/>
                <a:gd name="connsiteY284" fmla="*/ 63160 h 351882"/>
                <a:gd name="connsiteX285" fmla="*/ 70057 w 351882"/>
                <a:gd name="connsiteY285" fmla="*/ 63490 h 351882"/>
                <a:gd name="connsiteX286" fmla="*/ 69561 w 351882"/>
                <a:gd name="connsiteY286" fmla="*/ 63821 h 351882"/>
                <a:gd name="connsiteX287" fmla="*/ 69105 w 351882"/>
                <a:gd name="connsiteY287" fmla="*/ 64193 h 351882"/>
                <a:gd name="connsiteX288" fmla="*/ 68692 w 351882"/>
                <a:gd name="connsiteY288" fmla="*/ 64565 h 351882"/>
                <a:gd name="connsiteX289" fmla="*/ 68195 w 351882"/>
                <a:gd name="connsiteY289" fmla="*/ 65020 h 351882"/>
                <a:gd name="connsiteX290" fmla="*/ 67823 w 351882"/>
                <a:gd name="connsiteY290" fmla="*/ 65433 h 351882"/>
                <a:gd name="connsiteX291" fmla="*/ 67451 w 351882"/>
                <a:gd name="connsiteY291" fmla="*/ 65888 h 351882"/>
                <a:gd name="connsiteX292" fmla="*/ 67078 w 351882"/>
                <a:gd name="connsiteY292" fmla="*/ 66342 h 351882"/>
                <a:gd name="connsiteX293" fmla="*/ 66747 w 351882"/>
                <a:gd name="connsiteY293" fmla="*/ 66797 h 351882"/>
                <a:gd name="connsiteX294" fmla="*/ 66416 w 351882"/>
                <a:gd name="connsiteY294" fmla="*/ 67334 h 351882"/>
                <a:gd name="connsiteX295" fmla="*/ 66085 w 351882"/>
                <a:gd name="connsiteY295" fmla="*/ 67872 h 351882"/>
                <a:gd name="connsiteX296" fmla="*/ 65796 w 351882"/>
                <a:gd name="connsiteY296" fmla="*/ 68368 h 351882"/>
                <a:gd name="connsiteX297" fmla="*/ 65548 w 351882"/>
                <a:gd name="connsiteY297" fmla="*/ 68905 h 351882"/>
                <a:gd name="connsiteX298" fmla="*/ 65341 w 351882"/>
                <a:gd name="connsiteY298" fmla="*/ 69525 h 351882"/>
                <a:gd name="connsiteX299" fmla="*/ 65175 w 351882"/>
                <a:gd name="connsiteY299" fmla="*/ 70063 h 351882"/>
                <a:gd name="connsiteX300" fmla="*/ 65010 w 351882"/>
                <a:gd name="connsiteY300" fmla="*/ 70641 h 351882"/>
                <a:gd name="connsiteX301" fmla="*/ 64844 w 351882"/>
                <a:gd name="connsiteY301" fmla="*/ 71220 h 351882"/>
                <a:gd name="connsiteX302" fmla="*/ 64761 w 351882"/>
                <a:gd name="connsiteY302" fmla="*/ 71881 h 351882"/>
                <a:gd name="connsiteX303" fmla="*/ 64679 w 351882"/>
                <a:gd name="connsiteY303" fmla="*/ 72501 h 351882"/>
                <a:gd name="connsiteX304" fmla="*/ 64637 w 351882"/>
                <a:gd name="connsiteY304" fmla="*/ 73121 h 351882"/>
                <a:gd name="connsiteX305" fmla="*/ 64596 w 351882"/>
                <a:gd name="connsiteY305" fmla="*/ 73741 h 351882"/>
                <a:gd name="connsiteX306" fmla="*/ 64596 w 351882"/>
                <a:gd name="connsiteY306" fmla="*/ 257516 h 351882"/>
                <a:gd name="connsiteX307" fmla="*/ 64637 w 351882"/>
                <a:gd name="connsiteY307" fmla="*/ 258136 h 351882"/>
                <a:gd name="connsiteX308" fmla="*/ 64679 w 351882"/>
                <a:gd name="connsiteY308" fmla="*/ 258756 h 351882"/>
                <a:gd name="connsiteX309" fmla="*/ 64761 w 351882"/>
                <a:gd name="connsiteY309" fmla="*/ 259376 h 351882"/>
                <a:gd name="connsiteX310" fmla="*/ 64844 w 351882"/>
                <a:gd name="connsiteY310" fmla="*/ 259996 h 351882"/>
                <a:gd name="connsiteX311" fmla="*/ 65010 w 351882"/>
                <a:gd name="connsiteY311" fmla="*/ 260616 h 351882"/>
                <a:gd name="connsiteX312" fmla="*/ 65175 w 351882"/>
                <a:gd name="connsiteY312" fmla="*/ 261195 h 351882"/>
                <a:gd name="connsiteX313" fmla="*/ 65341 w 351882"/>
                <a:gd name="connsiteY313" fmla="*/ 261732 h 351882"/>
                <a:gd name="connsiteX314" fmla="*/ 65548 w 351882"/>
                <a:gd name="connsiteY314" fmla="*/ 262352 h 351882"/>
                <a:gd name="connsiteX315" fmla="*/ 65796 w 351882"/>
                <a:gd name="connsiteY315" fmla="*/ 262890 h 351882"/>
                <a:gd name="connsiteX316" fmla="*/ 66085 w 351882"/>
                <a:gd name="connsiteY316" fmla="*/ 263386 h 351882"/>
                <a:gd name="connsiteX317" fmla="*/ 66416 w 351882"/>
                <a:gd name="connsiteY317" fmla="*/ 263923 h 351882"/>
                <a:gd name="connsiteX318" fmla="*/ 66747 w 351882"/>
                <a:gd name="connsiteY318" fmla="*/ 264419 h 351882"/>
                <a:gd name="connsiteX319" fmla="*/ 67078 w 351882"/>
                <a:gd name="connsiteY319" fmla="*/ 264915 h 351882"/>
                <a:gd name="connsiteX320" fmla="*/ 67451 w 351882"/>
                <a:gd name="connsiteY320" fmla="*/ 265370 h 351882"/>
                <a:gd name="connsiteX321" fmla="*/ 67823 w 351882"/>
                <a:gd name="connsiteY321" fmla="*/ 265824 h 351882"/>
                <a:gd name="connsiteX322" fmla="*/ 68195 w 351882"/>
                <a:gd name="connsiteY322" fmla="*/ 266238 h 351882"/>
                <a:gd name="connsiteX323" fmla="*/ 68692 w 351882"/>
                <a:gd name="connsiteY323" fmla="*/ 266693 h 351882"/>
                <a:gd name="connsiteX324" fmla="*/ 69105 w 351882"/>
                <a:gd name="connsiteY324" fmla="*/ 267065 h 351882"/>
                <a:gd name="connsiteX325" fmla="*/ 69561 w 351882"/>
                <a:gd name="connsiteY325" fmla="*/ 267437 h 351882"/>
                <a:gd name="connsiteX326" fmla="*/ 70057 w 351882"/>
                <a:gd name="connsiteY326" fmla="*/ 267767 h 351882"/>
                <a:gd name="connsiteX327" fmla="*/ 70553 w 351882"/>
                <a:gd name="connsiteY327" fmla="*/ 268056 h 351882"/>
                <a:gd name="connsiteX328" fmla="*/ 71091 w 351882"/>
                <a:gd name="connsiteY328" fmla="*/ 268387 h 351882"/>
                <a:gd name="connsiteX329" fmla="*/ 71629 w 351882"/>
                <a:gd name="connsiteY329" fmla="*/ 268635 h 351882"/>
                <a:gd name="connsiteX330" fmla="*/ 72167 w 351882"/>
                <a:gd name="connsiteY330" fmla="*/ 268925 h 351882"/>
                <a:gd name="connsiteX331" fmla="*/ 72705 w 351882"/>
                <a:gd name="connsiteY331" fmla="*/ 269131 h 351882"/>
                <a:gd name="connsiteX332" fmla="*/ 73325 w 351882"/>
                <a:gd name="connsiteY332" fmla="*/ 269338 h 351882"/>
                <a:gd name="connsiteX333" fmla="*/ 73905 w 351882"/>
                <a:gd name="connsiteY333" fmla="*/ 269503 h 351882"/>
                <a:gd name="connsiteX334" fmla="*/ 74484 w 351882"/>
                <a:gd name="connsiteY334" fmla="*/ 269627 h 351882"/>
                <a:gd name="connsiteX335" fmla="*/ 75104 w 351882"/>
                <a:gd name="connsiteY335" fmla="*/ 269751 h 351882"/>
                <a:gd name="connsiteX336" fmla="*/ 75725 w 351882"/>
                <a:gd name="connsiteY336" fmla="*/ 269834 h 351882"/>
                <a:gd name="connsiteX337" fmla="*/ 76345 w 351882"/>
                <a:gd name="connsiteY337" fmla="*/ 269875 h 351882"/>
                <a:gd name="connsiteX338" fmla="*/ 76966 w 351882"/>
                <a:gd name="connsiteY338" fmla="*/ 269875 h 351882"/>
                <a:gd name="connsiteX339" fmla="*/ 92273 w 351882"/>
                <a:gd name="connsiteY339" fmla="*/ 269875 h 351882"/>
                <a:gd name="connsiteX340" fmla="*/ 92273 w 351882"/>
                <a:gd name="connsiteY340" fmla="*/ 61382 h 351882"/>
                <a:gd name="connsiteX341" fmla="*/ 76966 w 351882"/>
                <a:gd name="connsiteY341" fmla="*/ 61382 h 351882"/>
                <a:gd name="connsiteX342" fmla="*/ 175941 w 351882"/>
                <a:gd name="connsiteY342" fmla="*/ 0 h 351882"/>
                <a:gd name="connsiteX343" fmla="*/ 351882 w 351882"/>
                <a:gd name="connsiteY343" fmla="*/ 175941 h 351882"/>
                <a:gd name="connsiteX344" fmla="*/ 175941 w 351882"/>
                <a:gd name="connsiteY344" fmla="*/ 351882 h 351882"/>
                <a:gd name="connsiteX345" fmla="*/ 0 w 351882"/>
                <a:gd name="connsiteY345" fmla="*/ 175941 h 351882"/>
                <a:gd name="connsiteX346" fmla="*/ 175941 w 351882"/>
                <a:gd name="connsiteY346" fmla="*/ 0 h 35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</a:cxnLst>
              <a:rect l="l" t="t" r="r" b="b"/>
              <a:pathLst>
                <a:path w="351882" h="351882">
                  <a:moveTo>
                    <a:pt x="257091" y="182056"/>
                  </a:moveTo>
                  <a:lnTo>
                    <a:pt x="257091" y="229788"/>
                  </a:lnTo>
                  <a:lnTo>
                    <a:pt x="275906" y="229788"/>
                  </a:lnTo>
                  <a:lnTo>
                    <a:pt x="275906" y="182056"/>
                  </a:lnTo>
                  <a:close/>
                  <a:moveTo>
                    <a:pt x="257091" y="121719"/>
                  </a:moveTo>
                  <a:lnTo>
                    <a:pt x="257091" y="169451"/>
                  </a:lnTo>
                  <a:lnTo>
                    <a:pt x="275906" y="169451"/>
                  </a:lnTo>
                  <a:lnTo>
                    <a:pt x="275906" y="121719"/>
                  </a:lnTo>
                  <a:close/>
                  <a:moveTo>
                    <a:pt x="178159" y="115903"/>
                  </a:moveTo>
                  <a:lnTo>
                    <a:pt x="178987" y="115944"/>
                  </a:lnTo>
                  <a:lnTo>
                    <a:pt x="179731" y="115986"/>
                  </a:lnTo>
                  <a:lnTo>
                    <a:pt x="180518" y="116068"/>
                  </a:lnTo>
                  <a:lnTo>
                    <a:pt x="181345" y="116192"/>
                  </a:lnTo>
                  <a:lnTo>
                    <a:pt x="182131" y="116316"/>
                  </a:lnTo>
                  <a:lnTo>
                    <a:pt x="182958" y="116523"/>
                  </a:lnTo>
                  <a:lnTo>
                    <a:pt x="183786" y="116771"/>
                  </a:lnTo>
                  <a:lnTo>
                    <a:pt x="184572" y="117060"/>
                  </a:lnTo>
                  <a:lnTo>
                    <a:pt x="185358" y="117391"/>
                  </a:lnTo>
                  <a:lnTo>
                    <a:pt x="186185" y="117763"/>
                  </a:lnTo>
                  <a:lnTo>
                    <a:pt x="187013" y="118176"/>
                  </a:lnTo>
                  <a:lnTo>
                    <a:pt x="187799" y="118631"/>
                  </a:lnTo>
                  <a:lnTo>
                    <a:pt x="189909" y="120574"/>
                  </a:lnTo>
                  <a:lnTo>
                    <a:pt x="193384" y="121152"/>
                  </a:lnTo>
                  <a:lnTo>
                    <a:pt x="193673" y="121359"/>
                  </a:lnTo>
                  <a:lnTo>
                    <a:pt x="193963" y="121690"/>
                  </a:lnTo>
                  <a:lnTo>
                    <a:pt x="194253" y="121979"/>
                  </a:lnTo>
                  <a:lnTo>
                    <a:pt x="194501" y="122268"/>
                  </a:lnTo>
                  <a:lnTo>
                    <a:pt x="195039" y="122971"/>
                  </a:lnTo>
                  <a:lnTo>
                    <a:pt x="195452" y="123674"/>
                  </a:lnTo>
                  <a:lnTo>
                    <a:pt x="195742" y="124377"/>
                  </a:lnTo>
                  <a:lnTo>
                    <a:pt x="195990" y="124955"/>
                  </a:lnTo>
                  <a:lnTo>
                    <a:pt x="196197" y="125451"/>
                  </a:lnTo>
                  <a:lnTo>
                    <a:pt x="196694" y="127683"/>
                  </a:lnTo>
                  <a:lnTo>
                    <a:pt x="196900" y="128551"/>
                  </a:lnTo>
                  <a:lnTo>
                    <a:pt x="197024" y="129295"/>
                  </a:lnTo>
                  <a:lnTo>
                    <a:pt x="197107" y="130039"/>
                  </a:lnTo>
                  <a:lnTo>
                    <a:pt x="197149" y="130907"/>
                  </a:lnTo>
                  <a:lnTo>
                    <a:pt x="197107" y="133181"/>
                  </a:lnTo>
                  <a:lnTo>
                    <a:pt x="197066" y="133925"/>
                  </a:lnTo>
                  <a:lnTo>
                    <a:pt x="196983" y="135082"/>
                  </a:lnTo>
                  <a:lnTo>
                    <a:pt x="196652" y="138017"/>
                  </a:lnTo>
                  <a:lnTo>
                    <a:pt x="196528" y="139629"/>
                  </a:lnTo>
                  <a:lnTo>
                    <a:pt x="196445" y="141076"/>
                  </a:lnTo>
                  <a:lnTo>
                    <a:pt x="196404" y="142357"/>
                  </a:lnTo>
                  <a:lnTo>
                    <a:pt x="196404" y="142895"/>
                  </a:lnTo>
                  <a:lnTo>
                    <a:pt x="196445" y="143308"/>
                  </a:lnTo>
                  <a:lnTo>
                    <a:pt x="196528" y="143887"/>
                  </a:lnTo>
                  <a:lnTo>
                    <a:pt x="196652" y="144341"/>
                  </a:lnTo>
                  <a:lnTo>
                    <a:pt x="196776" y="144713"/>
                  </a:lnTo>
                  <a:lnTo>
                    <a:pt x="196900" y="145044"/>
                  </a:lnTo>
                  <a:lnTo>
                    <a:pt x="197314" y="145664"/>
                  </a:lnTo>
                  <a:lnTo>
                    <a:pt x="197728" y="146532"/>
                  </a:lnTo>
                  <a:lnTo>
                    <a:pt x="197935" y="146987"/>
                  </a:lnTo>
                  <a:lnTo>
                    <a:pt x="198100" y="147483"/>
                  </a:lnTo>
                  <a:lnTo>
                    <a:pt x="198224" y="147979"/>
                  </a:lnTo>
                  <a:lnTo>
                    <a:pt x="198348" y="148475"/>
                  </a:lnTo>
                  <a:lnTo>
                    <a:pt x="198431" y="149012"/>
                  </a:lnTo>
                  <a:lnTo>
                    <a:pt x="198473" y="149549"/>
                  </a:lnTo>
                  <a:lnTo>
                    <a:pt x="198514" y="150624"/>
                  </a:lnTo>
                  <a:lnTo>
                    <a:pt x="198473" y="151699"/>
                  </a:lnTo>
                  <a:lnTo>
                    <a:pt x="198348" y="152732"/>
                  </a:lnTo>
                  <a:lnTo>
                    <a:pt x="198224" y="153766"/>
                  </a:lnTo>
                  <a:lnTo>
                    <a:pt x="198059" y="154716"/>
                  </a:lnTo>
                  <a:lnTo>
                    <a:pt x="197852" y="155832"/>
                  </a:lnTo>
                  <a:lnTo>
                    <a:pt x="197521" y="156990"/>
                  </a:lnTo>
                  <a:lnTo>
                    <a:pt x="197314" y="157527"/>
                  </a:lnTo>
                  <a:lnTo>
                    <a:pt x="197066" y="158106"/>
                  </a:lnTo>
                  <a:lnTo>
                    <a:pt x="196776" y="158602"/>
                  </a:lnTo>
                  <a:lnTo>
                    <a:pt x="196528" y="159056"/>
                  </a:lnTo>
                  <a:lnTo>
                    <a:pt x="196363" y="159263"/>
                  </a:lnTo>
                  <a:lnTo>
                    <a:pt x="196156" y="159428"/>
                  </a:lnTo>
                  <a:lnTo>
                    <a:pt x="195742" y="159759"/>
                  </a:lnTo>
                  <a:lnTo>
                    <a:pt x="195287" y="160049"/>
                  </a:lnTo>
                  <a:lnTo>
                    <a:pt x="194832" y="160297"/>
                  </a:lnTo>
                  <a:lnTo>
                    <a:pt x="194335" y="160545"/>
                  </a:lnTo>
                  <a:lnTo>
                    <a:pt x="193880" y="160834"/>
                  </a:lnTo>
                  <a:lnTo>
                    <a:pt x="193715" y="160999"/>
                  </a:lnTo>
                  <a:lnTo>
                    <a:pt x="193508" y="161206"/>
                  </a:lnTo>
                  <a:lnTo>
                    <a:pt x="193342" y="161413"/>
                  </a:lnTo>
                  <a:lnTo>
                    <a:pt x="193177" y="161661"/>
                  </a:lnTo>
                  <a:lnTo>
                    <a:pt x="193012" y="162033"/>
                  </a:lnTo>
                  <a:lnTo>
                    <a:pt x="192846" y="162487"/>
                  </a:lnTo>
                  <a:lnTo>
                    <a:pt x="192722" y="162901"/>
                  </a:lnTo>
                  <a:lnTo>
                    <a:pt x="192639" y="163314"/>
                  </a:lnTo>
                  <a:lnTo>
                    <a:pt x="192515" y="164182"/>
                  </a:lnTo>
                  <a:lnTo>
                    <a:pt x="192474" y="165133"/>
                  </a:lnTo>
                  <a:lnTo>
                    <a:pt x="192391" y="166042"/>
                  </a:lnTo>
                  <a:lnTo>
                    <a:pt x="192308" y="166993"/>
                  </a:lnTo>
                  <a:lnTo>
                    <a:pt x="192184" y="167861"/>
                  </a:lnTo>
                  <a:lnTo>
                    <a:pt x="192101" y="168274"/>
                  </a:lnTo>
                  <a:lnTo>
                    <a:pt x="191977" y="168687"/>
                  </a:lnTo>
                  <a:lnTo>
                    <a:pt x="191853" y="169142"/>
                  </a:lnTo>
                  <a:lnTo>
                    <a:pt x="191646" y="169514"/>
                  </a:lnTo>
                  <a:lnTo>
                    <a:pt x="191439" y="169886"/>
                  </a:lnTo>
                  <a:lnTo>
                    <a:pt x="191233" y="170176"/>
                  </a:lnTo>
                  <a:lnTo>
                    <a:pt x="190777" y="170754"/>
                  </a:lnTo>
                  <a:lnTo>
                    <a:pt x="190322" y="171374"/>
                  </a:lnTo>
                  <a:lnTo>
                    <a:pt x="189826" y="171953"/>
                  </a:lnTo>
                  <a:lnTo>
                    <a:pt x="189661" y="172284"/>
                  </a:lnTo>
                  <a:lnTo>
                    <a:pt x="189454" y="172614"/>
                  </a:lnTo>
                  <a:lnTo>
                    <a:pt x="189330" y="173028"/>
                  </a:lnTo>
                  <a:lnTo>
                    <a:pt x="189205" y="173482"/>
                  </a:lnTo>
                  <a:lnTo>
                    <a:pt x="189123" y="174020"/>
                  </a:lnTo>
                  <a:lnTo>
                    <a:pt x="189081" y="174557"/>
                  </a:lnTo>
                  <a:lnTo>
                    <a:pt x="191977" y="174970"/>
                  </a:lnTo>
                  <a:lnTo>
                    <a:pt x="192887" y="176872"/>
                  </a:lnTo>
                  <a:lnTo>
                    <a:pt x="193425" y="177947"/>
                  </a:lnTo>
                  <a:lnTo>
                    <a:pt x="194004" y="179063"/>
                  </a:lnTo>
                  <a:lnTo>
                    <a:pt x="194584" y="180137"/>
                  </a:lnTo>
                  <a:lnTo>
                    <a:pt x="195287" y="181129"/>
                  </a:lnTo>
                  <a:lnTo>
                    <a:pt x="195618" y="181543"/>
                  </a:lnTo>
                  <a:lnTo>
                    <a:pt x="195949" y="181915"/>
                  </a:lnTo>
                  <a:lnTo>
                    <a:pt x="196280" y="182245"/>
                  </a:lnTo>
                  <a:lnTo>
                    <a:pt x="196611" y="182535"/>
                  </a:lnTo>
                  <a:lnTo>
                    <a:pt x="201244" y="183816"/>
                  </a:lnTo>
                  <a:lnTo>
                    <a:pt x="205381" y="185552"/>
                  </a:lnTo>
                  <a:lnTo>
                    <a:pt x="209643" y="187371"/>
                  </a:lnTo>
                  <a:lnTo>
                    <a:pt x="218082" y="190926"/>
                  </a:lnTo>
                  <a:lnTo>
                    <a:pt x="218992" y="191298"/>
                  </a:lnTo>
                  <a:lnTo>
                    <a:pt x="219944" y="191628"/>
                  </a:lnTo>
                  <a:lnTo>
                    <a:pt x="221888" y="192331"/>
                  </a:lnTo>
                  <a:lnTo>
                    <a:pt x="223709" y="192992"/>
                  </a:lnTo>
                  <a:lnTo>
                    <a:pt x="224660" y="193364"/>
                  </a:lnTo>
                  <a:lnTo>
                    <a:pt x="225529" y="193736"/>
                  </a:lnTo>
                  <a:lnTo>
                    <a:pt x="226398" y="194233"/>
                  </a:lnTo>
                  <a:lnTo>
                    <a:pt x="227184" y="194687"/>
                  </a:lnTo>
                  <a:lnTo>
                    <a:pt x="227929" y="195183"/>
                  </a:lnTo>
                  <a:lnTo>
                    <a:pt x="228673" y="195762"/>
                  </a:lnTo>
                  <a:lnTo>
                    <a:pt x="228963" y="196093"/>
                  </a:lnTo>
                  <a:lnTo>
                    <a:pt x="229253" y="196465"/>
                  </a:lnTo>
                  <a:lnTo>
                    <a:pt x="229542" y="196795"/>
                  </a:lnTo>
                  <a:lnTo>
                    <a:pt x="229832" y="197167"/>
                  </a:lnTo>
                  <a:lnTo>
                    <a:pt x="230039" y="197581"/>
                  </a:lnTo>
                  <a:lnTo>
                    <a:pt x="230287" y="197994"/>
                  </a:lnTo>
                  <a:lnTo>
                    <a:pt x="230494" y="198407"/>
                  </a:lnTo>
                  <a:lnTo>
                    <a:pt x="230659" y="198945"/>
                  </a:lnTo>
                  <a:lnTo>
                    <a:pt x="230700" y="202293"/>
                  </a:lnTo>
                  <a:lnTo>
                    <a:pt x="230825" y="206674"/>
                  </a:lnTo>
                  <a:lnTo>
                    <a:pt x="230907" y="211262"/>
                  </a:lnTo>
                  <a:lnTo>
                    <a:pt x="230949" y="213412"/>
                  </a:lnTo>
                  <a:lnTo>
                    <a:pt x="230907" y="215313"/>
                  </a:lnTo>
                  <a:lnTo>
                    <a:pt x="123591" y="215313"/>
                  </a:lnTo>
                  <a:lnTo>
                    <a:pt x="123550" y="213412"/>
                  </a:lnTo>
                  <a:lnTo>
                    <a:pt x="123591" y="211262"/>
                  </a:lnTo>
                  <a:lnTo>
                    <a:pt x="123674" y="206674"/>
                  </a:lnTo>
                  <a:lnTo>
                    <a:pt x="123756" y="202293"/>
                  </a:lnTo>
                  <a:lnTo>
                    <a:pt x="123798" y="198945"/>
                  </a:lnTo>
                  <a:lnTo>
                    <a:pt x="124005" y="198407"/>
                  </a:lnTo>
                  <a:lnTo>
                    <a:pt x="124170" y="197994"/>
                  </a:lnTo>
                  <a:lnTo>
                    <a:pt x="124419" y="197581"/>
                  </a:lnTo>
                  <a:lnTo>
                    <a:pt x="124667" y="197167"/>
                  </a:lnTo>
                  <a:lnTo>
                    <a:pt x="124956" y="196795"/>
                  </a:lnTo>
                  <a:lnTo>
                    <a:pt x="125246" y="196465"/>
                  </a:lnTo>
                  <a:lnTo>
                    <a:pt x="125535" y="196093"/>
                  </a:lnTo>
                  <a:lnTo>
                    <a:pt x="125866" y="195762"/>
                  </a:lnTo>
                  <a:lnTo>
                    <a:pt x="126528" y="195183"/>
                  </a:lnTo>
                  <a:lnTo>
                    <a:pt x="127314" y="194687"/>
                  </a:lnTo>
                  <a:lnTo>
                    <a:pt x="128100" y="194233"/>
                  </a:lnTo>
                  <a:lnTo>
                    <a:pt x="128928" y="193736"/>
                  </a:lnTo>
                  <a:lnTo>
                    <a:pt x="129838" y="193364"/>
                  </a:lnTo>
                  <a:lnTo>
                    <a:pt x="130748" y="192992"/>
                  </a:lnTo>
                  <a:lnTo>
                    <a:pt x="132651" y="192331"/>
                  </a:lnTo>
                  <a:lnTo>
                    <a:pt x="134554" y="191628"/>
                  </a:lnTo>
                  <a:lnTo>
                    <a:pt x="135464" y="191298"/>
                  </a:lnTo>
                  <a:lnTo>
                    <a:pt x="136457" y="190926"/>
                  </a:lnTo>
                  <a:lnTo>
                    <a:pt x="144814" y="187371"/>
                  </a:lnTo>
                  <a:lnTo>
                    <a:pt x="149076" y="185552"/>
                  </a:lnTo>
                  <a:lnTo>
                    <a:pt x="153213" y="183816"/>
                  </a:lnTo>
                  <a:lnTo>
                    <a:pt x="157846" y="182535"/>
                  </a:lnTo>
                  <a:lnTo>
                    <a:pt x="158177" y="182245"/>
                  </a:lnTo>
                  <a:lnTo>
                    <a:pt x="158508" y="181915"/>
                  </a:lnTo>
                  <a:lnTo>
                    <a:pt x="158880" y="181543"/>
                  </a:lnTo>
                  <a:lnTo>
                    <a:pt x="159211" y="181129"/>
                  </a:lnTo>
                  <a:lnTo>
                    <a:pt x="159873" y="180137"/>
                  </a:lnTo>
                  <a:lnTo>
                    <a:pt x="160494" y="179063"/>
                  </a:lnTo>
                  <a:lnTo>
                    <a:pt x="161073" y="177947"/>
                  </a:lnTo>
                  <a:lnTo>
                    <a:pt x="161611" y="176872"/>
                  </a:lnTo>
                  <a:lnTo>
                    <a:pt x="162480" y="174970"/>
                  </a:lnTo>
                  <a:lnTo>
                    <a:pt x="164672" y="174474"/>
                  </a:lnTo>
                  <a:lnTo>
                    <a:pt x="164548" y="173978"/>
                  </a:lnTo>
                  <a:lnTo>
                    <a:pt x="164424" y="173524"/>
                  </a:lnTo>
                  <a:lnTo>
                    <a:pt x="164259" y="173110"/>
                  </a:lnTo>
                  <a:lnTo>
                    <a:pt x="164093" y="172780"/>
                  </a:lnTo>
                  <a:lnTo>
                    <a:pt x="163928" y="172490"/>
                  </a:lnTo>
                  <a:lnTo>
                    <a:pt x="163721" y="172201"/>
                  </a:lnTo>
                  <a:lnTo>
                    <a:pt x="163307" y="171705"/>
                  </a:lnTo>
                  <a:lnTo>
                    <a:pt x="162852" y="171209"/>
                  </a:lnTo>
                  <a:lnTo>
                    <a:pt x="162438" y="170713"/>
                  </a:lnTo>
                  <a:lnTo>
                    <a:pt x="162232" y="170465"/>
                  </a:lnTo>
                  <a:lnTo>
                    <a:pt x="162066" y="170176"/>
                  </a:lnTo>
                  <a:lnTo>
                    <a:pt x="161901" y="169886"/>
                  </a:lnTo>
                  <a:lnTo>
                    <a:pt x="161735" y="169555"/>
                  </a:lnTo>
                  <a:lnTo>
                    <a:pt x="160949" y="160710"/>
                  </a:lnTo>
                  <a:lnTo>
                    <a:pt x="160825" y="160751"/>
                  </a:lnTo>
                  <a:lnTo>
                    <a:pt x="160577" y="160710"/>
                  </a:lnTo>
                  <a:lnTo>
                    <a:pt x="159873" y="160586"/>
                  </a:lnTo>
                  <a:lnTo>
                    <a:pt x="159129" y="160379"/>
                  </a:lnTo>
                  <a:lnTo>
                    <a:pt x="158674" y="160214"/>
                  </a:lnTo>
                  <a:lnTo>
                    <a:pt x="158343" y="160007"/>
                  </a:lnTo>
                  <a:lnTo>
                    <a:pt x="158136" y="159759"/>
                  </a:lnTo>
                  <a:lnTo>
                    <a:pt x="157888" y="159511"/>
                  </a:lnTo>
                  <a:lnTo>
                    <a:pt x="157681" y="159263"/>
                  </a:lnTo>
                  <a:lnTo>
                    <a:pt x="157308" y="158643"/>
                  </a:lnTo>
                  <a:lnTo>
                    <a:pt x="156977" y="157982"/>
                  </a:lnTo>
                  <a:lnTo>
                    <a:pt x="156688" y="157196"/>
                  </a:lnTo>
                  <a:lnTo>
                    <a:pt x="156481" y="156370"/>
                  </a:lnTo>
                  <a:lnTo>
                    <a:pt x="156233" y="155543"/>
                  </a:lnTo>
                  <a:lnTo>
                    <a:pt x="156067" y="154592"/>
                  </a:lnTo>
                  <a:lnTo>
                    <a:pt x="155902" y="153724"/>
                  </a:lnTo>
                  <a:lnTo>
                    <a:pt x="155819" y="152774"/>
                  </a:lnTo>
                  <a:lnTo>
                    <a:pt x="155654" y="151038"/>
                  </a:lnTo>
                  <a:lnTo>
                    <a:pt x="155447" y="148103"/>
                  </a:lnTo>
                  <a:lnTo>
                    <a:pt x="155447" y="147855"/>
                  </a:lnTo>
                  <a:lnTo>
                    <a:pt x="155488" y="147607"/>
                  </a:lnTo>
                  <a:lnTo>
                    <a:pt x="155571" y="147359"/>
                  </a:lnTo>
                  <a:lnTo>
                    <a:pt x="155654" y="147111"/>
                  </a:lnTo>
                  <a:lnTo>
                    <a:pt x="155902" y="146615"/>
                  </a:lnTo>
                  <a:lnTo>
                    <a:pt x="156191" y="145995"/>
                  </a:lnTo>
                  <a:lnTo>
                    <a:pt x="156522" y="145416"/>
                  </a:lnTo>
                  <a:lnTo>
                    <a:pt x="156646" y="145085"/>
                  </a:lnTo>
                  <a:lnTo>
                    <a:pt x="156729" y="144755"/>
                  </a:lnTo>
                  <a:lnTo>
                    <a:pt x="156771" y="144383"/>
                  </a:lnTo>
                  <a:lnTo>
                    <a:pt x="156812" y="143928"/>
                  </a:lnTo>
                  <a:lnTo>
                    <a:pt x="156812" y="143515"/>
                  </a:lnTo>
                  <a:lnTo>
                    <a:pt x="156729" y="143060"/>
                  </a:lnTo>
                  <a:lnTo>
                    <a:pt x="156440" y="141696"/>
                  </a:lnTo>
                  <a:lnTo>
                    <a:pt x="156191" y="140414"/>
                  </a:lnTo>
                  <a:lnTo>
                    <a:pt x="156026" y="139092"/>
                  </a:lnTo>
                  <a:lnTo>
                    <a:pt x="155860" y="137893"/>
                  </a:lnTo>
                  <a:lnTo>
                    <a:pt x="155778" y="136694"/>
                  </a:lnTo>
                  <a:lnTo>
                    <a:pt x="155695" y="135578"/>
                  </a:lnTo>
                  <a:lnTo>
                    <a:pt x="155695" y="134462"/>
                  </a:lnTo>
                  <a:lnTo>
                    <a:pt x="155695" y="133429"/>
                  </a:lnTo>
                  <a:lnTo>
                    <a:pt x="155736" y="132354"/>
                  </a:lnTo>
                  <a:lnTo>
                    <a:pt x="155819" y="131404"/>
                  </a:lnTo>
                  <a:lnTo>
                    <a:pt x="155943" y="130453"/>
                  </a:lnTo>
                  <a:lnTo>
                    <a:pt x="156109" y="129585"/>
                  </a:lnTo>
                  <a:lnTo>
                    <a:pt x="156315" y="128717"/>
                  </a:lnTo>
                  <a:lnTo>
                    <a:pt x="156564" y="127890"/>
                  </a:lnTo>
                  <a:lnTo>
                    <a:pt x="156812" y="127105"/>
                  </a:lnTo>
                  <a:lnTo>
                    <a:pt x="157102" y="126402"/>
                  </a:lnTo>
                  <a:lnTo>
                    <a:pt x="157432" y="125658"/>
                  </a:lnTo>
                  <a:lnTo>
                    <a:pt x="157763" y="124997"/>
                  </a:lnTo>
                  <a:lnTo>
                    <a:pt x="158136" y="124377"/>
                  </a:lnTo>
                  <a:lnTo>
                    <a:pt x="158508" y="123756"/>
                  </a:lnTo>
                  <a:lnTo>
                    <a:pt x="158963" y="123178"/>
                  </a:lnTo>
                  <a:lnTo>
                    <a:pt x="159418" y="122640"/>
                  </a:lnTo>
                  <a:lnTo>
                    <a:pt x="159873" y="122144"/>
                  </a:lnTo>
                  <a:lnTo>
                    <a:pt x="160370" y="121690"/>
                  </a:lnTo>
                  <a:lnTo>
                    <a:pt x="160949" y="121235"/>
                  </a:lnTo>
                  <a:lnTo>
                    <a:pt x="161487" y="120822"/>
                  </a:lnTo>
                  <a:lnTo>
                    <a:pt x="162025" y="120491"/>
                  </a:lnTo>
                  <a:lnTo>
                    <a:pt x="162604" y="120119"/>
                  </a:lnTo>
                  <a:lnTo>
                    <a:pt x="163224" y="119830"/>
                  </a:lnTo>
                  <a:lnTo>
                    <a:pt x="163845" y="119540"/>
                  </a:lnTo>
                  <a:lnTo>
                    <a:pt x="164466" y="119292"/>
                  </a:lnTo>
                  <a:lnTo>
                    <a:pt x="165127" y="119044"/>
                  </a:lnTo>
                  <a:lnTo>
                    <a:pt x="167155" y="118218"/>
                  </a:lnTo>
                  <a:lnTo>
                    <a:pt x="168354" y="117804"/>
                  </a:lnTo>
                  <a:lnTo>
                    <a:pt x="169554" y="117391"/>
                  </a:lnTo>
                  <a:lnTo>
                    <a:pt x="170837" y="117019"/>
                  </a:lnTo>
                  <a:lnTo>
                    <a:pt x="172243" y="116647"/>
                  </a:lnTo>
                  <a:lnTo>
                    <a:pt x="173650" y="116358"/>
                  </a:lnTo>
                  <a:lnTo>
                    <a:pt x="175098" y="116110"/>
                  </a:lnTo>
                  <a:lnTo>
                    <a:pt x="176587" y="115944"/>
                  </a:lnTo>
                  <a:lnTo>
                    <a:pt x="177415" y="115944"/>
                  </a:lnTo>
                  <a:close/>
                  <a:moveTo>
                    <a:pt x="257091" y="61382"/>
                  </a:moveTo>
                  <a:lnTo>
                    <a:pt x="257091" y="109115"/>
                  </a:lnTo>
                  <a:lnTo>
                    <a:pt x="275906" y="109115"/>
                  </a:lnTo>
                  <a:lnTo>
                    <a:pt x="275906" y="61382"/>
                  </a:lnTo>
                  <a:close/>
                  <a:moveTo>
                    <a:pt x="107167" y="61382"/>
                  </a:moveTo>
                  <a:lnTo>
                    <a:pt x="107167" y="269875"/>
                  </a:lnTo>
                  <a:lnTo>
                    <a:pt x="247373" y="269875"/>
                  </a:lnTo>
                  <a:lnTo>
                    <a:pt x="247373" y="61382"/>
                  </a:lnTo>
                  <a:close/>
                  <a:moveTo>
                    <a:pt x="76345" y="61382"/>
                  </a:moveTo>
                  <a:lnTo>
                    <a:pt x="75725" y="61424"/>
                  </a:lnTo>
                  <a:lnTo>
                    <a:pt x="75104" y="61506"/>
                  </a:lnTo>
                  <a:lnTo>
                    <a:pt x="74484" y="61630"/>
                  </a:lnTo>
                  <a:lnTo>
                    <a:pt x="73905" y="61754"/>
                  </a:lnTo>
                  <a:lnTo>
                    <a:pt x="73325" y="61920"/>
                  </a:lnTo>
                  <a:lnTo>
                    <a:pt x="72705" y="62126"/>
                  </a:lnTo>
                  <a:lnTo>
                    <a:pt x="72167" y="62333"/>
                  </a:lnTo>
                  <a:lnTo>
                    <a:pt x="71629" y="62622"/>
                  </a:lnTo>
                  <a:lnTo>
                    <a:pt x="71091" y="62870"/>
                  </a:lnTo>
                  <a:lnTo>
                    <a:pt x="70553" y="63160"/>
                  </a:lnTo>
                  <a:lnTo>
                    <a:pt x="70057" y="63490"/>
                  </a:lnTo>
                  <a:lnTo>
                    <a:pt x="69561" y="63821"/>
                  </a:lnTo>
                  <a:lnTo>
                    <a:pt x="69105" y="64193"/>
                  </a:lnTo>
                  <a:lnTo>
                    <a:pt x="68692" y="64565"/>
                  </a:lnTo>
                  <a:lnTo>
                    <a:pt x="68195" y="65020"/>
                  </a:lnTo>
                  <a:lnTo>
                    <a:pt x="67823" y="65433"/>
                  </a:lnTo>
                  <a:lnTo>
                    <a:pt x="67451" y="65888"/>
                  </a:lnTo>
                  <a:lnTo>
                    <a:pt x="67078" y="66342"/>
                  </a:lnTo>
                  <a:lnTo>
                    <a:pt x="66747" y="66797"/>
                  </a:lnTo>
                  <a:lnTo>
                    <a:pt x="66416" y="67334"/>
                  </a:lnTo>
                  <a:lnTo>
                    <a:pt x="66085" y="67872"/>
                  </a:lnTo>
                  <a:lnTo>
                    <a:pt x="65796" y="68368"/>
                  </a:lnTo>
                  <a:lnTo>
                    <a:pt x="65548" y="68905"/>
                  </a:lnTo>
                  <a:lnTo>
                    <a:pt x="65341" y="69525"/>
                  </a:lnTo>
                  <a:lnTo>
                    <a:pt x="65175" y="70063"/>
                  </a:lnTo>
                  <a:lnTo>
                    <a:pt x="65010" y="70641"/>
                  </a:lnTo>
                  <a:lnTo>
                    <a:pt x="64844" y="71220"/>
                  </a:lnTo>
                  <a:lnTo>
                    <a:pt x="64761" y="71881"/>
                  </a:lnTo>
                  <a:lnTo>
                    <a:pt x="64679" y="72501"/>
                  </a:lnTo>
                  <a:lnTo>
                    <a:pt x="64637" y="73121"/>
                  </a:lnTo>
                  <a:lnTo>
                    <a:pt x="64596" y="73741"/>
                  </a:lnTo>
                  <a:lnTo>
                    <a:pt x="64596" y="257516"/>
                  </a:lnTo>
                  <a:lnTo>
                    <a:pt x="64637" y="258136"/>
                  </a:lnTo>
                  <a:lnTo>
                    <a:pt x="64679" y="258756"/>
                  </a:lnTo>
                  <a:lnTo>
                    <a:pt x="64761" y="259376"/>
                  </a:lnTo>
                  <a:lnTo>
                    <a:pt x="64844" y="259996"/>
                  </a:lnTo>
                  <a:lnTo>
                    <a:pt x="65010" y="260616"/>
                  </a:lnTo>
                  <a:lnTo>
                    <a:pt x="65175" y="261195"/>
                  </a:lnTo>
                  <a:lnTo>
                    <a:pt x="65341" y="261732"/>
                  </a:lnTo>
                  <a:lnTo>
                    <a:pt x="65548" y="262352"/>
                  </a:lnTo>
                  <a:lnTo>
                    <a:pt x="65796" y="262890"/>
                  </a:lnTo>
                  <a:lnTo>
                    <a:pt x="66085" y="263386"/>
                  </a:lnTo>
                  <a:lnTo>
                    <a:pt x="66416" y="263923"/>
                  </a:lnTo>
                  <a:lnTo>
                    <a:pt x="66747" y="264419"/>
                  </a:lnTo>
                  <a:lnTo>
                    <a:pt x="67078" y="264915"/>
                  </a:lnTo>
                  <a:lnTo>
                    <a:pt x="67451" y="265370"/>
                  </a:lnTo>
                  <a:lnTo>
                    <a:pt x="67823" y="265824"/>
                  </a:lnTo>
                  <a:lnTo>
                    <a:pt x="68195" y="266238"/>
                  </a:lnTo>
                  <a:lnTo>
                    <a:pt x="68692" y="266693"/>
                  </a:lnTo>
                  <a:lnTo>
                    <a:pt x="69105" y="267065"/>
                  </a:lnTo>
                  <a:lnTo>
                    <a:pt x="69561" y="267437"/>
                  </a:lnTo>
                  <a:lnTo>
                    <a:pt x="70057" y="267767"/>
                  </a:lnTo>
                  <a:lnTo>
                    <a:pt x="70553" y="268056"/>
                  </a:lnTo>
                  <a:lnTo>
                    <a:pt x="71091" y="268387"/>
                  </a:lnTo>
                  <a:lnTo>
                    <a:pt x="71629" y="268635"/>
                  </a:lnTo>
                  <a:lnTo>
                    <a:pt x="72167" y="268925"/>
                  </a:lnTo>
                  <a:lnTo>
                    <a:pt x="72705" y="269131"/>
                  </a:lnTo>
                  <a:lnTo>
                    <a:pt x="73325" y="269338"/>
                  </a:lnTo>
                  <a:lnTo>
                    <a:pt x="73905" y="269503"/>
                  </a:lnTo>
                  <a:lnTo>
                    <a:pt x="74484" y="269627"/>
                  </a:lnTo>
                  <a:lnTo>
                    <a:pt x="75104" y="269751"/>
                  </a:lnTo>
                  <a:lnTo>
                    <a:pt x="75725" y="269834"/>
                  </a:lnTo>
                  <a:lnTo>
                    <a:pt x="76345" y="269875"/>
                  </a:lnTo>
                  <a:lnTo>
                    <a:pt x="76966" y="269875"/>
                  </a:lnTo>
                  <a:lnTo>
                    <a:pt x="92273" y="269875"/>
                  </a:lnTo>
                  <a:lnTo>
                    <a:pt x="92273" y="61382"/>
                  </a:lnTo>
                  <a:lnTo>
                    <a:pt x="76966" y="61382"/>
                  </a:lnTo>
                  <a:close/>
                  <a:moveTo>
                    <a:pt x="175941" y="0"/>
                  </a:moveTo>
                  <a:cubicBezTo>
                    <a:pt x="273111" y="0"/>
                    <a:pt x="351882" y="78771"/>
                    <a:pt x="351882" y="175941"/>
                  </a:cubicBezTo>
                  <a:cubicBezTo>
                    <a:pt x="351882" y="273111"/>
                    <a:pt x="273111" y="351882"/>
                    <a:pt x="175941" y="351882"/>
                  </a:cubicBezTo>
                  <a:cubicBezTo>
                    <a:pt x="78771" y="351882"/>
                    <a:pt x="0" y="273111"/>
                    <a:pt x="0" y="175941"/>
                  </a:cubicBezTo>
                  <a:cubicBezTo>
                    <a:pt x="0" y="78771"/>
                    <a:pt x="78771" y="0"/>
                    <a:pt x="175941" y="0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0" name="KSO_Shape"/>
          <p:cNvSpPr/>
          <p:nvPr/>
        </p:nvSpPr>
        <p:spPr>
          <a:xfrm rot="2399371">
            <a:off x="4061662" y="766361"/>
            <a:ext cx="1060187" cy="75273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305006" y="2823210"/>
            <a:ext cx="44710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中国移动通讯产品介绍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999654" y="3300170"/>
            <a:ext cx="17940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473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 pattern="rectang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/>
      <p:bldP spid="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1182688" y="1475479"/>
            <a:ext cx="4641642" cy="4185602"/>
            <a:chOff x="1182688" y="1475479"/>
            <a:chExt cx="4641642" cy="4185602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4633124" y="2648339"/>
              <a:ext cx="610673" cy="449487"/>
            </a:xfrm>
            <a:custGeom>
              <a:avLst/>
              <a:gdLst>
                <a:gd name="T0" fmla="*/ 40 w 340"/>
                <a:gd name="T1" fmla="*/ 89 h 250"/>
                <a:gd name="T2" fmla="*/ 34 w 340"/>
                <a:gd name="T3" fmla="*/ 66 h 250"/>
                <a:gd name="T4" fmla="*/ 82 w 340"/>
                <a:gd name="T5" fmla="*/ 19 h 250"/>
                <a:gd name="T6" fmla="*/ 84 w 340"/>
                <a:gd name="T7" fmla="*/ 19 h 250"/>
                <a:gd name="T8" fmla="*/ 120 w 340"/>
                <a:gd name="T9" fmla="*/ 0 h 250"/>
                <a:gd name="T10" fmla="*/ 156 w 340"/>
                <a:gd name="T11" fmla="*/ 25 h 250"/>
                <a:gd name="T12" fmla="*/ 166 w 340"/>
                <a:gd name="T13" fmla="*/ 24 h 250"/>
                <a:gd name="T14" fmla="*/ 196 w 340"/>
                <a:gd name="T15" fmla="*/ 31 h 250"/>
                <a:gd name="T16" fmla="*/ 228 w 340"/>
                <a:gd name="T17" fmla="*/ 13 h 250"/>
                <a:gd name="T18" fmla="*/ 262 w 340"/>
                <a:gd name="T19" fmla="*/ 35 h 250"/>
                <a:gd name="T20" fmla="*/ 290 w 340"/>
                <a:gd name="T21" fmla="*/ 27 h 250"/>
                <a:gd name="T22" fmla="*/ 340 w 340"/>
                <a:gd name="T23" fmla="*/ 77 h 250"/>
                <a:gd name="T24" fmla="*/ 321 w 340"/>
                <a:gd name="T25" fmla="*/ 114 h 250"/>
                <a:gd name="T26" fmla="*/ 328 w 340"/>
                <a:gd name="T27" fmla="*/ 136 h 250"/>
                <a:gd name="T28" fmla="*/ 286 w 340"/>
                <a:gd name="T29" fmla="*/ 175 h 250"/>
                <a:gd name="T30" fmla="*/ 274 w 340"/>
                <a:gd name="T31" fmla="*/ 173 h 250"/>
                <a:gd name="T32" fmla="*/ 210 w 340"/>
                <a:gd name="T33" fmla="*/ 183 h 250"/>
                <a:gd name="T34" fmla="*/ 90 w 340"/>
                <a:gd name="T35" fmla="*/ 241 h 250"/>
                <a:gd name="T36" fmla="*/ 137 w 340"/>
                <a:gd name="T37" fmla="*/ 191 h 250"/>
                <a:gd name="T38" fmla="*/ 116 w 340"/>
                <a:gd name="T39" fmla="*/ 195 h 250"/>
                <a:gd name="T40" fmla="*/ 69 w 340"/>
                <a:gd name="T41" fmla="*/ 171 h 250"/>
                <a:gd name="T42" fmla="*/ 49 w 340"/>
                <a:gd name="T43" fmla="*/ 174 h 250"/>
                <a:gd name="T44" fmla="*/ 0 w 340"/>
                <a:gd name="T45" fmla="*/ 131 h 250"/>
                <a:gd name="T46" fmla="*/ 40 w 340"/>
                <a:gd name="T47" fmla="*/ 8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0" h="250">
                  <a:moveTo>
                    <a:pt x="40" y="89"/>
                  </a:moveTo>
                  <a:cubicBezTo>
                    <a:pt x="36" y="82"/>
                    <a:pt x="34" y="74"/>
                    <a:pt x="34" y="66"/>
                  </a:cubicBezTo>
                  <a:cubicBezTo>
                    <a:pt x="34" y="40"/>
                    <a:pt x="56" y="19"/>
                    <a:pt x="8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9" y="8"/>
                    <a:pt x="103" y="0"/>
                    <a:pt x="120" y="0"/>
                  </a:cubicBezTo>
                  <a:cubicBezTo>
                    <a:pt x="138" y="1"/>
                    <a:pt x="154" y="11"/>
                    <a:pt x="156" y="25"/>
                  </a:cubicBezTo>
                  <a:cubicBezTo>
                    <a:pt x="160" y="24"/>
                    <a:pt x="163" y="24"/>
                    <a:pt x="166" y="24"/>
                  </a:cubicBezTo>
                  <a:cubicBezTo>
                    <a:pt x="177" y="24"/>
                    <a:pt x="187" y="27"/>
                    <a:pt x="196" y="31"/>
                  </a:cubicBezTo>
                  <a:cubicBezTo>
                    <a:pt x="203" y="20"/>
                    <a:pt x="215" y="13"/>
                    <a:pt x="228" y="13"/>
                  </a:cubicBezTo>
                  <a:cubicBezTo>
                    <a:pt x="243" y="13"/>
                    <a:pt x="256" y="22"/>
                    <a:pt x="262" y="35"/>
                  </a:cubicBezTo>
                  <a:cubicBezTo>
                    <a:pt x="270" y="30"/>
                    <a:pt x="280" y="27"/>
                    <a:pt x="290" y="27"/>
                  </a:cubicBezTo>
                  <a:cubicBezTo>
                    <a:pt x="318" y="27"/>
                    <a:pt x="340" y="50"/>
                    <a:pt x="340" y="77"/>
                  </a:cubicBezTo>
                  <a:cubicBezTo>
                    <a:pt x="340" y="92"/>
                    <a:pt x="332" y="105"/>
                    <a:pt x="321" y="114"/>
                  </a:cubicBezTo>
                  <a:cubicBezTo>
                    <a:pt x="325" y="120"/>
                    <a:pt x="328" y="128"/>
                    <a:pt x="328" y="136"/>
                  </a:cubicBezTo>
                  <a:cubicBezTo>
                    <a:pt x="328" y="158"/>
                    <a:pt x="309" y="175"/>
                    <a:pt x="286" y="175"/>
                  </a:cubicBezTo>
                  <a:cubicBezTo>
                    <a:pt x="282" y="175"/>
                    <a:pt x="274" y="173"/>
                    <a:pt x="274" y="173"/>
                  </a:cubicBezTo>
                  <a:cubicBezTo>
                    <a:pt x="256" y="202"/>
                    <a:pt x="206" y="188"/>
                    <a:pt x="210" y="183"/>
                  </a:cubicBezTo>
                  <a:cubicBezTo>
                    <a:pt x="153" y="250"/>
                    <a:pt x="91" y="242"/>
                    <a:pt x="90" y="241"/>
                  </a:cubicBezTo>
                  <a:cubicBezTo>
                    <a:pt x="114" y="235"/>
                    <a:pt x="127" y="216"/>
                    <a:pt x="137" y="191"/>
                  </a:cubicBezTo>
                  <a:cubicBezTo>
                    <a:pt x="131" y="194"/>
                    <a:pt x="124" y="195"/>
                    <a:pt x="116" y="195"/>
                  </a:cubicBezTo>
                  <a:cubicBezTo>
                    <a:pt x="96" y="194"/>
                    <a:pt x="79" y="185"/>
                    <a:pt x="69" y="171"/>
                  </a:cubicBezTo>
                  <a:cubicBezTo>
                    <a:pt x="63" y="173"/>
                    <a:pt x="56" y="174"/>
                    <a:pt x="49" y="174"/>
                  </a:cubicBezTo>
                  <a:cubicBezTo>
                    <a:pt x="22" y="174"/>
                    <a:pt x="0" y="155"/>
                    <a:pt x="0" y="131"/>
                  </a:cubicBezTo>
                  <a:cubicBezTo>
                    <a:pt x="0" y="110"/>
                    <a:pt x="17" y="93"/>
                    <a:pt x="40" y="89"/>
                  </a:cubicBez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4224261" y="4479048"/>
              <a:ext cx="1474265" cy="1041813"/>
            </a:xfrm>
            <a:custGeom>
              <a:avLst/>
              <a:gdLst>
                <a:gd name="T0" fmla="*/ 804 w 821"/>
                <a:gd name="T1" fmla="*/ 0 h 580"/>
                <a:gd name="T2" fmla="*/ 19 w 821"/>
                <a:gd name="T3" fmla="*/ 0 h 580"/>
                <a:gd name="T4" fmla="*/ 0 w 821"/>
                <a:gd name="T5" fmla="*/ 18 h 580"/>
                <a:gd name="T6" fmla="*/ 0 w 821"/>
                <a:gd name="T7" fmla="*/ 560 h 580"/>
                <a:gd name="T8" fmla="*/ 19 w 821"/>
                <a:gd name="T9" fmla="*/ 580 h 580"/>
                <a:gd name="T10" fmla="*/ 804 w 821"/>
                <a:gd name="T11" fmla="*/ 580 h 580"/>
                <a:gd name="T12" fmla="*/ 821 w 821"/>
                <a:gd name="T13" fmla="*/ 560 h 580"/>
                <a:gd name="T14" fmla="*/ 821 w 821"/>
                <a:gd name="T15" fmla="*/ 18 h 580"/>
                <a:gd name="T16" fmla="*/ 804 w 821"/>
                <a:gd name="T17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1" h="580">
                  <a:moveTo>
                    <a:pt x="80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7"/>
                    <a:pt x="0" y="18"/>
                  </a:cubicBezTo>
                  <a:cubicBezTo>
                    <a:pt x="0" y="560"/>
                    <a:pt x="0" y="560"/>
                    <a:pt x="0" y="560"/>
                  </a:cubicBezTo>
                  <a:cubicBezTo>
                    <a:pt x="0" y="570"/>
                    <a:pt x="9" y="580"/>
                    <a:pt x="19" y="580"/>
                  </a:cubicBezTo>
                  <a:cubicBezTo>
                    <a:pt x="804" y="580"/>
                    <a:pt x="804" y="580"/>
                    <a:pt x="804" y="580"/>
                  </a:cubicBezTo>
                  <a:cubicBezTo>
                    <a:pt x="815" y="580"/>
                    <a:pt x="821" y="570"/>
                    <a:pt x="821" y="560"/>
                  </a:cubicBezTo>
                  <a:cubicBezTo>
                    <a:pt x="821" y="18"/>
                    <a:pt x="821" y="18"/>
                    <a:pt x="821" y="18"/>
                  </a:cubicBezTo>
                  <a:cubicBezTo>
                    <a:pt x="821" y="7"/>
                    <a:pt x="814" y="0"/>
                    <a:pt x="804" y="0"/>
                  </a:cubicBezTo>
                  <a:close/>
                </a:path>
              </a:pathLst>
            </a:custGeom>
            <a:solidFill>
              <a:srgbClr val="012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4293715" y="4555055"/>
              <a:ext cx="1322252" cy="876696"/>
            </a:xfrm>
            <a:custGeom>
              <a:avLst/>
              <a:gdLst>
                <a:gd name="T0" fmla="*/ 736 w 736"/>
                <a:gd name="T1" fmla="*/ 471 h 488"/>
                <a:gd name="T2" fmla="*/ 722 w 736"/>
                <a:gd name="T3" fmla="*/ 488 h 488"/>
                <a:gd name="T4" fmla="*/ 26 w 736"/>
                <a:gd name="T5" fmla="*/ 488 h 488"/>
                <a:gd name="T6" fmla="*/ 0 w 736"/>
                <a:gd name="T7" fmla="*/ 471 h 488"/>
                <a:gd name="T8" fmla="*/ 0 w 736"/>
                <a:gd name="T9" fmla="*/ 22 h 488"/>
                <a:gd name="T10" fmla="*/ 26 w 736"/>
                <a:gd name="T11" fmla="*/ 0 h 488"/>
                <a:gd name="T12" fmla="*/ 722 w 736"/>
                <a:gd name="T13" fmla="*/ 0 h 488"/>
                <a:gd name="T14" fmla="*/ 736 w 736"/>
                <a:gd name="T15" fmla="*/ 22 h 488"/>
                <a:gd name="T16" fmla="*/ 736 w 736"/>
                <a:gd name="T17" fmla="*/ 47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6" h="488">
                  <a:moveTo>
                    <a:pt x="736" y="471"/>
                  </a:moveTo>
                  <a:cubicBezTo>
                    <a:pt x="736" y="483"/>
                    <a:pt x="733" y="488"/>
                    <a:pt x="722" y="488"/>
                  </a:cubicBezTo>
                  <a:cubicBezTo>
                    <a:pt x="26" y="488"/>
                    <a:pt x="26" y="488"/>
                    <a:pt x="26" y="488"/>
                  </a:cubicBezTo>
                  <a:cubicBezTo>
                    <a:pt x="15" y="488"/>
                    <a:pt x="0" y="483"/>
                    <a:pt x="0" y="47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5" y="0"/>
                    <a:pt x="26" y="0"/>
                  </a:cubicBezTo>
                  <a:cubicBezTo>
                    <a:pt x="722" y="0"/>
                    <a:pt x="722" y="0"/>
                    <a:pt x="722" y="0"/>
                  </a:cubicBezTo>
                  <a:cubicBezTo>
                    <a:pt x="733" y="0"/>
                    <a:pt x="736" y="10"/>
                    <a:pt x="736" y="22"/>
                  </a:cubicBezTo>
                  <a:lnTo>
                    <a:pt x="736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4093215" y="5553623"/>
              <a:ext cx="1731115" cy="86490"/>
            </a:xfrm>
            <a:custGeom>
              <a:avLst/>
              <a:gdLst>
                <a:gd name="T0" fmla="*/ 964 w 964"/>
                <a:gd name="T1" fmla="*/ 40 h 48"/>
                <a:gd name="T2" fmla="*/ 956 w 964"/>
                <a:gd name="T3" fmla="*/ 48 h 48"/>
                <a:gd name="T4" fmla="*/ 8 w 964"/>
                <a:gd name="T5" fmla="*/ 48 h 48"/>
                <a:gd name="T6" fmla="*/ 0 w 964"/>
                <a:gd name="T7" fmla="*/ 40 h 48"/>
                <a:gd name="T8" fmla="*/ 0 w 964"/>
                <a:gd name="T9" fmla="*/ 8 h 48"/>
                <a:gd name="T10" fmla="*/ 8 w 964"/>
                <a:gd name="T11" fmla="*/ 0 h 48"/>
                <a:gd name="T12" fmla="*/ 956 w 964"/>
                <a:gd name="T13" fmla="*/ 0 h 48"/>
                <a:gd name="T14" fmla="*/ 964 w 964"/>
                <a:gd name="T15" fmla="*/ 8 h 48"/>
                <a:gd name="T16" fmla="*/ 964 w 964"/>
                <a:gd name="T17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48">
                  <a:moveTo>
                    <a:pt x="964" y="40"/>
                  </a:moveTo>
                  <a:cubicBezTo>
                    <a:pt x="964" y="44"/>
                    <a:pt x="960" y="48"/>
                    <a:pt x="956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0" y="44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956" y="0"/>
                    <a:pt x="956" y="0"/>
                    <a:pt x="956" y="0"/>
                  </a:cubicBezTo>
                  <a:cubicBezTo>
                    <a:pt x="960" y="0"/>
                    <a:pt x="964" y="4"/>
                    <a:pt x="964" y="8"/>
                  </a:cubicBezTo>
                  <a:lnTo>
                    <a:pt x="964" y="40"/>
                  </a:lnTo>
                  <a:close/>
                </a:path>
              </a:pathLst>
            </a:custGeom>
            <a:solidFill>
              <a:srgbClr val="012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2229744" y="1913172"/>
              <a:ext cx="94353" cy="95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任意多边形: 形状 214"/>
            <p:cNvSpPr>
              <a:spLocks noChangeArrowheads="1"/>
            </p:cNvSpPr>
            <p:nvPr/>
          </p:nvSpPr>
          <p:spPr bwMode="auto">
            <a:xfrm>
              <a:off x="1190551" y="1534450"/>
              <a:ext cx="1163686" cy="853108"/>
            </a:xfrm>
            <a:custGeom>
              <a:avLst/>
              <a:gdLst>
                <a:gd name="connsiteX0" fmla="*/ 115888 w 1409700"/>
                <a:gd name="connsiteY0" fmla="*/ 96837 h 1033462"/>
                <a:gd name="connsiteX1" fmla="*/ 115888 w 1409700"/>
                <a:gd name="connsiteY1" fmla="*/ 935037 h 1033462"/>
                <a:gd name="connsiteX2" fmla="*/ 1209676 w 1409700"/>
                <a:gd name="connsiteY2" fmla="*/ 935037 h 1033462"/>
                <a:gd name="connsiteX3" fmla="*/ 1209676 w 1409700"/>
                <a:gd name="connsiteY3" fmla="*/ 96837 h 1033462"/>
                <a:gd name="connsiteX4" fmla="*/ 95720 w 1409700"/>
                <a:gd name="connsiteY4" fmla="*/ 0 h 1033462"/>
                <a:gd name="connsiteX5" fmla="*/ 1313980 w 1409700"/>
                <a:gd name="connsiteY5" fmla="*/ 2176 h 1033462"/>
                <a:gd name="connsiteX6" fmla="*/ 1409700 w 1409700"/>
                <a:gd name="connsiteY6" fmla="*/ 97907 h 1033462"/>
                <a:gd name="connsiteX7" fmla="*/ 1409700 w 1409700"/>
                <a:gd name="connsiteY7" fmla="*/ 937731 h 1033462"/>
                <a:gd name="connsiteX8" fmla="*/ 1313980 w 1409700"/>
                <a:gd name="connsiteY8" fmla="*/ 1033462 h 1033462"/>
                <a:gd name="connsiteX9" fmla="*/ 95720 w 1409700"/>
                <a:gd name="connsiteY9" fmla="*/ 1031286 h 1033462"/>
                <a:gd name="connsiteX10" fmla="*/ 0 w 1409700"/>
                <a:gd name="connsiteY10" fmla="*/ 935555 h 1033462"/>
                <a:gd name="connsiteX11" fmla="*/ 0 w 1409700"/>
                <a:gd name="connsiteY11" fmla="*/ 95731 h 1033462"/>
                <a:gd name="connsiteX12" fmla="*/ 95720 w 1409700"/>
                <a:gd name="connsiteY12" fmla="*/ 0 h 103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9700" h="1033462">
                  <a:moveTo>
                    <a:pt x="115888" y="96837"/>
                  </a:moveTo>
                  <a:lnTo>
                    <a:pt x="115888" y="935037"/>
                  </a:lnTo>
                  <a:lnTo>
                    <a:pt x="1209676" y="935037"/>
                  </a:lnTo>
                  <a:lnTo>
                    <a:pt x="1209676" y="96837"/>
                  </a:lnTo>
                  <a:close/>
                  <a:moveTo>
                    <a:pt x="95720" y="0"/>
                  </a:moveTo>
                  <a:cubicBezTo>
                    <a:pt x="95720" y="0"/>
                    <a:pt x="95720" y="0"/>
                    <a:pt x="1313980" y="2176"/>
                  </a:cubicBezTo>
                  <a:cubicBezTo>
                    <a:pt x="1366191" y="2176"/>
                    <a:pt x="1409700" y="43514"/>
                    <a:pt x="1409700" y="97907"/>
                  </a:cubicBezTo>
                  <a:cubicBezTo>
                    <a:pt x="1409700" y="97907"/>
                    <a:pt x="1409700" y="97907"/>
                    <a:pt x="1409700" y="937731"/>
                  </a:cubicBezTo>
                  <a:cubicBezTo>
                    <a:pt x="1409700" y="989948"/>
                    <a:pt x="1366191" y="1033462"/>
                    <a:pt x="1313980" y="1033462"/>
                  </a:cubicBezTo>
                  <a:cubicBezTo>
                    <a:pt x="1313980" y="1033462"/>
                    <a:pt x="1313980" y="1033462"/>
                    <a:pt x="95720" y="1031286"/>
                  </a:cubicBezTo>
                  <a:cubicBezTo>
                    <a:pt x="43509" y="1031286"/>
                    <a:pt x="0" y="989948"/>
                    <a:pt x="0" y="935555"/>
                  </a:cubicBezTo>
                  <a:cubicBezTo>
                    <a:pt x="0" y="935555"/>
                    <a:pt x="0" y="935555"/>
                    <a:pt x="0" y="95731"/>
                  </a:cubicBezTo>
                  <a:cubicBezTo>
                    <a:pt x="0" y="43514"/>
                    <a:pt x="43509" y="0"/>
                    <a:pt x="957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16" name="任意多边形: 形状 215"/>
            <p:cNvSpPr>
              <a:spLocks noChangeArrowheads="1"/>
            </p:cNvSpPr>
            <p:nvPr/>
          </p:nvSpPr>
          <p:spPr bwMode="auto">
            <a:xfrm>
              <a:off x="3819329" y="1579006"/>
              <a:ext cx="532046" cy="703715"/>
            </a:xfrm>
            <a:custGeom>
              <a:avLst/>
              <a:gdLst>
                <a:gd name="connsiteX0" fmla="*/ 52388 w 644525"/>
                <a:gd name="connsiteY0" fmla="*/ 52387 h 852487"/>
                <a:gd name="connsiteX1" fmla="*/ 52388 w 644525"/>
                <a:gd name="connsiteY1" fmla="*/ 809624 h 852487"/>
                <a:gd name="connsiteX2" fmla="*/ 592138 w 644525"/>
                <a:gd name="connsiteY2" fmla="*/ 809624 h 852487"/>
                <a:gd name="connsiteX3" fmla="*/ 592138 w 644525"/>
                <a:gd name="connsiteY3" fmla="*/ 52387 h 852487"/>
                <a:gd name="connsiteX4" fmla="*/ 21774 w 644525"/>
                <a:gd name="connsiteY4" fmla="*/ 0 h 852487"/>
                <a:gd name="connsiteX5" fmla="*/ 622751 w 644525"/>
                <a:gd name="connsiteY5" fmla="*/ 0 h 852487"/>
                <a:gd name="connsiteX6" fmla="*/ 644525 w 644525"/>
                <a:gd name="connsiteY6" fmla="*/ 21747 h 852487"/>
                <a:gd name="connsiteX7" fmla="*/ 644525 w 644525"/>
                <a:gd name="connsiteY7" fmla="*/ 830740 h 852487"/>
                <a:gd name="connsiteX8" fmla="*/ 622751 w 644525"/>
                <a:gd name="connsiteY8" fmla="*/ 852487 h 852487"/>
                <a:gd name="connsiteX9" fmla="*/ 21774 w 644525"/>
                <a:gd name="connsiteY9" fmla="*/ 852487 h 852487"/>
                <a:gd name="connsiteX10" fmla="*/ 0 w 644525"/>
                <a:gd name="connsiteY10" fmla="*/ 830740 h 852487"/>
                <a:gd name="connsiteX11" fmla="*/ 0 w 644525"/>
                <a:gd name="connsiteY11" fmla="*/ 21747 h 852487"/>
                <a:gd name="connsiteX12" fmla="*/ 21774 w 644525"/>
                <a:gd name="connsiteY12" fmla="*/ 0 h 852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4525" h="852487">
                  <a:moveTo>
                    <a:pt x="52388" y="52387"/>
                  </a:moveTo>
                  <a:lnTo>
                    <a:pt x="52388" y="809624"/>
                  </a:lnTo>
                  <a:lnTo>
                    <a:pt x="592138" y="809624"/>
                  </a:lnTo>
                  <a:lnTo>
                    <a:pt x="592138" y="52387"/>
                  </a:lnTo>
                  <a:close/>
                  <a:moveTo>
                    <a:pt x="21774" y="0"/>
                  </a:moveTo>
                  <a:cubicBezTo>
                    <a:pt x="622751" y="0"/>
                    <a:pt x="622751" y="0"/>
                    <a:pt x="622751" y="0"/>
                  </a:cubicBezTo>
                  <a:cubicBezTo>
                    <a:pt x="635815" y="0"/>
                    <a:pt x="644525" y="8699"/>
                    <a:pt x="644525" y="21747"/>
                  </a:cubicBezTo>
                  <a:lnTo>
                    <a:pt x="644525" y="830740"/>
                  </a:lnTo>
                  <a:cubicBezTo>
                    <a:pt x="644525" y="843788"/>
                    <a:pt x="635815" y="852487"/>
                    <a:pt x="622751" y="852487"/>
                  </a:cubicBezTo>
                  <a:cubicBezTo>
                    <a:pt x="21774" y="852487"/>
                    <a:pt x="21774" y="852487"/>
                    <a:pt x="21774" y="852487"/>
                  </a:cubicBezTo>
                  <a:cubicBezTo>
                    <a:pt x="8710" y="852487"/>
                    <a:pt x="0" y="843788"/>
                    <a:pt x="0" y="830740"/>
                  </a:cubicBezTo>
                  <a:cubicBezTo>
                    <a:pt x="0" y="21747"/>
                    <a:pt x="0" y="21747"/>
                    <a:pt x="0" y="21747"/>
                  </a:cubicBezTo>
                  <a:cubicBezTo>
                    <a:pt x="0" y="8699"/>
                    <a:pt x="8710" y="0"/>
                    <a:pt x="21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3987067" y="1475479"/>
              <a:ext cx="210984" cy="116630"/>
            </a:xfrm>
            <a:custGeom>
              <a:avLst/>
              <a:gdLst>
                <a:gd name="T0" fmla="*/ 80 w 117"/>
                <a:gd name="T1" fmla="*/ 28 h 65"/>
                <a:gd name="T2" fmla="*/ 59 w 117"/>
                <a:gd name="T3" fmla="*/ 0 h 65"/>
                <a:gd name="T4" fmla="*/ 38 w 117"/>
                <a:gd name="T5" fmla="*/ 28 h 65"/>
                <a:gd name="T6" fmla="*/ 0 w 117"/>
                <a:gd name="T7" fmla="*/ 28 h 65"/>
                <a:gd name="T8" fmla="*/ 0 w 117"/>
                <a:gd name="T9" fmla="*/ 65 h 65"/>
                <a:gd name="T10" fmla="*/ 117 w 117"/>
                <a:gd name="T11" fmla="*/ 65 h 65"/>
                <a:gd name="T12" fmla="*/ 117 w 117"/>
                <a:gd name="T13" fmla="*/ 28 h 65"/>
                <a:gd name="T14" fmla="*/ 80 w 117"/>
                <a:gd name="T15" fmla="*/ 28 h 65"/>
                <a:gd name="T16" fmla="*/ 59 w 117"/>
                <a:gd name="T17" fmla="*/ 8 h 65"/>
                <a:gd name="T18" fmla="*/ 71 w 117"/>
                <a:gd name="T19" fmla="*/ 28 h 65"/>
                <a:gd name="T20" fmla="*/ 46 w 117"/>
                <a:gd name="T21" fmla="*/ 28 h 65"/>
                <a:gd name="T22" fmla="*/ 59 w 117"/>
                <a:gd name="T23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65">
                  <a:moveTo>
                    <a:pt x="80" y="28"/>
                  </a:moveTo>
                  <a:cubicBezTo>
                    <a:pt x="80" y="28"/>
                    <a:pt x="81" y="0"/>
                    <a:pt x="59" y="0"/>
                  </a:cubicBezTo>
                  <a:cubicBezTo>
                    <a:pt x="36" y="0"/>
                    <a:pt x="38" y="28"/>
                    <a:pt x="3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28"/>
                    <a:pt x="117" y="28"/>
                    <a:pt x="117" y="28"/>
                  </a:cubicBezTo>
                  <a:lnTo>
                    <a:pt x="80" y="28"/>
                  </a:lnTo>
                  <a:close/>
                  <a:moveTo>
                    <a:pt x="59" y="8"/>
                  </a:moveTo>
                  <a:cubicBezTo>
                    <a:pt x="72" y="8"/>
                    <a:pt x="71" y="26"/>
                    <a:pt x="71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7"/>
                    <a:pt x="59" y="8"/>
                    <a:pt x="59" y="8"/>
                  </a:cubicBezTo>
                  <a:close/>
                </a:path>
              </a:pathLst>
            </a:custGeom>
            <a:solidFill>
              <a:srgbClr val="05C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15"/>
            <p:cNvSpPr>
              <a:spLocks noChangeArrowheads="1"/>
            </p:cNvSpPr>
            <p:nvPr/>
          </p:nvSpPr>
          <p:spPr bwMode="auto">
            <a:xfrm>
              <a:off x="4006725" y="1758538"/>
              <a:ext cx="243745" cy="7863"/>
            </a:xfrm>
            <a:prstGeom prst="rect">
              <a:avLst/>
            </a:prstGeom>
            <a:solidFill>
              <a:srgbClr val="0234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4006725" y="1865995"/>
              <a:ext cx="243745" cy="7863"/>
            </a:xfrm>
            <a:prstGeom prst="rect">
              <a:avLst/>
            </a:prstGeom>
            <a:solidFill>
              <a:srgbClr val="0234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4006725" y="1966901"/>
              <a:ext cx="243745" cy="7863"/>
            </a:xfrm>
            <a:prstGeom prst="rect">
              <a:avLst/>
            </a:prstGeom>
            <a:solidFill>
              <a:srgbClr val="0234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4006725" y="2074359"/>
              <a:ext cx="243745" cy="7863"/>
            </a:xfrm>
            <a:prstGeom prst="rect">
              <a:avLst/>
            </a:prstGeom>
            <a:solidFill>
              <a:srgbClr val="0234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3916303" y="1734950"/>
              <a:ext cx="58971" cy="41935"/>
            </a:xfrm>
            <a:custGeom>
              <a:avLst/>
              <a:gdLst>
                <a:gd name="T0" fmla="*/ 26 w 33"/>
                <a:gd name="T1" fmla="*/ 1 h 23"/>
                <a:gd name="T2" fmla="*/ 12 w 33"/>
                <a:gd name="T3" fmla="*/ 14 h 23"/>
                <a:gd name="T4" fmla="*/ 7 w 33"/>
                <a:gd name="T5" fmla="*/ 8 h 23"/>
                <a:gd name="T6" fmla="*/ 2 w 33"/>
                <a:gd name="T7" fmla="*/ 7 h 23"/>
                <a:gd name="T8" fmla="*/ 1 w 33"/>
                <a:gd name="T9" fmla="*/ 13 h 23"/>
                <a:gd name="T10" fmla="*/ 9 w 33"/>
                <a:gd name="T11" fmla="*/ 21 h 23"/>
                <a:gd name="T12" fmla="*/ 14 w 33"/>
                <a:gd name="T13" fmla="*/ 22 h 23"/>
                <a:gd name="T14" fmla="*/ 31 w 33"/>
                <a:gd name="T15" fmla="*/ 7 h 23"/>
                <a:gd name="T16" fmla="*/ 31 w 33"/>
                <a:gd name="T17" fmla="*/ 2 h 23"/>
                <a:gd name="T18" fmla="*/ 26 w 33"/>
                <a:gd name="T1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3">
                  <a:moveTo>
                    <a:pt x="26" y="1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6"/>
                    <a:pt x="3" y="6"/>
                    <a:pt x="2" y="7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3"/>
                    <a:pt x="12" y="23"/>
                    <a:pt x="14" y="2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30" y="0"/>
                    <a:pt x="28" y="0"/>
                    <a:pt x="26" y="1"/>
                  </a:cubicBez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3916303" y="1845028"/>
              <a:ext cx="58971" cy="40624"/>
            </a:xfrm>
            <a:custGeom>
              <a:avLst/>
              <a:gdLst>
                <a:gd name="T0" fmla="*/ 26 w 33"/>
                <a:gd name="T1" fmla="*/ 2 h 23"/>
                <a:gd name="T2" fmla="*/ 12 w 33"/>
                <a:gd name="T3" fmla="*/ 14 h 23"/>
                <a:gd name="T4" fmla="*/ 7 w 33"/>
                <a:gd name="T5" fmla="*/ 8 h 23"/>
                <a:gd name="T6" fmla="*/ 2 w 33"/>
                <a:gd name="T7" fmla="*/ 8 h 23"/>
                <a:gd name="T8" fmla="*/ 1 w 33"/>
                <a:gd name="T9" fmla="*/ 13 h 23"/>
                <a:gd name="T10" fmla="*/ 9 w 33"/>
                <a:gd name="T11" fmla="*/ 21 h 23"/>
                <a:gd name="T12" fmla="*/ 14 w 33"/>
                <a:gd name="T13" fmla="*/ 22 h 23"/>
                <a:gd name="T14" fmla="*/ 31 w 33"/>
                <a:gd name="T15" fmla="*/ 7 h 23"/>
                <a:gd name="T16" fmla="*/ 31 w 33"/>
                <a:gd name="T17" fmla="*/ 2 h 23"/>
                <a:gd name="T18" fmla="*/ 26 w 33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3">
                  <a:moveTo>
                    <a:pt x="26" y="2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6"/>
                    <a:pt x="3" y="6"/>
                    <a:pt x="2" y="8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3"/>
                    <a:pt x="12" y="23"/>
                    <a:pt x="14" y="2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30" y="1"/>
                    <a:pt x="28" y="0"/>
                    <a:pt x="26" y="2"/>
                  </a:cubicBez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3916303" y="1947244"/>
              <a:ext cx="58971" cy="41935"/>
            </a:xfrm>
            <a:custGeom>
              <a:avLst/>
              <a:gdLst>
                <a:gd name="T0" fmla="*/ 26 w 33"/>
                <a:gd name="T1" fmla="*/ 1 h 23"/>
                <a:gd name="T2" fmla="*/ 12 w 33"/>
                <a:gd name="T3" fmla="*/ 13 h 23"/>
                <a:gd name="T4" fmla="*/ 7 w 33"/>
                <a:gd name="T5" fmla="*/ 7 h 23"/>
                <a:gd name="T6" fmla="*/ 2 w 33"/>
                <a:gd name="T7" fmla="*/ 7 h 23"/>
                <a:gd name="T8" fmla="*/ 1 w 33"/>
                <a:gd name="T9" fmla="*/ 12 h 23"/>
                <a:gd name="T10" fmla="*/ 9 w 33"/>
                <a:gd name="T11" fmla="*/ 21 h 23"/>
                <a:gd name="T12" fmla="*/ 14 w 33"/>
                <a:gd name="T13" fmla="*/ 21 h 23"/>
                <a:gd name="T14" fmla="*/ 31 w 33"/>
                <a:gd name="T15" fmla="*/ 7 h 23"/>
                <a:gd name="T16" fmla="*/ 31 w 33"/>
                <a:gd name="T17" fmla="*/ 2 h 23"/>
                <a:gd name="T18" fmla="*/ 26 w 33"/>
                <a:gd name="T1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3">
                  <a:moveTo>
                    <a:pt x="26" y="1"/>
                  </a:moveTo>
                  <a:cubicBezTo>
                    <a:pt x="12" y="13"/>
                    <a:pt x="12" y="13"/>
                    <a:pt x="12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3" y="6"/>
                    <a:pt x="2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2"/>
                    <a:pt x="12" y="23"/>
                    <a:pt x="14" y="21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5"/>
                    <a:pt x="33" y="3"/>
                    <a:pt x="31" y="2"/>
                  </a:cubicBezTo>
                  <a:cubicBezTo>
                    <a:pt x="30" y="0"/>
                    <a:pt x="28" y="0"/>
                    <a:pt x="26" y="1"/>
                  </a:cubicBez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3916303" y="2049459"/>
              <a:ext cx="57660" cy="41935"/>
            </a:xfrm>
            <a:custGeom>
              <a:avLst/>
              <a:gdLst>
                <a:gd name="T0" fmla="*/ 26 w 32"/>
                <a:gd name="T1" fmla="*/ 1 h 23"/>
                <a:gd name="T2" fmla="*/ 12 w 32"/>
                <a:gd name="T3" fmla="*/ 13 h 23"/>
                <a:gd name="T4" fmla="*/ 7 w 32"/>
                <a:gd name="T5" fmla="*/ 7 h 23"/>
                <a:gd name="T6" fmla="*/ 1 w 32"/>
                <a:gd name="T7" fmla="*/ 7 h 23"/>
                <a:gd name="T8" fmla="*/ 1 w 32"/>
                <a:gd name="T9" fmla="*/ 12 h 23"/>
                <a:gd name="T10" fmla="*/ 8 w 32"/>
                <a:gd name="T11" fmla="*/ 21 h 23"/>
                <a:gd name="T12" fmla="*/ 13 w 32"/>
                <a:gd name="T13" fmla="*/ 21 h 23"/>
                <a:gd name="T14" fmla="*/ 31 w 32"/>
                <a:gd name="T15" fmla="*/ 7 h 23"/>
                <a:gd name="T16" fmla="*/ 31 w 32"/>
                <a:gd name="T17" fmla="*/ 2 h 23"/>
                <a:gd name="T18" fmla="*/ 26 w 32"/>
                <a:gd name="T1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3">
                  <a:moveTo>
                    <a:pt x="26" y="1"/>
                  </a:moveTo>
                  <a:cubicBezTo>
                    <a:pt x="12" y="13"/>
                    <a:pt x="12" y="13"/>
                    <a:pt x="12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0" y="23"/>
                    <a:pt x="12" y="23"/>
                    <a:pt x="13" y="21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3"/>
                    <a:pt x="31" y="2"/>
                  </a:cubicBezTo>
                  <a:cubicBezTo>
                    <a:pt x="30" y="0"/>
                    <a:pt x="27" y="0"/>
                    <a:pt x="26" y="1"/>
                  </a:cubicBez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任意多边形: 形状 217"/>
            <p:cNvSpPr>
              <a:spLocks/>
            </p:cNvSpPr>
            <p:nvPr/>
          </p:nvSpPr>
          <p:spPr bwMode="auto">
            <a:xfrm>
              <a:off x="1397603" y="4497395"/>
              <a:ext cx="850487" cy="1163686"/>
            </a:xfrm>
            <a:custGeom>
              <a:avLst/>
              <a:gdLst>
                <a:gd name="connsiteX0" fmla="*/ 96838 w 1030288"/>
                <a:gd name="connsiteY0" fmla="*/ 115888 h 1409700"/>
                <a:gd name="connsiteX1" fmla="*/ 95250 w 1030288"/>
                <a:gd name="connsiteY1" fmla="*/ 1209675 h 1409700"/>
                <a:gd name="connsiteX2" fmla="*/ 931863 w 1030288"/>
                <a:gd name="connsiteY2" fmla="*/ 1212850 h 1409700"/>
                <a:gd name="connsiteX3" fmla="*/ 935038 w 1030288"/>
                <a:gd name="connsiteY3" fmla="*/ 115888 h 1409700"/>
                <a:gd name="connsiteX4" fmla="*/ 95639 w 1030288"/>
                <a:gd name="connsiteY4" fmla="*/ 0 h 1409700"/>
                <a:gd name="connsiteX5" fmla="*/ 934650 w 1030288"/>
                <a:gd name="connsiteY5" fmla="*/ 2176 h 1409700"/>
                <a:gd name="connsiteX6" fmla="*/ 1030288 w 1030288"/>
                <a:gd name="connsiteY6" fmla="*/ 97896 h 1409700"/>
                <a:gd name="connsiteX7" fmla="*/ 1030288 w 1030288"/>
                <a:gd name="connsiteY7" fmla="*/ 1313980 h 1409700"/>
                <a:gd name="connsiteX8" fmla="*/ 934650 w 1030288"/>
                <a:gd name="connsiteY8" fmla="*/ 1409700 h 1409700"/>
                <a:gd name="connsiteX9" fmla="*/ 95639 w 1030288"/>
                <a:gd name="connsiteY9" fmla="*/ 1409700 h 1409700"/>
                <a:gd name="connsiteX10" fmla="*/ 0 w 1030288"/>
                <a:gd name="connsiteY10" fmla="*/ 1313980 h 1409700"/>
                <a:gd name="connsiteX11" fmla="*/ 0 w 1030288"/>
                <a:gd name="connsiteY11" fmla="*/ 95721 h 1409700"/>
                <a:gd name="connsiteX12" fmla="*/ 95639 w 1030288"/>
                <a:gd name="connsiteY12" fmla="*/ 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0288" h="1409700">
                  <a:moveTo>
                    <a:pt x="96838" y="115888"/>
                  </a:moveTo>
                  <a:lnTo>
                    <a:pt x="95250" y="1209675"/>
                  </a:lnTo>
                  <a:lnTo>
                    <a:pt x="931863" y="1212850"/>
                  </a:lnTo>
                  <a:lnTo>
                    <a:pt x="935038" y="115888"/>
                  </a:lnTo>
                  <a:close/>
                  <a:moveTo>
                    <a:pt x="95639" y="0"/>
                  </a:moveTo>
                  <a:cubicBezTo>
                    <a:pt x="95639" y="0"/>
                    <a:pt x="95639" y="0"/>
                    <a:pt x="934650" y="2176"/>
                  </a:cubicBezTo>
                  <a:cubicBezTo>
                    <a:pt x="986816" y="2176"/>
                    <a:pt x="1030288" y="43510"/>
                    <a:pt x="1030288" y="97896"/>
                  </a:cubicBezTo>
                  <a:cubicBezTo>
                    <a:pt x="1030288" y="97896"/>
                    <a:pt x="1030288" y="97896"/>
                    <a:pt x="1030288" y="1313980"/>
                  </a:cubicBezTo>
                  <a:cubicBezTo>
                    <a:pt x="1030288" y="1368366"/>
                    <a:pt x="986816" y="1409700"/>
                    <a:pt x="934650" y="1409700"/>
                  </a:cubicBezTo>
                  <a:cubicBezTo>
                    <a:pt x="934650" y="1409700"/>
                    <a:pt x="934650" y="1409700"/>
                    <a:pt x="95639" y="1409700"/>
                  </a:cubicBezTo>
                  <a:cubicBezTo>
                    <a:pt x="41299" y="1409700"/>
                    <a:pt x="0" y="1366191"/>
                    <a:pt x="0" y="1313980"/>
                  </a:cubicBezTo>
                  <a:cubicBezTo>
                    <a:pt x="0" y="1313980"/>
                    <a:pt x="0" y="1313980"/>
                    <a:pt x="0" y="95721"/>
                  </a:cubicBezTo>
                  <a:cubicBezTo>
                    <a:pt x="0" y="43510"/>
                    <a:pt x="43472" y="0"/>
                    <a:pt x="956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24"/>
            <p:cNvSpPr>
              <a:spLocks noChangeArrowheads="1"/>
            </p:cNvSpPr>
            <p:nvPr/>
          </p:nvSpPr>
          <p:spPr bwMode="auto">
            <a:xfrm>
              <a:off x="1776326" y="5537898"/>
              <a:ext cx="93043" cy="95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828623" y="2063875"/>
              <a:ext cx="505837" cy="343340"/>
            </a:xfrm>
            <a:custGeom>
              <a:avLst/>
              <a:gdLst>
                <a:gd name="T0" fmla="*/ 282 w 282"/>
                <a:gd name="T1" fmla="*/ 135 h 191"/>
                <a:gd name="T2" fmla="*/ 226 w 282"/>
                <a:gd name="T3" fmla="*/ 191 h 191"/>
                <a:gd name="T4" fmla="*/ 55 w 282"/>
                <a:gd name="T5" fmla="*/ 191 h 191"/>
                <a:gd name="T6" fmla="*/ 0 w 282"/>
                <a:gd name="T7" fmla="*/ 135 h 191"/>
                <a:gd name="T8" fmla="*/ 47 w 282"/>
                <a:gd name="T9" fmla="*/ 80 h 191"/>
                <a:gd name="T10" fmla="*/ 46 w 282"/>
                <a:gd name="T11" fmla="*/ 74 h 191"/>
                <a:gd name="T12" fmla="*/ 81 w 282"/>
                <a:gd name="T13" fmla="*/ 39 h 191"/>
                <a:gd name="T14" fmla="*/ 104 w 282"/>
                <a:gd name="T15" fmla="*/ 47 h 191"/>
                <a:gd name="T16" fmla="*/ 168 w 282"/>
                <a:gd name="T17" fmla="*/ 0 h 191"/>
                <a:gd name="T18" fmla="*/ 238 w 282"/>
                <a:gd name="T19" fmla="*/ 76 h 191"/>
                <a:gd name="T20" fmla="*/ 238 w 282"/>
                <a:gd name="T21" fmla="*/ 81 h 191"/>
                <a:gd name="T22" fmla="*/ 282 w 282"/>
                <a:gd name="T23" fmla="*/ 13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2" h="191">
                  <a:moveTo>
                    <a:pt x="282" y="135"/>
                  </a:moveTo>
                  <a:cubicBezTo>
                    <a:pt x="282" y="166"/>
                    <a:pt x="257" y="191"/>
                    <a:pt x="226" y="191"/>
                  </a:cubicBezTo>
                  <a:cubicBezTo>
                    <a:pt x="55" y="191"/>
                    <a:pt x="55" y="191"/>
                    <a:pt x="55" y="191"/>
                  </a:cubicBezTo>
                  <a:cubicBezTo>
                    <a:pt x="25" y="191"/>
                    <a:pt x="0" y="166"/>
                    <a:pt x="0" y="135"/>
                  </a:cubicBezTo>
                  <a:cubicBezTo>
                    <a:pt x="0" y="108"/>
                    <a:pt x="20" y="85"/>
                    <a:pt x="47" y="80"/>
                  </a:cubicBezTo>
                  <a:cubicBezTo>
                    <a:pt x="46" y="78"/>
                    <a:pt x="46" y="76"/>
                    <a:pt x="46" y="74"/>
                  </a:cubicBezTo>
                  <a:cubicBezTo>
                    <a:pt x="46" y="55"/>
                    <a:pt x="62" y="39"/>
                    <a:pt x="81" y="39"/>
                  </a:cubicBezTo>
                  <a:cubicBezTo>
                    <a:pt x="90" y="39"/>
                    <a:pt x="98" y="42"/>
                    <a:pt x="104" y="47"/>
                  </a:cubicBezTo>
                  <a:cubicBezTo>
                    <a:pt x="115" y="23"/>
                    <a:pt x="129" y="0"/>
                    <a:pt x="168" y="0"/>
                  </a:cubicBezTo>
                  <a:cubicBezTo>
                    <a:pt x="215" y="0"/>
                    <a:pt x="238" y="37"/>
                    <a:pt x="238" y="76"/>
                  </a:cubicBezTo>
                  <a:cubicBezTo>
                    <a:pt x="238" y="78"/>
                    <a:pt x="238" y="79"/>
                    <a:pt x="238" y="81"/>
                  </a:cubicBezTo>
                  <a:cubicBezTo>
                    <a:pt x="263" y="86"/>
                    <a:pt x="282" y="108"/>
                    <a:pt x="282" y="135"/>
                  </a:cubicBez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761790" y="4967849"/>
              <a:ext cx="834762" cy="567428"/>
            </a:xfrm>
            <a:custGeom>
              <a:avLst/>
              <a:gdLst>
                <a:gd name="T0" fmla="*/ 465 w 465"/>
                <a:gd name="T1" fmla="*/ 224 h 316"/>
                <a:gd name="T2" fmla="*/ 374 w 465"/>
                <a:gd name="T3" fmla="*/ 316 h 316"/>
                <a:gd name="T4" fmla="*/ 91 w 465"/>
                <a:gd name="T5" fmla="*/ 316 h 316"/>
                <a:gd name="T6" fmla="*/ 0 w 465"/>
                <a:gd name="T7" fmla="*/ 224 h 316"/>
                <a:gd name="T8" fmla="*/ 77 w 465"/>
                <a:gd name="T9" fmla="*/ 133 h 316"/>
                <a:gd name="T10" fmla="*/ 76 w 465"/>
                <a:gd name="T11" fmla="*/ 123 h 316"/>
                <a:gd name="T12" fmla="*/ 134 w 465"/>
                <a:gd name="T13" fmla="*/ 65 h 316"/>
                <a:gd name="T14" fmla="*/ 171 w 465"/>
                <a:gd name="T15" fmla="*/ 78 h 316"/>
                <a:gd name="T16" fmla="*/ 277 w 465"/>
                <a:gd name="T17" fmla="*/ 0 h 316"/>
                <a:gd name="T18" fmla="*/ 392 w 465"/>
                <a:gd name="T19" fmla="*/ 126 h 316"/>
                <a:gd name="T20" fmla="*/ 392 w 465"/>
                <a:gd name="T21" fmla="*/ 134 h 316"/>
                <a:gd name="T22" fmla="*/ 465 w 465"/>
                <a:gd name="T23" fmla="*/ 22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5" h="316">
                  <a:moveTo>
                    <a:pt x="465" y="224"/>
                  </a:moveTo>
                  <a:cubicBezTo>
                    <a:pt x="465" y="274"/>
                    <a:pt x="424" y="316"/>
                    <a:pt x="374" y="316"/>
                  </a:cubicBezTo>
                  <a:cubicBezTo>
                    <a:pt x="91" y="316"/>
                    <a:pt x="91" y="316"/>
                    <a:pt x="91" y="316"/>
                  </a:cubicBezTo>
                  <a:cubicBezTo>
                    <a:pt x="41" y="316"/>
                    <a:pt x="0" y="274"/>
                    <a:pt x="0" y="224"/>
                  </a:cubicBezTo>
                  <a:cubicBezTo>
                    <a:pt x="0" y="178"/>
                    <a:pt x="33" y="140"/>
                    <a:pt x="77" y="133"/>
                  </a:cubicBezTo>
                  <a:cubicBezTo>
                    <a:pt x="77" y="130"/>
                    <a:pt x="76" y="126"/>
                    <a:pt x="76" y="123"/>
                  </a:cubicBezTo>
                  <a:cubicBezTo>
                    <a:pt x="76" y="91"/>
                    <a:pt x="102" y="65"/>
                    <a:pt x="134" y="65"/>
                  </a:cubicBezTo>
                  <a:cubicBezTo>
                    <a:pt x="148" y="65"/>
                    <a:pt x="161" y="70"/>
                    <a:pt x="171" y="78"/>
                  </a:cubicBezTo>
                  <a:cubicBezTo>
                    <a:pt x="189" y="38"/>
                    <a:pt x="212" y="0"/>
                    <a:pt x="277" y="0"/>
                  </a:cubicBezTo>
                  <a:cubicBezTo>
                    <a:pt x="355" y="0"/>
                    <a:pt x="392" y="61"/>
                    <a:pt x="392" y="126"/>
                  </a:cubicBezTo>
                  <a:cubicBezTo>
                    <a:pt x="392" y="128"/>
                    <a:pt x="392" y="131"/>
                    <a:pt x="392" y="134"/>
                  </a:cubicBezTo>
                  <a:cubicBezTo>
                    <a:pt x="434" y="142"/>
                    <a:pt x="465" y="179"/>
                    <a:pt x="465" y="2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4938460" y="3607594"/>
              <a:ext cx="822967" cy="556944"/>
            </a:xfrm>
            <a:custGeom>
              <a:avLst/>
              <a:gdLst>
                <a:gd name="T0" fmla="*/ 0 w 458"/>
                <a:gd name="T1" fmla="*/ 220 h 310"/>
                <a:gd name="T2" fmla="*/ 90 w 458"/>
                <a:gd name="T3" fmla="*/ 310 h 310"/>
                <a:gd name="T4" fmla="*/ 368 w 458"/>
                <a:gd name="T5" fmla="*/ 310 h 310"/>
                <a:gd name="T6" fmla="*/ 458 w 458"/>
                <a:gd name="T7" fmla="*/ 220 h 310"/>
                <a:gd name="T8" fmla="*/ 382 w 458"/>
                <a:gd name="T9" fmla="*/ 130 h 310"/>
                <a:gd name="T10" fmla="*/ 383 w 458"/>
                <a:gd name="T11" fmla="*/ 120 h 310"/>
                <a:gd name="T12" fmla="*/ 326 w 458"/>
                <a:gd name="T13" fmla="*/ 63 h 310"/>
                <a:gd name="T14" fmla="*/ 289 w 458"/>
                <a:gd name="T15" fmla="*/ 77 h 310"/>
                <a:gd name="T16" fmla="*/ 185 w 458"/>
                <a:gd name="T17" fmla="*/ 0 h 310"/>
                <a:gd name="T18" fmla="*/ 71 w 458"/>
                <a:gd name="T19" fmla="*/ 123 h 310"/>
                <a:gd name="T20" fmla="*/ 72 w 458"/>
                <a:gd name="T21" fmla="*/ 131 h 310"/>
                <a:gd name="T22" fmla="*/ 0 w 458"/>
                <a:gd name="T23" fmla="*/ 22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8" h="310">
                  <a:moveTo>
                    <a:pt x="0" y="220"/>
                  </a:moveTo>
                  <a:cubicBezTo>
                    <a:pt x="0" y="270"/>
                    <a:pt x="40" y="310"/>
                    <a:pt x="90" y="310"/>
                  </a:cubicBezTo>
                  <a:cubicBezTo>
                    <a:pt x="368" y="310"/>
                    <a:pt x="368" y="310"/>
                    <a:pt x="368" y="310"/>
                  </a:cubicBezTo>
                  <a:cubicBezTo>
                    <a:pt x="418" y="310"/>
                    <a:pt x="458" y="270"/>
                    <a:pt x="458" y="220"/>
                  </a:cubicBezTo>
                  <a:cubicBezTo>
                    <a:pt x="458" y="174"/>
                    <a:pt x="425" y="137"/>
                    <a:pt x="382" y="130"/>
                  </a:cubicBezTo>
                  <a:cubicBezTo>
                    <a:pt x="383" y="127"/>
                    <a:pt x="383" y="124"/>
                    <a:pt x="383" y="120"/>
                  </a:cubicBezTo>
                  <a:cubicBezTo>
                    <a:pt x="383" y="89"/>
                    <a:pt x="357" y="63"/>
                    <a:pt x="326" y="63"/>
                  </a:cubicBezTo>
                  <a:cubicBezTo>
                    <a:pt x="312" y="63"/>
                    <a:pt x="299" y="68"/>
                    <a:pt x="289" y="77"/>
                  </a:cubicBezTo>
                  <a:cubicBezTo>
                    <a:pt x="271" y="36"/>
                    <a:pt x="249" y="0"/>
                    <a:pt x="185" y="0"/>
                  </a:cubicBezTo>
                  <a:cubicBezTo>
                    <a:pt x="108" y="0"/>
                    <a:pt x="71" y="60"/>
                    <a:pt x="71" y="123"/>
                  </a:cubicBezTo>
                  <a:cubicBezTo>
                    <a:pt x="71" y="126"/>
                    <a:pt x="72" y="128"/>
                    <a:pt x="72" y="131"/>
                  </a:cubicBezTo>
                  <a:cubicBezTo>
                    <a:pt x="31" y="139"/>
                    <a:pt x="0" y="176"/>
                    <a:pt x="0" y="2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9"/>
            <p:cNvSpPr>
              <a:spLocks noChangeArrowheads="1"/>
            </p:cNvSpPr>
            <p:nvPr/>
          </p:nvSpPr>
          <p:spPr bwMode="auto">
            <a:xfrm>
              <a:off x="5424640" y="2498947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30"/>
            <p:cNvSpPr>
              <a:spLocks noChangeArrowheads="1"/>
            </p:cNvSpPr>
            <p:nvPr/>
          </p:nvSpPr>
          <p:spPr bwMode="auto">
            <a:xfrm>
              <a:off x="5424640" y="2576263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1"/>
            <p:cNvSpPr>
              <a:spLocks noChangeArrowheads="1"/>
            </p:cNvSpPr>
            <p:nvPr/>
          </p:nvSpPr>
          <p:spPr bwMode="auto">
            <a:xfrm>
              <a:off x="5424640" y="2653581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32"/>
            <p:cNvSpPr>
              <a:spLocks noChangeArrowheads="1"/>
            </p:cNvSpPr>
            <p:nvPr/>
          </p:nvSpPr>
          <p:spPr bwMode="auto">
            <a:xfrm>
              <a:off x="5423329" y="2730898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33"/>
            <p:cNvSpPr>
              <a:spLocks noChangeArrowheads="1"/>
            </p:cNvSpPr>
            <p:nvPr/>
          </p:nvSpPr>
          <p:spPr bwMode="auto">
            <a:xfrm>
              <a:off x="5423329" y="280952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34"/>
            <p:cNvSpPr>
              <a:spLocks noChangeArrowheads="1"/>
            </p:cNvSpPr>
            <p:nvPr/>
          </p:nvSpPr>
          <p:spPr bwMode="auto">
            <a:xfrm>
              <a:off x="5423329" y="2886842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35"/>
            <p:cNvSpPr>
              <a:spLocks noChangeArrowheads="1"/>
            </p:cNvSpPr>
            <p:nvPr/>
          </p:nvSpPr>
          <p:spPr bwMode="auto">
            <a:xfrm>
              <a:off x="5423329" y="2964159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36"/>
            <p:cNvSpPr>
              <a:spLocks noChangeArrowheads="1"/>
            </p:cNvSpPr>
            <p:nvPr/>
          </p:nvSpPr>
          <p:spPr bwMode="auto">
            <a:xfrm>
              <a:off x="5423329" y="3041476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37"/>
            <p:cNvSpPr>
              <a:spLocks noChangeArrowheads="1"/>
            </p:cNvSpPr>
            <p:nvPr/>
          </p:nvSpPr>
          <p:spPr bwMode="auto">
            <a:xfrm>
              <a:off x="5423329" y="3118793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38"/>
            <p:cNvSpPr>
              <a:spLocks noChangeArrowheads="1"/>
            </p:cNvSpPr>
            <p:nvPr/>
          </p:nvSpPr>
          <p:spPr bwMode="auto">
            <a:xfrm>
              <a:off x="5422019" y="3197420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39"/>
            <p:cNvSpPr>
              <a:spLocks noChangeArrowheads="1"/>
            </p:cNvSpPr>
            <p:nvPr/>
          </p:nvSpPr>
          <p:spPr bwMode="auto">
            <a:xfrm>
              <a:off x="5422019" y="3274738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40"/>
            <p:cNvSpPr>
              <a:spLocks noChangeArrowheads="1"/>
            </p:cNvSpPr>
            <p:nvPr/>
          </p:nvSpPr>
          <p:spPr bwMode="auto">
            <a:xfrm>
              <a:off x="5422019" y="3352054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41"/>
            <p:cNvSpPr>
              <a:spLocks noChangeArrowheads="1"/>
            </p:cNvSpPr>
            <p:nvPr/>
          </p:nvSpPr>
          <p:spPr bwMode="auto">
            <a:xfrm>
              <a:off x="5346013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42"/>
            <p:cNvSpPr>
              <a:spLocks noChangeArrowheads="1"/>
            </p:cNvSpPr>
            <p:nvPr/>
          </p:nvSpPr>
          <p:spPr bwMode="auto">
            <a:xfrm>
              <a:off x="5268695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43"/>
            <p:cNvSpPr>
              <a:spLocks noChangeArrowheads="1"/>
            </p:cNvSpPr>
            <p:nvPr/>
          </p:nvSpPr>
          <p:spPr bwMode="auto">
            <a:xfrm>
              <a:off x="5190068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44"/>
            <p:cNvSpPr>
              <a:spLocks noChangeArrowheads="1"/>
            </p:cNvSpPr>
            <p:nvPr/>
          </p:nvSpPr>
          <p:spPr bwMode="auto">
            <a:xfrm>
              <a:off x="5112751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45"/>
            <p:cNvSpPr>
              <a:spLocks noChangeArrowheads="1"/>
            </p:cNvSpPr>
            <p:nvPr/>
          </p:nvSpPr>
          <p:spPr bwMode="auto">
            <a:xfrm>
              <a:off x="5035434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46"/>
            <p:cNvSpPr>
              <a:spLocks noChangeArrowheads="1"/>
            </p:cNvSpPr>
            <p:nvPr/>
          </p:nvSpPr>
          <p:spPr bwMode="auto">
            <a:xfrm>
              <a:off x="4958117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47"/>
            <p:cNvSpPr>
              <a:spLocks noChangeArrowheads="1"/>
            </p:cNvSpPr>
            <p:nvPr/>
          </p:nvSpPr>
          <p:spPr bwMode="auto">
            <a:xfrm>
              <a:off x="4880800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48"/>
            <p:cNvSpPr>
              <a:spLocks noChangeArrowheads="1"/>
            </p:cNvSpPr>
            <p:nvPr/>
          </p:nvSpPr>
          <p:spPr bwMode="auto">
            <a:xfrm>
              <a:off x="4802172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49"/>
            <p:cNvSpPr>
              <a:spLocks noChangeArrowheads="1"/>
            </p:cNvSpPr>
            <p:nvPr/>
          </p:nvSpPr>
          <p:spPr bwMode="auto">
            <a:xfrm>
              <a:off x="4724856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0"/>
            <p:cNvSpPr>
              <a:spLocks noChangeArrowheads="1"/>
            </p:cNvSpPr>
            <p:nvPr/>
          </p:nvSpPr>
          <p:spPr bwMode="auto">
            <a:xfrm>
              <a:off x="4647538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51"/>
            <p:cNvSpPr>
              <a:spLocks noChangeArrowheads="1"/>
            </p:cNvSpPr>
            <p:nvPr/>
          </p:nvSpPr>
          <p:spPr bwMode="auto">
            <a:xfrm>
              <a:off x="4570222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52"/>
            <p:cNvSpPr>
              <a:spLocks noChangeArrowheads="1"/>
            </p:cNvSpPr>
            <p:nvPr/>
          </p:nvSpPr>
          <p:spPr bwMode="auto">
            <a:xfrm>
              <a:off x="4492904" y="3354675"/>
              <a:ext cx="43246" cy="4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任意多边形: 形状 213"/>
            <p:cNvSpPr>
              <a:spLocks/>
            </p:cNvSpPr>
            <p:nvPr/>
          </p:nvSpPr>
          <p:spPr bwMode="auto">
            <a:xfrm>
              <a:off x="2655642" y="2785937"/>
              <a:ext cx="1788775" cy="1437572"/>
            </a:xfrm>
            <a:custGeom>
              <a:avLst/>
              <a:gdLst>
                <a:gd name="connsiteX0" fmla="*/ 159149 w 2166938"/>
                <a:gd name="connsiteY0" fmla="*/ 96838 h 1741487"/>
                <a:gd name="connsiteX1" fmla="*/ 104775 w 2166938"/>
                <a:gd name="connsiteY1" fmla="*/ 151232 h 1741487"/>
                <a:gd name="connsiteX2" fmla="*/ 104775 w 2166938"/>
                <a:gd name="connsiteY2" fmla="*/ 1269581 h 1741487"/>
                <a:gd name="connsiteX3" fmla="*/ 159149 w 2166938"/>
                <a:gd name="connsiteY3" fmla="*/ 1323975 h 1741487"/>
                <a:gd name="connsiteX4" fmla="*/ 2025252 w 2166938"/>
                <a:gd name="connsiteY4" fmla="*/ 1323975 h 1741487"/>
                <a:gd name="connsiteX5" fmla="*/ 2079625 w 2166938"/>
                <a:gd name="connsiteY5" fmla="*/ 1269581 h 1741487"/>
                <a:gd name="connsiteX6" fmla="*/ 2079625 w 2166938"/>
                <a:gd name="connsiteY6" fmla="*/ 151232 h 1741487"/>
                <a:gd name="connsiteX7" fmla="*/ 2025252 w 2166938"/>
                <a:gd name="connsiteY7" fmla="*/ 96838 h 1741487"/>
                <a:gd name="connsiteX8" fmla="*/ 159149 w 2166938"/>
                <a:gd name="connsiteY8" fmla="*/ 96838 h 1741487"/>
                <a:gd name="connsiteX9" fmla="*/ 56566 w 2166938"/>
                <a:gd name="connsiteY9" fmla="*/ 0 h 1741487"/>
                <a:gd name="connsiteX10" fmla="*/ 2110371 w 2166938"/>
                <a:gd name="connsiteY10" fmla="*/ 0 h 1741487"/>
                <a:gd name="connsiteX11" fmla="*/ 2166938 w 2166938"/>
                <a:gd name="connsiteY11" fmla="*/ 47891 h 1741487"/>
                <a:gd name="connsiteX12" fmla="*/ 2166938 w 2166938"/>
                <a:gd name="connsiteY12" fmla="*/ 1467203 h 1741487"/>
                <a:gd name="connsiteX13" fmla="*/ 2110371 w 2166938"/>
                <a:gd name="connsiteY13" fmla="*/ 1515094 h 1741487"/>
                <a:gd name="connsiteX14" fmla="*/ 1364127 w 2166938"/>
                <a:gd name="connsiteY14" fmla="*/ 1515094 h 1741487"/>
                <a:gd name="connsiteX15" fmla="*/ 1364127 w 2166938"/>
                <a:gd name="connsiteY15" fmla="*/ 1645705 h 1741487"/>
                <a:gd name="connsiteX16" fmla="*/ 1475084 w 2166938"/>
                <a:gd name="connsiteY16" fmla="*/ 1645705 h 1741487"/>
                <a:gd name="connsiteX17" fmla="*/ 1520773 w 2166938"/>
                <a:gd name="connsiteY17" fmla="*/ 1693596 h 1741487"/>
                <a:gd name="connsiteX18" fmla="*/ 1475084 w 2166938"/>
                <a:gd name="connsiteY18" fmla="*/ 1741487 h 1741487"/>
                <a:gd name="connsiteX19" fmla="*/ 717962 w 2166938"/>
                <a:gd name="connsiteY19" fmla="*/ 1741487 h 1741487"/>
                <a:gd name="connsiteX20" fmla="*/ 672273 w 2166938"/>
                <a:gd name="connsiteY20" fmla="*/ 1693596 h 1741487"/>
                <a:gd name="connsiteX21" fmla="*/ 717962 w 2166938"/>
                <a:gd name="connsiteY21" fmla="*/ 1645705 h 1741487"/>
                <a:gd name="connsiteX22" fmla="*/ 824568 w 2166938"/>
                <a:gd name="connsiteY22" fmla="*/ 1645705 h 1741487"/>
                <a:gd name="connsiteX23" fmla="*/ 824568 w 2166938"/>
                <a:gd name="connsiteY23" fmla="*/ 1515094 h 1741487"/>
                <a:gd name="connsiteX24" fmla="*/ 56566 w 2166938"/>
                <a:gd name="connsiteY24" fmla="*/ 1515094 h 1741487"/>
                <a:gd name="connsiteX25" fmla="*/ 0 w 2166938"/>
                <a:gd name="connsiteY25" fmla="*/ 1467203 h 1741487"/>
                <a:gd name="connsiteX26" fmla="*/ 0 w 2166938"/>
                <a:gd name="connsiteY26" fmla="*/ 47891 h 1741487"/>
                <a:gd name="connsiteX27" fmla="*/ 56566 w 2166938"/>
                <a:gd name="connsiteY27" fmla="*/ 0 h 174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166938" h="1741487">
                  <a:moveTo>
                    <a:pt x="159149" y="96838"/>
                  </a:moveTo>
                  <a:cubicBezTo>
                    <a:pt x="128700" y="96838"/>
                    <a:pt x="104775" y="120772"/>
                    <a:pt x="104775" y="151232"/>
                  </a:cubicBezTo>
                  <a:cubicBezTo>
                    <a:pt x="104775" y="151232"/>
                    <a:pt x="104775" y="151232"/>
                    <a:pt x="104775" y="1269581"/>
                  </a:cubicBezTo>
                  <a:cubicBezTo>
                    <a:pt x="104775" y="1300042"/>
                    <a:pt x="128700" y="1323975"/>
                    <a:pt x="159149" y="1323975"/>
                  </a:cubicBezTo>
                  <a:cubicBezTo>
                    <a:pt x="159149" y="1323975"/>
                    <a:pt x="159149" y="1323975"/>
                    <a:pt x="2025252" y="1323975"/>
                  </a:cubicBezTo>
                  <a:cubicBezTo>
                    <a:pt x="2055701" y="1323975"/>
                    <a:pt x="2079625" y="1300042"/>
                    <a:pt x="2079625" y="1269581"/>
                  </a:cubicBezTo>
                  <a:lnTo>
                    <a:pt x="2079625" y="151232"/>
                  </a:lnTo>
                  <a:cubicBezTo>
                    <a:pt x="2079625" y="120772"/>
                    <a:pt x="2055701" y="96838"/>
                    <a:pt x="2025252" y="96838"/>
                  </a:cubicBezTo>
                  <a:cubicBezTo>
                    <a:pt x="2025252" y="96838"/>
                    <a:pt x="2025252" y="96838"/>
                    <a:pt x="159149" y="96838"/>
                  </a:cubicBezTo>
                  <a:close/>
                  <a:moveTo>
                    <a:pt x="56566" y="0"/>
                  </a:moveTo>
                  <a:cubicBezTo>
                    <a:pt x="56566" y="0"/>
                    <a:pt x="56566" y="0"/>
                    <a:pt x="2110371" y="0"/>
                  </a:cubicBezTo>
                  <a:cubicBezTo>
                    <a:pt x="2138655" y="0"/>
                    <a:pt x="2166938" y="19592"/>
                    <a:pt x="2166938" y="47891"/>
                  </a:cubicBezTo>
                  <a:cubicBezTo>
                    <a:pt x="2166938" y="47891"/>
                    <a:pt x="2166938" y="47891"/>
                    <a:pt x="2166938" y="1467203"/>
                  </a:cubicBezTo>
                  <a:cubicBezTo>
                    <a:pt x="2166938" y="1495502"/>
                    <a:pt x="2138655" y="1515094"/>
                    <a:pt x="2110371" y="1515094"/>
                  </a:cubicBezTo>
                  <a:cubicBezTo>
                    <a:pt x="2110371" y="1515094"/>
                    <a:pt x="2110371" y="1515094"/>
                    <a:pt x="1364127" y="1515094"/>
                  </a:cubicBezTo>
                  <a:cubicBezTo>
                    <a:pt x="1364127" y="1515094"/>
                    <a:pt x="1366302" y="1645705"/>
                    <a:pt x="1364127" y="1645705"/>
                  </a:cubicBezTo>
                  <a:cubicBezTo>
                    <a:pt x="1364127" y="1645705"/>
                    <a:pt x="1364127" y="1645705"/>
                    <a:pt x="1475084" y="1645705"/>
                  </a:cubicBezTo>
                  <a:cubicBezTo>
                    <a:pt x="1499017" y="1645705"/>
                    <a:pt x="1520773" y="1667474"/>
                    <a:pt x="1520773" y="1693596"/>
                  </a:cubicBezTo>
                  <a:cubicBezTo>
                    <a:pt x="1520773" y="1719719"/>
                    <a:pt x="1499017" y="1741487"/>
                    <a:pt x="1475084" y="1741487"/>
                  </a:cubicBezTo>
                  <a:cubicBezTo>
                    <a:pt x="1475084" y="1741487"/>
                    <a:pt x="1475084" y="1741487"/>
                    <a:pt x="717962" y="1741487"/>
                  </a:cubicBezTo>
                  <a:cubicBezTo>
                    <a:pt x="694030" y="1741487"/>
                    <a:pt x="672273" y="1719719"/>
                    <a:pt x="672273" y="1693596"/>
                  </a:cubicBezTo>
                  <a:cubicBezTo>
                    <a:pt x="672273" y="1667474"/>
                    <a:pt x="694030" y="1645705"/>
                    <a:pt x="717962" y="1645705"/>
                  </a:cubicBezTo>
                  <a:cubicBezTo>
                    <a:pt x="717962" y="1645705"/>
                    <a:pt x="717962" y="1645705"/>
                    <a:pt x="824568" y="1645705"/>
                  </a:cubicBezTo>
                  <a:cubicBezTo>
                    <a:pt x="824568" y="1645705"/>
                    <a:pt x="824568" y="1515094"/>
                    <a:pt x="824568" y="1515094"/>
                  </a:cubicBezTo>
                  <a:cubicBezTo>
                    <a:pt x="824568" y="1515094"/>
                    <a:pt x="824568" y="1515094"/>
                    <a:pt x="56566" y="1515094"/>
                  </a:cubicBezTo>
                  <a:cubicBezTo>
                    <a:pt x="28283" y="1515094"/>
                    <a:pt x="0" y="1495502"/>
                    <a:pt x="0" y="1467203"/>
                  </a:cubicBezTo>
                  <a:cubicBezTo>
                    <a:pt x="0" y="1467203"/>
                    <a:pt x="0" y="1467203"/>
                    <a:pt x="0" y="47891"/>
                  </a:cubicBezTo>
                  <a:cubicBezTo>
                    <a:pt x="0" y="19592"/>
                    <a:pt x="28283" y="0"/>
                    <a:pt x="565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5200551" y="1573764"/>
              <a:ext cx="492732" cy="867523"/>
            </a:xfrm>
            <a:custGeom>
              <a:avLst/>
              <a:gdLst>
                <a:gd name="T0" fmla="*/ 238 w 274"/>
                <a:gd name="T1" fmla="*/ 0 h 483"/>
                <a:gd name="T2" fmla="*/ 35 w 274"/>
                <a:gd name="T3" fmla="*/ 0 h 483"/>
                <a:gd name="T4" fmla="*/ 0 w 274"/>
                <a:gd name="T5" fmla="*/ 36 h 483"/>
                <a:gd name="T6" fmla="*/ 0 w 274"/>
                <a:gd name="T7" fmla="*/ 448 h 483"/>
                <a:gd name="T8" fmla="*/ 35 w 274"/>
                <a:gd name="T9" fmla="*/ 483 h 483"/>
                <a:gd name="T10" fmla="*/ 238 w 274"/>
                <a:gd name="T11" fmla="*/ 483 h 483"/>
                <a:gd name="T12" fmla="*/ 274 w 274"/>
                <a:gd name="T13" fmla="*/ 448 h 483"/>
                <a:gd name="T14" fmla="*/ 274 w 274"/>
                <a:gd name="T15" fmla="*/ 36 h 483"/>
                <a:gd name="T16" fmla="*/ 238 w 274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483">
                  <a:moveTo>
                    <a:pt x="23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68"/>
                    <a:pt x="16" y="483"/>
                    <a:pt x="35" y="483"/>
                  </a:cubicBezTo>
                  <a:cubicBezTo>
                    <a:pt x="238" y="483"/>
                    <a:pt x="238" y="483"/>
                    <a:pt x="238" y="483"/>
                  </a:cubicBezTo>
                  <a:cubicBezTo>
                    <a:pt x="258" y="483"/>
                    <a:pt x="274" y="468"/>
                    <a:pt x="274" y="448"/>
                  </a:cubicBezTo>
                  <a:cubicBezTo>
                    <a:pt x="274" y="36"/>
                    <a:pt x="274" y="36"/>
                    <a:pt x="274" y="36"/>
                  </a:cubicBezTo>
                  <a:cubicBezTo>
                    <a:pt x="274" y="16"/>
                    <a:pt x="258" y="0"/>
                    <a:pt x="238" y="0"/>
                  </a:cubicBezTo>
                  <a:close/>
                </a:path>
              </a:pathLst>
            </a:custGeom>
            <a:solidFill>
              <a:srgbClr val="073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56"/>
            <p:cNvSpPr>
              <a:spLocks noChangeArrowheads="1"/>
            </p:cNvSpPr>
            <p:nvPr/>
          </p:nvSpPr>
          <p:spPr bwMode="auto">
            <a:xfrm>
              <a:off x="5247728" y="1681221"/>
              <a:ext cx="397069" cy="5962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5361738" y="1619629"/>
              <a:ext cx="169049" cy="18346"/>
            </a:xfrm>
            <a:custGeom>
              <a:avLst/>
              <a:gdLst>
                <a:gd name="T0" fmla="*/ 129 w 129"/>
                <a:gd name="T1" fmla="*/ 14 h 14"/>
                <a:gd name="T2" fmla="*/ 0 w 129"/>
                <a:gd name="T3" fmla="*/ 14 h 14"/>
                <a:gd name="T4" fmla="*/ 0 w 129"/>
                <a:gd name="T5" fmla="*/ 0 h 14"/>
                <a:gd name="T6" fmla="*/ 129 w 129"/>
                <a:gd name="T7" fmla="*/ 0 h 14"/>
                <a:gd name="T8" fmla="*/ 129 w 129"/>
                <a:gd name="T9" fmla="*/ 14 h 14"/>
                <a:gd name="T10" fmla="*/ 129 w 12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">
                  <a:moveTo>
                    <a:pt x="129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12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58"/>
            <p:cNvSpPr>
              <a:spLocks noChangeArrowheads="1"/>
            </p:cNvSpPr>
            <p:nvPr/>
          </p:nvSpPr>
          <p:spPr bwMode="auto">
            <a:xfrm>
              <a:off x="5570100" y="1613077"/>
              <a:ext cx="32762" cy="3276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59"/>
            <p:cNvSpPr>
              <a:spLocks noChangeArrowheads="1"/>
            </p:cNvSpPr>
            <p:nvPr/>
          </p:nvSpPr>
          <p:spPr bwMode="auto">
            <a:xfrm>
              <a:off x="5369601" y="2325966"/>
              <a:ext cx="154634" cy="484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2354237" y="1962969"/>
              <a:ext cx="1102095" cy="822967"/>
            </a:xfrm>
            <a:custGeom>
              <a:avLst/>
              <a:gdLst>
                <a:gd name="T0" fmla="*/ 0 w 614"/>
                <a:gd name="T1" fmla="*/ 4 h 458"/>
                <a:gd name="T2" fmla="*/ 512 w 614"/>
                <a:gd name="T3" fmla="*/ 4 h 458"/>
                <a:gd name="T4" fmla="*/ 614 w 614"/>
                <a:gd name="T5" fmla="*/ 104 h 458"/>
                <a:gd name="T6" fmla="*/ 614 w 614"/>
                <a:gd name="T7" fmla="*/ 45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458">
                  <a:moveTo>
                    <a:pt x="0" y="4"/>
                  </a:moveTo>
                  <a:cubicBezTo>
                    <a:pt x="512" y="4"/>
                    <a:pt x="512" y="4"/>
                    <a:pt x="512" y="4"/>
                  </a:cubicBezTo>
                  <a:cubicBezTo>
                    <a:pt x="512" y="4"/>
                    <a:pt x="614" y="0"/>
                    <a:pt x="614" y="104"/>
                  </a:cubicBezTo>
                  <a:cubicBezTo>
                    <a:pt x="614" y="458"/>
                    <a:pt x="614" y="458"/>
                    <a:pt x="614" y="458"/>
                  </a:cubicBezTo>
                </a:path>
              </a:pathLst>
            </a:custGeom>
            <a:noFill/>
            <a:ln w="269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61"/>
            <p:cNvSpPr>
              <a:spLocks noChangeArrowheads="1"/>
            </p:cNvSpPr>
            <p:nvPr/>
          </p:nvSpPr>
          <p:spPr bwMode="auto">
            <a:xfrm>
              <a:off x="2333270" y="1909241"/>
              <a:ext cx="41935" cy="115320"/>
            </a:xfrm>
            <a:prstGeom prst="rect">
              <a:avLst/>
            </a:prstGeom>
            <a:solidFill>
              <a:srgbClr val="012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62"/>
            <p:cNvSpPr>
              <a:spLocks noChangeArrowheads="1"/>
            </p:cNvSpPr>
            <p:nvPr/>
          </p:nvSpPr>
          <p:spPr bwMode="auto">
            <a:xfrm>
              <a:off x="2634675" y="2966780"/>
              <a:ext cx="43246" cy="114009"/>
            </a:xfrm>
            <a:prstGeom prst="rect">
              <a:avLst/>
            </a:prstGeom>
            <a:solidFill>
              <a:srgbClr val="012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4627882" y="1907930"/>
              <a:ext cx="132357" cy="229330"/>
            </a:xfrm>
            <a:custGeom>
              <a:avLst/>
              <a:gdLst>
                <a:gd name="T0" fmla="*/ 74 w 74"/>
                <a:gd name="T1" fmla="*/ 75 h 128"/>
                <a:gd name="T2" fmla="*/ 74 w 74"/>
                <a:gd name="T3" fmla="*/ 0 h 128"/>
                <a:gd name="T4" fmla="*/ 74 w 74"/>
                <a:gd name="T5" fmla="*/ 0 h 128"/>
                <a:gd name="T6" fmla="*/ 0 w 74"/>
                <a:gd name="T7" fmla="*/ 75 h 128"/>
                <a:gd name="T8" fmla="*/ 22 w 74"/>
                <a:gd name="T9" fmla="*/ 128 h 128"/>
                <a:gd name="T10" fmla="*/ 74 w 74"/>
                <a:gd name="T11" fmla="*/ 7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28">
                  <a:moveTo>
                    <a:pt x="74" y="75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95"/>
                    <a:pt x="8" y="114"/>
                    <a:pt x="22" y="128"/>
                  </a:cubicBezTo>
                  <a:cubicBezTo>
                    <a:pt x="74" y="75"/>
                    <a:pt x="74" y="75"/>
                    <a:pt x="74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4677679" y="2058633"/>
              <a:ext cx="228020" cy="133667"/>
            </a:xfrm>
            <a:custGeom>
              <a:avLst/>
              <a:gdLst>
                <a:gd name="T0" fmla="*/ 0 w 127"/>
                <a:gd name="T1" fmla="*/ 53 h 74"/>
                <a:gd name="T2" fmla="*/ 53 w 127"/>
                <a:gd name="T3" fmla="*/ 74 h 74"/>
                <a:gd name="T4" fmla="*/ 127 w 127"/>
                <a:gd name="T5" fmla="*/ 0 h 74"/>
                <a:gd name="T6" fmla="*/ 53 w 127"/>
                <a:gd name="T7" fmla="*/ 0 h 74"/>
                <a:gd name="T8" fmla="*/ 0 w 127"/>
                <a:gd name="T9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4">
                  <a:moveTo>
                    <a:pt x="0" y="53"/>
                  </a:moveTo>
                  <a:cubicBezTo>
                    <a:pt x="13" y="66"/>
                    <a:pt x="32" y="74"/>
                    <a:pt x="53" y="74"/>
                  </a:cubicBezTo>
                  <a:cubicBezTo>
                    <a:pt x="94" y="74"/>
                    <a:pt x="127" y="41"/>
                    <a:pt x="127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4778584" y="1907930"/>
              <a:ext cx="134978" cy="134977"/>
            </a:xfrm>
            <a:custGeom>
              <a:avLst/>
              <a:gdLst>
                <a:gd name="T0" fmla="*/ 0 w 75"/>
                <a:gd name="T1" fmla="*/ 0 h 75"/>
                <a:gd name="T2" fmla="*/ 0 w 75"/>
                <a:gd name="T3" fmla="*/ 75 h 75"/>
                <a:gd name="T4" fmla="*/ 75 w 75"/>
                <a:gd name="T5" fmla="*/ 75 h 75"/>
                <a:gd name="T6" fmla="*/ 75 w 75"/>
                <a:gd name="T7" fmla="*/ 75 h 75"/>
                <a:gd name="T8" fmla="*/ 0 w 75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0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5" y="34"/>
                    <a:pt x="41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325528" y="4009904"/>
              <a:ext cx="218847" cy="300094"/>
            </a:xfrm>
            <a:custGeom>
              <a:avLst/>
              <a:gdLst>
                <a:gd name="T0" fmla="*/ 80 w 122"/>
                <a:gd name="T1" fmla="*/ 86 h 167"/>
                <a:gd name="T2" fmla="*/ 122 w 122"/>
                <a:gd name="T3" fmla="*/ 159 h 167"/>
                <a:gd name="T4" fmla="*/ 85 w 122"/>
                <a:gd name="T5" fmla="*/ 167 h 167"/>
                <a:gd name="T6" fmla="*/ 0 w 122"/>
                <a:gd name="T7" fmla="*/ 83 h 167"/>
                <a:gd name="T8" fmla="*/ 79 w 122"/>
                <a:gd name="T9" fmla="*/ 0 h 167"/>
                <a:gd name="T10" fmla="*/ 79 w 122"/>
                <a:gd name="T11" fmla="*/ 83 h 167"/>
                <a:gd name="T12" fmla="*/ 80 w 122"/>
                <a:gd name="T13" fmla="*/ 8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67">
                  <a:moveTo>
                    <a:pt x="80" y="86"/>
                  </a:moveTo>
                  <a:cubicBezTo>
                    <a:pt x="122" y="159"/>
                    <a:pt x="122" y="159"/>
                    <a:pt x="122" y="159"/>
                  </a:cubicBezTo>
                  <a:cubicBezTo>
                    <a:pt x="111" y="164"/>
                    <a:pt x="98" y="167"/>
                    <a:pt x="85" y="167"/>
                  </a:cubicBezTo>
                  <a:cubicBezTo>
                    <a:pt x="38" y="167"/>
                    <a:pt x="0" y="130"/>
                    <a:pt x="0" y="83"/>
                  </a:cubicBezTo>
                  <a:cubicBezTo>
                    <a:pt x="0" y="39"/>
                    <a:pt x="35" y="2"/>
                    <a:pt x="79" y="0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9" y="84"/>
                    <a:pt x="80" y="85"/>
                    <a:pt x="80" y="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1485404" y="4009904"/>
              <a:ext cx="141529" cy="142839"/>
            </a:xfrm>
            <a:custGeom>
              <a:avLst/>
              <a:gdLst>
                <a:gd name="T0" fmla="*/ 0 w 79"/>
                <a:gd name="T1" fmla="*/ 0 h 79"/>
                <a:gd name="T2" fmla="*/ 0 w 79"/>
                <a:gd name="T3" fmla="*/ 79 h 79"/>
                <a:gd name="T4" fmla="*/ 79 w 79"/>
                <a:gd name="T5" fmla="*/ 79 h 79"/>
                <a:gd name="T6" fmla="*/ 0 w 79"/>
                <a:gd name="T7" fmla="*/ 0 h 79"/>
                <a:gd name="T8" fmla="*/ 12 w 79"/>
                <a:gd name="T9" fmla="*/ 12 h 79"/>
                <a:gd name="T10" fmla="*/ 67 w 79"/>
                <a:gd name="T11" fmla="*/ 67 h 79"/>
                <a:gd name="T12" fmla="*/ 12 w 79"/>
                <a:gd name="T13" fmla="*/ 67 h 79"/>
                <a:gd name="T14" fmla="*/ 12 w 79"/>
                <a:gd name="T15" fmla="*/ 1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77" y="35"/>
                    <a:pt x="44" y="2"/>
                    <a:pt x="0" y="0"/>
                  </a:cubicBezTo>
                  <a:close/>
                  <a:moveTo>
                    <a:pt x="12" y="12"/>
                  </a:moveTo>
                  <a:cubicBezTo>
                    <a:pt x="40" y="18"/>
                    <a:pt x="61" y="39"/>
                    <a:pt x="67" y="67"/>
                  </a:cubicBezTo>
                  <a:cubicBezTo>
                    <a:pt x="12" y="67"/>
                    <a:pt x="12" y="67"/>
                    <a:pt x="12" y="67"/>
                  </a:cubicBez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494577" y="4169780"/>
              <a:ext cx="132357" cy="115320"/>
            </a:xfrm>
            <a:custGeom>
              <a:avLst/>
              <a:gdLst>
                <a:gd name="T0" fmla="*/ 37 w 74"/>
                <a:gd name="T1" fmla="*/ 64 h 64"/>
                <a:gd name="T2" fmla="*/ 74 w 74"/>
                <a:gd name="T3" fmla="*/ 0 h 64"/>
                <a:gd name="T4" fmla="*/ 0 w 74"/>
                <a:gd name="T5" fmla="*/ 0 h 64"/>
                <a:gd name="T6" fmla="*/ 37 w 74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64">
                  <a:moveTo>
                    <a:pt x="37" y="64"/>
                  </a:moveTo>
                  <a:cubicBezTo>
                    <a:pt x="58" y="50"/>
                    <a:pt x="73" y="27"/>
                    <a:pt x="7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7" y="6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2004345" y="3196110"/>
              <a:ext cx="108768" cy="106147"/>
            </a:xfrm>
            <a:custGeom>
              <a:avLst/>
              <a:gdLst>
                <a:gd name="T0" fmla="*/ 0 w 61"/>
                <a:gd name="T1" fmla="*/ 36 h 59"/>
                <a:gd name="T2" fmla="*/ 34 w 61"/>
                <a:gd name="T3" fmla="*/ 0 h 59"/>
                <a:gd name="T4" fmla="*/ 61 w 61"/>
                <a:gd name="T5" fmla="*/ 59 h 59"/>
                <a:gd name="T6" fmla="*/ 0 w 61"/>
                <a:gd name="T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9">
                  <a:moveTo>
                    <a:pt x="0" y="36"/>
                  </a:moveTo>
                  <a:cubicBezTo>
                    <a:pt x="6" y="21"/>
                    <a:pt x="18" y="8"/>
                    <a:pt x="34" y="0"/>
                  </a:cubicBezTo>
                  <a:cubicBezTo>
                    <a:pt x="61" y="59"/>
                    <a:pt x="61" y="59"/>
                    <a:pt x="61" y="59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2020071" y="3194800"/>
              <a:ext cx="251608" cy="262092"/>
            </a:xfrm>
            <a:custGeom>
              <a:avLst/>
              <a:gdLst>
                <a:gd name="T0" fmla="*/ 39 w 140"/>
                <a:gd name="T1" fmla="*/ 15 h 146"/>
                <a:gd name="T2" fmla="*/ 66 w 140"/>
                <a:gd name="T3" fmla="*/ 73 h 146"/>
                <a:gd name="T4" fmla="*/ 6 w 140"/>
                <a:gd name="T5" fmla="*/ 51 h 146"/>
                <a:gd name="T6" fmla="*/ 8 w 140"/>
                <a:gd name="T7" fmla="*/ 100 h 146"/>
                <a:gd name="T8" fmla="*/ 93 w 140"/>
                <a:gd name="T9" fmla="*/ 131 h 146"/>
                <a:gd name="T10" fmla="*/ 125 w 140"/>
                <a:gd name="T11" fmla="*/ 46 h 146"/>
                <a:gd name="T12" fmla="*/ 39 w 140"/>
                <a:gd name="T13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46">
                  <a:moveTo>
                    <a:pt x="39" y="15"/>
                  </a:moveTo>
                  <a:cubicBezTo>
                    <a:pt x="66" y="73"/>
                    <a:pt x="66" y="73"/>
                    <a:pt x="66" y="73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0" y="67"/>
                    <a:pt x="0" y="84"/>
                    <a:pt x="8" y="100"/>
                  </a:cubicBezTo>
                  <a:cubicBezTo>
                    <a:pt x="23" y="132"/>
                    <a:pt x="61" y="146"/>
                    <a:pt x="93" y="131"/>
                  </a:cubicBezTo>
                  <a:cubicBezTo>
                    <a:pt x="126" y="116"/>
                    <a:pt x="140" y="78"/>
                    <a:pt x="125" y="46"/>
                  </a:cubicBezTo>
                  <a:cubicBezTo>
                    <a:pt x="110" y="14"/>
                    <a:pt x="71" y="0"/>
                    <a:pt x="39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3773463" y="4420078"/>
              <a:ext cx="271265" cy="272575"/>
            </a:xfrm>
            <a:custGeom>
              <a:avLst/>
              <a:gdLst>
                <a:gd name="T0" fmla="*/ 207 w 207"/>
                <a:gd name="T1" fmla="*/ 195 h 208"/>
                <a:gd name="T2" fmla="*/ 207 w 207"/>
                <a:gd name="T3" fmla="*/ 208 h 208"/>
                <a:gd name="T4" fmla="*/ 0 w 207"/>
                <a:gd name="T5" fmla="*/ 208 h 208"/>
                <a:gd name="T6" fmla="*/ 0 w 207"/>
                <a:gd name="T7" fmla="*/ 0 h 208"/>
                <a:gd name="T8" fmla="*/ 13 w 207"/>
                <a:gd name="T9" fmla="*/ 0 h 208"/>
                <a:gd name="T10" fmla="*/ 13 w 207"/>
                <a:gd name="T11" fmla="*/ 195 h 208"/>
                <a:gd name="T12" fmla="*/ 207 w 207"/>
                <a:gd name="T13" fmla="*/ 19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08">
                  <a:moveTo>
                    <a:pt x="207" y="195"/>
                  </a:moveTo>
                  <a:lnTo>
                    <a:pt x="207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195"/>
                  </a:lnTo>
                  <a:lnTo>
                    <a:pt x="207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3818019" y="4438424"/>
              <a:ext cx="193948" cy="141529"/>
            </a:xfrm>
            <a:custGeom>
              <a:avLst/>
              <a:gdLst>
                <a:gd name="T0" fmla="*/ 59 w 148"/>
                <a:gd name="T1" fmla="*/ 59 h 108"/>
                <a:gd name="T2" fmla="*/ 112 w 148"/>
                <a:gd name="T3" fmla="*/ 72 h 108"/>
                <a:gd name="T4" fmla="*/ 130 w 148"/>
                <a:gd name="T5" fmla="*/ 41 h 108"/>
                <a:gd name="T6" fmla="*/ 147 w 148"/>
                <a:gd name="T7" fmla="*/ 52 h 108"/>
                <a:gd name="T8" fmla="*/ 148 w 148"/>
                <a:gd name="T9" fmla="*/ 0 h 108"/>
                <a:gd name="T10" fmla="*/ 103 w 148"/>
                <a:gd name="T11" fmla="*/ 24 h 108"/>
                <a:gd name="T12" fmla="*/ 119 w 148"/>
                <a:gd name="T13" fmla="*/ 34 h 108"/>
                <a:gd name="T14" fmla="*/ 105 w 148"/>
                <a:gd name="T15" fmla="*/ 57 h 108"/>
                <a:gd name="T16" fmla="*/ 55 w 148"/>
                <a:gd name="T17" fmla="*/ 44 h 108"/>
                <a:gd name="T18" fmla="*/ 0 w 148"/>
                <a:gd name="T19" fmla="*/ 98 h 108"/>
                <a:gd name="T20" fmla="*/ 9 w 148"/>
                <a:gd name="T21" fmla="*/ 108 h 108"/>
                <a:gd name="T22" fmla="*/ 59 w 148"/>
                <a:gd name="T23" fmla="*/ 5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108">
                  <a:moveTo>
                    <a:pt x="59" y="59"/>
                  </a:moveTo>
                  <a:lnTo>
                    <a:pt x="112" y="72"/>
                  </a:lnTo>
                  <a:lnTo>
                    <a:pt x="130" y="41"/>
                  </a:lnTo>
                  <a:lnTo>
                    <a:pt x="147" y="52"/>
                  </a:lnTo>
                  <a:lnTo>
                    <a:pt x="148" y="0"/>
                  </a:lnTo>
                  <a:lnTo>
                    <a:pt x="103" y="24"/>
                  </a:lnTo>
                  <a:lnTo>
                    <a:pt x="119" y="34"/>
                  </a:lnTo>
                  <a:lnTo>
                    <a:pt x="105" y="57"/>
                  </a:lnTo>
                  <a:lnTo>
                    <a:pt x="55" y="44"/>
                  </a:lnTo>
                  <a:lnTo>
                    <a:pt x="0" y="98"/>
                  </a:lnTo>
                  <a:lnTo>
                    <a:pt x="9" y="108"/>
                  </a:lnTo>
                  <a:lnTo>
                    <a:pt x="59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3875679" y="4532777"/>
              <a:ext cx="34072" cy="125804"/>
            </a:xfrm>
            <a:custGeom>
              <a:avLst/>
              <a:gdLst>
                <a:gd name="T0" fmla="*/ 0 w 26"/>
                <a:gd name="T1" fmla="*/ 96 h 96"/>
                <a:gd name="T2" fmla="*/ 26 w 26"/>
                <a:gd name="T3" fmla="*/ 96 h 96"/>
                <a:gd name="T4" fmla="*/ 26 w 26"/>
                <a:gd name="T5" fmla="*/ 3 h 96"/>
                <a:gd name="T6" fmla="*/ 19 w 26"/>
                <a:gd name="T7" fmla="*/ 0 h 96"/>
                <a:gd name="T8" fmla="*/ 0 w 26"/>
                <a:gd name="T9" fmla="*/ 19 h 96"/>
                <a:gd name="T10" fmla="*/ 0 w 26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96">
                  <a:moveTo>
                    <a:pt x="0" y="96"/>
                  </a:moveTo>
                  <a:lnTo>
                    <a:pt x="26" y="96"/>
                  </a:lnTo>
                  <a:lnTo>
                    <a:pt x="26" y="3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3824571" y="4576022"/>
              <a:ext cx="34072" cy="82558"/>
            </a:xfrm>
            <a:custGeom>
              <a:avLst/>
              <a:gdLst>
                <a:gd name="T0" fmla="*/ 0 w 26"/>
                <a:gd name="T1" fmla="*/ 17 h 63"/>
                <a:gd name="T2" fmla="*/ 0 w 26"/>
                <a:gd name="T3" fmla="*/ 63 h 63"/>
                <a:gd name="T4" fmla="*/ 26 w 26"/>
                <a:gd name="T5" fmla="*/ 63 h 63"/>
                <a:gd name="T6" fmla="*/ 26 w 26"/>
                <a:gd name="T7" fmla="*/ 0 h 63"/>
                <a:gd name="T8" fmla="*/ 4 w 26"/>
                <a:gd name="T9" fmla="*/ 21 h 63"/>
                <a:gd name="T10" fmla="*/ 0 w 26"/>
                <a:gd name="T11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63">
                  <a:moveTo>
                    <a:pt x="0" y="17"/>
                  </a:moveTo>
                  <a:lnTo>
                    <a:pt x="0" y="63"/>
                  </a:lnTo>
                  <a:lnTo>
                    <a:pt x="26" y="63"/>
                  </a:lnTo>
                  <a:lnTo>
                    <a:pt x="26" y="0"/>
                  </a:lnTo>
                  <a:lnTo>
                    <a:pt x="4" y="21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3977895" y="4515741"/>
              <a:ext cx="34072" cy="142839"/>
            </a:xfrm>
            <a:custGeom>
              <a:avLst/>
              <a:gdLst>
                <a:gd name="T0" fmla="*/ 0 w 26"/>
                <a:gd name="T1" fmla="*/ 22 h 109"/>
                <a:gd name="T2" fmla="*/ 0 w 26"/>
                <a:gd name="T3" fmla="*/ 109 h 109"/>
                <a:gd name="T4" fmla="*/ 26 w 26"/>
                <a:gd name="T5" fmla="*/ 109 h 109"/>
                <a:gd name="T6" fmla="*/ 26 w 26"/>
                <a:gd name="T7" fmla="*/ 8 h 109"/>
                <a:gd name="T8" fmla="*/ 12 w 26"/>
                <a:gd name="T9" fmla="*/ 0 h 109"/>
                <a:gd name="T10" fmla="*/ 0 w 26"/>
                <a:gd name="T11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09">
                  <a:moveTo>
                    <a:pt x="0" y="22"/>
                  </a:moveTo>
                  <a:lnTo>
                    <a:pt x="0" y="109"/>
                  </a:lnTo>
                  <a:lnTo>
                    <a:pt x="26" y="109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3925476" y="4540640"/>
              <a:ext cx="34072" cy="117941"/>
            </a:xfrm>
            <a:custGeom>
              <a:avLst/>
              <a:gdLst>
                <a:gd name="T0" fmla="*/ 26 w 26"/>
                <a:gd name="T1" fmla="*/ 90 h 90"/>
                <a:gd name="T2" fmla="*/ 26 w 26"/>
                <a:gd name="T3" fmla="*/ 7 h 90"/>
                <a:gd name="T4" fmla="*/ 0 w 26"/>
                <a:gd name="T5" fmla="*/ 0 h 90"/>
                <a:gd name="T6" fmla="*/ 0 w 26"/>
                <a:gd name="T7" fmla="*/ 90 h 90"/>
                <a:gd name="T8" fmla="*/ 26 w 26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0">
                  <a:moveTo>
                    <a:pt x="26" y="90"/>
                  </a:moveTo>
                  <a:lnTo>
                    <a:pt x="26" y="7"/>
                  </a:lnTo>
                  <a:lnTo>
                    <a:pt x="0" y="0"/>
                  </a:lnTo>
                  <a:lnTo>
                    <a:pt x="0" y="90"/>
                  </a:lnTo>
                  <a:lnTo>
                    <a:pt x="26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815639" y="3020509"/>
              <a:ext cx="825588" cy="1510957"/>
            </a:xfrm>
            <a:custGeom>
              <a:avLst/>
              <a:gdLst>
                <a:gd name="T0" fmla="*/ 460 w 460"/>
                <a:gd name="T1" fmla="*/ 0 h 841"/>
                <a:gd name="T2" fmla="*/ 104 w 460"/>
                <a:gd name="T3" fmla="*/ 0 h 841"/>
                <a:gd name="T4" fmla="*/ 6 w 460"/>
                <a:gd name="T5" fmla="*/ 102 h 841"/>
                <a:gd name="T6" fmla="*/ 6 w 460"/>
                <a:gd name="T7" fmla="*/ 614 h 841"/>
                <a:gd name="T8" fmla="*/ 6 w 460"/>
                <a:gd name="T9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841">
                  <a:moveTo>
                    <a:pt x="460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0" y="0"/>
                    <a:pt x="6" y="102"/>
                    <a:pt x="6" y="102"/>
                  </a:cubicBezTo>
                  <a:cubicBezTo>
                    <a:pt x="6" y="614"/>
                    <a:pt x="6" y="614"/>
                    <a:pt x="6" y="614"/>
                  </a:cubicBezTo>
                  <a:cubicBezTo>
                    <a:pt x="6" y="841"/>
                    <a:pt x="6" y="841"/>
                    <a:pt x="6" y="841"/>
                  </a:cubicBezTo>
                </a:path>
              </a:pathLst>
            </a:custGeom>
            <a:noFill/>
            <a:ln w="269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78"/>
            <p:cNvSpPr>
              <a:spLocks noChangeArrowheads="1"/>
            </p:cNvSpPr>
            <p:nvPr/>
          </p:nvSpPr>
          <p:spPr bwMode="auto">
            <a:xfrm>
              <a:off x="1737012" y="4468564"/>
              <a:ext cx="171670" cy="64212"/>
            </a:xfrm>
            <a:prstGeom prst="rect">
              <a:avLst/>
            </a:prstGeom>
            <a:solidFill>
              <a:srgbClr val="012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3565100" y="4144882"/>
              <a:ext cx="698474" cy="826898"/>
            </a:xfrm>
            <a:custGeom>
              <a:avLst/>
              <a:gdLst>
                <a:gd name="T0" fmla="*/ 389 w 389"/>
                <a:gd name="T1" fmla="*/ 455 h 460"/>
                <a:gd name="T2" fmla="*/ 103 w 389"/>
                <a:gd name="T3" fmla="*/ 455 h 460"/>
                <a:gd name="T4" fmla="*/ 0 w 389"/>
                <a:gd name="T5" fmla="*/ 356 h 460"/>
                <a:gd name="T6" fmla="*/ 0 w 389"/>
                <a:gd name="T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9" h="460">
                  <a:moveTo>
                    <a:pt x="389" y="455"/>
                  </a:moveTo>
                  <a:cubicBezTo>
                    <a:pt x="103" y="455"/>
                    <a:pt x="103" y="455"/>
                    <a:pt x="103" y="455"/>
                  </a:cubicBezTo>
                  <a:cubicBezTo>
                    <a:pt x="103" y="455"/>
                    <a:pt x="0" y="460"/>
                    <a:pt x="0" y="35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69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80"/>
            <p:cNvSpPr>
              <a:spLocks noChangeArrowheads="1"/>
            </p:cNvSpPr>
            <p:nvPr/>
          </p:nvSpPr>
          <p:spPr bwMode="auto">
            <a:xfrm>
              <a:off x="4186257" y="4907568"/>
              <a:ext cx="57660" cy="128425"/>
            </a:xfrm>
            <a:prstGeom prst="rect">
              <a:avLst/>
            </a:prstGeom>
            <a:solidFill>
              <a:srgbClr val="012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81"/>
            <p:cNvSpPr>
              <a:spLocks noChangeArrowheads="1"/>
            </p:cNvSpPr>
            <p:nvPr/>
          </p:nvSpPr>
          <p:spPr bwMode="auto">
            <a:xfrm>
              <a:off x="2857453" y="3016577"/>
              <a:ext cx="1393017" cy="208362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82"/>
            <p:cNvSpPr>
              <a:spLocks noChangeArrowheads="1"/>
            </p:cNvSpPr>
            <p:nvPr/>
          </p:nvSpPr>
          <p:spPr bwMode="auto">
            <a:xfrm>
              <a:off x="4372342" y="4712310"/>
              <a:ext cx="1163686" cy="137598"/>
            </a:xfrm>
            <a:prstGeom prst="rect">
              <a:avLst/>
            </a:pr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83"/>
            <p:cNvSpPr>
              <a:spLocks noChangeArrowheads="1"/>
            </p:cNvSpPr>
            <p:nvPr/>
          </p:nvSpPr>
          <p:spPr bwMode="auto">
            <a:xfrm>
              <a:off x="4372342" y="4893153"/>
              <a:ext cx="1163686" cy="6421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84"/>
            <p:cNvSpPr>
              <a:spLocks noChangeArrowheads="1"/>
            </p:cNvSpPr>
            <p:nvPr/>
          </p:nvSpPr>
          <p:spPr bwMode="auto">
            <a:xfrm>
              <a:off x="5271316" y="1715293"/>
              <a:ext cx="344651" cy="373480"/>
            </a:xfrm>
            <a:prstGeom prst="rect">
              <a:avLst/>
            </a:pr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85"/>
            <p:cNvSpPr>
              <a:spLocks noChangeArrowheads="1"/>
            </p:cNvSpPr>
            <p:nvPr/>
          </p:nvSpPr>
          <p:spPr bwMode="auto">
            <a:xfrm>
              <a:off x="5271316" y="2117603"/>
              <a:ext cx="344651" cy="137598"/>
            </a:xfrm>
            <a:prstGeom prst="rect">
              <a:avLst/>
            </a:pr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86"/>
            <p:cNvSpPr>
              <a:spLocks noChangeArrowheads="1"/>
            </p:cNvSpPr>
            <p:nvPr/>
          </p:nvSpPr>
          <p:spPr bwMode="auto">
            <a:xfrm>
              <a:off x="2849590" y="3707189"/>
              <a:ext cx="1041814" cy="70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87"/>
            <p:cNvSpPr>
              <a:spLocks noChangeArrowheads="1"/>
            </p:cNvSpPr>
            <p:nvPr/>
          </p:nvSpPr>
          <p:spPr bwMode="auto">
            <a:xfrm>
              <a:off x="1334701" y="2139881"/>
              <a:ext cx="796758" cy="72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88"/>
            <p:cNvSpPr>
              <a:spLocks noChangeArrowheads="1"/>
            </p:cNvSpPr>
            <p:nvPr/>
          </p:nvSpPr>
          <p:spPr bwMode="auto">
            <a:xfrm>
              <a:off x="3941202" y="3707189"/>
              <a:ext cx="302716" cy="70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89"/>
            <p:cNvSpPr>
              <a:spLocks noChangeArrowheads="1"/>
            </p:cNvSpPr>
            <p:nvPr/>
          </p:nvSpPr>
          <p:spPr bwMode="auto">
            <a:xfrm>
              <a:off x="2857453" y="3260322"/>
              <a:ext cx="307958" cy="216225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90"/>
            <p:cNvSpPr>
              <a:spLocks noChangeArrowheads="1"/>
            </p:cNvSpPr>
            <p:nvPr/>
          </p:nvSpPr>
          <p:spPr bwMode="auto">
            <a:xfrm>
              <a:off x="1830054" y="5058270"/>
              <a:ext cx="294853" cy="237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91"/>
            <p:cNvSpPr>
              <a:spLocks noChangeArrowheads="1"/>
            </p:cNvSpPr>
            <p:nvPr/>
          </p:nvSpPr>
          <p:spPr bwMode="auto">
            <a:xfrm>
              <a:off x="3216518" y="3260322"/>
              <a:ext cx="307958" cy="216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92"/>
            <p:cNvSpPr>
              <a:spLocks noChangeArrowheads="1"/>
            </p:cNvSpPr>
            <p:nvPr/>
          </p:nvSpPr>
          <p:spPr bwMode="auto">
            <a:xfrm>
              <a:off x="3582136" y="3260322"/>
              <a:ext cx="309268" cy="216225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93"/>
            <p:cNvSpPr>
              <a:spLocks noChangeArrowheads="1"/>
            </p:cNvSpPr>
            <p:nvPr/>
          </p:nvSpPr>
          <p:spPr bwMode="auto">
            <a:xfrm>
              <a:off x="3941202" y="3260322"/>
              <a:ext cx="309268" cy="216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94"/>
            <p:cNvSpPr>
              <a:spLocks noChangeArrowheads="1"/>
            </p:cNvSpPr>
            <p:nvPr/>
          </p:nvSpPr>
          <p:spPr bwMode="auto">
            <a:xfrm>
              <a:off x="1520786" y="4670375"/>
              <a:ext cx="604121" cy="7862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95"/>
            <p:cNvSpPr>
              <a:spLocks noChangeArrowheads="1"/>
            </p:cNvSpPr>
            <p:nvPr/>
          </p:nvSpPr>
          <p:spPr bwMode="auto">
            <a:xfrm>
              <a:off x="1528649" y="5330846"/>
              <a:ext cx="602811" cy="28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96"/>
            <p:cNvSpPr>
              <a:spLocks noChangeArrowheads="1"/>
            </p:cNvSpPr>
            <p:nvPr/>
          </p:nvSpPr>
          <p:spPr bwMode="auto">
            <a:xfrm>
              <a:off x="1528649" y="5388506"/>
              <a:ext cx="602811" cy="28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97"/>
            <p:cNvSpPr>
              <a:spLocks noChangeArrowheads="1"/>
            </p:cNvSpPr>
            <p:nvPr/>
          </p:nvSpPr>
          <p:spPr bwMode="auto">
            <a:xfrm>
              <a:off x="1334701" y="1686463"/>
              <a:ext cx="804621" cy="1153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98"/>
            <p:cNvSpPr>
              <a:spLocks noChangeArrowheads="1"/>
            </p:cNvSpPr>
            <p:nvPr/>
          </p:nvSpPr>
          <p:spPr bwMode="auto">
            <a:xfrm>
              <a:off x="1520786" y="4784385"/>
              <a:ext cx="286991" cy="2371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4495525" y="3809405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5C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4623950" y="3809405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5C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4753686" y="3809405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5C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3017329" y="2398041"/>
              <a:ext cx="123183" cy="70765"/>
            </a:xfrm>
            <a:custGeom>
              <a:avLst/>
              <a:gdLst>
                <a:gd name="T0" fmla="*/ 0 w 94"/>
                <a:gd name="T1" fmla="*/ 0 h 54"/>
                <a:gd name="T2" fmla="*/ 94 w 94"/>
                <a:gd name="T3" fmla="*/ 0 h 54"/>
                <a:gd name="T4" fmla="*/ 48 w 94"/>
                <a:gd name="T5" fmla="*/ 54 h 54"/>
                <a:gd name="T6" fmla="*/ 0 w 94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54">
                  <a:moveTo>
                    <a:pt x="0" y="0"/>
                  </a:moveTo>
                  <a:lnTo>
                    <a:pt x="94" y="0"/>
                  </a:lnTo>
                  <a:lnTo>
                    <a:pt x="48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3017329" y="2527777"/>
              <a:ext cx="123183" cy="69454"/>
            </a:xfrm>
            <a:custGeom>
              <a:avLst/>
              <a:gdLst>
                <a:gd name="T0" fmla="*/ 0 w 94"/>
                <a:gd name="T1" fmla="*/ 0 h 53"/>
                <a:gd name="T2" fmla="*/ 94 w 94"/>
                <a:gd name="T3" fmla="*/ 0 h 53"/>
                <a:gd name="T4" fmla="*/ 48 w 94"/>
                <a:gd name="T5" fmla="*/ 53 h 53"/>
                <a:gd name="T6" fmla="*/ 0 w 94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53">
                  <a:moveTo>
                    <a:pt x="0" y="0"/>
                  </a:moveTo>
                  <a:lnTo>
                    <a:pt x="94" y="0"/>
                  </a:lnTo>
                  <a:lnTo>
                    <a:pt x="48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3017329" y="2657512"/>
              <a:ext cx="123183" cy="69454"/>
            </a:xfrm>
            <a:custGeom>
              <a:avLst/>
              <a:gdLst>
                <a:gd name="T0" fmla="*/ 0 w 94"/>
                <a:gd name="T1" fmla="*/ 0 h 53"/>
                <a:gd name="T2" fmla="*/ 94 w 94"/>
                <a:gd name="T3" fmla="*/ 0 h 53"/>
                <a:gd name="T4" fmla="*/ 48 w 94"/>
                <a:gd name="T5" fmla="*/ 53 h 53"/>
                <a:gd name="T6" fmla="*/ 0 w 94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53">
                  <a:moveTo>
                    <a:pt x="0" y="0"/>
                  </a:moveTo>
                  <a:lnTo>
                    <a:pt x="94" y="0"/>
                  </a:lnTo>
                  <a:lnTo>
                    <a:pt x="48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BB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2660884" y="1634045"/>
              <a:ext cx="217536" cy="201810"/>
            </a:xfrm>
            <a:custGeom>
              <a:avLst/>
              <a:gdLst>
                <a:gd name="T0" fmla="*/ 114 w 121"/>
                <a:gd name="T1" fmla="*/ 0 h 112"/>
                <a:gd name="T2" fmla="*/ 74 w 121"/>
                <a:gd name="T3" fmla="*/ 0 h 112"/>
                <a:gd name="T4" fmla="*/ 74 w 121"/>
                <a:gd name="T5" fmla="*/ 51 h 112"/>
                <a:gd name="T6" fmla="*/ 61 w 121"/>
                <a:gd name="T7" fmla="*/ 64 h 112"/>
                <a:gd name="T8" fmla="*/ 0 w 121"/>
                <a:gd name="T9" fmla="*/ 64 h 112"/>
                <a:gd name="T10" fmla="*/ 0 w 121"/>
                <a:gd name="T11" fmla="*/ 81 h 112"/>
                <a:gd name="T12" fmla="*/ 8 w 121"/>
                <a:gd name="T13" fmla="*/ 89 h 112"/>
                <a:gd name="T14" fmla="*/ 68 w 121"/>
                <a:gd name="T15" fmla="*/ 89 h 112"/>
                <a:gd name="T16" fmla="*/ 92 w 121"/>
                <a:gd name="T17" fmla="*/ 109 h 112"/>
                <a:gd name="T18" fmla="*/ 96 w 121"/>
                <a:gd name="T19" fmla="*/ 107 h 112"/>
                <a:gd name="T20" fmla="*/ 91 w 121"/>
                <a:gd name="T21" fmla="*/ 89 h 112"/>
                <a:gd name="T22" fmla="*/ 91 w 121"/>
                <a:gd name="T23" fmla="*/ 89 h 112"/>
                <a:gd name="T24" fmla="*/ 114 w 121"/>
                <a:gd name="T25" fmla="*/ 89 h 112"/>
                <a:gd name="T26" fmla="*/ 121 w 121"/>
                <a:gd name="T27" fmla="*/ 81 h 112"/>
                <a:gd name="T28" fmla="*/ 121 w 121"/>
                <a:gd name="T29" fmla="*/ 7 h 112"/>
                <a:gd name="T30" fmla="*/ 114 w 121"/>
                <a:gd name="T3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12">
                  <a:moveTo>
                    <a:pt x="114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8"/>
                    <a:pt x="68" y="64"/>
                    <a:pt x="61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4" y="89"/>
                    <a:pt x="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6" y="112"/>
                    <a:pt x="97" y="111"/>
                    <a:pt x="96" y="107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18" y="89"/>
                    <a:pt x="121" y="85"/>
                    <a:pt x="121" y="81"/>
                  </a:cubicBezTo>
                  <a:cubicBezTo>
                    <a:pt x="121" y="7"/>
                    <a:pt x="121" y="7"/>
                    <a:pt x="121" y="7"/>
                  </a:cubicBezTo>
                  <a:cubicBezTo>
                    <a:pt x="121" y="3"/>
                    <a:pt x="118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2567842" y="1579006"/>
              <a:ext cx="217536" cy="199190"/>
            </a:xfrm>
            <a:custGeom>
              <a:avLst/>
              <a:gdLst>
                <a:gd name="T0" fmla="*/ 7 w 121"/>
                <a:gd name="T1" fmla="*/ 89 h 111"/>
                <a:gd name="T2" fmla="*/ 19 w 121"/>
                <a:gd name="T3" fmla="*/ 89 h 111"/>
                <a:gd name="T4" fmla="*/ 19 w 121"/>
                <a:gd name="T5" fmla="*/ 89 h 111"/>
                <a:gd name="T6" fmla="*/ 14 w 121"/>
                <a:gd name="T7" fmla="*/ 107 h 111"/>
                <a:gd name="T8" fmla="*/ 15 w 121"/>
                <a:gd name="T9" fmla="*/ 111 h 111"/>
                <a:gd name="T10" fmla="*/ 18 w 121"/>
                <a:gd name="T11" fmla="*/ 110 h 111"/>
                <a:gd name="T12" fmla="*/ 43 w 121"/>
                <a:gd name="T13" fmla="*/ 89 h 111"/>
                <a:gd name="T14" fmla="*/ 52 w 121"/>
                <a:gd name="T15" fmla="*/ 89 h 111"/>
                <a:gd name="T16" fmla="*/ 113 w 121"/>
                <a:gd name="T17" fmla="*/ 89 h 111"/>
                <a:gd name="T18" fmla="*/ 121 w 121"/>
                <a:gd name="T19" fmla="*/ 82 h 111"/>
                <a:gd name="T20" fmla="*/ 121 w 121"/>
                <a:gd name="T21" fmla="*/ 31 h 111"/>
                <a:gd name="T22" fmla="*/ 121 w 121"/>
                <a:gd name="T23" fmla="*/ 8 h 111"/>
                <a:gd name="T24" fmla="*/ 113 w 121"/>
                <a:gd name="T25" fmla="*/ 0 h 111"/>
                <a:gd name="T26" fmla="*/ 7 w 121"/>
                <a:gd name="T27" fmla="*/ 0 h 111"/>
                <a:gd name="T28" fmla="*/ 0 w 121"/>
                <a:gd name="T29" fmla="*/ 8 h 111"/>
                <a:gd name="T30" fmla="*/ 0 w 121"/>
                <a:gd name="T31" fmla="*/ 82 h 111"/>
                <a:gd name="T32" fmla="*/ 7 w 121"/>
                <a:gd name="T33" fmla="*/ 8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11">
                  <a:moveTo>
                    <a:pt x="7" y="89"/>
                  </a:move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3" y="110"/>
                    <a:pt x="14" y="111"/>
                    <a:pt x="15" y="111"/>
                  </a:cubicBezTo>
                  <a:cubicBezTo>
                    <a:pt x="16" y="111"/>
                    <a:pt x="17" y="111"/>
                    <a:pt x="18" y="110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7" y="89"/>
                    <a:pt x="121" y="86"/>
                    <a:pt x="121" y="8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4"/>
                    <a:pt x="117" y="0"/>
                    <a:pt x="1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6"/>
                    <a:pt x="3" y="89"/>
                    <a:pt x="7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5237244" y="3783195"/>
              <a:ext cx="229331" cy="294853"/>
            </a:xfrm>
            <a:custGeom>
              <a:avLst/>
              <a:gdLst>
                <a:gd name="T0" fmla="*/ 42 w 128"/>
                <a:gd name="T1" fmla="*/ 158 h 164"/>
                <a:gd name="T2" fmla="*/ 120 w 128"/>
                <a:gd name="T3" fmla="*/ 24 h 164"/>
                <a:gd name="T4" fmla="*/ 60 w 128"/>
                <a:gd name="T5" fmla="*/ 2 h 164"/>
                <a:gd name="T6" fmla="*/ 22 w 128"/>
                <a:gd name="T7" fmla="*/ 104 h 164"/>
                <a:gd name="T8" fmla="*/ 21 w 128"/>
                <a:gd name="T9" fmla="*/ 113 h 164"/>
                <a:gd name="T10" fmla="*/ 22 w 128"/>
                <a:gd name="T11" fmla="*/ 104 h 164"/>
                <a:gd name="T12" fmla="*/ 27 w 128"/>
                <a:gd name="T13" fmla="*/ 96 h 164"/>
                <a:gd name="T14" fmla="*/ 23 w 128"/>
                <a:gd name="T15" fmla="*/ 102 h 164"/>
                <a:gd name="T16" fmla="*/ 15 w 128"/>
                <a:gd name="T17" fmla="*/ 122 h 164"/>
                <a:gd name="T18" fmla="*/ 20 w 128"/>
                <a:gd name="T19" fmla="*/ 116 h 164"/>
                <a:gd name="T20" fmla="*/ 31 w 128"/>
                <a:gd name="T21" fmla="*/ 110 h 164"/>
                <a:gd name="T22" fmla="*/ 27 w 128"/>
                <a:gd name="T23" fmla="*/ 116 h 164"/>
                <a:gd name="T24" fmla="*/ 29 w 128"/>
                <a:gd name="T25" fmla="*/ 104 h 164"/>
                <a:gd name="T26" fmla="*/ 35 w 128"/>
                <a:gd name="T27" fmla="*/ 104 h 164"/>
                <a:gd name="T28" fmla="*/ 29 w 128"/>
                <a:gd name="T29" fmla="*/ 104 h 164"/>
                <a:gd name="T30" fmla="*/ 22 w 128"/>
                <a:gd name="T31" fmla="*/ 124 h 164"/>
                <a:gd name="T32" fmla="*/ 28 w 128"/>
                <a:gd name="T33" fmla="*/ 125 h 164"/>
                <a:gd name="T34" fmla="*/ 39 w 128"/>
                <a:gd name="T35" fmla="*/ 118 h 164"/>
                <a:gd name="T36" fmla="*/ 34 w 128"/>
                <a:gd name="T37" fmla="*/ 118 h 164"/>
                <a:gd name="T38" fmla="*/ 39 w 128"/>
                <a:gd name="T39" fmla="*/ 103 h 164"/>
                <a:gd name="T40" fmla="*/ 42 w 128"/>
                <a:gd name="T41" fmla="*/ 111 h 164"/>
                <a:gd name="T42" fmla="*/ 35 w 128"/>
                <a:gd name="T43" fmla="*/ 131 h 164"/>
                <a:gd name="T44" fmla="*/ 32 w 128"/>
                <a:gd name="T45" fmla="*/ 123 h 164"/>
                <a:gd name="T46" fmla="*/ 35 w 128"/>
                <a:gd name="T47" fmla="*/ 131 h 164"/>
                <a:gd name="T48" fmla="*/ 46 w 128"/>
                <a:gd name="T49" fmla="*/ 125 h 164"/>
                <a:gd name="T50" fmla="*/ 44 w 128"/>
                <a:gd name="T51" fmla="*/ 116 h 164"/>
                <a:gd name="T52" fmla="*/ 49 w 128"/>
                <a:gd name="T53" fmla="*/ 106 h 164"/>
                <a:gd name="T54" fmla="*/ 48 w 128"/>
                <a:gd name="T55" fmla="*/ 115 h 164"/>
                <a:gd name="T56" fmla="*/ 41 w 128"/>
                <a:gd name="T57" fmla="*/ 136 h 164"/>
                <a:gd name="T58" fmla="*/ 42 w 128"/>
                <a:gd name="T59" fmla="*/ 126 h 164"/>
                <a:gd name="T60" fmla="*/ 53 w 128"/>
                <a:gd name="T61" fmla="*/ 100 h 164"/>
                <a:gd name="T62" fmla="*/ 53 w 128"/>
                <a:gd name="T63" fmla="*/ 100 h 164"/>
                <a:gd name="T64" fmla="*/ 46 w 128"/>
                <a:gd name="T65" fmla="*/ 136 h 164"/>
                <a:gd name="T66" fmla="*/ 54 w 128"/>
                <a:gd name="T67" fmla="*/ 132 h 164"/>
                <a:gd name="T68" fmla="*/ 51 w 128"/>
                <a:gd name="T69" fmla="*/ 128 h 164"/>
                <a:gd name="T70" fmla="*/ 57 w 128"/>
                <a:gd name="T71" fmla="*/ 120 h 164"/>
                <a:gd name="T72" fmla="*/ 57 w 128"/>
                <a:gd name="T73" fmla="*/ 118 h 164"/>
                <a:gd name="T74" fmla="*/ 58 w 128"/>
                <a:gd name="T75" fmla="*/ 110 h 164"/>
                <a:gd name="T76" fmla="*/ 60 w 128"/>
                <a:gd name="T77" fmla="*/ 139 h 164"/>
                <a:gd name="T78" fmla="*/ 56 w 128"/>
                <a:gd name="T79" fmla="*/ 136 h 164"/>
                <a:gd name="T80" fmla="*/ 60 w 128"/>
                <a:gd name="T81" fmla="*/ 139 h 164"/>
                <a:gd name="T82" fmla="*/ 59 w 128"/>
                <a:gd name="T83" fmla="*/ 129 h 164"/>
                <a:gd name="T84" fmla="*/ 66 w 128"/>
                <a:gd name="T85" fmla="*/ 124 h 164"/>
                <a:gd name="T86" fmla="*/ 64 w 128"/>
                <a:gd name="T87" fmla="*/ 120 h 164"/>
                <a:gd name="T88" fmla="*/ 69 w 128"/>
                <a:gd name="T89" fmla="*/ 113 h 164"/>
                <a:gd name="T90" fmla="*/ 67 w 128"/>
                <a:gd name="T91" fmla="*/ 143 h 164"/>
                <a:gd name="T92" fmla="*/ 68 w 128"/>
                <a:gd name="T93" fmla="*/ 135 h 164"/>
                <a:gd name="T94" fmla="*/ 73 w 128"/>
                <a:gd name="T95" fmla="*/ 131 h 164"/>
                <a:gd name="T96" fmla="*/ 68 w 128"/>
                <a:gd name="T97" fmla="*/ 128 h 164"/>
                <a:gd name="T98" fmla="*/ 73 w 128"/>
                <a:gd name="T99" fmla="*/ 131 h 164"/>
                <a:gd name="T100" fmla="*/ 71 w 128"/>
                <a:gd name="T101" fmla="*/ 121 h 164"/>
                <a:gd name="T102" fmla="*/ 79 w 128"/>
                <a:gd name="T103" fmla="*/ 116 h 164"/>
                <a:gd name="T104" fmla="*/ 73 w 128"/>
                <a:gd name="T105" fmla="*/ 144 h 164"/>
                <a:gd name="T106" fmla="*/ 78 w 128"/>
                <a:gd name="T107" fmla="*/ 137 h 164"/>
                <a:gd name="T108" fmla="*/ 79 w 128"/>
                <a:gd name="T109" fmla="*/ 135 h 164"/>
                <a:gd name="T110" fmla="*/ 80 w 128"/>
                <a:gd name="T111" fmla="*/ 127 h 164"/>
                <a:gd name="T112" fmla="*/ 85 w 128"/>
                <a:gd name="T113" fmla="*/ 123 h 164"/>
                <a:gd name="T114" fmla="*/ 81 w 128"/>
                <a:gd name="T115" fmla="*/ 120 h 164"/>
                <a:gd name="T116" fmla="*/ 85 w 128"/>
                <a:gd name="T117" fmla="*/ 123 h 164"/>
                <a:gd name="T118" fmla="*/ 94 w 128"/>
                <a:gd name="T119" fmla="*/ 29 h 164"/>
                <a:gd name="T120" fmla="*/ 47 w 128"/>
                <a:gd name="T121" fmla="*/ 27 h 164"/>
                <a:gd name="T122" fmla="*/ 47 w 128"/>
                <a:gd name="T12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64">
                  <a:moveTo>
                    <a:pt x="8" y="142"/>
                  </a:moveTo>
                  <a:cubicBezTo>
                    <a:pt x="8" y="142"/>
                    <a:pt x="17" y="149"/>
                    <a:pt x="32" y="154"/>
                  </a:cubicBezTo>
                  <a:cubicBezTo>
                    <a:pt x="34" y="155"/>
                    <a:pt x="36" y="156"/>
                    <a:pt x="37" y="156"/>
                  </a:cubicBezTo>
                  <a:cubicBezTo>
                    <a:pt x="38" y="157"/>
                    <a:pt x="40" y="157"/>
                    <a:pt x="42" y="158"/>
                  </a:cubicBezTo>
                  <a:cubicBezTo>
                    <a:pt x="56" y="163"/>
                    <a:pt x="68" y="164"/>
                    <a:pt x="69" y="164"/>
                  </a:cubicBezTo>
                  <a:cubicBezTo>
                    <a:pt x="76" y="164"/>
                    <a:pt x="81" y="161"/>
                    <a:pt x="83" y="156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33"/>
                    <a:pt x="126" y="27"/>
                    <a:pt x="12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9" y="24"/>
                    <a:pt x="108" y="19"/>
                    <a:pt x="91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69" y="4"/>
                    <a:pt x="60" y="2"/>
                    <a:pt x="60" y="2"/>
                  </a:cubicBezTo>
                  <a:cubicBezTo>
                    <a:pt x="54" y="0"/>
                    <a:pt x="47" y="3"/>
                    <a:pt x="45" y="9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32"/>
                    <a:pt x="2" y="138"/>
                    <a:pt x="8" y="142"/>
                  </a:cubicBezTo>
                  <a:close/>
                  <a:moveTo>
                    <a:pt x="22" y="104"/>
                  </a:moveTo>
                  <a:cubicBezTo>
                    <a:pt x="23" y="106"/>
                    <a:pt x="23" y="106"/>
                    <a:pt x="23" y="106"/>
                  </a:cubicBezTo>
                  <a:cubicBezTo>
                    <a:pt x="24" y="107"/>
                    <a:pt x="24" y="109"/>
                    <a:pt x="24" y="110"/>
                  </a:cubicBezTo>
                  <a:cubicBezTo>
                    <a:pt x="23" y="112"/>
                    <a:pt x="23" y="113"/>
                    <a:pt x="23" y="113"/>
                  </a:cubicBezTo>
                  <a:cubicBezTo>
                    <a:pt x="22" y="114"/>
                    <a:pt x="22" y="114"/>
                    <a:pt x="21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8" y="112"/>
                    <a:pt x="18" y="111"/>
                    <a:pt x="18" y="110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4"/>
                    <a:pt x="21" y="104"/>
                    <a:pt x="22" y="104"/>
                  </a:cubicBezTo>
                  <a:close/>
                  <a:moveTo>
                    <a:pt x="22" y="100"/>
                  </a:moveTo>
                  <a:cubicBezTo>
                    <a:pt x="24" y="95"/>
                    <a:pt x="24" y="95"/>
                    <a:pt x="24" y="95"/>
                  </a:cubicBezTo>
                  <a:cubicBezTo>
                    <a:pt x="24" y="94"/>
                    <a:pt x="25" y="94"/>
                    <a:pt x="25" y="94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7"/>
                    <a:pt x="28" y="99"/>
                    <a:pt x="27" y="100"/>
                  </a:cubicBezTo>
                  <a:cubicBezTo>
                    <a:pt x="27" y="102"/>
                    <a:pt x="26" y="103"/>
                    <a:pt x="26" y="103"/>
                  </a:cubicBezTo>
                  <a:cubicBezTo>
                    <a:pt x="26" y="104"/>
                    <a:pt x="25" y="104"/>
                    <a:pt x="25" y="103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2" y="102"/>
                    <a:pt x="21" y="101"/>
                    <a:pt x="22" y="100"/>
                  </a:cubicBezTo>
                  <a:close/>
                  <a:moveTo>
                    <a:pt x="19" y="123"/>
                  </a:moveTo>
                  <a:cubicBezTo>
                    <a:pt x="19" y="124"/>
                    <a:pt x="18" y="124"/>
                    <a:pt x="17" y="124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2"/>
                    <a:pt x="14" y="121"/>
                    <a:pt x="14" y="120"/>
                  </a:cubicBezTo>
                  <a:cubicBezTo>
                    <a:pt x="16" y="115"/>
                    <a:pt x="16" y="115"/>
                    <a:pt x="16" y="115"/>
                  </a:cubicBezTo>
                  <a:cubicBezTo>
                    <a:pt x="17" y="114"/>
                    <a:pt x="17" y="114"/>
                    <a:pt x="18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0" y="117"/>
                    <a:pt x="21" y="119"/>
                    <a:pt x="20" y="120"/>
                  </a:cubicBezTo>
                  <a:cubicBezTo>
                    <a:pt x="20" y="122"/>
                    <a:pt x="19" y="123"/>
                    <a:pt x="19" y="123"/>
                  </a:cubicBezTo>
                  <a:close/>
                  <a:moveTo>
                    <a:pt x="29" y="108"/>
                  </a:moveTo>
                  <a:cubicBezTo>
                    <a:pt x="31" y="110"/>
                    <a:pt x="31" y="110"/>
                    <a:pt x="31" y="110"/>
                  </a:cubicBezTo>
                  <a:cubicBezTo>
                    <a:pt x="32" y="111"/>
                    <a:pt x="32" y="113"/>
                    <a:pt x="31" y="114"/>
                  </a:cubicBezTo>
                  <a:cubicBezTo>
                    <a:pt x="31" y="116"/>
                    <a:pt x="30" y="117"/>
                    <a:pt x="30" y="117"/>
                  </a:cubicBezTo>
                  <a:cubicBezTo>
                    <a:pt x="30" y="118"/>
                    <a:pt x="29" y="118"/>
                    <a:pt x="29" y="118"/>
                  </a:cubicBezTo>
                  <a:cubicBezTo>
                    <a:pt x="27" y="116"/>
                    <a:pt x="27" y="116"/>
                    <a:pt x="27" y="116"/>
                  </a:cubicBezTo>
                  <a:cubicBezTo>
                    <a:pt x="26" y="116"/>
                    <a:pt x="25" y="115"/>
                    <a:pt x="26" y="114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8"/>
                    <a:pt x="29" y="108"/>
                    <a:pt x="29" y="108"/>
                  </a:cubicBezTo>
                  <a:close/>
                  <a:moveTo>
                    <a:pt x="29" y="104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101"/>
                    <a:pt x="36" y="103"/>
                    <a:pt x="35" y="104"/>
                  </a:cubicBezTo>
                  <a:cubicBezTo>
                    <a:pt x="35" y="106"/>
                    <a:pt x="34" y="107"/>
                    <a:pt x="34" y="107"/>
                  </a:cubicBezTo>
                  <a:cubicBezTo>
                    <a:pt x="34" y="108"/>
                    <a:pt x="33" y="108"/>
                    <a:pt x="32" y="108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29" y="105"/>
                    <a:pt x="29" y="104"/>
                  </a:cubicBezTo>
                  <a:close/>
                  <a:moveTo>
                    <a:pt x="27" y="127"/>
                  </a:moveTo>
                  <a:cubicBezTo>
                    <a:pt x="27" y="128"/>
                    <a:pt x="26" y="128"/>
                    <a:pt x="25" y="128"/>
                  </a:cubicBezTo>
                  <a:cubicBezTo>
                    <a:pt x="23" y="127"/>
                    <a:pt x="23" y="127"/>
                    <a:pt x="23" y="127"/>
                  </a:cubicBezTo>
                  <a:cubicBezTo>
                    <a:pt x="22" y="126"/>
                    <a:pt x="22" y="125"/>
                    <a:pt x="22" y="124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4" y="118"/>
                    <a:pt x="25" y="118"/>
                    <a:pt x="26" y="119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8" y="121"/>
                    <a:pt x="28" y="123"/>
                    <a:pt x="28" y="125"/>
                  </a:cubicBezTo>
                  <a:cubicBezTo>
                    <a:pt x="27" y="126"/>
                    <a:pt x="27" y="127"/>
                    <a:pt x="27" y="127"/>
                  </a:cubicBezTo>
                  <a:close/>
                  <a:moveTo>
                    <a:pt x="37" y="112"/>
                  </a:moveTo>
                  <a:cubicBezTo>
                    <a:pt x="39" y="114"/>
                    <a:pt x="39" y="114"/>
                    <a:pt x="39" y="114"/>
                  </a:cubicBezTo>
                  <a:cubicBezTo>
                    <a:pt x="40" y="115"/>
                    <a:pt x="40" y="117"/>
                    <a:pt x="39" y="118"/>
                  </a:cubicBezTo>
                  <a:cubicBezTo>
                    <a:pt x="39" y="120"/>
                    <a:pt x="38" y="121"/>
                    <a:pt x="38" y="121"/>
                  </a:cubicBezTo>
                  <a:cubicBezTo>
                    <a:pt x="38" y="122"/>
                    <a:pt x="37" y="122"/>
                    <a:pt x="36" y="122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3" y="119"/>
                    <a:pt x="34" y="118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2"/>
                    <a:pt x="37" y="112"/>
                    <a:pt x="37" y="112"/>
                  </a:cubicBezTo>
                  <a:close/>
                  <a:moveTo>
                    <a:pt x="37" y="108"/>
                  </a:moveTo>
                  <a:cubicBezTo>
                    <a:pt x="39" y="103"/>
                    <a:pt x="39" y="103"/>
                    <a:pt x="39" y="103"/>
                  </a:cubicBezTo>
                  <a:cubicBezTo>
                    <a:pt x="40" y="102"/>
                    <a:pt x="40" y="102"/>
                    <a:pt x="41" y="102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5"/>
                    <a:pt x="44" y="107"/>
                    <a:pt x="43" y="108"/>
                  </a:cubicBezTo>
                  <a:cubicBezTo>
                    <a:pt x="43" y="110"/>
                    <a:pt x="42" y="111"/>
                    <a:pt x="42" y="111"/>
                  </a:cubicBezTo>
                  <a:cubicBezTo>
                    <a:pt x="42" y="112"/>
                    <a:pt x="41" y="112"/>
                    <a:pt x="40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7" y="110"/>
                    <a:pt x="37" y="109"/>
                    <a:pt x="37" y="108"/>
                  </a:cubicBezTo>
                  <a:close/>
                  <a:moveTo>
                    <a:pt x="35" y="131"/>
                  </a:moveTo>
                  <a:cubicBezTo>
                    <a:pt x="35" y="132"/>
                    <a:pt x="34" y="132"/>
                    <a:pt x="33" y="132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0" y="130"/>
                    <a:pt x="30" y="129"/>
                    <a:pt x="30" y="128"/>
                  </a:cubicBezTo>
                  <a:cubicBezTo>
                    <a:pt x="32" y="123"/>
                    <a:pt x="32" y="123"/>
                    <a:pt x="32" y="123"/>
                  </a:cubicBezTo>
                  <a:cubicBezTo>
                    <a:pt x="32" y="122"/>
                    <a:pt x="33" y="122"/>
                    <a:pt x="34" y="123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5"/>
                    <a:pt x="36" y="127"/>
                    <a:pt x="36" y="129"/>
                  </a:cubicBezTo>
                  <a:cubicBezTo>
                    <a:pt x="35" y="130"/>
                    <a:pt x="35" y="131"/>
                    <a:pt x="35" y="131"/>
                  </a:cubicBezTo>
                  <a:close/>
                  <a:moveTo>
                    <a:pt x="45" y="116"/>
                  </a:moveTo>
                  <a:cubicBezTo>
                    <a:pt x="47" y="118"/>
                    <a:pt x="47" y="118"/>
                    <a:pt x="47" y="118"/>
                  </a:cubicBezTo>
                  <a:cubicBezTo>
                    <a:pt x="48" y="119"/>
                    <a:pt x="48" y="121"/>
                    <a:pt x="47" y="122"/>
                  </a:cubicBezTo>
                  <a:cubicBezTo>
                    <a:pt x="47" y="123"/>
                    <a:pt x="46" y="125"/>
                    <a:pt x="46" y="125"/>
                  </a:cubicBezTo>
                  <a:cubicBezTo>
                    <a:pt x="46" y="126"/>
                    <a:pt x="45" y="126"/>
                    <a:pt x="45" y="125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2" y="124"/>
                    <a:pt x="41" y="123"/>
                    <a:pt x="42" y="12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6"/>
                    <a:pt x="45" y="115"/>
                    <a:pt x="45" y="116"/>
                  </a:cubicBezTo>
                  <a:close/>
                  <a:moveTo>
                    <a:pt x="45" y="112"/>
                  </a:moveTo>
                  <a:cubicBezTo>
                    <a:pt x="47" y="106"/>
                    <a:pt x="47" y="106"/>
                    <a:pt x="47" y="106"/>
                  </a:cubicBezTo>
                  <a:cubicBezTo>
                    <a:pt x="48" y="106"/>
                    <a:pt x="48" y="105"/>
                    <a:pt x="49" y="106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9"/>
                    <a:pt x="52" y="110"/>
                    <a:pt x="51" y="112"/>
                  </a:cubicBezTo>
                  <a:cubicBezTo>
                    <a:pt x="51" y="113"/>
                    <a:pt x="50" y="115"/>
                    <a:pt x="50" y="115"/>
                  </a:cubicBezTo>
                  <a:cubicBezTo>
                    <a:pt x="50" y="115"/>
                    <a:pt x="49" y="116"/>
                    <a:pt x="48" y="11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5" y="113"/>
                    <a:pt x="45" y="112"/>
                    <a:pt x="45" y="112"/>
                  </a:cubicBezTo>
                  <a:close/>
                  <a:moveTo>
                    <a:pt x="43" y="135"/>
                  </a:moveTo>
                  <a:cubicBezTo>
                    <a:pt x="43" y="136"/>
                    <a:pt x="42" y="136"/>
                    <a:pt x="41" y="136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8" y="134"/>
                    <a:pt x="38" y="133"/>
                    <a:pt x="38" y="132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1" y="126"/>
                    <a:pt x="42" y="126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4" y="129"/>
                    <a:pt x="44" y="131"/>
                    <a:pt x="44" y="132"/>
                  </a:cubicBezTo>
                  <a:cubicBezTo>
                    <a:pt x="43" y="134"/>
                    <a:pt x="43" y="135"/>
                    <a:pt x="43" y="135"/>
                  </a:cubicBezTo>
                  <a:close/>
                  <a:moveTo>
                    <a:pt x="53" y="100"/>
                  </a:moveTo>
                  <a:cubicBezTo>
                    <a:pt x="54" y="98"/>
                    <a:pt x="56" y="97"/>
                    <a:pt x="59" y="97"/>
                  </a:cubicBezTo>
                  <a:cubicBezTo>
                    <a:pt x="61" y="98"/>
                    <a:pt x="62" y="101"/>
                    <a:pt x="61" y="103"/>
                  </a:cubicBezTo>
                  <a:cubicBezTo>
                    <a:pt x="60" y="105"/>
                    <a:pt x="58" y="106"/>
                    <a:pt x="56" y="105"/>
                  </a:cubicBezTo>
                  <a:cubicBezTo>
                    <a:pt x="53" y="105"/>
                    <a:pt x="52" y="102"/>
                    <a:pt x="53" y="100"/>
                  </a:cubicBezTo>
                  <a:close/>
                  <a:moveTo>
                    <a:pt x="52" y="137"/>
                  </a:moveTo>
                  <a:cubicBezTo>
                    <a:pt x="52" y="138"/>
                    <a:pt x="51" y="138"/>
                    <a:pt x="50" y="138"/>
                  </a:cubicBezTo>
                  <a:cubicBezTo>
                    <a:pt x="47" y="138"/>
                    <a:pt x="47" y="138"/>
                    <a:pt x="47" y="138"/>
                  </a:cubicBezTo>
                  <a:cubicBezTo>
                    <a:pt x="46" y="138"/>
                    <a:pt x="46" y="137"/>
                    <a:pt x="46" y="136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8" y="132"/>
                    <a:pt x="49" y="131"/>
                    <a:pt x="51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31"/>
                    <a:pt x="54" y="132"/>
                  </a:cubicBezTo>
                  <a:lnTo>
                    <a:pt x="52" y="137"/>
                  </a:lnTo>
                  <a:close/>
                  <a:moveTo>
                    <a:pt x="56" y="127"/>
                  </a:moveTo>
                  <a:cubicBezTo>
                    <a:pt x="55" y="128"/>
                    <a:pt x="55" y="128"/>
                    <a:pt x="54" y="128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50" y="128"/>
                    <a:pt x="50" y="127"/>
                    <a:pt x="50" y="126"/>
                  </a:cubicBezTo>
                  <a:cubicBezTo>
                    <a:pt x="50" y="126"/>
                    <a:pt x="51" y="125"/>
                    <a:pt x="51" y="123"/>
                  </a:cubicBezTo>
                  <a:cubicBezTo>
                    <a:pt x="52" y="122"/>
                    <a:pt x="53" y="121"/>
                    <a:pt x="54" y="121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8" y="120"/>
                    <a:pt x="58" y="121"/>
                    <a:pt x="58" y="122"/>
                  </a:cubicBezTo>
                  <a:cubicBezTo>
                    <a:pt x="56" y="127"/>
                    <a:pt x="56" y="127"/>
                    <a:pt x="56" y="127"/>
                  </a:cubicBezTo>
                  <a:close/>
                  <a:moveTo>
                    <a:pt x="60" y="117"/>
                  </a:moveTo>
                  <a:cubicBezTo>
                    <a:pt x="59" y="118"/>
                    <a:pt x="58" y="118"/>
                    <a:pt x="57" y="118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4" y="118"/>
                    <a:pt x="54" y="117"/>
                    <a:pt x="54" y="116"/>
                  </a:cubicBezTo>
                  <a:cubicBezTo>
                    <a:pt x="54" y="116"/>
                    <a:pt x="54" y="115"/>
                    <a:pt x="55" y="113"/>
                  </a:cubicBezTo>
                  <a:cubicBezTo>
                    <a:pt x="56" y="112"/>
                    <a:pt x="57" y="111"/>
                    <a:pt x="58" y="110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1" y="110"/>
                    <a:pt x="62" y="111"/>
                    <a:pt x="61" y="112"/>
                  </a:cubicBezTo>
                  <a:cubicBezTo>
                    <a:pt x="60" y="117"/>
                    <a:pt x="60" y="117"/>
                    <a:pt x="60" y="117"/>
                  </a:cubicBezTo>
                  <a:close/>
                  <a:moveTo>
                    <a:pt x="60" y="139"/>
                  </a:moveTo>
                  <a:cubicBezTo>
                    <a:pt x="60" y="140"/>
                    <a:pt x="59" y="141"/>
                    <a:pt x="58" y="141"/>
                  </a:cubicBezTo>
                  <a:cubicBezTo>
                    <a:pt x="56" y="140"/>
                    <a:pt x="56" y="140"/>
                    <a:pt x="56" y="140"/>
                  </a:cubicBezTo>
                  <a:cubicBezTo>
                    <a:pt x="55" y="140"/>
                    <a:pt x="55" y="139"/>
                    <a:pt x="55" y="139"/>
                  </a:cubicBezTo>
                  <a:cubicBezTo>
                    <a:pt x="55" y="139"/>
                    <a:pt x="55" y="137"/>
                    <a:pt x="56" y="136"/>
                  </a:cubicBezTo>
                  <a:cubicBezTo>
                    <a:pt x="56" y="134"/>
                    <a:pt x="58" y="133"/>
                    <a:pt x="59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2" y="133"/>
                    <a:pt x="63" y="133"/>
                    <a:pt x="62" y="134"/>
                  </a:cubicBezTo>
                  <a:cubicBezTo>
                    <a:pt x="60" y="139"/>
                    <a:pt x="60" y="139"/>
                    <a:pt x="60" y="139"/>
                  </a:cubicBezTo>
                  <a:close/>
                  <a:moveTo>
                    <a:pt x="64" y="129"/>
                  </a:moveTo>
                  <a:cubicBezTo>
                    <a:pt x="64" y="130"/>
                    <a:pt x="63" y="131"/>
                    <a:pt x="62" y="131"/>
                  </a:cubicBezTo>
                  <a:cubicBezTo>
                    <a:pt x="60" y="130"/>
                    <a:pt x="60" y="130"/>
                    <a:pt x="60" y="130"/>
                  </a:cubicBezTo>
                  <a:cubicBezTo>
                    <a:pt x="59" y="130"/>
                    <a:pt x="59" y="129"/>
                    <a:pt x="59" y="129"/>
                  </a:cubicBezTo>
                  <a:cubicBezTo>
                    <a:pt x="59" y="129"/>
                    <a:pt x="59" y="127"/>
                    <a:pt x="60" y="126"/>
                  </a:cubicBezTo>
                  <a:cubicBezTo>
                    <a:pt x="60" y="124"/>
                    <a:pt x="62" y="123"/>
                    <a:pt x="63" y="123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6" y="123"/>
                    <a:pt x="67" y="123"/>
                    <a:pt x="66" y="124"/>
                  </a:cubicBezTo>
                  <a:cubicBezTo>
                    <a:pt x="64" y="129"/>
                    <a:pt x="64" y="129"/>
                    <a:pt x="64" y="129"/>
                  </a:cubicBezTo>
                  <a:close/>
                  <a:moveTo>
                    <a:pt x="68" y="119"/>
                  </a:moveTo>
                  <a:cubicBezTo>
                    <a:pt x="68" y="120"/>
                    <a:pt x="67" y="121"/>
                    <a:pt x="66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3" y="120"/>
                    <a:pt x="62" y="119"/>
                    <a:pt x="63" y="118"/>
                  </a:cubicBezTo>
                  <a:cubicBezTo>
                    <a:pt x="63" y="118"/>
                    <a:pt x="63" y="117"/>
                    <a:pt x="64" y="116"/>
                  </a:cubicBezTo>
                  <a:cubicBezTo>
                    <a:pt x="64" y="114"/>
                    <a:pt x="66" y="113"/>
                    <a:pt x="6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70" y="113"/>
                    <a:pt x="70" y="113"/>
                    <a:pt x="70" y="114"/>
                  </a:cubicBezTo>
                  <a:cubicBezTo>
                    <a:pt x="68" y="119"/>
                    <a:pt x="68" y="119"/>
                    <a:pt x="68" y="119"/>
                  </a:cubicBezTo>
                  <a:close/>
                  <a:moveTo>
                    <a:pt x="69" y="141"/>
                  </a:moveTo>
                  <a:cubicBezTo>
                    <a:pt x="69" y="142"/>
                    <a:pt x="68" y="143"/>
                    <a:pt x="67" y="143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2"/>
                    <a:pt x="63" y="142"/>
                    <a:pt x="63" y="141"/>
                  </a:cubicBezTo>
                  <a:cubicBezTo>
                    <a:pt x="63" y="141"/>
                    <a:pt x="64" y="140"/>
                    <a:pt x="64" y="138"/>
                  </a:cubicBezTo>
                  <a:cubicBezTo>
                    <a:pt x="65" y="137"/>
                    <a:pt x="66" y="135"/>
                    <a:pt x="68" y="135"/>
                  </a:cubicBezTo>
                  <a:cubicBezTo>
                    <a:pt x="70" y="135"/>
                    <a:pt x="70" y="135"/>
                    <a:pt x="70" y="135"/>
                  </a:cubicBezTo>
                  <a:cubicBezTo>
                    <a:pt x="71" y="135"/>
                    <a:pt x="71" y="135"/>
                    <a:pt x="71" y="136"/>
                  </a:cubicBezTo>
                  <a:lnTo>
                    <a:pt x="69" y="141"/>
                  </a:lnTo>
                  <a:close/>
                  <a:moveTo>
                    <a:pt x="73" y="131"/>
                  </a:moveTo>
                  <a:cubicBezTo>
                    <a:pt x="73" y="132"/>
                    <a:pt x="72" y="133"/>
                    <a:pt x="71" y="133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2"/>
                    <a:pt x="67" y="131"/>
                    <a:pt x="67" y="131"/>
                  </a:cubicBezTo>
                  <a:cubicBezTo>
                    <a:pt x="67" y="131"/>
                    <a:pt x="68" y="129"/>
                    <a:pt x="68" y="128"/>
                  </a:cubicBezTo>
                  <a:cubicBezTo>
                    <a:pt x="69" y="126"/>
                    <a:pt x="70" y="125"/>
                    <a:pt x="72" y="125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75" y="125"/>
                    <a:pt x="75" y="125"/>
                    <a:pt x="75" y="126"/>
                  </a:cubicBezTo>
                  <a:cubicBezTo>
                    <a:pt x="73" y="131"/>
                    <a:pt x="73" y="131"/>
                    <a:pt x="73" y="131"/>
                  </a:cubicBezTo>
                  <a:close/>
                  <a:moveTo>
                    <a:pt x="77" y="121"/>
                  </a:moveTo>
                  <a:cubicBezTo>
                    <a:pt x="76" y="122"/>
                    <a:pt x="75" y="123"/>
                    <a:pt x="75" y="123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1" y="122"/>
                    <a:pt x="71" y="121"/>
                    <a:pt x="71" y="121"/>
                  </a:cubicBezTo>
                  <a:cubicBezTo>
                    <a:pt x="71" y="121"/>
                    <a:pt x="72" y="119"/>
                    <a:pt x="72" y="118"/>
                  </a:cubicBezTo>
                  <a:cubicBezTo>
                    <a:pt x="73" y="116"/>
                    <a:pt x="74" y="115"/>
                    <a:pt x="75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9" y="115"/>
                    <a:pt x="79" y="116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8" y="143"/>
                  </a:moveTo>
                  <a:cubicBezTo>
                    <a:pt x="77" y="144"/>
                    <a:pt x="76" y="145"/>
                    <a:pt x="75" y="145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4"/>
                    <a:pt x="72" y="143"/>
                    <a:pt x="72" y="143"/>
                  </a:cubicBezTo>
                  <a:cubicBezTo>
                    <a:pt x="72" y="143"/>
                    <a:pt x="73" y="141"/>
                    <a:pt x="73" y="140"/>
                  </a:cubicBezTo>
                  <a:cubicBezTo>
                    <a:pt x="74" y="138"/>
                    <a:pt x="75" y="137"/>
                    <a:pt x="76" y="137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9" y="137"/>
                    <a:pt x="80" y="137"/>
                    <a:pt x="80" y="138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82" y="133"/>
                  </a:moveTo>
                  <a:cubicBezTo>
                    <a:pt x="81" y="134"/>
                    <a:pt x="80" y="135"/>
                    <a:pt x="79" y="135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4"/>
                    <a:pt x="76" y="133"/>
                    <a:pt x="76" y="132"/>
                  </a:cubicBezTo>
                  <a:cubicBezTo>
                    <a:pt x="76" y="132"/>
                    <a:pt x="76" y="131"/>
                    <a:pt x="77" y="130"/>
                  </a:cubicBezTo>
                  <a:cubicBezTo>
                    <a:pt x="78" y="128"/>
                    <a:pt x="79" y="127"/>
                    <a:pt x="80" y="127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83" y="127"/>
                    <a:pt x="84" y="127"/>
                    <a:pt x="83" y="128"/>
                  </a:cubicBezTo>
                  <a:cubicBezTo>
                    <a:pt x="82" y="133"/>
                    <a:pt x="82" y="133"/>
                    <a:pt x="82" y="133"/>
                  </a:cubicBezTo>
                  <a:close/>
                  <a:moveTo>
                    <a:pt x="85" y="123"/>
                  </a:moveTo>
                  <a:cubicBezTo>
                    <a:pt x="85" y="124"/>
                    <a:pt x="84" y="125"/>
                    <a:pt x="83" y="124"/>
                  </a:cubicBezTo>
                  <a:cubicBezTo>
                    <a:pt x="81" y="124"/>
                    <a:pt x="81" y="124"/>
                    <a:pt x="81" y="124"/>
                  </a:cubicBezTo>
                  <a:cubicBezTo>
                    <a:pt x="80" y="124"/>
                    <a:pt x="79" y="123"/>
                    <a:pt x="80" y="122"/>
                  </a:cubicBezTo>
                  <a:cubicBezTo>
                    <a:pt x="80" y="122"/>
                    <a:pt x="80" y="121"/>
                    <a:pt x="81" y="120"/>
                  </a:cubicBezTo>
                  <a:cubicBezTo>
                    <a:pt x="81" y="118"/>
                    <a:pt x="83" y="117"/>
                    <a:pt x="84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7" y="117"/>
                    <a:pt x="87" y="117"/>
                    <a:pt x="87" y="118"/>
                  </a:cubicBezTo>
                  <a:cubicBezTo>
                    <a:pt x="85" y="123"/>
                    <a:pt x="85" y="123"/>
                    <a:pt x="85" y="123"/>
                  </a:cubicBezTo>
                  <a:close/>
                  <a:moveTo>
                    <a:pt x="77" y="20"/>
                  </a:moveTo>
                  <a:cubicBezTo>
                    <a:pt x="95" y="27"/>
                    <a:pt x="95" y="27"/>
                    <a:pt x="95" y="27"/>
                  </a:cubicBezTo>
                  <a:cubicBezTo>
                    <a:pt x="95" y="27"/>
                    <a:pt x="96" y="28"/>
                    <a:pt x="95" y="29"/>
                  </a:cubicBezTo>
                  <a:cubicBezTo>
                    <a:pt x="95" y="29"/>
                    <a:pt x="94" y="30"/>
                    <a:pt x="94" y="29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3"/>
                    <a:pt x="75" y="22"/>
                    <a:pt x="76" y="21"/>
                  </a:cubicBezTo>
                  <a:cubicBezTo>
                    <a:pt x="76" y="20"/>
                    <a:pt x="77" y="20"/>
                    <a:pt x="77" y="20"/>
                  </a:cubicBezTo>
                  <a:close/>
                  <a:moveTo>
                    <a:pt x="47" y="27"/>
                  </a:moveTo>
                  <a:cubicBezTo>
                    <a:pt x="113" y="51"/>
                    <a:pt x="113" y="51"/>
                    <a:pt x="113" y="51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28" y="78"/>
                    <a:pt x="28" y="78"/>
                    <a:pt x="28" y="78"/>
                  </a:cubicBezTo>
                  <a:lnTo>
                    <a:pt x="47" y="27"/>
                  </a:ln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1"/>
            <p:cNvSpPr>
              <a:spLocks noEditPoints="1"/>
            </p:cNvSpPr>
            <p:nvPr/>
          </p:nvSpPr>
          <p:spPr bwMode="auto">
            <a:xfrm>
              <a:off x="3046159" y="2223751"/>
              <a:ext cx="150703" cy="150702"/>
            </a:xfrm>
            <a:custGeom>
              <a:avLst/>
              <a:gdLst>
                <a:gd name="T0" fmla="*/ 75 w 84"/>
                <a:gd name="T1" fmla="*/ 33 h 84"/>
                <a:gd name="T2" fmla="*/ 71 w 84"/>
                <a:gd name="T3" fmla="*/ 28 h 84"/>
                <a:gd name="T4" fmla="*/ 74 w 84"/>
                <a:gd name="T5" fmla="*/ 22 h 84"/>
                <a:gd name="T6" fmla="*/ 69 w 84"/>
                <a:gd name="T7" fmla="*/ 10 h 84"/>
                <a:gd name="T8" fmla="*/ 62 w 84"/>
                <a:gd name="T9" fmla="*/ 10 h 84"/>
                <a:gd name="T10" fmla="*/ 57 w 84"/>
                <a:gd name="T11" fmla="*/ 13 h 84"/>
                <a:gd name="T12" fmla="*/ 52 w 84"/>
                <a:gd name="T13" fmla="*/ 12 h 84"/>
                <a:gd name="T14" fmla="*/ 50 w 84"/>
                <a:gd name="T15" fmla="*/ 5 h 84"/>
                <a:gd name="T16" fmla="*/ 39 w 84"/>
                <a:gd name="T17" fmla="*/ 0 h 84"/>
                <a:gd name="T18" fmla="*/ 33 w 84"/>
                <a:gd name="T19" fmla="*/ 9 h 84"/>
                <a:gd name="T20" fmla="*/ 28 w 84"/>
                <a:gd name="T21" fmla="*/ 13 h 84"/>
                <a:gd name="T22" fmla="*/ 25 w 84"/>
                <a:gd name="T23" fmla="*/ 13 h 84"/>
                <a:gd name="T24" fmla="*/ 18 w 84"/>
                <a:gd name="T25" fmla="*/ 8 h 84"/>
                <a:gd name="T26" fmla="*/ 10 w 84"/>
                <a:gd name="T27" fmla="*/ 14 h 84"/>
                <a:gd name="T28" fmla="*/ 10 w 84"/>
                <a:gd name="T29" fmla="*/ 22 h 84"/>
                <a:gd name="T30" fmla="*/ 13 w 84"/>
                <a:gd name="T31" fmla="*/ 28 h 84"/>
                <a:gd name="T32" fmla="*/ 9 w 84"/>
                <a:gd name="T33" fmla="*/ 33 h 84"/>
                <a:gd name="T34" fmla="*/ 0 w 84"/>
                <a:gd name="T35" fmla="*/ 38 h 84"/>
                <a:gd name="T36" fmla="*/ 5 w 84"/>
                <a:gd name="T37" fmla="*/ 50 h 84"/>
                <a:gd name="T38" fmla="*/ 12 w 84"/>
                <a:gd name="T39" fmla="*/ 52 h 84"/>
                <a:gd name="T40" fmla="*/ 13 w 84"/>
                <a:gd name="T41" fmla="*/ 59 h 84"/>
                <a:gd name="T42" fmla="*/ 10 w 84"/>
                <a:gd name="T43" fmla="*/ 69 h 84"/>
                <a:gd name="T44" fmla="*/ 18 w 84"/>
                <a:gd name="T45" fmla="*/ 75 h 84"/>
                <a:gd name="T46" fmla="*/ 25 w 84"/>
                <a:gd name="T47" fmla="*/ 71 h 84"/>
                <a:gd name="T48" fmla="*/ 28 w 84"/>
                <a:gd name="T49" fmla="*/ 70 h 84"/>
                <a:gd name="T50" fmla="*/ 33 w 84"/>
                <a:gd name="T51" fmla="*/ 75 h 84"/>
                <a:gd name="T52" fmla="*/ 39 w 84"/>
                <a:gd name="T53" fmla="*/ 84 h 84"/>
                <a:gd name="T54" fmla="*/ 50 w 84"/>
                <a:gd name="T55" fmla="*/ 79 h 84"/>
                <a:gd name="T56" fmla="*/ 52 w 84"/>
                <a:gd name="T57" fmla="*/ 72 h 84"/>
                <a:gd name="T58" fmla="*/ 57 w 84"/>
                <a:gd name="T59" fmla="*/ 70 h 84"/>
                <a:gd name="T60" fmla="*/ 62 w 84"/>
                <a:gd name="T61" fmla="*/ 74 h 84"/>
                <a:gd name="T62" fmla="*/ 69 w 84"/>
                <a:gd name="T63" fmla="*/ 74 h 84"/>
                <a:gd name="T64" fmla="*/ 74 w 84"/>
                <a:gd name="T65" fmla="*/ 62 h 84"/>
                <a:gd name="T66" fmla="*/ 71 w 84"/>
                <a:gd name="T67" fmla="*/ 55 h 84"/>
                <a:gd name="T68" fmla="*/ 75 w 84"/>
                <a:gd name="T69" fmla="*/ 50 h 84"/>
                <a:gd name="T70" fmla="*/ 84 w 84"/>
                <a:gd name="T71" fmla="*/ 45 h 84"/>
                <a:gd name="T72" fmla="*/ 79 w 84"/>
                <a:gd name="T73" fmla="*/ 33 h 84"/>
                <a:gd name="T74" fmla="*/ 42 w 84"/>
                <a:gd name="T75" fmla="*/ 57 h 84"/>
                <a:gd name="T76" fmla="*/ 42 w 84"/>
                <a:gd name="T77" fmla="*/ 2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" h="84">
                  <a:moveTo>
                    <a:pt x="79" y="33"/>
                  </a:moveTo>
                  <a:cubicBezTo>
                    <a:pt x="75" y="33"/>
                    <a:pt x="75" y="33"/>
                    <a:pt x="75" y="33"/>
                  </a:cubicBezTo>
                  <a:cubicBezTo>
                    <a:pt x="74" y="33"/>
                    <a:pt x="72" y="32"/>
                    <a:pt x="72" y="31"/>
                  </a:cubicBezTo>
                  <a:cubicBezTo>
                    <a:pt x="72" y="30"/>
                    <a:pt x="71" y="29"/>
                    <a:pt x="71" y="28"/>
                  </a:cubicBezTo>
                  <a:cubicBezTo>
                    <a:pt x="70" y="27"/>
                    <a:pt x="70" y="25"/>
                    <a:pt x="71" y="24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6" y="20"/>
                    <a:pt x="76" y="16"/>
                    <a:pt x="74" y="1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8" y="9"/>
                    <a:pt x="67" y="8"/>
                    <a:pt x="66" y="8"/>
                  </a:cubicBezTo>
                  <a:cubicBezTo>
                    <a:pt x="64" y="8"/>
                    <a:pt x="63" y="9"/>
                    <a:pt x="62" y="10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8" y="13"/>
                    <a:pt x="57" y="13"/>
                  </a:cubicBezTo>
                  <a:cubicBezTo>
                    <a:pt x="57" y="13"/>
                    <a:pt x="56" y="13"/>
                    <a:pt x="56" y="13"/>
                  </a:cubicBezTo>
                  <a:cubicBezTo>
                    <a:pt x="55" y="13"/>
                    <a:pt x="54" y="12"/>
                    <a:pt x="52" y="12"/>
                  </a:cubicBezTo>
                  <a:cubicBezTo>
                    <a:pt x="51" y="11"/>
                    <a:pt x="50" y="10"/>
                    <a:pt x="50" y="9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2"/>
                    <a:pt x="48" y="0"/>
                    <a:pt x="4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3" y="2"/>
                    <a:pt x="33" y="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2" y="11"/>
                    <a:pt x="31" y="12"/>
                  </a:cubicBezTo>
                  <a:cubicBezTo>
                    <a:pt x="30" y="12"/>
                    <a:pt x="29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5" y="13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8"/>
                    <a:pt x="18" y="8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8" y="17"/>
                    <a:pt x="8" y="18"/>
                  </a:cubicBezTo>
                  <a:cubicBezTo>
                    <a:pt x="8" y="19"/>
                    <a:pt x="9" y="21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5"/>
                    <a:pt x="14" y="27"/>
                    <a:pt x="13" y="28"/>
                  </a:cubicBezTo>
                  <a:cubicBezTo>
                    <a:pt x="13" y="29"/>
                    <a:pt x="12" y="30"/>
                    <a:pt x="12" y="31"/>
                  </a:cubicBezTo>
                  <a:cubicBezTo>
                    <a:pt x="11" y="32"/>
                    <a:pt x="10" y="33"/>
                    <a:pt x="9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2" y="33"/>
                    <a:pt x="0" y="36"/>
                    <a:pt x="0" y="3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8"/>
                    <a:pt x="2" y="50"/>
                    <a:pt x="5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1" y="51"/>
                    <a:pt x="12" y="52"/>
                  </a:cubicBezTo>
                  <a:cubicBezTo>
                    <a:pt x="12" y="53"/>
                    <a:pt x="13" y="54"/>
                    <a:pt x="13" y="55"/>
                  </a:cubicBezTo>
                  <a:cubicBezTo>
                    <a:pt x="14" y="57"/>
                    <a:pt x="14" y="58"/>
                    <a:pt x="13" y="59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8" y="64"/>
                    <a:pt x="8" y="67"/>
                    <a:pt x="10" y="69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6" y="75"/>
                    <a:pt x="17" y="75"/>
                    <a:pt x="18" y="75"/>
                  </a:cubicBezTo>
                  <a:cubicBezTo>
                    <a:pt x="20" y="75"/>
                    <a:pt x="21" y="75"/>
                    <a:pt x="22" y="74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0"/>
                    <a:pt x="26" y="70"/>
                    <a:pt x="27" y="70"/>
                  </a:cubicBezTo>
                  <a:cubicBezTo>
                    <a:pt x="27" y="70"/>
                    <a:pt x="28" y="70"/>
                    <a:pt x="28" y="70"/>
                  </a:cubicBezTo>
                  <a:cubicBezTo>
                    <a:pt x="29" y="71"/>
                    <a:pt x="30" y="71"/>
                    <a:pt x="31" y="72"/>
                  </a:cubicBezTo>
                  <a:cubicBezTo>
                    <a:pt x="32" y="72"/>
                    <a:pt x="33" y="73"/>
                    <a:pt x="33" y="75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3" y="81"/>
                    <a:pt x="36" y="84"/>
                    <a:pt x="39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8" y="84"/>
                    <a:pt x="50" y="81"/>
                    <a:pt x="50" y="79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0" y="73"/>
                    <a:pt x="51" y="72"/>
                    <a:pt x="52" y="72"/>
                  </a:cubicBezTo>
                  <a:cubicBezTo>
                    <a:pt x="54" y="71"/>
                    <a:pt x="55" y="71"/>
                    <a:pt x="56" y="70"/>
                  </a:cubicBezTo>
                  <a:cubicBezTo>
                    <a:pt x="56" y="70"/>
                    <a:pt x="57" y="70"/>
                    <a:pt x="57" y="70"/>
                  </a:cubicBezTo>
                  <a:cubicBezTo>
                    <a:pt x="58" y="70"/>
                    <a:pt x="59" y="70"/>
                    <a:pt x="59" y="71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3" y="75"/>
                    <a:pt x="64" y="75"/>
                    <a:pt x="66" y="75"/>
                  </a:cubicBezTo>
                  <a:cubicBezTo>
                    <a:pt x="67" y="75"/>
                    <a:pt x="68" y="75"/>
                    <a:pt x="69" y="74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6" y="67"/>
                    <a:pt x="76" y="64"/>
                    <a:pt x="74" y="62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0" y="58"/>
                    <a:pt x="70" y="57"/>
                    <a:pt x="71" y="55"/>
                  </a:cubicBezTo>
                  <a:cubicBezTo>
                    <a:pt x="71" y="54"/>
                    <a:pt x="72" y="53"/>
                    <a:pt x="72" y="52"/>
                  </a:cubicBezTo>
                  <a:cubicBezTo>
                    <a:pt x="72" y="51"/>
                    <a:pt x="74" y="50"/>
                    <a:pt x="75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82" y="50"/>
                    <a:pt x="84" y="48"/>
                    <a:pt x="84" y="45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36"/>
                    <a:pt x="82" y="33"/>
                    <a:pt x="79" y="33"/>
                  </a:cubicBezTo>
                  <a:close/>
                  <a:moveTo>
                    <a:pt x="57" y="42"/>
                  </a:moveTo>
                  <a:cubicBezTo>
                    <a:pt x="57" y="50"/>
                    <a:pt x="50" y="57"/>
                    <a:pt x="42" y="57"/>
                  </a:cubicBezTo>
                  <a:cubicBezTo>
                    <a:pt x="34" y="57"/>
                    <a:pt x="27" y="50"/>
                    <a:pt x="27" y="42"/>
                  </a:cubicBezTo>
                  <a:cubicBezTo>
                    <a:pt x="27" y="33"/>
                    <a:pt x="34" y="27"/>
                    <a:pt x="42" y="27"/>
                  </a:cubicBezTo>
                  <a:cubicBezTo>
                    <a:pt x="50" y="27"/>
                    <a:pt x="57" y="33"/>
                    <a:pt x="57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2997672" y="2175263"/>
              <a:ext cx="78627" cy="79938"/>
            </a:xfrm>
            <a:custGeom>
              <a:avLst/>
              <a:gdLst>
                <a:gd name="T0" fmla="*/ 38 w 44"/>
                <a:gd name="T1" fmla="*/ 27 h 44"/>
                <a:gd name="T2" fmla="*/ 44 w 44"/>
                <a:gd name="T3" fmla="*/ 23 h 44"/>
                <a:gd name="T4" fmla="*/ 40 w 44"/>
                <a:gd name="T5" fmla="*/ 17 h 44"/>
                <a:gd name="T6" fmla="*/ 38 w 44"/>
                <a:gd name="T7" fmla="*/ 16 h 44"/>
                <a:gd name="T8" fmla="*/ 37 w 44"/>
                <a:gd name="T9" fmla="*/ 14 h 44"/>
                <a:gd name="T10" fmla="*/ 39 w 44"/>
                <a:gd name="T11" fmla="*/ 7 h 44"/>
                <a:gd name="T12" fmla="*/ 34 w 44"/>
                <a:gd name="T13" fmla="*/ 4 h 44"/>
                <a:gd name="T14" fmla="*/ 30 w 44"/>
                <a:gd name="T15" fmla="*/ 7 h 44"/>
                <a:gd name="T16" fmla="*/ 29 w 44"/>
                <a:gd name="T17" fmla="*/ 7 h 44"/>
                <a:gd name="T18" fmla="*/ 27 w 44"/>
                <a:gd name="T19" fmla="*/ 5 h 44"/>
                <a:gd name="T20" fmla="*/ 24 w 44"/>
                <a:gd name="T21" fmla="*/ 0 h 44"/>
                <a:gd name="T22" fmla="*/ 17 w 44"/>
                <a:gd name="T23" fmla="*/ 3 h 44"/>
                <a:gd name="T24" fmla="*/ 16 w 44"/>
                <a:gd name="T25" fmla="*/ 6 h 44"/>
                <a:gd name="T26" fmla="*/ 14 w 44"/>
                <a:gd name="T27" fmla="*/ 7 h 44"/>
                <a:gd name="T28" fmla="*/ 13 w 44"/>
                <a:gd name="T29" fmla="*/ 5 h 44"/>
                <a:gd name="T30" fmla="*/ 8 w 44"/>
                <a:gd name="T31" fmla="*/ 5 h 44"/>
                <a:gd name="T32" fmla="*/ 5 w 44"/>
                <a:gd name="T33" fmla="*/ 12 h 44"/>
                <a:gd name="T34" fmla="*/ 7 w 44"/>
                <a:gd name="T35" fmla="*/ 15 h 44"/>
                <a:gd name="T36" fmla="*/ 6 w 44"/>
                <a:gd name="T37" fmla="*/ 17 h 44"/>
                <a:gd name="T38" fmla="*/ 0 w 44"/>
                <a:gd name="T39" fmla="*/ 20 h 44"/>
                <a:gd name="T40" fmla="*/ 4 w 44"/>
                <a:gd name="T41" fmla="*/ 27 h 44"/>
                <a:gd name="T42" fmla="*/ 6 w 44"/>
                <a:gd name="T43" fmla="*/ 27 h 44"/>
                <a:gd name="T44" fmla="*/ 7 w 44"/>
                <a:gd name="T45" fmla="*/ 30 h 44"/>
                <a:gd name="T46" fmla="*/ 4 w 44"/>
                <a:gd name="T47" fmla="*/ 34 h 44"/>
                <a:gd name="T48" fmla="*/ 8 w 44"/>
                <a:gd name="T49" fmla="*/ 38 h 44"/>
                <a:gd name="T50" fmla="*/ 13 w 44"/>
                <a:gd name="T51" fmla="*/ 38 h 44"/>
                <a:gd name="T52" fmla="*/ 14 w 44"/>
                <a:gd name="T53" fmla="*/ 37 h 44"/>
                <a:gd name="T54" fmla="*/ 16 w 44"/>
                <a:gd name="T55" fmla="*/ 38 h 44"/>
                <a:gd name="T56" fmla="*/ 17 w 44"/>
                <a:gd name="T57" fmla="*/ 40 h 44"/>
                <a:gd name="T58" fmla="*/ 24 w 44"/>
                <a:gd name="T59" fmla="*/ 44 h 44"/>
                <a:gd name="T60" fmla="*/ 27 w 44"/>
                <a:gd name="T61" fmla="*/ 38 h 44"/>
                <a:gd name="T62" fmla="*/ 29 w 44"/>
                <a:gd name="T63" fmla="*/ 37 h 44"/>
                <a:gd name="T64" fmla="*/ 30 w 44"/>
                <a:gd name="T65" fmla="*/ 37 h 44"/>
                <a:gd name="T66" fmla="*/ 34 w 44"/>
                <a:gd name="T67" fmla="*/ 39 h 44"/>
                <a:gd name="T68" fmla="*/ 39 w 44"/>
                <a:gd name="T69" fmla="*/ 36 h 44"/>
                <a:gd name="T70" fmla="*/ 37 w 44"/>
                <a:gd name="T71" fmla="*/ 30 h 44"/>
                <a:gd name="T72" fmla="*/ 38 w 44"/>
                <a:gd name="T73" fmla="*/ 27 h 44"/>
                <a:gd name="T74" fmla="*/ 22 w 44"/>
                <a:gd name="T75" fmla="*/ 28 h 44"/>
                <a:gd name="T76" fmla="*/ 22 w 44"/>
                <a:gd name="T77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" h="44">
                  <a:moveTo>
                    <a:pt x="38" y="27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8"/>
                    <a:pt x="42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7"/>
                    <a:pt x="38" y="16"/>
                    <a:pt x="38" y="16"/>
                  </a:cubicBezTo>
                  <a:cubicBezTo>
                    <a:pt x="38" y="16"/>
                    <a:pt x="37" y="15"/>
                    <a:pt x="37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9"/>
                    <a:pt x="39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4"/>
                    <a:pt x="34" y="4"/>
                  </a:cubicBezTo>
                  <a:cubicBezTo>
                    <a:pt x="33" y="4"/>
                    <a:pt x="32" y="5"/>
                    <a:pt x="31" y="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28" y="6"/>
                    <a:pt x="28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7" y="1"/>
                    <a:pt x="17" y="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6" y="6"/>
                    <a:pt x="15" y="6"/>
                    <a:pt x="15" y="7"/>
                  </a:cubicBezTo>
                  <a:cubicBezTo>
                    <a:pt x="15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1" y="4"/>
                    <a:pt x="10" y="4"/>
                  </a:cubicBezTo>
                  <a:cubicBezTo>
                    <a:pt x="9" y="4"/>
                    <a:pt x="8" y="5"/>
                    <a:pt x="8" y="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9"/>
                    <a:pt x="4" y="11"/>
                    <a:pt x="5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8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7" y="28"/>
                    <a:pt x="7" y="29"/>
                  </a:cubicBezTo>
                  <a:cubicBezTo>
                    <a:pt x="7" y="29"/>
                    <a:pt x="7" y="30"/>
                    <a:pt x="7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2"/>
                    <a:pt x="4" y="33"/>
                    <a:pt x="4" y="34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5" y="37"/>
                    <a:pt x="15" y="37"/>
                  </a:cubicBezTo>
                  <a:cubicBezTo>
                    <a:pt x="15" y="37"/>
                    <a:pt x="16" y="37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18" y="44"/>
                    <a:pt x="2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7" y="42"/>
                    <a:pt x="27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8" y="38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9"/>
                    <a:pt x="33" y="39"/>
                    <a:pt x="34" y="39"/>
                  </a:cubicBezTo>
                  <a:cubicBezTo>
                    <a:pt x="35" y="39"/>
                    <a:pt x="36" y="39"/>
                    <a:pt x="36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3"/>
                    <a:pt x="39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29"/>
                    <a:pt x="37" y="29"/>
                  </a:cubicBezTo>
                  <a:cubicBezTo>
                    <a:pt x="37" y="28"/>
                    <a:pt x="38" y="28"/>
                    <a:pt x="38" y="27"/>
                  </a:cubicBezTo>
                  <a:close/>
                  <a:moveTo>
                    <a:pt x="29" y="22"/>
                  </a:moveTo>
                  <a:cubicBezTo>
                    <a:pt x="29" y="25"/>
                    <a:pt x="26" y="28"/>
                    <a:pt x="22" y="28"/>
                  </a:cubicBezTo>
                  <a:cubicBezTo>
                    <a:pt x="18" y="28"/>
                    <a:pt x="15" y="25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26" y="15"/>
                    <a:pt x="29" y="18"/>
                    <a:pt x="2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Line 113"/>
            <p:cNvSpPr>
              <a:spLocks noChangeShapeType="1"/>
            </p:cNvSpPr>
            <p:nvPr/>
          </p:nvSpPr>
          <p:spPr bwMode="auto">
            <a:xfrm>
              <a:off x="2857453" y="3515862"/>
              <a:ext cx="23719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Line 114"/>
            <p:cNvSpPr>
              <a:spLocks noChangeShapeType="1"/>
            </p:cNvSpPr>
            <p:nvPr/>
          </p:nvSpPr>
          <p:spPr bwMode="auto">
            <a:xfrm>
              <a:off x="2857453" y="3544692"/>
              <a:ext cx="23719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Line 115"/>
            <p:cNvSpPr>
              <a:spLocks noChangeShapeType="1"/>
            </p:cNvSpPr>
            <p:nvPr/>
          </p:nvSpPr>
          <p:spPr bwMode="auto">
            <a:xfrm>
              <a:off x="2857453" y="3573522"/>
              <a:ext cx="20836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Line 116"/>
            <p:cNvSpPr>
              <a:spLocks noChangeShapeType="1"/>
            </p:cNvSpPr>
            <p:nvPr/>
          </p:nvSpPr>
          <p:spPr bwMode="auto">
            <a:xfrm>
              <a:off x="2857453" y="360235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Line 117"/>
            <p:cNvSpPr>
              <a:spLocks noChangeShapeType="1"/>
            </p:cNvSpPr>
            <p:nvPr/>
          </p:nvSpPr>
          <p:spPr bwMode="auto">
            <a:xfrm>
              <a:off x="2857453" y="3631182"/>
              <a:ext cx="26602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Line 118"/>
            <p:cNvSpPr>
              <a:spLocks noChangeShapeType="1"/>
            </p:cNvSpPr>
            <p:nvPr/>
          </p:nvSpPr>
          <p:spPr bwMode="auto">
            <a:xfrm>
              <a:off x="2857453" y="3660012"/>
              <a:ext cx="30795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Line 119"/>
            <p:cNvSpPr>
              <a:spLocks noChangeShapeType="1"/>
            </p:cNvSpPr>
            <p:nvPr/>
          </p:nvSpPr>
          <p:spPr bwMode="auto">
            <a:xfrm>
              <a:off x="3582136" y="3515862"/>
              <a:ext cx="23719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Line 120"/>
            <p:cNvSpPr>
              <a:spLocks noChangeShapeType="1"/>
            </p:cNvSpPr>
            <p:nvPr/>
          </p:nvSpPr>
          <p:spPr bwMode="auto">
            <a:xfrm>
              <a:off x="3582136" y="3544692"/>
              <a:ext cx="23719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Line 121"/>
            <p:cNvSpPr>
              <a:spLocks noChangeShapeType="1"/>
            </p:cNvSpPr>
            <p:nvPr/>
          </p:nvSpPr>
          <p:spPr bwMode="auto">
            <a:xfrm>
              <a:off x="3582136" y="3573522"/>
              <a:ext cx="28043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Line 122"/>
            <p:cNvSpPr>
              <a:spLocks noChangeShapeType="1"/>
            </p:cNvSpPr>
            <p:nvPr/>
          </p:nvSpPr>
          <p:spPr bwMode="auto">
            <a:xfrm>
              <a:off x="3582136" y="3602352"/>
              <a:ext cx="30926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Line 123"/>
            <p:cNvSpPr>
              <a:spLocks noChangeShapeType="1"/>
            </p:cNvSpPr>
            <p:nvPr/>
          </p:nvSpPr>
          <p:spPr bwMode="auto">
            <a:xfrm>
              <a:off x="3582136" y="3631182"/>
              <a:ext cx="26602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Line 124"/>
            <p:cNvSpPr>
              <a:spLocks noChangeShapeType="1"/>
            </p:cNvSpPr>
            <p:nvPr/>
          </p:nvSpPr>
          <p:spPr bwMode="auto">
            <a:xfrm>
              <a:off x="3582136" y="3660012"/>
              <a:ext cx="30926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125"/>
            <p:cNvSpPr>
              <a:spLocks noChangeShapeType="1"/>
            </p:cNvSpPr>
            <p:nvPr/>
          </p:nvSpPr>
          <p:spPr bwMode="auto">
            <a:xfrm>
              <a:off x="3216518" y="3515862"/>
              <a:ext cx="30795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126"/>
            <p:cNvSpPr>
              <a:spLocks noChangeShapeType="1"/>
            </p:cNvSpPr>
            <p:nvPr/>
          </p:nvSpPr>
          <p:spPr bwMode="auto">
            <a:xfrm>
              <a:off x="3216518" y="3544692"/>
              <a:ext cx="27257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127"/>
            <p:cNvSpPr>
              <a:spLocks noChangeShapeType="1"/>
            </p:cNvSpPr>
            <p:nvPr/>
          </p:nvSpPr>
          <p:spPr bwMode="auto">
            <a:xfrm>
              <a:off x="3216518" y="3573522"/>
              <a:ext cx="20836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Line 128"/>
            <p:cNvSpPr>
              <a:spLocks noChangeShapeType="1"/>
            </p:cNvSpPr>
            <p:nvPr/>
          </p:nvSpPr>
          <p:spPr bwMode="auto">
            <a:xfrm>
              <a:off x="3216518" y="3602352"/>
              <a:ext cx="30795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Line 129"/>
            <p:cNvSpPr>
              <a:spLocks noChangeShapeType="1"/>
            </p:cNvSpPr>
            <p:nvPr/>
          </p:nvSpPr>
          <p:spPr bwMode="auto">
            <a:xfrm>
              <a:off x="3216518" y="3631182"/>
              <a:ext cx="30795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Line 130"/>
            <p:cNvSpPr>
              <a:spLocks noChangeShapeType="1"/>
            </p:cNvSpPr>
            <p:nvPr/>
          </p:nvSpPr>
          <p:spPr bwMode="auto">
            <a:xfrm>
              <a:off x="3216518" y="3660012"/>
              <a:ext cx="30795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Line 131"/>
            <p:cNvSpPr>
              <a:spLocks noChangeShapeType="1"/>
            </p:cNvSpPr>
            <p:nvPr/>
          </p:nvSpPr>
          <p:spPr bwMode="auto">
            <a:xfrm>
              <a:off x="1830054" y="4788316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Line 132"/>
            <p:cNvSpPr>
              <a:spLocks noChangeShapeType="1"/>
            </p:cNvSpPr>
            <p:nvPr/>
          </p:nvSpPr>
          <p:spPr bwMode="auto">
            <a:xfrm>
              <a:off x="1830054" y="4817146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Line 133"/>
            <p:cNvSpPr>
              <a:spLocks noChangeShapeType="1"/>
            </p:cNvSpPr>
            <p:nvPr/>
          </p:nvSpPr>
          <p:spPr bwMode="auto">
            <a:xfrm>
              <a:off x="1830054" y="4845976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Line 134"/>
            <p:cNvSpPr>
              <a:spLocks noChangeShapeType="1"/>
            </p:cNvSpPr>
            <p:nvPr/>
          </p:nvSpPr>
          <p:spPr bwMode="auto">
            <a:xfrm>
              <a:off x="1830054" y="4874806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Line 135"/>
            <p:cNvSpPr>
              <a:spLocks noChangeShapeType="1"/>
            </p:cNvSpPr>
            <p:nvPr/>
          </p:nvSpPr>
          <p:spPr bwMode="auto">
            <a:xfrm>
              <a:off x="1830054" y="4903636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Line 136"/>
            <p:cNvSpPr>
              <a:spLocks noChangeShapeType="1"/>
            </p:cNvSpPr>
            <p:nvPr/>
          </p:nvSpPr>
          <p:spPr bwMode="auto">
            <a:xfrm>
              <a:off x="1830054" y="4932467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Line 137"/>
            <p:cNvSpPr>
              <a:spLocks noChangeShapeType="1"/>
            </p:cNvSpPr>
            <p:nvPr/>
          </p:nvSpPr>
          <p:spPr bwMode="auto">
            <a:xfrm>
              <a:off x="1830054" y="4961297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Line 138"/>
            <p:cNvSpPr>
              <a:spLocks noChangeShapeType="1"/>
            </p:cNvSpPr>
            <p:nvPr/>
          </p:nvSpPr>
          <p:spPr bwMode="auto">
            <a:xfrm>
              <a:off x="1830054" y="4990127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Line 139"/>
            <p:cNvSpPr>
              <a:spLocks noChangeShapeType="1"/>
            </p:cNvSpPr>
            <p:nvPr/>
          </p:nvSpPr>
          <p:spPr bwMode="auto">
            <a:xfrm>
              <a:off x="1830054" y="5018957"/>
              <a:ext cx="294853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Line 140"/>
            <p:cNvSpPr>
              <a:spLocks noChangeShapeType="1"/>
            </p:cNvSpPr>
            <p:nvPr/>
          </p:nvSpPr>
          <p:spPr bwMode="auto">
            <a:xfrm>
              <a:off x="1334701" y="185551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Line 141"/>
            <p:cNvSpPr>
              <a:spLocks noChangeShapeType="1"/>
            </p:cNvSpPr>
            <p:nvPr/>
          </p:nvSpPr>
          <p:spPr bwMode="auto">
            <a:xfrm>
              <a:off x="1334701" y="188434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Line 142"/>
            <p:cNvSpPr>
              <a:spLocks noChangeShapeType="1"/>
            </p:cNvSpPr>
            <p:nvPr/>
          </p:nvSpPr>
          <p:spPr bwMode="auto">
            <a:xfrm>
              <a:off x="1334701" y="191317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Line 143"/>
            <p:cNvSpPr>
              <a:spLocks noChangeShapeType="1"/>
            </p:cNvSpPr>
            <p:nvPr/>
          </p:nvSpPr>
          <p:spPr bwMode="auto">
            <a:xfrm>
              <a:off x="1334701" y="194200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Line 144"/>
            <p:cNvSpPr>
              <a:spLocks noChangeShapeType="1"/>
            </p:cNvSpPr>
            <p:nvPr/>
          </p:nvSpPr>
          <p:spPr bwMode="auto">
            <a:xfrm>
              <a:off x="1334701" y="197083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Line 145"/>
            <p:cNvSpPr>
              <a:spLocks noChangeShapeType="1"/>
            </p:cNvSpPr>
            <p:nvPr/>
          </p:nvSpPr>
          <p:spPr bwMode="auto">
            <a:xfrm>
              <a:off x="1334701" y="199966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Line 146"/>
            <p:cNvSpPr>
              <a:spLocks noChangeShapeType="1"/>
            </p:cNvSpPr>
            <p:nvPr/>
          </p:nvSpPr>
          <p:spPr bwMode="auto">
            <a:xfrm>
              <a:off x="1334701" y="202849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Line 147"/>
            <p:cNvSpPr>
              <a:spLocks noChangeShapeType="1"/>
            </p:cNvSpPr>
            <p:nvPr/>
          </p:nvSpPr>
          <p:spPr bwMode="auto">
            <a:xfrm>
              <a:off x="1334701" y="205732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Line 148"/>
            <p:cNvSpPr>
              <a:spLocks noChangeShapeType="1"/>
            </p:cNvSpPr>
            <p:nvPr/>
          </p:nvSpPr>
          <p:spPr bwMode="auto">
            <a:xfrm>
              <a:off x="1334701" y="2086152"/>
              <a:ext cx="25029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Line 149"/>
            <p:cNvSpPr>
              <a:spLocks noChangeShapeType="1"/>
            </p:cNvSpPr>
            <p:nvPr/>
          </p:nvSpPr>
          <p:spPr bwMode="auto">
            <a:xfrm>
              <a:off x="1621692" y="185551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Line 150"/>
            <p:cNvSpPr>
              <a:spLocks noChangeShapeType="1"/>
            </p:cNvSpPr>
            <p:nvPr/>
          </p:nvSpPr>
          <p:spPr bwMode="auto">
            <a:xfrm>
              <a:off x="1621692" y="188434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Line 151"/>
            <p:cNvSpPr>
              <a:spLocks noChangeShapeType="1"/>
            </p:cNvSpPr>
            <p:nvPr/>
          </p:nvSpPr>
          <p:spPr bwMode="auto">
            <a:xfrm>
              <a:off x="1621692" y="191317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Line 152"/>
            <p:cNvSpPr>
              <a:spLocks noChangeShapeType="1"/>
            </p:cNvSpPr>
            <p:nvPr/>
          </p:nvSpPr>
          <p:spPr bwMode="auto">
            <a:xfrm>
              <a:off x="1621692" y="194200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Line 153"/>
            <p:cNvSpPr>
              <a:spLocks noChangeShapeType="1"/>
            </p:cNvSpPr>
            <p:nvPr/>
          </p:nvSpPr>
          <p:spPr bwMode="auto">
            <a:xfrm>
              <a:off x="1621692" y="197083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Line 154"/>
            <p:cNvSpPr>
              <a:spLocks noChangeShapeType="1"/>
            </p:cNvSpPr>
            <p:nvPr/>
          </p:nvSpPr>
          <p:spPr bwMode="auto">
            <a:xfrm>
              <a:off x="1621692" y="199966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Line 155"/>
            <p:cNvSpPr>
              <a:spLocks noChangeShapeType="1"/>
            </p:cNvSpPr>
            <p:nvPr/>
          </p:nvSpPr>
          <p:spPr bwMode="auto">
            <a:xfrm>
              <a:off x="1621692" y="202849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Line 156"/>
            <p:cNvSpPr>
              <a:spLocks noChangeShapeType="1"/>
            </p:cNvSpPr>
            <p:nvPr/>
          </p:nvSpPr>
          <p:spPr bwMode="auto">
            <a:xfrm>
              <a:off x="1621692" y="205732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Line 157"/>
            <p:cNvSpPr>
              <a:spLocks noChangeShapeType="1"/>
            </p:cNvSpPr>
            <p:nvPr/>
          </p:nvSpPr>
          <p:spPr bwMode="auto">
            <a:xfrm>
              <a:off x="1621692" y="2086152"/>
              <a:ext cx="229331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Line 158"/>
            <p:cNvSpPr>
              <a:spLocks noChangeShapeType="1"/>
            </p:cNvSpPr>
            <p:nvPr/>
          </p:nvSpPr>
          <p:spPr bwMode="auto">
            <a:xfrm>
              <a:off x="4372342" y="500454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Line 159"/>
            <p:cNvSpPr>
              <a:spLocks noChangeShapeType="1"/>
            </p:cNvSpPr>
            <p:nvPr/>
          </p:nvSpPr>
          <p:spPr bwMode="auto">
            <a:xfrm>
              <a:off x="4372342" y="503337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Line 160"/>
            <p:cNvSpPr>
              <a:spLocks noChangeShapeType="1"/>
            </p:cNvSpPr>
            <p:nvPr/>
          </p:nvSpPr>
          <p:spPr bwMode="auto">
            <a:xfrm>
              <a:off x="4372342" y="506089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Line 161"/>
            <p:cNvSpPr>
              <a:spLocks noChangeShapeType="1"/>
            </p:cNvSpPr>
            <p:nvPr/>
          </p:nvSpPr>
          <p:spPr bwMode="auto">
            <a:xfrm>
              <a:off x="4372342" y="508972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Line 162"/>
            <p:cNvSpPr>
              <a:spLocks noChangeShapeType="1"/>
            </p:cNvSpPr>
            <p:nvPr/>
          </p:nvSpPr>
          <p:spPr bwMode="auto">
            <a:xfrm>
              <a:off x="4372342" y="511855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Line 163"/>
            <p:cNvSpPr>
              <a:spLocks noChangeShapeType="1"/>
            </p:cNvSpPr>
            <p:nvPr/>
          </p:nvSpPr>
          <p:spPr bwMode="auto">
            <a:xfrm>
              <a:off x="4372342" y="514738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Line 164"/>
            <p:cNvSpPr>
              <a:spLocks noChangeShapeType="1"/>
            </p:cNvSpPr>
            <p:nvPr/>
          </p:nvSpPr>
          <p:spPr bwMode="auto">
            <a:xfrm>
              <a:off x="4372342" y="517621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Line 165"/>
            <p:cNvSpPr>
              <a:spLocks noChangeShapeType="1"/>
            </p:cNvSpPr>
            <p:nvPr/>
          </p:nvSpPr>
          <p:spPr bwMode="auto">
            <a:xfrm>
              <a:off x="4372342" y="520504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Line 166"/>
            <p:cNvSpPr>
              <a:spLocks noChangeShapeType="1"/>
            </p:cNvSpPr>
            <p:nvPr/>
          </p:nvSpPr>
          <p:spPr bwMode="auto">
            <a:xfrm>
              <a:off x="4372342" y="523387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Line 167"/>
            <p:cNvSpPr>
              <a:spLocks noChangeShapeType="1"/>
            </p:cNvSpPr>
            <p:nvPr/>
          </p:nvSpPr>
          <p:spPr bwMode="auto">
            <a:xfrm>
              <a:off x="4774653" y="500454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Line 168"/>
            <p:cNvSpPr>
              <a:spLocks noChangeShapeType="1"/>
            </p:cNvSpPr>
            <p:nvPr/>
          </p:nvSpPr>
          <p:spPr bwMode="auto">
            <a:xfrm>
              <a:off x="4774653" y="503337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Line 169"/>
            <p:cNvSpPr>
              <a:spLocks noChangeShapeType="1"/>
            </p:cNvSpPr>
            <p:nvPr/>
          </p:nvSpPr>
          <p:spPr bwMode="auto">
            <a:xfrm>
              <a:off x="4774653" y="506089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Line 170"/>
            <p:cNvSpPr>
              <a:spLocks noChangeShapeType="1"/>
            </p:cNvSpPr>
            <p:nvPr/>
          </p:nvSpPr>
          <p:spPr bwMode="auto">
            <a:xfrm>
              <a:off x="4774653" y="508972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Line 171"/>
            <p:cNvSpPr>
              <a:spLocks noChangeShapeType="1"/>
            </p:cNvSpPr>
            <p:nvPr/>
          </p:nvSpPr>
          <p:spPr bwMode="auto">
            <a:xfrm>
              <a:off x="4774653" y="511855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Line 172"/>
            <p:cNvSpPr>
              <a:spLocks noChangeShapeType="1"/>
            </p:cNvSpPr>
            <p:nvPr/>
          </p:nvSpPr>
          <p:spPr bwMode="auto">
            <a:xfrm>
              <a:off x="4774653" y="514738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Line 173"/>
            <p:cNvSpPr>
              <a:spLocks noChangeShapeType="1"/>
            </p:cNvSpPr>
            <p:nvPr/>
          </p:nvSpPr>
          <p:spPr bwMode="auto">
            <a:xfrm>
              <a:off x="4774653" y="517621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Line 174"/>
            <p:cNvSpPr>
              <a:spLocks noChangeShapeType="1"/>
            </p:cNvSpPr>
            <p:nvPr/>
          </p:nvSpPr>
          <p:spPr bwMode="auto">
            <a:xfrm>
              <a:off x="4774653" y="520504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Line 175"/>
            <p:cNvSpPr>
              <a:spLocks noChangeShapeType="1"/>
            </p:cNvSpPr>
            <p:nvPr/>
          </p:nvSpPr>
          <p:spPr bwMode="auto">
            <a:xfrm>
              <a:off x="4774653" y="523387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Line 176"/>
            <p:cNvSpPr>
              <a:spLocks noChangeShapeType="1"/>
            </p:cNvSpPr>
            <p:nvPr/>
          </p:nvSpPr>
          <p:spPr bwMode="auto">
            <a:xfrm>
              <a:off x="5176963" y="500454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Line 177"/>
            <p:cNvSpPr>
              <a:spLocks noChangeShapeType="1"/>
            </p:cNvSpPr>
            <p:nvPr/>
          </p:nvSpPr>
          <p:spPr bwMode="auto">
            <a:xfrm>
              <a:off x="5176963" y="503337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Line 178"/>
            <p:cNvSpPr>
              <a:spLocks noChangeShapeType="1"/>
            </p:cNvSpPr>
            <p:nvPr/>
          </p:nvSpPr>
          <p:spPr bwMode="auto">
            <a:xfrm>
              <a:off x="5176963" y="506089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Line 179"/>
            <p:cNvSpPr>
              <a:spLocks noChangeShapeType="1"/>
            </p:cNvSpPr>
            <p:nvPr/>
          </p:nvSpPr>
          <p:spPr bwMode="auto">
            <a:xfrm>
              <a:off x="5176963" y="508972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Line 180"/>
            <p:cNvSpPr>
              <a:spLocks noChangeShapeType="1"/>
            </p:cNvSpPr>
            <p:nvPr/>
          </p:nvSpPr>
          <p:spPr bwMode="auto">
            <a:xfrm>
              <a:off x="5176963" y="5118551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Line 181"/>
            <p:cNvSpPr>
              <a:spLocks noChangeShapeType="1"/>
            </p:cNvSpPr>
            <p:nvPr/>
          </p:nvSpPr>
          <p:spPr bwMode="auto">
            <a:xfrm>
              <a:off x="5176963" y="514738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Line 182"/>
            <p:cNvSpPr>
              <a:spLocks noChangeShapeType="1"/>
            </p:cNvSpPr>
            <p:nvPr/>
          </p:nvSpPr>
          <p:spPr bwMode="auto">
            <a:xfrm>
              <a:off x="5176963" y="517621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Line 183"/>
            <p:cNvSpPr>
              <a:spLocks noChangeShapeType="1"/>
            </p:cNvSpPr>
            <p:nvPr/>
          </p:nvSpPr>
          <p:spPr bwMode="auto">
            <a:xfrm>
              <a:off x="5176963" y="520504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Line 184"/>
            <p:cNvSpPr>
              <a:spLocks noChangeShapeType="1"/>
            </p:cNvSpPr>
            <p:nvPr/>
          </p:nvSpPr>
          <p:spPr bwMode="auto">
            <a:xfrm>
              <a:off x="5176963" y="5233872"/>
              <a:ext cx="359065" cy="0"/>
            </a:xfrm>
            <a:prstGeom prst="line">
              <a:avLst/>
            </a:prstGeom>
            <a:noFill/>
            <a:ln w="9525" cap="flat">
              <a:solidFill>
                <a:srgbClr val="A0A0A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Line 185"/>
            <p:cNvSpPr>
              <a:spLocks noChangeShapeType="1"/>
            </p:cNvSpPr>
            <p:nvPr/>
          </p:nvSpPr>
          <p:spPr bwMode="auto">
            <a:xfrm>
              <a:off x="1887714" y="185551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Line 186"/>
            <p:cNvSpPr>
              <a:spLocks noChangeShapeType="1"/>
            </p:cNvSpPr>
            <p:nvPr/>
          </p:nvSpPr>
          <p:spPr bwMode="auto">
            <a:xfrm>
              <a:off x="1887714" y="188434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Line 187"/>
            <p:cNvSpPr>
              <a:spLocks noChangeShapeType="1"/>
            </p:cNvSpPr>
            <p:nvPr/>
          </p:nvSpPr>
          <p:spPr bwMode="auto">
            <a:xfrm>
              <a:off x="1887714" y="191317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Line 188"/>
            <p:cNvSpPr>
              <a:spLocks noChangeShapeType="1"/>
            </p:cNvSpPr>
            <p:nvPr/>
          </p:nvSpPr>
          <p:spPr bwMode="auto">
            <a:xfrm>
              <a:off x="1887714" y="194200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Line 189"/>
            <p:cNvSpPr>
              <a:spLocks noChangeShapeType="1"/>
            </p:cNvSpPr>
            <p:nvPr/>
          </p:nvSpPr>
          <p:spPr bwMode="auto">
            <a:xfrm>
              <a:off x="1887714" y="197083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Line 190"/>
            <p:cNvSpPr>
              <a:spLocks noChangeShapeType="1"/>
            </p:cNvSpPr>
            <p:nvPr/>
          </p:nvSpPr>
          <p:spPr bwMode="auto">
            <a:xfrm>
              <a:off x="1887714" y="199966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Line 191"/>
            <p:cNvSpPr>
              <a:spLocks noChangeShapeType="1"/>
            </p:cNvSpPr>
            <p:nvPr/>
          </p:nvSpPr>
          <p:spPr bwMode="auto">
            <a:xfrm>
              <a:off x="1887714" y="202849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Line 192"/>
            <p:cNvSpPr>
              <a:spLocks noChangeShapeType="1"/>
            </p:cNvSpPr>
            <p:nvPr/>
          </p:nvSpPr>
          <p:spPr bwMode="auto">
            <a:xfrm>
              <a:off x="1887714" y="205732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Line 193"/>
            <p:cNvSpPr>
              <a:spLocks noChangeShapeType="1"/>
            </p:cNvSpPr>
            <p:nvPr/>
          </p:nvSpPr>
          <p:spPr bwMode="auto">
            <a:xfrm>
              <a:off x="1887714" y="2086152"/>
              <a:ext cx="243745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Line 194"/>
            <p:cNvSpPr>
              <a:spLocks noChangeShapeType="1"/>
            </p:cNvSpPr>
            <p:nvPr/>
          </p:nvSpPr>
          <p:spPr bwMode="auto">
            <a:xfrm>
              <a:off x="1528649" y="5060891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Line 195"/>
            <p:cNvSpPr>
              <a:spLocks noChangeShapeType="1"/>
            </p:cNvSpPr>
            <p:nvPr/>
          </p:nvSpPr>
          <p:spPr bwMode="auto">
            <a:xfrm>
              <a:off x="1528649" y="5089721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Line 196"/>
            <p:cNvSpPr>
              <a:spLocks noChangeShapeType="1"/>
            </p:cNvSpPr>
            <p:nvPr/>
          </p:nvSpPr>
          <p:spPr bwMode="auto">
            <a:xfrm>
              <a:off x="1528649" y="5118551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Line 197"/>
            <p:cNvSpPr>
              <a:spLocks noChangeShapeType="1"/>
            </p:cNvSpPr>
            <p:nvPr/>
          </p:nvSpPr>
          <p:spPr bwMode="auto">
            <a:xfrm>
              <a:off x="1528649" y="514738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Line 198"/>
            <p:cNvSpPr>
              <a:spLocks noChangeShapeType="1"/>
            </p:cNvSpPr>
            <p:nvPr/>
          </p:nvSpPr>
          <p:spPr bwMode="auto">
            <a:xfrm>
              <a:off x="1528649" y="517621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Line 199"/>
            <p:cNvSpPr>
              <a:spLocks noChangeShapeType="1"/>
            </p:cNvSpPr>
            <p:nvPr/>
          </p:nvSpPr>
          <p:spPr bwMode="auto">
            <a:xfrm>
              <a:off x="1528649" y="520504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Line 200"/>
            <p:cNvSpPr>
              <a:spLocks noChangeShapeType="1"/>
            </p:cNvSpPr>
            <p:nvPr/>
          </p:nvSpPr>
          <p:spPr bwMode="auto">
            <a:xfrm>
              <a:off x="1528649" y="523387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Line 201"/>
            <p:cNvSpPr>
              <a:spLocks noChangeShapeType="1"/>
            </p:cNvSpPr>
            <p:nvPr/>
          </p:nvSpPr>
          <p:spPr bwMode="auto">
            <a:xfrm>
              <a:off x="1528649" y="526270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Line 202"/>
            <p:cNvSpPr>
              <a:spLocks noChangeShapeType="1"/>
            </p:cNvSpPr>
            <p:nvPr/>
          </p:nvSpPr>
          <p:spPr bwMode="auto">
            <a:xfrm>
              <a:off x="1528649" y="5291532"/>
              <a:ext cx="279128" cy="0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03"/>
            <p:cNvSpPr>
              <a:spLocks/>
            </p:cNvSpPr>
            <p:nvPr/>
          </p:nvSpPr>
          <p:spPr bwMode="auto">
            <a:xfrm>
              <a:off x="2624191" y="4409594"/>
              <a:ext cx="108768" cy="121872"/>
            </a:xfrm>
            <a:custGeom>
              <a:avLst/>
              <a:gdLst>
                <a:gd name="T0" fmla="*/ 5 w 61"/>
                <a:gd name="T1" fmla="*/ 41 h 68"/>
                <a:gd name="T2" fmla="*/ 38 w 61"/>
                <a:gd name="T3" fmla="*/ 0 h 68"/>
                <a:gd name="T4" fmla="*/ 61 w 61"/>
                <a:gd name="T5" fmla="*/ 19 h 68"/>
                <a:gd name="T6" fmla="*/ 29 w 61"/>
                <a:gd name="T7" fmla="*/ 60 h 68"/>
                <a:gd name="T8" fmla="*/ 8 w 61"/>
                <a:gd name="T9" fmla="*/ 63 h 68"/>
                <a:gd name="T10" fmla="*/ 5 w 61"/>
                <a:gd name="T11" fmla="*/ 4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8">
                  <a:moveTo>
                    <a:pt x="5" y="41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4" y="8"/>
                    <a:pt x="52" y="15"/>
                    <a:pt x="61" y="1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4" y="67"/>
                    <a:pt x="14" y="68"/>
                    <a:pt x="8" y="63"/>
                  </a:cubicBezTo>
                  <a:cubicBezTo>
                    <a:pt x="1" y="57"/>
                    <a:pt x="0" y="48"/>
                    <a:pt x="5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4"/>
            <p:cNvSpPr>
              <a:spLocks noEditPoints="1"/>
            </p:cNvSpPr>
            <p:nvPr/>
          </p:nvSpPr>
          <p:spPr bwMode="auto">
            <a:xfrm>
              <a:off x="2673989" y="4215647"/>
              <a:ext cx="229331" cy="229330"/>
            </a:xfrm>
            <a:custGeom>
              <a:avLst/>
              <a:gdLst>
                <a:gd name="T0" fmla="*/ 71 w 128"/>
                <a:gd name="T1" fmla="*/ 124 h 128"/>
                <a:gd name="T2" fmla="*/ 124 w 128"/>
                <a:gd name="T3" fmla="*/ 57 h 128"/>
                <a:gd name="T4" fmla="*/ 57 w 128"/>
                <a:gd name="T5" fmla="*/ 4 h 128"/>
                <a:gd name="T6" fmla="*/ 4 w 128"/>
                <a:gd name="T7" fmla="*/ 71 h 128"/>
                <a:gd name="T8" fmla="*/ 71 w 128"/>
                <a:gd name="T9" fmla="*/ 124 h 128"/>
                <a:gd name="T10" fmla="*/ 19 w 128"/>
                <a:gd name="T11" fmla="*/ 69 h 128"/>
                <a:gd name="T12" fmla="*/ 59 w 128"/>
                <a:gd name="T13" fmla="*/ 19 h 128"/>
                <a:gd name="T14" fmla="*/ 109 w 128"/>
                <a:gd name="T15" fmla="*/ 59 h 128"/>
                <a:gd name="T16" fmla="*/ 69 w 128"/>
                <a:gd name="T17" fmla="*/ 109 h 128"/>
                <a:gd name="T18" fmla="*/ 19 w 128"/>
                <a:gd name="T19" fmla="*/ 6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71" y="124"/>
                  </a:moveTo>
                  <a:cubicBezTo>
                    <a:pt x="104" y="120"/>
                    <a:pt x="128" y="90"/>
                    <a:pt x="124" y="57"/>
                  </a:cubicBezTo>
                  <a:cubicBezTo>
                    <a:pt x="120" y="24"/>
                    <a:pt x="90" y="0"/>
                    <a:pt x="57" y="4"/>
                  </a:cubicBezTo>
                  <a:cubicBezTo>
                    <a:pt x="24" y="8"/>
                    <a:pt x="0" y="38"/>
                    <a:pt x="4" y="71"/>
                  </a:cubicBezTo>
                  <a:cubicBezTo>
                    <a:pt x="8" y="104"/>
                    <a:pt x="38" y="128"/>
                    <a:pt x="71" y="124"/>
                  </a:cubicBezTo>
                  <a:close/>
                  <a:moveTo>
                    <a:pt x="19" y="69"/>
                  </a:moveTo>
                  <a:cubicBezTo>
                    <a:pt x="16" y="44"/>
                    <a:pt x="34" y="22"/>
                    <a:pt x="59" y="19"/>
                  </a:cubicBezTo>
                  <a:cubicBezTo>
                    <a:pt x="84" y="16"/>
                    <a:pt x="106" y="34"/>
                    <a:pt x="109" y="59"/>
                  </a:cubicBezTo>
                  <a:cubicBezTo>
                    <a:pt x="112" y="83"/>
                    <a:pt x="94" y="106"/>
                    <a:pt x="69" y="109"/>
                  </a:cubicBezTo>
                  <a:cubicBezTo>
                    <a:pt x="44" y="112"/>
                    <a:pt x="22" y="94"/>
                    <a:pt x="19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6"/>
            <p:cNvSpPr>
              <a:spLocks/>
            </p:cNvSpPr>
            <p:nvPr/>
          </p:nvSpPr>
          <p:spPr bwMode="auto">
            <a:xfrm>
              <a:off x="2781446" y="4264133"/>
              <a:ext cx="70765" cy="60281"/>
            </a:xfrm>
            <a:custGeom>
              <a:avLst/>
              <a:gdLst>
                <a:gd name="T0" fmla="*/ 39 w 39"/>
                <a:gd name="T1" fmla="*/ 33 h 34"/>
                <a:gd name="T2" fmla="*/ 29 w 39"/>
                <a:gd name="T3" fmla="*/ 34 h 34"/>
                <a:gd name="T4" fmla="*/ 1 w 39"/>
                <a:gd name="T5" fmla="*/ 12 h 34"/>
                <a:gd name="T6" fmla="*/ 0 w 39"/>
                <a:gd name="T7" fmla="*/ 2 h 34"/>
                <a:gd name="T8" fmla="*/ 39 w 39"/>
                <a:gd name="T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9" y="33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8" y="20"/>
                    <a:pt x="15" y="10"/>
                    <a:pt x="1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9" y="0"/>
                    <a:pt x="37" y="13"/>
                    <a:pt x="39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7"/>
            <p:cNvSpPr>
              <a:spLocks noEditPoints="1"/>
            </p:cNvSpPr>
            <p:nvPr/>
          </p:nvSpPr>
          <p:spPr bwMode="auto">
            <a:xfrm>
              <a:off x="3013397" y="5156554"/>
              <a:ext cx="345961" cy="288301"/>
            </a:xfrm>
            <a:custGeom>
              <a:avLst/>
              <a:gdLst>
                <a:gd name="T0" fmla="*/ 22 w 193"/>
                <a:gd name="T1" fmla="*/ 31 h 160"/>
                <a:gd name="T2" fmla="*/ 53 w 193"/>
                <a:gd name="T3" fmla="*/ 0 h 160"/>
                <a:gd name="T4" fmla="*/ 85 w 193"/>
                <a:gd name="T5" fmla="*/ 31 h 160"/>
                <a:gd name="T6" fmla="*/ 53 w 193"/>
                <a:gd name="T7" fmla="*/ 63 h 160"/>
                <a:gd name="T8" fmla="*/ 22 w 193"/>
                <a:gd name="T9" fmla="*/ 31 h 160"/>
                <a:gd name="T10" fmla="*/ 68 w 193"/>
                <a:gd name="T11" fmla="*/ 102 h 160"/>
                <a:gd name="T12" fmla="*/ 64 w 193"/>
                <a:gd name="T13" fmla="*/ 87 h 160"/>
                <a:gd name="T14" fmla="*/ 73 w 193"/>
                <a:gd name="T15" fmla="*/ 65 h 160"/>
                <a:gd name="T16" fmla="*/ 67 w 193"/>
                <a:gd name="T17" fmla="*/ 65 h 160"/>
                <a:gd name="T18" fmla="*/ 40 w 193"/>
                <a:gd name="T19" fmla="*/ 65 h 160"/>
                <a:gd name="T20" fmla="*/ 0 w 193"/>
                <a:gd name="T21" fmla="*/ 105 h 160"/>
                <a:gd name="T22" fmla="*/ 0 w 193"/>
                <a:gd name="T23" fmla="*/ 137 h 160"/>
                <a:gd name="T24" fmla="*/ 0 w 193"/>
                <a:gd name="T25" fmla="*/ 138 h 160"/>
                <a:gd name="T26" fmla="*/ 2 w 193"/>
                <a:gd name="T27" fmla="*/ 139 h 160"/>
                <a:gd name="T28" fmla="*/ 50 w 193"/>
                <a:gd name="T29" fmla="*/ 147 h 160"/>
                <a:gd name="T30" fmla="*/ 50 w 193"/>
                <a:gd name="T31" fmla="*/ 132 h 160"/>
                <a:gd name="T32" fmla="*/ 68 w 193"/>
                <a:gd name="T33" fmla="*/ 102 h 160"/>
                <a:gd name="T34" fmla="*/ 140 w 193"/>
                <a:gd name="T35" fmla="*/ 63 h 160"/>
                <a:gd name="T36" fmla="*/ 171 w 193"/>
                <a:gd name="T37" fmla="*/ 31 h 160"/>
                <a:gd name="T38" fmla="*/ 140 w 193"/>
                <a:gd name="T39" fmla="*/ 0 h 160"/>
                <a:gd name="T40" fmla="*/ 109 w 193"/>
                <a:gd name="T41" fmla="*/ 31 h 160"/>
                <a:gd name="T42" fmla="*/ 140 w 193"/>
                <a:gd name="T43" fmla="*/ 63 h 160"/>
                <a:gd name="T44" fmla="*/ 153 w 193"/>
                <a:gd name="T45" fmla="*/ 65 h 160"/>
                <a:gd name="T46" fmla="*/ 127 w 193"/>
                <a:gd name="T47" fmla="*/ 65 h 160"/>
                <a:gd name="T48" fmla="*/ 114 w 193"/>
                <a:gd name="T49" fmla="*/ 67 h 160"/>
                <a:gd name="T50" fmla="*/ 122 w 193"/>
                <a:gd name="T51" fmla="*/ 87 h 160"/>
                <a:gd name="T52" fmla="*/ 118 w 193"/>
                <a:gd name="T53" fmla="*/ 102 h 160"/>
                <a:gd name="T54" fmla="*/ 136 w 193"/>
                <a:gd name="T55" fmla="*/ 132 h 160"/>
                <a:gd name="T56" fmla="*/ 136 w 193"/>
                <a:gd name="T57" fmla="*/ 147 h 160"/>
                <a:gd name="T58" fmla="*/ 143 w 193"/>
                <a:gd name="T59" fmla="*/ 147 h 160"/>
                <a:gd name="T60" fmla="*/ 191 w 193"/>
                <a:gd name="T61" fmla="*/ 139 h 160"/>
                <a:gd name="T62" fmla="*/ 193 w 193"/>
                <a:gd name="T63" fmla="*/ 137 h 160"/>
                <a:gd name="T64" fmla="*/ 193 w 193"/>
                <a:gd name="T65" fmla="*/ 137 h 160"/>
                <a:gd name="T66" fmla="*/ 193 w 193"/>
                <a:gd name="T67" fmla="*/ 105 h 160"/>
                <a:gd name="T68" fmla="*/ 153 w 193"/>
                <a:gd name="T69" fmla="*/ 65 h 160"/>
                <a:gd name="T70" fmla="*/ 74 w 193"/>
                <a:gd name="T71" fmla="*/ 88 h 160"/>
                <a:gd name="T72" fmla="*/ 93 w 193"/>
                <a:gd name="T73" fmla="*/ 107 h 160"/>
                <a:gd name="T74" fmla="*/ 113 w 193"/>
                <a:gd name="T75" fmla="*/ 88 h 160"/>
                <a:gd name="T76" fmla="*/ 93 w 193"/>
                <a:gd name="T77" fmla="*/ 68 h 160"/>
                <a:gd name="T78" fmla="*/ 74 w 193"/>
                <a:gd name="T79" fmla="*/ 88 h 160"/>
                <a:gd name="T80" fmla="*/ 101 w 193"/>
                <a:gd name="T81" fmla="*/ 109 h 160"/>
                <a:gd name="T82" fmla="*/ 85 w 193"/>
                <a:gd name="T83" fmla="*/ 109 h 160"/>
                <a:gd name="T84" fmla="*/ 60 w 193"/>
                <a:gd name="T85" fmla="*/ 134 h 160"/>
                <a:gd name="T86" fmla="*/ 60 w 193"/>
                <a:gd name="T87" fmla="*/ 154 h 160"/>
                <a:gd name="T88" fmla="*/ 60 w 193"/>
                <a:gd name="T89" fmla="*/ 154 h 160"/>
                <a:gd name="T90" fmla="*/ 61 w 193"/>
                <a:gd name="T91" fmla="*/ 154 h 160"/>
                <a:gd name="T92" fmla="*/ 95 w 193"/>
                <a:gd name="T93" fmla="*/ 160 h 160"/>
                <a:gd name="T94" fmla="*/ 125 w 193"/>
                <a:gd name="T95" fmla="*/ 154 h 160"/>
                <a:gd name="T96" fmla="*/ 126 w 193"/>
                <a:gd name="T97" fmla="*/ 154 h 160"/>
                <a:gd name="T98" fmla="*/ 126 w 193"/>
                <a:gd name="T99" fmla="*/ 154 h 160"/>
                <a:gd name="T100" fmla="*/ 126 w 193"/>
                <a:gd name="T101" fmla="*/ 134 h 160"/>
                <a:gd name="T102" fmla="*/ 101 w 193"/>
                <a:gd name="T103" fmla="*/ 10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" h="160">
                  <a:moveTo>
                    <a:pt x="22" y="31"/>
                  </a:moveTo>
                  <a:cubicBezTo>
                    <a:pt x="22" y="14"/>
                    <a:pt x="36" y="0"/>
                    <a:pt x="53" y="0"/>
                  </a:cubicBezTo>
                  <a:cubicBezTo>
                    <a:pt x="71" y="0"/>
                    <a:pt x="85" y="14"/>
                    <a:pt x="85" y="31"/>
                  </a:cubicBezTo>
                  <a:cubicBezTo>
                    <a:pt x="85" y="49"/>
                    <a:pt x="71" y="63"/>
                    <a:pt x="53" y="63"/>
                  </a:cubicBezTo>
                  <a:cubicBezTo>
                    <a:pt x="36" y="63"/>
                    <a:pt x="22" y="49"/>
                    <a:pt x="22" y="31"/>
                  </a:cubicBezTo>
                  <a:close/>
                  <a:moveTo>
                    <a:pt x="68" y="102"/>
                  </a:moveTo>
                  <a:cubicBezTo>
                    <a:pt x="66" y="98"/>
                    <a:pt x="64" y="92"/>
                    <a:pt x="64" y="87"/>
                  </a:cubicBezTo>
                  <a:cubicBezTo>
                    <a:pt x="64" y="78"/>
                    <a:pt x="68" y="71"/>
                    <a:pt x="73" y="65"/>
                  </a:cubicBezTo>
                  <a:cubicBezTo>
                    <a:pt x="71" y="65"/>
                    <a:pt x="69" y="65"/>
                    <a:pt x="67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18" y="65"/>
                    <a:pt x="0" y="83"/>
                    <a:pt x="0" y="10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20" y="144"/>
                    <a:pt x="37" y="147"/>
                    <a:pt x="50" y="147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0" y="119"/>
                    <a:pt x="58" y="108"/>
                    <a:pt x="68" y="102"/>
                  </a:cubicBezTo>
                  <a:close/>
                  <a:moveTo>
                    <a:pt x="140" y="63"/>
                  </a:moveTo>
                  <a:cubicBezTo>
                    <a:pt x="157" y="63"/>
                    <a:pt x="171" y="49"/>
                    <a:pt x="171" y="31"/>
                  </a:cubicBezTo>
                  <a:cubicBezTo>
                    <a:pt x="171" y="14"/>
                    <a:pt x="157" y="0"/>
                    <a:pt x="140" y="0"/>
                  </a:cubicBezTo>
                  <a:cubicBezTo>
                    <a:pt x="123" y="0"/>
                    <a:pt x="109" y="14"/>
                    <a:pt x="109" y="31"/>
                  </a:cubicBezTo>
                  <a:cubicBezTo>
                    <a:pt x="109" y="49"/>
                    <a:pt x="123" y="63"/>
                    <a:pt x="140" y="63"/>
                  </a:cubicBezTo>
                  <a:close/>
                  <a:moveTo>
                    <a:pt x="153" y="65"/>
                  </a:moveTo>
                  <a:cubicBezTo>
                    <a:pt x="127" y="65"/>
                    <a:pt x="127" y="65"/>
                    <a:pt x="127" y="65"/>
                  </a:cubicBezTo>
                  <a:cubicBezTo>
                    <a:pt x="122" y="65"/>
                    <a:pt x="118" y="66"/>
                    <a:pt x="114" y="67"/>
                  </a:cubicBezTo>
                  <a:cubicBezTo>
                    <a:pt x="119" y="72"/>
                    <a:pt x="122" y="79"/>
                    <a:pt x="122" y="87"/>
                  </a:cubicBezTo>
                  <a:cubicBezTo>
                    <a:pt x="122" y="92"/>
                    <a:pt x="120" y="98"/>
                    <a:pt x="118" y="102"/>
                  </a:cubicBezTo>
                  <a:cubicBezTo>
                    <a:pt x="128" y="108"/>
                    <a:pt x="136" y="119"/>
                    <a:pt x="136" y="132"/>
                  </a:cubicBezTo>
                  <a:cubicBezTo>
                    <a:pt x="136" y="147"/>
                    <a:pt x="136" y="147"/>
                    <a:pt x="136" y="147"/>
                  </a:cubicBezTo>
                  <a:cubicBezTo>
                    <a:pt x="138" y="147"/>
                    <a:pt x="141" y="147"/>
                    <a:pt x="143" y="147"/>
                  </a:cubicBezTo>
                  <a:cubicBezTo>
                    <a:pt x="173" y="147"/>
                    <a:pt x="190" y="139"/>
                    <a:pt x="191" y="139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3" y="83"/>
                    <a:pt x="175" y="65"/>
                    <a:pt x="153" y="65"/>
                  </a:cubicBezTo>
                  <a:close/>
                  <a:moveTo>
                    <a:pt x="74" y="88"/>
                  </a:moveTo>
                  <a:cubicBezTo>
                    <a:pt x="74" y="99"/>
                    <a:pt x="82" y="107"/>
                    <a:pt x="93" y="107"/>
                  </a:cubicBezTo>
                  <a:cubicBezTo>
                    <a:pt x="104" y="107"/>
                    <a:pt x="113" y="99"/>
                    <a:pt x="113" y="88"/>
                  </a:cubicBezTo>
                  <a:cubicBezTo>
                    <a:pt x="113" y="77"/>
                    <a:pt x="104" y="68"/>
                    <a:pt x="93" y="68"/>
                  </a:cubicBezTo>
                  <a:cubicBezTo>
                    <a:pt x="82" y="68"/>
                    <a:pt x="74" y="77"/>
                    <a:pt x="74" y="88"/>
                  </a:cubicBezTo>
                  <a:close/>
                  <a:moveTo>
                    <a:pt x="101" y="109"/>
                  </a:moveTo>
                  <a:cubicBezTo>
                    <a:pt x="85" y="109"/>
                    <a:pt x="85" y="109"/>
                    <a:pt x="85" y="109"/>
                  </a:cubicBezTo>
                  <a:cubicBezTo>
                    <a:pt x="71" y="109"/>
                    <a:pt x="60" y="120"/>
                    <a:pt x="60" y="134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61" y="154"/>
                    <a:pt x="61" y="154"/>
                    <a:pt x="61" y="154"/>
                  </a:cubicBezTo>
                  <a:cubicBezTo>
                    <a:pt x="74" y="159"/>
                    <a:pt x="86" y="160"/>
                    <a:pt x="95" y="160"/>
                  </a:cubicBezTo>
                  <a:cubicBezTo>
                    <a:pt x="114" y="160"/>
                    <a:pt x="124" y="155"/>
                    <a:pt x="125" y="154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20"/>
                    <a:pt x="115" y="109"/>
                    <a:pt x="101" y="109"/>
                  </a:cubicBez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8"/>
            <p:cNvSpPr>
              <a:spLocks/>
            </p:cNvSpPr>
            <p:nvPr/>
          </p:nvSpPr>
          <p:spPr bwMode="auto">
            <a:xfrm>
              <a:off x="1182688" y="2645717"/>
              <a:ext cx="467834" cy="439003"/>
            </a:xfrm>
            <a:custGeom>
              <a:avLst/>
              <a:gdLst>
                <a:gd name="T0" fmla="*/ 130 w 260"/>
                <a:gd name="T1" fmla="*/ 0 h 244"/>
                <a:gd name="T2" fmla="*/ 0 w 260"/>
                <a:gd name="T3" fmla="*/ 106 h 244"/>
                <a:gd name="T4" fmla="*/ 130 w 260"/>
                <a:gd name="T5" fmla="*/ 211 h 244"/>
                <a:gd name="T6" fmla="*/ 150 w 260"/>
                <a:gd name="T7" fmla="*/ 210 h 244"/>
                <a:gd name="T8" fmla="*/ 243 w 260"/>
                <a:gd name="T9" fmla="*/ 244 h 244"/>
                <a:gd name="T10" fmla="*/ 243 w 260"/>
                <a:gd name="T11" fmla="*/ 237 h 244"/>
                <a:gd name="T12" fmla="*/ 211 w 260"/>
                <a:gd name="T13" fmla="*/ 195 h 244"/>
                <a:gd name="T14" fmla="*/ 211 w 260"/>
                <a:gd name="T15" fmla="*/ 188 h 244"/>
                <a:gd name="T16" fmla="*/ 260 w 260"/>
                <a:gd name="T17" fmla="*/ 106 h 244"/>
                <a:gd name="T18" fmla="*/ 130 w 260"/>
                <a:gd name="T1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0" h="244">
                  <a:moveTo>
                    <a:pt x="130" y="0"/>
                  </a:moveTo>
                  <a:cubicBezTo>
                    <a:pt x="58" y="0"/>
                    <a:pt x="0" y="48"/>
                    <a:pt x="0" y="106"/>
                  </a:cubicBezTo>
                  <a:cubicBezTo>
                    <a:pt x="0" y="164"/>
                    <a:pt x="58" y="211"/>
                    <a:pt x="130" y="211"/>
                  </a:cubicBezTo>
                  <a:cubicBezTo>
                    <a:pt x="137" y="211"/>
                    <a:pt x="143" y="211"/>
                    <a:pt x="150" y="210"/>
                  </a:cubicBezTo>
                  <a:cubicBezTo>
                    <a:pt x="178" y="238"/>
                    <a:pt x="211" y="243"/>
                    <a:pt x="243" y="244"/>
                  </a:cubicBezTo>
                  <a:cubicBezTo>
                    <a:pt x="243" y="237"/>
                    <a:pt x="243" y="237"/>
                    <a:pt x="243" y="237"/>
                  </a:cubicBezTo>
                  <a:cubicBezTo>
                    <a:pt x="226" y="228"/>
                    <a:pt x="211" y="213"/>
                    <a:pt x="211" y="195"/>
                  </a:cubicBezTo>
                  <a:cubicBezTo>
                    <a:pt x="211" y="193"/>
                    <a:pt x="211" y="190"/>
                    <a:pt x="211" y="188"/>
                  </a:cubicBezTo>
                  <a:cubicBezTo>
                    <a:pt x="241" y="168"/>
                    <a:pt x="260" y="139"/>
                    <a:pt x="260" y="106"/>
                  </a:cubicBezTo>
                  <a:cubicBezTo>
                    <a:pt x="260" y="48"/>
                    <a:pt x="201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9"/>
            <p:cNvSpPr>
              <a:spLocks noEditPoints="1"/>
            </p:cNvSpPr>
            <p:nvPr/>
          </p:nvSpPr>
          <p:spPr bwMode="auto">
            <a:xfrm>
              <a:off x="1346495" y="2726966"/>
              <a:ext cx="175601" cy="230641"/>
            </a:xfrm>
            <a:custGeom>
              <a:avLst/>
              <a:gdLst>
                <a:gd name="T0" fmla="*/ 73 w 98"/>
                <a:gd name="T1" fmla="*/ 38 h 128"/>
                <a:gd name="T2" fmla="*/ 68 w 98"/>
                <a:gd name="T3" fmla="*/ 40 h 128"/>
                <a:gd name="T4" fmla="*/ 63 w 98"/>
                <a:gd name="T5" fmla="*/ 25 h 128"/>
                <a:gd name="T6" fmla="*/ 24 w 98"/>
                <a:gd name="T7" fmla="*/ 5 h 128"/>
                <a:gd name="T8" fmla="*/ 5 w 98"/>
                <a:gd name="T9" fmla="*/ 45 h 128"/>
                <a:gd name="T10" fmla="*/ 11 w 98"/>
                <a:gd name="T11" fmla="*/ 60 h 128"/>
                <a:gd name="T12" fmla="*/ 5 w 98"/>
                <a:gd name="T13" fmla="*/ 62 h 128"/>
                <a:gd name="T14" fmla="*/ 1 w 98"/>
                <a:gd name="T15" fmla="*/ 69 h 128"/>
                <a:gd name="T16" fmla="*/ 21 w 98"/>
                <a:gd name="T17" fmla="*/ 126 h 128"/>
                <a:gd name="T18" fmla="*/ 28 w 98"/>
                <a:gd name="T19" fmla="*/ 127 h 128"/>
                <a:gd name="T20" fmla="*/ 95 w 98"/>
                <a:gd name="T21" fmla="*/ 103 h 128"/>
                <a:gd name="T22" fmla="*/ 97 w 98"/>
                <a:gd name="T23" fmla="*/ 99 h 128"/>
                <a:gd name="T24" fmla="*/ 77 w 98"/>
                <a:gd name="T25" fmla="*/ 43 h 128"/>
                <a:gd name="T26" fmla="*/ 73 w 98"/>
                <a:gd name="T27" fmla="*/ 38 h 128"/>
                <a:gd name="T28" fmla="*/ 56 w 98"/>
                <a:gd name="T29" fmla="*/ 44 h 128"/>
                <a:gd name="T30" fmla="*/ 22 w 98"/>
                <a:gd name="T31" fmla="*/ 56 h 128"/>
                <a:gd name="T32" fmla="*/ 17 w 98"/>
                <a:gd name="T33" fmla="*/ 41 h 128"/>
                <a:gd name="T34" fmla="*/ 28 w 98"/>
                <a:gd name="T35" fmla="*/ 17 h 128"/>
                <a:gd name="T36" fmla="*/ 51 w 98"/>
                <a:gd name="T37" fmla="*/ 29 h 128"/>
                <a:gd name="T38" fmla="*/ 56 w 98"/>
                <a:gd name="T39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128">
                  <a:moveTo>
                    <a:pt x="73" y="38"/>
                  </a:moveTo>
                  <a:cubicBezTo>
                    <a:pt x="68" y="40"/>
                    <a:pt x="68" y="40"/>
                    <a:pt x="68" y="4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57" y="9"/>
                    <a:pt x="40" y="0"/>
                    <a:pt x="24" y="5"/>
                  </a:cubicBezTo>
                  <a:cubicBezTo>
                    <a:pt x="8" y="11"/>
                    <a:pt x="0" y="29"/>
                    <a:pt x="5" y="45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3" y="63"/>
                    <a:pt x="0" y="67"/>
                    <a:pt x="1" y="69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8"/>
                    <a:pt x="25" y="128"/>
                    <a:pt x="28" y="127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8" y="102"/>
                    <a:pt x="98" y="102"/>
                    <a:pt x="97" y="99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0"/>
                    <a:pt x="75" y="37"/>
                    <a:pt x="73" y="38"/>
                  </a:cubicBezTo>
                  <a:close/>
                  <a:moveTo>
                    <a:pt x="56" y="44"/>
                  </a:moveTo>
                  <a:cubicBezTo>
                    <a:pt x="22" y="56"/>
                    <a:pt x="22" y="56"/>
                    <a:pt x="22" y="5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3" y="31"/>
                    <a:pt x="18" y="20"/>
                    <a:pt x="28" y="17"/>
                  </a:cubicBezTo>
                  <a:cubicBezTo>
                    <a:pt x="38" y="13"/>
                    <a:pt x="48" y="19"/>
                    <a:pt x="51" y="29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0"/>
            <p:cNvSpPr>
              <a:spLocks/>
            </p:cNvSpPr>
            <p:nvPr/>
          </p:nvSpPr>
          <p:spPr bwMode="auto">
            <a:xfrm>
              <a:off x="4845417" y="2852770"/>
              <a:ext cx="197880" cy="66833"/>
            </a:xfrm>
            <a:custGeom>
              <a:avLst/>
              <a:gdLst>
                <a:gd name="T0" fmla="*/ 55 w 110"/>
                <a:gd name="T1" fmla="*/ 12 h 37"/>
                <a:gd name="T2" fmla="*/ 41 w 110"/>
                <a:gd name="T3" fmla="*/ 0 h 37"/>
                <a:gd name="T4" fmla="*/ 0 w 110"/>
                <a:gd name="T5" fmla="*/ 34 h 37"/>
                <a:gd name="T6" fmla="*/ 6 w 110"/>
                <a:gd name="T7" fmla="*/ 37 h 37"/>
                <a:gd name="T8" fmla="*/ 104 w 110"/>
                <a:gd name="T9" fmla="*/ 37 h 37"/>
                <a:gd name="T10" fmla="*/ 110 w 110"/>
                <a:gd name="T11" fmla="*/ 34 h 37"/>
                <a:gd name="T12" fmla="*/ 69 w 110"/>
                <a:gd name="T13" fmla="*/ 0 h 37"/>
                <a:gd name="T14" fmla="*/ 55 w 110"/>
                <a:gd name="T15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37">
                  <a:moveTo>
                    <a:pt x="55" y="1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6"/>
                    <a:pt x="3" y="37"/>
                    <a:pt x="6" y="37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106" y="37"/>
                    <a:pt x="108" y="36"/>
                    <a:pt x="110" y="34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5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4845417" y="2770211"/>
              <a:ext cx="197880" cy="90421"/>
            </a:xfrm>
            <a:custGeom>
              <a:avLst/>
              <a:gdLst>
                <a:gd name="T0" fmla="*/ 110 w 110"/>
                <a:gd name="T1" fmla="*/ 3 h 50"/>
                <a:gd name="T2" fmla="*/ 104 w 110"/>
                <a:gd name="T3" fmla="*/ 0 h 50"/>
                <a:gd name="T4" fmla="*/ 6 w 110"/>
                <a:gd name="T5" fmla="*/ 0 h 50"/>
                <a:gd name="T6" fmla="*/ 0 w 110"/>
                <a:gd name="T7" fmla="*/ 3 h 50"/>
                <a:gd name="T8" fmla="*/ 55 w 110"/>
                <a:gd name="T9" fmla="*/ 50 h 50"/>
                <a:gd name="T10" fmla="*/ 110 w 11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50">
                  <a:moveTo>
                    <a:pt x="110" y="3"/>
                  </a:moveTo>
                  <a:cubicBezTo>
                    <a:pt x="108" y="1"/>
                    <a:pt x="106" y="0"/>
                    <a:pt x="10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11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4840175" y="2784626"/>
              <a:ext cx="70765" cy="121872"/>
            </a:xfrm>
            <a:custGeom>
              <a:avLst/>
              <a:gdLst>
                <a:gd name="T0" fmla="*/ 0 w 54"/>
                <a:gd name="T1" fmla="*/ 0 h 93"/>
                <a:gd name="T2" fmla="*/ 0 w 54"/>
                <a:gd name="T3" fmla="*/ 93 h 93"/>
                <a:gd name="T4" fmla="*/ 54 w 54"/>
                <a:gd name="T5" fmla="*/ 47 h 93"/>
                <a:gd name="T6" fmla="*/ 0 w 54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3">
                  <a:moveTo>
                    <a:pt x="0" y="0"/>
                  </a:moveTo>
                  <a:lnTo>
                    <a:pt x="0" y="93"/>
                  </a:lnTo>
                  <a:lnTo>
                    <a:pt x="54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4976463" y="2784626"/>
              <a:ext cx="69455" cy="121872"/>
            </a:xfrm>
            <a:custGeom>
              <a:avLst/>
              <a:gdLst>
                <a:gd name="T0" fmla="*/ 0 w 53"/>
                <a:gd name="T1" fmla="*/ 47 h 93"/>
                <a:gd name="T2" fmla="*/ 53 w 53"/>
                <a:gd name="T3" fmla="*/ 93 h 93"/>
                <a:gd name="T4" fmla="*/ 53 w 53"/>
                <a:gd name="T5" fmla="*/ 0 h 93"/>
                <a:gd name="T6" fmla="*/ 0 w 53"/>
                <a:gd name="T7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3">
                  <a:moveTo>
                    <a:pt x="0" y="47"/>
                  </a:moveTo>
                  <a:lnTo>
                    <a:pt x="53" y="93"/>
                  </a:lnTo>
                  <a:lnTo>
                    <a:pt x="53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0" name="矩形 219"/>
          <p:cNvSpPr/>
          <p:nvPr/>
        </p:nvSpPr>
        <p:spPr>
          <a:xfrm>
            <a:off x="8007181" y="163518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21" name="矩形 220"/>
          <p:cNvSpPr/>
          <p:nvPr/>
        </p:nvSpPr>
        <p:spPr>
          <a:xfrm>
            <a:off x="7958896" y="2025709"/>
            <a:ext cx="18970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2" name="任意多边形: 形状 221"/>
          <p:cNvSpPr/>
          <p:nvPr/>
        </p:nvSpPr>
        <p:spPr>
          <a:xfrm>
            <a:off x="5842624" y="505268"/>
            <a:ext cx="506751" cy="506751"/>
          </a:xfrm>
          <a:custGeom>
            <a:avLst/>
            <a:gdLst>
              <a:gd name="connsiteX0" fmla="*/ 256850 w 351882"/>
              <a:gd name="connsiteY0" fmla="*/ 184733 h 351882"/>
              <a:gd name="connsiteX1" fmla="*/ 265723 w 351882"/>
              <a:gd name="connsiteY1" fmla="*/ 193605 h 351882"/>
              <a:gd name="connsiteX2" fmla="*/ 256850 w 351882"/>
              <a:gd name="connsiteY2" fmla="*/ 202477 h 351882"/>
              <a:gd name="connsiteX3" fmla="*/ 247977 w 351882"/>
              <a:gd name="connsiteY3" fmla="*/ 193605 h 351882"/>
              <a:gd name="connsiteX4" fmla="*/ 256850 w 351882"/>
              <a:gd name="connsiteY4" fmla="*/ 184733 h 351882"/>
              <a:gd name="connsiteX5" fmla="*/ 206044 w 351882"/>
              <a:gd name="connsiteY5" fmla="*/ 184733 h 351882"/>
              <a:gd name="connsiteX6" fmla="*/ 214918 w 351882"/>
              <a:gd name="connsiteY6" fmla="*/ 193605 h 351882"/>
              <a:gd name="connsiteX7" fmla="*/ 206044 w 351882"/>
              <a:gd name="connsiteY7" fmla="*/ 202477 h 351882"/>
              <a:gd name="connsiteX8" fmla="*/ 197171 w 351882"/>
              <a:gd name="connsiteY8" fmla="*/ 193605 h 351882"/>
              <a:gd name="connsiteX9" fmla="*/ 206044 w 351882"/>
              <a:gd name="connsiteY9" fmla="*/ 184733 h 351882"/>
              <a:gd name="connsiteX10" fmla="*/ 247535 w 351882"/>
              <a:gd name="connsiteY10" fmla="*/ 151298 h 351882"/>
              <a:gd name="connsiteX11" fmla="*/ 254946 w 351882"/>
              <a:gd name="connsiteY11" fmla="*/ 152645 h 351882"/>
              <a:gd name="connsiteX12" fmla="*/ 259341 w 351882"/>
              <a:gd name="connsiteY12" fmla="*/ 155602 h 351882"/>
              <a:gd name="connsiteX13" fmla="*/ 191481 w 351882"/>
              <a:gd name="connsiteY13" fmla="*/ 110758 h 351882"/>
              <a:gd name="connsiteX14" fmla="*/ 204791 w 351882"/>
              <a:gd name="connsiteY14" fmla="*/ 124066 h 351882"/>
              <a:gd name="connsiteX15" fmla="*/ 191481 w 351882"/>
              <a:gd name="connsiteY15" fmla="*/ 137374 h 351882"/>
              <a:gd name="connsiteX16" fmla="*/ 178171 w 351882"/>
              <a:gd name="connsiteY16" fmla="*/ 124066 h 351882"/>
              <a:gd name="connsiteX17" fmla="*/ 191481 w 351882"/>
              <a:gd name="connsiteY17" fmla="*/ 110758 h 351882"/>
              <a:gd name="connsiteX18" fmla="*/ 129017 w 351882"/>
              <a:gd name="connsiteY18" fmla="*/ 110758 h 351882"/>
              <a:gd name="connsiteX19" fmla="*/ 142327 w 351882"/>
              <a:gd name="connsiteY19" fmla="*/ 124066 h 351882"/>
              <a:gd name="connsiteX20" fmla="*/ 129017 w 351882"/>
              <a:gd name="connsiteY20" fmla="*/ 137374 h 351882"/>
              <a:gd name="connsiteX21" fmla="*/ 115707 w 351882"/>
              <a:gd name="connsiteY21" fmla="*/ 124066 h 351882"/>
              <a:gd name="connsiteX22" fmla="*/ 129017 w 351882"/>
              <a:gd name="connsiteY22" fmla="*/ 110758 h 351882"/>
              <a:gd name="connsiteX23" fmla="*/ 157140 w 351882"/>
              <a:gd name="connsiteY23" fmla="*/ 64650 h 351882"/>
              <a:gd name="connsiteX24" fmla="*/ 69859 w 351882"/>
              <a:gd name="connsiteY24" fmla="*/ 111270 h 351882"/>
              <a:gd name="connsiteX25" fmla="*/ 109244 w 351882"/>
              <a:gd name="connsiteY25" fmla="*/ 236247 h 351882"/>
              <a:gd name="connsiteX26" fmla="*/ 117004 w 351882"/>
              <a:gd name="connsiteY26" fmla="*/ 271022 h 351882"/>
              <a:gd name="connsiteX27" fmla="*/ 146819 w 351882"/>
              <a:gd name="connsiteY27" fmla="*/ 247317 h 351882"/>
              <a:gd name="connsiteX28" fmla="*/ 174356 w 351882"/>
              <a:gd name="connsiteY28" fmla="*/ 246864 h 351882"/>
              <a:gd name="connsiteX29" fmla="*/ 164946 w 351882"/>
              <a:gd name="connsiteY29" fmla="*/ 236452 h 351882"/>
              <a:gd name="connsiteX30" fmla="*/ 188411 w 351882"/>
              <a:gd name="connsiteY30" fmla="*/ 152711 h 351882"/>
              <a:gd name="connsiteX31" fmla="*/ 227077 w 351882"/>
              <a:gd name="connsiteY31" fmla="*/ 143840 h 351882"/>
              <a:gd name="connsiteX32" fmla="*/ 247535 w 351882"/>
              <a:gd name="connsiteY32" fmla="*/ 151298 h 351882"/>
              <a:gd name="connsiteX33" fmla="*/ 226843 w 351882"/>
              <a:gd name="connsiteY33" fmla="*/ 147538 h 351882"/>
              <a:gd name="connsiteX34" fmla="*/ 193230 w 351882"/>
              <a:gd name="connsiteY34" fmla="*/ 156596 h 351882"/>
              <a:gd name="connsiteX35" fmla="*/ 169765 w 351882"/>
              <a:gd name="connsiteY35" fmla="*/ 240337 h 351882"/>
              <a:gd name="connsiteX36" fmla="*/ 251756 w 351882"/>
              <a:gd name="connsiteY36" fmla="*/ 267813 h 351882"/>
              <a:gd name="connsiteX37" fmla="*/ 279713 w 351882"/>
              <a:gd name="connsiteY37" fmla="*/ 287274 h 351882"/>
              <a:gd name="connsiteX38" fmla="*/ 273632 w 351882"/>
              <a:gd name="connsiteY38" fmla="*/ 255427 h 351882"/>
              <a:gd name="connsiteX39" fmla="*/ 278705 w 351882"/>
              <a:gd name="connsiteY39" fmla="*/ 168633 h 351882"/>
              <a:gd name="connsiteX40" fmla="*/ 259341 w 351882"/>
              <a:gd name="connsiteY40" fmla="*/ 155602 h 351882"/>
              <a:gd name="connsiteX41" fmla="*/ 263551 w 351882"/>
              <a:gd name="connsiteY41" fmla="*/ 157137 h 351882"/>
              <a:gd name="connsiteX42" fmla="*/ 192779 w 351882"/>
              <a:gd name="connsiteY42" fmla="*/ 69241 h 351882"/>
              <a:gd name="connsiteX43" fmla="*/ 157140 w 351882"/>
              <a:gd name="connsiteY43" fmla="*/ 64650 h 351882"/>
              <a:gd name="connsiteX44" fmla="*/ 175941 w 351882"/>
              <a:gd name="connsiteY44" fmla="*/ 0 h 351882"/>
              <a:gd name="connsiteX45" fmla="*/ 351882 w 351882"/>
              <a:gd name="connsiteY45" fmla="*/ 175941 h 351882"/>
              <a:gd name="connsiteX46" fmla="*/ 175941 w 351882"/>
              <a:gd name="connsiteY46" fmla="*/ 351882 h 351882"/>
              <a:gd name="connsiteX47" fmla="*/ 0 w 351882"/>
              <a:gd name="connsiteY47" fmla="*/ 175941 h 351882"/>
              <a:gd name="connsiteX48" fmla="*/ 175941 w 351882"/>
              <a:gd name="connsiteY48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1882" h="351882">
                <a:moveTo>
                  <a:pt x="256850" y="184733"/>
                </a:moveTo>
                <a:cubicBezTo>
                  <a:pt x="261751" y="184733"/>
                  <a:pt x="265723" y="188705"/>
                  <a:pt x="265723" y="193605"/>
                </a:cubicBezTo>
                <a:cubicBezTo>
                  <a:pt x="265723" y="198505"/>
                  <a:pt x="261751" y="202477"/>
                  <a:pt x="256850" y="202477"/>
                </a:cubicBezTo>
                <a:cubicBezTo>
                  <a:pt x="251950" y="202477"/>
                  <a:pt x="247977" y="198505"/>
                  <a:pt x="247977" y="193605"/>
                </a:cubicBezTo>
                <a:cubicBezTo>
                  <a:pt x="247977" y="188705"/>
                  <a:pt x="251950" y="184733"/>
                  <a:pt x="256850" y="184733"/>
                </a:cubicBezTo>
                <a:close/>
                <a:moveTo>
                  <a:pt x="206044" y="184733"/>
                </a:moveTo>
                <a:cubicBezTo>
                  <a:pt x="210945" y="184733"/>
                  <a:pt x="214918" y="188705"/>
                  <a:pt x="214918" y="193605"/>
                </a:cubicBezTo>
                <a:cubicBezTo>
                  <a:pt x="214918" y="198505"/>
                  <a:pt x="210945" y="202477"/>
                  <a:pt x="206044" y="202477"/>
                </a:cubicBezTo>
                <a:cubicBezTo>
                  <a:pt x="201144" y="202477"/>
                  <a:pt x="197171" y="198505"/>
                  <a:pt x="197171" y="193605"/>
                </a:cubicBezTo>
                <a:cubicBezTo>
                  <a:pt x="197171" y="188705"/>
                  <a:pt x="201144" y="184733"/>
                  <a:pt x="206044" y="184733"/>
                </a:cubicBezTo>
                <a:close/>
                <a:moveTo>
                  <a:pt x="247535" y="151298"/>
                </a:moveTo>
                <a:lnTo>
                  <a:pt x="254946" y="152645"/>
                </a:lnTo>
                <a:lnTo>
                  <a:pt x="259341" y="155602"/>
                </a:lnTo>
                <a:close/>
                <a:moveTo>
                  <a:pt x="191481" y="110758"/>
                </a:moveTo>
                <a:cubicBezTo>
                  <a:pt x="198832" y="110758"/>
                  <a:pt x="204791" y="116716"/>
                  <a:pt x="204791" y="124066"/>
                </a:cubicBezTo>
                <a:cubicBezTo>
                  <a:pt x="204791" y="131415"/>
                  <a:pt x="198832" y="137374"/>
                  <a:pt x="191481" y="137374"/>
                </a:cubicBezTo>
                <a:cubicBezTo>
                  <a:pt x="184130" y="137374"/>
                  <a:pt x="178171" y="131415"/>
                  <a:pt x="178171" y="124066"/>
                </a:cubicBezTo>
                <a:cubicBezTo>
                  <a:pt x="178171" y="116716"/>
                  <a:pt x="184130" y="110758"/>
                  <a:pt x="191481" y="110758"/>
                </a:cubicBezTo>
                <a:close/>
                <a:moveTo>
                  <a:pt x="129017" y="110758"/>
                </a:moveTo>
                <a:cubicBezTo>
                  <a:pt x="136368" y="110758"/>
                  <a:pt x="142327" y="116716"/>
                  <a:pt x="142327" y="124066"/>
                </a:cubicBezTo>
                <a:cubicBezTo>
                  <a:pt x="142327" y="131415"/>
                  <a:pt x="136368" y="137374"/>
                  <a:pt x="129017" y="137374"/>
                </a:cubicBezTo>
                <a:cubicBezTo>
                  <a:pt x="121667" y="137374"/>
                  <a:pt x="115707" y="131415"/>
                  <a:pt x="115707" y="124066"/>
                </a:cubicBezTo>
                <a:cubicBezTo>
                  <a:pt x="115707" y="116716"/>
                  <a:pt x="121667" y="110758"/>
                  <a:pt x="129017" y="110758"/>
                </a:cubicBezTo>
                <a:close/>
                <a:moveTo>
                  <a:pt x="157140" y="64650"/>
                </a:moveTo>
                <a:cubicBezTo>
                  <a:pt x="121660" y="65596"/>
                  <a:pt x="88130" y="82653"/>
                  <a:pt x="69859" y="111270"/>
                </a:cubicBezTo>
                <a:cubicBezTo>
                  <a:pt x="41687" y="155394"/>
                  <a:pt x="59321" y="211348"/>
                  <a:pt x="109244" y="236247"/>
                </a:cubicBezTo>
                <a:lnTo>
                  <a:pt x="117004" y="271022"/>
                </a:lnTo>
                <a:lnTo>
                  <a:pt x="146819" y="247317"/>
                </a:lnTo>
                <a:cubicBezTo>
                  <a:pt x="156173" y="248396"/>
                  <a:pt x="165433" y="248334"/>
                  <a:pt x="174356" y="246864"/>
                </a:cubicBezTo>
                <a:cubicBezTo>
                  <a:pt x="170373" y="244220"/>
                  <a:pt x="167444" y="240510"/>
                  <a:pt x="164946" y="236452"/>
                </a:cubicBezTo>
                <a:cubicBezTo>
                  <a:pt x="146983" y="207267"/>
                  <a:pt x="157375" y="170178"/>
                  <a:pt x="188411" y="152711"/>
                </a:cubicBezTo>
                <a:cubicBezTo>
                  <a:pt x="200412" y="145957"/>
                  <a:pt x="213927" y="143051"/>
                  <a:pt x="227077" y="143840"/>
                </a:cubicBezTo>
                <a:lnTo>
                  <a:pt x="247535" y="151298"/>
                </a:lnTo>
                <a:lnTo>
                  <a:pt x="226843" y="147538"/>
                </a:lnTo>
                <a:cubicBezTo>
                  <a:pt x="215287" y="147749"/>
                  <a:pt x="203684" y="150713"/>
                  <a:pt x="193230" y="156596"/>
                </a:cubicBezTo>
                <a:cubicBezTo>
                  <a:pt x="162195" y="174063"/>
                  <a:pt x="151802" y="211153"/>
                  <a:pt x="169765" y="240337"/>
                </a:cubicBezTo>
                <a:cubicBezTo>
                  <a:pt x="186085" y="266853"/>
                  <a:pt x="220831" y="278496"/>
                  <a:pt x="251756" y="267813"/>
                </a:cubicBezTo>
                <a:lnTo>
                  <a:pt x="279713" y="287274"/>
                </a:lnTo>
                <a:lnTo>
                  <a:pt x="273632" y="255427"/>
                </a:lnTo>
                <a:cubicBezTo>
                  <a:pt x="300606" y="232591"/>
                  <a:pt x="302860" y="194020"/>
                  <a:pt x="278705" y="168633"/>
                </a:cubicBezTo>
                <a:lnTo>
                  <a:pt x="259341" y="155602"/>
                </a:lnTo>
                <a:lnTo>
                  <a:pt x="263551" y="157137"/>
                </a:lnTo>
                <a:cubicBezTo>
                  <a:pt x="264457" y="118223"/>
                  <a:pt x="236592" y="82022"/>
                  <a:pt x="192779" y="69241"/>
                </a:cubicBezTo>
                <a:cubicBezTo>
                  <a:pt x="181011" y="65808"/>
                  <a:pt x="168967" y="64333"/>
                  <a:pt x="157140" y="64650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1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/>
      <p:bldP spid="221" grpId="0"/>
      <p:bldP spid="2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箭头: 五边形 8"/>
          <p:cNvSpPr/>
          <p:nvPr/>
        </p:nvSpPr>
        <p:spPr>
          <a:xfrm>
            <a:off x="1290155" y="5052876"/>
            <a:ext cx="2753140" cy="974035"/>
          </a:xfrm>
          <a:prstGeom prst="homePlat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箭头: 五边形 12"/>
          <p:cNvSpPr/>
          <p:nvPr/>
        </p:nvSpPr>
        <p:spPr>
          <a:xfrm>
            <a:off x="1290154" y="5052876"/>
            <a:ext cx="4899992" cy="974035"/>
          </a:xfrm>
          <a:prstGeom prst="homePlat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五边形 13"/>
          <p:cNvSpPr/>
          <p:nvPr/>
        </p:nvSpPr>
        <p:spPr>
          <a:xfrm>
            <a:off x="1290154" y="5052876"/>
            <a:ext cx="7046844" cy="974035"/>
          </a:xfrm>
          <a:prstGeom prst="homePlat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五边形 14"/>
          <p:cNvSpPr/>
          <p:nvPr/>
        </p:nvSpPr>
        <p:spPr>
          <a:xfrm>
            <a:off x="1290154" y="5052875"/>
            <a:ext cx="9471992" cy="974035"/>
          </a:xfrm>
          <a:prstGeom prst="homePlat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492246" y="5124393"/>
            <a:ext cx="17547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6190146" y="5124393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043294" y="5124393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1AB8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631055" y="5124392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1AB8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9312" name="组合 9311"/>
          <p:cNvGrpSpPr/>
          <p:nvPr/>
        </p:nvGrpSpPr>
        <p:grpSpPr>
          <a:xfrm>
            <a:off x="3267784" y="4273274"/>
            <a:ext cx="503237" cy="138113"/>
            <a:chOff x="3267784" y="4273274"/>
            <a:chExt cx="503237" cy="138113"/>
          </a:xfrm>
        </p:grpSpPr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3267784" y="4303437"/>
              <a:ext cx="100012" cy="77788"/>
            </a:xfrm>
            <a:custGeom>
              <a:avLst/>
              <a:gdLst>
                <a:gd name="T0" fmla="*/ 13 w 13"/>
                <a:gd name="T1" fmla="*/ 10 h 10"/>
                <a:gd name="T2" fmla="*/ 11 w 13"/>
                <a:gd name="T3" fmla="*/ 10 h 10"/>
                <a:gd name="T4" fmla="*/ 11 w 13"/>
                <a:gd name="T5" fmla="*/ 10 h 10"/>
                <a:gd name="T6" fmla="*/ 11 w 13"/>
                <a:gd name="T7" fmla="*/ 9 h 10"/>
                <a:gd name="T8" fmla="*/ 11 w 13"/>
                <a:gd name="T9" fmla="*/ 4 h 10"/>
                <a:gd name="T10" fmla="*/ 11 w 13"/>
                <a:gd name="T11" fmla="*/ 3 h 10"/>
                <a:gd name="T12" fmla="*/ 11 w 13"/>
                <a:gd name="T13" fmla="*/ 2 h 10"/>
                <a:gd name="T14" fmla="*/ 10 w 13"/>
                <a:gd name="T15" fmla="*/ 2 h 10"/>
                <a:gd name="T16" fmla="*/ 9 w 13"/>
                <a:gd name="T17" fmla="*/ 2 h 10"/>
                <a:gd name="T18" fmla="*/ 9 w 13"/>
                <a:gd name="T19" fmla="*/ 2 h 10"/>
                <a:gd name="T20" fmla="*/ 8 w 13"/>
                <a:gd name="T21" fmla="*/ 2 h 10"/>
                <a:gd name="T22" fmla="*/ 8 w 13"/>
                <a:gd name="T23" fmla="*/ 3 h 10"/>
                <a:gd name="T24" fmla="*/ 7 w 13"/>
                <a:gd name="T25" fmla="*/ 4 h 10"/>
                <a:gd name="T26" fmla="*/ 7 w 13"/>
                <a:gd name="T27" fmla="*/ 9 h 10"/>
                <a:gd name="T28" fmla="*/ 7 w 13"/>
                <a:gd name="T29" fmla="*/ 10 h 10"/>
                <a:gd name="T30" fmla="*/ 7 w 13"/>
                <a:gd name="T31" fmla="*/ 10 h 10"/>
                <a:gd name="T32" fmla="*/ 6 w 13"/>
                <a:gd name="T33" fmla="*/ 10 h 10"/>
                <a:gd name="T34" fmla="*/ 5 w 13"/>
                <a:gd name="T35" fmla="*/ 9 h 10"/>
                <a:gd name="T36" fmla="*/ 5 w 13"/>
                <a:gd name="T37" fmla="*/ 4 h 10"/>
                <a:gd name="T38" fmla="*/ 5 w 13"/>
                <a:gd name="T39" fmla="*/ 3 h 10"/>
                <a:gd name="T40" fmla="*/ 5 w 13"/>
                <a:gd name="T41" fmla="*/ 2 h 10"/>
                <a:gd name="T42" fmla="*/ 5 w 13"/>
                <a:gd name="T43" fmla="*/ 2 h 10"/>
                <a:gd name="T44" fmla="*/ 4 w 13"/>
                <a:gd name="T45" fmla="*/ 2 h 10"/>
                <a:gd name="T46" fmla="*/ 3 w 13"/>
                <a:gd name="T47" fmla="*/ 2 h 10"/>
                <a:gd name="T48" fmla="*/ 2 w 13"/>
                <a:gd name="T49" fmla="*/ 2 h 10"/>
                <a:gd name="T50" fmla="*/ 2 w 13"/>
                <a:gd name="T51" fmla="*/ 3 h 10"/>
                <a:gd name="T52" fmla="*/ 2 w 13"/>
                <a:gd name="T53" fmla="*/ 4 h 10"/>
                <a:gd name="T54" fmla="*/ 2 w 13"/>
                <a:gd name="T55" fmla="*/ 9 h 10"/>
                <a:gd name="T56" fmla="*/ 2 w 13"/>
                <a:gd name="T57" fmla="*/ 10 h 10"/>
                <a:gd name="T58" fmla="*/ 1 w 13"/>
                <a:gd name="T59" fmla="*/ 10 h 10"/>
                <a:gd name="T60" fmla="*/ 0 w 13"/>
                <a:gd name="T61" fmla="*/ 10 h 10"/>
                <a:gd name="T62" fmla="*/ 0 w 13"/>
                <a:gd name="T63" fmla="*/ 10 h 10"/>
                <a:gd name="T64" fmla="*/ 0 w 13"/>
                <a:gd name="T65" fmla="*/ 9 h 10"/>
                <a:gd name="T66" fmla="*/ 0 w 13"/>
                <a:gd name="T67" fmla="*/ 1 h 10"/>
                <a:gd name="T68" fmla="*/ 0 w 13"/>
                <a:gd name="T69" fmla="*/ 0 h 10"/>
                <a:gd name="T70" fmla="*/ 0 w 13"/>
                <a:gd name="T71" fmla="*/ 0 h 10"/>
                <a:gd name="T72" fmla="*/ 1 w 13"/>
                <a:gd name="T73" fmla="*/ 0 h 10"/>
                <a:gd name="T74" fmla="*/ 2 w 13"/>
                <a:gd name="T75" fmla="*/ 0 h 10"/>
                <a:gd name="T76" fmla="*/ 2 w 13"/>
                <a:gd name="T77" fmla="*/ 1 h 10"/>
                <a:gd name="T78" fmla="*/ 3 w 13"/>
                <a:gd name="T79" fmla="*/ 0 h 10"/>
                <a:gd name="T80" fmla="*/ 5 w 13"/>
                <a:gd name="T81" fmla="*/ 0 h 10"/>
                <a:gd name="T82" fmla="*/ 6 w 13"/>
                <a:gd name="T83" fmla="*/ 0 h 10"/>
                <a:gd name="T84" fmla="*/ 7 w 13"/>
                <a:gd name="T85" fmla="*/ 2 h 10"/>
                <a:gd name="T86" fmla="*/ 8 w 13"/>
                <a:gd name="T87" fmla="*/ 0 h 10"/>
                <a:gd name="T88" fmla="*/ 10 w 13"/>
                <a:gd name="T89" fmla="*/ 0 h 10"/>
                <a:gd name="T90" fmla="*/ 11 w 13"/>
                <a:gd name="T91" fmla="*/ 0 h 10"/>
                <a:gd name="T92" fmla="*/ 12 w 13"/>
                <a:gd name="T93" fmla="*/ 1 h 10"/>
                <a:gd name="T94" fmla="*/ 13 w 13"/>
                <a:gd name="T95" fmla="*/ 2 h 10"/>
                <a:gd name="T96" fmla="*/ 13 w 13"/>
                <a:gd name="T97" fmla="*/ 3 h 10"/>
                <a:gd name="T98" fmla="*/ 13 w 13"/>
                <a:gd name="T99" fmla="*/ 9 h 10"/>
                <a:gd name="T100" fmla="*/ 13 w 13"/>
                <a:gd name="T101" fmla="*/ 10 h 10"/>
                <a:gd name="T102" fmla="*/ 13 w 13"/>
                <a:gd name="T10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" h="10">
                  <a:moveTo>
                    <a:pt x="13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3382084" y="4303437"/>
              <a:ext cx="69850" cy="77788"/>
            </a:xfrm>
            <a:custGeom>
              <a:avLst/>
              <a:gdLst>
                <a:gd name="T0" fmla="*/ 5 w 9"/>
                <a:gd name="T1" fmla="*/ 10 h 10"/>
                <a:gd name="T2" fmla="*/ 3 w 9"/>
                <a:gd name="T3" fmla="*/ 10 h 10"/>
                <a:gd name="T4" fmla="*/ 1 w 9"/>
                <a:gd name="T5" fmla="*/ 9 h 10"/>
                <a:gd name="T6" fmla="*/ 1 w 9"/>
                <a:gd name="T7" fmla="*/ 7 h 10"/>
                <a:gd name="T8" fmla="*/ 0 w 9"/>
                <a:gd name="T9" fmla="*/ 5 h 10"/>
                <a:gd name="T10" fmla="*/ 1 w 9"/>
                <a:gd name="T11" fmla="*/ 3 h 10"/>
                <a:gd name="T12" fmla="*/ 1 w 9"/>
                <a:gd name="T13" fmla="*/ 1 h 10"/>
                <a:gd name="T14" fmla="*/ 3 w 9"/>
                <a:gd name="T15" fmla="*/ 0 h 10"/>
                <a:gd name="T16" fmla="*/ 5 w 9"/>
                <a:gd name="T17" fmla="*/ 0 h 10"/>
                <a:gd name="T18" fmla="*/ 8 w 9"/>
                <a:gd name="T19" fmla="*/ 1 h 10"/>
                <a:gd name="T20" fmla="*/ 9 w 9"/>
                <a:gd name="T21" fmla="*/ 5 h 10"/>
                <a:gd name="T22" fmla="*/ 8 w 9"/>
                <a:gd name="T23" fmla="*/ 9 h 10"/>
                <a:gd name="T24" fmla="*/ 5 w 9"/>
                <a:gd name="T25" fmla="*/ 10 h 10"/>
                <a:gd name="T26" fmla="*/ 7 w 9"/>
                <a:gd name="T27" fmla="*/ 4 h 10"/>
                <a:gd name="T28" fmla="*/ 7 w 9"/>
                <a:gd name="T29" fmla="*/ 2 h 10"/>
                <a:gd name="T30" fmla="*/ 5 w 9"/>
                <a:gd name="T31" fmla="*/ 1 h 10"/>
                <a:gd name="T32" fmla="*/ 3 w 9"/>
                <a:gd name="T33" fmla="*/ 2 h 10"/>
                <a:gd name="T34" fmla="*/ 2 w 9"/>
                <a:gd name="T35" fmla="*/ 4 h 10"/>
                <a:gd name="T36" fmla="*/ 2 w 9"/>
                <a:gd name="T37" fmla="*/ 6 h 10"/>
                <a:gd name="T38" fmla="*/ 3 w 9"/>
                <a:gd name="T39" fmla="*/ 8 h 10"/>
                <a:gd name="T40" fmla="*/ 5 w 9"/>
                <a:gd name="T41" fmla="*/ 9 h 10"/>
                <a:gd name="T42" fmla="*/ 7 w 9"/>
                <a:gd name="T43" fmla="*/ 8 h 10"/>
                <a:gd name="T44" fmla="*/ 7 w 9"/>
                <a:gd name="T45" fmla="*/ 6 h 10"/>
                <a:gd name="T46" fmla="*/ 7 w 9"/>
                <a:gd name="T4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cubicBezTo>
                    <a:pt x="4" y="10"/>
                    <a:pt x="3" y="10"/>
                    <a:pt x="3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3"/>
                    <a:pt x="9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7" y="10"/>
                    <a:pt x="6" y="10"/>
                    <a:pt x="5" y="10"/>
                  </a:cubicBezTo>
                  <a:close/>
                  <a:moveTo>
                    <a:pt x="7" y="4"/>
                  </a:moveTo>
                  <a:cubicBezTo>
                    <a:pt x="7" y="3"/>
                    <a:pt x="7" y="3"/>
                    <a:pt x="7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3466221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9 h 10"/>
                <a:gd name="T6" fmla="*/ 6 w 8"/>
                <a:gd name="T7" fmla="*/ 4 h 10"/>
                <a:gd name="T8" fmla="*/ 6 w 8"/>
                <a:gd name="T9" fmla="*/ 2 h 10"/>
                <a:gd name="T10" fmla="*/ 4 w 8"/>
                <a:gd name="T11" fmla="*/ 2 h 10"/>
                <a:gd name="T12" fmla="*/ 3 w 8"/>
                <a:gd name="T13" fmla="*/ 2 h 10"/>
                <a:gd name="T14" fmla="*/ 3 w 8"/>
                <a:gd name="T15" fmla="*/ 2 h 10"/>
                <a:gd name="T16" fmla="*/ 2 w 8"/>
                <a:gd name="T17" fmla="*/ 3 h 10"/>
                <a:gd name="T18" fmla="*/ 2 w 8"/>
                <a:gd name="T19" fmla="*/ 4 h 10"/>
                <a:gd name="T20" fmla="*/ 2 w 8"/>
                <a:gd name="T21" fmla="*/ 9 h 10"/>
                <a:gd name="T22" fmla="*/ 2 w 8"/>
                <a:gd name="T23" fmla="*/ 10 h 10"/>
                <a:gd name="T24" fmla="*/ 2 w 8"/>
                <a:gd name="T25" fmla="*/ 10 h 10"/>
                <a:gd name="T26" fmla="*/ 1 w 8"/>
                <a:gd name="T27" fmla="*/ 10 h 10"/>
                <a:gd name="T28" fmla="*/ 0 w 8"/>
                <a:gd name="T29" fmla="*/ 10 h 10"/>
                <a:gd name="T30" fmla="*/ 0 w 8"/>
                <a:gd name="T31" fmla="*/ 9 h 10"/>
                <a:gd name="T32" fmla="*/ 0 w 8"/>
                <a:gd name="T33" fmla="*/ 1 h 10"/>
                <a:gd name="T34" fmla="*/ 0 w 8"/>
                <a:gd name="T35" fmla="*/ 0 h 10"/>
                <a:gd name="T36" fmla="*/ 1 w 8"/>
                <a:gd name="T37" fmla="*/ 0 h 10"/>
                <a:gd name="T38" fmla="*/ 2 w 8"/>
                <a:gd name="T39" fmla="*/ 0 h 10"/>
                <a:gd name="T40" fmla="*/ 2 w 8"/>
                <a:gd name="T41" fmla="*/ 0 h 10"/>
                <a:gd name="T42" fmla="*/ 2 w 8"/>
                <a:gd name="T43" fmla="*/ 1 h 10"/>
                <a:gd name="T44" fmla="*/ 3 w 8"/>
                <a:gd name="T45" fmla="*/ 0 h 10"/>
                <a:gd name="T46" fmla="*/ 5 w 8"/>
                <a:gd name="T47" fmla="*/ 0 h 10"/>
                <a:gd name="T48" fmla="*/ 7 w 8"/>
                <a:gd name="T49" fmla="*/ 1 h 10"/>
                <a:gd name="T50" fmla="*/ 8 w 8"/>
                <a:gd name="T51" fmla="*/ 3 h 10"/>
                <a:gd name="T52" fmla="*/ 8 w 8"/>
                <a:gd name="T53" fmla="*/ 9 h 10"/>
                <a:gd name="T54" fmla="*/ 8 w 8"/>
                <a:gd name="T55" fmla="*/ 10 h 10"/>
                <a:gd name="T56" fmla="*/ 8 w 8"/>
                <a:gd name="T5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3542421" y="4273274"/>
              <a:ext cx="61912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6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3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3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6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3"/>
                    <a:pt x="5" y="13"/>
                    <a:pt x="5" y="13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3626559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7 w 8"/>
                <a:gd name="T5" fmla="*/ 10 h 10"/>
                <a:gd name="T6" fmla="*/ 7 w 8"/>
                <a:gd name="T7" fmla="*/ 9 h 10"/>
                <a:gd name="T8" fmla="*/ 7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1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7 w 8"/>
                <a:gd name="T29" fmla="*/ 1 h 10"/>
                <a:gd name="T30" fmla="*/ 7 w 8"/>
                <a:gd name="T31" fmla="*/ 1 h 10"/>
                <a:gd name="T32" fmla="*/ 7 w 8"/>
                <a:gd name="T33" fmla="*/ 0 h 10"/>
                <a:gd name="T34" fmla="*/ 8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6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3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3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6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1" y="9"/>
                    <a:pt x="1" y="9"/>
                  </a:cubicBezTo>
                  <a:cubicBezTo>
                    <a:pt x="1" y="9"/>
                    <a:pt x="1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3702759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3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7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8" name="Freeform 64"/>
            <p:cNvSpPr>
              <a:spLocks/>
            </p:cNvSpPr>
            <p:nvPr/>
          </p:nvSpPr>
          <p:spPr bwMode="auto">
            <a:xfrm>
              <a:off x="3267784" y="4303437"/>
              <a:ext cx="100012" cy="77788"/>
            </a:xfrm>
            <a:custGeom>
              <a:avLst/>
              <a:gdLst>
                <a:gd name="T0" fmla="*/ 13 w 13"/>
                <a:gd name="T1" fmla="*/ 10 h 10"/>
                <a:gd name="T2" fmla="*/ 11 w 13"/>
                <a:gd name="T3" fmla="*/ 10 h 10"/>
                <a:gd name="T4" fmla="*/ 11 w 13"/>
                <a:gd name="T5" fmla="*/ 10 h 10"/>
                <a:gd name="T6" fmla="*/ 11 w 13"/>
                <a:gd name="T7" fmla="*/ 9 h 10"/>
                <a:gd name="T8" fmla="*/ 11 w 13"/>
                <a:gd name="T9" fmla="*/ 4 h 10"/>
                <a:gd name="T10" fmla="*/ 11 w 13"/>
                <a:gd name="T11" fmla="*/ 3 h 10"/>
                <a:gd name="T12" fmla="*/ 11 w 13"/>
                <a:gd name="T13" fmla="*/ 2 h 10"/>
                <a:gd name="T14" fmla="*/ 10 w 13"/>
                <a:gd name="T15" fmla="*/ 2 h 10"/>
                <a:gd name="T16" fmla="*/ 9 w 13"/>
                <a:gd name="T17" fmla="*/ 2 h 10"/>
                <a:gd name="T18" fmla="*/ 9 w 13"/>
                <a:gd name="T19" fmla="*/ 2 h 10"/>
                <a:gd name="T20" fmla="*/ 8 w 13"/>
                <a:gd name="T21" fmla="*/ 2 h 10"/>
                <a:gd name="T22" fmla="*/ 8 w 13"/>
                <a:gd name="T23" fmla="*/ 3 h 10"/>
                <a:gd name="T24" fmla="*/ 7 w 13"/>
                <a:gd name="T25" fmla="*/ 4 h 10"/>
                <a:gd name="T26" fmla="*/ 7 w 13"/>
                <a:gd name="T27" fmla="*/ 9 h 10"/>
                <a:gd name="T28" fmla="*/ 7 w 13"/>
                <a:gd name="T29" fmla="*/ 10 h 10"/>
                <a:gd name="T30" fmla="*/ 7 w 13"/>
                <a:gd name="T31" fmla="*/ 10 h 10"/>
                <a:gd name="T32" fmla="*/ 6 w 13"/>
                <a:gd name="T33" fmla="*/ 10 h 10"/>
                <a:gd name="T34" fmla="*/ 5 w 13"/>
                <a:gd name="T35" fmla="*/ 9 h 10"/>
                <a:gd name="T36" fmla="*/ 5 w 13"/>
                <a:gd name="T37" fmla="*/ 4 h 10"/>
                <a:gd name="T38" fmla="*/ 5 w 13"/>
                <a:gd name="T39" fmla="*/ 3 h 10"/>
                <a:gd name="T40" fmla="*/ 5 w 13"/>
                <a:gd name="T41" fmla="*/ 2 h 10"/>
                <a:gd name="T42" fmla="*/ 5 w 13"/>
                <a:gd name="T43" fmla="*/ 2 h 10"/>
                <a:gd name="T44" fmla="*/ 4 w 13"/>
                <a:gd name="T45" fmla="*/ 2 h 10"/>
                <a:gd name="T46" fmla="*/ 3 w 13"/>
                <a:gd name="T47" fmla="*/ 2 h 10"/>
                <a:gd name="T48" fmla="*/ 2 w 13"/>
                <a:gd name="T49" fmla="*/ 2 h 10"/>
                <a:gd name="T50" fmla="*/ 2 w 13"/>
                <a:gd name="T51" fmla="*/ 3 h 10"/>
                <a:gd name="T52" fmla="*/ 2 w 13"/>
                <a:gd name="T53" fmla="*/ 4 h 10"/>
                <a:gd name="T54" fmla="*/ 2 w 13"/>
                <a:gd name="T55" fmla="*/ 9 h 10"/>
                <a:gd name="T56" fmla="*/ 2 w 13"/>
                <a:gd name="T57" fmla="*/ 10 h 10"/>
                <a:gd name="T58" fmla="*/ 1 w 13"/>
                <a:gd name="T59" fmla="*/ 10 h 10"/>
                <a:gd name="T60" fmla="*/ 0 w 13"/>
                <a:gd name="T61" fmla="*/ 10 h 10"/>
                <a:gd name="T62" fmla="*/ 0 w 13"/>
                <a:gd name="T63" fmla="*/ 10 h 10"/>
                <a:gd name="T64" fmla="*/ 0 w 13"/>
                <a:gd name="T65" fmla="*/ 9 h 10"/>
                <a:gd name="T66" fmla="*/ 0 w 13"/>
                <a:gd name="T67" fmla="*/ 1 h 10"/>
                <a:gd name="T68" fmla="*/ 0 w 13"/>
                <a:gd name="T69" fmla="*/ 0 h 10"/>
                <a:gd name="T70" fmla="*/ 0 w 13"/>
                <a:gd name="T71" fmla="*/ 0 h 10"/>
                <a:gd name="T72" fmla="*/ 1 w 13"/>
                <a:gd name="T73" fmla="*/ 0 h 10"/>
                <a:gd name="T74" fmla="*/ 2 w 13"/>
                <a:gd name="T75" fmla="*/ 0 h 10"/>
                <a:gd name="T76" fmla="*/ 2 w 13"/>
                <a:gd name="T77" fmla="*/ 1 h 10"/>
                <a:gd name="T78" fmla="*/ 3 w 13"/>
                <a:gd name="T79" fmla="*/ 0 h 10"/>
                <a:gd name="T80" fmla="*/ 5 w 13"/>
                <a:gd name="T81" fmla="*/ 0 h 10"/>
                <a:gd name="T82" fmla="*/ 6 w 13"/>
                <a:gd name="T83" fmla="*/ 0 h 10"/>
                <a:gd name="T84" fmla="*/ 7 w 13"/>
                <a:gd name="T85" fmla="*/ 2 h 10"/>
                <a:gd name="T86" fmla="*/ 8 w 13"/>
                <a:gd name="T87" fmla="*/ 0 h 10"/>
                <a:gd name="T88" fmla="*/ 10 w 13"/>
                <a:gd name="T89" fmla="*/ 0 h 10"/>
                <a:gd name="T90" fmla="*/ 11 w 13"/>
                <a:gd name="T91" fmla="*/ 0 h 10"/>
                <a:gd name="T92" fmla="*/ 12 w 13"/>
                <a:gd name="T93" fmla="*/ 1 h 10"/>
                <a:gd name="T94" fmla="*/ 13 w 13"/>
                <a:gd name="T95" fmla="*/ 2 h 10"/>
                <a:gd name="T96" fmla="*/ 13 w 13"/>
                <a:gd name="T97" fmla="*/ 3 h 10"/>
                <a:gd name="T98" fmla="*/ 13 w 13"/>
                <a:gd name="T99" fmla="*/ 9 h 10"/>
                <a:gd name="T100" fmla="*/ 13 w 13"/>
                <a:gd name="T101" fmla="*/ 10 h 10"/>
                <a:gd name="T102" fmla="*/ 13 w 13"/>
                <a:gd name="T10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" h="10">
                  <a:moveTo>
                    <a:pt x="13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9" name="Freeform 65"/>
            <p:cNvSpPr>
              <a:spLocks noEditPoints="1"/>
            </p:cNvSpPr>
            <p:nvPr/>
          </p:nvSpPr>
          <p:spPr bwMode="auto">
            <a:xfrm>
              <a:off x="3382084" y="4303437"/>
              <a:ext cx="69850" cy="77788"/>
            </a:xfrm>
            <a:custGeom>
              <a:avLst/>
              <a:gdLst>
                <a:gd name="T0" fmla="*/ 5 w 9"/>
                <a:gd name="T1" fmla="*/ 10 h 10"/>
                <a:gd name="T2" fmla="*/ 3 w 9"/>
                <a:gd name="T3" fmla="*/ 10 h 10"/>
                <a:gd name="T4" fmla="*/ 1 w 9"/>
                <a:gd name="T5" fmla="*/ 9 h 10"/>
                <a:gd name="T6" fmla="*/ 1 w 9"/>
                <a:gd name="T7" fmla="*/ 7 h 10"/>
                <a:gd name="T8" fmla="*/ 0 w 9"/>
                <a:gd name="T9" fmla="*/ 5 h 10"/>
                <a:gd name="T10" fmla="*/ 1 w 9"/>
                <a:gd name="T11" fmla="*/ 3 h 10"/>
                <a:gd name="T12" fmla="*/ 1 w 9"/>
                <a:gd name="T13" fmla="*/ 1 h 10"/>
                <a:gd name="T14" fmla="*/ 3 w 9"/>
                <a:gd name="T15" fmla="*/ 0 h 10"/>
                <a:gd name="T16" fmla="*/ 5 w 9"/>
                <a:gd name="T17" fmla="*/ 0 h 10"/>
                <a:gd name="T18" fmla="*/ 8 w 9"/>
                <a:gd name="T19" fmla="*/ 1 h 10"/>
                <a:gd name="T20" fmla="*/ 9 w 9"/>
                <a:gd name="T21" fmla="*/ 5 h 10"/>
                <a:gd name="T22" fmla="*/ 8 w 9"/>
                <a:gd name="T23" fmla="*/ 9 h 10"/>
                <a:gd name="T24" fmla="*/ 5 w 9"/>
                <a:gd name="T25" fmla="*/ 10 h 10"/>
                <a:gd name="T26" fmla="*/ 7 w 9"/>
                <a:gd name="T27" fmla="*/ 4 h 10"/>
                <a:gd name="T28" fmla="*/ 7 w 9"/>
                <a:gd name="T29" fmla="*/ 2 h 10"/>
                <a:gd name="T30" fmla="*/ 5 w 9"/>
                <a:gd name="T31" fmla="*/ 1 h 10"/>
                <a:gd name="T32" fmla="*/ 3 w 9"/>
                <a:gd name="T33" fmla="*/ 2 h 10"/>
                <a:gd name="T34" fmla="*/ 2 w 9"/>
                <a:gd name="T35" fmla="*/ 4 h 10"/>
                <a:gd name="T36" fmla="*/ 2 w 9"/>
                <a:gd name="T37" fmla="*/ 6 h 10"/>
                <a:gd name="T38" fmla="*/ 3 w 9"/>
                <a:gd name="T39" fmla="*/ 8 h 10"/>
                <a:gd name="T40" fmla="*/ 5 w 9"/>
                <a:gd name="T41" fmla="*/ 9 h 10"/>
                <a:gd name="T42" fmla="*/ 7 w 9"/>
                <a:gd name="T43" fmla="*/ 8 h 10"/>
                <a:gd name="T44" fmla="*/ 7 w 9"/>
                <a:gd name="T45" fmla="*/ 6 h 10"/>
                <a:gd name="T46" fmla="*/ 7 w 9"/>
                <a:gd name="T4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cubicBezTo>
                    <a:pt x="4" y="10"/>
                    <a:pt x="3" y="10"/>
                    <a:pt x="3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3"/>
                    <a:pt x="9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7" y="10"/>
                    <a:pt x="6" y="10"/>
                    <a:pt x="5" y="10"/>
                  </a:cubicBezTo>
                  <a:close/>
                  <a:moveTo>
                    <a:pt x="7" y="4"/>
                  </a:moveTo>
                  <a:cubicBezTo>
                    <a:pt x="7" y="3"/>
                    <a:pt x="7" y="3"/>
                    <a:pt x="7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0" name="Freeform 66"/>
            <p:cNvSpPr>
              <a:spLocks/>
            </p:cNvSpPr>
            <p:nvPr/>
          </p:nvSpPr>
          <p:spPr bwMode="auto">
            <a:xfrm>
              <a:off x="3466221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9 h 10"/>
                <a:gd name="T6" fmla="*/ 6 w 8"/>
                <a:gd name="T7" fmla="*/ 4 h 10"/>
                <a:gd name="T8" fmla="*/ 6 w 8"/>
                <a:gd name="T9" fmla="*/ 2 h 10"/>
                <a:gd name="T10" fmla="*/ 4 w 8"/>
                <a:gd name="T11" fmla="*/ 2 h 10"/>
                <a:gd name="T12" fmla="*/ 3 w 8"/>
                <a:gd name="T13" fmla="*/ 2 h 10"/>
                <a:gd name="T14" fmla="*/ 3 w 8"/>
                <a:gd name="T15" fmla="*/ 2 h 10"/>
                <a:gd name="T16" fmla="*/ 2 w 8"/>
                <a:gd name="T17" fmla="*/ 3 h 10"/>
                <a:gd name="T18" fmla="*/ 2 w 8"/>
                <a:gd name="T19" fmla="*/ 4 h 10"/>
                <a:gd name="T20" fmla="*/ 2 w 8"/>
                <a:gd name="T21" fmla="*/ 9 h 10"/>
                <a:gd name="T22" fmla="*/ 2 w 8"/>
                <a:gd name="T23" fmla="*/ 10 h 10"/>
                <a:gd name="T24" fmla="*/ 2 w 8"/>
                <a:gd name="T25" fmla="*/ 10 h 10"/>
                <a:gd name="T26" fmla="*/ 1 w 8"/>
                <a:gd name="T27" fmla="*/ 10 h 10"/>
                <a:gd name="T28" fmla="*/ 0 w 8"/>
                <a:gd name="T29" fmla="*/ 10 h 10"/>
                <a:gd name="T30" fmla="*/ 0 w 8"/>
                <a:gd name="T31" fmla="*/ 9 h 10"/>
                <a:gd name="T32" fmla="*/ 0 w 8"/>
                <a:gd name="T33" fmla="*/ 1 h 10"/>
                <a:gd name="T34" fmla="*/ 0 w 8"/>
                <a:gd name="T35" fmla="*/ 0 h 10"/>
                <a:gd name="T36" fmla="*/ 1 w 8"/>
                <a:gd name="T37" fmla="*/ 0 h 10"/>
                <a:gd name="T38" fmla="*/ 2 w 8"/>
                <a:gd name="T39" fmla="*/ 0 h 10"/>
                <a:gd name="T40" fmla="*/ 2 w 8"/>
                <a:gd name="T41" fmla="*/ 0 h 10"/>
                <a:gd name="T42" fmla="*/ 2 w 8"/>
                <a:gd name="T43" fmla="*/ 1 h 10"/>
                <a:gd name="T44" fmla="*/ 3 w 8"/>
                <a:gd name="T45" fmla="*/ 0 h 10"/>
                <a:gd name="T46" fmla="*/ 5 w 8"/>
                <a:gd name="T47" fmla="*/ 0 h 10"/>
                <a:gd name="T48" fmla="*/ 7 w 8"/>
                <a:gd name="T49" fmla="*/ 1 h 10"/>
                <a:gd name="T50" fmla="*/ 8 w 8"/>
                <a:gd name="T51" fmla="*/ 3 h 10"/>
                <a:gd name="T52" fmla="*/ 8 w 8"/>
                <a:gd name="T53" fmla="*/ 9 h 10"/>
                <a:gd name="T54" fmla="*/ 8 w 8"/>
                <a:gd name="T55" fmla="*/ 10 h 10"/>
                <a:gd name="T56" fmla="*/ 8 w 8"/>
                <a:gd name="T5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1" name="Freeform 67"/>
            <p:cNvSpPr>
              <a:spLocks noEditPoints="1"/>
            </p:cNvSpPr>
            <p:nvPr/>
          </p:nvSpPr>
          <p:spPr bwMode="auto">
            <a:xfrm>
              <a:off x="3542421" y="4273274"/>
              <a:ext cx="61912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6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3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3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6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3"/>
                    <a:pt x="5" y="13"/>
                    <a:pt x="5" y="13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2" name="Freeform 68"/>
            <p:cNvSpPr>
              <a:spLocks noEditPoints="1"/>
            </p:cNvSpPr>
            <p:nvPr/>
          </p:nvSpPr>
          <p:spPr bwMode="auto">
            <a:xfrm>
              <a:off x="3626559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7 w 8"/>
                <a:gd name="T5" fmla="*/ 10 h 10"/>
                <a:gd name="T6" fmla="*/ 7 w 8"/>
                <a:gd name="T7" fmla="*/ 9 h 10"/>
                <a:gd name="T8" fmla="*/ 7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1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7 w 8"/>
                <a:gd name="T29" fmla="*/ 1 h 10"/>
                <a:gd name="T30" fmla="*/ 7 w 8"/>
                <a:gd name="T31" fmla="*/ 1 h 10"/>
                <a:gd name="T32" fmla="*/ 7 w 8"/>
                <a:gd name="T33" fmla="*/ 0 h 10"/>
                <a:gd name="T34" fmla="*/ 8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6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3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3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6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1" y="9"/>
                    <a:pt x="1" y="9"/>
                  </a:cubicBezTo>
                  <a:cubicBezTo>
                    <a:pt x="1" y="9"/>
                    <a:pt x="1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3" name="Freeform 69"/>
            <p:cNvSpPr>
              <a:spLocks/>
            </p:cNvSpPr>
            <p:nvPr/>
          </p:nvSpPr>
          <p:spPr bwMode="auto">
            <a:xfrm>
              <a:off x="3702759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3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7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13" name="组合 9312"/>
          <p:cNvGrpSpPr/>
          <p:nvPr/>
        </p:nvGrpSpPr>
        <p:grpSpPr>
          <a:xfrm>
            <a:off x="3983746" y="4273274"/>
            <a:ext cx="503237" cy="138113"/>
            <a:chOff x="3983746" y="4273274"/>
            <a:chExt cx="503237" cy="138113"/>
          </a:xfrm>
        </p:grpSpPr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3983746" y="4289149"/>
              <a:ext cx="38100" cy="92075"/>
            </a:xfrm>
            <a:custGeom>
              <a:avLst/>
              <a:gdLst>
                <a:gd name="T0" fmla="*/ 5 w 5"/>
                <a:gd name="T1" fmla="*/ 4 h 12"/>
                <a:gd name="T2" fmla="*/ 3 w 5"/>
                <a:gd name="T3" fmla="*/ 4 h 12"/>
                <a:gd name="T4" fmla="*/ 3 w 5"/>
                <a:gd name="T5" fmla="*/ 10 h 12"/>
                <a:gd name="T6" fmla="*/ 4 w 5"/>
                <a:gd name="T7" fmla="*/ 11 h 12"/>
                <a:gd name="T8" fmla="*/ 4 w 5"/>
                <a:gd name="T9" fmla="*/ 11 h 12"/>
                <a:gd name="T10" fmla="*/ 5 w 5"/>
                <a:gd name="T11" fmla="*/ 11 h 12"/>
                <a:gd name="T12" fmla="*/ 5 w 5"/>
                <a:gd name="T13" fmla="*/ 11 h 12"/>
                <a:gd name="T14" fmla="*/ 5 w 5"/>
                <a:gd name="T15" fmla="*/ 11 h 12"/>
                <a:gd name="T16" fmla="*/ 5 w 5"/>
                <a:gd name="T17" fmla="*/ 12 h 12"/>
                <a:gd name="T18" fmla="*/ 5 w 5"/>
                <a:gd name="T19" fmla="*/ 12 h 12"/>
                <a:gd name="T20" fmla="*/ 4 w 5"/>
                <a:gd name="T21" fmla="*/ 12 h 12"/>
                <a:gd name="T22" fmla="*/ 3 w 5"/>
                <a:gd name="T23" fmla="*/ 12 h 12"/>
                <a:gd name="T24" fmla="*/ 2 w 5"/>
                <a:gd name="T25" fmla="*/ 12 h 12"/>
                <a:gd name="T26" fmla="*/ 1 w 5"/>
                <a:gd name="T27" fmla="*/ 11 h 12"/>
                <a:gd name="T28" fmla="*/ 1 w 5"/>
                <a:gd name="T29" fmla="*/ 11 h 12"/>
                <a:gd name="T30" fmla="*/ 1 w 5"/>
                <a:gd name="T31" fmla="*/ 10 h 12"/>
                <a:gd name="T32" fmla="*/ 1 w 5"/>
                <a:gd name="T33" fmla="*/ 4 h 12"/>
                <a:gd name="T34" fmla="*/ 0 w 5"/>
                <a:gd name="T35" fmla="*/ 4 h 12"/>
                <a:gd name="T36" fmla="*/ 0 w 5"/>
                <a:gd name="T37" fmla="*/ 4 h 12"/>
                <a:gd name="T38" fmla="*/ 0 w 5"/>
                <a:gd name="T39" fmla="*/ 3 h 12"/>
                <a:gd name="T40" fmla="*/ 0 w 5"/>
                <a:gd name="T41" fmla="*/ 3 h 12"/>
                <a:gd name="T42" fmla="*/ 0 w 5"/>
                <a:gd name="T43" fmla="*/ 2 h 12"/>
                <a:gd name="T44" fmla="*/ 0 w 5"/>
                <a:gd name="T45" fmla="*/ 2 h 12"/>
                <a:gd name="T46" fmla="*/ 1 w 5"/>
                <a:gd name="T47" fmla="*/ 2 h 12"/>
                <a:gd name="T48" fmla="*/ 1 w 5"/>
                <a:gd name="T49" fmla="*/ 0 h 12"/>
                <a:gd name="T50" fmla="*/ 1 w 5"/>
                <a:gd name="T51" fmla="*/ 0 h 12"/>
                <a:gd name="T52" fmla="*/ 1 w 5"/>
                <a:gd name="T53" fmla="*/ 0 h 12"/>
                <a:gd name="T54" fmla="*/ 2 w 5"/>
                <a:gd name="T55" fmla="*/ 0 h 12"/>
                <a:gd name="T56" fmla="*/ 3 w 5"/>
                <a:gd name="T57" fmla="*/ 0 h 12"/>
                <a:gd name="T58" fmla="*/ 3 w 5"/>
                <a:gd name="T59" fmla="*/ 0 h 12"/>
                <a:gd name="T60" fmla="*/ 3 w 5"/>
                <a:gd name="T61" fmla="*/ 2 h 12"/>
                <a:gd name="T62" fmla="*/ 5 w 5"/>
                <a:gd name="T63" fmla="*/ 2 h 12"/>
                <a:gd name="T64" fmla="*/ 5 w 5"/>
                <a:gd name="T65" fmla="*/ 2 h 12"/>
                <a:gd name="T66" fmla="*/ 5 w 5"/>
                <a:gd name="T67" fmla="*/ 3 h 12"/>
                <a:gd name="T68" fmla="*/ 5 w 5"/>
                <a:gd name="T69" fmla="*/ 3 h 12"/>
                <a:gd name="T70" fmla="*/ 5 w 5"/>
                <a:gd name="T71" fmla="*/ 4 h 12"/>
                <a:gd name="T72" fmla="*/ 5 w 5"/>
                <a:gd name="T7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12">
                  <a:moveTo>
                    <a:pt x="5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2" y="12"/>
                    <a:pt x="1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4037721" y="4303437"/>
              <a:ext cx="60325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4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0 w 8"/>
                <a:gd name="T25" fmla="*/ 0 h 10"/>
                <a:gd name="T26" fmla="*/ 1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2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5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6 w 8"/>
                <a:gd name="T49" fmla="*/ 0 h 10"/>
                <a:gd name="T50" fmla="*/ 7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7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5" y="9"/>
                    <a:pt x="5" y="10"/>
                    <a:pt x="4" y="10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4113921" y="4303437"/>
              <a:ext cx="68262" cy="77788"/>
            </a:xfrm>
            <a:custGeom>
              <a:avLst/>
              <a:gdLst>
                <a:gd name="T0" fmla="*/ 8 w 9"/>
                <a:gd name="T1" fmla="*/ 6 h 10"/>
                <a:gd name="T2" fmla="*/ 2 w 9"/>
                <a:gd name="T3" fmla="*/ 6 h 10"/>
                <a:gd name="T4" fmla="*/ 3 w 9"/>
                <a:gd name="T5" fmla="*/ 8 h 10"/>
                <a:gd name="T6" fmla="*/ 5 w 9"/>
                <a:gd name="T7" fmla="*/ 9 h 10"/>
                <a:gd name="T8" fmla="*/ 7 w 9"/>
                <a:gd name="T9" fmla="*/ 8 h 10"/>
                <a:gd name="T10" fmla="*/ 8 w 9"/>
                <a:gd name="T11" fmla="*/ 8 h 10"/>
                <a:gd name="T12" fmla="*/ 9 w 9"/>
                <a:gd name="T13" fmla="*/ 8 h 10"/>
                <a:gd name="T14" fmla="*/ 9 w 9"/>
                <a:gd name="T15" fmla="*/ 9 h 10"/>
                <a:gd name="T16" fmla="*/ 9 w 9"/>
                <a:gd name="T17" fmla="*/ 10 h 10"/>
                <a:gd name="T18" fmla="*/ 8 w 9"/>
                <a:gd name="T19" fmla="*/ 10 h 10"/>
                <a:gd name="T20" fmla="*/ 8 w 9"/>
                <a:gd name="T21" fmla="*/ 10 h 10"/>
                <a:gd name="T22" fmla="*/ 7 w 9"/>
                <a:gd name="T23" fmla="*/ 10 h 10"/>
                <a:gd name="T24" fmla="*/ 6 w 9"/>
                <a:gd name="T25" fmla="*/ 10 h 10"/>
                <a:gd name="T26" fmla="*/ 5 w 9"/>
                <a:gd name="T27" fmla="*/ 10 h 10"/>
                <a:gd name="T28" fmla="*/ 2 w 9"/>
                <a:gd name="T29" fmla="*/ 9 h 10"/>
                <a:gd name="T30" fmla="*/ 0 w 9"/>
                <a:gd name="T31" fmla="*/ 5 h 10"/>
                <a:gd name="T32" fmla="*/ 1 w 9"/>
                <a:gd name="T33" fmla="*/ 1 h 10"/>
                <a:gd name="T34" fmla="*/ 5 w 9"/>
                <a:gd name="T35" fmla="*/ 0 h 10"/>
                <a:gd name="T36" fmla="*/ 8 w 9"/>
                <a:gd name="T37" fmla="*/ 1 h 10"/>
                <a:gd name="T38" fmla="*/ 9 w 9"/>
                <a:gd name="T39" fmla="*/ 4 h 10"/>
                <a:gd name="T40" fmla="*/ 9 w 9"/>
                <a:gd name="T41" fmla="*/ 5 h 10"/>
                <a:gd name="T42" fmla="*/ 9 w 9"/>
                <a:gd name="T43" fmla="*/ 5 h 10"/>
                <a:gd name="T44" fmla="*/ 8 w 9"/>
                <a:gd name="T45" fmla="*/ 6 h 10"/>
                <a:gd name="T46" fmla="*/ 5 w 9"/>
                <a:gd name="T47" fmla="*/ 1 h 10"/>
                <a:gd name="T48" fmla="*/ 4 w 9"/>
                <a:gd name="T49" fmla="*/ 1 h 10"/>
                <a:gd name="T50" fmla="*/ 3 w 9"/>
                <a:gd name="T51" fmla="*/ 2 h 10"/>
                <a:gd name="T52" fmla="*/ 3 w 9"/>
                <a:gd name="T53" fmla="*/ 3 h 10"/>
                <a:gd name="T54" fmla="*/ 2 w 9"/>
                <a:gd name="T55" fmla="*/ 4 h 10"/>
                <a:gd name="T56" fmla="*/ 2 w 9"/>
                <a:gd name="T57" fmla="*/ 4 h 10"/>
                <a:gd name="T58" fmla="*/ 3 w 9"/>
                <a:gd name="T59" fmla="*/ 4 h 10"/>
                <a:gd name="T60" fmla="*/ 7 w 9"/>
                <a:gd name="T61" fmla="*/ 4 h 10"/>
                <a:gd name="T62" fmla="*/ 7 w 9"/>
                <a:gd name="T63" fmla="*/ 4 h 10"/>
                <a:gd name="T64" fmla="*/ 7 w 9"/>
                <a:gd name="T65" fmla="*/ 4 h 10"/>
                <a:gd name="T66" fmla="*/ 6 w 9"/>
                <a:gd name="T67" fmla="*/ 2 h 10"/>
                <a:gd name="T68" fmla="*/ 5 w 9"/>
                <a:gd name="T6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0">
                  <a:moveTo>
                    <a:pt x="8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10"/>
                    <a:pt x="2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8" y="6"/>
                    <a:pt x="8" y="6"/>
                  </a:cubicBezTo>
                  <a:close/>
                  <a:moveTo>
                    <a:pt x="5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4190121" y="4303437"/>
              <a:ext cx="53975" cy="77788"/>
            </a:xfrm>
            <a:custGeom>
              <a:avLst/>
              <a:gdLst>
                <a:gd name="T0" fmla="*/ 4 w 7"/>
                <a:gd name="T1" fmla="*/ 10 h 10"/>
                <a:gd name="T2" fmla="*/ 2 w 7"/>
                <a:gd name="T3" fmla="*/ 10 h 10"/>
                <a:gd name="T4" fmla="*/ 1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1 w 7"/>
                <a:gd name="T11" fmla="*/ 8 h 10"/>
                <a:gd name="T12" fmla="*/ 1 w 7"/>
                <a:gd name="T13" fmla="*/ 8 h 10"/>
                <a:gd name="T14" fmla="*/ 2 w 7"/>
                <a:gd name="T15" fmla="*/ 8 h 10"/>
                <a:gd name="T16" fmla="*/ 3 w 7"/>
                <a:gd name="T17" fmla="*/ 9 h 10"/>
                <a:gd name="T18" fmla="*/ 5 w 7"/>
                <a:gd name="T19" fmla="*/ 8 h 10"/>
                <a:gd name="T20" fmla="*/ 5 w 7"/>
                <a:gd name="T21" fmla="*/ 7 h 10"/>
                <a:gd name="T22" fmla="*/ 5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2 w 7"/>
                <a:gd name="T29" fmla="*/ 4 h 10"/>
                <a:gd name="T30" fmla="*/ 1 w 7"/>
                <a:gd name="T31" fmla="*/ 3 h 10"/>
                <a:gd name="T32" fmla="*/ 1 w 7"/>
                <a:gd name="T33" fmla="*/ 2 h 10"/>
                <a:gd name="T34" fmla="*/ 1 w 7"/>
                <a:gd name="T35" fmla="*/ 1 h 10"/>
                <a:gd name="T36" fmla="*/ 2 w 7"/>
                <a:gd name="T37" fmla="*/ 0 h 10"/>
                <a:gd name="T38" fmla="*/ 3 w 7"/>
                <a:gd name="T39" fmla="*/ 0 h 10"/>
                <a:gd name="T40" fmla="*/ 4 w 7"/>
                <a:gd name="T41" fmla="*/ 0 h 10"/>
                <a:gd name="T42" fmla="*/ 6 w 7"/>
                <a:gd name="T43" fmla="*/ 0 h 10"/>
                <a:gd name="T44" fmla="*/ 7 w 7"/>
                <a:gd name="T45" fmla="*/ 0 h 10"/>
                <a:gd name="T46" fmla="*/ 7 w 7"/>
                <a:gd name="T47" fmla="*/ 0 h 10"/>
                <a:gd name="T48" fmla="*/ 7 w 7"/>
                <a:gd name="T49" fmla="*/ 1 h 10"/>
                <a:gd name="T50" fmla="*/ 7 w 7"/>
                <a:gd name="T51" fmla="*/ 1 h 10"/>
                <a:gd name="T52" fmla="*/ 7 w 7"/>
                <a:gd name="T53" fmla="*/ 2 h 10"/>
                <a:gd name="T54" fmla="*/ 6 w 7"/>
                <a:gd name="T55" fmla="*/ 1 h 10"/>
                <a:gd name="T56" fmla="*/ 5 w 7"/>
                <a:gd name="T57" fmla="*/ 1 h 10"/>
                <a:gd name="T58" fmla="*/ 3 w 7"/>
                <a:gd name="T59" fmla="*/ 2 h 10"/>
                <a:gd name="T60" fmla="*/ 3 w 7"/>
                <a:gd name="T61" fmla="*/ 3 h 10"/>
                <a:gd name="T62" fmla="*/ 5 w 7"/>
                <a:gd name="T63" fmla="*/ 4 h 10"/>
                <a:gd name="T64" fmla="*/ 6 w 7"/>
                <a:gd name="T65" fmla="*/ 5 h 10"/>
                <a:gd name="T66" fmla="*/ 7 w 7"/>
                <a:gd name="T67" fmla="*/ 5 h 10"/>
                <a:gd name="T68" fmla="*/ 7 w 7"/>
                <a:gd name="T69" fmla="*/ 6 h 10"/>
                <a:gd name="T70" fmla="*/ 7 w 7"/>
                <a:gd name="T71" fmla="*/ 7 h 10"/>
                <a:gd name="T72" fmla="*/ 7 w 7"/>
                <a:gd name="T73" fmla="*/ 9 h 10"/>
                <a:gd name="T74" fmla="*/ 6 w 7"/>
                <a:gd name="T75" fmla="*/ 10 h 10"/>
                <a:gd name="T76" fmla="*/ 5 w 7"/>
                <a:gd name="T77" fmla="*/ 10 h 10"/>
                <a:gd name="T78" fmla="*/ 4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4" y="9"/>
                    <a:pt x="4" y="9"/>
                    <a:pt x="5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4" y="6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9"/>
                    <a:pt x="7" y="9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"/>
            <p:cNvSpPr>
              <a:spLocks noEditPoints="1"/>
            </p:cNvSpPr>
            <p:nvPr/>
          </p:nvSpPr>
          <p:spPr bwMode="auto">
            <a:xfrm>
              <a:off x="4258384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5 w 9"/>
                <a:gd name="T11" fmla="*/ 14 h 14"/>
                <a:gd name="T12" fmla="*/ 3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0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3 w 9"/>
                <a:gd name="T25" fmla="*/ 4 h 14"/>
                <a:gd name="T26" fmla="*/ 5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8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8 w 9"/>
                <a:gd name="T43" fmla="*/ 14 h 14"/>
                <a:gd name="T44" fmla="*/ 8 w 9"/>
                <a:gd name="T45" fmla="*/ 14 h 14"/>
                <a:gd name="T46" fmla="*/ 6 w 9"/>
                <a:gd name="T47" fmla="*/ 8 h 14"/>
                <a:gd name="T48" fmla="*/ 6 w 9"/>
                <a:gd name="T49" fmla="*/ 7 h 14"/>
                <a:gd name="T50" fmla="*/ 6 w 9"/>
                <a:gd name="T51" fmla="*/ 6 h 14"/>
                <a:gd name="T52" fmla="*/ 5 w 9"/>
                <a:gd name="T53" fmla="*/ 5 h 14"/>
                <a:gd name="T54" fmla="*/ 4 w 9"/>
                <a:gd name="T55" fmla="*/ 5 h 14"/>
                <a:gd name="T56" fmla="*/ 3 w 9"/>
                <a:gd name="T57" fmla="*/ 6 h 14"/>
                <a:gd name="T58" fmla="*/ 2 w 9"/>
                <a:gd name="T59" fmla="*/ 8 h 14"/>
                <a:gd name="T60" fmla="*/ 2 w 9"/>
                <a:gd name="T61" fmla="*/ 10 h 14"/>
                <a:gd name="T62" fmla="*/ 3 w 9"/>
                <a:gd name="T63" fmla="*/ 12 h 14"/>
                <a:gd name="T64" fmla="*/ 4 w 9"/>
                <a:gd name="T65" fmla="*/ 13 h 14"/>
                <a:gd name="T66" fmla="*/ 5 w 9"/>
                <a:gd name="T67" fmla="*/ 13 h 14"/>
                <a:gd name="T68" fmla="*/ 6 w 9"/>
                <a:gd name="T69" fmla="*/ 12 h 14"/>
                <a:gd name="T70" fmla="*/ 6 w 9"/>
                <a:gd name="T71" fmla="*/ 12 h 14"/>
                <a:gd name="T72" fmla="*/ 6 w 9"/>
                <a:gd name="T73" fmla="*/ 11 h 14"/>
                <a:gd name="T74" fmla="*/ 6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1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5"/>
            <p:cNvSpPr>
              <a:spLocks noEditPoints="1"/>
            </p:cNvSpPr>
            <p:nvPr/>
          </p:nvSpPr>
          <p:spPr bwMode="auto">
            <a:xfrm>
              <a:off x="4342521" y="4303437"/>
              <a:ext cx="68262" cy="77788"/>
            </a:xfrm>
            <a:custGeom>
              <a:avLst/>
              <a:gdLst>
                <a:gd name="T0" fmla="*/ 8 w 9"/>
                <a:gd name="T1" fmla="*/ 10 h 10"/>
                <a:gd name="T2" fmla="*/ 7 w 9"/>
                <a:gd name="T3" fmla="*/ 10 h 10"/>
                <a:gd name="T4" fmla="*/ 7 w 9"/>
                <a:gd name="T5" fmla="*/ 10 h 10"/>
                <a:gd name="T6" fmla="*/ 7 w 9"/>
                <a:gd name="T7" fmla="*/ 9 h 10"/>
                <a:gd name="T8" fmla="*/ 7 w 9"/>
                <a:gd name="T9" fmla="*/ 9 h 10"/>
                <a:gd name="T10" fmla="*/ 6 w 9"/>
                <a:gd name="T11" fmla="*/ 10 h 10"/>
                <a:gd name="T12" fmla="*/ 4 w 9"/>
                <a:gd name="T13" fmla="*/ 10 h 10"/>
                <a:gd name="T14" fmla="*/ 2 w 9"/>
                <a:gd name="T15" fmla="*/ 10 h 10"/>
                <a:gd name="T16" fmla="*/ 1 w 9"/>
                <a:gd name="T17" fmla="*/ 9 h 10"/>
                <a:gd name="T18" fmla="*/ 1 w 9"/>
                <a:gd name="T19" fmla="*/ 7 h 10"/>
                <a:gd name="T20" fmla="*/ 0 w 9"/>
                <a:gd name="T21" fmla="*/ 5 h 10"/>
                <a:gd name="T22" fmla="*/ 1 w 9"/>
                <a:gd name="T23" fmla="*/ 1 h 10"/>
                <a:gd name="T24" fmla="*/ 4 w 9"/>
                <a:gd name="T25" fmla="*/ 0 h 10"/>
                <a:gd name="T26" fmla="*/ 6 w 9"/>
                <a:gd name="T27" fmla="*/ 0 h 10"/>
                <a:gd name="T28" fmla="*/ 7 w 9"/>
                <a:gd name="T29" fmla="*/ 1 h 10"/>
                <a:gd name="T30" fmla="*/ 7 w 9"/>
                <a:gd name="T31" fmla="*/ 1 h 10"/>
                <a:gd name="T32" fmla="*/ 7 w 9"/>
                <a:gd name="T33" fmla="*/ 0 h 10"/>
                <a:gd name="T34" fmla="*/ 8 w 9"/>
                <a:gd name="T35" fmla="*/ 0 h 10"/>
                <a:gd name="T36" fmla="*/ 9 w 9"/>
                <a:gd name="T37" fmla="*/ 0 h 10"/>
                <a:gd name="T38" fmla="*/ 9 w 9"/>
                <a:gd name="T39" fmla="*/ 1 h 10"/>
                <a:gd name="T40" fmla="*/ 9 w 9"/>
                <a:gd name="T41" fmla="*/ 9 h 10"/>
                <a:gd name="T42" fmla="*/ 9 w 9"/>
                <a:gd name="T43" fmla="*/ 10 h 10"/>
                <a:gd name="T44" fmla="*/ 8 w 9"/>
                <a:gd name="T45" fmla="*/ 10 h 10"/>
                <a:gd name="T46" fmla="*/ 7 w 9"/>
                <a:gd name="T47" fmla="*/ 4 h 10"/>
                <a:gd name="T48" fmla="*/ 6 w 9"/>
                <a:gd name="T49" fmla="*/ 3 h 10"/>
                <a:gd name="T50" fmla="*/ 6 w 9"/>
                <a:gd name="T51" fmla="*/ 2 h 10"/>
                <a:gd name="T52" fmla="*/ 5 w 9"/>
                <a:gd name="T53" fmla="*/ 2 h 10"/>
                <a:gd name="T54" fmla="*/ 4 w 9"/>
                <a:gd name="T55" fmla="*/ 1 h 10"/>
                <a:gd name="T56" fmla="*/ 3 w 9"/>
                <a:gd name="T57" fmla="*/ 2 h 10"/>
                <a:gd name="T58" fmla="*/ 2 w 9"/>
                <a:gd name="T59" fmla="*/ 4 h 10"/>
                <a:gd name="T60" fmla="*/ 2 w 9"/>
                <a:gd name="T61" fmla="*/ 6 h 10"/>
                <a:gd name="T62" fmla="*/ 3 w 9"/>
                <a:gd name="T63" fmla="*/ 8 h 10"/>
                <a:gd name="T64" fmla="*/ 4 w 9"/>
                <a:gd name="T65" fmla="*/ 9 h 10"/>
                <a:gd name="T66" fmla="*/ 5 w 9"/>
                <a:gd name="T67" fmla="*/ 9 h 10"/>
                <a:gd name="T68" fmla="*/ 6 w 9"/>
                <a:gd name="T69" fmla="*/ 8 h 10"/>
                <a:gd name="T70" fmla="*/ 6 w 9"/>
                <a:gd name="T71" fmla="*/ 7 h 10"/>
                <a:gd name="T72" fmla="*/ 7 w 9"/>
                <a:gd name="T73" fmla="*/ 7 h 10"/>
                <a:gd name="T74" fmla="*/ 7 w 9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1" y="2"/>
                    <a:pt x="1" y="1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lose/>
                  <a:moveTo>
                    <a:pt x="7" y="4"/>
                  </a:move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4418721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4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8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4" name="Freeform 70"/>
            <p:cNvSpPr>
              <a:spLocks/>
            </p:cNvSpPr>
            <p:nvPr/>
          </p:nvSpPr>
          <p:spPr bwMode="auto">
            <a:xfrm>
              <a:off x="3983746" y="4289149"/>
              <a:ext cx="38100" cy="92075"/>
            </a:xfrm>
            <a:custGeom>
              <a:avLst/>
              <a:gdLst>
                <a:gd name="T0" fmla="*/ 5 w 5"/>
                <a:gd name="T1" fmla="*/ 4 h 12"/>
                <a:gd name="T2" fmla="*/ 3 w 5"/>
                <a:gd name="T3" fmla="*/ 4 h 12"/>
                <a:gd name="T4" fmla="*/ 3 w 5"/>
                <a:gd name="T5" fmla="*/ 10 h 12"/>
                <a:gd name="T6" fmla="*/ 4 w 5"/>
                <a:gd name="T7" fmla="*/ 11 h 12"/>
                <a:gd name="T8" fmla="*/ 4 w 5"/>
                <a:gd name="T9" fmla="*/ 11 h 12"/>
                <a:gd name="T10" fmla="*/ 5 w 5"/>
                <a:gd name="T11" fmla="*/ 11 h 12"/>
                <a:gd name="T12" fmla="*/ 5 w 5"/>
                <a:gd name="T13" fmla="*/ 11 h 12"/>
                <a:gd name="T14" fmla="*/ 5 w 5"/>
                <a:gd name="T15" fmla="*/ 11 h 12"/>
                <a:gd name="T16" fmla="*/ 5 w 5"/>
                <a:gd name="T17" fmla="*/ 12 h 12"/>
                <a:gd name="T18" fmla="*/ 5 w 5"/>
                <a:gd name="T19" fmla="*/ 12 h 12"/>
                <a:gd name="T20" fmla="*/ 4 w 5"/>
                <a:gd name="T21" fmla="*/ 12 h 12"/>
                <a:gd name="T22" fmla="*/ 3 w 5"/>
                <a:gd name="T23" fmla="*/ 12 h 12"/>
                <a:gd name="T24" fmla="*/ 2 w 5"/>
                <a:gd name="T25" fmla="*/ 12 h 12"/>
                <a:gd name="T26" fmla="*/ 1 w 5"/>
                <a:gd name="T27" fmla="*/ 11 h 12"/>
                <a:gd name="T28" fmla="*/ 1 w 5"/>
                <a:gd name="T29" fmla="*/ 11 h 12"/>
                <a:gd name="T30" fmla="*/ 1 w 5"/>
                <a:gd name="T31" fmla="*/ 10 h 12"/>
                <a:gd name="T32" fmla="*/ 1 w 5"/>
                <a:gd name="T33" fmla="*/ 4 h 12"/>
                <a:gd name="T34" fmla="*/ 0 w 5"/>
                <a:gd name="T35" fmla="*/ 4 h 12"/>
                <a:gd name="T36" fmla="*/ 0 w 5"/>
                <a:gd name="T37" fmla="*/ 4 h 12"/>
                <a:gd name="T38" fmla="*/ 0 w 5"/>
                <a:gd name="T39" fmla="*/ 3 h 12"/>
                <a:gd name="T40" fmla="*/ 0 w 5"/>
                <a:gd name="T41" fmla="*/ 3 h 12"/>
                <a:gd name="T42" fmla="*/ 0 w 5"/>
                <a:gd name="T43" fmla="*/ 2 h 12"/>
                <a:gd name="T44" fmla="*/ 0 w 5"/>
                <a:gd name="T45" fmla="*/ 2 h 12"/>
                <a:gd name="T46" fmla="*/ 1 w 5"/>
                <a:gd name="T47" fmla="*/ 2 h 12"/>
                <a:gd name="T48" fmla="*/ 1 w 5"/>
                <a:gd name="T49" fmla="*/ 0 h 12"/>
                <a:gd name="T50" fmla="*/ 1 w 5"/>
                <a:gd name="T51" fmla="*/ 0 h 12"/>
                <a:gd name="T52" fmla="*/ 1 w 5"/>
                <a:gd name="T53" fmla="*/ 0 h 12"/>
                <a:gd name="T54" fmla="*/ 2 w 5"/>
                <a:gd name="T55" fmla="*/ 0 h 12"/>
                <a:gd name="T56" fmla="*/ 3 w 5"/>
                <a:gd name="T57" fmla="*/ 0 h 12"/>
                <a:gd name="T58" fmla="*/ 3 w 5"/>
                <a:gd name="T59" fmla="*/ 0 h 12"/>
                <a:gd name="T60" fmla="*/ 3 w 5"/>
                <a:gd name="T61" fmla="*/ 2 h 12"/>
                <a:gd name="T62" fmla="*/ 5 w 5"/>
                <a:gd name="T63" fmla="*/ 2 h 12"/>
                <a:gd name="T64" fmla="*/ 5 w 5"/>
                <a:gd name="T65" fmla="*/ 2 h 12"/>
                <a:gd name="T66" fmla="*/ 5 w 5"/>
                <a:gd name="T67" fmla="*/ 3 h 12"/>
                <a:gd name="T68" fmla="*/ 5 w 5"/>
                <a:gd name="T69" fmla="*/ 3 h 12"/>
                <a:gd name="T70" fmla="*/ 5 w 5"/>
                <a:gd name="T71" fmla="*/ 4 h 12"/>
                <a:gd name="T72" fmla="*/ 5 w 5"/>
                <a:gd name="T7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12">
                  <a:moveTo>
                    <a:pt x="5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2" y="12"/>
                    <a:pt x="1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5" name="Freeform 71"/>
            <p:cNvSpPr>
              <a:spLocks/>
            </p:cNvSpPr>
            <p:nvPr/>
          </p:nvSpPr>
          <p:spPr bwMode="auto">
            <a:xfrm>
              <a:off x="4037721" y="4303437"/>
              <a:ext cx="60325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4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0 w 8"/>
                <a:gd name="T25" fmla="*/ 0 h 10"/>
                <a:gd name="T26" fmla="*/ 1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2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5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6 w 8"/>
                <a:gd name="T49" fmla="*/ 0 h 10"/>
                <a:gd name="T50" fmla="*/ 7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7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5" y="9"/>
                    <a:pt x="5" y="10"/>
                    <a:pt x="4" y="10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6" name="Freeform 72"/>
            <p:cNvSpPr>
              <a:spLocks noEditPoints="1"/>
            </p:cNvSpPr>
            <p:nvPr/>
          </p:nvSpPr>
          <p:spPr bwMode="auto">
            <a:xfrm>
              <a:off x="4113921" y="4303437"/>
              <a:ext cx="68262" cy="77788"/>
            </a:xfrm>
            <a:custGeom>
              <a:avLst/>
              <a:gdLst>
                <a:gd name="T0" fmla="*/ 8 w 9"/>
                <a:gd name="T1" fmla="*/ 6 h 10"/>
                <a:gd name="T2" fmla="*/ 2 w 9"/>
                <a:gd name="T3" fmla="*/ 6 h 10"/>
                <a:gd name="T4" fmla="*/ 3 w 9"/>
                <a:gd name="T5" fmla="*/ 8 h 10"/>
                <a:gd name="T6" fmla="*/ 5 w 9"/>
                <a:gd name="T7" fmla="*/ 9 h 10"/>
                <a:gd name="T8" fmla="*/ 7 w 9"/>
                <a:gd name="T9" fmla="*/ 8 h 10"/>
                <a:gd name="T10" fmla="*/ 8 w 9"/>
                <a:gd name="T11" fmla="*/ 8 h 10"/>
                <a:gd name="T12" fmla="*/ 9 w 9"/>
                <a:gd name="T13" fmla="*/ 8 h 10"/>
                <a:gd name="T14" fmla="*/ 9 w 9"/>
                <a:gd name="T15" fmla="*/ 9 h 10"/>
                <a:gd name="T16" fmla="*/ 9 w 9"/>
                <a:gd name="T17" fmla="*/ 10 h 10"/>
                <a:gd name="T18" fmla="*/ 8 w 9"/>
                <a:gd name="T19" fmla="*/ 10 h 10"/>
                <a:gd name="T20" fmla="*/ 8 w 9"/>
                <a:gd name="T21" fmla="*/ 10 h 10"/>
                <a:gd name="T22" fmla="*/ 7 w 9"/>
                <a:gd name="T23" fmla="*/ 10 h 10"/>
                <a:gd name="T24" fmla="*/ 6 w 9"/>
                <a:gd name="T25" fmla="*/ 10 h 10"/>
                <a:gd name="T26" fmla="*/ 5 w 9"/>
                <a:gd name="T27" fmla="*/ 10 h 10"/>
                <a:gd name="T28" fmla="*/ 2 w 9"/>
                <a:gd name="T29" fmla="*/ 9 h 10"/>
                <a:gd name="T30" fmla="*/ 0 w 9"/>
                <a:gd name="T31" fmla="*/ 5 h 10"/>
                <a:gd name="T32" fmla="*/ 1 w 9"/>
                <a:gd name="T33" fmla="*/ 1 h 10"/>
                <a:gd name="T34" fmla="*/ 5 w 9"/>
                <a:gd name="T35" fmla="*/ 0 h 10"/>
                <a:gd name="T36" fmla="*/ 8 w 9"/>
                <a:gd name="T37" fmla="*/ 1 h 10"/>
                <a:gd name="T38" fmla="*/ 9 w 9"/>
                <a:gd name="T39" fmla="*/ 4 h 10"/>
                <a:gd name="T40" fmla="*/ 9 w 9"/>
                <a:gd name="T41" fmla="*/ 5 h 10"/>
                <a:gd name="T42" fmla="*/ 9 w 9"/>
                <a:gd name="T43" fmla="*/ 5 h 10"/>
                <a:gd name="T44" fmla="*/ 8 w 9"/>
                <a:gd name="T45" fmla="*/ 6 h 10"/>
                <a:gd name="T46" fmla="*/ 5 w 9"/>
                <a:gd name="T47" fmla="*/ 1 h 10"/>
                <a:gd name="T48" fmla="*/ 4 w 9"/>
                <a:gd name="T49" fmla="*/ 1 h 10"/>
                <a:gd name="T50" fmla="*/ 3 w 9"/>
                <a:gd name="T51" fmla="*/ 2 h 10"/>
                <a:gd name="T52" fmla="*/ 3 w 9"/>
                <a:gd name="T53" fmla="*/ 3 h 10"/>
                <a:gd name="T54" fmla="*/ 2 w 9"/>
                <a:gd name="T55" fmla="*/ 4 h 10"/>
                <a:gd name="T56" fmla="*/ 2 w 9"/>
                <a:gd name="T57" fmla="*/ 4 h 10"/>
                <a:gd name="T58" fmla="*/ 3 w 9"/>
                <a:gd name="T59" fmla="*/ 4 h 10"/>
                <a:gd name="T60" fmla="*/ 7 w 9"/>
                <a:gd name="T61" fmla="*/ 4 h 10"/>
                <a:gd name="T62" fmla="*/ 7 w 9"/>
                <a:gd name="T63" fmla="*/ 4 h 10"/>
                <a:gd name="T64" fmla="*/ 7 w 9"/>
                <a:gd name="T65" fmla="*/ 4 h 10"/>
                <a:gd name="T66" fmla="*/ 6 w 9"/>
                <a:gd name="T67" fmla="*/ 2 h 10"/>
                <a:gd name="T68" fmla="*/ 5 w 9"/>
                <a:gd name="T6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0">
                  <a:moveTo>
                    <a:pt x="8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10"/>
                    <a:pt x="2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8" y="6"/>
                    <a:pt x="8" y="6"/>
                  </a:cubicBezTo>
                  <a:close/>
                  <a:moveTo>
                    <a:pt x="5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7" name="Freeform 73"/>
            <p:cNvSpPr>
              <a:spLocks/>
            </p:cNvSpPr>
            <p:nvPr/>
          </p:nvSpPr>
          <p:spPr bwMode="auto">
            <a:xfrm>
              <a:off x="4190121" y="4303437"/>
              <a:ext cx="53975" cy="77788"/>
            </a:xfrm>
            <a:custGeom>
              <a:avLst/>
              <a:gdLst>
                <a:gd name="T0" fmla="*/ 4 w 7"/>
                <a:gd name="T1" fmla="*/ 10 h 10"/>
                <a:gd name="T2" fmla="*/ 2 w 7"/>
                <a:gd name="T3" fmla="*/ 10 h 10"/>
                <a:gd name="T4" fmla="*/ 1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1 w 7"/>
                <a:gd name="T11" fmla="*/ 8 h 10"/>
                <a:gd name="T12" fmla="*/ 1 w 7"/>
                <a:gd name="T13" fmla="*/ 8 h 10"/>
                <a:gd name="T14" fmla="*/ 2 w 7"/>
                <a:gd name="T15" fmla="*/ 8 h 10"/>
                <a:gd name="T16" fmla="*/ 3 w 7"/>
                <a:gd name="T17" fmla="*/ 9 h 10"/>
                <a:gd name="T18" fmla="*/ 5 w 7"/>
                <a:gd name="T19" fmla="*/ 8 h 10"/>
                <a:gd name="T20" fmla="*/ 5 w 7"/>
                <a:gd name="T21" fmla="*/ 7 h 10"/>
                <a:gd name="T22" fmla="*/ 5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2 w 7"/>
                <a:gd name="T29" fmla="*/ 4 h 10"/>
                <a:gd name="T30" fmla="*/ 1 w 7"/>
                <a:gd name="T31" fmla="*/ 3 h 10"/>
                <a:gd name="T32" fmla="*/ 1 w 7"/>
                <a:gd name="T33" fmla="*/ 2 h 10"/>
                <a:gd name="T34" fmla="*/ 1 w 7"/>
                <a:gd name="T35" fmla="*/ 1 h 10"/>
                <a:gd name="T36" fmla="*/ 2 w 7"/>
                <a:gd name="T37" fmla="*/ 0 h 10"/>
                <a:gd name="T38" fmla="*/ 3 w 7"/>
                <a:gd name="T39" fmla="*/ 0 h 10"/>
                <a:gd name="T40" fmla="*/ 4 w 7"/>
                <a:gd name="T41" fmla="*/ 0 h 10"/>
                <a:gd name="T42" fmla="*/ 6 w 7"/>
                <a:gd name="T43" fmla="*/ 0 h 10"/>
                <a:gd name="T44" fmla="*/ 7 w 7"/>
                <a:gd name="T45" fmla="*/ 0 h 10"/>
                <a:gd name="T46" fmla="*/ 7 w 7"/>
                <a:gd name="T47" fmla="*/ 0 h 10"/>
                <a:gd name="T48" fmla="*/ 7 w 7"/>
                <a:gd name="T49" fmla="*/ 1 h 10"/>
                <a:gd name="T50" fmla="*/ 7 w 7"/>
                <a:gd name="T51" fmla="*/ 1 h 10"/>
                <a:gd name="T52" fmla="*/ 7 w 7"/>
                <a:gd name="T53" fmla="*/ 2 h 10"/>
                <a:gd name="T54" fmla="*/ 6 w 7"/>
                <a:gd name="T55" fmla="*/ 1 h 10"/>
                <a:gd name="T56" fmla="*/ 5 w 7"/>
                <a:gd name="T57" fmla="*/ 1 h 10"/>
                <a:gd name="T58" fmla="*/ 3 w 7"/>
                <a:gd name="T59" fmla="*/ 2 h 10"/>
                <a:gd name="T60" fmla="*/ 3 w 7"/>
                <a:gd name="T61" fmla="*/ 3 h 10"/>
                <a:gd name="T62" fmla="*/ 5 w 7"/>
                <a:gd name="T63" fmla="*/ 4 h 10"/>
                <a:gd name="T64" fmla="*/ 6 w 7"/>
                <a:gd name="T65" fmla="*/ 5 h 10"/>
                <a:gd name="T66" fmla="*/ 7 w 7"/>
                <a:gd name="T67" fmla="*/ 5 h 10"/>
                <a:gd name="T68" fmla="*/ 7 w 7"/>
                <a:gd name="T69" fmla="*/ 6 h 10"/>
                <a:gd name="T70" fmla="*/ 7 w 7"/>
                <a:gd name="T71" fmla="*/ 7 h 10"/>
                <a:gd name="T72" fmla="*/ 7 w 7"/>
                <a:gd name="T73" fmla="*/ 9 h 10"/>
                <a:gd name="T74" fmla="*/ 6 w 7"/>
                <a:gd name="T75" fmla="*/ 10 h 10"/>
                <a:gd name="T76" fmla="*/ 5 w 7"/>
                <a:gd name="T77" fmla="*/ 10 h 10"/>
                <a:gd name="T78" fmla="*/ 4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4" y="9"/>
                    <a:pt x="4" y="9"/>
                    <a:pt x="5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4" y="6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9"/>
                    <a:pt x="7" y="9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8" name="Freeform 74"/>
            <p:cNvSpPr>
              <a:spLocks noEditPoints="1"/>
            </p:cNvSpPr>
            <p:nvPr/>
          </p:nvSpPr>
          <p:spPr bwMode="auto">
            <a:xfrm>
              <a:off x="4258384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5 w 9"/>
                <a:gd name="T11" fmla="*/ 14 h 14"/>
                <a:gd name="T12" fmla="*/ 3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0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3 w 9"/>
                <a:gd name="T25" fmla="*/ 4 h 14"/>
                <a:gd name="T26" fmla="*/ 5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8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8 w 9"/>
                <a:gd name="T43" fmla="*/ 14 h 14"/>
                <a:gd name="T44" fmla="*/ 8 w 9"/>
                <a:gd name="T45" fmla="*/ 14 h 14"/>
                <a:gd name="T46" fmla="*/ 6 w 9"/>
                <a:gd name="T47" fmla="*/ 8 h 14"/>
                <a:gd name="T48" fmla="*/ 6 w 9"/>
                <a:gd name="T49" fmla="*/ 7 h 14"/>
                <a:gd name="T50" fmla="*/ 6 w 9"/>
                <a:gd name="T51" fmla="*/ 6 h 14"/>
                <a:gd name="T52" fmla="*/ 5 w 9"/>
                <a:gd name="T53" fmla="*/ 5 h 14"/>
                <a:gd name="T54" fmla="*/ 4 w 9"/>
                <a:gd name="T55" fmla="*/ 5 h 14"/>
                <a:gd name="T56" fmla="*/ 3 w 9"/>
                <a:gd name="T57" fmla="*/ 6 h 14"/>
                <a:gd name="T58" fmla="*/ 2 w 9"/>
                <a:gd name="T59" fmla="*/ 8 h 14"/>
                <a:gd name="T60" fmla="*/ 2 w 9"/>
                <a:gd name="T61" fmla="*/ 10 h 14"/>
                <a:gd name="T62" fmla="*/ 3 w 9"/>
                <a:gd name="T63" fmla="*/ 12 h 14"/>
                <a:gd name="T64" fmla="*/ 4 w 9"/>
                <a:gd name="T65" fmla="*/ 13 h 14"/>
                <a:gd name="T66" fmla="*/ 5 w 9"/>
                <a:gd name="T67" fmla="*/ 13 h 14"/>
                <a:gd name="T68" fmla="*/ 6 w 9"/>
                <a:gd name="T69" fmla="*/ 12 h 14"/>
                <a:gd name="T70" fmla="*/ 6 w 9"/>
                <a:gd name="T71" fmla="*/ 12 h 14"/>
                <a:gd name="T72" fmla="*/ 6 w 9"/>
                <a:gd name="T73" fmla="*/ 11 h 14"/>
                <a:gd name="T74" fmla="*/ 6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1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9" name="Freeform 75"/>
            <p:cNvSpPr>
              <a:spLocks noEditPoints="1"/>
            </p:cNvSpPr>
            <p:nvPr/>
          </p:nvSpPr>
          <p:spPr bwMode="auto">
            <a:xfrm>
              <a:off x="4342521" y="4303437"/>
              <a:ext cx="68262" cy="77788"/>
            </a:xfrm>
            <a:custGeom>
              <a:avLst/>
              <a:gdLst>
                <a:gd name="T0" fmla="*/ 8 w 9"/>
                <a:gd name="T1" fmla="*/ 10 h 10"/>
                <a:gd name="T2" fmla="*/ 7 w 9"/>
                <a:gd name="T3" fmla="*/ 10 h 10"/>
                <a:gd name="T4" fmla="*/ 7 w 9"/>
                <a:gd name="T5" fmla="*/ 10 h 10"/>
                <a:gd name="T6" fmla="*/ 7 w 9"/>
                <a:gd name="T7" fmla="*/ 9 h 10"/>
                <a:gd name="T8" fmla="*/ 7 w 9"/>
                <a:gd name="T9" fmla="*/ 9 h 10"/>
                <a:gd name="T10" fmla="*/ 6 w 9"/>
                <a:gd name="T11" fmla="*/ 10 h 10"/>
                <a:gd name="T12" fmla="*/ 4 w 9"/>
                <a:gd name="T13" fmla="*/ 10 h 10"/>
                <a:gd name="T14" fmla="*/ 2 w 9"/>
                <a:gd name="T15" fmla="*/ 10 h 10"/>
                <a:gd name="T16" fmla="*/ 1 w 9"/>
                <a:gd name="T17" fmla="*/ 9 h 10"/>
                <a:gd name="T18" fmla="*/ 1 w 9"/>
                <a:gd name="T19" fmla="*/ 7 h 10"/>
                <a:gd name="T20" fmla="*/ 0 w 9"/>
                <a:gd name="T21" fmla="*/ 5 h 10"/>
                <a:gd name="T22" fmla="*/ 1 w 9"/>
                <a:gd name="T23" fmla="*/ 1 h 10"/>
                <a:gd name="T24" fmla="*/ 4 w 9"/>
                <a:gd name="T25" fmla="*/ 0 h 10"/>
                <a:gd name="T26" fmla="*/ 6 w 9"/>
                <a:gd name="T27" fmla="*/ 0 h 10"/>
                <a:gd name="T28" fmla="*/ 7 w 9"/>
                <a:gd name="T29" fmla="*/ 1 h 10"/>
                <a:gd name="T30" fmla="*/ 7 w 9"/>
                <a:gd name="T31" fmla="*/ 1 h 10"/>
                <a:gd name="T32" fmla="*/ 7 w 9"/>
                <a:gd name="T33" fmla="*/ 0 h 10"/>
                <a:gd name="T34" fmla="*/ 8 w 9"/>
                <a:gd name="T35" fmla="*/ 0 h 10"/>
                <a:gd name="T36" fmla="*/ 9 w 9"/>
                <a:gd name="T37" fmla="*/ 0 h 10"/>
                <a:gd name="T38" fmla="*/ 9 w 9"/>
                <a:gd name="T39" fmla="*/ 1 h 10"/>
                <a:gd name="T40" fmla="*/ 9 w 9"/>
                <a:gd name="T41" fmla="*/ 9 h 10"/>
                <a:gd name="T42" fmla="*/ 9 w 9"/>
                <a:gd name="T43" fmla="*/ 10 h 10"/>
                <a:gd name="T44" fmla="*/ 8 w 9"/>
                <a:gd name="T45" fmla="*/ 10 h 10"/>
                <a:gd name="T46" fmla="*/ 7 w 9"/>
                <a:gd name="T47" fmla="*/ 4 h 10"/>
                <a:gd name="T48" fmla="*/ 6 w 9"/>
                <a:gd name="T49" fmla="*/ 3 h 10"/>
                <a:gd name="T50" fmla="*/ 6 w 9"/>
                <a:gd name="T51" fmla="*/ 2 h 10"/>
                <a:gd name="T52" fmla="*/ 5 w 9"/>
                <a:gd name="T53" fmla="*/ 2 h 10"/>
                <a:gd name="T54" fmla="*/ 4 w 9"/>
                <a:gd name="T55" fmla="*/ 1 h 10"/>
                <a:gd name="T56" fmla="*/ 3 w 9"/>
                <a:gd name="T57" fmla="*/ 2 h 10"/>
                <a:gd name="T58" fmla="*/ 2 w 9"/>
                <a:gd name="T59" fmla="*/ 4 h 10"/>
                <a:gd name="T60" fmla="*/ 2 w 9"/>
                <a:gd name="T61" fmla="*/ 6 h 10"/>
                <a:gd name="T62" fmla="*/ 3 w 9"/>
                <a:gd name="T63" fmla="*/ 8 h 10"/>
                <a:gd name="T64" fmla="*/ 4 w 9"/>
                <a:gd name="T65" fmla="*/ 9 h 10"/>
                <a:gd name="T66" fmla="*/ 5 w 9"/>
                <a:gd name="T67" fmla="*/ 9 h 10"/>
                <a:gd name="T68" fmla="*/ 6 w 9"/>
                <a:gd name="T69" fmla="*/ 8 h 10"/>
                <a:gd name="T70" fmla="*/ 6 w 9"/>
                <a:gd name="T71" fmla="*/ 7 h 10"/>
                <a:gd name="T72" fmla="*/ 7 w 9"/>
                <a:gd name="T73" fmla="*/ 7 h 10"/>
                <a:gd name="T74" fmla="*/ 7 w 9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1" y="2"/>
                    <a:pt x="1" y="1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lose/>
                  <a:moveTo>
                    <a:pt x="7" y="4"/>
                  </a:move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0" name="Freeform 76"/>
            <p:cNvSpPr>
              <a:spLocks/>
            </p:cNvSpPr>
            <p:nvPr/>
          </p:nvSpPr>
          <p:spPr bwMode="auto">
            <a:xfrm>
              <a:off x="4418721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4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8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14" name="组合 9313"/>
          <p:cNvGrpSpPr/>
          <p:nvPr/>
        </p:nvGrpSpPr>
        <p:grpSpPr>
          <a:xfrm>
            <a:off x="4699709" y="4273274"/>
            <a:ext cx="715962" cy="138113"/>
            <a:chOff x="4699709" y="4273274"/>
            <a:chExt cx="715962" cy="138113"/>
          </a:xfrm>
        </p:grpSpPr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4699709" y="4303437"/>
              <a:ext cx="92075" cy="77788"/>
            </a:xfrm>
            <a:custGeom>
              <a:avLst/>
              <a:gdLst>
                <a:gd name="T0" fmla="*/ 9 w 12"/>
                <a:gd name="T1" fmla="*/ 9 h 10"/>
                <a:gd name="T2" fmla="*/ 9 w 12"/>
                <a:gd name="T3" fmla="*/ 10 h 10"/>
                <a:gd name="T4" fmla="*/ 9 w 12"/>
                <a:gd name="T5" fmla="*/ 10 h 10"/>
                <a:gd name="T6" fmla="*/ 8 w 12"/>
                <a:gd name="T7" fmla="*/ 10 h 10"/>
                <a:gd name="T8" fmla="*/ 7 w 12"/>
                <a:gd name="T9" fmla="*/ 10 h 10"/>
                <a:gd name="T10" fmla="*/ 7 w 12"/>
                <a:gd name="T11" fmla="*/ 9 h 10"/>
                <a:gd name="T12" fmla="*/ 6 w 12"/>
                <a:gd name="T13" fmla="*/ 5 h 10"/>
                <a:gd name="T14" fmla="*/ 5 w 12"/>
                <a:gd name="T15" fmla="*/ 9 h 10"/>
                <a:gd name="T16" fmla="*/ 4 w 12"/>
                <a:gd name="T17" fmla="*/ 10 h 10"/>
                <a:gd name="T18" fmla="*/ 4 w 12"/>
                <a:gd name="T19" fmla="*/ 10 h 10"/>
                <a:gd name="T20" fmla="*/ 3 w 12"/>
                <a:gd name="T21" fmla="*/ 10 h 10"/>
                <a:gd name="T22" fmla="*/ 3 w 12"/>
                <a:gd name="T23" fmla="*/ 10 h 10"/>
                <a:gd name="T24" fmla="*/ 2 w 12"/>
                <a:gd name="T25" fmla="*/ 9 h 10"/>
                <a:gd name="T26" fmla="*/ 0 w 12"/>
                <a:gd name="T27" fmla="*/ 1 h 10"/>
                <a:gd name="T28" fmla="*/ 0 w 12"/>
                <a:gd name="T29" fmla="*/ 0 h 10"/>
                <a:gd name="T30" fmla="*/ 0 w 12"/>
                <a:gd name="T31" fmla="*/ 0 h 10"/>
                <a:gd name="T32" fmla="*/ 1 w 12"/>
                <a:gd name="T33" fmla="*/ 0 h 10"/>
                <a:gd name="T34" fmla="*/ 2 w 12"/>
                <a:gd name="T35" fmla="*/ 0 h 10"/>
                <a:gd name="T36" fmla="*/ 2 w 12"/>
                <a:gd name="T37" fmla="*/ 1 h 10"/>
                <a:gd name="T38" fmla="*/ 4 w 12"/>
                <a:gd name="T39" fmla="*/ 8 h 10"/>
                <a:gd name="T40" fmla="*/ 5 w 12"/>
                <a:gd name="T41" fmla="*/ 3 h 10"/>
                <a:gd name="T42" fmla="*/ 4 w 12"/>
                <a:gd name="T43" fmla="*/ 1 h 10"/>
                <a:gd name="T44" fmla="*/ 5 w 12"/>
                <a:gd name="T45" fmla="*/ 0 h 10"/>
                <a:gd name="T46" fmla="*/ 6 w 12"/>
                <a:gd name="T47" fmla="*/ 0 h 10"/>
                <a:gd name="T48" fmla="*/ 6 w 12"/>
                <a:gd name="T49" fmla="*/ 0 h 10"/>
                <a:gd name="T50" fmla="*/ 6 w 12"/>
                <a:gd name="T51" fmla="*/ 1 h 10"/>
                <a:gd name="T52" fmla="*/ 8 w 12"/>
                <a:gd name="T53" fmla="*/ 8 h 10"/>
                <a:gd name="T54" fmla="*/ 10 w 12"/>
                <a:gd name="T55" fmla="*/ 1 h 10"/>
                <a:gd name="T56" fmla="*/ 11 w 12"/>
                <a:gd name="T57" fmla="*/ 0 h 10"/>
                <a:gd name="T58" fmla="*/ 11 w 12"/>
                <a:gd name="T59" fmla="*/ 0 h 10"/>
                <a:gd name="T60" fmla="*/ 12 w 12"/>
                <a:gd name="T61" fmla="*/ 0 h 10"/>
                <a:gd name="T62" fmla="*/ 12 w 12"/>
                <a:gd name="T63" fmla="*/ 0 h 10"/>
                <a:gd name="T64" fmla="*/ 12 w 12"/>
                <a:gd name="T65" fmla="*/ 1 h 10"/>
                <a:gd name="T66" fmla="*/ 9 w 12"/>
                <a:gd name="T6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" h="10">
                  <a:moveTo>
                    <a:pt x="9" y="9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lnTo>
                    <a:pt x="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"/>
            <p:cNvSpPr>
              <a:spLocks noEditPoints="1"/>
            </p:cNvSpPr>
            <p:nvPr/>
          </p:nvSpPr>
          <p:spPr bwMode="auto">
            <a:xfrm>
              <a:off x="4807659" y="4303437"/>
              <a:ext cx="60325" cy="77788"/>
            </a:xfrm>
            <a:custGeom>
              <a:avLst/>
              <a:gdLst>
                <a:gd name="T0" fmla="*/ 7 w 8"/>
                <a:gd name="T1" fmla="*/ 6 h 10"/>
                <a:gd name="T2" fmla="*/ 2 w 8"/>
                <a:gd name="T3" fmla="*/ 6 h 10"/>
                <a:gd name="T4" fmla="*/ 2 w 8"/>
                <a:gd name="T5" fmla="*/ 8 h 10"/>
                <a:gd name="T6" fmla="*/ 5 w 8"/>
                <a:gd name="T7" fmla="*/ 9 h 10"/>
                <a:gd name="T8" fmla="*/ 7 w 8"/>
                <a:gd name="T9" fmla="*/ 8 h 10"/>
                <a:gd name="T10" fmla="*/ 7 w 8"/>
                <a:gd name="T11" fmla="*/ 8 h 10"/>
                <a:gd name="T12" fmla="*/ 8 w 8"/>
                <a:gd name="T13" fmla="*/ 8 h 10"/>
                <a:gd name="T14" fmla="*/ 8 w 8"/>
                <a:gd name="T15" fmla="*/ 9 h 10"/>
                <a:gd name="T16" fmla="*/ 8 w 8"/>
                <a:gd name="T17" fmla="*/ 10 h 10"/>
                <a:gd name="T18" fmla="*/ 7 w 8"/>
                <a:gd name="T19" fmla="*/ 10 h 10"/>
                <a:gd name="T20" fmla="*/ 7 w 8"/>
                <a:gd name="T21" fmla="*/ 10 h 10"/>
                <a:gd name="T22" fmla="*/ 6 w 8"/>
                <a:gd name="T23" fmla="*/ 10 h 10"/>
                <a:gd name="T24" fmla="*/ 5 w 8"/>
                <a:gd name="T25" fmla="*/ 10 h 10"/>
                <a:gd name="T26" fmla="*/ 5 w 8"/>
                <a:gd name="T27" fmla="*/ 10 h 10"/>
                <a:gd name="T28" fmla="*/ 1 w 8"/>
                <a:gd name="T29" fmla="*/ 9 h 10"/>
                <a:gd name="T30" fmla="*/ 0 w 8"/>
                <a:gd name="T31" fmla="*/ 5 h 10"/>
                <a:gd name="T32" fmla="*/ 1 w 8"/>
                <a:gd name="T33" fmla="*/ 1 h 10"/>
                <a:gd name="T34" fmla="*/ 4 w 8"/>
                <a:gd name="T35" fmla="*/ 0 h 10"/>
                <a:gd name="T36" fmla="*/ 7 w 8"/>
                <a:gd name="T37" fmla="*/ 1 h 10"/>
                <a:gd name="T38" fmla="*/ 8 w 8"/>
                <a:gd name="T39" fmla="*/ 4 h 10"/>
                <a:gd name="T40" fmla="*/ 8 w 8"/>
                <a:gd name="T41" fmla="*/ 5 h 10"/>
                <a:gd name="T42" fmla="*/ 8 w 8"/>
                <a:gd name="T43" fmla="*/ 5 h 10"/>
                <a:gd name="T44" fmla="*/ 7 w 8"/>
                <a:gd name="T45" fmla="*/ 6 h 10"/>
                <a:gd name="T46" fmla="*/ 4 w 8"/>
                <a:gd name="T47" fmla="*/ 1 h 10"/>
                <a:gd name="T48" fmla="*/ 3 w 8"/>
                <a:gd name="T49" fmla="*/ 1 h 10"/>
                <a:gd name="T50" fmla="*/ 2 w 8"/>
                <a:gd name="T51" fmla="*/ 2 h 10"/>
                <a:gd name="T52" fmla="*/ 2 w 8"/>
                <a:gd name="T53" fmla="*/ 3 h 10"/>
                <a:gd name="T54" fmla="*/ 2 w 8"/>
                <a:gd name="T55" fmla="*/ 4 h 10"/>
                <a:gd name="T56" fmla="*/ 2 w 8"/>
                <a:gd name="T57" fmla="*/ 4 h 10"/>
                <a:gd name="T58" fmla="*/ 2 w 8"/>
                <a:gd name="T59" fmla="*/ 4 h 10"/>
                <a:gd name="T60" fmla="*/ 6 w 8"/>
                <a:gd name="T61" fmla="*/ 4 h 10"/>
                <a:gd name="T62" fmla="*/ 6 w 8"/>
                <a:gd name="T63" fmla="*/ 4 h 10"/>
                <a:gd name="T64" fmla="*/ 6 w 8"/>
                <a:gd name="T65" fmla="*/ 4 h 10"/>
                <a:gd name="T66" fmla="*/ 6 w 8"/>
                <a:gd name="T67" fmla="*/ 2 h 10"/>
                <a:gd name="T68" fmla="*/ 4 w 8"/>
                <a:gd name="T6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10">
                  <a:moveTo>
                    <a:pt x="7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9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8" y="1"/>
                    <a:pt x="8" y="2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7" y="6"/>
                  </a:cubicBezTo>
                  <a:close/>
                  <a:moveTo>
                    <a:pt x="4" y="1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4882271" y="4273274"/>
              <a:ext cx="61912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6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2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2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5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4958471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9 h 10"/>
                <a:gd name="T6" fmla="*/ 6 w 8"/>
                <a:gd name="T7" fmla="*/ 4 h 10"/>
                <a:gd name="T8" fmla="*/ 6 w 8"/>
                <a:gd name="T9" fmla="*/ 2 h 10"/>
                <a:gd name="T10" fmla="*/ 5 w 8"/>
                <a:gd name="T11" fmla="*/ 2 h 10"/>
                <a:gd name="T12" fmla="*/ 4 w 8"/>
                <a:gd name="T13" fmla="*/ 2 h 10"/>
                <a:gd name="T14" fmla="*/ 3 w 8"/>
                <a:gd name="T15" fmla="*/ 2 h 10"/>
                <a:gd name="T16" fmla="*/ 3 w 8"/>
                <a:gd name="T17" fmla="*/ 3 h 10"/>
                <a:gd name="T18" fmla="*/ 2 w 8"/>
                <a:gd name="T19" fmla="*/ 4 h 10"/>
                <a:gd name="T20" fmla="*/ 2 w 8"/>
                <a:gd name="T21" fmla="*/ 9 h 10"/>
                <a:gd name="T22" fmla="*/ 2 w 8"/>
                <a:gd name="T23" fmla="*/ 10 h 10"/>
                <a:gd name="T24" fmla="*/ 2 w 8"/>
                <a:gd name="T25" fmla="*/ 10 h 10"/>
                <a:gd name="T26" fmla="*/ 1 w 8"/>
                <a:gd name="T27" fmla="*/ 10 h 10"/>
                <a:gd name="T28" fmla="*/ 1 w 8"/>
                <a:gd name="T29" fmla="*/ 10 h 10"/>
                <a:gd name="T30" fmla="*/ 0 w 8"/>
                <a:gd name="T31" fmla="*/ 9 h 10"/>
                <a:gd name="T32" fmla="*/ 0 w 8"/>
                <a:gd name="T33" fmla="*/ 1 h 10"/>
                <a:gd name="T34" fmla="*/ 1 w 8"/>
                <a:gd name="T35" fmla="*/ 0 h 10"/>
                <a:gd name="T36" fmla="*/ 1 w 8"/>
                <a:gd name="T37" fmla="*/ 0 h 10"/>
                <a:gd name="T38" fmla="*/ 2 w 8"/>
                <a:gd name="T39" fmla="*/ 0 h 10"/>
                <a:gd name="T40" fmla="*/ 2 w 8"/>
                <a:gd name="T41" fmla="*/ 0 h 10"/>
                <a:gd name="T42" fmla="*/ 2 w 8"/>
                <a:gd name="T43" fmla="*/ 1 h 10"/>
                <a:gd name="T44" fmla="*/ 4 w 8"/>
                <a:gd name="T45" fmla="*/ 0 h 10"/>
                <a:gd name="T46" fmla="*/ 6 w 8"/>
                <a:gd name="T47" fmla="*/ 0 h 10"/>
                <a:gd name="T48" fmla="*/ 8 w 8"/>
                <a:gd name="T49" fmla="*/ 1 h 10"/>
                <a:gd name="T50" fmla="*/ 8 w 8"/>
                <a:gd name="T51" fmla="*/ 3 h 10"/>
                <a:gd name="T52" fmla="*/ 8 w 8"/>
                <a:gd name="T53" fmla="*/ 9 h 10"/>
                <a:gd name="T54" fmla="*/ 8 w 8"/>
                <a:gd name="T55" fmla="*/ 10 h 10"/>
                <a:gd name="T56" fmla="*/ 8 w 8"/>
                <a:gd name="T5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1"/>
            <p:cNvSpPr>
              <a:spLocks noEditPoints="1"/>
            </p:cNvSpPr>
            <p:nvPr/>
          </p:nvSpPr>
          <p:spPr bwMode="auto">
            <a:xfrm>
              <a:off x="5042609" y="4303437"/>
              <a:ext cx="61912" cy="77788"/>
            </a:xfrm>
            <a:custGeom>
              <a:avLst/>
              <a:gdLst>
                <a:gd name="T0" fmla="*/ 7 w 8"/>
                <a:gd name="T1" fmla="*/ 6 h 10"/>
                <a:gd name="T2" fmla="*/ 2 w 8"/>
                <a:gd name="T3" fmla="*/ 6 h 10"/>
                <a:gd name="T4" fmla="*/ 2 w 8"/>
                <a:gd name="T5" fmla="*/ 8 h 10"/>
                <a:gd name="T6" fmla="*/ 5 w 8"/>
                <a:gd name="T7" fmla="*/ 9 h 10"/>
                <a:gd name="T8" fmla="*/ 6 w 8"/>
                <a:gd name="T9" fmla="*/ 8 h 10"/>
                <a:gd name="T10" fmla="*/ 7 w 8"/>
                <a:gd name="T11" fmla="*/ 8 h 10"/>
                <a:gd name="T12" fmla="*/ 8 w 8"/>
                <a:gd name="T13" fmla="*/ 8 h 10"/>
                <a:gd name="T14" fmla="*/ 8 w 8"/>
                <a:gd name="T15" fmla="*/ 9 h 10"/>
                <a:gd name="T16" fmla="*/ 8 w 8"/>
                <a:gd name="T17" fmla="*/ 10 h 10"/>
                <a:gd name="T18" fmla="*/ 7 w 8"/>
                <a:gd name="T19" fmla="*/ 10 h 10"/>
                <a:gd name="T20" fmla="*/ 7 w 8"/>
                <a:gd name="T21" fmla="*/ 10 h 10"/>
                <a:gd name="T22" fmla="*/ 6 w 8"/>
                <a:gd name="T23" fmla="*/ 10 h 10"/>
                <a:gd name="T24" fmla="*/ 5 w 8"/>
                <a:gd name="T25" fmla="*/ 10 h 10"/>
                <a:gd name="T26" fmla="*/ 4 w 8"/>
                <a:gd name="T27" fmla="*/ 10 h 10"/>
                <a:gd name="T28" fmla="*/ 1 w 8"/>
                <a:gd name="T29" fmla="*/ 9 h 10"/>
                <a:gd name="T30" fmla="*/ 0 w 8"/>
                <a:gd name="T31" fmla="*/ 5 h 10"/>
                <a:gd name="T32" fmla="*/ 1 w 8"/>
                <a:gd name="T33" fmla="*/ 1 h 10"/>
                <a:gd name="T34" fmla="*/ 4 w 8"/>
                <a:gd name="T35" fmla="*/ 0 h 10"/>
                <a:gd name="T36" fmla="*/ 7 w 8"/>
                <a:gd name="T37" fmla="*/ 1 h 10"/>
                <a:gd name="T38" fmla="*/ 8 w 8"/>
                <a:gd name="T39" fmla="*/ 4 h 10"/>
                <a:gd name="T40" fmla="*/ 8 w 8"/>
                <a:gd name="T41" fmla="*/ 5 h 10"/>
                <a:gd name="T42" fmla="*/ 8 w 8"/>
                <a:gd name="T43" fmla="*/ 5 h 10"/>
                <a:gd name="T44" fmla="*/ 7 w 8"/>
                <a:gd name="T45" fmla="*/ 6 h 10"/>
                <a:gd name="T46" fmla="*/ 4 w 8"/>
                <a:gd name="T47" fmla="*/ 1 h 10"/>
                <a:gd name="T48" fmla="*/ 3 w 8"/>
                <a:gd name="T49" fmla="*/ 1 h 10"/>
                <a:gd name="T50" fmla="*/ 2 w 8"/>
                <a:gd name="T51" fmla="*/ 2 h 10"/>
                <a:gd name="T52" fmla="*/ 2 w 8"/>
                <a:gd name="T53" fmla="*/ 3 h 10"/>
                <a:gd name="T54" fmla="*/ 2 w 8"/>
                <a:gd name="T55" fmla="*/ 4 h 10"/>
                <a:gd name="T56" fmla="*/ 2 w 8"/>
                <a:gd name="T57" fmla="*/ 4 h 10"/>
                <a:gd name="T58" fmla="*/ 2 w 8"/>
                <a:gd name="T59" fmla="*/ 4 h 10"/>
                <a:gd name="T60" fmla="*/ 6 w 8"/>
                <a:gd name="T61" fmla="*/ 4 h 10"/>
                <a:gd name="T62" fmla="*/ 6 w 8"/>
                <a:gd name="T63" fmla="*/ 4 h 10"/>
                <a:gd name="T64" fmla="*/ 6 w 8"/>
                <a:gd name="T65" fmla="*/ 4 h 10"/>
                <a:gd name="T66" fmla="*/ 5 w 8"/>
                <a:gd name="T67" fmla="*/ 2 h 10"/>
                <a:gd name="T68" fmla="*/ 4 w 8"/>
                <a:gd name="T6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10">
                  <a:moveTo>
                    <a:pt x="7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9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8" y="1"/>
                    <a:pt x="8" y="2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7" y="6"/>
                  </a:cubicBezTo>
                  <a:close/>
                  <a:moveTo>
                    <a:pt x="4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118809" y="4303437"/>
              <a:ext cx="53975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5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3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6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5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3"/>
            <p:cNvSpPr>
              <a:spLocks noEditPoints="1"/>
            </p:cNvSpPr>
            <p:nvPr/>
          </p:nvSpPr>
          <p:spPr bwMode="auto">
            <a:xfrm>
              <a:off x="5180721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5 w 9"/>
                <a:gd name="T11" fmla="*/ 14 h 14"/>
                <a:gd name="T12" fmla="*/ 4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1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4 w 9"/>
                <a:gd name="T25" fmla="*/ 4 h 14"/>
                <a:gd name="T26" fmla="*/ 5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9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9 w 9"/>
                <a:gd name="T43" fmla="*/ 14 h 14"/>
                <a:gd name="T44" fmla="*/ 8 w 9"/>
                <a:gd name="T45" fmla="*/ 14 h 14"/>
                <a:gd name="T46" fmla="*/ 7 w 9"/>
                <a:gd name="T47" fmla="*/ 8 h 14"/>
                <a:gd name="T48" fmla="*/ 6 w 9"/>
                <a:gd name="T49" fmla="*/ 7 h 14"/>
                <a:gd name="T50" fmla="*/ 6 w 9"/>
                <a:gd name="T51" fmla="*/ 6 h 14"/>
                <a:gd name="T52" fmla="*/ 5 w 9"/>
                <a:gd name="T53" fmla="*/ 5 h 14"/>
                <a:gd name="T54" fmla="*/ 4 w 9"/>
                <a:gd name="T55" fmla="*/ 5 h 14"/>
                <a:gd name="T56" fmla="*/ 3 w 9"/>
                <a:gd name="T57" fmla="*/ 6 h 14"/>
                <a:gd name="T58" fmla="*/ 2 w 9"/>
                <a:gd name="T59" fmla="*/ 8 h 14"/>
                <a:gd name="T60" fmla="*/ 2 w 9"/>
                <a:gd name="T61" fmla="*/ 10 h 14"/>
                <a:gd name="T62" fmla="*/ 3 w 9"/>
                <a:gd name="T63" fmla="*/ 12 h 14"/>
                <a:gd name="T64" fmla="*/ 5 w 9"/>
                <a:gd name="T65" fmla="*/ 13 h 14"/>
                <a:gd name="T66" fmla="*/ 5 w 9"/>
                <a:gd name="T67" fmla="*/ 13 h 14"/>
                <a:gd name="T68" fmla="*/ 6 w 9"/>
                <a:gd name="T69" fmla="*/ 12 h 14"/>
                <a:gd name="T70" fmla="*/ 6 w 9"/>
                <a:gd name="T71" fmla="*/ 12 h 14"/>
                <a:gd name="T72" fmla="*/ 7 w 9"/>
                <a:gd name="T73" fmla="*/ 11 h 14"/>
                <a:gd name="T74" fmla="*/ 7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2" y="13"/>
                    <a:pt x="1" y="13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1" y="6"/>
                    <a:pt x="1" y="5"/>
                  </a:cubicBezTo>
                  <a:cubicBezTo>
                    <a:pt x="2" y="4"/>
                    <a:pt x="2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lose/>
                  <a:moveTo>
                    <a:pt x="7" y="8"/>
                  </a:move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3" y="11"/>
                    <a:pt x="3" y="12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5271209" y="4303437"/>
              <a:ext cx="61912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1 w 8"/>
                <a:gd name="T15" fmla="*/ 10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0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6 w 8"/>
                <a:gd name="T33" fmla="*/ 0 h 10"/>
                <a:gd name="T34" fmla="*/ 7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7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5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2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2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5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5339471" y="4303437"/>
              <a:ext cx="76200" cy="107950"/>
            </a:xfrm>
            <a:custGeom>
              <a:avLst/>
              <a:gdLst>
                <a:gd name="T0" fmla="*/ 5 w 10"/>
                <a:gd name="T1" fmla="*/ 13 h 14"/>
                <a:gd name="T2" fmla="*/ 4 w 10"/>
                <a:gd name="T3" fmla="*/ 14 h 14"/>
                <a:gd name="T4" fmla="*/ 4 w 10"/>
                <a:gd name="T5" fmla="*/ 14 h 14"/>
                <a:gd name="T6" fmla="*/ 3 w 10"/>
                <a:gd name="T7" fmla="*/ 14 h 14"/>
                <a:gd name="T8" fmla="*/ 3 w 10"/>
                <a:gd name="T9" fmla="*/ 13 h 14"/>
                <a:gd name="T10" fmla="*/ 4 w 10"/>
                <a:gd name="T11" fmla="*/ 10 h 14"/>
                <a:gd name="T12" fmla="*/ 1 w 10"/>
                <a:gd name="T13" fmla="*/ 1 h 14"/>
                <a:gd name="T14" fmla="*/ 1 w 10"/>
                <a:gd name="T15" fmla="*/ 0 h 14"/>
                <a:gd name="T16" fmla="*/ 2 w 10"/>
                <a:gd name="T17" fmla="*/ 0 h 14"/>
                <a:gd name="T18" fmla="*/ 3 w 10"/>
                <a:gd name="T19" fmla="*/ 0 h 14"/>
                <a:gd name="T20" fmla="*/ 3 w 10"/>
                <a:gd name="T21" fmla="*/ 1 h 14"/>
                <a:gd name="T22" fmla="*/ 5 w 10"/>
                <a:gd name="T23" fmla="*/ 7 h 14"/>
                <a:gd name="T24" fmla="*/ 8 w 10"/>
                <a:gd name="T25" fmla="*/ 1 h 14"/>
                <a:gd name="T26" fmla="*/ 8 w 10"/>
                <a:gd name="T27" fmla="*/ 0 h 14"/>
                <a:gd name="T28" fmla="*/ 8 w 10"/>
                <a:gd name="T29" fmla="*/ 0 h 14"/>
                <a:gd name="T30" fmla="*/ 9 w 10"/>
                <a:gd name="T31" fmla="*/ 0 h 14"/>
                <a:gd name="T32" fmla="*/ 10 w 10"/>
                <a:gd name="T33" fmla="*/ 0 h 14"/>
                <a:gd name="T34" fmla="*/ 9 w 10"/>
                <a:gd name="T35" fmla="*/ 1 h 14"/>
                <a:gd name="T36" fmla="*/ 5 w 10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4">
                  <a:moveTo>
                    <a:pt x="5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9" y="1"/>
                  </a:cubicBezTo>
                  <a:lnTo>
                    <a:pt x="5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1" name="Freeform 77"/>
            <p:cNvSpPr>
              <a:spLocks/>
            </p:cNvSpPr>
            <p:nvPr/>
          </p:nvSpPr>
          <p:spPr bwMode="auto">
            <a:xfrm>
              <a:off x="4699709" y="4303437"/>
              <a:ext cx="92075" cy="77788"/>
            </a:xfrm>
            <a:custGeom>
              <a:avLst/>
              <a:gdLst>
                <a:gd name="T0" fmla="*/ 9 w 12"/>
                <a:gd name="T1" fmla="*/ 9 h 10"/>
                <a:gd name="T2" fmla="*/ 9 w 12"/>
                <a:gd name="T3" fmla="*/ 10 h 10"/>
                <a:gd name="T4" fmla="*/ 9 w 12"/>
                <a:gd name="T5" fmla="*/ 10 h 10"/>
                <a:gd name="T6" fmla="*/ 8 w 12"/>
                <a:gd name="T7" fmla="*/ 10 h 10"/>
                <a:gd name="T8" fmla="*/ 7 w 12"/>
                <a:gd name="T9" fmla="*/ 10 h 10"/>
                <a:gd name="T10" fmla="*/ 7 w 12"/>
                <a:gd name="T11" fmla="*/ 9 h 10"/>
                <a:gd name="T12" fmla="*/ 6 w 12"/>
                <a:gd name="T13" fmla="*/ 5 h 10"/>
                <a:gd name="T14" fmla="*/ 5 w 12"/>
                <a:gd name="T15" fmla="*/ 9 h 10"/>
                <a:gd name="T16" fmla="*/ 4 w 12"/>
                <a:gd name="T17" fmla="*/ 10 h 10"/>
                <a:gd name="T18" fmla="*/ 4 w 12"/>
                <a:gd name="T19" fmla="*/ 10 h 10"/>
                <a:gd name="T20" fmla="*/ 3 w 12"/>
                <a:gd name="T21" fmla="*/ 10 h 10"/>
                <a:gd name="T22" fmla="*/ 3 w 12"/>
                <a:gd name="T23" fmla="*/ 10 h 10"/>
                <a:gd name="T24" fmla="*/ 2 w 12"/>
                <a:gd name="T25" fmla="*/ 9 h 10"/>
                <a:gd name="T26" fmla="*/ 0 w 12"/>
                <a:gd name="T27" fmla="*/ 1 h 10"/>
                <a:gd name="T28" fmla="*/ 0 w 12"/>
                <a:gd name="T29" fmla="*/ 0 h 10"/>
                <a:gd name="T30" fmla="*/ 0 w 12"/>
                <a:gd name="T31" fmla="*/ 0 h 10"/>
                <a:gd name="T32" fmla="*/ 1 w 12"/>
                <a:gd name="T33" fmla="*/ 0 h 10"/>
                <a:gd name="T34" fmla="*/ 2 w 12"/>
                <a:gd name="T35" fmla="*/ 0 h 10"/>
                <a:gd name="T36" fmla="*/ 2 w 12"/>
                <a:gd name="T37" fmla="*/ 1 h 10"/>
                <a:gd name="T38" fmla="*/ 4 w 12"/>
                <a:gd name="T39" fmla="*/ 8 h 10"/>
                <a:gd name="T40" fmla="*/ 5 w 12"/>
                <a:gd name="T41" fmla="*/ 3 h 10"/>
                <a:gd name="T42" fmla="*/ 4 w 12"/>
                <a:gd name="T43" fmla="*/ 1 h 10"/>
                <a:gd name="T44" fmla="*/ 5 w 12"/>
                <a:gd name="T45" fmla="*/ 0 h 10"/>
                <a:gd name="T46" fmla="*/ 6 w 12"/>
                <a:gd name="T47" fmla="*/ 0 h 10"/>
                <a:gd name="T48" fmla="*/ 6 w 12"/>
                <a:gd name="T49" fmla="*/ 0 h 10"/>
                <a:gd name="T50" fmla="*/ 6 w 12"/>
                <a:gd name="T51" fmla="*/ 1 h 10"/>
                <a:gd name="T52" fmla="*/ 8 w 12"/>
                <a:gd name="T53" fmla="*/ 8 h 10"/>
                <a:gd name="T54" fmla="*/ 10 w 12"/>
                <a:gd name="T55" fmla="*/ 1 h 10"/>
                <a:gd name="T56" fmla="*/ 11 w 12"/>
                <a:gd name="T57" fmla="*/ 0 h 10"/>
                <a:gd name="T58" fmla="*/ 11 w 12"/>
                <a:gd name="T59" fmla="*/ 0 h 10"/>
                <a:gd name="T60" fmla="*/ 12 w 12"/>
                <a:gd name="T61" fmla="*/ 0 h 10"/>
                <a:gd name="T62" fmla="*/ 12 w 12"/>
                <a:gd name="T63" fmla="*/ 0 h 10"/>
                <a:gd name="T64" fmla="*/ 12 w 12"/>
                <a:gd name="T65" fmla="*/ 1 h 10"/>
                <a:gd name="T66" fmla="*/ 9 w 12"/>
                <a:gd name="T6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" h="10">
                  <a:moveTo>
                    <a:pt x="9" y="9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lnTo>
                    <a:pt x="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2" name="Freeform 78"/>
            <p:cNvSpPr>
              <a:spLocks noEditPoints="1"/>
            </p:cNvSpPr>
            <p:nvPr/>
          </p:nvSpPr>
          <p:spPr bwMode="auto">
            <a:xfrm>
              <a:off x="4807659" y="4303437"/>
              <a:ext cx="60325" cy="77788"/>
            </a:xfrm>
            <a:custGeom>
              <a:avLst/>
              <a:gdLst>
                <a:gd name="T0" fmla="*/ 7 w 8"/>
                <a:gd name="T1" fmla="*/ 6 h 10"/>
                <a:gd name="T2" fmla="*/ 2 w 8"/>
                <a:gd name="T3" fmla="*/ 6 h 10"/>
                <a:gd name="T4" fmla="*/ 2 w 8"/>
                <a:gd name="T5" fmla="*/ 8 h 10"/>
                <a:gd name="T6" fmla="*/ 5 w 8"/>
                <a:gd name="T7" fmla="*/ 9 h 10"/>
                <a:gd name="T8" fmla="*/ 7 w 8"/>
                <a:gd name="T9" fmla="*/ 8 h 10"/>
                <a:gd name="T10" fmla="*/ 7 w 8"/>
                <a:gd name="T11" fmla="*/ 8 h 10"/>
                <a:gd name="T12" fmla="*/ 8 w 8"/>
                <a:gd name="T13" fmla="*/ 8 h 10"/>
                <a:gd name="T14" fmla="*/ 8 w 8"/>
                <a:gd name="T15" fmla="*/ 9 h 10"/>
                <a:gd name="T16" fmla="*/ 8 w 8"/>
                <a:gd name="T17" fmla="*/ 10 h 10"/>
                <a:gd name="T18" fmla="*/ 7 w 8"/>
                <a:gd name="T19" fmla="*/ 10 h 10"/>
                <a:gd name="T20" fmla="*/ 7 w 8"/>
                <a:gd name="T21" fmla="*/ 10 h 10"/>
                <a:gd name="T22" fmla="*/ 6 w 8"/>
                <a:gd name="T23" fmla="*/ 10 h 10"/>
                <a:gd name="T24" fmla="*/ 5 w 8"/>
                <a:gd name="T25" fmla="*/ 10 h 10"/>
                <a:gd name="T26" fmla="*/ 5 w 8"/>
                <a:gd name="T27" fmla="*/ 10 h 10"/>
                <a:gd name="T28" fmla="*/ 1 w 8"/>
                <a:gd name="T29" fmla="*/ 9 h 10"/>
                <a:gd name="T30" fmla="*/ 0 w 8"/>
                <a:gd name="T31" fmla="*/ 5 h 10"/>
                <a:gd name="T32" fmla="*/ 1 w 8"/>
                <a:gd name="T33" fmla="*/ 1 h 10"/>
                <a:gd name="T34" fmla="*/ 4 w 8"/>
                <a:gd name="T35" fmla="*/ 0 h 10"/>
                <a:gd name="T36" fmla="*/ 7 w 8"/>
                <a:gd name="T37" fmla="*/ 1 h 10"/>
                <a:gd name="T38" fmla="*/ 8 w 8"/>
                <a:gd name="T39" fmla="*/ 4 h 10"/>
                <a:gd name="T40" fmla="*/ 8 w 8"/>
                <a:gd name="T41" fmla="*/ 5 h 10"/>
                <a:gd name="T42" fmla="*/ 8 w 8"/>
                <a:gd name="T43" fmla="*/ 5 h 10"/>
                <a:gd name="T44" fmla="*/ 7 w 8"/>
                <a:gd name="T45" fmla="*/ 6 h 10"/>
                <a:gd name="T46" fmla="*/ 4 w 8"/>
                <a:gd name="T47" fmla="*/ 1 h 10"/>
                <a:gd name="T48" fmla="*/ 3 w 8"/>
                <a:gd name="T49" fmla="*/ 1 h 10"/>
                <a:gd name="T50" fmla="*/ 2 w 8"/>
                <a:gd name="T51" fmla="*/ 2 h 10"/>
                <a:gd name="T52" fmla="*/ 2 w 8"/>
                <a:gd name="T53" fmla="*/ 3 h 10"/>
                <a:gd name="T54" fmla="*/ 2 w 8"/>
                <a:gd name="T55" fmla="*/ 4 h 10"/>
                <a:gd name="T56" fmla="*/ 2 w 8"/>
                <a:gd name="T57" fmla="*/ 4 h 10"/>
                <a:gd name="T58" fmla="*/ 2 w 8"/>
                <a:gd name="T59" fmla="*/ 4 h 10"/>
                <a:gd name="T60" fmla="*/ 6 w 8"/>
                <a:gd name="T61" fmla="*/ 4 h 10"/>
                <a:gd name="T62" fmla="*/ 6 w 8"/>
                <a:gd name="T63" fmla="*/ 4 h 10"/>
                <a:gd name="T64" fmla="*/ 6 w 8"/>
                <a:gd name="T65" fmla="*/ 4 h 10"/>
                <a:gd name="T66" fmla="*/ 6 w 8"/>
                <a:gd name="T67" fmla="*/ 2 h 10"/>
                <a:gd name="T68" fmla="*/ 4 w 8"/>
                <a:gd name="T6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10">
                  <a:moveTo>
                    <a:pt x="7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9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8" y="1"/>
                    <a:pt x="8" y="2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7" y="6"/>
                  </a:cubicBezTo>
                  <a:close/>
                  <a:moveTo>
                    <a:pt x="4" y="1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3" name="Freeform 79"/>
            <p:cNvSpPr>
              <a:spLocks noEditPoints="1"/>
            </p:cNvSpPr>
            <p:nvPr/>
          </p:nvSpPr>
          <p:spPr bwMode="auto">
            <a:xfrm>
              <a:off x="4882271" y="4273274"/>
              <a:ext cx="61912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6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2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2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5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4" name="Freeform 80"/>
            <p:cNvSpPr>
              <a:spLocks/>
            </p:cNvSpPr>
            <p:nvPr/>
          </p:nvSpPr>
          <p:spPr bwMode="auto">
            <a:xfrm>
              <a:off x="4958471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9 h 10"/>
                <a:gd name="T6" fmla="*/ 6 w 8"/>
                <a:gd name="T7" fmla="*/ 4 h 10"/>
                <a:gd name="T8" fmla="*/ 6 w 8"/>
                <a:gd name="T9" fmla="*/ 2 h 10"/>
                <a:gd name="T10" fmla="*/ 5 w 8"/>
                <a:gd name="T11" fmla="*/ 2 h 10"/>
                <a:gd name="T12" fmla="*/ 4 w 8"/>
                <a:gd name="T13" fmla="*/ 2 h 10"/>
                <a:gd name="T14" fmla="*/ 3 w 8"/>
                <a:gd name="T15" fmla="*/ 2 h 10"/>
                <a:gd name="T16" fmla="*/ 3 w 8"/>
                <a:gd name="T17" fmla="*/ 3 h 10"/>
                <a:gd name="T18" fmla="*/ 2 w 8"/>
                <a:gd name="T19" fmla="*/ 4 h 10"/>
                <a:gd name="T20" fmla="*/ 2 w 8"/>
                <a:gd name="T21" fmla="*/ 9 h 10"/>
                <a:gd name="T22" fmla="*/ 2 w 8"/>
                <a:gd name="T23" fmla="*/ 10 h 10"/>
                <a:gd name="T24" fmla="*/ 2 w 8"/>
                <a:gd name="T25" fmla="*/ 10 h 10"/>
                <a:gd name="T26" fmla="*/ 1 w 8"/>
                <a:gd name="T27" fmla="*/ 10 h 10"/>
                <a:gd name="T28" fmla="*/ 1 w 8"/>
                <a:gd name="T29" fmla="*/ 10 h 10"/>
                <a:gd name="T30" fmla="*/ 0 w 8"/>
                <a:gd name="T31" fmla="*/ 9 h 10"/>
                <a:gd name="T32" fmla="*/ 0 w 8"/>
                <a:gd name="T33" fmla="*/ 1 h 10"/>
                <a:gd name="T34" fmla="*/ 1 w 8"/>
                <a:gd name="T35" fmla="*/ 0 h 10"/>
                <a:gd name="T36" fmla="*/ 1 w 8"/>
                <a:gd name="T37" fmla="*/ 0 h 10"/>
                <a:gd name="T38" fmla="*/ 2 w 8"/>
                <a:gd name="T39" fmla="*/ 0 h 10"/>
                <a:gd name="T40" fmla="*/ 2 w 8"/>
                <a:gd name="T41" fmla="*/ 0 h 10"/>
                <a:gd name="T42" fmla="*/ 2 w 8"/>
                <a:gd name="T43" fmla="*/ 1 h 10"/>
                <a:gd name="T44" fmla="*/ 4 w 8"/>
                <a:gd name="T45" fmla="*/ 0 h 10"/>
                <a:gd name="T46" fmla="*/ 6 w 8"/>
                <a:gd name="T47" fmla="*/ 0 h 10"/>
                <a:gd name="T48" fmla="*/ 8 w 8"/>
                <a:gd name="T49" fmla="*/ 1 h 10"/>
                <a:gd name="T50" fmla="*/ 8 w 8"/>
                <a:gd name="T51" fmla="*/ 3 h 10"/>
                <a:gd name="T52" fmla="*/ 8 w 8"/>
                <a:gd name="T53" fmla="*/ 9 h 10"/>
                <a:gd name="T54" fmla="*/ 8 w 8"/>
                <a:gd name="T55" fmla="*/ 10 h 10"/>
                <a:gd name="T56" fmla="*/ 8 w 8"/>
                <a:gd name="T5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5" name="Freeform 81"/>
            <p:cNvSpPr>
              <a:spLocks noEditPoints="1"/>
            </p:cNvSpPr>
            <p:nvPr/>
          </p:nvSpPr>
          <p:spPr bwMode="auto">
            <a:xfrm>
              <a:off x="5042609" y="4303437"/>
              <a:ext cx="61912" cy="77788"/>
            </a:xfrm>
            <a:custGeom>
              <a:avLst/>
              <a:gdLst>
                <a:gd name="T0" fmla="*/ 7 w 8"/>
                <a:gd name="T1" fmla="*/ 6 h 10"/>
                <a:gd name="T2" fmla="*/ 2 w 8"/>
                <a:gd name="T3" fmla="*/ 6 h 10"/>
                <a:gd name="T4" fmla="*/ 2 w 8"/>
                <a:gd name="T5" fmla="*/ 8 h 10"/>
                <a:gd name="T6" fmla="*/ 5 w 8"/>
                <a:gd name="T7" fmla="*/ 9 h 10"/>
                <a:gd name="T8" fmla="*/ 6 w 8"/>
                <a:gd name="T9" fmla="*/ 8 h 10"/>
                <a:gd name="T10" fmla="*/ 7 w 8"/>
                <a:gd name="T11" fmla="*/ 8 h 10"/>
                <a:gd name="T12" fmla="*/ 8 w 8"/>
                <a:gd name="T13" fmla="*/ 8 h 10"/>
                <a:gd name="T14" fmla="*/ 8 w 8"/>
                <a:gd name="T15" fmla="*/ 9 h 10"/>
                <a:gd name="T16" fmla="*/ 8 w 8"/>
                <a:gd name="T17" fmla="*/ 10 h 10"/>
                <a:gd name="T18" fmla="*/ 7 w 8"/>
                <a:gd name="T19" fmla="*/ 10 h 10"/>
                <a:gd name="T20" fmla="*/ 7 w 8"/>
                <a:gd name="T21" fmla="*/ 10 h 10"/>
                <a:gd name="T22" fmla="*/ 6 w 8"/>
                <a:gd name="T23" fmla="*/ 10 h 10"/>
                <a:gd name="T24" fmla="*/ 5 w 8"/>
                <a:gd name="T25" fmla="*/ 10 h 10"/>
                <a:gd name="T26" fmla="*/ 4 w 8"/>
                <a:gd name="T27" fmla="*/ 10 h 10"/>
                <a:gd name="T28" fmla="*/ 1 w 8"/>
                <a:gd name="T29" fmla="*/ 9 h 10"/>
                <a:gd name="T30" fmla="*/ 0 w 8"/>
                <a:gd name="T31" fmla="*/ 5 h 10"/>
                <a:gd name="T32" fmla="*/ 1 w 8"/>
                <a:gd name="T33" fmla="*/ 1 h 10"/>
                <a:gd name="T34" fmla="*/ 4 w 8"/>
                <a:gd name="T35" fmla="*/ 0 h 10"/>
                <a:gd name="T36" fmla="*/ 7 w 8"/>
                <a:gd name="T37" fmla="*/ 1 h 10"/>
                <a:gd name="T38" fmla="*/ 8 w 8"/>
                <a:gd name="T39" fmla="*/ 4 h 10"/>
                <a:gd name="T40" fmla="*/ 8 w 8"/>
                <a:gd name="T41" fmla="*/ 5 h 10"/>
                <a:gd name="T42" fmla="*/ 8 w 8"/>
                <a:gd name="T43" fmla="*/ 5 h 10"/>
                <a:gd name="T44" fmla="*/ 7 w 8"/>
                <a:gd name="T45" fmla="*/ 6 h 10"/>
                <a:gd name="T46" fmla="*/ 4 w 8"/>
                <a:gd name="T47" fmla="*/ 1 h 10"/>
                <a:gd name="T48" fmla="*/ 3 w 8"/>
                <a:gd name="T49" fmla="*/ 1 h 10"/>
                <a:gd name="T50" fmla="*/ 2 w 8"/>
                <a:gd name="T51" fmla="*/ 2 h 10"/>
                <a:gd name="T52" fmla="*/ 2 w 8"/>
                <a:gd name="T53" fmla="*/ 3 h 10"/>
                <a:gd name="T54" fmla="*/ 2 w 8"/>
                <a:gd name="T55" fmla="*/ 4 h 10"/>
                <a:gd name="T56" fmla="*/ 2 w 8"/>
                <a:gd name="T57" fmla="*/ 4 h 10"/>
                <a:gd name="T58" fmla="*/ 2 w 8"/>
                <a:gd name="T59" fmla="*/ 4 h 10"/>
                <a:gd name="T60" fmla="*/ 6 w 8"/>
                <a:gd name="T61" fmla="*/ 4 h 10"/>
                <a:gd name="T62" fmla="*/ 6 w 8"/>
                <a:gd name="T63" fmla="*/ 4 h 10"/>
                <a:gd name="T64" fmla="*/ 6 w 8"/>
                <a:gd name="T65" fmla="*/ 4 h 10"/>
                <a:gd name="T66" fmla="*/ 5 w 8"/>
                <a:gd name="T67" fmla="*/ 2 h 10"/>
                <a:gd name="T68" fmla="*/ 4 w 8"/>
                <a:gd name="T6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10">
                  <a:moveTo>
                    <a:pt x="7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9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8" y="1"/>
                    <a:pt x="8" y="2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7" y="6"/>
                  </a:cubicBezTo>
                  <a:close/>
                  <a:moveTo>
                    <a:pt x="4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6" name="Freeform 82"/>
            <p:cNvSpPr>
              <a:spLocks/>
            </p:cNvSpPr>
            <p:nvPr/>
          </p:nvSpPr>
          <p:spPr bwMode="auto">
            <a:xfrm>
              <a:off x="5118809" y="4303437"/>
              <a:ext cx="53975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5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3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6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5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7" name="Freeform 83"/>
            <p:cNvSpPr>
              <a:spLocks noEditPoints="1"/>
            </p:cNvSpPr>
            <p:nvPr/>
          </p:nvSpPr>
          <p:spPr bwMode="auto">
            <a:xfrm>
              <a:off x="5180721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5 w 9"/>
                <a:gd name="T11" fmla="*/ 14 h 14"/>
                <a:gd name="T12" fmla="*/ 4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1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4 w 9"/>
                <a:gd name="T25" fmla="*/ 4 h 14"/>
                <a:gd name="T26" fmla="*/ 5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9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9 w 9"/>
                <a:gd name="T43" fmla="*/ 14 h 14"/>
                <a:gd name="T44" fmla="*/ 8 w 9"/>
                <a:gd name="T45" fmla="*/ 14 h 14"/>
                <a:gd name="T46" fmla="*/ 7 w 9"/>
                <a:gd name="T47" fmla="*/ 8 h 14"/>
                <a:gd name="T48" fmla="*/ 6 w 9"/>
                <a:gd name="T49" fmla="*/ 7 h 14"/>
                <a:gd name="T50" fmla="*/ 6 w 9"/>
                <a:gd name="T51" fmla="*/ 6 h 14"/>
                <a:gd name="T52" fmla="*/ 5 w 9"/>
                <a:gd name="T53" fmla="*/ 5 h 14"/>
                <a:gd name="T54" fmla="*/ 4 w 9"/>
                <a:gd name="T55" fmla="*/ 5 h 14"/>
                <a:gd name="T56" fmla="*/ 3 w 9"/>
                <a:gd name="T57" fmla="*/ 6 h 14"/>
                <a:gd name="T58" fmla="*/ 2 w 9"/>
                <a:gd name="T59" fmla="*/ 8 h 14"/>
                <a:gd name="T60" fmla="*/ 2 w 9"/>
                <a:gd name="T61" fmla="*/ 10 h 14"/>
                <a:gd name="T62" fmla="*/ 3 w 9"/>
                <a:gd name="T63" fmla="*/ 12 h 14"/>
                <a:gd name="T64" fmla="*/ 5 w 9"/>
                <a:gd name="T65" fmla="*/ 13 h 14"/>
                <a:gd name="T66" fmla="*/ 5 w 9"/>
                <a:gd name="T67" fmla="*/ 13 h 14"/>
                <a:gd name="T68" fmla="*/ 6 w 9"/>
                <a:gd name="T69" fmla="*/ 12 h 14"/>
                <a:gd name="T70" fmla="*/ 6 w 9"/>
                <a:gd name="T71" fmla="*/ 12 h 14"/>
                <a:gd name="T72" fmla="*/ 7 w 9"/>
                <a:gd name="T73" fmla="*/ 11 h 14"/>
                <a:gd name="T74" fmla="*/ 7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2" y="13"/>
                    <a:pt x="1" y="13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1" y="6"/>
                    <a:pt x="1" y="5"/>
                  </a:cubicBezTo>
                  <a:cubicBezTo>
                    <a:pt x="2" y="4"/>
                    <a:pt x="2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lose/>
                  <a:moveTo>
                    <a:pt x="7" y="8"/>
                  </a:move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3" y="11"/>
                    <a:pt x="3" y="12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8" name="Freeform 84"/>
            <p:cNvSpPr>
              <a:spLocks noEditPoints="1"/>
            </p:cNvSpPr>
            <p:nvPr/>
          </p:nvSpPr>
          <p:spPr bwMode="auto">
            <a:xfrm>
              <a:off x="5271209" y="4303437"/>
              <a:ext cx="61912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1 w 8"/>
                <a:gd name="T15" fmla="*/ 10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0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6 w 8"/>
                <a:gd name="T33" fmla="*/ 0 h 10"/>
                <a:gd name="T34" fmla="*/ 7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7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5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2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2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5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9" name="Freeform 85"/>
            <p:cNvSpPr>
              <a:spLocks/>
            </p:cNvSpPr>
            <p:nvPr/>
          </p:nvSpPr>
          <p:spPr bwMode="auto">
            <a:xfrm>
              <a:off x="5339471" y="4303437"/>
              <a:ext cx="76200" cy="107950"/>
            </a:xfrm>
            <a:custGeom>
              <a:avLst/>
              <a:gdLst>
                <a:gd name="T0" fmla="*/ 5 w 10"/>
                <a:gd name="T1" fmla="*/ 13 h 14"/>
                <a:gd name="T2" fmla="*/ 4 w 10"/>
                <a:gd name="T3" fmla="*/ 14 h 14"/>
                <a:gd name="T4" fmla="*/ 4 w 10"/>
                <a:gd name="T5" fmla="*/ 14 h 14"/>
                <a:gd name="T6" fmla="*/ 3 w 10"/>
                <a:gd name="T7" fmla="*/ 14 h 14"/>
                <a:gd name="T8" fmla="*/ 3 w 10"/>
                <a:gd name="T9" fmla="*/ 13 h 14"/>
                <a:gd name="T10" fmla="*/ 4 w 10"/>
                <a:gd name="T11" fmla="*/ 10 h 14"/>
                <a:gd name="T12" fmla="*/ 1 w 10"/>
                <a:gd name="T13" fmla="*/ 1 h 14"/>
                <a:gd name="T14" fmla="*/ 1 w 10"/>
                <a:gd name="T15" fmla="*/ 0 h 14"/>
                <a:gd name="T16" fmla="*/ 2 w 10"/>
                <a:gd name="T17" fmla="*/ 0 h 14"/>
                <a:gd name="T18" fmla="*/ 3 w 10"/>
                <a:gd name="T19" fmla="*/ 0 h 14"/>
                <a:gd name="T20" fmla="*/ 3 w 10"/>
                <a:gd name="T21" fmla="*/ 1 h 14"/>
                <a:gd name="T22" fmla="*/ 5 w 10"/>
                <a:gd name="T23" fmla="*/ 7 h 14"/>
                <a:gd name="T24" fmla="*/ 8 w 10"/>
                <a:gd name="T25" fmla="*/ 1 h 14"/>
                <a:gd name="T26" fmla="*/ 8 w 10"/>
                <a:gd name="T27" fmla="*/ 0 h 14"/>
                <a:gd name="T28" fmla="*/ 8 w 10"/>
                <a:gd name="T29" fmla="*/ 0 h 14"/>
                <a:gd name="T30" fmla="*/ 9 w 10"/>
                <a:gd name="T31" fmla="*/ 0 h 14"/>
                <a:gd name="T32" fmla="*/ 10 w 10"/>
                <a:gd name="T33" fmla="*/ 0 h 14"/>
                <a:gd name="T34" fmla="*/ 9 w 10"/>
                <a:gd name="T35" fmla="*/ 1 h 14"/>
                <a:gd name="T36" fmla="*/ 5 w 10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4">
                  <a:moveTo>
                    <a:pt x="5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9" y="1"/>
                  </a:cubicBezTo>
                  <a:lnTo>
                    <a:pt x="5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15" name="组合 9314"/>
          <p:cNvGrpSpPr/>
          <p:nvPr/>
        </p:nvGrpSpPr>
        <p:grpSpPr>
          <a:xfrm>
            <a:off x="5636334" y="4273274"/>
            <a:ext cx="557212" cy="138113"/>
            <a:chOff x="5636334" y="4273274"/>
            <a:chExt cx="557212" cy="138113"/>
          </a:xfrm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5636334" y="4289149"/>
              <a:ext cx="46037" cy="92075"/>
            </a:xfrm>
            <a:custGeom>
              <a:avLst/>
              <a:gdLst>
                <a:gd name="T0" fmla="*/ 5 w 6"/>
                <a:gd name="T1" fmla="*/ 4 h 12"/>
                <a:gd name="T2" fmla="*/ 4 w 6"/>
                <a:gd name="T3" fmla="*/ 4 h 12"/>
                <a:gd name="T4" fmla="*/ 4 w 6"/>
                <a:gd name="T5" fmla="*/ 10 h 12"/>
                <a:gd name="T6" fmla="*/ 4 w 6"/>
                <a:gd name="T7" fmla="*/ 11 h 12"/>
                <a:gd name="T8" fmla="*/ 5 w 6"/>
                <a:gd name="T9" fmla="*/ 11 h 12"/>
                <a:gd name="T10" fmla="*/ 5 w 6"/>
                <a:gd name="T11" fmla="*/ 11 h 12"/>
                <a:gd name="T12" fmla="*/ 6 w 6"/>
                <a:gd name="T13" fmla="*/ 11 h 12"/>
                <a:gd name="T14" fmla="*/ 6 w 6"/>
                <a:gd name="T15" fmla="*/ 11 h 12"/>
                <a:gd name="T16" fmla="*/ 6 w 6"/>
                <a:gd name="T17" fmla="*/ 12 h 12"/>
                <a:gd name="T18" fmla="*/ 6 w 6"/>
                <a:gd name="T19" fmla="*/ 12 h 12"/>
                <a:gd name="T20" fmla="*/ 5 w 6"/>
                <a:gd name="T21" fmla="*/ 12 h 12"/>
                <a:gd name="T22" fmla="*/ 4 w 6"/>
                <a:gd name="T23" fmla="*/ 12 h 12"/>
                <a:gd name="T24" fmla="*/ 3 w 6"/>
                <a:gd name="T25" fmla="*/ 12 h 12"/>
                <a:gd name="T26" fmla="*/ 2 w 6"/>
                <a:gd name="T27" fmla="*/ 11 h 12"/>
                <a:gd name="T28" fmla="*/ 2 w 6"/>
                <a:gd name="T29" fmla="*/ 11 h 12"/>
                <a:gd name="T30" fmla="*/ 2 w 6"/>
                <a:gd name="T31" fmla="*/ 10 h 12"/>
                <a:gd name="T32" fmla="*/ 2 w 6"/>
                <a:gd name="T33" fmla="*/ 4 h 12"/>
                <a:gd name="T34" fmla="*/ 1 w 6"/>
                <a:gd name="T35" fmla="*/ 4 h 12"/>
                <a:gd name="T36" fmla="*/ 0 w 6"/>
                <a:gd name="T37" fmla="*/ 4 h 12"/>
                <a:gd name="T38" fmla="*/ 0 w 6"/>
                <a:gd name="T39" fmla="*/ 3 h 12"/>
                <a:gd name="T40" fmla="*/ 0 w 6"/>
                <a:gd name="T41" fmla="*/ 3 h 12"/>
                <a:gd name="T42" fmla="*/ 0 w 6"/>
                <a:gd name="T43" fmla="*/ 2 h 12"/>
                <a:gd name="T44" fmla="*/ 1 w 6"/>
                <a:gd name="T45" fmla="*/ 2 h 12"/>
                <a:gd name="T46" fmla="*/ 2 w 6"/>
                <a:gd name="T47" fmla="*/ 2 h 12"/>
                <a:gd name="T48" fmla="*/ 2 w 6"/>
                <a:gd name="T49" fmla="*/ 0 h 12"/>
                <a:gd name="T50" fmla="*/ 2 w 6"/>
                <a:gd name="T51" fmla="*/ 0 h 12"/>
                <a:gd name="T52" fmla="*/ 2 w 6"/>
                <a:gd name="T53" fmla="*/ 0 h 12"/>
                <a:gd name="T54" fmla="*/ 3 w 6"/>
                <a:gd name="T55" fmla="*/ 0 h 12"/>
                <a:gd name="T56" fmla="*/ 3 w 6"/>
                <a:gd name="T57" fmla="*/ 0 h 12"/>
                <a:gd name="T58" fmla="*/ 4 w 6"/>
                <a:gd name="T59" fmla="*/ 0 h 12"/>
                <a:gd name="T60" fmla="*/ 4 w 6"/>
                <a:gd name="T61" fmla="*/ 2 h 12"/>
                <a:gd name="T62" fmla="*/ 5 w 6"/>
                <a:gd name="T63" fmla="*/ 2 h 12"/>
                <a:gd name="T64" fmla="*/ 6 w 6"/>
                <a:gd name="T65" fmla="*/ 2 h 12"/>
                <a:gd name="T66" fmla="*/ 6 w 6"/>
                <a:gd name="T67" fmla="*/ 3 h 12"/>
                <a:gd name="T68" fmla="*/ 6 w 6"/>
                <a:gd name="T69" fmla="*/ 3 h 12"/>
                <a:gd name="T70" fmla="*/ 6 w 6"/>
                <a:gd name="T71" fmla="*/ 4 h 12"/>
                <a:gd name="T72" fmla="*/ 5 w 6"/>
                <a:gd name="T7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" h="12">
                  <a:moveTo>
                    <a:pt x="5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5698246" y="4281212"/>
              <a:ext cx="60325" cy="100013"/>
            </a:xfrm>
            <a:custGeom>
              <a:avLst/>
              <a:gdLst>
                <a:gd name="T0" fmla="*/ 7 w 8"/>
                <a:gd name="T1" fmla="*/ 13 h 13"/>
                <a:gd name="T2" fmla="*/ 6 w 8"/>
                <a:gd name="T3" fmla="*/ 13 h 13"/>
                <a:gd name="T4" fmla="*/ 6 w 8"/>
                <a:gd name="T5" fmla="*/ 12 h 13"/>
                <a:gd name="T6" fmla="*/ 6 w 8"/>
                <a:gd name="T7" fmla="*/ 7 h 13"/>
                <a:gd name="T8" fmla="*/ 5 w 8"/>
                <a:gd name="T9" fmla="*/ 5 h 13"/>
                <a:gd name="T10" fmla="*/ 4 w 8"/>
                <a:gd name="T11" fmla="*/ 5 h 13"/>
                <a:gd name="T12" fmla="*/ 3 w 8"/>
                <a:gd name="T13" fmla="*/ 5 h 13"/>
                <a:gd name="T14" fmla="*/ 2 w 8"/>
                <a:gd name="T15" fmla="*/ 5 h 13"/>
                <a:gd name="T16" fmla="*/ 2 w 8"/>
                <a:gd name="T17" fmla="*/ 6 h 13"/>
                <a:gd name="T18" fmla="*/ 2 w 8"/>
                <a:gd name="T19" fmla="*/ 7 h 13"/>
                <a:gd name="T20" fmla="*/ 2 w 8"/>
                <a:gd name="T21" fmla="*/ 12 h 13"/>
                <a:gd name="T22" fmla="*/ 1 w 8"/>
                <a:gd name="T23" fmla="*/ 13 h 13"/>
                <a:gd name="T24" fmla="*/ 1 w 8"/>
                <a:gd name="T25" fmla="*/ 13 h 13"/>
                <a:gd name="T26" fmla="*/ 0 w 8"/>
                <a:gd name="T27" fmla="*/ 13 h 13"/>
                <a:gd name="T28" fmla="*/ 0 w 8"/>
                <a:gd name="T29" fmla="*/ 13 h 13"/>
                <a:gd name="T30" fmla="*/ 0 w 8"/>
                <a:gd name="T31" fmla="*/ 12 h 13"/>
                <a:gd name="T32" fmla="*/ 0 w 8"/>
                <a:gd name="T33" fmla="*/ 0 h 13"/>
                <a:gd name="T34" fmla="*/ 0 w 8"/>
                <a:gd name="T35" fmla="*/ 0 h 13"/>
                <a:gd name="T36" fmla="*/ 0 w 8"/>
                <a:gd name="T37" fmla="*/ 0 h 13"/>
                <a:gd name="T38" fmla="*/ 1 w 8"/>
                <a:gd name="T39" fmla="*/ 0 h 13"/>
                <a:gd name="T40" fmla="*/ 1 w 8"/>
                <a:gd name="T41" fmla="*/ 0 h 13"/>
                <a:gd name="T42" fmla="*/ 2 w 8"/>
                <a:gd name="T43" fmla="*/ 0 h 13"/>
                <a:gd name="T44" fmla="*/ 2 w 8"/>
                <a:gd name="T45" fmla="*/ 4 h 13"/>
                <a:gd name="T46" fmla="*/ 3 w 8"/>
                <a:gd name="T47" fmla="*/ 3 h 13"/>
                <a:gd name="T48" fmla="*/ 5 w 8"/>
                <a:gd name="T49" fmla="*/ 3 h 13"/>
                <a:gd name="T50" fmla="*/ 7 w 8"/>
                <a:gd name="T51" fmla="*/ 4 h 13"/>
                <a:gd name="T52" fmla="*/ 8 w 8"/>
                <a:gd name="T53" fmla="*/ 6 h 13"/>
                <a:gd name="T54" fmla="*/ 8 w 8"/>
                <a:gd name="T55" fmla="*/ 12 h 13"/>
                <a:gd name="T56" fmla="*/ 7 w 8"/>
                <a:gd name="T57" fmla="*/ 13 h 13"/>
                <a:gd name="T58" fmla="*/ 7 w 8"/>
                <a:gd name="T5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" h="13">
                  <a:moveTo>
                    <a:pt x="7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774446" y="4303437"/>
              <a:ext cx="60325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5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0 w 8"/>
                <a:gd name="T25" fmla="*/ 0 h 10"/>
                <a:gd name="T26" fmla="*/ 2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2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5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6 w 8"/>
                <a:gd name="T49" fmla="*/ 0 h 10"/>
                <a:gd name="T50" fmla="*/ 7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7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5850646" y="4303437"/>
              <a:ext cx="38100" cy="77788"/>
            </a:xfrm>
            <a:custGeom>
              <a:avLst/>
              <a:gdLst>
                <a:gd name="T0" fmla="*/ 5 w 5"/>
                <a:gd name="T1" fmla="*/ 1 h 10"/>
                <a:gd name="T2" fmla="*/ 5 w 5"/>
                <a:gd name="T3" fmla="*/ 2 h 10"/>
                <a:gd name="T4" fmla="*/ 4 w 5"/>
                <a:gd name="T5" fmla="*/ 2 h 10"/>
                <a:gd name="T6" fmla="*/ 3 w 5"/>
                <a:gd name="T7" fmla="*/ 2 h 10"/>
                <a:gd name="T8" fmla="*/ 2 w 5"/>
                <a:gd name="T9" fmla="*/ 3 h 10"/>
                <a:gd name="T10" fmla="*/ 2 w 5"/>
                <a:gd name="T11" fmla="*/ 4 h 10"/>
                <a:gd name="T12" fmla="*/ 2 w 5"/>
                <a:gd name="T13" fmla="*/ 9 h 10"/>
                <a:gd name="T14" fmla="*/ 2 w 5"/>
                <a:gd name="T15" fmla="*/ 10 h 10"/>
                <a:gd name="T16" fmla="*/ 1 w 5"/>
                <a:gd name="T17" fmla="*/ 10 h 10"/>
                <a:gd name="T18" fmla="*/ 0 w 5"/>
                <a:gd name="T19" fmla="*/ 10 h 10"/>
                <a:gd name="T20" fmla="*/ 0 w 5"/>
                <a:gd name="T21" fmla="*/ 10 h 10"/>
                <a:gd name="T22" fmla="*/ 0 w 5"/>
                <a:gd name="T23" fmla="*/ 9 h 10"/>
                <a:gd name="T24" fmla="*/ 0 w 5"/>
                <a:gd name="T25" fmla="*/ 1 h 10"/>
                <a:gd name="T26" fmla="*/ 0 w 5"/>
                <a:gd name="T27" fmla="*/ 0 h 10"/>
                <a:gd name="T28" fmla="*/ 0 w 5"/>
                <a:gd name="T29" fmla="*/ 0 h 10"/>
                <a:gd name="T30" fmla="*/ 1 w 5"/>
                <a:gd name="T31" fmla="*/ 0 h 10"/>
                <a:gd name="T32" fmla="*/ 2 w 5"/>
                <a:gd name="T33" fmla="*/ 0 h 10"/>
                <a:gd name="T34" fmla="*/ 2 w 5"/>
                <a:gd name="T35" fmla="*/ 1 h 10"/>
                <a:gd name="T36" fmla="*/ 2 w 5"/>
                <a:gd name="T37" fmla="*/ 2 h 10"/>
                <a:gd name="T38" fmla="*/ 3 w 5"/>
                <a:gd name="T39" fmla="*/ 0 h 10"/>
                <a:gd name="T40" fmla="*/ 5 w 5"/>
                <a:gd name="T41" fmla="*/ 0 h 10"/>
                <a:gd name="T42" fmla="*/ 5 w 5"/>
                <a:gd name="T43" fmla="*/ 0 h 10"/>
                <a:gd name="T44" fmla="*/ 5 w 5"/>
                <a:gd name="T45" fmla="*/ 0 h 10"/>
                <a:gd name="T46" fmla="*/ 5 w 5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10">
                  <a:moveTo>
                    <a:pt x="5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896684" y="4303437"/>
              <a:ext cx="52387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5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3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7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6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1"/>
            <p:cNvSpPr>
              <a:spLocks noEditPoints="1"/>
            </p:cNvSpPr>
            <p:nvPr/>
          </p:nvSpPr>
          <p:spPr bwMode="auto">
            <a:xfrm>
              <a:off x="5957009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6 w 9"/>
                <a:gd name="T11" fmla="*/ 14 h 14"/>
                <a:gd name="T12" fmla="*/ 4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1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4 w 9"/>
                <a:gd name="T25" fmla="*/ 4 h 14"/>
                <a:gd name="T26" fmla="*/ 6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9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9 w 9"/>
                <a:gd name="T43" fmla="*/ 14 h 14"/>
                <a:gd name="T44" fmla="*/ 8 w 9"/>
                <a:gd name="T45" fmla="*/ 14 h 14"/>
                <a:gd name="T46" fmla="*/ 7 w 9"/>
                <a:gd name="T47" fmla="*/ 8 h 14"/>
                <a:gd name="T48" fmla="*/ 7 w 9"/>
                <a:gd name="T49" fmla="*/ 7 h 14"/>
                <a:gd name="T50" fmla="*/ 6 w 9"/>
                <a:gd name="T51" fmla="*/ 6 h 14"/>
                <a:gd name="T52" fmla="*/ 6 w 9"/>
                <a:gd name="T53" fmla="*/ 5 h 14"/>
                <a:gd name="T54" fmla="*/ 5 w 9"/>
                <a:gd name="T55" fmla="*/ 5 h 14"/>
                <a:gd name="T56" fmla="*/ 3 w 9"/>
                <a:gd name="T57" fmla="*/ 6 h 14"/>
                <a:gd name="T58" fmla="*/ 3 w 9"/>
                <a:gd name="T59" fmla="*/ 8 h 14"/>
                <a:gd name="T60" fmla="*/ 3 w 9"/>
                <a:gd name="T61" fmla="*/ 10 h 14"/>
                <a:gd name="T62" fmla="*/ 3 w 9"/>
                <a:gd name="T63" fmla="*/ 12 h 14"/>
                <a:gd name="T64" fmla="*/ 5 w 9"/>
                <a:gd name="T65" fmla="*/ 13 h 14"/>
                <a:gd name="T66" fmla="*/ 6 w 9"/>
                <a:gd name="T67" fmla="*/ 13 h 14"/>
                <a:gd name="T68" fmla="*/ 6 w 9"/>
                <a:gd name="T69" fmla="*/ 12 h 14"/>
                <a:gd name="T70" fmla="*/ 7 w 9"/>
                <a:gd name="T71" fmla="*/ 12 h 14"/>
                <a:gd name="T72" fmla="*/ 7 w 9"/>
                <a:gd name="T73" fmla="*/ 11 h 14"/>
                <a:gd name="T74" fmla="*/ 7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2" y="13"/>
                    <a:pt x="1" y="13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1" y="6"/>
                    <a:pt x="1" y="5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6047496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0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6 w 8"/>
                <a:gd name="T33" fmla="*/ 0 h 10"/>
                <a:gd name="T34" fmla="*/ 7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5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2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2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5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6123696" y="4303437"/>
              <a:ext cx="69850" cy="107950"/>
            </a:xfrm>
            <a:custGeom>
              <a:avLst/>
              <a:gdLst>
                <a:gd name="T0" fmla="*/ 4 w 9"/>
                <a:gd name="T1" fmla="*/ 13 h 14"/>
                <a:gd name="T2" fmla="*/ 3 w 9"/>
                <a:gd name="T3" fmla="*/ 14 h 14"/>
                <a:gd name="T4" fmla="*/ 3 w 9"/>
                <a:gd name="T5" fmla="*/ 14 h 14"/>
                <a:gd name="T6" fmla="*/ 2 w 9"/>
                <a:gd name="T7" fmla="*/ 14 h 14"/>
                <a:gd name="T8" fmla="*/ 2 w 9"/>
                <a:gd name="T9" fmla="*/ 13 h 14"/>
                <a:gd name="T10" fmla="*/ 3 w 9"/>
                <a:gd name="T11" fmla="*/ 10 h 14"/>
                <a:gd name="T12" fmla="*/ 0 w 9"/>
                <a:gd name="T13" fmla="*/ 1 h 14"/>
                <a:gd name="T14" fmla="*/ 0 w 9"/>
                <a:gd name="T15" fmla="*/ 0 h 14"/>
                <a:gd name="T16" fmla="*/ 1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4 w 9"/>
                <a:gd name="T23" fmla="*/ 7 h 14"/>
                <a:gd name="T24" fmla="*/ 7 w 9"/>
                <a:gd name="T25" fmla="*/ 1 h 14"/>
                <a:gd name="T26" fmla="*/ 7 w 9"/>
                <a:gd name="T27" fmla="*/ 0 h 14"/>
                <a:gd name="T28" fmla="*/ 7 w 9"/>
                <a:gd name="T29" fmla="*/ 0 h 14"/>
                <a:gd name="T30" fmla="*/ 8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0" name="Freeform 86"/>
            <p:cNvSpPr>
              <a:spLocks/>
            </p:cNvSpPr>
            <p:nvPr/>
          </p:nvSpPr>
          <p:spPr bwMode="auto">
            <a:xfrm>
              <a:off x="5636334" y="4289149"/>
              <a:ext cx="46037" cy="92075"/>
            </a:xfrm>
            <a:custGeom>
              <a:avLst/>
              <a:gdLst>
                <a:gd name="T0" fmla="*/ 5 w 6"/>
                <a:gd name="T1" fmla="*/ 4 h 12"/>
                <a:gd name="T2" fmla="*/ 4 w 6"/>
                <a:gd name="T3" fmla="*/ 4 h 12"/>
                <a:gd name="T4" fmla="*/ 4 w 6"/>
                <a:gd name="T5" fmla="*/ 10 h 12"/>
                <a:gd name="T6" fmla="*/ 4 w 6"/>
                <a:gd name="T7" fmla="*/ 11 h 12"/>
                <a:gd name="T8" fmla="*/ 5 w 6"/>
                <a:gd name="T9" fmla="*/ 11 h 12"/>
                <a:gd name="T10" fmla="*/ 5 w 6"/>
                <a:gd name="T11" fmla="*/ 11 h 12"/>
                <a:gd name="T12" fmla="*/ 6 w 6"/>
                <a:gd name="T13" fmla="*/ 11 h 12"/>
                <a:gd name="T14" fmla="*/ 6 w 6"/>
                <a:gd name="T15" fmla="*/ 11 h 12"/>
                <a:gd name="T16" fmla="*/ 6 w 6"/>
                <a:gd name="T17" fmla="*/ 12 h 12"/>
                <a:gd name="T18" fmla="*/ 6 w 6"/>
                <a:gd name="T19" fmla="*/ 12 h 12"/>
                <a:gd name="T20" fmla="*/ 5 w 6"/>
                <a:gd name="T21" fmla="*/ 12 h 12"/>
                <a:gd name="T22" fmla="*/ 4 w 6"/>
                <a:gd name="T23" fmla="*/ 12 h 12"/>
                <a:gd name="T24" fmla="*/ 3 w 6"/>
                <a:gd name="T25" fmla="*/ 12 h 12"/>
                <a:gd name="T26" fmla="*/ 2 w 6"/>
                <a:gd name="T27" fmla="*/ 11 h 12"/>
                <a:gd name="T28" fmla="*/ 2 w 6"/>
                <a:gd name="T29" fmla="*/ 11 h 12"/>
                <a:gd name="T30" fmla="*/ 2 w 6"/>
                <a:gd name="T31" fmla="*/ 10 h 12"/>
                <a:gd name="T32" fmla="*/ 2 w 6"/>
                <a:gd name="T33" fmla="*/ 4 h 12"/>
                <a:gd name="T34" fmla="*/ 1 w 6"/>
                <a:gd name="T35" fmla="*/ 4 h 12"/>
                <a:gd name="T36" fmla="*/ 0 w 6"/>
                <a:gd name="T37" fmla="*/ 4 h 12"/>
                <a:gd name="T38" fmla="*/ 0 w 6"/>
                <a:gd name="T39" fmla="*/ 3 h 12"/>
                <a:gd name="T40" fmla="*/ 0 w 6"/>
                <a:gd name="T41" fmla="*/ 3 h 12"/>
                <a:gd name="T42" fmla="*/ 0 w 6"/>
                <a:gd name="T43" fmla="*/ 2 h 12"/>
                <a:gd name="T44" fmla="*/ 1 w 6"/>
                <a:gd name="T45" fmla="*/ 2 h 12"/>
                <a:gd name="T46" fmla="*/ 2 w 6"/>
                <a:gd name="T47" fmla="*/ 2 h 12"/>
                <a:gd name="T48" fmla="*/ 2 w 6"/>
                <a:gd name="T49" fmla="*/ 0 h 12"/>
                <a:gd name="T50" fmla="*/ 2 w 6"/>
                <a:gd name="T51" fmla="*/ 0 h 12"/>
                <a:gd name="T52" fmla="*/ 2 w 6"/>
                <a:gd name="T53" fmla="*/ 0 h 12"/>
                <a:gd name="T54" fmla="*/ 3 w 6"/>
                <a:gd name="T55" fmla="*/ 0 h 12"/>
                <a:gd name="T56" fmla="*/ 3 w 6"/>
                <a:gd name="T57" fmla="*/ 0 h 12"/>
                <a:gd name="T58" fmla="*/ 4 w 6"/>
                <a:gd name="T59" fmla="*/ 0 h 12"/>
                <a:gd name="T60" fmla="*/ 4 w 6"/>
                <a:gd name="T61" fmla="*/ 2 h 12"/>
                <a:gd name="T62" fmla="*/ 5 w 6"/>
                <a:gd name="T63" fmla="*/ 2 h 12"/>
                <a:gd name="T64" fmla="*/ 6 w 6"/>
                <a:gd name="T65" fmla="*/ 2 h 12"/>
                <a:gd name="T66" fmla="*/ 6 w 6"/>
                <a:gd name="T67" fmla="*/ 3 h 12"/>
                <a:gd name="T68" fmla="*/ 6 w 6"/>
                <a:gd name="T69" fmla="*/ 3 h 12"/>
                <a:gd name="T70" fmla="*/ 6 w 6"/>
                <a:gd name="T71" fmla="*/ 4 h 12"/>
                <a:gd name="T72" fmla="*/ 5 w 6"/>
                <a:gd name="T7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" h="12">
                  <a:moveTo>
                    <a:pt x="5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1" name="Freeform 87"/>
            <p:cNvSpPr>
              <a:spLocks/>
            </p:cNvSpPr>
            <p:nvPr/>
          </p:nvSpPr>
          <p:spPr bwMode="auto">
            <a:xfrm>
              <a:off x="5698246" y="4281212"/>
              <a:ext cx="60325" cy="100013"/>
            </a:xfrm>
            <a:custGeom>
              <a:avLst/>
              <a:gdLst>
                <a:gd name="T0" fmla="*/ 7 w 8"/>
                <a:gd name="T1" fmla="*/ 13 h 13"/>
                <a:gd name="T2" fmla="*/ 6 w 8"/>
                <a:gd name="T3" fmla="*/ 13 h 13"/>
                <a:gd name="T4" fmla="*/ 6 w 8"/>
                <a:gd name="T5" fmla="*/ 12 h 13"/>
                <a:gd name="T6" fmla="*/ 6 w 8"/>
                <a:gd name="T7" fmla="*/ 7 h 13"/>
                <a:gd name="T8" fmla="*/ 5 w 8"/>
                <a:gd name="T9" fmla="*/ 5 h 13"/>
                <a:gd name="T10" fmla="*/ 4 w 8"/>
                <a:gd name="T11" fmla="*/ 5 h 13"/>
                <a:gd name="T12" fmla="*/ 3 w 8"/>
                <a:gd name="T13" fmla="*/ 5 h 13"/>
                <a:gd name="T14" fmla="*/ 2 w 8"/>
                <a:gd name="T15" fmla="*/ 5 h 13"/>
                <a:gd name="T16" fmla="*/ 2 w 8"/>
                <a:gd name="T17" fmla="*/ 6 h 13"/>
                <a:gd name="T18" fmla="*/ 2 w 8"/>
                <a:gd name="T19" fmla="*/ 7 h 13"/>
                <a:gd name="T20" fmla="*/ 2 w 8"/>
                <a:gd name="T21" fmla="*/ 12 h 13"/>
                <a:gd name="T22" fmla="*/ 1 w 8"/>
                <a:gd name="T23" fmla="*/ 13 h 13"/>
                <a:gd name="T24" fmla="*/ 1 w 8"/>
                <a:gd name="T25" fmla="*/ 13 h 13"/>
                <a:gd name="T26" fmla="*/ 0 w 8"/>
                <a:gd name="T27" fmla="*/ 13 h 13"/>
                <a:gd name="T28" fmla="*/ 0 w 8"/>
                <a:gd name="T29" fmla="*/ 13 h 13"/>
                <a:gd name="T30" fmla="*/ 0 w 8"/>
                <a:gd name="T31" fmla="*/ 12 h 13"/>
                <a:gd name="T32" fmla="*/ 0 w 8"/>
                <a:gd name="T33" fmla="*/ 0 h 13"/>
                <a:gd name="T34" fmla="*/ 0 w 8"/>
                <a:gd name="T35" fmla="*/ 0 h 13"/>
                <a:gd name="T36" fmla="*/ 0 w 8"/>
                <a:gd name="T37" fmla="*/ 0 h 13"/>
                <a:gd name="T38" fmla="*/ 1 w 8"/>
                <a:gd name="T39" fmla="*/ 0 h 13"/>
                <a:gd name="T40" fmla="*/ 1 w 8"/>
                <a:gd name="T41" fmla="*/ 0 h 13"/>
                <a:gd name="T42" fmla="*/ 2 w 8"/>
                <a:gd name="T43" fmla="*/ 0 h 13"/>
                <a:gd name="T44" fmla="*/ 2 w 8"/>
                <a:gd name="T45" fmla="*/ 4 h 13"/>
                <a:gd name="T46" fmla="*/ 3 w 8"/>
                <a:gd name="T47" fmla="*/ 3 h 13"/>
                <a:gd name="T48" fmla="*/ 5 w 8"/>
                <a:gd name="T49" fmla="*/ 3 h 13"/>
                <a:gd name="T50" fmla="*/ 7 w 8"/>
                <a:gd name="T51" fmla="*/ 4 h 13"/>
                <a:gd name="T52" fmla="*/ 8 w 8"/>
                <a:gd name="T53" fmla="*/ 6 h 13"/>
                <a:gd name="T54" fmla="*/ 8 w 8"/>
                <a:gd name="T55" fmla="*/ 12 h 13"/>
                <a:gd name="T56" fmla="*/ 7 w 8"/>
                <a:gd name="T57" fmla="*/ 13 h 13"/>
                <a:gd name="T58" fmla="*/ 7 w 8"/>
                <a:gd name="T5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" h="13">
                  <a:moveTo>
                    <a:pt x="7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2" name="Freeform 88"/>
            <p:cNvSpPr>
              <a:spLocks/>
            </p:cNvSpPr>
            <p:nvPr/>
          </p:nvSpPr>
          <p:spPr bwMode="auto">
            <a:xfrm>
              <a:off x="5774446" y="4303437"/>
              <a:ext cx="60325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5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0 w 8"/>
                <a:gd name="T25" fmla="*/ 0 h 10"/>
                <a:gd name="T26" fmla="*/ 2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2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5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6 w 8"/>
                <a:gd name="T49" fmla="*/ 0 h 10"/>
                <a:gd name="T50" fmla="*/ 7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7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3" name="Freeform 89"/>
            <p:cNvSpPr>
              <a:spLocks/>
            </p:cNvSpPr>
            <p:nvPr/>
          </p:nvSpPr>
          <p:spPr bwMode="auto">
            <a:xfrm>
              <a:off x="5850646" y="4303437"/>
              <a:ext cx="38100" cy="77788"/>
            </a:xfrm>
            <a:custGeom>
              <a:avLst/>
              <a:gdLst>
                <a:gd name="T0" fmla="*/ 5 w 5"/>
                <a:gd name="T1" fmla="*/ 1 h 10"/>
                <a:gd name="T2" fmla="*/ 5 w 5"/>
                <a:gd name="T3" fmla="*/ 2 h 10"/>
                <a:gd name="T4" fmla="*/ 4 w 5"/>
                <a:gd name="T5" fmla="*/ 2 h 10"/>
                <a:gd name="T6" fmla="*/ 3 w 5"/>
                <a:gd name="T7" fmla="*/ 2 h 10"/>
                <a:gd name="T8" fmla="*/ 2 w 5"/>
                <a:gd name="T9" fmla="*/ 3 h 10"/>
                <a:gd name="T10" fmla="*/ 2 w 5"/>
                <a:gd name="T11" fmla="*/ 4 h 10"/>
                <a:gd name="T12" fmla="*/ 2 w 5"/>
                <a:gd name="T13" fmla="*/ 9 h 10"/>
                <a:gd name="T14" fmla="*/ 2 w 5"/>
                <a:gd name="T15" fmla="*/ 10 h 10"/>
                <a:gd name="T16" fmla="*/ 1 w 5"/>
                <a:gd name="T17" fmla="*/ 10 h 10"/>
                <a:gd name="T18" fmla="*/ 0 w 5"/>
                <a:gd name="T19" fmla="*/ 10 h 10"/>
                <a:gd name="T20" fmla="*/ 0 w 5"/>
                <a:gd name="T21" fmla="*/ 10 h 10"/>
                <a:gd name="T22" fmla="*/ 0 w 5"/>
                <a:gd name="T23" fmla="*/ 9 h 10"/>
                <a:gd name="T24" fmla="*/ 0 w 5"/>
                <a:gd name="T25" fmla="*/ 1 h 10"/>
                <a:gd name="T26" fmla="*/ 0 w 5"/>
                <a:gd name="T27" fmla="*/ 0 h 10"/>
                <a:gd name="T28" fmla="*/ 0 w 5"/>
                <a:gd name="T29" fmla="*/ 0 h 10"/>
                <a:gd name="T30" fmla="*/ 1 w 5"/>
                <a:gd name="T31" fmla="*/ 0 h 10"/>
                <a:gd name="T32" fmla="*/ 2 w 5"/>
                <a:gd name="T33" fmla="*/ 0 h 10"/>
                <a:gd name="T34" fmla="*/ 2 w 5"/>
                <a:gd name="T35" fmla="*/ 1 h 10"/>
                <a:gd name="T36" fmla="*/ 2 w 5"/>
                <a:gd name="T37" fmla="*/ 2 h 10"/>
                <a:gd name="T38" fmla="*/ 3 w 5"/>
                <a:gd name="T39" fmla="*/ 0 h 10"/>
                <a:gd name="T40" fmla="*/ 5 w 5"/>
                <a:gd name="T41" fmla="*/ 0 h 10"/>
                <a:gd name="T42" fmla="*/ 5 w 5"/>
                <a:gd name="T43" fmla="*/ 0 h 10"/>
                <a:gd name="T44" fmla="*/ 5 w 5"/>
                <a:gd name="T45" fmla="*/ 0 h 10"/>
                <a:gd name="T46" fmla="*/ 5 w 5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10">
                  <a:moveTo>
                    <a:pt x="5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4" name="Freeform 90"/>
            <p:cNvSpPr>
              <a:spLocks/>
            </p:cNvSpPr>
            <p:nvPr/>
          </p:nvSpPr>
          <p:spPr bwMode="auto">
            <a:xfrm>
              <a:off x="5896684" y="4303437"/>
              <a:ext cx="52387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5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3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7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6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5" name="Freeform 91"/>
            <p:cNvSpPr>
              <a:spLocks noEditPoints="1"/>
            </p:cNvSpPr>
            <p:nvPr/>
          </p:nvSpPr>
          <p:spPr bwMode="auto">
            <a:xfrm>
              <a:off x="5957009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6 w 9"/>
                <a:gd name="T11" fmla="*/ 14 h 14"/>
                <a:gd name="T12" fmla="*/ 4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1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4 w 9"/>
                <a:gd name="T25" fmla="*/ 4 h 14"/>
                <a:gd name="T26" fmla="*/ 6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9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9 w 9"/>
                <a:gd name="T43" fmla="*/ 14 h 14"/>
                <a:gd name="T44" fmla="*/ 8 w 9"/>
                <a:gd name="T45" fmla="*/ 14 h 14"/>
                <a:gd name="T46" fmla="*/ 7 w 9"/>
                <a:gd name="T47" fmla="*/ 8 h 14"/>
                <a:gd name="T48" fmla="*/ 7 w 9"/>
                <a:gd name="T49" fmla="*/ 7 h 14"/>
                <a:gd name="T50" fmla="*/ 6 w 9"/>
                <a:gd name="T51" fmla="*/ 6 h 14"/>
                <a:gd name="T52" fmla="*/ 6 w 9"/>
                <a:gd name="T53" fmla="*/ 5 h 14"/>
                <a:gd name="T54" fmla="*/ 5 w 9"/>
                <a:gd name="T55" fmla="*/ 5 h 14"/>
                <a:gd name="T56" fmla="*/ 3 w 9"/>
                <a:gd name="T57" fmla="*/ 6 h 14"/>
                <a:gd name="T58" fmla="*/ 3 w 9"/>
                <a:gd name="T59" fmla="*/ 8 h 14"/>
                <a:gd name="T60" fmla="*/ 3 w 9"/>
                <a:gd name="T61" fmla="*/ 10 h 14"/>
                <a:gd name="T62" fmla="*/ 3 w 9"/>
                <a:gd name="T63" fmla="*/ 12 h 14"/>
                <a:gd name="T64" fmla="*/ 5 w 9"/>
                <a:gd name="T65" fmla="*/ 13 h 14"/>
                <a:gd name="T66" fmla="*/ 6 w 9"/>
                <a:gd name="T67" fmla="*/ 13 h 14"/>
                <a:gd name="T68" fmla="*/ 6 w 9"/>
                <a:gd name="T69" fmla="*/ 12 h 14"/>
                <a:gd name="T70" fmla="*/ 7 w 9"/>
                <a:gd name="T71" fmla="*/ 12 h 14"/>
                <a:gd name="T72" fmla="*/ 7 w 9"/>
                <a:gd name="T73" fmla="*/ 11 h 14"/>
                <a:gd name="T74" fmla="*/ 7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2" y="13"/>
                    <a:pt x="1" y="13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1" y="6"/>
                    <a:pt x="1" y="5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6" name="Freeform 92"/>
            <p:cNvSpPr>
              <a:spLocks noEditPoints="1"/>
            </p:cNvSpPr>
            <p:nvPr/>
          </p:nvSpPr>
          <p:spPr bwMode="auto">
            <a:xfrm>
              <a:off x="6047496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0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6 w 8"/>
                <a:gd name="T33" fmla="*/ 0 h 10"/>
                <a:gd name="T34" fmla="*/ 7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5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2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2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5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7" name="Freeform 93"/>
            <p:cNvSpPr>
              <a:spLocks/>
            </p:cNvSpPr>
            <p:nvPr/>
          </p:nvSpPr>
          <p:spPr bwMode="auto">
            <a:xfrm>
              <a:off x="6123696" y="4303437"/>
              <a:ext cx="69850" cy="107950"/>
            </a:xfrm>
            <a:custGeom>
              <a:avLst/>
              <a:gdLst>
                <a:gd name="T0" fmla="*/ 4 w 9"/>
                <a:gd name="T1" fmla="*/ 13 h 14"/>
                <a:gd name="T2" fmla="*/ 3 w 9"/>
                <a:gd name="T3" fmla="*/ 14 h 14"/>
                <a:gd name="T4" fmla="*/ 3 w 9"/>
                <a:gd name="T5" fmla="*/ 14 h 14"/>
                <a:gd name="T6" fmla="*/ 2 w 9"/>
                <a:gd name="T7" fmla="*/ 14 h 14"/>
                <a:gd name="T8" fmla="*/ 2 w 9"/>
                <a:gd name="T9" fmla="*/ 13 h 14"/>
                <a:gd name="T10" fmla="*/ 3 w 9"/>
                <a:gd name="T11" fmla="*/ 10 h 14"/>
                <a:gd name="T12" fmla="*/ 0 w 9"/>
                <a:gd name="T13" fmla="*/ 1 h 14"/>
                <a:gd name="T14" fmla="*/ 0 w 9"/>
                <a:gd name="T15" fmla="*/ 0 h 14"/>
                <a:gd name="T16" fmla="*/ 1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4 w 9"/>
                <a:gd name="T23" fmla="*/ 7 h 14"/>
                <a:gd name="T24" fmla="*/ 7 w 9"/>
                <a:gd name="T25" fmla="*/ 1 h 14"/>
                <a:gd name="T26" fmla="*/ 7 w 9"/>
                <a:gd name="T27" fmla="*/ 0 h 14"/>
                <a:gd name="T28" fmla="*/ 7 w 9"/>
                <a:gd name="T29" fmla="*/ 0 h 14"/>
                <a:gd name="T30" fmla="*/ 8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16" name="组合 9315"/>
          <p:cNvGrpSpPr/>
          <p:nvPr/>
        </p:nvGrpSpPr>
        <p:grpSpPr>
          <a:xfrm>
            <a:off x="6542796" y="4273274"/>
            <a:ext cx="366713" cy="138113"/>
            <a:chOff x="6542796" y="4273274"/>
            <a:chExt cx="366713" cy="138113"/>
          </a:xfrm>
        </p:grpSpPr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542796" y="4273274"/>
              <a:ext cx="38100" cy="107950"/>
            </a:xfrm>
            <a:custGeom>
              <a:avLst/>
              <a:gdLst>
                <a:gd name="T0" fmla="*/ 5 w 5"/>
                <a:gd name="T1" fmla="*/ 6 h 14"/>
                <a:gd name="T2" fmla="*/ 3 w 5"/>
                <a:gd name="T3" fmla="*/ 6 h 14"/>
                <a:gd name="T4" fmla="*/ 3 w 5"/>
                <a:gd name="T5" fmla="*/ 13 h 14"/>
                <a:gd name="T6" fmla="*/ 3 w 5"/>
                <a:gd name="T7" fmla="*/ 14 h 14"/>
                <a:gd name="T8" fmla="*/ 2 w 5"/>
                <a:gd name="T9" fmla="*/ 14 h 14"/>
                <a:gd name="T10" fmla="*/ 1 w 5"/>
                <a:gd name="T11" fmla="*/ 14 h 14"/>
                <a:gd name="T12" fmla="*/ 1 w 5"/>
                <a:gd name="T13" fmla="*/ 14 h 14"/>
                <a:gd name="T14" fmla="*/ 1 w 5"/>
                <a:gd name="T15" fmla="*/ 6 h 14"/>
                <a:gd name="T16" fmla="*/ 0 w 5"/>
                <a:gd name="T17" fmla="*/ 6 h 14"/>
                <a:gd name="T18" fmla="*/ 0 w 5"/>
                <a:gd name="T19" fmla="*/ 6 h 14"/>
                <a:gd name="T20" fmla="*/ 0 w 5"/>
                <a:gd name="T21" fmla="*/ 5 h 14"/>
                <a:gd name="T22" fmla="*/ 0 w 5"/>
                <a:gd name="T23" fmla="*/ 5 h 14"/>
                <a:gd name="T24" fmla="*/ 0 w 5"/>
                <a:gd name="T25" fmla="*/ 4 h 14"/>
                <a:gd name="T26" fmla="*/ 1 w 5"/>
                <a:gd name="T27" fmla="*/ 4 h 14"/>
                <a:gd name="T28" fmla="*/ 1 w 5"/>
                <a:gd name="T29" fmla="*/ 4 h 14"/>
                <a:gd name="T30" fmla="*/ 1 w 5"/>
                <a:gd name="T31" fmla="*/ 3 h 14"/>
                <a:gd name="T32" fmla="*/ 1 w 5"/>
                <a:gd name="T33" fmla="*/ 2 h 14"/>
                <a:gd name="T34" fmla="*/ 1 w 5"/>
                <a:gd name="T35" fmla="*/ 1 h 14"/>
                <a:gd name="T36" fmla="*/ 2 w 5"/>
                <a:gd name="T37" fmla="*/ 1 h 14"/>
                <a:gd name="T38" fmla="*/ 3 w 5"/>
                <a:gd name="T39" fmla="*/ 0 h 14"/>
                <a:gd name="T40" fmla="*/ 4 w 5"/>
                <a:gd name="T41" fmla="*/ 0 h 14"/>
                <a:gd name="T42" fmla="*/ 5 w 5"/>
                <a:gd name="T43" fmla="*/ 1 h 14"/>
                <a:gd name="T44" fmla="*/ 5 w 5"/>
                <a:gd name="T45" fmla="*/ 1 h 14"/>
                <a:gd name="T46" fmla="*/ 5 w 5"/>
                <a:gd name="T47" fmla="*/ 1 h 14"/>
                <a:gd name="T48" fmla="*/ 5 w 5"/>
                <a:gd name="T49" fmla="*/ 2 h 14"/>
                <a:gd name="T50" fmla="*/ 5 w 5"/>
                <a:gd name="T51" fmla="*/ 2 h 14"/>
                <a:gd name="T52" fmla="*/ 4 w 5"/>
                <a:gd name="T53" fmla="*/ 2 h 14"/>
                <a:gd name="T54" fmla="*/ 4 w 5"/>
                <a:gd name="T55" fmla="*/ 2 h 14"/>
                <a:gd name="T56" fmla="*/ 3 w 5"/>
                <a:gd name="T57" fmla="*/ 2 h 14"/>
                <a:gd name="T58" fmla="*/ 3 w 5"/>
                <a:gd name="T59" fmla="*/ 3 h 14"/>
                <a:gd name="T60" fmla="*/ 3 w 5"/>
                <a:gd name="T61" fmla="*/ 4 h 14"/>
                <a:gd name="T62" fmla="*/ 3 w 5"/>
                <a:gd name="T63" fmla="*/ 4 h 14"/>
                <a:gd name="T64" fmla="*/ 5 w 5"/>
                <a:gd name="T65" fmla="*/ 4 h 14"/>
                <a:gd name="T66" fmla="*/ 5 w 5"/>
                <a:gd name="T67" fmla="*/ 4 h 14"/>
                <a:gd name="T68" fmla="*/ 5 w 5"/>
                <a:gd name="T69" fmla="*/ 5 h 14"/>
                <a:gd name="T70" fmla="*/ 5 w 5"/>
                <a:gd name="T71" fmla="*/ 5 h 14"/>
                <a:gd name="T72" fmla="*/ 5 w 5"/>
                <a:gd name="T73" fmla="*/ 6 h 14"/>
                <a:gd name="T74" fmla="*/ 5 w 5"/>
                <a:gd name="T7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14">
                  <a:moveTo>
                    <a:pt x="5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6596771" y="4303437"/>
              <a:ext cx="38100" cy="77788"/>
            </a:xfrm>
            <a:custGeom>
              <a:avLst/>
              <a:gdLst>
                <a:gd name="T0" fmla="*/ 5 w 5"/>
                <a:gd name="T1" fmla="*/ 1 h 10"/>
                <a:gd name="T2" fmla="*/ 5 w 5"/>
                <a:gd name="T3" fmla="*/ 2 h 10"/>
                <a:gd name="T4" fmla="*/ 4 w 5"/>
                <a:gd name="T5" fmla="*/ 2 h 10"/>
                <a:gd name="T6" fmla="*/ 3 w 5"/>
                <a:gd name="T7" fmla="*/ 2 h 10"/>
                <a:gd name="T8" fmla="*/ 2 w 5"/>
                <a:gd name="T9" fmla="*/ 3 h 10"/>
                <a:gd name="T10" fmla="*/ 2 w 5"/>
                <a:gd name="T11" fmla="*/ 4 h 10"/>
                <a:gd name="T12" fmla="*/ 2 w 5"/>
                <a:gd name="T13" fmla="*/ 9 h 10"/>
                <a:gd name="T14" fmla="*/ 2 w 5"/>
                <a:gd name="T15" fmla="*/ 10 h 10"/>
                <a:gd name="T16" fmla="*/ 1 w 5"/>
                <a:gd name="T17" fmla="*/ 10 h 10"/>
                <a:gd name="T18" fmla="*/ 0 w 5"/>
                <a:gd name="T19" fmla="*/ 10 h 10"/>
                <a:gd name="T20" fmla="*/ 0 w 5"/>
                <a:gd name="T21" fmla="*/ 10 h 10"/>
                <a:gd name="T22" fmla="*/ 0 w 5"/>
                <a:gd name="T23" fmla="*/ 9 h 10"/>
                <a:gd name="T24" fmla="*/ 0 w 5"/>
                <a:gd name="T25" fmla="*/ 1 h 10"/>
                <a:gd name="T26" fmla="*/ 0 w 5"/>
                <a:gd name="T27" fmla="*/ 0 h 10"/>
                <a:gd name="T28" fmla="*/ 0 w 5"/>
                <a:gd name="T29" fmla="*/ 0 h 10"/>
                <a:gd name="T30" fmla="*/ 1 w 5"/>
                <a:gd name="T31" fmla="*/ 0 h 10"/>
                <a:gd name="T32" fmla="*/ 2 w 5"/>
                <a:gd name="T33" fmla="*/ 0 h 10"/>
                <a:gd name="T34" fmla="*/ 2 w 5"/>
                <a:gd name="T35" fmla="*/ 1 h 10"/>
                <a:gd name="T36" fmla="*/ 2 w 5"/>
                <a:gd name="T37" fmla="*/ 2 h 10"/>
                <a:gd name="T38" fmla="*/ 3 w 5"/>
                <a:gd name="T39" fmla="*/ 0 h 10"/>
                <a:gd name="T40" fmla="*/ 5 w 5"/>
                <a:gd name="T41" fmla="*/ 0 h 10"/>
                <a:gd name="T42" fmla="*/ 5 w 5"/>
                <a:gd name="T43" fmla="*/ 0 h 10"/>
                <a:gd name="T44" fmla="*/ 5 w 5"/>
                <a:gd name="T45" fmla="*/ 0 h 10"/>
                <a:gd name="T46" fmla="*/ 5 w 5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10">
                  <a:moveTo>
                    <a:pt x="5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6"/>
            <p:cNvSpPr>
              <a:spLocks noEditPoints="1"/>
            </p:cNvSpPr>
            <p:nvPr/>
          </p:nvSpPr>
          <p:spPr bwMode="auto">
            <a:xfrm>
              <a:off x="6649159" y="4281212"/>
              <a:ext cx="15875" cy="100013"/>
            </a:xfrm>
            <a:custGeom>
              <a:avLst/>
              <a:gdLst>
                <a:gd name="T0" fmla="*/ 0 w 2"/>
                <a:gd name="T1" fmla="*/ 1 h 13"/>
                <a:gd name="T2" fmla="*/ 0 w 2"/>
                <a:gd name="T3" fmla="*/ 1 h 13"/>
                <a:gd name="T4" fmla="*/ 0 w 2"/>
                <a:gd name="T5" fmla="*/ 1 h 13"/>
                <a:gd name="T6" fmla="*/ 0 w 2"/>
                <a:gd name="T7" fmla="*/ 0 h 13"/>
                <a:gd name="T8" fmla="*/ 0 w 2"/>
                <a:gd name="T9" fmla="*/ 0 h 13"/>
                <a:gd name="T10" fmla="*/ 0 w 2"/>
                <a:gd name="T11" fmla="*/ 0 h 13"/>
                <a:gd name="T12" fmla="*/ 1 w 2"/>
                <a:gd name="T13" fmla="*/ 0 h 13"/>
                <a:gd name="T14" fmla="*/ 2 w 2"/>
                <a:gd name="T15" fmla="*/ 0 h 13"/>
                <a:gd name="T16" fmla="*/ 2 w 2"/>
                <a:gd name="T17" fmla="*/ 0 h 13"/>
                <a:gd name="T18" fmla="*/ 2 w 2"/>
                <a:gd name="T19" fmla="*/ 1 h 13"/>
                <a:gd name="T20" fmla="*/ 2 w 2"/>
                <a:gd name="T21" fmla="*/ 1 h 13"/>
                <a:gd name="T22" fmla="*/ 1 w 2"/>
                <a:gd name="T23" fmla="*/ 1 h 13"/>
                <a:gd name="T24" fmla="*/ 0 w 2"/>
                <a:gd name="T25" fmla="*/ 1 h 13"/>
                <a:gd name="T26" fmla="*/ 1 w 2"/>
                <a:gd name="T27" fmla="*/ 13 h 13"/>
                <a:gd name="T28" fmla="*/ 0 w 2"/>
                <a:gd name="T29" fmla="*/ 13 h 13"/>
                <a:gd name="T30" fmla="*/ 0 w 2"/>
                <a:gd name="T31" fmla="*/ 13 h 13"/>
                <a:gd name="T32" fmla="*/ 0 w 2"/>
                <a:gd name="T33" fmla="*/ 12 h 13"/>
                <a:gd name="T34" fmla="*/ 0 w 2"/>
                <a:gd name="T35" fmla="*/ 4 h 13"/>
                <a:gd name="T36" fmla="*/ 0 w 2"/>
                <a:gd name="T37" fmla="*/ 3 h 13"/>
                <a:gd name="T38" fmla="*/ 0 w 2"/>
                <a:gd name="T39" fmla="*/ 3 h 13"/>
                <a:gd name="T40" fmla="*/ 1 w 2"/>
                <a:gd name="T41" fmla="*/ 3 h 13"/>
                <a:gd name="T42" fmla="*/ 2 w 2"/>
                <a:gd name="T43" fmla="*/ 3 h 13"/>
                <a:gd name="T44" fmla="*/ 2 w 2"/>
                <a:gd name="T45" fmla="*/ 4 h 13"/>
                <a:gd name="T46" fmla="*/ 2 w 2"/>
                <a:gd name="T47" fmla="*/ 12 h 13"/>
                <a:gd name="T48" fmla="*/ 2 w 2"/>
                <a:gd name="T49" fmla="*/ 13 h 13"/>
                <a:gd name="T50" fmla="*/ 1 w 2"/>
                <a:gd name="T5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1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  <a:close/>
                  <a:moveTo>
                    <a:pt x="1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1" y="13"/>
                    <a:pt x="1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6680909" y="4273274"/>
              <a:ext cx="60325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7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3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3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6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6763459" y="4303437"/>
              <a:ext cx="69850" cy="77788"/>
            </a:xfrm>
            <a:custGeom>
              <a:avLst/>
              <a:gdLst>
                <a:gd name="T0" fmla="*/ 8 w 9"/>
                <a:gd name="T1" fmla="*/ 10 h 10"/>
                <a:gd name="T2" fmla="*/ 7 w 9"/>
                <a:gd name="T3" fmla="*/ 10 h 10"/>
                <a:gd name="T4" fmla="*/ 7 w 9"/>
                <a:gd name="T5" fmla="*/ 10 h 10"/>
                <a:gd name="T6" fmla="*/ 7 w 9"/>
                <a:gd name="T7" fmla="*/ 9 h 10"/>
                <a:gd name="T8" fmla="*/ 7 w 9"/>
                <a:gd name="T9" fmla="*/ 9 h 10"/>
                <a:gd name="T10" fmla="*/ 5 w 9"/>
                <a:gd name="T11" fmla="*/ 10 h 10"/>
                <a:gd name="T12" fmla="*/ 3 w 9"/>
                <a:gd name="T13" fmla="*/ 10 h 10"/>
                <a:gd name="T14" fmla="*/ 2 w 9"/>
                <a:gd name="T15" fmla="*/ 10 h 10"/>
                <a:gd name="T16" fmla="*/ 1 w 9"/>
                <a:gd name="T17" fmla="*/ 9 h 10"/>
                <a:gd name="T18" fmla="*/ 0 w 9"/>
                <a:gd name="T19" fmla="*/ 7 h 10"/>
                <a:gd name="T20" fmla="*/ 0 w 9"/>
                <a:gd name="T21" fmla="*/ 5 h 10"/>
                <a:gd name="T22" fmla="*/ 1 w 9"/>
                <a:gd name="T23" fmla="*/ 1 h 10"/>
                <a:gd name="T24" fmla="*/ 3 w 9"/>
                <a:gd name="T25" fmla="*/ 0 h 10"/>
                <a:gd name="T26" fmla="*/ 5 w 9"/>
                <a:gd name="T27" fmla="*/ 0 h 10"/>
                <a:gd name="T28" fmla="*/ 7 w 9"/>
                <a:gd name="T29" fmla="*/ 1 h 10"/>
                <a:gd name="T30" fmla="*/ 7 w 9"/>
                <a:gd name="T31" fmla="*/ 1 h 10"/>
                <a:gd name="T32" fmla="*/ 7 w 9"/>
                <a:gd name="T33" fmla="*/ 0 h 10"/>
                <a:gd name="T34" fmla="*/ 8 w 9"/>
                <a:gd name="T35" fmla="*/ 0 h 10"/>
                <a:gd name="T36" fmla="*/ 9 w 9"/>
                <a:gd name="T37" fmla="*/ 0 h 10"/>
                <a:gd name="T38" fmla="*/ 9 w 9"/>
                <a:gd name="T39" fmla="*/ 1 h 10"/>
                <a:gd name="T40" fmla="*/ 9 w 9"/>
                <a:gd name="T41" fmla="*/ 9 h 10"/>
                <a:gd name="T42" fmla="*/ 9 w 9"/>
                <a:gd name="T43" fmla="*/ 10 h 10"/>
                <a:gd name="T44" fmla="*/ 8 w 9"/>
                <a:gd name="T45" fmla="*/ 10 h 10"/>
                <a:gd name="T46" fmla="*/ 6 w 9"/>
                <a:gd name="T47" fmla="*/ 4 h 10"/>
                <a:gd name="T48" fmla="*/ 6 w 9"/>
                <a:gd name="T49" fmla="*/ 3 h 10"/>
                <a:gd name="T50" fmla="*/ 6 w 9"/>
                <a:gd name="T51" fmla="*/ 2 h 10"/>
                <a:gd name="T52" fmla="*/ 5 w 9"/>
                <a:gd name="T53" fmla="*/ 2 h 10"/>
                <a:gd name="T54" fmla="*/ 4 w 9"/>
                <a:gd name="T55" fmla="*/ 1 h 10"/>
                <a:gd name="T56" fmla="*/ 3 w 9"/>
                <a:gd name="T57" fmla="*/ 2 h 10"/>
                <a:gd name="T58" fmla="*/ 2 w 9"/>
                <a:gd name="T59" fmla="*/ 4 h 10"/>
                <a:gd name="T60" fmla="*/ 2 w 9"/>
                <a:gd name="T61" fmla="*/ 6 h 10"/>
                <a:gd name="T62" fmla="*/ 3 w 9"/>
                <a:gd name="T63" fmla="*/ 8 h 10"/>
                <a:gd name="T64" fmla="*/ 4 w 9"/>
                <a:gd name="T65" fmla="*/ 9 h 10"/>
                <a:gd name="T66" fmla="*/ 5 w 9"/>
                <a:gd name="T67" fmla="*/ 9 h 10"/>
                <a:gd name="T68" fmla="*/ 6 w 9"/>
                <a:gd name="T69" fmla="*/ 8 h 10"/>
                <a:gd name="T70" fmla="*/ 6 w 9"/>
                <a:gd name="T71" fmla="*/ 7 h 10"/>
                <a:gd name="T72" fmla="*/ 6 w 9"/>
                <a:gd name="T73" fmla="*/ 7 h 10"/>
                <a:gd name="T74" fmla="*/ 6 w 9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1" y="9"/>
                    <a:pt x="1" y="9"/>
                  </a:cubicBezTo>
                  <a:cubicBezTo>
                    <a:pt x="1" y="9"/>
                    <a:pt x="1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6839659" y="4303437"/>
              <a:ext cx="69850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4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8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8" name="Freeform 94"/>
            <p:cNvSpPr>
              <a:spLocks/>
            </p:cNvSpPr>
            <p:nvPr/>
          </p:nvSpPr>
          <p:spPr bwMode="auto">
            <a:xfrm>
              <a:off x="6542796" y="4273274"/>
              <a:ext cx="38100" cy="107950"/>
            </a:xfrm>
            <a:custGeom>
              <a:avLst/>
              <a:gdLst>
                <a:gd name="T0" fmla="*/ 5 w 5"/>
                <a:gd name="T1" fmla="*/ 6 h 14"/>
                <a:gd name="T2" fmla="*/ 3 w 5"/>
                <a:gd name="T3" fmla="*/ 6 h 14"/>
                <a:gd name="T4" fmla="*/ 3 w 5"/>
                <a:gd name="T5" fmla="*/ 13 h 14"/>
                <a:gd name="T6" fmla="*/ 3 w 5"/>
                <a:gd name="T7" fmla="*/ 14 h 14"/>
                <a:gd name="T8" fmla="*/ 2 w 5"/>
                <a:gd name="T9" fmla="*/ 14 h 14"/>
                <a:gd name="T10" fmla="*/ 1 w 5"/>
                <a:gd name="T11" fmla="*/ 14 h 14"/>
                <a:gd name="T12" fmla="*/ 1 w 5"/>
                <a:gd name="T13" fmla="*/ 14 h 14"/>
                <a:gd name="T14" fmla="*/ 1 w 5"/>
                <a:gd name="T15" fmla="*/ 6 h 14"/>
                <a:gd name="T16" fmla="*/ 0 w 5"/>
                <a:gd name="T17" fmla="*/ 6 h 14"/>
                <a:gd name="T18" fmla="*/ 0 w 5"/>
                <a:gd name="T19" fmla="*/ 6 h 14"/>
                <a:gd name="T20" fmla="*/ 0 w 5"/>
                <a:gd name="T21" fmla="*/ 5 h 14"/>
                <a:gd name="T22" fmla="*/ 0 w 5"/>
                <a:gd name="T23" fmla="*/ 5 h 14"/>
                <a:gd name="T24" fmla="*/ 0 w 5"/>
                <a:gd name="T25" fmla="*/ 4 h 14"/>
                <a:gd name="T26" fmla="*/ 1 w 5"/>
                <a:gd name="T27" fmla="*/ 4 h 14"/>
                <a:gd name="T28" fmla="*/ 1 w 5"/>
                <a:gd name="T29" fmla="*/ 4 h 14"/>
                <a:gd name="T30" fmla="*/ 1 w 5"/>
                <a:gd name="T31" fmla="*/ 3 h 14"/>
                <a:gd name="T32" fmla="*/ 1 w 5"/>
                <a:gd name="T33" fmla="*/ 2 h 14"/>
                <a:gd name="T34" fmla="*/ 1 w 5"/>
                <a:gd name="T35" fmla="*/ 1 h 14"/>
                <a:gd name="T36" fmla="*/ 2 w 5"/>
                <a:gd name="T37" fmla="*/ 1 h 14"/>
                <a:gd name="T38" fmla="*/ 3 w 5"/>
                <a:gd name="T39" fmla="*/ 0 h 14"/>
                <a:gd name="T40" fmla="*/ 4 w 5"/>
                <a:gd name="T41" fmla="*/ 0 h 14"/>
                <a:gd name="T42" fmla="*/ 5 w 5"/>
                <a:gd name="T43" fmla="*/ 1 h 14"/>
                <a:gd name="T44" fmla="*/ 5 w 5"/>
                <a:gd name="T45" fmla="*/ 1 h 14"/>
                <a:gd name="T46" fmla="*/ 5 w 5"/>
                <a:gd name="T47" fmla="*/ 1 h 14"/>
                <a:gd name="T48" fmla="*/ 5 w 5"/>
                <a:gd name="T49" fmla="*/ 2 h 14"/>
                <a:gd name="T50" fmla="*/ 5 w 5"/>
                <a:gd name="T51" fmla="*/ 2 h 14"/>
                <a:gd name="T52" fmla="*/ 4 w 5"/>
                <a:gd name="T53" fmla="*/ 2 h 14"/>
                <a:gd name="T54" fmla="*/ 4 w 5"/>
                <a:gd name="T55" fmla="*/ 2 h 14"/>
                <a:gd name="T56" fmla="*/ 3 w 5"/>
                <a:gd name="T57" fmla="*/ 2 h 14"/>
                <a:gd name="T58" fmla="*/ 3 w 5"/>
                <a:gd name="T59" fmla="*/ 3 h 14"/>
                <a:gd name="T60" fmla="*/ 3 w 5"/>
                <a:gd name="T61" fmla="*/ 4 h 14"/>
                <a:gd name="T62" fmla="*/ 3 w 5"/>
                <a:gd name="T63" fmla="*/ 4 h 14"/>
                <a:gd name="T64" fmla="*/ 5 w 5"/>
                <a:gd name="T65" fmla="*/ 4 h 14"/>
                <a:gd name="T66" fmla="*/ 5 w 5"/>
                <a:gd name="T67" fmla="*/ 4 h 14"/>
                <a:gd name="T68" fmla="*/ 5 w 5"/>
                <a:gd name="T69" fmla="*/ 5 h 14"/>
                <a:gd name="T70" fmla="*/ 5 w 5"/>
                <a:gd name="T71" fmla="*/ 5 h 14"/>
                <a:gd name="T72" fmla="*/ 5 w 5"/>
                <a:gd name="T73" fmla="*/ 6 h 14"/>
                <a:gd name="T74" fmla="*/ 5 w 5"/>
                <a:gd name="T7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14">
                  <a:moveTo>
                    <a:pt x="5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9" name="Freeform 95"/>
            <p:cNvSpPr>
              <a:spLocks/>
            </p:cNvSpPr>
            <p:nvPr/>
          </p:nvSpPr>
          <p:spPr bwMode="auto">
            <a:xfrm>
              <a:off x="6596771" y="4303437"/>
              <a:ext cx="38100" cy="77788"/>
            </a:xfrm>
            <a:custGeom>
              <a:avLst/>
              <a:gdLst>
                <a:gd name="T0" fmla="*/ 5 w 5"/>
                <a:gd name="T1" fmla="*/ 1 h 10"/>
                <a:gd name="T2" fmla="*/ 5 w 5"/>
                <a:gd name="T3" fmla="*/ 2 h 10"/>
                <a:gd name="T4" fmla="*/ 4 w 5"/>
                <a:gd name="T5" fmla="*/ 2 h 10"/>
                <a:gd name="T6" fmla="*/ 3 w 5"/>
                <a:gd name="T7" fmla="*/ 2 h 10"/>
                <a:gd name="T8" fmla="*/ 2 w 5"/>
                <a:gd name="T9" fmla="*/ 3 h 10"/>
                <a:gd name="T10" fmla="*/ 2 w 5"/>
                <a:gd name="T11" fmla="*/ 4 h 10"/>
                <a:gd name="T12" fmla="*/ 2 w 5"/>
                <a:gd name="T13" fmla="*/ 9 h 10"/>
                <a:gd name="T14" fmla="*/ 2 w 5"/>
                <a:gd name="T15" fmla="*/ 10 h 10"/>
                <a:gd name="T16" fmla="*/ 1 w 5"/>
                <a:gd name="T17" fmla="*/ 10 h 10"/>
                <a:gd name="T18" fmla="*/ 0 w 5"/>
                <a:gd name="T19" fmla="*/ 10 h 10"/>
                <a:gd name="T20" fmla="*/ 0 w 5"/>
                <a:gd name="T21" fmla="*/ 10 h 10"/>
                <a:gd name="T22" fmla="*/ 0 w 5"/>
                <a:gd name="T23" fmla="*/ 9 h 10"/>
                <a:gd name="T24" fmla="*/ 0 w 5"/>
                <a:gd name="T25" fmla="*/ 1 h 10"/>
                <a:gd name="T26" fmla="*/ 0 w 5"/>
                <a:gd name="T27" fmla="*/ 0 h 10"/>
                <a:gd name="T28" fmla="*/ 0 w 5"/>
                <a:gd name="T29" fmla="*/ 0 h 10"/>
                <a:gd name="T30" fmla="*/ 1 w 5"/>
                <a:gd name="T31" fmla="*/ 0 h 10"/>
                <a:gd name="T32" fmla="*/ 2 w 5"/>
                <a:gd name="T33" fmla="*/ 0 h 10"/>
                <a:gd name="T34" fmla="*/ 2 w 5"/>
                <a:gd name="T35" fmla="*/ 1 h 10"/>
                <a:gd name="T36" fmla="*/ 2 w 5"/>
                <a:gd name="T37" fmla="*/ 2 h 10"/>
                <a:gd name="T38" fmla="*/ 3 w 5"/>
                <a:gd name="T39" fmla="*/ 0 h 10"/>
                <a:gd name="T40" fmla="*/ 5 w 5"/>
                <a:gd name="T41" fmla="*/ 0 h 10"/>
                <a:gd name="T42" fmla="*/ 5 w 5"/>
                <a:gd name="T43" fmla="*/ 0 h 10"/>
                <a:gd name="T44" fmla="*/ 5 w 5"/>
                <a:gd name="T45" fmla="*/ 0 h 10"/>
                <a:gd name="T46" fmla="*/ 5 w 5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10">
                  <a:moveTo>
                    <a:pt x="5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0" name="Freeform 96"/>
            <p:cNvSpPr>
              <a:spLocks noEditPoints="1"/>
            </p:cNvSpPr>
            <p:nvPr/>
          </p:nvSpPr>
          <p:spPr bwMode="auto">
            <a:xfrm>
              <a:off x="6649159" y="4281212"/>
              <a:ext cx="15875" cy="100013"/>
            </a:xfrm>
            <a:custGeom>
              <a:avLst/>
              <a:gdLst>
                <a:gd name="T0" fmla="*/ 0 w 2"/>
                <a:gd name="T1" fmla="*/ 1 h 13"/>
                <a:gd name="T2" fmla="*/ 0 w 2"/>
                <a:gd name="T3" fmla="*/ 1 h 13"/>
                <a:gd name="T4" fmla="*/ 0 w 2"/>
                <a:gd name="T5" fmla="*/ 1 h 13"/>
                <a:gd name="T6" fmla="*/ 0 w 2"/>
                <a:gd name="T7" fmla="*/ 0 h 13"/>
                <a:gd name="T8" fmla="*/ 0 w 2"/>
                <a:gd name="T9" fmla="*/ 0 h 13"/>
                <a:gd name="T10" fmla="*/ 0 w 2"/>
                <a:gd name="T11" fmla="*/ 0 h 13"/>
                <a:gd name="T12" fmla="*/ 1 w 2"/>
                <a:gd name="T13" fmla="*/ 0 h 13"/>
                <a:gd name="T14" fmla="*/ 2 w 2"/>
                <a:gd name="T15" fmla="*/ 0 h 13"/>
                <a:gd name="T16" fmla="*/ 2 w 2"/>
                <a:gd name="T17" fmla="*/ 0 h 13"/>
                <a:gd name="T18" fmla="*/ 2 w 2"/>
                <a:gd name="T19" fmla="*/ 1 h 13"/>
                <a:gd name="T20" fmla="*/ 2 w 2"/>
                <a:gd name="T21" fmla="*/ 1 h 13"/>
                <a:gd name="T22" fmla="*/ 1 w 2"/>
                <a:gd name="T23" fmla="*/ 1 h 13"/>
                <a:gd name="T24" fmla="*/ 0 w 2"/>
                <a:gd name="T25" fmla="*/ 1 h 13"/>
                <a:gd name="T26" fmla="*/ 1 w 2"/>
                <a:gd name="T27" fmla="*/ 13 h 13"/>
                <a:gd name="T28" fmla="*/ 0 w 2"/>
                <a:gd name="T29" fmla="*/ 13 h 13"/>
                <a:gd name="T30" fmla="*/ 0 w 2"/>
                <a:gd name="T31" fmla="*/ 13 h 13"/>
                <a:gd name="T32" fmla="*/ 0 w 2"/>
                <a:gd name="T33" fmla="*/ 12 h 13"/>
                <a:gd name="T34" fmla="*/ 0 w 2"/>
                <a:gd name="T35" fmla="*/ 4 h 13"/>
                <a:gd name="T36" fmla="*/ 0 w 2"/>
                <a:gd name="T37" fmla="*/ 3 h 13"/>
                <a:gd name="T38" fmla="*/ 0 w 2"/>
                <a:gd name="T39" fmla="*/ 3 h 13"/>
                <a:gd name="T40" fmla="*/ 1 w 2"/>
                <a:gd name="T41" fmla="*/ 3 h 13"/>
                <a:gd name="T42" fmla="*/ 2 w 2"/>
                <a:gd name="T43" fmla="*/ 3 h 13"/>
                <a:gd name="T44" fmla="*/ 2 w 2"/>
                <a:gd name="T45" fmla="*/ 4 h 13"/>
                <a:gd name="T46" fmla="*/ 2 w 2"/>
                <a:gd name="T47" fmla="*/ 12 h 13"/>
                <a:gd name="T48" fmla="*/ 2 w 2"/>
                <a:gd name="T49" fmla="*/ 13 h 13"/>
                <a:gd name="T50" fmla="*/ 1 w 2"/>
                <a:gd name="T5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1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  <a:close/>
                  <a:moveTo>
                    <a:pt x="1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1" y="13"/>
                    <a:pt x="1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1" name="Freeform 97"/>
            <p:cNvSpPr>
              <a:spLocks noEditPoints="1"/>
            </p:cNvSpPr>
            <p:nvPr/>
          </p:nvSpPr>
          <p:spPr bwMode="auto">
            <a:xfrm>
              <a:off x="6680909" y="4273274"/>
              <a:ext cx="60325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7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3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3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6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2" name="Freeform 98"/>
            <p:cNvSpPr>
              <a:spLocks noEditPoints="1"/>
            </p:cNvSpPr>
            <p:nvPr/>
          </p:nvSpPr>
          <p:spPr bwMode="auto">
            <a:xfrm>
              <a:off x="6763459" y="4303437"/>
              <a:ext cx="69850" cy="77788"/>
            </a:xfrm>
            <a:custGeom>
              <a:avLst/>
              <a:gdLst>
                <a:gd name="T0" fmla="*/ 8 w 9"/>
                <a:gd name="T1" fmla="*/ 10 h 10"/>
                <a:gd name="T2" fmla="*/ 7 w 9"/>
                <a:gd name="T3" fmla="*/ 10 h 10"/>
                <a:gd name="T4" fmla="*/ 7 w 9"/>
                <a:gd name="T5" fmla="*/ 10 h 10"/>
                <a:gd name="T6" fmla="*/ 7 w 9"/>
                <a:gd name="T7" fmla="*/ 9 h 10"/>
                <a:gd name="T8" fmla="*/ 7 w 9"/>
                <a:gd name="T9" fmla="*/ 9 h 10"/>
                <a:gd name="T10" fmla="*/ 5 w 9"/>
                <a:gd name="T11" fmla="*/ 10 h 10"/>
                <a:gd name="T12" fmla="*/ 3 w 9"/>
                <a:gd name="T13" fmla="*/ 10 h 10"/>
                <a:gd name="T14" fmla="*/ 2 w 9"/>
                <a:gd name="T15" fmla="*/ 10 h 10"/>
                <a:gd name="T16" fmla="*/ 1 w 9"/>
                <a:gd name="T17" fmla="*/ 9 h 10"/>
                <a:gd name="T18" fmla="*/ 0 w 9"/>
                <a:gd name="T19" fmla="*/ 7 h 10"/>
                <a:gd name="T20" fmla="*/ 0 w 9"/>
                <a:gd name="T21" fmla="*/ 5 h 10"/>
                <a:gd name="T22" fmla="*/ 1 w 9"/>
                <a:gd name="T23" fmla="*/ 1 h 10"/>
                <a:gd name="T24" fmla="*/ 3 w 9"/>
                <a:gd name="T25" fmla="*/ 0 h 10"/>
                <a:gd name="T26" fmla="*/ 5 w 9"/>
                <a:gd name="T27" fmla="*/ 0 h 10"/>
                <a:gd name="T28" fmla="*/ 7 w 9"/>
                <a:gd name="T29" fmla="*/ 1 h 10"/>
                <a:gd name="T30" fmla="*/ 7 w 9"/>
                <a:gd name="T31" fmla="*/ 1 h 10"/>
                <a:gd name="T32" fmla="*/ 7 w 9"/>
                <a:gd name="T33" fmla="*/ 0 h 10"/>
                <a:gd name="T34" fmla="*/ 8 w 9"/>
                <a:gd name="T35" fmla="*/ 0 h 10"/>
                <a:gd name="T36" fmla="*/ 9 w 9"/>
                <a:gd name="T37" fmla="*/ 0 h 10"/>
                <a:gd name="T38" fmla="*/ 9 w 9"/>
                <a:gd name="T39" fmla="*/ 1 h 10"/>
                <a:gd name="T40" fmla="*/ 9 w 9"/>
                <a:gd name="T41" fmla="*/ 9 h 10"/>
                <a:gd name="T42" fmla="*/ 9 w 9"/>
                <a:gd name="T43" fmla="*/ 10 h 10"/>
                <a:gd name="T44" fmla="*/ 8 w 9"/>
                <a:gd name="T45" fmla="*/ 10 h 10"/>
                <a:gd name="T46" fmla="*/ 6 w 9"/>
                <a:gd name="T47" fmla="*/ 4 h 10"/>
                <a:gd name="T48" fmla="*/ 6 w 9"/>
                <a:gd name="T49" fmla="*/ 3 h 10"/>
                <a:gd name="T50" fmla="*/ 6 w 9"/>
                <a:gd name="T51" fmla="*/ 2 h 10"/>
                <a:gd name="T52" fmla="*/ 5 w 9"/>
                <a:gd name="T53" fmla="*/ 2 h 10"/>
                <a:gd name="T54" fmla="*/ 4 w 9"/>
                <a:gd name="T55" fmla="*/ 1 h 10"/>
                <a:gd name="T56" fmla="*/ 3 w 9"/>
                <a:gd name="T57" fmla="*/ 2 h 10"/>
                <a:gd name="T58" fmla="*/ 2 w 9"/>
                <a:gd name="T59" fmla="*/ 4 h 10"/>
                <a:gd name="T60" fmla="*/ 2 w 9"/>
                <a:gd name="T61" fmla="*/ 6 h 10"/>
                <a:gd name="T62" fmla="*/ 3 w 9"/>
                <a:gd name="T63" fmla="*/ 8 h 10"/>
                <a:gd name="T64" fmla="*/ 4 w 9"/>
                <a:gd name="T65" fmla="*/ 9 h 10"/>
                <a:gd name="T66" fmla="*/ 5 w 9"/>
                <a:gd name="T67" fmla="*/ 9 h 10"/>
                <a:gd name="T68" fmla="*/ 6 w 9"/>
                <a:gd name="T69" fmla="*/ 8 h 10"/>
                <a:gd name="T70" fmla="*/ 6 w 9"/>
                <a:gd name="T71" fmla="*/ 7 h 10"/>
                <a:gd name="T72" fmla="*/ 6 w 9"/>
                <a:gd name="T73" fmla="*/ 7 h 10"/>
                <a:gd name="T74" fmla="*/ 6 w 9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1" y="9"/>
                    <a:pt x="1" y="9"/>
                  </a:cubicBezTo>
                  <a:cubicBezTo>
                    <a:pt x="1" y="9"/>
                    <a:pt x="1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3" name="Freeform 99"/>
            <p:cNvSpPr>
              <a:spLocks/>
            </p:cNvSpPr>
            <p:nvPr/>
          </p:nvSpPr>
          <p:spPr bwMode="auto">
            <a:xfrm>
              <a:off x="6839659" y="4303437"/>
              <a:ext cx="69850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4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8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17" name="组合 9316"/>
          <p:cNvGrpSpPr/>
          <p:nvPr/>
        </p:nvGrpSpPr>
        <p:grpSpPr>
          <a:xfrm>
            <a:off x="7274634" y="4273274"/>
            <a:ext cx="547687" cy="138113"/>
            <a:chOff x="7274634" y="4273274"/>
            <a:chExt cx="547687" cy="138113"/>
          </a:xfrm>
        </p:grpSpPr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7274634" y="4303437"/>
              <a:ext cx="52387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5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3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6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6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1"/>
            <p:cNvSpPr>
              <a:spLocks noEditPoints="1"/>
            </p:cNvSpPr>
            <p:nvPr/>
          </p:nvSpPr>
          <p:spPr bwMode="auto">
            <a:xfrm>
              <a:off x="7334959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1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7 w 8"/>
                <a:gd name="T33" fmla="*/ 0 h 10"/>
                <a:gd name="T34" fmla="*/ 8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6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3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3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6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7411159" y="4289149"/>
              <a:ext cx="46037" cy="92075"/>
            </a:xfrm>
            <a:custGeom>
              <a:avLst/>
              <a:gdLst>
                <a:gd name="T0" fmla="*/ 5 w 6"/>
                <a:gd name="T1" fmla="*/ 4 h 12"/>
                <a:gd name="T2" fmla="*/ 3 w 6"/>
                <a:gd name="T3" fmla="*/ 4 h 12"/>
                <a:gd name="T4" fmla="*/ 3 w 6"/>
                <a:gd name="T5" fmla="*/ 10 h 12"/>
                <a:gd name="T6" fmla="*/ 4 w 6"/>
                <a:gd name="T7" fmla="*/ 11 h 12"/>
                <a:gd name="T8" fmla="*/ 5 w 6"/>
                <a:gd name="T9" fmla="*/ 11 h 12"/>
                <a:gd name="T10" fmla="*/ 5 w 6"/>
                <a:gd name="T11" fmla="*/ 11 h 12"/>
                <a:gd name="T12" fmla="*/ 5 w 6"/>
                <a:gd name="T13" fmla="*/ 11 h 12"/>
                <a:gd name="T14" fmla="*/ 5 w 6"/>
                <a:gd name="T15" fmla="*/ 11 h 12"/>
                <a:gd name="T16" fmla="*/ 5 w 6"/>
                <a:gd name="T17" fmla="*/ 12 h 12"/>
                <a:gd name="T18" fmla="*/ 5 w 6"/>
                <a:gd name="T19" fmla="*/ 12 h 12"/>
                <a:gd name="T20" fmla="*/ 5 w 6"/>
                <a:gd name="T21" fmla="*/ 12 h 12"/>
                <a:gd name="T22" fmla="*/ 4 w 6"/>
                <a:gd name="T23" fmla="*/ 12 h 12"/>
                <a:gd name="T24" fmla="*/ 2 w 6"/>
                <a:gd name="T25" fmla="*/ 12 h 12"/>
                <a:gd name="T26" fmla="*/ 2 w 6"/>
                <a:gd name="T27" fmla="*/ 11 h 12"/>
                <a:gd name="T28" fmla="*/ 1 w 6"/>
                <a:gd name="T29" fmla="*/ 11 h 12"/>
                <a:gd name="T30" fmla="*/ 1 w 6"/>
                <a:gd name="T31" fmla="*/ 10 h 12"/>
                <a:gd name="T32" fmla="*/ 1 w 6"/>
                <a:gd name="T33" fmla="*/ 4 h 12"/>
                <a:gd name="T34" fmla="*/ 0 w 6"/>
                <a:gd name="T35" fmla="*/ 4 h 12"/>
                <a:gd name="T36" fmla="*/ 0 w 6"/>
                <a:gd name="T37" fmla="*/ 4 h 12"/>
                <a:gd name="T38" fmla="*/ 0 w 6"/>
                <a:gd name="T39" fmla="*/ 3 h 12"/>
                <a:gd name="T40" fmla="*/ 0 w 6"/>
                <a:gd name="T41" fmla="*/ 3 h 12"/>
                <a:gd name="T42" fmla="*/ 0 w 6"/>
                <a:gd name="T43" fmla="*/ 2 h 12"/>
                <a:gd name="T44" fmla="*/ 0 w 6"/>
                <a:gd name="T45" fmla="*/ 2 h 12"/>
                <a:gd name="T46" fmla="*/ 1 w 6"/>
                <a:gd name="T47" fmla="*/ 2 h 12"/>
                <a:gd name="T48" fmla="*/ 1 w 6"/>
                <a:gd name="T49" fmla="*/ 0 h 12"/>
                <a:gd name="T50" fmla="*/ 2 w 6"/>
                <a:gd name="T51" fmla="*/ 0 h 12"/>
                <a:gd name="T52" fmla="*/ 2 w 6"/>
                <a:gd name="T53" fmla="*/ 0 h 12"/>
                <a:gd name="T54" fmla="*/ 3 w 6"/>
                <a:gd name="T55" fmla="*/ 0 h 12"/>
                <a:gd name="T56" fmla="*/ 3 w 6"/>
                <a:gd name="T57" fmla="*/ 0 h 12"/>
                <a:gd name="T58" fmla="*/ 3 w 6"/>
                <a:gd name="T59" fmla="*/ 0 h 12"/>
                <a:gd name="T60" fmla="*/ 3 w 6"/>
                <a:gd name="T61" fmla="*/ 2 h 12"/>
                <a:gd name="T62" fmla="*/ 5 w 6"/>
                <a:gd name="T63" fmla="*/ 2 h 12"/>
                <a:gd name="T64" fmla="*/ 5 w 6"/>
                <a:gd name="T65" fmla="*/ 2 h 12"/>
                <a:gd name="T66" fmla="*/ 6 w 6"/>
                <a:gd name="T67" fmla="*/ 3 h 12"/>
                <a:gd name="T68" fmla="*/ 6 w 6"/>
                <a:gd name="T69" fmla="*/ 3 h 12"/>
                <a:gd name="T70" fmla="*/ 6 w 6"/>
                <a:gd name="T71" fmla="*/ 4 h 12"/>
                <a:gd name="T72" fmla="*/ 5 w 6"/>
                <a:gd name="T7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" h="12">
                  <a:moveTo>
                    <a:pt x="5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7465134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5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1 w 8"/>
                <a:gd name="T25" fmla="*/ 0 h 10"/>
                <a:gd name="T26" fmla="*/ 2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3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6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7 w 8"/>
                <a:gd name="T49" fmla="*/ 0 h 10"/>
                <a:gd name="T50" fmla="*/ 8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8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6" name="Freeform 54"/>
            <p:cNvSpPr>
              <a:spLocks/>
            </p:cNvSpPr>
            <p:nvPr/>
          </p:nvSpPr>
          <p:spPr bwMode="auto">
            <a:xfrm>
              <a:off x="7541334" y="4303437"/>
              <a:ext cx="46037" cy="77788"/>
            </a:xfrm>
            <a:custGeom>
              <a:avLst/>
              <a:gdLst>
                <a:gd name="T0" fmla="*/ 6 w 6"/>
                <a:gd name="T1" fmla="*/ 1 h 10"/>
                <a:gd name="T2" fmla="*/ 5 w 6"/>
                <a:gd name="T3" fmla="*/ 2 h 10"/>
                <a:gd name="T4" fmla="*/ 4 w 6"/>
                <a:gd name="T5" fmla="*/ 2 h 10"/>
                <a:gd name="T6" fmla="*/ 4 w 6"/>
                <a:gd name="T7" fmla="*/ 2 h 10"/>
                <a:gd name="T8" fmla="*/ 3 w 6"/>
                <a:gd name="T9" fmla="*/ 3 h 10"/>
                <a:gd name="T10" fmla="*/ 2 w 6"/>
                <a:gd name="T11" fmla="*/ 4 h 10"/>
                <a:gd name="T12" fmla="*/ 2 w 6"/>
                <a:gd name="T13" fmla="*/ 9 h 10"/>
                <a:gd name="T14" fmla="*/ 2 w 6"/>
                <a:gd name="T15" fmla="*/ 10 h 10"/>
                <a:gd name="T16" fmla="*/ 2 w 6"/>
                <a:gd name="T17" fmla="*/ 10 h 10"/>
                <a:gd name="T18" fmla="*/ 1 w 6"/>
                <a:gd name="T19" fmla="*/ 10 h 10"/>
                <a:gd name="T20" fmla="*/ 0 w 6"/>
                <a:gd name="T21" fmla="*/ 10 h 10"/>
                <a:gd name="T22" fmla="*/ 0 w 6"/>
                <a:gd name="T23" fmla="*/ 9 h 10"/>
                <a:gd name="T24" fmla="*/ 0 w 6"/>
                <a:gd name="T25" fmla="*/ 1 h 10"/>
                <a:gd name="T26" fmla="*/ 0 w 6"/>
                <a:gd name="T27" fmla="*/ 0 h 10"/>
                <a:gd name="T28" fmla="*/ 1 w 6"/>
                <a:gd name="T29" fmla="*/ 0 h 10"/>
                <a:gd name="T30" fmla="*/ 2 w 6"/>
                <a:gd name="T31" fmla="*/ 0 h 10"/>
                <a:gd name="T32" fmla="*/ 2 w 6"/>
                <a:gd name="T33" fmla="*/ 0 h 10"/>
                <a:gd name="T34" fmla="*/ 2 w 6"/>
                <a:gd name="T35" fmla="*/ 1 h 10"/>
                <a:gd name="T36" fmla="*/ 2 w 6"/>
                <a:gd name="T37" fmla="*/ 2 h 10"/>
                <a:gd name="T38" fmla="*/ 4 w 6"/>
                <a:gd name="T39" fmla="*/ 0 h 10"/>
                <a:gd name="T40" fmla="*/ 5 w 6"/>
                <a:gd name="T41" fmla="*/ 0 h 10"/>
                <a:gd name="T42" fmla="*/ 6 w 6"/>
                <a:gd name="T43" fmla="*/ 0 h 10"/>
                <a:gd name="T44" fmla="*/ 6 w 6"/>
                <a:gd name="T45" fmla="*/ 0 h 10"/>
                <a:gd name="T46" fmla="*/ 6 w 6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10">
                  <a:moveTo>
                    <a:pt x="6" y="1"/>
                  </a:move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7" name="Freeform 55"/>
            <p:cNvSpPr>
              <a:spLocks noEditPoints="1"/>
            </p:cNvSpPr>
            <p:nvPr/>
          </p:nvSpPr>
          <p:spPr bwMode="auto">
            <a:xfrm>
              <a:off x="7593721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5 w 9"/>
                <a:gd name="T11" fmla="*/ 14 h 14"/>
                <a:gd name="T12" fmla="*/ 3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0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3 w 9"/>
                <a:gd name="T25" fmla="*/ 4 h 14"/>
                <a:gd name="T26" fmla="*/ 5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8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8 w 9"/>
                <a:gd name="T43" fmla="*/ 14 h 14"/>
                <a:gd name="T44" fmla="*/ 8 w 9"/>
                <a:gd name="T45" fmla="*/ 14 h 14"/>
                <a:gd name="T46" fmla="*/ 6 w 9"/>
                <a:gd name="T47" fmla="*/ 8 h 14"/>
                <a:gd name="T48" fmla="*/ 6 w 9"/>
                <a:gd name="T49" fmla="*/ 7 h 14"/>
                <a:gd name="T50" fmla="*/ 6 w 9"/>
                <a:gd name="T51" fmla="*/ 6 h 14"/>
                <a:gd name="T52" fmla="*/ 5 w 9"/>
                <a:gd name="T53" fmla="*/ 5 h 14"/>
                <a:gd name="T54" fmla="*/ 4 w 9"/>
                <a:gd name="T55" fmla="*/ 5 h 14"/>
                <a:gd name="T56" fmla="*/ 3 w 9"/>
                <a:gd name="T57" fmla="*/ 6 h 14"/>
                <a:gd name="T58" fmla="*/ 2 w 9"/>
                <a:gd name="T59" fmla="*/ 8 h 14"/>
                <a:gd name="T60" fmla="*/ 2 w 9"/>
                <a:gd name="T61" fmla="*/ 10 h 14"/>
                <a:gd name="T62" fmla="*/ 3 w 9"/>
                <a:gd name="T63" fmla="*/ 12 h 14"/>
                <a:gd name="T64" fmla="*/ 4 w 9"/>
                <a:gd name="T65" fmla="*/ 13 h 14"/>
                <a:gd name="T66" fmla="*/ 5 w 9"/>
                <a:gd name="T67" fmla="*/ 13 h 14"/>
                <a:gd name="T68" fmla="*/ 6 w 9"/>
                <a:gd name="T69" fmla="*/ 12 h 14"/>
                <a:gd name="T70" fmla="*/ 6 w 9"/>
                <a:gd name="T71" fmla="*/ 12 h 14"/>
                <a:gd name="T72" fmla="*/ 6 w 9"/>
                <a:gd name="T73" fmla="*/ 11 h 14"/>
                <a:gd name="T74" fmla="*/ 6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1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8" name="Freeform 56"/>
            <p:cNvSpPr>
              <a:spLocks noEditPoints="1"/>
            </p:cNvSpPr>
            <p:nvPr/>
          </p:nvSpPr>
          <p:spPr bwMode="auto">
            <a:xfrm>
              <a:off x="7677859" y="4303437"/>
              <a:ext cx="68262" cy="77788"/>
            </a:xfrm>
            <a:custGeom>
              <a:avLst/>
              <a:gdLst>
                <a:gd name="T0" fmla="*/ 8 w 9"/>
                <a:gd name="T1" fmla="*/ 10 h 10"/>
                <a:gd name="T2" fmla="*/ 7 w 9"/>
                <a:gd name="T3" fmla="*/ 10 h 10"/>
                <a:gd name="T4" fmla="*/ 7 w 9"/>
                <a:gd name="T5" fmla="*/ 10 h 10"/>
                <a:gd name="T6" fmla="*/ 7 w 9"/>
                <a:gd name="T7" fmla="*/ 9 h 10"/>
                <a:gd name="T8" fmla="*/ 7 w 9"/>
                <a:gd name="T9" fmla="*/ 9 h 10"/>
                <a:gd name="T10" fmla="*/ 6 w 9"/>
                <a:gd name="T11" fmla="*/ 10 h 10"/>
                <a:gd name="T12" fmla="*/ 4 w 9"/>
                <a:gd name="T13" fmla="*/ 10 h 10"/>
                <a:gd name="T14" fmla="*/ 2 w 9"/>
                <a:gd name="T15" fmla="*/ 10 h 10"/>
                <a:gd name="T16" fmla="*/ 1 w 9"/>
                <a:gd name="T17" fmla="*/ 9 h 10"/>
                <a:gd name="T18" fmla="*/ 1 w 9"/>
                <a:gd name="T19" fmla="*/ 7 h 10"/>
                <a:gd name="T20" fmla="*/ 0 w 9"/>
                <a:gd name="T21" fmla="*/ 5 h 10"/>
                <a:gd name="T22" fmla="*/ 1 w 9"/>
                <a:gd name="T23" fmla="*/ 1 h 10"/>
                <a:gd name="T24" fmla="*/ 4 w 9"/>
                <a:gd name="T25" fmla="*/ 0 h 10"/>
                <a:gd name="T26" fmla="*/ 6 w 9"/>
                <a:gd name="T27" fmla="*/ 0 h 10"/>
                <a:gd name="T28" fmla="*/ 7 w 9"/>
                <a:gd name="T29" fmla="*/ 1 h 10"/>
                <a:gd name="T30" fmla="*/ 7 w 9"/>
                <a:gd name="T31" fmla="*/ 1 h 10"/>
                <a:gd name="T32" fmla="*/ 7 w 9"/>
                <a:gd name="T33" fmla="*/ 0 h 10"/>
                <a:gd name="T34" fmla="*/ 8 w 9"/>
                <a:gd name="T35" fmla="*/ 0 h 10"/>
                <a:gd name="T36" fmla="*/ 9 w 9"/>
                <a:gd name="T37" fmla="*/ 0 h 10"/>
                <a:gd name="T38" fmla="*/ 9 w 9"/>
                <a:gd name="T39" fmla="*/ 1 h 10"/>
                <a:gd name="T40" fmla="*/ 9 w 9"/>
                <a:gd name="T41" fmla="*/ 9 h 10"/>
                <a:gd name="T42" fmla="*/ 9 w 9"/>
                <a:gd name="T43" fmla="*/ 10 h 10"/>
                <a:gd name="T44" fmla="*/ 8 w 9"/>
                <a:gd name="T45" fmla="*/ 10 h 10"/>
                <a:gd name="T46" fmla="*/ 7 w 9"/>
                <a:gd name="T47" fmla="*/ 4 h 10"/>
                <a:gd name="T48" fmla="*/ 6 w 9"/>
                <a:gd name="T49" fmla="*/ 3 h 10"/>
                <a:gd name="T50" fmla="*/ 6 w 9"/>
                <a:gd name="T51" fmla="*/ 2 h 10"/>
                <a:gd name="T52" fmla="*/ 5 w 9"/>
                <a:gd name="T53" fmla="*/ 2 h 10"/>
                <a:gd name="T54" fmla="*/ 4 w 9"/>
                <a:gd name="T55" fmla="*/ 1 h 10"/>
                <a:gd name="T56" fmla="*/ 3 w 9"/>
                <a:gd name="T57" fmla="*/ 2 h 10"/>
                <a:gd name="T58" fmla="*/ 2 w 9"/>
                <a:gd name="T59" fmla="*/ 4 h 10"/>
                <a:gd name="T60" fmla="*/ 2 w 9"/>
                <a:gd name="T61" fmla="*/ 6 h 10"/>
                <a:gd name="T62" fmla="*/ 3 w 9"/>
                <a:gd name="T63" fmla="*/ 8 h 10"/>
                <a:gd name="T64" fmla="*/ 4 w 9"/>
                <a:gd name="T65" fmla="*/ 9 h 10"/>
                <a:gd name="T66" fmla="*/ 5 w 9"/>
                <a:gd name="T67" fmla="*/ 9 h 10"/>
                <a:gd name="T68" fmla="*/ 6 w 9"/>
                <a:gd name="T69" fmla="*/ 8 h 10"/>
                <a:gd name="T70" fmla="*/ 6 w 9"/>
                <a:gd name="T71" fmla="*/ 7 h 10"/>
                <a:gd name="T72" fmla="*/ 7 w 9"/>
                <a:gd name="T73" fmla="*/ 7 h 10"/>
                <a:gd name="T74" fmla="*/ 7 w 9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1" y="2"/>
                    <a:pt x="1" y="1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lose/>
                  <a:moveTo>
                    <a:pt x="7" y="4"/>
                  </a:move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9" name="Freeform 57"/>
            <p:cNvSpPr>
              <a:spLocks/>
            </p:cNvSpPr>
            <p:nvPr/>
          </p:nvSpPr>
          <p:spPr bwMode="auto">
            <a:xfrm>
              <a:off x="7754059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4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8 w 9"/>
                <a:gd name="T25" fmla="*/ 1 h 14"/>
                <a:gd name="T26" fmla="*/ 8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4" name="Freeform 100"/>
            <p:cNvSpPr>
              <a:spLocks/>
            </p:cNvSpPr>
            <p:nvPr/>
          </p:nvSpPr>
          <p:spPr bwMode="auto">
            <a:xfrm>
              <a:off x="7274634" y="4303437"/>
              <a:ext cx="52387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5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2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3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6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6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5" name="Freeform 101"/>
            <p:cNvSpPr>
              <a:spLocks noEditPoints="1"/>
            </p:cNvSpPr>
            <p:nvPr/>
          </p:nvSpPr>
          <p:spPr bwMode="auto">
            <a:xfrm>
              <a:off x="7334959" y="4303437"/>
              <a:ext cx="61912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1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7 w 8"/>
                <a:gd name="T33" fmla="*/ 0 h 10"/>
                <a:gd name="T34" fmla="*/ 8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6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3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3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6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6" name="Freeform 102"/>
            <p:cNvSpPr>
              <a:spLocks/>
            </p:cNvSpPr>
            <p:nvPr/>
          </p:nvSpPr>
          <p:spPr bwMode="auto">
            <a:xfrm>
              <a:off x="7411159" y="4289149"/>
              <a:ext cx="46037" cy="92075"/>
            </a:xfrm>
            <a:custGeom>
              <a:avLst/>
              <a:gdLst>
                <a:gd name="T0" fmla="*/ 5 w 6"/>
                <a:gd name="T1" fmla="*/ 4 h 12"/>
                <a:gd name="T2" fmla="*/ 3 w 6"/>
                <a:gd name="T3" fmla="*/ 4 h 12"/>
                <a:gd name="T4" fmla="*/ 3 w 6"/>
                <a:gd name="T5" fmla="*/ 10 h 12"/>
                <a:gd name="T6" fmla="*/ 4 w 6"/>
                <a:gd name="T7" fmla="*/ 11 h 12"/>
                <a:gd name="T8" fmla="*/ 5 w 6"/>
                <a:gd name="T9" fmla="*/ 11 h 12"/>
                <a:gd name="T10" fmla="*/ 5 w 6"/>
                <a:gd name="T11" fmla="*/ 11 h 12"/>
                <a:gd name="T12" fmla="*/ 5 w 6"/>
                <a:gd name="T13" fmla="*/ 11 h 12"/>
                <a:gd name="T14" fmla="*/ 5 w 6"/>
                <a:gd name="T15" fmla="*/ 11 h 12"/>
                <a:gd name="T16" fmla="*/ 5 w 6"/>
                <a:gd name="T17" fmla="*/ 12 h 12"/>
                <a:gd name="T18" fmla="*/ 5 w 6"/>
                <a:gd name="T19" fmla="*/ 12 h 12"/>
                <a:gd name="T20" fmla="*/ 5 w 6"/>
                <a:gd name="T21" fmla="*/ 12 h 12"/>
                <a:gd name="T22" fmla="*/ 4 w 6"/>
                <a:gd name="T23" fmla="*/ 12 h 12"/>
                <a:gd name="T24" fmla="*/ 2 w 6"/>
                <a:gd name="T25" fmla="*/ 12 h 12"/>
                <a:gd name="T26" fmla="*/ 2 w 6"/>
                <a:gd name="T27" fmla="*/ 11 h 12"/>
                <a:gd name="T28" fmla="*/ 1 w 6"/>
                <a:gd name="T29" fmla="*/ 11 h 12"/>
                <a:gd name="T30" fmla="*/ 1 w 6"/>
                <a:gd name="T31" fmla="*/ 10 h 12"/>
                <a:gd name="T32" fmla="*/ 1 w 6"/>
                <a:gd name="T33" fmla="*/ 4 h 12"/>
                <a:gd name="T34" fmla="*/ 0 w 6"/>
                <a:gd name="T35" fmla="*/ 4 h 12"/>
                <a:gd name="T36" fmla="*/ 0 w 6"/>
                <a:gd name="T37" fmla="*/ 4 h 12"/>
                <a:gd name="T38" fmla="*/ 0 w 6"/>
                <a:gd name="T39" fmla="*/ 3 h 12"/>
                <a:gd name="T40" fmla="*/ 0 w 6"/>
                <a:gd name="T41" fmla="*/ 3 h 12"/>
                <a:gd name="T42" fmla="*/ 0 w 6"/>
                <a:gd name="T43" fmla="*/ 2 h 12"/>
                <a:gd name="T44" fmla="*/ 0 w 6"/>
                <a:gd name="T45" fmla="*/ 2 h 12"/>
                <a:gd name="T46" fmla="*/ 1 w 6"/>
                <a:gd name="T47" fmla="*/ 2 h 12"/>
                <a:gd name="T48" fmla="*/ 1 w 6"/>
                <a:gd name="T49" fmla="*/ 0 h 12"/>
                <a:gd name="T50" fmla="*/ 2 w 6"/>
                <a:gd name="T51" fmla="*/ 0 h 12"/>
                <a:gd name="T52" fmla="*/ 2 w 6"/>
                <a:gd name="T53" fmla="*/ 0 h 12"/>
                <a:gd name="T54" fmla="*/ 3 w 6"/>
                <a:gd name="T55" fmla="*/ 0 h 12"/>
                <a:gd name="T56" fmla="*/ 3 w 6"/>
                <a:gd name="T57" fmla="*/ 0 h 12"/>
                <a:gd name="T58" fmla="*/ 3 w 6"/>
                <a:gd name="T59" fmla="*/ 0 h 12"/>
                <a:gd name="T60" fmla="*/ 3 w 6"/>
                <a:gd name="T61" fmla="*/ 2 h 12"/>
                <a:gd name="T62" fmla="*/ 5 w 6"/>
                <a:gd name="T63" fmla="*/ 2 h 12"/>
                <a:gd name="T64" fmla="*/ 5 w 6"/>
                <a:gd name="T65" fmla="*/ 2 h 12"/>
                <a:gd name="T66" fmla="*/ 6 w 6"/>
                <a:gd name="T67" fmla="*/ 3 h 12"/>
                <a:gd name="T68" fmla="*/ 6 w 6"/>
                <a:gd name="T69" fmla="*/ 3 h 12"/>
                <a:gd name="T70" fmla="*/ 6 w 6"/>
                <a:gd name="T71" fmla="*/ 4 h 12"/>
                <a:gd name="T72" fmla="*/ 5 w 6"/>
                <a:gd name="T7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" h="12">
                  <a:moveTo>
                    <a:pt x="5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7" name="Freeform 103"/>
            <p:cNvSpPr>
              <a:spLocks/>
            </p:cNvSpPr>
            <p:nvPr/>
          </p:nvSpPr>
          <p:spPr bwMode="auto">
            <a:xfrm>
              <a:off x="7465134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5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1 w 8"/>
                <a:gd name="T25" fmla="*/ 0 h 10"/>
                <a:gd name="T26" fmla="*/ 2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3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6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7 w 8"/>
                <a:gd name="T49" fmla="*/ 0 h 10"/>
                <a:gd name="T50" fmla="*/ 8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8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8" name="Freeform 104"/>
            <p:cNvSpPr>
              <a:spLocks/>
            </p:cNvSpPr>
            <p:nvPr/>
          </p:nvSpPr>
          <p:spPr bwMode="auto">
            <a:xfrm>
              <a:off x="7541334" y="4303437"/>
              <a:ext cx="46037" cy="77788"/>
            </a:xfrm>
            <a:custGeom>
              <a:avLst/>
              <a:gdLst>
                <a:gd name="T0" fmla="*/ 6 w 6"/>
                <a:gd name="T1" fmla="*/ 1 h 10"/>
                <a:gd name="T2" fmla="*/ 5 w 6"/>
                <a:gd name="T3" fmla="*/ 2 h 10"/>
                <a:gd name="T4" fmla="*/ 4 w 6"/>
                <a:gd name="T5" fmla="*/ 2 h 10"/>
                <a:gd name="T6" fmla="*/ 4 w 6"/>
                <a:gd name="T7" fmla="*/ 2 h 10"/>
                <a:gd name="T8" fmla="*/ 3 w 6"/>
                <a:gd name="T9" fmla="*/ 3 h 10"/>
                <a:gd name="T10" fmla="*/ 2 w 6"/>
                <a:gd name="T11" fmla="*/ 4 h 10"/>
                <a:gd name="T12" fmla="*/ 2 w 6"/>
                <a:gd name="T13" fmla="*/ 9 h 10"/>
                <a:gd name="T14" fmla="*/ 2 w 6"/>
                <a:gd name="T15" fmla="*/ 10 h 10"/>
                <a:gd name="T16" fmla="*/ 2 w 6"/>
                <a:gd name="T17" fmla="*/ 10 h 10"/>
                <a:gd name="T18" fmla="*/ 1 w 6"/>
                <a:gd name="T19" fmla="*/ 10 h 10"/>
                <a:gd name="T20" fmla="*/ 0 w 6"/>
                <a:gd name="T21" fmla="*/ 10 h 10"/>
                <a:gd name="T22" fmla="*/ 0 w 6"/>
                <a:gd name="T23" fmla="*/ 9 h 10"/>
                <a:gd name="T24" fmla="*/ 0 w 6"/>
                <a:gd name="T25" fmla="*/ 1 h 10"/>
                <a:gd name="T26" fmla="*/ 0 w 6"/>
                <a:gd name="T27" fmla="*/ 0 h 10"/>
                <a:gd name="T28" fmla="*/ 1 w 6"/>
                <a:gd name="T29" fmla="*/ 0 h 10"/>
                <a:gd name="T30" fmla="*/ 2 w 6"/>
                <a:gd name="T31" fmla="*/ 0 h 10"/>
                <a:gd name="T32" fmla="*/ 2 w 6"/>
                <a:gd name="T33" fmla="*/ 0 h 10"/>
                <a:gd name="T34" fmla="*/ 2 w 6"/>
                <a:gd name="T35" fmla="*/ 1 h 10"/>
                <a:gd name="T36" fmla="*/ 2 w 6"/>
                <a:gd name="T37" fmla="*/ 2 h 10"/>
                <a:gd name="T38" fmla="*/ 4 w 6"/>
                <a:gd name="T39" fmla="*/ 0 h 10"/>
                <a:gd name="T40" fmla="*/ 5 w 6"/>
                <a:gd name="T41" fmla="*/ 0 h 10"/>
                <a:gd name="T42" fmla="*/ 6 w 6"/>
                <a:gd name="T43" fmla="*/ 0 h 10"/>
                <a:gd name="T44" fmla="*/ 6 w 6"/>
                <a:gd name="T45" fmla="*/ 0 h 10"/>
                <a:gd name="T46" fmla="*/ 6 w 6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10">
                  <a:moveTo>
                    <a:pt x="6" y="1"/>
                  </a:move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9" name="Freeform 105"/>
            <p:cNvSpPr>
              <a:spLocks noEditPoints="1"/>
            </p:cNvSpPr>
            <p:nvPr/>
          </p:nvSpPr>
          <p:spPr bwMode="auto">
            <a:xfrm>
              <a:off x="7593721" y="4273274"/>
              <a:ext cx="68262" cy="107950"/>
            </a:xfrm>
            <a:custGeom>
              <a:avLst/>
              <a:gdLst>
                <a:gd name="T0" fmla="*/ 8 w 9"/>
                <a:gd name="T1" fmla="*/ 14 h 14"/>
                <a:gd name="T2" fmla="*/ 7 w 9"/>
                <a:gd name="T3" fmla="*/ 14 h 14"/>
                <a:gd name="T4" fmla="*/ 7 w 9"/>
                <a:gd name="T5" fmla="*/ 14 h 14"/>
                <a:gd name="T6" fmla="*/ 7 w 9"/>
                <a:gd name="T7" fmla="*/ 13 h 14"/>
                <a:gd name="T8" fmla="*/ 7 w 9"/>
                <a:gd name="T9" fmla="*/ 13 h 14"/>
                <a:gd name="T10" fmla="*/ 5 w 9"/>
                <a:gd name="T11" fmla="*/ 14 h 14"/>
                <a:gd name="T12" fmla="*/ 3 w 9"/>
                <a:gd name="T13" fmla="*/ 14 h 14"/>
                <a:gd name="T14" fmla="*/ 2 w 9"/>
                <a:gd name="T15" fmla="*/ 14 h 14"/>
                <a:gd name="T16" fmla="*/ 1 w 9"/>
                <a:gd name="T17" fmla="*/ 13 h 14"/>
                <a:gd name="T18" fmla="*/ 0 w 9"/>
                <a:gd name="T19" fmla="*/ 11 h 14"/>
                <a:gd name="T20" fmla="*/ 0 w 9"/>
                <a:gd name="T21" fmla="*/ 9 h 14"/>
                <a:gd name="T22" fmla="*/ 1 w 9"/>
                <a:gd name="T23" fmla="*/ 5 h 14"/>
                <a:gd name="T24" fmla="*/ 3 w 9"/>
                <a:gd name="T25" fmla="*/ 4 h 14"/>
                <a:gd name="T26" fmla="*/ 5 w 9"/>
                <a:gd name="T27" fmla="*/ 4 h 14"/>
                <a:gd name="T28" fmla="*/ 7 w 9"/>
                <a:gd name="T29" fmla="*/ 5 h 14"/>
                <a:gd name="T30" fmla="*/ 7 w 9"/>
                <a:gd name="T31" fmla="*/ 1 h 14"/>
                <a:gd name="T32" fmla="*/ 7 w 9"/>
                <a:gd name="T33" fmla="*/ 0 h 14"/>
                <a:gd name="T34" fmla="*/ 8 w 9"/>
                <a:gd name="T35" fmla="*/ 0 h 14"/>
                <a:gd name="T36" fmla="*/ 8 w 9"/>
                <a:gd name="T37" fmla="*/ 1 h 14"/>
                <a:gd name="T38" fmla="*/ 9 w 9"/>
                <a:gd name="T39" fmla="*/ 1 h 14"/>
                <a:gd name="T40" fmla="*/ 9 w 9"/>
                <a:gd name="T41" fmla="*/ 13 h 14"/>
                <a:gd name="T42" fmla="*/ 8 w 9"/>
                <a:gd name="T43" fmla="*/ 14 h 14"/>
                <a:gd name="T44" fmla="*/ 8 w 9"/>
                <a:gd name="T45" fmla="*/ 14 h 14"/>
                <a:gd name="T46" fmla="*/ 6 w 9"/>
                <a:gd name="T47" fmla="*/ 8 h 14"/>
                <a:gd name="T48" fmla="*/ 6 w 9"/>
                <a:gd name="T49" fmla="*/ 7 h 14"/>
                <a:gd name="T50" fmla="*/ 6 w 9"/>
                <a:gd name="T51" fmla="*/ 6 h 14"/>
                <a:gd name="T52" fmla="*/ 5 w 9"/>
                <a:gd name="T53" fmla="*/ 5 h 14"/>
                <a:gd name="T54" fmla="*/ 4 w 9"/>
                <a:gd name="T55" fmla="*/ 5 h 14"/>
                <a:gd name="T56" fmla="*/ 3 w 9"/>
                <a:gd name="T57" fmla="*/ 6 h 14"/>
                <a:gd name="T58" fmla="*/ 2 w 9"/>
                <a:gd name="T59" fmla="*/ 8 h 14"/>
                <a:gd name="T60" fmla="*/ 2 w 9"/>
                <a:gd name="T61" fmla="*/ 10 h 14"/>
                <a:gd name="T62" fmla="*/ 3 w 9"/>
                <a:gd name="T63" fmla="*/ 12 h 14"/>
                <a:gd name="T64" fmla="*/ 4 w 9"/>
                <a:gd name="T65" fmla="*/ 13 h 14"/>
                <a:gd name="T66" fmla="*/ 5 w 9"/>
                <a:gd name="T67" fmla="*/ 13 h 14"/>
                <a:gd name="T68" fmla="*/ 6 w 9"/>
                <a:gd name="T69" fmla="*/ 12 h 14"/>
                <a:gd name="T70" fmla="*/ 6 w 9"/>
                <a:gd name="T71" fmla="*/ 12 h 14"/>
                <a:gd name="T72" fmla="*/ 6 w 9"/>
                <a:gd name="T73" fmla="*/ 11 h 14"/>
                <a:gd name="T74" fmla="*/ 6 w 9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1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0" name="Freeform 106"/>
            <p:cNvSpPr>
              <a:spLocks noEditPoints="1"/>
            </p:cNvSpPr>
            <p:nvPr/>
          </p:nvSpPr>
          <p:spPr bwMode="auto">
            <a:xfrm>
              <a:off x="7677859" y="4303437"/>
              <a:ext cx="68262" cy="77788"/>
            </a:xfrm>
            <a:custGeom>
              <a:avLst/>
              <a:gdLst>
                <a:gd name="T0" fmla="*/ 8 w 9"/>
                <a:gd name="T1" fmla="*/ 10 h 10"/>
                <a:gd name="T2" fmla="*/ 7 w 9"/>
                <a:gd name="T3" fmla="*/ 10 h 10"/>
                <a:gd name="T4" fmla="*/ 7 w 9"/>
                <a:gd name="T5" fmla="*/ 10 h 10"/>
                <a:gd name="T6" fmla="*/ 7 w 9"/>
                <a:gd name="T7" fmla="*/ 9 h 10"/>
                <a:gd name="T8" fmla="*/ 7 w 9"/>
                <a:gd name="T9" fmla="*/ 9 h 10"/>
                <a:gd name="T10" fmla="*/ 6 w 9"/>
                <a:gd name="T11" fmla="*/ 10 h 10"/>
                <a:gd name="T12" fmla="*/ 4 w 9"/>
                <a:gd name="T13" fmla="*/ 10 h 10"/>
                <a:gd name="T14" fmla="*/ 2 w 9"/>
                <a:gd name="T15" fmla="*/ 10 h 10"/>
                <a:gd name="T16" fmla="*/ 1 w 9"/>
                <a:gd name="T17" fmla="*/ 9 h 10"/>
                <a:gd name="T18" fmla="*/ 1 w 9"/>
                <a:gd name="T19" fmla="*/ 7 h 10"/>
                <a:gd name="T20" fmla="*/ 0 w 9"/>
                <a:gd name="T21" fmla="*/ 5 h 10"/>
                <a:gd name="T22" fmla="*/ 1 w 9"/>
                <a:gd name="T23" fmla="*/ 1 h 10"/>
                <a:gd name="T24" fmla="*/ 4 w 9"/>
                <a:gd name="T25" fmla="*/ 0 h 10"/>
                <a:gd name="T26" fmla="*/ 6 w 9"/>
                <a:gd name="T27" fmla="*/ 0 h 10"/>
                <a:gd name="T28" fmla="*/ 7 w 9"/>
                <a:gd name="T29" fmla="*/ 1 h 10"/>
                <a:gd name="T30" fmla="*/ 7 w 9"/>
                <a:gd name="T31" fmla="*/ 1 h 10"/>
                <a:gd name="T32" fmla="*/ 7 w 9"/>
                <a:gd name="T33" fmla="*/ 0 h 10"/>
                <a:gd name="T34" fmla="*/ 8 w 9"/>
                <a:gd name="T35" fmla="*/ 0 h 10"/>
                <a:gd name="T36" fmla="*/ 9 w 9"/>
                <a:gd name="T37" fmla="*/ 0 h 10"/>
                <a:gd name="T38" fmla="*/ 9 w 9"/>
                <a:gd name="T39" fmla="*/ 1 h 10"/>
                <a:gd name="T40" fmla="*/ 9 w 9"/>
                <a:gd name="T41" fmla="*/ 9 h 10"/>
                <a:gd name="T42" fmla="*/ 9 w 9"/>
                <a:gd name="T43" fmla="*/ 10 h 10"/>
                <a:gd name="T44" fmla="*/ 8 w 9"/>
                <a:gd name="T45" fmla="*/ 10 h 10"/>
                <a:gd name="T46" fmla="*/ 7 w 9"/>
                <a:gd name="T47" fmla="*/ 4 h 10"/>
                <a:gd name="T48" fmla="*/ 6 w 9"/>
                <a:gd name="T49" fmla="*/ 3 h 10"/>
                <a:gd name="T50" fmla="*/ 6 w 9"/>
                <a:gd name="T51" fmla="*/ 2 h 10"/>
                <a:gd name="T52" fmla="*/ 5 w 9"/>
                <a:gd name="T53" fmla="*/ 2 h 10"/>
                <a:gd name="T54" fmla="*/ 4 w 9"/>
                <a:gd name="T55" fmla="*/ 1 h 10"/>
                <a:gd name="T56" fmla="*/ 3 w 9"/>
                <a:gd name="T57" fmla="*/ 2 h 10"/>
                <a:gd name="T58" fmla="*/ 2 w 9"/>
                <a:gd name="T59" fmla="*/ 4 h 10"/>
                <a:gd name="T60" fmla="*/ 2 w 9"/>
                <a:gd name="T61" fmla="*/ 6 h 10"/>
                <a:gd name="T62" fmla="*/ 3 w 9"/>
                <a:gd name="T63" fmla="*/ 8 h 10"/>
                <a:gd name="T64" fmla="*/ 4 w 9"/>
                <a:gd name="T65" fmla="*/ 9 h 10"/>
                <a:gd name="T66" fmla="*/ 5 w 9"/>
                <a:gd name="T67" fmla="*/ 9 h 10"/>
                <a:gd name="T68" fmla="*/ 6 w 9"/>
                <a:gd name="T69" fmla="*/ 8 h 10"/>
                <a:gd name="T70" fmla="*/ 6 w 9"/>
                <a:gd name="T71" fmla="*/ 7 h 10"/>
                <a:gd name="T72" fmla="*/ 7 w 9"/>
                <a:gd name="T73" fmla="*/ 7 h 10"/>
                <a:gd name="T74" fmla="*/ 7 w 9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1" y="2"/>
                    <a:pt x="1" y="1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lose/>
                  <a:moveTo>
                    <a:pt x="7" y="4"/>
                  </a:move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1" name="Freeform 107"/>
            <p:cNvSpPr>
              <a:spLocks/>
            </p:cNvSpPr>
            <p:nvPr/>
          </p:nvSpPr>
          <p:spPr bwMode="auto">
            <a:xfrm>
              <a:off x="7754059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4 w 9"/>
                <a:gd name="T5" fmla="*/ 14 h 14"/>
                <a:gd name="T6" fmla="*/ 3 w 9"/>
                <a:gd name="T7" fmla="*/ 14 h 14"/>
                <a:gd name="T8" fmla="*/ 3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1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8 w 9"/>
                <a:gd name="T25" fmla="*/ 1 h 14"/>
                <a:gd name="T26" fmla="*/ 8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18" name="组合 9317"/>
          <p:cNvGrpSpPr/>
          <p:nvPr/>
        </p:nvGrpSpPr>
        <p:grpSpPr>
          <a:xfrm>
            <a:off x="8150934" y="4273274"/>
            <a:ext cx="441324" cy="138113"/>
            <a:chOff x="8150934" y="4273274"/>
            <a:chExt cx="441324" cy="138113"/>
          </a:xfrm>
        </p:grpSpPr>
        <p:sp>
          <p:nvSpPr>
            <p:cNvPr id="9220" name="Freeform 58"/>
            <p:cNvSpPr>
              <a:spLocks/>
            </p:cNvSpPr>
            <p:nvPr/>
          </p:nvSpPr>
          <p:spPr bwMode="auto">
            <a:xfrm>
              <a:off x="8150934" y="4303437"/>
              <a:ext cx="52387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4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1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2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6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5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8"/>
                    <a:pt x="6" y="8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1" name="Freeform 59"/>
            <p:cNvSpPr>
              <a:spLocks/>
            </p:cNvSpPr>
            <p:nvPr/>
          </p:nvSpPr>
          <p:spPr bwMode="auto">
            <a:xfrm>
              <a:off x="8211259" y="4303437"/>
              <a:ext cx="60325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5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0 w 8"/>
                <a:gd name="T25" fmla="*/ 0 h 10"/>
                <a:gd name="T26" fmla="*/ 1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2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5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6 w 8"/>
                <a:gd name="T49" fmla="*/ 0 h 10"/>
                <a:gd name="T50" fmla="*/ 7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7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2" name="Freeform 60"/>
            <p:cNvSpPr>
              <a:spLocks/>
            </p:cNvSpPr>
            <p:nvPr/>
          </p:nvSpPr>
          <p:spPr bwMode="auto">
            <a:xfrm>
              <a:off x="8287459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6 w 8"/>
                <a:gd name="T3" fmla="*/ 10 h 10"/>
                <a:gd name="T4" fmla="*/ 6 w 8"/>
                <a:gd name="T5" fmla="*/ 9 h 10"/>
                <a:gd name="T6" fmla="*/ 6 w 8"/>
                <a:gd name="T7" fmla="*/ 4 h 10"/>
                <a:gd name="T8" fmla="*/ 6 w 8"/>
                <a:gd name="T9" fmla="*/ 2 h 10"/>
                <a:gd name="T10" fmla="*/ 4 w 8"/>
                <a:gd name="T11" fmla="*/ 2 h 10"/>
                <a:gd name="T12" fmla="*/ 3 w 8"/>
                <a:gd name="T13" fmla="*/ 2 h 10"/>
                <a:gd name="T14" fmla="*/ 2 w 8"/>
                <a:gd name="T15" fmla="*/ 2 h 10"/>
                <a:gd name="T16" fmla="*/ 2 w 8"/>
                <a:gd name="T17" fmla="*/ 3 h 10"/>
                <a:gd name="T18" fmla="*/ 2 w 8"/>
                <a:gd name="T19" fmla="*/ 4 h 10"/>
                <a:gd name="T20" fmla="*/ 2 w 8"/>
                <a:gd name="T21" fmla="*/ 9 h 10"/>
                <a:gd name="T22" fmla="*/ 2 w 8"/>
                <a:gd name="T23" fmla="*/ 10 h 10"/>
                <a:gd name="T24" fmla="*/ 2 w 8"/>
                <a:gd name="T25" fmla="*/ 10 h 10"/>
                <a:gd name="T26" fmla="*/ 1 w 8"/>
                <a:gd name="T27" fmla="*/ 10 h 10"/>
                <a:gd name="T28" fmla="*/ 0 w 8"/>
                <a:gd name="T29" fmla="*/ 10 h 10"/>
                <a:gd name="T30" fmla="*/ 0 w 8"/>
                <a:gd name="T31" fmla="*/ 9 h 10"/>
                <a:gd name="T32" fmla="*/ 0 w 8"/>
                <a:gd name="T33" fmla="*/ 1 h 10"/>
                <a:gd name="T34" fmla="*/ 0 w 8"/>
                <a:gd name="T35" fmla="*/ 0 h 10"/>
                <a:gd name="T36" fmla="*/ 0 w 8"/>
                <a:gd name="T37" fmla="*/ 0 h 10"/>
                <a:gd name="T38" fmla="*/ 2 w 8"/>
                <a:gd name="T39" fmla="*/ 0 h 10"/>
                <a:gd name="T40" fmla="*/ 2 w 8"/>
                <a:gd name="T41" fmla="*/ 0 h 10"/>
                <a:gd name="T42" fmla="*/ 2 w 8"/>
                <a:gd name="T43" fmla="*/ 1 h 10"/>
                <a:gd name="T44" fmla="*/ 3 w 8"/>
                <a:gd name="T45" fmla="*/ 0 h 10"/>
                <a:gd name="T46" fmla="*/ 5 w 8"/>
                <a:gd name="T47" fmla="*/ 0 h 10"/>
                <a:gd name="T48" fmla="*/ 7 w 8"/>
                <a:gd name="T49" fmla="*/ 1 h 10"/>
                <a:gd name="T50" fmla="*/ 8 w 8"/>
                <a:gd name="T51" fmla="*/ 3 h 10"/>
                <a:gd name="T52" fmla="*/ 8 w 8"/>
                <a:gd name="T53" fmla="*/ 9 h 10"/>
                <a:gd name="T54" fmla="*/ 8 w 8"/>
                <a:gd name="T55" fmla="*/ 10 h 10"/>
                <a:gd name="T56" fmla="*/ 8 w 8"/>
                <a:gd name="T5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3" name="Freeform 61"/>
            <p:cNvSpPr>
              <a:spLocks noEditPoints="1"/>
            </p:cNvSpPr>
            <p:nvPr/>
          </p:nvSpPr>
          <p:spPr bwMode="auto">
            <a:xfrm>
              <a:off x="8363659" y="4273274"/>
              <a:ext cx="60325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6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2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2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5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6" name="Freeform 62"/>
            <p:cNvSpPr>
              <a:spLocks noEditPoints="1"/>
            </p:cNvSpPr>
            <p:nvPr/>
          </p:nvSpPr>
          <p:spPr bwMode="auto">
            <a:xfrm>
              <a:off x="8447796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1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7 w 8"/>
                <a:gd name="T33" fmla="*/ 0 h 10"/>
                <a:gd name="T34" fmla="*/ 8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6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3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3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6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7" name="Freeform 63"/>
            <p:cNvSpPr>
              <a:spLocks/>
            </p:cNvSpPr>
            <p:nvPr/>
          </p:nvSpPr>
          <p:spPr bwMode="auto">
            <a:xfrm>
              <a:off x="8523996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3 w 9"/>
                <a:gd name="T5" fmla="*/ 14 h 14"/>
                <a:gd name="T6" fmla="*/ 3 w 9"/>
                <a:gd name="T7" fmla="*/ 14 h 14"/>
                <a:gd name="T8" fmla="*/ 2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0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7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2" name="Freeform 108"/>
            <p:cNvSpPr>
              <a:spLocks/>
            </p:cNvSpPr>
            <p:nvPr/>
          </p:nvSpPr>
          <p:spPr bwMode="auto">
            <a:xfrm>
              <a:off x="8150934" y="4303437"/>
              <a:ext cx="52387" cy="77788"/>
            </a:xfrm>
            <a:custGeom>
              <a:avLst/>
              <a:gdLst>
                <a:gd name="T0" fmla="*/ 3 w 7"/>
                <a:gd name="T1" fmla="*/ 10 h 10"/>
                <a:gd name="T2" fmla="*/ 1 w 7"/>
                <a:gd name="T3" fmla="*/ 10 h 10"/>
                <a:gd name="T4" fmla="*/ 0 w 7"/>
                <a:gd name="T5" fmla="*/ 10 h 10"/>
                <a:gd name="T6" fmla="*/ 0 w 7"/>
                <a:gd name="T7" fmla="*/ 9 h 10"/>
                <a:gd name="T8" fmla="*/ 0 w 7"/>
                <a:gd name="T9" fmla="*/ 9 h 10"/>
                <a:gd name="T10" fmla="*/ 0 w 7"/>
                <a:gd name="T11" fmla="*/ 8 h 10"/>
                <a:gd name="T12" fmla="*/ 0 w 7"/>
                <a:gd name="T13" fmla="*/ 8 h 10"/>
                <a:gd name="T14" fmla="*/ 1 w 7"/>
                <a:gd name="T15" fmla="*/ 8 h 10"/>
                <a:gd name="T16" fmla="*/ 3 w 7"/>
                <a:gd name="T17" fmla="*/ 9 h 10"/>
                <a:gd name="T18" fmla="*/ 4 w 7"/>
                <a:gd name="T19" fmla="*/ 8 h 10"/>
                <a:gd name="T20" fmla="*/ 4 w 7"/>
                <a:gd name="T21" fmla="*/ 7 h 10"/>
                <a:gd name="T22" fmla="*/ 4 w 7"/>
                <a:gd name="T23" fmla="*/ 6 h 10"/>
                <a:gd name="T24" fmla="*/ 3 w 7"/>
                <a:gd name="T25" fmla="*/ 5 h 10"/>
                <a:gd name="T26" fmla="*/ 1 w 7"/>
                <a:gd name="T27" fmla="*/ 5 h 10"/>
                <a:gd name="T28" fmla="*/ 1 w 7"/>
                <a:gd name="T29" fmla="*/ 4 h 10"/>
                <a:gd name="T30" fmla="*/ 0 w 7"/>
                <a:gd name="T31" fmla="*/ 3 h 10"/>
                <a:gd name="T32" fmla="*/ 0 w 7"/>
                <a:gd name="T33" fmla="*/ 2 h 10"/>
                <a:gd name="T34" fmla="*/ 0 w 7"/>
                <a:gd name="T35" fmla="*/ 1 h 10"/>
                <a:gd name="T36" fmla="*/ 1 w 7"/>
                <a:gd name="T37" fmla="*/ 0 h 10"/>
                <a:gd name="T38" fmla="*/ 2 w 7"/>
                <a:gd name="T39" fmla="*/ 0 h 10"/>
                <a:gd name="T40" fmla="*/ 4 w 7"/>
                <a:gd name="T41" fmla="*/ 0 h 10"/>
                <a:gd name="T42" fmla="*/ 5 w 7"/>
                <a:gd name="T43" fmla="*/ 0 h 10"/>
                <a:gd name="T44" fmla="*/ 6 w 7"/>
                <a:gd name="T45" fmla="*/ 0 h 10"/>
                <a:gd name="T46" fmla="*/ 6 w 7"/>
                <a:gd name="T47" fmla="*/ 0 h 10"/>
                <a:gd name="T48" fmla="*/ 6 w 7"/>
                <a:gd name="T49" fmla="*/ 1 h 10"/>
                <a:gd name="T50" fmla="*/ 6 w 7"/>
                <a:gd name="T51" fmla="*/ 1 h 10"/>
                <a:gd name="T52" fmla="*/ 6 w 7"/>
                <a:gd name="T53" fmla="*/ 2 h 10"/>
                <a:gd name="T54" fmla="*/ 5 w 7"/>
                <a:gd name="T55" fmla="*/ 1 h 10"/>
                <a:gd name="T56" fmla="*/ 4 w 7"/>
                <a:gd name="T57" fmla="*/ 1 h 10"/>
                <a:gd name="T58" fmla="*/ 2 w 7"/>
                <a:gd name="T59" fmla="*/ 2 h 10"/>
                <a:gd name="T60" fmla="*/ 2 w 7"/>
                <a:gd name="T61" fmla="*/ 3 h 10"/>
                <a:gd name="T62" fmla="*/ 4 w 7"/>
                <a:gd name="T63" fmla="*/ 4 h 10"/>
                <a:gd name="T64" fmla="*/ 5 w 7"/>
                <a:gd name="T65" fmla="*/ 5 h 10"/>
                <a:gd name="T66" fmla="*/ 6 w 7"/>
                <a:gd name="T67" fmla="*/ 5 h 10"/>
                <a:gd name="T68" fmla="*/ 6 w 7"/>
                <a:gd name="T69" fmla="*/ 6 h 10"/>
                <a:gd name="T70" fmla="*/ 7 w 7"/>
                <a:gd name="T71" fmla="*/ 7 h 10"/>
                <a:gd name="T72" fmla="*/ 6 w 7"/>
                <a:gd name="T73" fmla="*/ 9 h 10"/>
                <a:gd name="T74" fmla="*/ 5 w 7"/>
                <a:gd name="T75" fmla="*/ 10 h 10"/>
                <a:gd name="T76" fmla="*/ 4 w 7"/>
                <a:gd name="T77" fmla="*/ 10 h 10"/>
                <a:gd name="T78" fmla="*/ 3 w 7"/>
                <a:gd name="T7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10">
                  <a:moveTo>
                    <a:pt x="3" y="10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9"/>
                    <a:pt x="4" y="9"/>
                    <a:pt x="4" y="8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8"/>
                    <a:pt x="6" y="8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3" name="Freeform 109"/>
            <p:cNvSpPr>
              <a:spLocks/>
            </p:cNvSpPr>
            <p:nvPr/>
          </p:nvSpPr>
          <p:spPr bwMode="auto">
            <a:xfrm>
              <a:off x="8211259" y="4303437"/>
              <a:ext cx="60325" cy="77788"/>
            </a:xfrm>
            <a:custGeom>
              <a:avLst/>
              <a:gdLst>
                <a:gd name="T0" fmla="*/ 7 w 8"/>
                <a:gd name="T1" fmla="*/ 10 h 10"/>
                <a:gd name="T2" fmla="*/ 6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5 w 8"/>
                <a:gd name="T9" fmla="*/ 10 h 10"/>
                <a:gd name="T10" fmla="*/ 3 w 8"/>
                <a:gd name="T11" fmla="*/ 10 h 10"/>
                <a:gd name="T12" fmla="*/ 2 w 8"/>
                <a:gd name="T13" fmla="*/ 10 h 10"/>
                <a:gd name="T14" fmla="*/ 1 w 8"/>
                <a:gd name="T15" fmla="*/ 9 h 10"/>
                <a:gd name="T16" fmla="*/ 0 w 8"/>
                <a:gd name="T17" fmla="*/ 9 h 10"/>
                <a:gd name="T18" fmla="*/ 0 w 8"/>
                <a:gd name="T19" fmla="*/ 7 h 10"/>
                <a:gd name="T20" fmla="*/ 0 w 8"/>
                <a:gd name="T21" fmla="*/ 1 h 10"/>
                <a:gd name="T22" fmla="*/ 0 w 8"/>
                <a:gd name="T23" fmla="*/ 0 h 10"/>
                <a:gd name="T24" fmla="*/ 0 w 8"/>
                <a:gd name="T25" fmla="*/ 0 h 10"/>
                <a:gd name="T26" fmla="*/ 1 w 8"/>
                <a:gd name="T27" fmla="*/ 0 h 10"/>
                <a:gd name="T28" fmla="*/ 2 w 8"/>
                <a:gd name="T29" fmla="*/ 1 h 10"/>
                <a:gd name="T30" fmla="*/ 2 w 8"/>
                <a:gd name="T31" fmla="*/ 7 h 10"/>
                <a:gd name="T32" fmla="*/ 2 w 8"/>
                <a:gd name="T33" fmla="*/ 8 h 10"/>
                <a:gd name="T34" fmla="*/ 4 w 8"/>
                <a:gd name="T35" fmla="*/ 8 h 10"/>
                <a:gd name="T36" fmla="*/ 5 w 8"/>
                <a:gd name="T37" fmla="*/ 8 h 10"/>
                <a:gd name="T38" fmla="*/ 5 w 8"/>
                <a:gd name="T39" fmla="*/ 8 h 10"/>
                <a:gd name="T40" fmla="*/ 6 w 8"/>
                <a:gd name="T41" fmla="*/ 7 h 10"/>
                <a:gd name="T42" fmla="*/ 6 w 8"/>
                <a:gd name="T43" fmla="*/ 6 h 10"/>
                <a:gd name="T44" fmla="*/ 6 w 8"/>
                <a:gd name="T45" fmla="*/ 1 h 10"/>
                <a:gd name="T46" fmla="*/ 6 w 8"/>
                <a:gd name="T47" fmla="*/ 0 h 10"/>
                <a:gd name="T48" fmla="*/ 6 w 8"/>
                <a:gd name="T49" fmla="*/ 0 h 10"/>
                <a:gd name="T50" fmla="*/ 7 w 8"/>
                <a:gd name="T51" fmla="*/ 0 h 10"/>
                <a:gd name="T52" fmla="*/ 8 w 8"/>
                <a:gd name="T53" fmla="*/ 0 h 10"/>
                <a:gd name="T54" fmla="*/ 8 w 8"/>
                <a:gd name="T55" fmla="*/ 1 h 10"/>
                <a:gd name="T56" fmla="*/ 8 w 8"/>
                <a:gd name="T57" fmla="*/ 9 h 10"/>
                <a:gd name="T58" fmla="*/ 8 w 8"/>
                <a:gd name="T59" fmla="*/ 10 h 10"/>
                <a:gd name="T60" fmla="*/ 7 w 8"/>
                <a:gd name="T6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0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4" name="Freeform 110"/>
            <p:cNvSpPr>
              <a:spLocks/>
            </p:cNvSpPr>
            <p:nvPr/>
          </p:nvSpPr>
          <p:spPr bwMode="auto">
            <a:xfrm>
              <a:off x="8287459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6 w 8"/>
                <a:gd name="T3" fmla="*/ 10 h 10"/>
                <a:gd name="T4" fmla="*/ 6 w 8"/>
                <a:gd name="T5" fmla="*/ 9 h 10"/>
                <a:gd name="T6" fmla="*/ 6 w 8"/>
                <a:gd name="T7" fmla="*/ 4 h 10"/>
                <a:gd name="T8" fmla="*/ 6 w 8"/>
                <a:gd name="T9" fmla="*/ 2 h 10"/>
                <a:gd name="T10" fmla="*/ 4 w 8"/>
                <a:gd name="T11" fmla="*/ 2 h 10"/>
                <a:gd name="T12" fmla="*/ 3 w 8"/>
                <a:gd name="T13" fmla="*/ 2 h 10"/>
                <a:gd name="T14" fmla="*/ 2 w 8"/>
                <a:gd name="T15" fmla="*/ 2 h 10"/>
                <a:gd name="T16" fmla="*/ 2 w 8"/>
                <a:gd name="T17" fmla="*/ 3 h 10"/>
                <a:gd name="T18" fmla="*/ 2 w 8"/>
                <a:gd name="T19" fmla="*/ 4 h 10"/>
                <a:gd name="T20" fmla="*/ 2 w 8"/>
                <a:gd name="T21" fmla="*/ 9 h 10"/>
                <a:gd name="T22" fmla="*/ 2 w 8"/>
                <a:gd name="T23" fmla="*/ 10 h 10"/>
                <a:gd name="T24" fmla="*/ 2 w 8"/>
                <a:gd name="T25" fmla="*/ 10 h 10"/>
                <a:gd name="T26" fmla="*/ 1 w 8"/>
                <a:gd name="T27" fmla="*/ 10 h 10"/>
                <a:gd name="T28" fmla="*/ 0 w 8"/>
                <a:gd name="T29" fmla="*/ 10 h 10"/>
                <a:gd name="T30" fmla="*/ 0 w 8"/>
                <a:gd name="T31" fmla="*/ 9 h 10"/>
                <a:gd name="T32" fmla="*/ 0 w 8"/>
                <a:gd name="T33" fmla="*/ 1 h 10"/>
                <a:gd name="T34" fmla="*/ 0 w 8"/>
                <a:gd name="T35" fmla="*/ 0 h 10"/>
                <a:gd name="T36" fmla="*/ 0 w 8"/>
                <a:gd name="T37" fmla="*/ 0 h 10"/>
                <a:gd name="T38" fmla="*/ 2 w 8"/>
                <a:gd name="T39" fmla="*/ 0 h 10"/>
                <a:gd name="T40" fmla="*/ 2 w 8"/>
                <a:gd name="T41" fmla="*/ 0 h 10"/>
                <a:gd name="T42" fmla="*/ 2 w 8"/>
                <a:gd name="T43" fmla="*/ 1 h 10"/>
                <a:gd name="T44" fmla="*/ 3 w 8"/>
                <a:gd name="T45" fmla="*/ 0 h 10"/>
                <a:gd name="T46" fmla="*/ 5 w 8"/>
                <a:gd name="T47" fmla="*/ 0 h 10"/>
                <a:gd name="T48" fmla="*/ 7 w 8"/>
                <a:gd name="T49" fmla="*/ 1 h 10"/>
                <a:gd name="T50" fmla="*/ 8 w 8"/>
                <a:gd name="T51" fmla="*/ 3 h 10"/>
                <a:gd name="T52" fmla="*/ 8 w 8"/>
                <a:gd name="T53" fmla="*/ 9 h 10"/>
                <a:gd name="T54" fmla="*/ 8 w 8"/>
                <a:gd name="T55" fmla="*/ 10 h 10"/>
                <a:gd name="T56" fmla="*/ 8 w 8"/>
                <a:gd name="T5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5" name="Freeform 111"/>
            <p:cNvSpPr>
              <a:spLocks noEditPoints="1"/>
            </p:cNvSpPr>
            <p:nvPr/>
          </p:nvSpPr>
          <p:spPr bwMode="auto">
            <a:xfrm>
              <a:off x="8363659" y="4273274"/>
              <a:ext cx="60325" cy="107950"/>
            </a:xfrm>
            <a:custGeom>
              <a:avLst/>
              <a:gdLst>
                <a:gd name="T0" fmla="*/ 8 w 8"/>
                <a:gd name="T1" fmla="*/ 14 h 14"/>
                <a:gd name="T2" fmla="*/ 7 w 8"/>
                <a:gd name="T3" fmla="*/ 14 h 14"/>
                <a:gd name="T4" fmla="*/ 6 w 8"/>
                <a:gd name="T5" fmla="*/ 14 h 14"/>
                <a:gd name="T6" fmla="*/ 6 w 8"/>
                <a:gd name="T7" fmla="*/ 13 h 14"/>
                <a:gd name="T8" fmla="*/ 6 w 8"/>
                <a:gd name="T9" fmla="*/ 13 h 14"/>
                <a:gd name="T10" fmla="*/ 5 w 8"/>
                <a:gd name="T11" fmla="*/ 14 h 14"/>
                <a:gd name="T12" fmla="*/ 3 w 8"/>
                <a:gd name="T13" fmla="*/ 14 h 14"/>
                <a:gd name="T14" fmla="*/ 2 w 8"/>
                <a:gd name="T15" fmla="*/ 14 h 14"/>
                <a:gd name="T16" fmla="*/ 1 w 8"/>
                <a:gd name="T17" fmla="*/ 13 h 14"/>
                <a:gd name="T18" fmla="*/ 0 w 8"/>
                <a:gd name="T19" fmla="*/ 11 h 14"/>
                <a:gd name="T20" fmla="*/ 0 w 8"/>
                <a:gd name="T21" fmla="*/ 9 h 14"/>
                <a:gd name="T22" fmla="*/ 1 w 8"/>
                <a:gd name="T23" fmla="*/ 5 h 14"/>
                <a:gd name="T24" fmla="*/ 3 w 8"/>
                <a:gd name="T25" fmla="*/ 4 h 14"/>
                <a:gd name="T26" fmla="*/ 5 w 8"/>
                <a:gd name="T27" fmla="*/ 4 h 14"/>
                <a:gd name="T28" fmla="*/ 6 w 8"/>
                <a:gd name="T29" fmla="*/ 5 h 14"/>
                <a:gd name="T30" fmla="*/ 6 w 8"/>
                <a:gd name="T31" fmla="*/ 1 h 14"/>
                <a:gd name="T32" fmla="*/ 7 w 8"/>
                <a:gd name="T33" fmla="*/ 0 h 14"/>
                <a:gd name="T34" fmla="*/ 8 w 8"/>
                <a:gd name="T35" fmla="*/ 0 h 14"/>
                <a:gd name="T36" fmla="*/ 8 w 8"/>
                <a:gd name="T37" fmla="*/ 1 h 14"/>
                <a:gd name="T38" fmla="*/ 8 w 8"/>
                <a:gd name="T39" fmla="*/ 1 h 14"/>
                <a:gd name="T40" fmla="*/ 8 w 8"/>
                <a:gd name="T41" fmla="*/ 13 h 14"/>
                <a:gd name="T42" fmla="*/ 8 w 8"/>
                <a:gd name="T43" fmla="*/ 14 h 14"/>
                <a:gd name="T44" fmla="*/ 8 w 8"/>
                <a:gd name="T45" fmla="*/ 14 h 14"/>
                <a:gd name="T46" fmla="*/ 6 w 8"/>
                <a:gd name="T47" fmla="*/ 8 h 14"/>
                <a:gd name="T48" fmla="*/ 6 w 8"/>
                <a:gd name="T49" fmla="*/ 7 h 14"/>
                <a:gd name="T50" fmla="*/ 6 w 8"/>
                <a:gd name="T51" fmla="*/ 6 h 14"/>
                <a:gd name="T52" fmla="*/ 5 w 8"/>
                <a:gd name="T53" fmla="*/ 5 h 14"/>
                <a:gd name="T54" fmla="*/ 4 w 8"/>
                <a:gd name="T55" fmla="*/ 5 h 14"/>
                <a:gd name="T56" fmla="*/ 2 w 8"/>
                <a:gd name="T57" fmla="*/ 6 h 14"/>
                <a:gd name="T58" fmla="*/ 2 w 8"/>
                <a:gd name="T59" fmla="*/ 8 h 14"/>
                <a:gd name="T60" fmla="*/ 2 w 8"/>
                <a:gd name="T61" fmla="*/ 10 h 14"/>
                <a:gd name="T62" fmla="*/ 2 w 8"/>
                <a:gd name="T63" fmla="*/ 12 h 14"/>
                <a:gd name="T64" fmla="*/ 4 w 8"/>
                <a:gd name="T65" fmla="*/ 13 h 14"/>
                <a:gd name="T66" fmla="*/ 5 w 8"/>
                <a:gd name="T67" fmla="*/ 13 h 14"/>
                <a:gd name="T68" fmla="*/ 5 w 8"/>
                <a:gd name="T69" fmla="*/ 12 h 14"/>
                <a:gd name="T70" fmla="*/ 6 w 8"/>
                <a:gd name="T71" fmla="*/ 12 h 14"/>
                <a:gd name="T72" fmla="*/ 6 w 8"/>
                <a:gd name="T73" fmla="*/ 11 h 14"/>
                <a:gd name="T74" fmla="*/ 6 w 8"/>
                <a:gd name="T7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4">
                  <a:moveTo>
                    <a:pt x="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6" name="Freeform 112"/>
            <p:cNvSpPr>
              <a:spLocks noEditPoints="1"/>
            </p:cNvSpPr>
            <p:nvPr/>
          </p:nvSpPr>
          <p:spPr bwMode="auto">
            <a:xfrm>
              <a:off x="8447796" y="4303437"/>
              <a:ext cx="60325" cy="77788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6 w 8"/>
                <a:gd name="T5" fmla="*/ 10 h 10"/>
                <a:gd name="T6" fmla="*/ 6 w 8"/>
                <a:gd name="T7" fmla="*/ 9 h 10"/>
                <a:gd name="T8" fmla="*/ 6 w 8"/>
                <a:gd name="T9" fmla="*/ 9 h 10"/>
                <a:gd name="T10" fmla="*/ 5 w 8"/>
                <a:gd name="T11" fmla="*/ 10 h 10"/>
                <a:gd name="T12" fmla="*/ 3 w 8"/>
                <a:gd name="T13" fmla="*/ 10 h 10"/>
                <a:gd name="T14" fmla="*/ 2 w 8"/>
                <a:gd name="T15" fmla="*/ 10 h 10"/>
                <a:gd name="T16" fmla="*/ 1 w 8"/>
                <a:gd name="T17" fmla="*/ 9 h 10"/>
                <a:gd name="T18" fmla="*/ 0 w 8"/>
                <a:gd name="T19" fmla="*/ 7 h 10"/>
                <a:gd name="T20" fmla="*/ 0 w 8"/>
                <a:gd name="T21" fmla="*/ 5 h 10"/>
                <a:gd name="T22" fmla="*/ 1 w 8"/>
                <a:gd name="T23" fmla="*/ 1 h 10"/>
                <a:gd name="T24" fmla="*/ 3 w 8"/>
                <a:gd name="T25" fmla="*/ 0 h 10"/>
                <a:gd name="T26" fmla="*/ 5 w 8"/>
                <a:gd name="T27" fmla="*/ 0 h 10"/>
                <a:gd name="T28" fmla="*/ 6 w 8"/>
                <a:gd name="T29" fmla="*/ 1 h 10"/>
                <a:gd name="T30" fmla="*/ 6 w 8"/>
                <a:gd name="T31" fmla="*/ 1 h 10"/>
                <a:gd name="T32" fmla="*/ 7 w 8"/>
                <a:gd name="T33" fmla="*/ 0 h 10"/>
                <a:gd name="T34" fmla="*/ 8 w 8"/>
                <a:gd name="T35" fmla="*/ 0 h 10"/>
                <a:gd name="T36" fmla="*/ 8 w 8"/>
                <a:gd name="T37" fmla="*/ 0 h 10"/>
                <a:gd name="T38" fmla="*/ 8 w 8"/>
                <a:gd name="T39" fmla="*/ 1 h 10"/>
                <a:gd name="T40" fmla="*/ 8 w 8"/>
                <a:gd name="T41" fmla="*/ 9 h 10"/>
                <a:gd name="T42" fmla="*/ 8 w 8"/>
                <a:gd name="T43" fmla="*/ 10 h 10"/>
                <a:gd name="T44" fmla="*/ 8 w 8"/>
                <a:gd name="T45" fmla="*/ 10 h 10"/>
                <a:gd name="T46" fmla="*/ 6 w 8"/>
                <a:gd name="T47" fmla="*/ 4 h 10"/>
                <a:gd name="T48" fmla="*/ 6 w 8"/>
                <a:gd name="T49" fmla="*/ 3 h 10"/>
                <a:gd name="T50" fmla="*/ 6 w 8"/>
                <a:gd name="T51" fmla="*/ 2 h 10"/>
                <a:gd name="T52" fmla="*/ 5 w 8"/>
                <a:gd name="T53" fmla="*/ 2 h 10"/>
                <a:gd name="T54" fmla="*/ 4 w 8"/>
                <a:gd name="T55" fmla="*/ 1 h 10"/>
                <a:gd name="T56" fmla="*/ 3 w 8"/>
                <a:gd name="T57" fmla="*/ 2 h 10"/>
                <a:gd name="T58" fmla="*/ 2 w 8"/>
                <a:gd name="T59" fmla="*/ 4 h 10"/>
                <a:gd name="T60" fmla="*/ 2 w 8"/>
                <a:gd name="T61" fmla="*/ 6 h 10"/>
                <a:gd name="T62" fmla="*/ 3 w 8"/>
                <a:gd name="T63" fmla="*/ 8 h 10"/>
                <a:gd name="T64" fmla="*/ 4 w 8"/>
                <a:gd name="T65" fmla="*/ 9 h 10"/>
                <a:gd name="T66" fmla="*/ 5 w 8"/>
                <a:gd name="T67" fmla="*/ 9 h 10"/>
                <a:gd name="T68" fmla="*/ 6 w 8"/>
                <a:gd name="T69" fmla="*/ 8 h 10"/>
                <a:gd name="T70" fmla="*/ 6 w 8"/>
                <a:gd name="T71" fmla="*/ 7 h 10"/>
                <a:gd name="T72" fmla="*/ 6 w 8"/>
                <a:gd name="T73" fmla="*/ 7 h 10"/>
                <a:gd name="T74" fmla="*/ 6 w 8"/>
                <a:gd name="T7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6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3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7" name="Freeform 113"/>
            <p:cNvSpPr>
              <a:spLocks/>
            </p:cNvSpPr>
            <p:nvPr/>
          </p:nvSpPr>
          <p:spPr bwMode="auto">
            <a:xfrm>
              <a:off x="8523996" y="4303437"/>
              <a:ext cx="68262" cy="107950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4 h 14"/>
                <a:gd name="T4" fmla="*/ 3 w 9"/>
                <a:gd name="T5" fmla="*/ 14 h 14"/>
                <a:gd name="T6" fmla="*/ 3 w 9"/>
                <a:gd name="T7" fmla="*/ 14 h 14"/>
                <a:gd name="T8" fmla="*/ 2 w 9"/>
                <a:gd name="T9" fmla="*/ 13 h 14"/>
                <a:gd name="T10" fmla="*/ 4 w 9"/>
                <a:gd name="T11" fmla="*/ 10 h 14"/>
                <a:gd name="T12" fmla="*/ 0 w 9"/>
                <a:gd name="T13" fmla="*/ 1 h 14"/>
                <a:gd name="T14" fmla="*/ 0 w 9"/>
                <a:gd name="T15" fmla="*/ 0 h 14"/>
                <a:gd name="T16" fmla="*/ 2 w 9"/>
                <a:gd name="T17" fmla="*/ 0 h 14"/>
                <a:gd name="T18" fmla="*/ 2 w 9"/>
                <a:gd name="T19" fmla="*/ 0 h 14"/>
                <a:gd name="T20" fmla="*/ 2 w 9"/>
                <a:gd name="T21" fmla="*/ 1 h 14"/>
                <a:gd name="T22" fmla="*/ 5 w 9"/>
                <a:gd name="T23" fmla="*/ 7 h 14"/>
                <a:gd name="T24" fmla="*/ 7 w 9"/>
                <a:gd name="T25" fmla="*/ 1 h 14"/>
                <a:gd name="T26" fmla="*/ 7 w 9"/>
                <a:gd name="T27" fmla="*/ 0 h 14"/>
                <a:gd name="T28" fmla="*/ 8 w 9"/>
                <a:gd name="T29" fmla="*/ 0 h 14"/>
                <a:gd name="T30" fmla="*/ 9 w 9"/>
                <a:gd name="T31" fmla="*/ 0 h 14"/>
                <a:gd name="T32" fmla="*/ 9 w 9"/>
                <a:gd name="T33" fmla="*/ 0 h 14"/>
                <a:gd name="T34" fmla="*/ 9 w 9"/>
                <a:gd name="T35" fmla="*/ 1 h 14"/>
                <a:gd name="T36" fmla="*/ 4 w 9"/>
                <a:gd name="T3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78" name="Rectangle 114"/>
          <p:cNvSpPr>
            <a:spLocks noChangeArrowheads="1"/>
          </p:cNvSpPr>
          <p:nvPr/>
        </p:nvSpPr>
        <p:spPr bwMode="auto">
          <a:xfrm>
            <a:off x="3343984" y="3638274"/>
            <a:ext cx="138112" cy="5588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79" name="Rectangle 115"/>
          <p:cNvSpPr>
            <a:spLocks noChangeArrowheads="1"/>
          </p:cNvSpPr>
          <p:nvPr/>
        </p:nvSpPr>
        <p:spPr bwMode="auto">
          <a:xfrm>
            <a:off x="3528134" y="3065187"/>
            <a:ext cx="144462" cy="11318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0" name="Rectangle 116"/>
          <p:cNvSpPr>
            <a:spLocks noChangeArrowheads="1"/>
          </p:cNvSpPr>
          <p:nvPr/>
        </p:nvSpPr>
        <p:spPr bwMode="auto">
          <a:xfrm>
            <a:off x="3155071" y="3584299"/>
            <a:ext cx="144462" cy="612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1" name="Rectangle 117"/>
          <p:cNvSpPr>
            <a:spLocks noChangeArrowheads="1"/>
          </p:cNvSpPr>
          <p:nvPr/>
        </p:nvSpPr>
        <p:spPr bwMode="auto">
          <a:xfrm>
            <a:off x="4136146" y="2812774"/>
            <a:ext cx="146050" cy="1384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2" name="Rectangle 118"/>
          <p:cNvSpPr>
            <a:spLocks noChangeArrowheads="1"/>
          </p:cNvSpPr>
          <p:nvPr/>
        </p:nvSpPr>
        <p:spPr bwMode="auto">
          <a:xfrm>
            <a:off x="4320296" y="2520674"/>
            <a:ext cx="144462" cy="1676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3" name="Rectangle 119"/>
          <p:cNvSpPr>
            <a:spLocks noChangeArrowheads="1"/>
          </p:cNvSpPr>
          <p:nvPr/>
        </p:nvSpPr>
        <p:spPr bwMode="auto">
          <a:xfrm>
            <a:off x="3953584" y="3285849"/>
            <a:ext cx="138112" cy="9112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4" name="Rectangle 120"/>
          <p:cNvSpPr>
            <a:spLocks noChangeArrowheads="1"/>
          </p:cNvSpPr>
          <p:nvPr/>
        </p:nvSpPr>
        <p:spPr bwMode="auto">
          <a:xfrm>
            <a:off x="4990221" y="2888974"/>
            <a:ext cx="144462" cy="13081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5" name="Rectangle 121"/>
          <p:cNvSpPr>
            <a:spLocks noChangeArrowheads="1"/>
          </p:cNvSpPr>
          <p:nvPr/>
        </p:nvSpPr>
        <p:spPr bwMode="auto">
          <a:xfrm>
            <a:off x="5172784" y="2368274"/>
            <a:ext cx="144462" cy="18288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6" name="Rectangle 122"/>
          <p:cNvSpPr>
            <a:spLocks noChangeArrowheads="1"/>
          </p:cNvSpPr>
          <p:nvPr/>
        </p:nvSpPr>
        <p:spPr bwMode="auto">
          <a:xfrm>
            <a:off x="4807659" y="3111224"/>
            <a:ext cx="136525" cy="108585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7" name="Rectangle 123"/>
          <p:cNvSpPr>
            <a:spLocks noChangeArrowheads="1"/>
          </p:cNvSpPr>
          <p:nvPr/>
        </p:nvSpPr>
        <p:spPr bwMode="auto">
          <a:xfrm>
            <a:off x="5842709" y="2268262"/>
            <a:ext cx="144462" cy="19288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8" name="Rectangle 124"/>
          <p:cNvSpPr>
            <a:spLocks noChangeArrowheads="1"/>
          </p:cNvSpPr>
          <p:nvPr/>
        </p:nvSpPr>
        <p:spPr bwMode="auto">
          <a:xfrm>
            <a:off x="6025271" y="2015849"/>
            <a:ext cx="144462" cy="21812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9" name="Rectangle 125"/>
          <p:cNvSpPr>
            <a:spLocks noChangeArrowheads="1"/>
          </p:cNvSpPr>
          <p:nvPr/>
        </p:nvSpPr>
        <p:spPr bwMode="auto">
          <a:xfrm>
            <a:off x="5660146" y="2636562"/>
            <a:ext cx="136525" cy="15605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0" name="Rectangle 126"/>
          <p:cNvSpPr>
            <a:spLocks noChangeArrowheads="1"/>
          </p:cNvSpPr>
          <p:nvPr/>
        </p:nvSpPr>
        <p:spPr bwMode="auto">
          <a:xfrm>
            <a:off x="6665034" y="3423962"/>
            <a:ext cx="136525" cy="7731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1" name="Rectangle 127"/>
          <p:cNvSpPr>
            <a:spLocks noChangeArrowheads="1"/>
          </p:cNvSpPr>
          <p:nvPr/>
        </p:nvSpPr>
        <p:spPr bwMode="auto">
          <a:xfrm>
            <a:off x="6847596" y="2590524"/>
            <a:ext cx="144462" cy="160655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2" name="Rectangle 128"/>
          <p:cNvSpPr>
            <a:spLocks noChangeArrowheads="1"/>
          </p:cNvSpPr>
          <p:nvPr/>
        </p:nvSpPr>
        <p:spPr bwMode="auto">
          <a:xfrm>
            <a:off x="6474534" y="3133449"/>
            <a:ext cx="144462" cy="10636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3" name="Rectangle 129"/>
          <p:cNvSpPr>
            <a:spLocks noChangeArrowheads="1"/>
          </p:cNvSpPr>
          <p:nvPr/>
        </p:nvSpPr>
        <p:spPr bwMode="auto">
          <a:xfrm>
            <a:off x="7457196" y="2276199"/>
            <a:ext cx="144462" cy="19208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4" name="Rectangle 130"/>
          <p:cNvSpPr>
            <a:spLocks noChangeArrowheads="1"/>
          </p:cNvSpPr>
          <p:nvPr/>
        </p:nvSpPr>
        <p:spPr bwMode="auto">
          <a:xfrm>
            <a:off x="7639759" y="2544487"/>
            <a:ext cx="144462" cy="16525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5" name="Rectangle 131"/>
          <p:cNvSpPr>
            <a:spLocks noChangeArrowheads="1"/>
          </p:cNvSpPr>
          <p:nvPr/>
        </p:nvSpPr>
        <p:spPr bwMode="auto">
          <a:xfrm>
            <a:off x="7274634" y="3792262"/>
            <a:ext cx="136525" cy="4048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6" name="Rectangle 132"/>
          <p:cNvSpPr>
            <a:spLocks noChangeArrowheads="1"/>
          </p:cNvSpPr>
          <p:nvPr/>
        </p:nvSpPr>
        <p:spPr bwMode="auto">
          <a:xfrm>
            <a:off x="8309684" y="2253974"/>
            <a:ext cx="144462" cy="19431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7" name="Rectangle 133"/>
          <p:cNvSpPr>
            <a:spLocks noChangeArrowheads="1"/>
          </p:cNvSpPr>
          <p:nvPr/>
        </p:nvSpPr>
        <p:spPr bwMode="auto">
          <a:xfrm>
            <a:off x="8492246" y="2039662"/>
            <a:ext cx="146050" cy="21574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8" name="Rectangle 134"/>
          <p:cNvSpPr>
            <a:spLocks noChangeArrowheads="1"/>
          </p:cNvSpPr>
          <p:nvPr/>
        </p:nvSpPr>
        <p:spPr bwMode="auto">
          <a:xfrm>
            <a:off x="8127121" y="2688949"/>
            <a:ext cx="136525" cy="15081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319" name="组合 9318"/>
          <p:cNvGrpSpPr/>
          <p:nvPr/>
        </p:nvGrpSpPr>
        <p:grpSpPr>
          <a:xfrm>
            <a:off x="2621671" y="1572937"/>
            <a:ext cx="212725" cy="2646363"/>
            <a:chOff x="2621671" y="1572937"/>
            <a:chExt cx="212725" cy="2646363"/>
          </a:xfrm>
        </p:grpSpPr>
        <p:sp>
          <p:nvSpPr>
            <p:cNvPr id="9299" name="Freeform 135"/>
            <p:cNvSpPr>
              <a:spLocks noEditPoints="1"/>
            </p:cNvSpPr>
            <p:nvPr/>
          </p:nvSpPr>
          <p:spPr bwMode="auto">
            <a:xfrm>
              <a:off x="2735971" y="4074837"/>
              <a:ext cx="98425" cy="144463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9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5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9"/>
                  </a:cubicBezTo>
                  <a:close/>
                  <a:moveTo>
                    <a:pt x="3" y="9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4"/>
                    <a:pt x="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0" name="Freeform 136"/>
            <p:cNvSpPr>
              <a:spLocks/>
            </p:cNvSpPr>
            <p:nvPr/>
          </p:nvSpPr>
          <p:spPr bwMode="auto">
            <a:xfrm>
              <a:off x="2643896" y="3577949"/>
              <a:ext cx="46037" cy="136525"/>
            </a:xfrm>
            <a:custGeom>
              <a:avLst/>
              <a:gdLst>
                <a:gd name="T0" fmla="*/ 19 w 29"/>
                <a:gd name="T1" fmla="*/ 9 h 86"/>
                <a:gd name="T2" fmla="*/ 19 w 29"/>
                <a:gd name="T3" fmla="*/ 9 h 86"/>
                <a:gd name="T4" fmla="*/ 0 w 29"/>
                <a:gd name="T5" fmla="*/ 19 h 86"/>
                <a:gd name="T6" fmla="*/ 0 w 29"/>
                <a:gd name="T7" fmla="*/ 9 h 86"/>
                <a:gd name="T8" fmla="*/ 19 w 29"/>
                <a:gd name="T9" fmla="*/ 0 h 86"/>
                <a:gd name="T10" fmla="*/ 29 w 29"/>
                <a:gd name="T11" fmla="*/ 0 h 86"/>
                <a:gd name="T12" fmla="*/ 29 w 29"/>
                <a:gd name="T13" fmla="*/ 86 h 86"/>
                <a:gd name="T14" fmla="*/ 19 w 29"/>
                <a:gd name="T15" fmla="*/ 86 h 86"/>
                <a:gd name="T16" fmla="*/ 19 w 29"/>
                <a:gd name="T17" fmla="*/ 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86">
                  <a:moveTo>
                    <a:pt x="19" y="9"/>
                  </a:moveTo>
                  <a:lnTo>
                    <a:pt x="19" y="9"/>
                  </a:lnTo>
                  <a:lnTo>
                    <a:pt x="0" y="19"/>
                  </a:lnTo>
                  <a:lnTo>
                    <a:pt x="0" y="9"/>
                  </a:lnTo>
                  <a:lnTo>
                    <a:pt x="19" y="0"/>
                  </a:lnTo>
                  <a:lnTo>
                    <a:pt x="29" y="0"/>
                  </a:lnTo>
                  <a:lnTo>
                    <a:pt x="29" y="86"/>
                  </a:lnTo>
                  <a:lnTo>
                    <a:pt x="19" y="86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1" name="Freeform 137"/>
            <p:cNvSpPr>
              <a:spLocks noEditPoints="1"/>
            </p:cNvSpPr>
            <p:nvPr/>
          </p:nvSpPr>
          <p:spPr bwMode="auto">
            <a:xfrm>
              <a:off x="2735971" y="3570012"/>
              <a:ext cx="98425" cy="144463"/>
            </a:xfrm>
            <a:custGeom>
              <a:avLst/>
              <a:gdLst>
                <a:gd name="T0" fmla="*/ 13 w 13"/>
                <a:gd name="T1" fmla="*/ 10 h 19"/>
                <a:gd name="T2" fmla="*/ 6 w 13"/>
                <a:gd name="T3" fmla="*/ 19 h 19"/>
                <a:gd name="T4" fmla="*/ 0 w 13"/>
                <a:gd name="T5" fmla="*/ 10 h 19"/>
                <a:gd name="T6" fmla="*/ 7 w 13"/>
                <a:gd name="T7" fmla="*/ 0 h 19"/>
                <a:gd name="T8" fmla="*/ 13 w 13"/>
                <a:gd name="T9" fmla="*/ 10 h 19"/>
                <a:gd name="T10" fmla="*/ 3 w 13"/>
                <a:gd name="T11" fmla="*/ 10 h 19"/>
                <a:gd name="T12" fmla="*/ 7 w 13"/>
                <a:gd name="T13" fmla="*/ 17 h 19"/>
                <a:gd name="T14" fmla="*/ 10 w 13"/>
                <a:gd name="T15" fmla="*/ 10 h 19"/>
                <a:gd name="T16" fmla="*/ 7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10"/>
                  </a:moveTo>
                  <a:cubicBezTo>
                    <a:pt x="13" y="16"/>
                    <a:pt x="10" y="19"/>
                    <a:pt x="6" y="19"/>
                  </a:cubicBezTo>
                  <a:cubicBezTo>
                    <a:pt x="3" y="19"/>
                    <a:pt x="0" y="16"/>
                    <a:pt x="0" y="10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3" y="4"/>
                    <a:pt x="13" y="10"/>
                  </a:cubicBezTo>
                  <a:close/>
                  <a:moveTo>
                    <a:pt x="3" y="10"/>
                  </a:moveTo>
                  <a:cubicBezTo>
                    <a:pt x="3" y="15"/>
                    <a:pt x="4" y="17"/>
                    <a:pt x="7" y="17"/>
                  </a:cubicBezTo>
                  <a:cubicBezTo>
                    <a:pt x="9" y="17"/>
                    <a:pt x="10" y="14"/>
                    <a:pt x="10" y="10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2" name="Freeform 138"/>
            <p:cNvSpPr>
              <a:spLocks/>
            </p:cNvSpPr>
            <p:nvPr/>
          </p:nvSpPr>
          <p:spPr bwMode="auto">
            <a:xfrm>
              <a:off x="2629609" y="3071537"/>
              <a:ext cx="90487" cy="14605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1 w 12"/>
                <a:gd name="T11" fmla="*/ 4 h 19"/>
                <a:gd name="T12" fmla="*/ 1 w 12"/>
                <a:gd name="T13" fmla="*/ 2 h 19"/>
                <a:gd name="T14" fmla="*/ 6 w 12"/>
                <a:gd name="T15" fmla="*/ 0 h 19"/>
                <a:gd name="T16" fmla="*/ 11 w 12"/>
                <a:gd name="T17" fmla="*/ 5 h 19"/>
                <a:gd name="T18" fmla="*/ 5 w 12"/>
                <a:gd name="T19" fmla="*/ 15 h 19"/>
                <a:gd name="T20" fmla="*/ 4 w 12"/>
                <a:gd name="T21" fmla="*/ 17 h 19"/>
                <a:gd name="T22" fmla="*/ 4 w 12"/>
                <a:gd name="T23" fmla="*/ 17 h 19"/>
                <a:gd name="T24" fmla="*/ 12 w 12"/>
                <a:gd name="T25" fmla="*/ 17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4" y="2"/>
                    <a:pt x="2" y="3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3" name="Freeform 139"/>
            <p:cNvSpPr>
              <a:spLocks noEditPoints="1"/>
            </p:cNvSpPr>
            <p:nvPr/>
          </p:nvSpPr>
          <p:spPr bwMode="auto">
            <a:xfrm>
              <a:off x="2735971" y="3071537"/>
              <a:ext cx="98425" cy="14605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10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6"/>
                    <a:pt x="10" y="19"/>
                    <a:pt x="6" y="19"/>
                  </a:cubicBezTo>
                  <a:cubicBezTo>
                    <a:pt x="3" y="19"/>
                    <a:pt x="0" y="16"/>
                    <a:pt x="0" y="10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4" name="Freeform 140"/>
            <p:cNvSpPr>
              <a:spLocks/>
            </p:cNvSpPr>
            <p:nvPr/>
          </p:nvSpPr>
          <p:spPr bwMode="auto">
            <a:xfrm>
              <a:off x="2629609" y="2574649"/>
              <a:ext cx="90487" cy="146050"/>
            </a:xfrm>
            <a:custGeom>
              <a:avLst/>
              <a:gdLst>
                <a:gd name="T0" fmla="*/ 1 w 12"/>
                <a:gd name="T1" fmla="*/ 15 h 19"/>
                <a:gd name="T2" fmla="*/ 5 w 12"/>
                <a:gd name="T3" fmla="*/ 17 h 19"/>
                <a:gd name="T4" fmla="*/ 9 w 12"/>
                <a:gd name="T5" fmla="*/ 13 h 19"/>
                <a:gd name="T6" fmla="*/ 4 w 12"/>
                <a:gd name="T7" fmla="*/ 9 h 19"/>
                <a:gd name="T8" fmla="*/ 3 w 12"/>
                <a:gd name="T9" fmla="*/ 9 h 19"/>
                <a:gd name="T10" fmla="*/ 3 w 12"/>
                <a:gd name="T11" fmla="*/ 7 h 19"/>
                <a:gd name="T12" fmla="*/ 4 w 12"/>
                <a:gd name="T13" fmla="*/ 7 h 19"/>
                <a:gd name="T14" fmla="*/ 8 w 12"/>
                <a:gd name="T15" fmla="*/ 4 h 19"/>
                <a:gd name="T16" fmla="*/ 5 w 12"/>
                <a:gd name="T17" fmla="*/ 2 h 19"/>
                <a:gd name="T18" fmla="*/ 1 w 12"/>
                <a:gd name="T19" fmla="*/ 3 h 19"/>
                <a:gd name="T20" fmla="*/ 1 w 12"/>
                <a:gd name="T21" fmla="*/ 1 h 19"/>
                <a:gd name="T22" fmla="*/ 6 w 12"/>
                <a:gd name="T23" fmla="*/ 0 h 19"/>
                <a:gd name="T24" fmla="*/ 11 w 12"/>
                <a:gd name="T25" fmla="*/ 4 h 19"/>
                <a:gd name="T26" fmla="*/ 7 w 12"/>
                <a:gd name="T27" fmla="*/ 8 h 19"/>
                <a:gd name="T28" fmla="*/ 7 w 12"/>
                <a:gd name="T29" fmla="*/ 8 h 19"/>
                <a:gd name="T30" fmla="*/ 12 w 12"/>
                <a:gd name="T31" fmla="*/ 13 h 19"/>
                <a:gd name="T32" fmla="*/ 5 w 12"/>
                <a:gd name="T33" fmla="*/ 19 h 19"/>
                <a:gd name="T34" fmla="*/ 0 w 12"/>
                <a:gd name="T35" fmla="*/ 17 h 19"/>
                <a:gd name="T36" fmla="*/ 1 w 12"/>
                <a:gd name="T37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9">
                  <a:moveTo>
                    <a:pt x="1" y="15"/>
                  </a:moveTo>
                  <a:cubicBezTo>
                    <a:pt x="2" y="16"/>
                    <a:pt x="3" y="17"/>
                    <a:pt x="5" y="17"/>
                  </a:cubicBezTo>
                  <a:cubicBezTo>
                    <a:pt x="8" y="17"/>
                    <a:pt x="9" y="15"/>
                    <a:pt x="9" y="13"/>
                  </a:cubicBezTo>
                  <a:cubicBezTo>
                    <a:pt x="9" y="10"/>
                    <a:pt x="7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8" y="7"/>
                    <a:pt x="8" y="4"/>
                  </a:cubicBezTo>
                  <a:cubicBezTo>
                    <a:pt x="8" y="3"/>
                    <a:pt x="7" y="2"/>
                    <a:pt x="5" y="2"/>
                  </a:cubicBezTo>
                  <a:cubicBezTo>
                    <a:pt x="4" y="2"/>
                    <a:pt x="2" y="2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cubicBezTo>
                    <a:pt x="11" y="6"/>
                    <a:pt x="10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9"/>
                    <a:pt x="12" y="10"/>
                    <a:pt x="12" y="13"/>
                  </a:cubicBezTo>
                  <a:cubicBezTo>
                    <a:pt x="12" y="16"/>
                    <a:pt x="9" y="19"/>
                    <a:pt x="5" y="19"/>
                  </a:cubicBezTo>
                  <a:cubicBezTo>
                    <a:pt x="3" y="19"/>
                    <a:pt x="1" y="18"/>
                    <a:pt x="0" y="17"/>
                  </a:cubicBezTo>
                  <a:lnTo>
                    <a:pt x="1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5" name="Freeform 141"/>
            <p:cNvSpPr>
              <a:spLocks noEditPoints="1"/>
            </p:cNvSpPr>
            <p:nvPr/>
          </p:nvSpPr>
          <p:spPr bwMode="auto">
            <a:xfrm>
              <a:off x="2735971" y="2574649"/>
              <a:ext cx="98425" cy="14605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9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5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9"/>
                  </a:cubicBezTo>
                  <a:close/>
                  <a:moveTo>
                    <a:pt x="3" y="9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4"/>
                    <a:pt x="9" y="2"/>
                    <a:pt x="7" y="2"/>
                  </a:cubicBezTo>
                  <a:cubicBezTo>
                    <a:pt x="4" y="2"/>
                    <a:pt x="3" y="4"/>
                    <a:pt x="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6" name="Freeform 142"/>
            <p:cNvSpPr>
              <a:spLocks noEditPoints="1"/>
            </p:cNvSpPr>
            <p:nvPr/>
          </p:nvSpPr>
          <p:spPr bwMode="auto">
            <a:xfrm>
              <a:off x="2621671" y="2077762"/>
              <a:ext cx="106362" cy="138113"/>
            </a:xfrm>
            <a:custGeom>
              <a:avLst/>
              <a:gdLst>
                <a:gd name="T0" fmla="*/ 9 w 14"/>
                <a:gd name="T1" fmla="*/ 18 h 18"/>
                <a:gd name="T2" fmla="*/ 9 w 14"/>
                <a:gd name="T3" fmla="*/ 13 h 18"/>
                <a:gd name="T4" fmla="*/ 0 w 14"/>
                <a:gd name="T5" fmla="*/ 13 h 18"/>
                <a:gd name="T6" fmla="*/ 0 w 14"/>
                <a:gd name="T7" fmla="*/ 11 h 18"/>
                <a:gd name="T8" fmla="*/ 9 w 14"/>
                <a:gd name="T9" fmla="*/ 0 h 18"/>
                <a:gd name="T10" fmla="*/ 11 w 14"/>
                <a:gd name="T11" fmla="*/ 0 h 18"/>
                <a:gd name="T12" fmla="*/ 11 w 14"/>
                <a:gd name="T13" fmla="*/ 11 h 18"/>
                <a:gd name="T14" fmla="*/ 14 w 14"/>
                <a:gd name="T15" fmla="*/ 11 h 18"/>
                <a:gd name="T16" fmla="*/ 14 w 14"/>
                <a:gd name="T17" fmla="*/ 13 h 18"/>
                <a:gd name="T18" fmla="*/ 11 w 14"/>
                <a:gd name="T19" fmla="*/ 13 h 18"/>
                <a:gd name="T20" fmla="*/ 11 w 14"/>
                <a:gd name="T21" fmla="*/ 18 h 18"/>
                <a:gd name="T22" fmla="*/ 9 w 14"/>
                <a:gd name="T23" fmla="*/ 18 h 18"/>
                <a:gd name="T24" fmla="*/ 9 w 14"/>
                <a:gd name="T25" fmla="*/ 11 h 18"/>
                <a:gd name="T26" fmla="*/ 9 w 14"/>
                <a:gd name="T27" fmla="*/ 5 h 18"/>
                <a:gd name="T28" fmla="*/ 9 w 14"/>
                <a:gd name="T29" fmla="*/ 2 h 18"/>
                <a:gd name="T30" fmla="*/ 9 w 14"/>
                <a:gd name="T31" fmla="*/ 2 h 18"/>
                <a:gd name="T32" fmla="*/ 7 w 14"/>
                <a:gd name="T33" fmla="*/ 5 h 18"/>
                <a:gd name="T34" fmla="*/ 3 w 14"/>
                <a:gd name="T35" fmla="*/ 11 h 18"/>
                <a:gd name="T36" fmla="*/ 3 w 14"/>
                <a:gd name="T37" fmla="*/ 11 h 18"/>
                <a:gd name="T38" fmla="*/ 9 w 14"/>
                <a:gd name="T3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18">
                  <a:moveTo>
                    <a:pt x="9" y="18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8"/>
                    <a:pt x="11" y="18"/>
                    <a:pt x="11" y="18"/>
                  </a:cubicBezTo>
                  <a:lnTo>
                    <a:pt x="9" y="18"/>
                  </a:lnTo>
                  <a:close/>
                  <a:moveTo>
                    <a:pt x="9" y="11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4"/>
                    <a:pt x="7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7" name="Freeform 143"/>
            <p:cNvSpPr>
              <a:spLocks noEditPoints="1"/>
            </p:cNvSpPr>
            <p:nvPr/>
          </p:nvSpPr>
          <p:spPr bwMode="auto">
            <a:xfrm>
              <a:off x="2735971" y="2069824"/>
              <a:ext cx="98425" cy="14605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10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7 w 13"/>
                <a:gd name="T13" fmla="*/ 17 h 19"/>
                <a:gd name="T14" fmla="*/ 10 w 13"/>
                <a:gd name="T15" fmla="*/ 10 h 19"/>
                <a:gd name="T16" fmla="*/ 7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6"/>
                    <a:pt x="10" y="19"/>
                    <a:pt x="6" y="19"/>
                  </a:cubicBezTo>
                  <a:cubicBezTo>
                    <a:pt x="3" y="19"/>
                    <a:pt x="0" y="16"/>
                    <a:pt x="0" y="10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3" y="4"/>
                    <a:pt x="13" y="9"/>
                  </a:cubicBezTo>
                  <a:close/>
                  <a:moveTo>
                    <a:pt x="3" y="10"/>
                  </a:moveTo>
                  <a:cubicBezTo>
                    <a:pt x="3" y="15"/>
                    <a:pt x="4" y="17"/>
                    <a:pt x="7" y="17"/>
                  </a:cubicBezTo>
                  <a:cubicBezTo>
                    <a:pt x="9" y="17"/>
                    <a:pt x="10" y="14"/>
                    <a:pt x="10" y="10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8" name="Freeform 144"/>
            <p:cNvSpPr>
              <a:spLocks/>
            </p:cNvSpPr>
            <p:nvPr/>
          </p:nvSpPr>
          <p:spPr bwMode="auto">
            <a:xfrm>
              <a:off x="2629609" y="1572937"/>
              <a:ext cx="82550" cy="144463"/>
            </a:xfrm>
            <a:custGeom>
              <a:avLst/>
              <a:gdLst>
                <a:gd name="T0" fmla="*/ 11 w 11"/>
                <a:gd name="T1" fmla="*/ 2 h 19"/>
                <a:gd name="T2" fmla="*/ 4 w 11"/>
                <a:gd name="T3" fmla="*/ 2 h 19"/>
                <a:gd name="T4" fmla="*/ 3 w 11"/>
                <a:gd name="T5" fmla="*/ 7 h 19"/>
                <a:gd name="T6" fmla="*/ 5 w 11"/>
                <a:gd name="T7" fmla="*/ 7 h 19"/>
                <a:gd name="T8" fmla="*/ 9 w 11"/>
                <a:gd name="T9" fmla="*/ 8 h 19"/>
                <a:gd name="T10" fmla="*/ 11 w 11"/>
                <a:gd name="T11" fmla="*/ 13 h 19"/>
                <a:gd name="T12" fmla="*/ 5 w 11"/>
                <a:gd name="T13" fmla="*/ 19 h 19"/>
                <a:gd name="T14" fmla="*/ 0 w 11"/>
                <a:gd name="T15" fmla="*/ 18 h 19"/>
                <a:gd name="T16" fmla="*/ 1 w 11"/>
                <a:gd name="T17" fmla="*/ 16 h 19"/>
                <a:gd name="T18" fmla="*/ 5 w 11"/>
                <a:gd name="T19" fmla="*/ 17 h 19"/>
                <a:gd name="T20" fmla="*/ 9 w 11"/>
                <a:gd name="T21" fmla="*/ 13 h 19"/>
                <a:gd name="T22" fmla="*/ 4 w 11"/>
                <a:gd name="T23" fmla="*/ 9 h 19"/>
                <a:gd name="T24" fmla="*/ 1 w 11"/>
                <a:gd name="T25" fmla="*/ 9 h 19"/>
                <a:gd name="T26" fmla="*/ 2 w 11"/>
                <a:gd name="T27" fmla="*/ 0 h 19"/>
                <a:gd name="T28" fmla="*/ 11 w 11"/>
                <a:gd name="T29" fmla="*/ 0 h 19"/>
                <a:gd name="T30" fmla="*/ 11 w 11"/>
                <a:gd name="T3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9">
                  <a:moveTo>
                    <a:pt x="1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6" y="7"/>
                    <a:pt x="8" y="7"/>
                    <a:pt x="9" y="8"/>
                  </a:cubicBezTo>
                  <a:cubicBezTo>
                    <a:pt x="10" y="9"/>
                    <a:pt x="11" y="10"/>
                    <a:pt x="11" y="13"/>
                  </a:cubicBezTo>
                  <a:cubicBezTo>
                    <a:pt x="11" y="16"/>
                    <a:pt x="9" y="19"/>
                    <a:pt x="5" y="19"/>
                  </a:cubicBezTo>
                  <a:cubicBezTo>
                    <a:pt x="3" y="19"/>
                    <a:pt x="1" y="18"/>
                    <a:pt x="0" y="1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7"/>
                    <a:pt x="5" y="17"/>
                  </a:cubicBezTo>
                  <a:cubicBezTo>
                    <a:pt x="7" y="17"/>
                    <a:pt x="9" y="15"/>
                    <a:pt x="9" y="13"/>
                  </a:cubicBezTo>
                  <a:cubicBezTo>
                    <a:pt x="9" y="10"/>
                    <a:pt x="7" y="9"/>
                    <a:pt x="4" y="9"/>
                  </a:cubicBezTo>
                  <a:cubicBezTo>
                    <a:pt x="3" y="9"/>
                    <a:pt x="2" y="9"/>
                    <a:pt x="1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9" name="Freeform 145"/>
            <p:cNvSpPr>
              <a:spLocks noEditPoints="1"/>
            </p:cNvSpPr>
            <p:nvPr/>
          </p:nvSpPr>
          <p:spPr bwMode="auto">
            <a:xfrm>
              <a:off x="2735971" y="1572937"/>
              <a:ext cx="98425" cy="144463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9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5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9"/>
                  </a:cubicBezTo>
                  <a:close/>
                  <a:moveTo>
                    <a:pt x="3" y="9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4"/>
                    <a:pt x="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310" name="Rectangle 146"/>
          <p:cNvSpPr>
            <a:spLocks noChangeArrowheads="1"/>
          </p:cNvSpPr>
          <p:nvPr/>
        </p:nvSpPr>
        <p:spPr bwMode="auto">
          <a:xfrm>
            <a:off x="3109034" y="4197074"/>
            <a:ext cx="5619750" cy="222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任意多边形: 形状 159"/>
          <p:cNvSpPr/>
          <p:nvPr/>
        </p:nvSpPr>
        <p:spPr>
          <a:xfrm>
            <a:off x="5842624" y="505268"/>
            <a:ext cx="506751" cy="506751"/>
          </a:xfrm>
          <a:custGeom>
            <a:avLst/>
            <a:gdLst>
              <a:gd name="connsiteX0" fmla="*/ 256850 w 351882"/>
              <a:gd name="connsiteY0" fmla="*/ 184733 h 351882"/>
              <a:gd name="connsiteX1" fmla="*/ 265723 w 351882"/>
              <a:gd name="connsiteY1" fmla="*/ 193605 h 351882"/>
              <a:gd name="connsiteX2" fmla="*/ 256850 w 351882"/>
              <a:gd name="connsiteY2" fmla="*/ 202477 h 351882"/>
              <a:gd name="connsiteX3" fmla="*/ 247977 w 351882"/>
              <a:gd name="connsiteY3" fmla="*/ 193605 h 351882"/>
              <a:gd name="connsiteX4" fmla="*/ 256850 w 351882"/>
              <a:gd name="connsiteY4" fmla="*/ 184733 h 351882"/>
              <a:gd name="connsiteX5" fmla="*/ 206044 w 351882"/>
              <a:gd name="connsiteY5" fmla="*/ 184733 h 351882"/>
              <a:gd name="connsiteX6" fmla="*/ 214918 w 351882"/>
              <a:gd name="connsiteY6" fmla="*/ 193605 h 351882"/>
              <a:gd name="connsiteX7" fmla="*/ 206044 w 351882"/>
              <a:gd name="connsiteY7" fmla="*/ 202477 h 351882"/>
              <a:gd name="connsiteX8" fmla="*/ 197171 w 351882"/>
              <a:gd name="connsiteY8" fmla="*/ 193605 h 351882"/>
              <a:gd name="connsiteX9" fmla="*/ 206044 w 351882"/>
              <a:gd name="connsiteY9" fmla="*/ 184733 h 351882"/>
              <a:gd name="connsiteX10" fmla="*/ 247535 w 351882"/>
              <a:gd name="connsiteY10" fmla="*/ 151298 h 351882"/>
              <a:gd name="connsiteX11" fmla="*/ 254946 w 351882"/>
              <a:gd name="connsiteY11" fmla="*/ 152645 h 351882"/>
              <a:gd name="connsiteX12" fmla="*/ 259341 w 351882"/>
              <a:gd name="connsiteY12" fmla="*/ 155602 h 351882"/>
              <a:gd name="connsiteX13" fmla="*/ 191481 w 351882"/>
              <a:gd name="connsiteY13" fmla="*/ 110758 h 351882"/>
              <a:gd name="connsiteX14" fmla="*/ 204791 w 351882"/>
              <a:gd name="connsiteY14" fmla="*/ 124066 h 351882"/>
              <a:gd name="connsiteX15" fmla="*/ 191481 w 351882"/>
              <a:gd name="connsiteY15" fmla="*/ 137374 h 351882"/>
              <a:gd name="connsiteX16" fmla="*/ 178171 w 351882"/>
              <a:gd name="connsiteY16" fmla="*/ 124066 h 351882"/>
              <a:gd name="connsiteX17" fmla="*/ 191481 w 351882"/>
              <a:gd name="connsiteY17" fmla="*/ 110758 h 351882"/>
              <a:gd name="connsiteX18" fmla="*/ 129017 w 351882"/>
              <a:gd name="connsiteY18" fmla="*/ 110758 h 351882"/>
              <a:gd name="connsiteX19" fmla="*/ 142327 w 351882"/>
              <a:gd name="connsiteY19" fmla="*/ 124066 h 351882"/>
              <a:gd name="connsiteX20" fmla="*/ 129017 w 351882"/>
              <a:gd name="connsiteY20" fmla="*/ 137374 h 351882"/>
              <a:gd name="connsiteX21" fmla="*/ 115707 w 351882"/>
              <a:gd name="connsiteY21" fmla="*/ 124066 h 351882"/>
              <a:gd name="connsiteX22" fmla="*/ 129017 w 351882"/>
              <a:gd name="connsiteY22" fmla="*/ 110758 h 351882"/>
              <a:gd name="connsiteX23" fmla="*/ 157140 w 351882"/>
              <a:gd name="connsiteY23" fmla="*/ 64650 h 351882"/>
              <a:gd name="connsiteX24" fmla="*/ 69859 w 351882"/>
              <a:gd name="connsiteY24" fmla="*/ 111270 h 351882"/>
              <a:gd name="connsiteX25" fmla="*/ 109244 w 351882"/>
              <a:gd name="connsiteY25" fmla="*/ 236247 h 351882"/>
              <a:gd name="connsiteX26" fmla="*/ 117004 w 351882"/>
              <a:gd name="connsiteY26" fmla="*/ 271022 h 351882"/>
              <a:gd name="connsiteX27" fmla="*/ 146819 w 351882"/>
              <a:gd name="connsiteY27" fmla="*/ 247317 h 351882"/>
              <a:gd name="connsiteX28" fmla="*/ 174356 w 351882"/>
              <a:gd name="connsiteY28" fmla="*/ 246864 h 351882"/>
              <a:gd name="connsiteX29" fmla="*/ 164946 w 351882"/>
              <a:gd name="connsiteY29" fmla="*/ 236452 h 351882"/>
              <a:gd name="connsiteX30" fmla="*/ 188411 w 351882"/>
              <a:gd name="connsiteY30" fmla="*/ 152711 h 351882"/>
              <a:gd name="connsiteX31" fmla="*/ 227077 w 351882"/>
              <a:gd name="connsiteY31" fmla="*/ 143840 h 351882"/>
              <a:gd name="connsiteX32" fmla="*/ 247535 w 351882"/>
              <a:gd name="connsiteY32" fmla="*/ 151298 h 351882"/>
              <a:gd name="connsiteX33" fmla="*/ 226843 w 351882"/>
              <a:gd name="connsiteY33" fmla="*/ 147538 h 351882"/>
              <a:gd name="connsiteX34" fmla="*/ 193230 w 351882"/>
              <a:gd name="connsiteY34" fmla="*/ 156596 h 351882"/>
              <a:gd name="connsiteX35" fmla="*/ 169765 w 351882"/>
              <a:gd name="connsiteY35" fmla="*/ 240337 h 351882"/>
              <a:gd name="connsiteX36" fmla="*/ 251756 w 351882"/>
              <a:gd name="connsiteY36" fmla="*/ 267813 h 351882"/>
              <a:gd name="connsiteX37" fmla="*/ 279713 w 351882"/>
              <a:gd name="connsiteY37" fmla="*/ 287274 h 351882"/>
              <a:gd name="connsiteX38" fmla="*/ 273632 w 351882"/>
              <a:gd name="connsiteY38" fmla="*/ 255427 h 351882"/>
              <a:gd name="connsiteX39" fmla="*/ 278705 w 351882"/>
              <a:gd name="connsiteY39" fmla="*/ 168633 h 351882"/>
              <a:gd name="connsiteX40" fmla="*/ 259341 w 351882"/>
              <a:gd name="connsiteY40" fmla="*/ 155602 h 351882"/>
              <a:gd name="connsiteX41" fmla="*/ 263551 w 351882"/>
              <a:gd name="connsiteY41" fmla="*/ 157137 h 351882"/>
              <a:gd name="connsiteX42" fmla="*/ 192779 w 351882"/>
              <a:gd name="connsiteY42" fmla="*/ 69241 h 351882"/>
              <a:gd name="connsiteX43" fmla="*/ 157140 w 351882"/>
              <a:gd name="connsiteY43" fmla="*/ 64650 h 351882"/>
              <a:gd name="connsiteX44" fmla="*/ 175941 w 351882"/>
              <a:gd name="connsiteY44" fmla="*/ 0 h 351882"/>
              <a:gd name="connsiteX45" fmla="*/ 351882 w 351882"/>
              <a:gd name="connsiteY45" fmla="*/ 175941 h 351882"/>
              <a:gd name="connsiteX46" fmla="*/ 175941 w 351882"/>
              <a:gd name="connsiteY46" fmla="*/ 351882 h 351882"/>
              <a:gd name="connsiteX47" fmla="*/ 0 w 351882"/>
              <a:gd name="connsiteY47" fmla="*/ 175941 h 351882"/>
              <a:gd name="connsiteX48" fmla="*/ 175941 w 351882"/>
              <a:gd name="connsiteY48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1882" h="351882">
                <a:moveTo>
                  <a:pt x="256850" y="184733"/>
                </a:moveTo>
                <a:cubicBezTo>
                  <a:pt x="261751" y="184733"/>
                  <a:pt x="265723" y="188705"/>
                  <a:pt x="265723" y="193605"/>
                </a:cubicBezTo>
                <a:cubicBezTo>
                  <a:pt x="265723" y="198505"/>
                  <a:pt x="261751" y="202477"/>
                  <a:pt x="256850" y="202477"/>
                </a:cubicBezTo>
                <a:cubicBezTo>
                  <a:pt x="251950" y="202477"/>
                  <a:pt x="247977" y="198505"/>
                  <a:pt x="247977" y="193605"/>
                </a:cubicBezTo>
                <a:cubicBezTo>
                  <a:pt x="247977" y="188705"/>
                  <a:pt x="251950" y="184733"/>
                  <a:pt x="256850" y="184733"/>
                </a:cubicBezTo>
                <a:close/>
                <a:moveTo>
                  <a:pt x="206044" y="184733"/>
                </a:moveTo>
                <a:cubicBezTo>
                  <a:pt x="210945" y="184733"/>
                  <a:pt x="214918" y="188705"/>
                  <a:pt x="214918" y="193605"/>
                </a:cubicBezTo>
                <a:cubicBezTo>
                  <a:pt x="214918" y="198505"/>
                  <a:pt x="210945" y="202477"/>
                  <a:pt x="206044" y="202477"/>
                </a:cubicBezTo>
                <a:cubicBezTo>
                  <a:pt x="201144" y="202477"/>
                  <a:pt x="197171" y="198505"/>
                  <a:pt x="197171" y="193605"/>
                </a:cubicBezTo>
                <a:cubicBezTo>
                  <a:pt x="197171" y="188705"/>
                  <a:pt x="201144" y="184733"/>
                  <a:pt x="206044" y="184733"/>
                </a:cubicBezTo>
                <a:close/>
                <a:moveTo>
                  <a:pt x="247535" y="151298"/>
                </a:moveTo>
                <a:lnTo>
                  <a:pt x="254946" y="152645"/>
                </a:lnTo>
                <a:lnTo>
                  <a:pt x="259341" y="155602"/>
                </a:lnTo>
                <a:close/>
                <a:moveTo>
                  <a:pt x="191481" y="110758"/>
                </a:moveTo>
                <a:cubicBezTo>
                  <a:pt x="198832" y="110758"/>
                  <a:pt x="204791" y="116716"/>
                  <a:pt x="204791" y="124066"/>
                </a:cubicBezTo>
                <a:cubicBezTo>
                  <a:pt x="204791" y="131415"/>
                  <a:pt x="198832" y="137374"/>
                  <a:pt x="191481" y="137374"/>
                </a:cubicBezTo>
                <a:cubicBezTo>
                  <a:pt x="184130" y="137374"/>
                  <a:pt x="178171" y="131415"/>
                  <a:pt x="178171" y="124066"/>
                </a:cubicBezTo>
                <a:cubicBezTo>
                  <a:pt x="178171" y="116716"/>
                  <a:pt x="184130" y="110758"/>
                  <a:pt x="191481" y="110758"/>
                </a:cubicBezTo>
                <a:close/>
                <a:moveTo>
                  <a:pt x="129017" y="110758"/>
                </a:moveTo>
                <a:cubicBezTo>
                  <a:pt x="136368" y="110758"/>
                  <a:pt x="142327" y="116716"/>
                  <a:pt x="142327" y="124066"/>
                </a:cubicBezTo>
                <a:cubicBezTo>
                  <a:pt x="142327" y="131415"/>
                  <a:pt x="136368" y="137374"/>
                  <a:pt x="129017" y="137374"/>
                </a:cubicBezTo>
                <a:cubicBezTo>
                  <a:pt x="121667" y="137374"/>
                  <a:pt x="115707" y="131415"/>
                  <a:pt x="115707" y="124066"/>
                </a:cubicBezTo>
                <a:cubicBezTo>
                  <a:pt x="115707" y="116716"/>
                  <a:pt x="121667" y="110758"/>
                  <a:pt x="129017" y="110758"/>
                </a:cubicBezTo>
                <a:close/>
                <a:moveTo>
                  <a:pt x="157140" y="64650"/>
                </a:moveTo>
                <a:cubicBezTo>
                  <a:pt x="121660" y="65596"/>
                  <a:pt x="88130" y="82653"/>
                  <a:pt x="69859" y="111270"/>
                </a:cubicBezTo>
                <a:cubicBezTo>
                  <a:pt x="41687" y="155394"/>
                  <a:pt x="59321" y="211348"/>
                  <a:pt x="109244" y="236247"/>
                </a:cubicBezTo>
                <a:lnTo>
                  <a:pt x="117004" y="271022"/>
                </a:lnTo>
                <a:lnTo>
                  <a:pt x="146819" y="247317"/>
                </a:lnTo>
                <a:cubicBezTo>
                  <a:pt x="156173" y="248396"/>
                  <a:pt x="165433" y="248334"/>
                  <a:pt x="174356" y="246864"/>
                </a:cubicBezTo>
                <a:cubicBezTo>
                  <a:pt x="170373" y="244220"/>
                  <a:pt x="167444" y="240510"/>
                  <a:pt x="164946" y="236452"/>
                </a:cubicBezTo>
                <a:cubicBezTo>
                  <a:pt x="146983" y="207267"/>
                  <a:pt x="157375" y="170178"/>
                  <a:pt x="188411" y="152711"/>
                </a:cubicBezTo>
                <a:cubicBezTo>
                  <a:pt x="200412" y="145957"/>
                  <a:pt x="213927" y="143051"/>
                  <a:pt x="227077" y="143840"/>
                </a:cubicBezTo>
                <a:lnTo>
                  <a:pt x="247535" y="151298"/>
                </a:lnTo>
                <a:lnTo>
                  <a:pt x="226843" y="147538"/>
                </a:lnTo>
                <a:cubicBezTo>
                  <a:pt x="215287" y="147749"/>
                  <a:pt x="203684" y="150713"/>
                  <a:pt x="193230" y="156596"/>
                </a:cubicBezTo>
                <a:cubicBezTo>
                  <a:pt x="162195" y="174063"/>
                  <a:pt x="151802" y="211153"/>
                  <a:pt x="169765" y="240337"/>
                </a:cubicBezTo>
                <a:cubicBezTo>
                  <a:pt x="186085" y="266853"/>
                  <a:pt x="220831" y="278496"/>
                  <a:pt x="251756" y="267813"/>
                </a:cubicBezTo>
                <a:lnTo>
                  <a:pt x="279713" y="287274"/>
                </a:lnTo>
                <a:lnTo>
                  <a:pt x="273632" y="255427"/>
                </a:lnTo>
                <a:cubicBezTo>
                  <a:pt x="300606" y="232591"/>
                  <a:pt x="302860" y="194020"/>
                  <a:pt x="278705" y="168633"/>
                </a:cubicBezTo>
                <a:lnTo>
                  <a:pt x="259341" y="155602"/>
                </a:lnTo>
                <a:lnTo>
                  <a:pt x="263551" y="157137"/>
                </a:lnTo>
                <a:cubicBezTo>
                  <a:pt x="264457" y="118223"/>
                  <a:pt x="236592" y="82022"/>
                  <a:pt x="192779" y="69241"/>
                </a:cubicBezTo>
                <a:cubicBezTo>
                  <a:pt x="181011" y="65808"/>
                  <a:pt x="168967" y="64333"/>
                  <a:pt x="157140" y="64650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9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9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9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9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9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9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9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1" grpId="0"/>
      <p:bldP spid="9278" grpId="0" animBg="1"/>
      <p:bldP spid="9279" grpId="0" animBg="1"/>
      <p:bldP spid="9280" grpId="0" animBg="1"/>
      <p:bldP spid="9281" grpId="0" animBg="1"/>
      <p:bldP spid="9282" grpId="0" animBg="1"/>
      <p:bldP spid="9283" grpId="0" animBg="1"/>
      <p:bldP spid="9284" grpId="0" animBg="1"/>
      <p:bldP spid="9285" grpId="0" animBg="1"/>
      <p:bldP spid="9286" grpId="0" animBg="1"/>
      <p:bldP spid="9287" grpId="0" animBg="1"/>
      <p:bldP spid="9288" grpId="0" animBg="1"/>
      <p:bldP spid="9289" grpId="0" animBg="1"/>
      <p:bldP spid="9290" grpId="0" animBg="1"/>
      <p:bldP spid="9291" grpId="0" animBg="1"/>
      <p:bldP spid="9292" grpId="0" animBg="1"/>
      <p:bldP spid="9293" grpId="0" animBg="1"/>
      <p:bldP spid="9294" grpId="0" animBg="1"/>
      <p:bldP spid="9295" grpId="0" animBg="1"/>
      <p:bldP spid="9296" grpId="0" animBg="1"/>
      <p:bldP spid="9297" grpId="0" animBg="1"/>
      <p:bldP spid="9298" grpId="0" animBg="1"/>
      <p:bldP spid="9310" grpId="0" animBg="1"/>
      <p:bldP spid="1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5842624" y="505268"/>
            <a:ext cx="506751" cy="506751"/>
          </a:xfrm>
          <a:custGeom>
            <a:avLst/>
            <a:gdLst>
              <a:gd name="connsiteX0" fmla="*/ 256850 w 351882"/>
              <a:gd name="connsiteY0" fmla="*/ 184733 h 351882"/>
              <a:gd name="connsiteX1" fmla="*/ 265723 w 351882"/>
              <a:gd name="connsiteY1" fmla="*/ 193605 h 351882"/>
              <a:gd name="connsiteX2" fmla="*/ 256850 w 351882"/>
              <a:gd name="connsiteY2" fmla="*/ 202477 h 351882"/>
              <a:gd name="connsiteX3" fmla="*/ 247977 w 351882"/>
              <a:gd name="connsiteY3" fmla="*/ 193605 h 351882"/>
              <a:gd name="connsiteX4" fmla="*/ 256850 w 351882"/>
              <a:gd name="connsiteY4" fmla="*/ 184733 h 351882"/>
              <a:gd name="connsiteX5" fmla="*/ 206044 w 351882"/>
              <a:gd name="connsiteY5" fmla="*/ 184733 h 351882"/>
              <a:gd name="connsiteX6" fmla="*/ 214918 w 351882"/>
              <a:gd name="connsiteY6" fmla="*/ 193605 h 351882"/>
              <a:gd name="connsiteX7" fmla="*/ 206044 w 351882"/>
              <a:gd name="connsiteY7" fmla="*/ 202477 h 351882"/>
              <a:gd name="connsiteX8" fmla="*/ 197171 w 351882"/>
              <a:gd name="connsiteY8" fmla="*/ 193605 h 351882"/>
              <a:gd name="connsiteX9" fmla="*/ 206044 w 351882"/>
              <a:gd name="connsiteY9" fmla="*/ 184733 h 351882"/>
              <a:gd name="connsiteX10" fmla="*/ 247535 w 351882"/>
              <a:gd name="connsiteY10" fmla="*/ 151298 h 351882"/>
              <a:gd name="connsiteX11" fmla="*/ 254946 w 351882"/>
              <a:gd name="connsiteY11" fmla="*/ 152645 h 351882"/>
              <a:gd name="connsiteX12" fmla="*/ 259341 w 351882"/>
              <a:gd name="connsiteY12" fmla="*/ 155602 h 351882"/>
              <a:gd name="connsiteX13" fmla="*/ 191481 w 351882"/>
              <a:gd name="connsiteY13" fmla="*/ 110758 h 351882"/>
              <a:gd name="connsiteX14" fmla="*/ 204791 w 351882"/>
              <a:gd name="connsiteY14" fmla="*/ 124066 h 351882"/>
              <a:gd name="connsiteX15" fmla="*/ 191481 w 351882"/>
              <a:gd name="connsiteY15" fmla="*/ 137374 h 351882"/>
              <a:gd name="connsiteX16" fmla="*/ 178171 w 351882"/>
              <a:gd name="connsiteY16" fmla="*/ 124066 h 351882"/>
              <a:gd name="connsiteX17" fmla="*/ 191481 w 351882"/>
              <a:gd name="connsiteY17" fmla="*/ 110758 h 351882"/>
              <a:gd name="connsiteX18" fmla="*/ 129017 w 351882"/>
              <a:gd name="connsiteY18" fmla="*/ 110758 h 351882"/>
              <a:gd name="connsiteX19" fmla="*/ 142327 w 351882"/>
              <a:gd name="connsiteY19" fmla="*/ 124066 h 351882"/>
              <a:gd name="connsiteX20" fmla="*/ 129017 w 351882"/>
              <a:gd name="connsiteY20" fmla="*/ 137374 h 351882"/>
              <a:gd name="connsiteX21" fmla="*/ 115707 w 351882"/>
              <a:gd name="connsiteY21" fmla="*/ 124066 h 351882"/>
              <a:gd name="connsiteX22" fmla="*/ 129017 w 351882"/>
              <a:gd name="connsiteY22" fmla="*/ 110758 h 351882"/>
              <a:gd name="connsiteX23" fmla="*/ 157140 w 351882"/>
              <a:gd name="connsiteY23" fmla="*/ 64650 h 351882"/>
              <a:gd name="connsiteX24" fmla="*/ 69859 w 351882"/>
              <a:gd name="connsiteY24" fmla="*/ 111270 h 351882"/>
              <a:gd name="connsiteX25" fmla="*/ 109244 w 351882"/>
              <a:gd name="connsiteY25" fmla="*/ 236247 h 351882"/>
              <a:gd name="connsiteX26" fmla="*/ 117004 w 351882"/>
              <a:gd name="connsiteY26" fmla="*/ 271022 h 351882"/>
              <a:gd name="connsiteX27" fmla="*/ 146819 w 351882"/>
              <a:gd name="connsiteY27" fmla="*/ 247317 h 351882"/>
              <a:gd name="connsiteX28" fmla="*/ 174356 w 351882"/>
              <a:gd name="connsiteY28" fmla="*/ 246864 h 351882"/>
              <a:gd name="connsiteX29" fmla="*/ 164946 w 351882"/>
              <a:gd name="connsiteY29" fmla="*/ 236452 h 351882"/>
              <a:gd name="connsiteX30" fmla="*/ 188411 w 351882"/>
              <a:gd name="connsiteY30" fmla="*/ 152711 h 351882"/>
              <a:gd name="connsiteX31" fmla="*/ 227077 w 351882"/>
              <a:gd name="connsiteY31" fmla="*/ 143840 h 351882"/>
              <a:gd name="connsiteX32" fmla="*/ 247535 w 351882"/>
              <a:gd name="connsiteY32" fmla="*/ 151298 h 351882"/>
              <a:gd name="connsiteX33" fmla="*/ 226843 w 351882"/>
              <a:gd name="connsiteY33" fmla="*/ 147538 h 351882"/>
              <a:gd name="connsiteX34" fmla="*/ 193230 w 351882"/>
              <a:gd name="connsiteY34" fmla="*/ 156596 h 351882"/>
              <a:gd name="connsiteX35" fmla="*/ 169765 w 351882"/>
              <a:gd name="connsiteY35" fmla="*/ 240337 h 351882"/>
              <a:gd name="connsiteX36" fmla="*/ 251756 w 351882"/>
              <a:gd name="connsiteY36" fmla="*/ 267813 h 351882"/>
              <a:gd name="connsiteX37" fmla="*/ 279713 w 351882"/>
              <a:gd name="connsiteY37" fmla="*/ 287274 h 351882"/>
              <a:gd name="connsiteX38" fmla="*/ 273632 w 351882"/>
              <a:gd name="connsiteY38" fmla="*/ 255427 h 351882"/>
              <a:gd name="connsiteX39" fmla="*/ 278705 w 351882"/>
              <a:gd name="connsiteY39" fmla="*/ 168633 h 351882"/>
              <a:gd name="connsiteX40" fmla="*/ 259341 w 351882"/>
              <a:gd name="connsiteY40" fmla="*/ 155602 h 351882"/>
              <a:gd name="connsiteX41" fmla="*/ 263551 w 351882"/>
              <a:gd name="connsiteY41" fmla="*/ 157137 h 351882"/>
              <a:gd name="connsiteX42" fmla="*/ 192779 w 351882"/>
              <a:gd name="connsiteY42" fmla="*/ 69241 h 351882"/>
              <a:gd name="connsiteX43" fmla="*/ 157140 w 351882"/>
              <a:gd name="connsiteY43" fmla="*/ 64650 h 351882"/>
              <a:gd name="connsiteX44" fmla="*/ 175941 w 351882"/>
              <a:gd name="connsiteY44" fmla="*/ 0 h 351882"/>
              <a:gd name="connsiteX45" fmla="*/ 351882 w 351882"/>
              <a:gd name="connsiteY45" fmla="*/ 175941 h 351882"/>
              <a:gd name="connsiteX46" fmla="*/ 175941 w 351882"/>
              <a:gd name="connsiteY46" fmla="*/ 351882 h 351882"/>
              <a:gd name="connsiteX47" fmla="*/ 0 w 351882"/>
              <a:gd name="connsiteY47" fmla="*/ 175941 h 351882"/>
              <a:gd name="connsiteX48" fmla="*/ 175941 w 351882"/>
              <a:gd name="connsiteY48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1882" h="351882">
                <a:moveTo>
                  <a:pt x="256850" y="184733"/>
                </a:moveTo>
                <a:cubicBezTo>
                  <a:pt x="261751" y="184733"/>
                  <a:pt x="265723" y="188705"/>
                  <a:pt x="265723" y="193605"/>
                </a:cubicBezTo>
                <a:cubicBezTo>
                  <a:pt x="265723" y="198505"/>
                  <a:pt x="261751" y="202477"/>
                  <a:pt x="256850" y="202477"/>
                </a:cubicBezTo>
                <a:cubicBezTo>
                  <a:pt x="251950" y="202477"/>
                  <a:pt x="247977" y="198505"/>
                  <a:pt x="247977" y="193605"/>
                </a:cubicBezTo>
                <a:cubicBezTo>
                  <a:pt x="247977" y="188705"/>
                  <a:pt x="251950" y="184733"/>
                  <a:pt x="256850" y="184733"/>
                </a:cubicBezTo>
                <a:close/>
                <a:moveTo>
                  <a:pt x="206044" y="184733"/>
                </a:moveTo>
                <a:cubicBezTo>
                  <a:pt x="210945" y="184733"/>
                  <a:pt x="214918" y="188705"/>
                  <a:pt x="214918" y="193605"/>
                </a:cubicBezTo>
                <a:cubicBezTo>
                  <a:pt x="214918" y="198505"/>
                  <a:pt x="210945" y="202477"/>
                  <a:pt x="206044" y="202477"/>
                </a:cubicBezTo>
                <a:cubicBezTo>
                  <a:pt x="201144" y="202477"/>
                  <a:pt x="197171" y="198505"/>
                  <a:pt x="197171" y="193605"/>
                </a:cubicBezTo>
                <a:cubicBezTo>
                  <a:pt x="197171" y="188705"/>
                  <a:pt x="201144" y="184733"/>
                  <a:pt x="206044" y="184733"/>
                </a:cubicBezTo>
                <a:close/>
                <a:moveTo>
                  <a:pt x="247535" y="151298"/>
                </a:moveTo>
                <a:lnTo>
                  <a:pt x="254946" y="152645"/>
                </a:lnTo>
                <a:lnTo>
                  <a:pt x="259341" y="155602"/>
                </a:lnTo>
                <a:close/>
                <a:moveTo>
                  <a:pt x="191481" y="110758"/>
                </a:moveTo>
                <a:cubicBezTo>
                  <a:pt x="198832" y="110758"/>
                  <a:pt x="204791" y="116716"/>
                  <a:pt x="204791" y="124066"/>
                </a:cubicBezTo>
                <a:cubicBezTo>
                  <a:pt x="204791" y="131415"/>
                  <a:pt x="198832" y="137374"/>
                  <a:pt x="191481" y="137374"/>
                </a:cubicBezTo>
                <a:cubicBezTo>
                  <a:pt x="184130" y="137374"/>
                  <a:pt x="178171" y="131415"/>
                  <a:pt x="178171" y="124066"/>
                </a:cubicBezTo>
                <a:cubicBezTo>
                  <a:pt x="178171" y="116716"/>
                  <a:pt x="184130" y="110758"/>
                  <a:pt x="191481" y="110758"/>
                </a:cubicBezTo>
                <a:close/>
                <a:moveTo>
                  <a:pt x="129017" y="110758"/>
                </a:moveTo>
                <a:cubicBezTo>
                  <a:pt x="136368" y="110758"/>
                  <a:pt x="142327" y="116716"/>
                  <a:pt x="142327" y="124066"/>
                </a:cubicBezTo>
                <a:cubicBezTo>
                  <a:pt x="142327" y="131415"/>
                  <a:pt x="136368" y="137374"/>
                  <a:pt x="129017" y="137374"/>
                </a:cubicBezTo>
                <a:cubicBezTo>
                  <a:pt x="121667" y="137374"/>
                  <a:pt x="115707" y="131415"/>
                  <a:pt x="115707" y="124066"/>
                </a:cubicBezTo>
                <a:cubicBezTo>
                  <a:pt x="115707" y="116716"/>
                  <a:pt x="121667" y="110758"/>
                  <a:pt x="129017" y="110758"/>
                </a:cubicBezTo>
                <a:close/>
                <a:moveTo>
                  <a:pt x="157140" y="64650"/>
                </a:moveTo>
                <a:cubicBezTo>
                  <a:pt x="121660" y="65596"/>
                  <a:pt x="88130" y="82653"/>
                  <a:pt x="69859" y="111270"/>
                </a:cubicBezTo>
                <a:cubicBezTo>
                  <a:pt x="41687" y="155394"/>
                  <a:pt x="59321" y="211348"/>
                  <a:pt x="109244" y="236247"/>
                </a:cubicBezTo>
                <a:lnTo>
                  <a:pt x="117004" y="271022"/>
                </a:lnTo>
                <a:lnTo>
                  <a:pt x="146819" y="247317"/>
                </a:lnTo>
                <a:cubicBezTo>
                  <a:pt x="156173" y="248396"/>
                  <a:pt x="165433" y="248334"/>
                  <a:pt x="174356" y="246864"/>
                </a:cubicBezTo>
                <a:cubicBezTo>
                  <a:pt x="170373" y="244220"/>
                  <a:pt x="167444" y="240510"/>
                  <a:pt x="164946" y="236452"/>
                </a:cubicBezTo>
                <a:cubicBezTo>
                  <a:pt x="146983" y="207267"/>
                  <a:pt x="157375" y="170178"/>
                  <a:pt x="188411" y="152711"/>
                </a:cubicBezTo>
                <a:cubicBezTo>
                  <a:pt x="200412" y="145957"/>
                  <a:pt x="213927" y="143051"/>
                  <a:pt x="227077" y="143840"/>
                </a:cubicBezTo>
                <a:lnTo>
                  <a:pt x="247535" y="151298"/>
                </a:lnTo>
                <a:lnTo>
                  <a:pt x="226843" y="147538"/>
                </a:lnTo>
                <a:cubicBezTo>
                  <a:pt x="215287" y="147749"/>
                  <a:pt x="203684" y="150713"/>
                  <a:pt x="193230" y="156596"/>
                </a:cubicBezTo>
                <a:cubicBezTo>
                  <a:pt x="162195" y="174063"/>
                  <a:pt x="151802" y="211153"/>
                  <a:pt x="169765" y="240337"/>
                </a:cubicBezTo>
                <a:cubicBezTo>
                  <a:pt x="186085" y="266853"/>
                  <a:pt x="220831" y="278496"/>
                  <a:pt x="251756" y="267813"/>
                </a:cubicBezTo>
                <a:lnTo>
                  <a:pt x="279713" y="287274"/>
                </a:lnTo>
                <a:lnTo>
                  <a:pt x="273632" y="255427"/>
                </a:lnTo>
                <a:cubicBezTo>
                  <a:pt x="300606" y="232591"/>
                  <a:pt x="302860" y="194020"/>
                  <a:pt x="278705" y="168633"/>
                </a:cubicBezTo>
                <a:lnTo>
                  <a:pt x="259341" y="155602"/>
                </a:lnTo>
                <a:lnTo>
                  <a:pt x="263551" y="157137"/>
                </a:lnTo>
                <a:cubicBezTo>
                  <a:pt x="264457" y="118223"/>
                  <a:pt x="236592" y="82022"/>
                  <a:pt x="192779" y="69241"/>
                </a:cubicBezTo>
                <a:cubicBezTo>
                  <a:pt x="181011" y="65808"/>
                  <a:pt x="168967" y="64333"/>
                  <a:pt x="157140" y="64650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958147" y="1300990"/>
            <a:ext cx="2344738" cy="2122488"/>
            <a:chOff x="1978025" y="1589088"/>
            <a:chExt cx="2344738" cy="212248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78025" y="1589088"/>
              <a:ext cx="2344738" cy="2122488"/>
            </a:xfrm>
            <a:custGeom>
              <a:avLst/>
              <a:gdLst>
                <a:gd name="T0" fmla="*/ 44 w 216"/>
                <a:gd name="T1" fmla="*/ 195 h 195"/>
                <a:gd name="T2" fmla="*/ 172 w 216"/>
                <a:gd name="T3" fmla="*/ 195 h 195"/>
                <a:gd name="T4" fmla="*/ 216 w 216"/>
                <a:gd name="T5" fmla="*/ 108 h 195"/>
                <a:gd name="T6" fmla="*/ 108 w 216"/>
                <a:gd name="T7" fmla="*/ 0 h 195"/>
                <a:gd name="T8" fmla="*/ 0 w 216"/>
                <a:gd name="T9" fmla="*/ 108 h 195"/>
                <a:gd name="T10" fmla="*/ 44 w 216"/>
                <a:gd name="T11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95">
                  <a:moveTo>
                    <a:pt x="44" y="195"/>
                  </a:moveTo>
                  <a:cubicBezTo>
                    <a:pt x="172" y="195"/>
                    <a:pt x="172" y="195"/>
                    <a:pt x="172" y="195"/>
                  </a:cubicBezTo>
                  <a:cubicBezTo>
                    <a:pt x="199" y="176"/>
                    <a:pt x="216" y="144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ubicBezTo>
                    <a:pt x="49" y="0"/>
                    <a:pt x="0" y="49"/>
                    <a:pt x="0" y="108"/>
                  </a:cubicBezTo>
                  <a:cubicBezTo>
                    <a:pt x="0" y="144"/>
                    <a:pt x="18" y="176"/>
                    <a:pt x="44" y="195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840038" y="1865313"/>
              <a:ext cx="620713" cy="619125"/>
            </a:xfrm>
            <a:prstGeom prst="ellipse">
              <a:avLst/>
            </a:prstGeom>
            <a:solidFill>
              <a:srgbClr val="CF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92375" y="2574925"/>
              <a:ext cx="1316038" cy="844550"/>
            </a:xfrm>
            <a:custGeom>
              <a:avLst/>
              <a:gdLst>
                <a:gd name="T0" fmla="*/ 73 w 87"/>
                <a:gd name="T1" fmla="*/ 0 h 56"/>
                <a:gd name="T2" fmla="*/ 14 w 87"/>
                <a:gd name="T3" fmla="*/ 0 h 56"/>
                <a:gd name="T4" fmla="*/ 0 w 87"/>
                <a:gd name="T5" fmla="*/ 14 h 56"/>
                <a:gd name="T6" fmla="*/ 0 w 87"/>
                <a:gd name="T7" fmla="*/ 56 h 56"/>
                <a:gd name="T8" fmla="*/ 13 w 87"/>
                <a:gd name="T9" fmla="*/ 56 h 56"/>
                <a:gd name="T10" fmla="*/ 13 w 87"/>
                <a:gd name="T11" fmla="*/ 24 h 56"/>
                <a:gd name="T12" fmla="*/ 17 w 87"/>
                <a:gd name="T13" fmla="*/ 20 h 56"/>
                <a:gd name="T14" fmla="*/ 20 w 87"/>
                <a:gd name="T15" fmla="*/ 24 h 56"/>
                <a:gd name="T16" fmla="*/ 20 w 87"/>
                <a:gd name="T17" fmla="*/ 56 h 56"/>
                <a:gd name="T18" fmla="*/ 67 w 87"/>
                <a:gd name="T19" fmla="*/ 56 h 56"/>
                <a:gd name="T20" fmla="*/ 67 w 87"/>
                <a:gd name="T21" fmla="*/ 24 h 56"/>
                <a:gd name="T22" fmla="*/ 70 w 87"/>
                <a:gd name="T23" fmla="*/ 20 h 56"/>
                <a:gd name="T24" fmla="*/ 74 w 87"/>
                <a:gd name="T25" fmla="*/ 24 h 56"/>
                <a:gd name="T26" fmla="*/ 74 w 87"/>
                <a:gd name="T27" fmla="*/ 56 h 56"/>
                <a:gd name="T28" fmla="*/ 87 w 87"/>
                <a:gd name="T29" fmla="*/ 56 h 56"/>
                <a:gd name="T30" fmla="*/ 87 w 87"/>
                <a:gd name="T31" fmla="*/ 14 h 56"/>
                <a:gd name="T32" fmla="*/ 73 w 87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56">
                  <a:moveTo>
                    <a:pt x="7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2"/>
                    <a:pt x="15" y="20"/>
                    <a:pt x="17" y="20"/>
                  </a:cubicBezTo>
                  <a:cubicBezTo>
                    <a:pt x="19" y="20"/>
                    <a:pt x="20" y="22"/>
                    <a:pt x="20" y="2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2"/>
                    <a:pt x="68" y="20"/>
                    <a:pt x="70" y="20"/>
                  </a:cubicBezTo>
                  <a:cubicBezTo>
                    <a:pt x="72" y="20"/>
                    <a:pt x="74" y="22"/>
                    <a:pt x="74" y="24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6"/>
                    <a:pt x="81" y="0"/>
                    <a:pt x="73" y="0"/>
                  </a:cubicBezTo>
                  <a:close/>
                </a:path>
              </a:pathLst>
            </a:custGeom>
            <a:solidFill>
              <a:srgbClr val="CF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492375" y="1865313"/>
              <a:ext cx="1316038" cy="1554162"/>
              <a:chOff x="2492375" y="1865313"/>
              <a:chExt cx="1316038" cy="1554162"/>
            </a:xfrm>
            <a:solidFill>
              <a:srgbClr val="1AB8A5"/>
            </a:solidFill>
          </p:grpSpPr>
          <p:sp>
            <p:nvSpPr>
              <p:cNvPr id="12" name="Oval 11"/>
              <p:cNvSpPr>
                <a:spLocks noChangeArrowheads="1"/>
              </p:cNvSpPr>
              <p:nvPr/>
            </p:nvSpPr>
            <p:spPr bwMode="auto">
              <a:xfrm>
                <a:off x="2840038" y="1865313"/>
                <a:ext cx="620713" cy="619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2492375" y="2574925"/>
                <a:ext cx="1316038" cy="844550"/>
              </a:xfrm>
              <a:custGeom>
                <a:avLst/>
                <a:gdLst>
                  <a:gd name="T0" fmla="*/ 73 w 87"/>
                  <a:gd name="T1" fmla="*/ 0 h 56"/>
                  <a:gd name="T2" fmla="*/ 14 w 87"/>
                  <a:gd name="T3" fmla="*/ 0 h 56"/>
                  <a:gd name="T4" fmla="*/ 0 w 87"/>
                  <a:gd name="T5" fmla="*/ 14 h 56"/>
                  <a:gd name="T6" fmla="*/ 0 w 87"/>
                  <a:gd name="T7" fmla="*/ 56 h 56"/>
                  <a:gd name="T8" fmla="*/ 13 w 87"/>
                  <a:gd name="T9" fmla="*/ 56 h 56"/>
                  <a:gd name="T10" fmla="*/ 13 w 87"/>
                  <a:gd name="T11" fmla="*/ 24 h 56"/>
                  <a:gd name="T12" fmla="*/ 17 w 87"/>
                  <a:gd name="T13" fmla="*/ 20 h 56"/>
                  <a:gd name="T14" fmla="*/ 20 w 87"/>
                  <a:gd name="T15" fmla="*/ 24 h 56"/>
                  <a:gd name="T16" fmla="*/ 20 w 87"/>
                  <a:gd name="T17" fmla="*/ 56 h 56"/>
                  <a:gd name="T18" fmla="*/ 67 w 87"/>
                  <a:gd name="T19" fmla="*/ 56 h 56"/>
                  <a:gd name="T20" fmla="*/ 67 w 87"/>
                  <a:gd name="T21" fmla="*/ 24 h 56"/>
                  <a:gd name="T22" fmla="*/ 70 w 87"/>
                  <a:gd name="T23" fmla="*/ 20 h 56"/>
                  <a:gd name="T24" fmla="*/ 74 w 87"/>
                  <a:gd name="T25" fmla="*/ 24 h 56"/>
                  <a:gd name="T26" fmla="*/ 74 w 87"/>
                  <a:gd name="T27" fmla="*/ 56 h 56"/>
                  <a:gd name="T28" fmla="*/ 87 w 87"/>
                  <a:gd name="T29" fmla="*/ 56 h 56"/>
                  <a:gd name="T30" fmla="*/ 87 w 87"/>
                  <a:gd name="T31" fmla="*/ 14 h 56"/>
                  <a:gd name="T32" fmla="*/ 73 w 87"/>
                  <a:gd name="T3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" h="56">
                    <a:moveTo>
                      <a:pt x="7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2"/>
                      <a:pt x="15" y="20"/>
                      <a:pt x="17" y="20"/>
                    </a:cubicBezTo>
                    <a:cubicBezTo>
                      <a:pt x="19" y="20"/>
                      <a:pt x="20" y="22"/>
                      <a:pt x="20" y="24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2"/>
                      <a:pt x="68" y="20"/>
                      <a:pt x="70" y="20"/>
                    </a:cubicBezTo>
                    <a:cubicBezTo>
                      <a:pt x="72" y="20"/>
                      <a:pt x="74" y="22"/>
                      <a:pt x="74" y="24"/>
                    </a:cubicBezTo>
                    <a:cubicBezTo>
                      <a:pt x="74" y="56"/>
                      <a:pt x="74" y="56"/>
                      <a:pt x="74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6"/>
                      <a:pt x="81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002834" y="1277696"/>
            <a:ext cx="2344738" cy="2122488"/>
            <a:chOff x="5002834" y="1277696"/>
            <a:chExt cx="2344738" cy="2122488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5002834" y="1277696"/>
              <a:ext cx="2344738" cy="2122488"/>
            </a:xfrm>
            <a:custGeom>
              <a:avLst/>
              <a:gdLst>
                <a:gd name="T0" fmla="*/ 44 w 216"/>
                <a:gd name="T1" fmla="*/ 195 h 195"/>
                <a:gd name="T2" fmla="*/ 172 w 216"/>
                <a:gd name="T3" fmla="*/ 195 h 195"/>
                <a:gd name="T4" fmla="*/ 216 w 216"/>
                <a:gd name="T5" fmla="*/ 108 h 195"/>
                <a:gd name="T6" fmla="*/ 108 w 216"/>
                <a:gd name="T7" fmla="*/ 0 h 195"/>
                <a:gd name="T8" fmla="*/ 0 w 216"/>
                <a:gd name="T9" fmla="*/ 108 h 195"/>
                <a:gd name="T10" fmla="*/ 44 w 216"/>
                <a:gd name="T11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95">
                  <a:moveTo>
                    <a:pt x="44" y="195"/>
                  </a:moveTo>
                  <a:cubicBezTo>
                    <a:pt x="172" y="195"/>
                    <a:pt x="172" y="195"/>
                    <a:pt x="172" y="195"/>
                  </a:cubicBezTo>
                  <a:cubicBezTo>
                    <a:pt x="199" y="176"/>
                    <a:pt x="216" y="144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ubicBezTo>
                    <a:pt x="49" y="0"/>
                    <a:pt x="0" y="49"/>
                    <a:pt x="0" y="108"/>
                  </a:cubicBezTo>
                  <a:cubicBezTo>
                    <a:pt x="0" y="144"/>
                    <a:pt x="18" y="176"/>
                    <a:pt x="44" y="195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5864847" y="1553921"/>
              <a:ext cx="620713" cy="619125"/>
            </a:xfrm>
            <a:prstGeom prst="ellipse">
              <a:avLst/>
            </a:prstGeom>
            <a:solidFill>
              <a:srgbClr val="CF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517184" y="2263533"/>
              <a:ext cx="1316038" cy="844550"/>
            </a:xfrm>
            <a:custGeom>
              <a:avLst/>
              <a:gdLst>
                <a:gd name="T0" fmla="*/ 73 w 87"/>
                <a:gd name="T1" fmla="*/ 0 h 56"/>
                <a:gd name="T2" fmla="*/ 14 w 87"/>
                <a:gd name="T3" fmla="*/ 0 h 56"/>
                <a:gd name="T4" fmla="*/ 0 w 87"/>
                <a:gd name="T5" fmla="*/ 14 h 56"/>
                <a:gd name="T6" fmla="*/ 0 w 87"/>
                <a:gd name="T7" fmla="*/ 56 h 56"/>
                <a:gd name="T8" fmla="*/ 13 w 87"/>
                <a:gd name="T9" fmla="*/ 56 h 56"/>
                <a:gd name="T10" fmla="*/ 13 w 87"/>
                <a:gd name="T11" fmla="*/ 24 h 56"/>
                <a:gd name="T12" fmla="*/ 17 w 87"/>
                <a:gd name="T13" fmla="*/ 20 h 56"/>
                <a:gd name="T14" fmla="*/ 20 w 87"/>
                <a:gd name="T15" fmla="*/ 24 h 56"/>
                <a:gd name="T16" fmla="*/ 20 w 87"/>
                <a:gd name="T17" fmla="*/ 56 h 56"/>
                <a:gd name="T18" fmla="*/ 67 w 87"/>
                <a:gd name="T19" fmla="*/ 56 h 56"/>
                <a:gd name="T20" fmla="*/ 67 w 87"/>
                <a:gd name="T21" fmla="*/ 24 h 56"/>
                <a:gd name="T22" fmla="*/ 70 w 87"/>
                <a:gd name="T23" fmla="*/ 20 h 56"/>
                <a:gd name="T24" fmla="*/ 74 w 87"/>
                <a:gd name="T25" fmla="*/ 24 h 56"/>
                <a:gd name="T26" fmla="*/ 74 w 87"/>
                <a:gd name="T27" fmla="*/ 56 h 56"/>
                <a:gd name="T28" fmla="*/ 87 w 87"/>
                <a:gd name="T29" fmla="*/ 56 h 56"/>
                <a:gd name="T30" fmla="*/ 87 w 87"/>
                <a:gd name="T31" fmla="*/ 14 h 56"/>
                <a:gd name="T32" fmla="*/ 73 w 87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56">
                  <a:moveTo>
                    <a:pt x="7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2"/>
                    <a:pt x="15" y="20"/>
                    <a:pt x="17" y="20"/>
                  </a:cubicBezTo>
                  <a:cubicBezTo>
                    <a:pt x="19" y="20"/>
                    <a:pt x="20" y="22"/>
                    <a:pt x="20" y="2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2"/>
                    <a:pt x="68" y="20"/>
                    <a:pt x="70" y="20"/>
                  </a:cubicBezTo>
                  <a:cubicBezTo>
                    <a:pt x="72" y="20"/>
                    <a:pt x="74" y="22"/>
                    <a:pt x="74" y="24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6"/>
                    <a:pt x="81" y="0"/>
                    <a:pt x="73" y="0"/>
                  </a:cubicBezTo>
                  <a:close/>
                </a:path>
              </a:pathLst>
            </a:custGeom>
            <a:solidFill>
              <a:srgbClr val="CF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17184" y="1553921"/>
              <a:ext cx="1316038" cy="1554162"/>
              <a:chOff x="2492375" y="1865313"/>
              <a:chExt cx="1316038" cy="1554162"/>
            </a:xfrm>
            <a:solidFill>
              <a:srgbClr val="5FB3B8"/>
            </a:solidFill>
          </p:grpSpPr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2840038" y="1865313"/>
                <a:ext cx="620713" cy="619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2492375" y="2574925"/>
                <a:ext cx="1316038" cy="844550"/>
              </a:xfrm>
              <a:custGeom>
                <a:avLst/>
                <a:gdLst>
                  <a:gd name="T0" fmla="*/ 73 w 87"/>
                  <a:gd name="T1" fmla="*/ 0 h 56"/>
                  <a:gd name="T2" fmla="*/ 14 w 87"/>
                  <a:gd name="T3" fmla="*/ 0 h 56"/>
                  <a:gd name="T4" fmla="*/ 0 w 87"/>
                  <a:gd name="T5" fmla="*/ 14 h 56"/>
                  <a:gd name="T6" fmla="*/ 0 w 87"/>
                  <a:gd name="T7" fmla="*/ 56 h 56"/>
                  <a:gd name="T8" fmla="*/ 13 w 87"/>
                  <a:gd name="T9" fmla="*/ 56 h 56"/>
                  <a:gd name="T10" fmla="*/ 13 w 87"/>
                  <a:gd name="T11" fmla="*/ 24 h 56"/>
                  <a:gd name="T12" fmla="*/ 17 w 87"/>
                  <a:gd name="T13" fmla="*/ 20 h 56"/>
                  <a:gd name="T14" fmla="*/ 20 w 87"/>
                  <a:gd name="T15" fmla="*/ 24 h 56"/>
                  <a:gd name="T16" fmla="*/ 20 w 87"/>
                  <a:gd name="T17" fmla="*/ 56 h 56"/>
                  <a:gd name="T18" fmla="*/ 67 w 87"/>
                  <a:gd name="T19" fmla="*/ 56 h 56"/>
                  <a:gd name="T20" fmla="*/ 67 w 87"/>
                  <a:gd name="T21" fmla="*/ 24 h 56"/>
                  <a:gd name="T22" fmla="*/ 70 w 87"/>
                  <a:gd name="T23" fmla="*/ 20 h 56"/>
                  <a:gd name="T24" fmla="*/ 74 w 87"/>
                  <a:gd name="T25" fmla="*/ 24 h 56"/>
                  <a:gd name="T26" fmla="*/ 74 w 87"/>
                  <a:gd name="T27" fmla="*/ 56 h 56"/>
                  <a:gd name="T28" fmla="*/ 87 w 87"/>
                  <a:gd name="T29" fmla="*/ 56 h 56"/>
                  <a:gd name="T30" fmla="*/ 87 w 87"/>
                  <a:gd name="T31" fmla="*/ 14 h 56"/>
                  <a:gd name="T32" fmla="*/ 73 w 87"/>
                  <a:gd name="T3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" h="56">
                    <a:moveTo>
                      <a:pt x="7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2"/>
                      <a:pt x="15" y="20"/>
                      <a:pt x="17" y="20"/>
                    </a:cubicBezTo>
                    <a:cubicBezTo>
                      <a:pt x="19" y="20"/>
                      <a:pt x="20" y="22"/>
                      <a:pt x="20" y="24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2"/>
                      <a:pt x="68" y="20"/>
                      <a:pt x="70" y="20"/>
                    </a:cubicBezTo>
                    <a:cubicBezTo>
                      <a:pt x="72" y="20"/>
                      <a:pt x="74" y="22"/>
                      <a:pt x="74" y="24"/>
                    </a:cubicBezTo>
                    <a:cubicBezTo>
                      <a:pt x="74" y="56"/>
                      <a:pt x="74" y="56"/>
                      <a:pt x="74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6"/>
                      <a:pt x="81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209585" y="1306512"/>
            <a:ext cx="2344738" cy="2122488"/>
            <a:chOff x="8209585" y="1306512"/>
            <a:chExt cx="2344738" cy="2122488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8209585" y="1306512"/>
              <a:ext cx="2344738" cy="2122488"/>
            </a:xfrm>
            <a:custGeom>
              <a:avLst/>
              <a:gdLst>
                <a:gd name="T0" fmla="*/ 44 w 216"/>
                <a:gd name="T1" fmla="*/ 195 h 195"/>
                <a:gd name="T2" fmla="*/ 172 w 216"/>
                <a:gd name="T3" fmla="*/ 195 h 195"/>
                <a:gd name="T4" fmla="*/ 216 w 216"/>
                <a:gd name="T5" fmla="*/ 108 h 195"/>
                <a:gd name="T6" fmla="*/ 108 w 216"/>
                <a:gd name="T7" fmla="*/ 0 h 195"/>
                <a:gd name="T8" fmla="*/ 0 w 216"/>
                <a:gd name="T9" fmla="*/ 108 h 195"/>
                <a:gd name="T10" fmla="*/ 44 w 216"/>
                <a:gd name="T11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95">
                  <a:moveTo>
                    <a:pt x="44" y="195"/>
                  </a:moveTo>
                  <a:cubicBezTo>
                    <a:pt x="172" y="195"/>
                    <a:pt x="172" y="195"/>
                    <a:pt x="172" y="195"/>
                  </a:cubicBezTo>
                  <a:cubicBezTo>
                    <a:pt x="199" y="176"/>
                    <a:pt x="216" y="144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ubicBezTo>
                    <a:pt x="49" y="0"/>
                    <a:pt x="0" y="49"/>
                    <a:pt x="0" y="108"/>
                  </a:cubicBezTo>
                  <a:cubicBezTo>
                    <a:pt x="0" y="144"/>
                    <a:pt x="18" y="176"/>
                    <a:pt x="44" y="195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9"/>
            <p:cNvSpPr>
              <a:spLocks noChangeArrowheads="1"/>
            </p:cNvSpPr>
            <p:nvPr/>
          </p:nvSpPr>
          <p:spPr bwMode="auto">
            <a:xfrm>
              <a:off x="9071598" y="1582737"/>
              <a:ext cx="620713" cy="619125"/>
            </a:xfrm>
            <a:prstGeom prst="ellipse">
              <a:avLst/>
            </a:prstGeom>
            <a:solidFill>
              <a:srgbClr val="CF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8723935" y="2292349"/>
              <a:ext cx="1316038" cy="844550"/>
            </a:xfrm>
            <a:custGeom>
              <a:avLst/>
              <a:gdLst>
                <a:gd name="T0" fmla="*/ 73 w 87"/>
                <a:gd name="T1" fmla="*/ 0 h 56"/>
                <a:gd name="T2" fmla="*/ 14 w 87"/>
                <a:gd name="T3" fmla="*/ 0 h 56"/>
                <a:gd name="T4" fmla="*/ 0 w 87"/>
                <a:gd name="T5" fmla="*/ 14 h 56"/>
                <a:gd name="T6" fmla="*/ 0 w 87"/>
                <a:gd name="T7" fmla="*/ 56 h 56"/>
                <a:gd name="T8" fmla="*/ 13 w 87"/>
                <a:gd name="T9" fmla="*/ 56 h 56"/>
                <a:gd name="T10" fmla="*/ 13 w 87"/>
                <a:gd name="T11" fmla="*/ 24 h 56"/>
                <a:gd name="T12" fmla="*/ 17 w 87"/>
                <a:gd name="T13" fmla="*/ 20 h 56"/>
                <a:gd name="T14" fmla="*/ 20 w 87"/>
                <a:gd name="T15" fmla="*/ 24 h 56"/>
                <a:gd name="T16" fmla="*/ 20 w 87"/>
                <a:gd name="T17" fmla="*/ 56 h 56"/>
                <a:gd name="T18" fmla="*/ 67 w 87"/>
                <a:gd name="T19" fmla="*/ 56 h 56"/>
                <a:gd name="T20" fmla="*/ 67 w 87"/>
                <a:gd name="T21" fmla="*/ 24 h 56"/>
                <a:gd name="T22" fmla="*/ 70 w 87"/>
                <a:gd name="T23" fmla="*/ 20 h 56"/>
                <a:gd name="T24" fmla="*/ 74 w 87"/>
                <a:gd name="T25" fmla="*/ 24 h 56"/>
                <a:gd name="T26" fmla="*/ 74 w 87"/>
                <a:gd name="T27" fmla="*/ 56 h 56"/>
                <a:gd name="T28" fmla="*/ 87 w 87"/>
                <a:gd name="T29" fmla="*/ 56 h 56"/>
                <a:gd name="T30" fmla="*/ 87 w 87"/>
                <a:gd name="T31" fmla="*/ 14 h 56"/>
                <a:gd name="T32" fmla="*/ 73 w 87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56">
                  <a:moveTo>
                    <a:pt x="7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2"/>
                    <a:pt x="15" y="20"/>
                    <a:pt x="17" y="20"/>
                  </a:cubicBezTo>
                  <a:cubicBezTo>
                    <a:pt x="19" y="20"/>
                    <a:pt x="20" y="22"/>
                    <a:pt x="20" y="2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2"/>
                    <a:pt x="68" y="20"/>
                    <a:pt x="70" y="20"/>
                  </a:cubicBezTo>
                  <a:cubicBezTo>
                    <a:pt x="72" y="20"/>
                    <a:pt x="74" y="22"/>
                    <a:pt x="74" y="24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6"/>
                    <a:pt x="81" y="0"/>
                    <a:pt x="73" y="0"/>
                  </a:cubicBezTo>
                  <a:close/>
                </a:path>
              </a:pathLst>
            </a:custGeom>
            <a:solidFill>
              <a:srgbClr val="CF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723935" y="1582737"/>
              <a:ext cx="1316038" cy="1554162"/>
              <a:chOff x="2492375" y="1865313"/>
              <a:chExt cx="1316038" cy="1554162"/>
            </a:xfrm>
            <a:solidFill>
              <a:srgbClr val="02C6D0"/>
            </a:solidFill>
          </p:grpSpPr>
          <p:sp>
            <p:nvSpPr>
              <p:cNvPr id="28" name="Oval 11"/>
              <p:cNvSpPr>
                <a:spLocks noChangeArrowheads="1"/>
              </p:cNvSpPr>
              <p:nvPr/>
            </p:nvSpPr>
            <p:spPr bwMode="auto">
              <a:xfrm>
                <a:off x="2840038" y="1865313"/>
                <a:ext cx="620713" cy="619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2492375" y="2574925"/>
                <a:ext cx="1316038" cy="844550"/>
              </a:xfrm>
              <a:custGeom>
                <a:avLst/>
                <a:gdLst>
                  <a:gd name="T0" fmla="*/ 73 w 87"/>
                  <a:gd name="T1" fmla="*/ 0 h 56"/>
                  <a:gd name="T2" fmla="*/ 14 w 87"/>
                  <a:gd name="T3" fmla="*/ 0 h 56"/>
                  <a:gd name="T4" fmla="*/ 0 w 87"/>
                  <a:gd name="T5" fmla="*/ 14 h 56"/>
                  <a:gd name="T6" fmla="*/ 0 w 87"/>
                  <a:gd name="T7" fmla="*/ 56 h 56"/>
                  <a:gd name="T8" fmla="*/ 13 w 87"/>
                  <a:gd name="T9" fmla="*/ 56 h 56"/>
                  <a:gd name="T10" fmla="*/ 13 w 87"/>
                  <a:gd name="T11" fmla="*/ 24 h 56"/>
                  <a:gd name="T12" fmla="*/ 17 w 87"/>
                  <a:gd name="T13" fmla="*/ 20 h 56"/>
                  <a:gd name="T14" fmla="*/ 20 w 87"/>
                  <a:gd name="T15" fmla="*/ 24 h 56"/>
                  <a:gd name="T16" fmla="*/ 20 w 87"/>
                  <a:gd name="T17" fmla="*/ 56 h 56"/>
                  <a:gd name="T18" fmla="*/ 67 w 87"/>
                  <a:gd name="T19" fmla="*/ 56 h 56"/>
                  <a:gd name="T20" fmla="*/ 67 w 87"/>
                  <a:gd name="T21" fmla="*/ 24 h 56"/>
                  <a:gd name="T22" fmla="*/ 70 w 87"/>
                  <a:gd name="T23" fmla="*/ 20 h 56"/>
                  <a:gd name="T24" fmla="*/ 74 w 87"/>
                  <a:gd name="T25" fmla="*/ 24 h 56"/>
                  <a:gd name="T26" fmla="*/ 74 w 87"/>
                  <a:gd name="T27" fmla="*/ 56 h 56"/>
                  <a:gd name="T28" fmla="*/ 87 w 87"/>
                  <a:gd name="T29" fmla="*/ 56 h 56"/>
                  <a:gd name="T30" fmla="*/ 87 w 87"/>
                  <a:gd name="T31" fmla="*/ 14 h 56"/>
                  <a:gd name="T32" fmla="*/ 73 w 87"/>
                  <a:gd name="T3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" h="56">
                    <a:moveTo>
                      <a:pt x="7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2"/>
                      <a:pt x="15" y="20"/>
                      <a:pt x="17" y="20"/>
                    </a:cubicBezTo>
                    <a:cubicBezTo>
                      <a:pt x="19" y="20"/>
                      <a:pt x="20" y="22"/>
                      <a:pt x="20" y="24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2"/>
                      <a:pt x="68" y="20"/>
                      <a:pt x="70" y="20"/>
                    </a:cubicBezTo>
                    <a:cubicBezTo>
                      <a:pt x="72" y="20"/>
                      <a:pt x="74" y="22"/>
                      <a:pt x="74" y="24"/>
                    </a:cubicBezTo>
                    <a:cubicBezTo>
                      <a:pt x="74" y="56"/>
                      <a:pt x="74" y="56"/>
                      <a:pt x="74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6"/>
                      <a:pt x="81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2181504" y="3699703"/>
            <a:ext cx="18970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26672" y="3699703"/>
            <a:ext cx="18970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433423" y="3699703"/>
            <a:ext cx="18970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631635" y="3806687"/>
            <a:ext cx="0" cy="1997765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735957" y="3806687"/>
            <a:ext cx="0" cy="1997765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57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42624" y="5279385"/>
            <a:ext cx="506752" cy="506752"/>
            <a:chOff x="3717235" y="5549890"/>
            <a:chExt cx="506752" cy="506752"/>
          </a:xfrm>
        </p:grpSpPr>
        <p:sp>
          <p:nvSpPr>
            <p:cNvPr id="3" name="椭圆 2"/>
            <p:cNvSpPr/>
            <p:nvPr/>
          </p:nvSpPr>
          <p:spPr>
            <a:xfrm>
              <a:off x="3717235" y="554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3797393" y="5620250"/>
              <a:ext cx="350838" cy="352425"/>
            </a:xfrm>
            <a:custGeom>
              <a:avLst/>
              <a:gdLst>
                <a:gd name="T0" fmla="*/ 0 w 221"/>
                <a:gd name="T1" fmla="*/ 111 h 221"/>
                <a:gd name="T2" fmla="*/ 221 w 221"/>
                <a:gd name="T3" fmla="*/ 111 h 221"/>
                <a:gd name="T4" fmla="*/ 156 w 221"/>
                <a:gd name="T5" fmla="*/ 103 h 221"/>
                <a:gd name="T6" fmla="*/ 115 w 221"/>
                <a:gd name="T7" fmla="*/ 109 h 221"/>
                <a:gd name="T8" fmla="*/ 148 w 221"/>
                <a:gd name="T9" fmla="*/ 70 h 221"/>
                <a:gd name="T10" fmla="*/ 74 w 221"/>
                <a:gd name="T11" fmla="*/ 70 h 221"/>
                <a:gd name="T12" fmla="*/ 105 w 221"/>
                <a:gd name="T13" fmla="*/ 109 h 221"/>
                <a:gd name="T14" fmla="*/ 65 w 221"/>
                <a:gd name="T15" fmla="*/ 103 h 221"/>
                <a:gd name="T16" fmla="*/ 105 w 221"/>
                <a:gd name="T17" fmla="*/ 63 h 221"/>
                <a:gd name="T18" fmla="*/ 105 w 221"/>
                <a:gd name="T19" fmla="*/ 25 h 221"/>
                <a:gd name="T20" fmla="*/ 105 w 221"/>
                <a:gd name="T21" fmla="*/ 119 h 221"/>
                <a:gd name="T22" fmla="*/ 75 w 221"/>
                <a:gd name="T23" fmla="*/ 155 h 221"/>
                <a:gd name="T24" fmla="*/ 105 w 221"/>
                <a:gd name="T25" fmla="*/ 119 h 221"/>
                <a:gd name="T26" fmla="*/ 105 w 221"/>
                <a:gd name="T27" fmla="*/ 200 h 221"/>
                <a:gd name="T28" fmla="*/ 105 w 221"/>
                <a:gd name="T29" fmla="*/ 162 h 221"/>
                <a:gd name="T30" fmla="*/ 142 w 221"/>
                <a:gd name="T31" fmla="*/ 166 h 221"/>
                <a:gd name="T32" fmla="*/ 115 w 221"/>
                <a:gd name="T33" fmla="*/ 162 h 221"/>
                <a:gd name="T34" fmla="*/ 115 w 221"/>
                <a:gd name="T35" fmla="*/ 119 h 221"/>
                <a:gd name="T36" fmla="*/ 147 w 221"/>
                <a:gd name="T37" fmla="*/ 154 h 221"/>
                <a:gd name="T38" fmla="*/ 115 w 221"/>
                <a:gd name="T39" fmla="*/ 63 h 221"/>
                <a:gd name="T40" fmla="*/ 142 w 221"/>
                <a:gd name="T41" fmla="*/ 59 h 221"/>
                <a:gd name="T42" fmla="*/ 67 w 221"/>
                <a:gd name="T43" fmla="*/ 55 h 221"/>
                <a:gd name="T44" fmla="*/ 93 w 221"/>
                <a:gd name="T45" fmla="*/ 19 h 221"/>
                <a:gd name="T46" fmla="*/ 62 w 221"/>
                <a:gd name="T47" fmla="*/ 66 h 221"/>
                <a:gd name="T48" fmla="*/ 53 w 221"/>
                <a:gd name="T49" fmla="*/ 109 h 221"/>
                <a:gd name="T50" fmla="*/ 37 w 221"/>
                <a:gd name="T51" fmla="*/ 53 h 221"/>
                <a:gd name="T52" fmla="*/ 53 w 221"/>
                <a:gd name="T53" fmla="*/ 119 h 221"/>
                <a:gd name="T54" fmla="*/ 39 w 221"/>
                <a:gd name="T55" fmla="*/ 171 h 221"/>
                <a:gd name="T56" fmla="*/ 53 w 221"/>
                <a:gd name="T57" fmla="*/ 119 h 221"/>
                <a:gd name="T58" fmla="*/ 90 w 221"/>
                <a:gd name="T59" fmla="*/ 202 h 221"/>
                <a:gd name="T60" fmla="*/ 68 w 221"/>
                <a:gd name="T61" fmla="*/ 170 h 221"/>
                <a:gd name="T62" fmla="*/ 174 w 221"/>
                <a:gd name="T63" fmla="*/ 179 h 221"/>
                <a:gd name="T64" fmla="*/ 154 w 221"/>
                <a:gd name="T65" fmla="*/ 169 h 221"/>
                <a:gd name="T66" fmla="*/ 169 w 221"/>
                <a:gd name="T67" fmla="*/ 119 h 221"/>
                <a:gd name="T68" fmla="*/ 183 w 221"/>
                <a:gd name="T69" fmla="*/ 169 h 221"/>
                <a:gd name="T70" fmla="*/ 169 w 221"/>
                <a:gd name="T71" fmla="*/ 109 h 221"/>
                <a:gd name="T72" fmla="*/ 160 w 221"/>
                <a:gd name="T73" fmla="*/ 67 h 221"/>
                <a:gd name="T74" fmla="*/ 204 w 221"/>
                <a:gd name="T75" fmla="*/ 109 h 221"/>
                <a:gd name="T76" fmla="*/ 177 w 221"/>
                <a:gd name="T77" fmla="*/ 45 h 221"/>
                <a:gd name="T78" fmla="*/ 128 w 221"/>
                <a:gd name="T79" fmla="*/ 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" h="221">
                  <a:moveTo>
                    <a:pt x="110" y="0"/>
                  </a:moveTo>
                  <a:cubicBezTo>
                    <a:pt x="49" y="0"/>
                    <a:pt x="0" y="50"/>
                    <a:pt x="0" y="111"/>
                  </a:cubicBezTo>
                  <a:cubicBezTo>
                    <a:pt x="0" y="172"/>
                    <a:pt x="49" y="221"/>
                    <a:pt x="110" y="221"/>
                  </a:cubicBezTo>
                  <a:cubicBezTo>
                    <a:pt x="171" y="221"/>
                    <a:pt x="221" y="172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moveTo>
                    <a:pt x="156" y="103"/>
                  </a:moveTo>
                  <a:cubicBezTo>
                    <a:pt x="156" y="105"/>
                    <a:pt x="156" y="107"/>
                    <a:pt x="156" y="109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25" y="75"/>
                    <a:pt x="136" y="74"/>
                    <a:pt x="148" y="70"/>
                  </a:cubicBezTo>
                  <a:cubicBezTo>
                    <a:pt x="152" y="80"/>
                    <a:pt x="155" y="91"/>
                    <a:pt x="156" y="103"/>
                  </a:cubicBezTo>
                  <a:moveTo>
                    <a:pt x="74" y="70"/>
                  </a:moveTo>
                  <a:cubicBezTo>
                    <a:pt x="83" y="73"/>
                    <a:pt x="93" y="75"/>
                    <a:pt x="105" y="75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7"/>
                    <a:pt x="65" y="105"/>
                    <a:pt x="65" y="103"/>
                  </a:cubicBezTo>
                  <a:cubicBezTo>
                    <a:pt x="66" y="91"/>
                    <a:pt x="69" y="80"/>
                    <a:pt x="74" y="70"/>
                  </a:cubicBezTo>
                  <a:moveTo>
                    <a:pt x="105" y="63"/>
                  </a:moveTo>
                  <a:cubicBezTo>
                    <a:pt x="95" y="63"/>
                    <a:pt x="87" y="61"/>
                    <a:pt x="79" y="59"/>
                  </a:cubicBezTo>
                  <a:cubicBezTo>
                    <a:pt x="87" y="44"/>
                    <a:pt x="98" y="32"/>
                    <a:pt x="105" y="25"/>
                  </a:cubicBezTo>
                  <a:cubicBezTo>
                    <a:pt x="105" y="63"/>
                    <a:pt x="105" y="63"/>
                    <a:pt x="105" y="63"/>
                  </a:cubicBezTo>
                  <a:moveTo>
                    <a:pt x="105" y="119"/>
                  </a:moveTo>
                  <a:cubicBezTo>
                    <a:pt x="105" y="150"/>
                    <a:pt x="105" y="150"/>
                    <a:pt x="105" y="150"/>
                  </a:cubicBezTo>
                  <a:cubicBezTo>
                    <a:pt x="94" y="150"/>
                    <a:pt x="84" y="152"/>
                    <a:pt x="75" y="155"/>
                  </a:cubicBezTo>
                  <a:cubicBezTo>
                    <a:pt x="70" y="143"/>
                    <a:pt x="66" y="131"/>
                    <a:pt x="65" y="119"/>
                  </a:cubicBezTo>
                  <a:cubicBezTo>
                    <a:pt x="105" y="119"/>
                    <a:pt x="105" y="119"/>
                    <a:pt x="105" y="119"/>
                  </a:cubicBezTo>
                  <a:moveTo>
                    <a:pt x="105" y="162"/>
                  </a:moveTo>
                  <a:cubicBezTo>
                    <a:pt x="105" y="200"/>
                    <a:pt x="105" y="200"/>
                    <a:pt x="105" y="200"/>
                  </a:cubicBezTo>
                  <a:cubicBezTo>
                    <a:pt x="95" y="189"/>
                    <a:pt x="87" y="177"/>
                    <a:pt x="80" y="166"/>
                  </a:cubicBezTo>
                  <a:cubicBezTo>
                    <a:pt x="88" y="164"/>
                    <a:pt x="96" y="163"/>
                    <a:pt x="105" y="162"/>
                  </a:cubicBezTo>
                  <a:moveTo>
                    <a:pt x="115" y="162"/>
                  </a:moveTo>
                  <a:cubicBezTo>
                    <a:pt x="123" y="162"/>
                    <a:pt x="132" y="163"/>
                    <a:pt x="142" y="166"/>
                  </a:cubicBezTo>
                  <a:cubicBezTo>
                    <a:pt x="135" y="178"/>
                    <a:pt x="126" y="190"/>
                    <a:pt x="115" y="203"/>
                  </a:cubicBezTo>
                  <a:cubicBezTo>
                    <a:pt x="115" y="162"/>
                    <a:pt x="115" y="162"/>
                    <a:pt x="115" y="162"/>
                  </a:cubicBezTo>
                  <a:moveTo>
                    <a:pt x="115" y="150"/>
                  </a:moveTo>
                  <a:cubicBezTo>
                    <a:pt x="115" y="119"/>
                    <a:pt x="115" y="119"/>
                    <a:pt x="115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5" y="130"/>
                    <a:pt x="152" y="142"/>
                    <a:pt x="147" y="154"/>
                  </a:cubicBezTo>
                  <a:cubicBezTo>
                    <a:pt x="136" y="151"/>
                    <a:pt x="125" y="150"/>
                    <a:pt x="115" y="150"/>
                  </a:cubicBezTo>
                  <a:moveTo>
                    <a:pt x="115" y="63"/>
                  </a:moveTo>
                  <a:cubicBezTo>
                    <a:pt x="115" y="24"/>
                    <a:pt x="115" y="24"/>
                    <a:pt x="115" y="24"/>
                  </a:cubicBezTo>
                  <a:cubicBezTo>
                    <a:pt x="122" y="31"/>
                    <a:pt x="133" y="43"/>
                    <a:pt x="142" y="59"/>
                  </a:cubicBezTo>
                  <a:cubicBezTo>
                    <a:pt x="133" y="62"/>
                    <a:pt x="124" y="63"/>
                    <a:pt x="115" y="63"/>
                  </a:cubicBezTo>
                  <a:moveTo>
                    <a:pt x="67" y="55"/>
                  </a:moveTo>
                  <a:cubicBezTo>
                    <a:pt x="57" y="51"/>
                    <a:pt x="50" y="47"/>
                    <a:pt x="45" y="44"/>
                  </a:cubicBezTo>
                  <a:cubicBezTo>
                    <a:pt x="58" y="31"/>
                    <a:pt x="75" y="22"/>
                    <a:pt x="93" y="19"/>
                  </a:cubicBezTo>
                  <a:cubicBezTo>
                    <a:pt x="85" y="27"/>
                    <a:pt x="75" y="39"/>
                    <a:pt x="67" y="55"/>
                  </a:cubicBezTo>
                  <a:moveTo>
                    <a:pt x="62" y="66"/>
                  </a:moveTo>
                  <a:cubicBezTo>
                    <a:pt x="57" y="76"/>
                    <a:pt x="54" y="88"/>
                    <a:pt x="53" y="102"/>
                  </a:cubicBezTo>
                  <a:cubicBezTo>
                    <a:pt x="53" y="104"/>
                    <a:pt x="53" y="106"/>
                    <a:pt x="53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8" y="88"/>
                    <a:pt x="25" y="69"/>
                    <a:pt x="37" y="53"/>
                  </a:cubicBezTo>
                  <a:cubicBezTo>
                    <a:pt x="42" y="57"/>
                    <a:pt x="51" y="62"/>
                    <a:pt x="62" y="66"/>
                  </a:cubicBezTo>
                  <a:moveTo>
                    <a:pt x="53" y="119"/>
                  </a:moveTo>
                  <a:cubicBezTo>
                    <a:pt x="54" y="132"/>
                    <a:pt x="57" y="145"/>
                    <a:pt x="63" y="159"/>
                  </a:cubicBezTo>
                  <a:cubicBezTo>
                    <a:pt x="53" y="163"/>
                    <a:pt x="44" y="167"/>
                    <a:pt x="39" y="171"/>
                  </a:cubicBezTo>
                  <a:cubicBezTo>
                    <a:pt x="27" y="156"/>
                    <a:pt x="19" y="138"/>
                    <a:pt x="17" y="119"/>
                  </a:cubicBezTo>
                  <a:cubicBezTo>
                    <a:pt x="53" y="119"/>
                    <a:pt x="53" y="119"/>
                    <a:pt x="53" y="119"/>
                  </a:cubicBezTo>
                  <a:moveTo>
                    <a:pt x="68" y="170"/>
                  </a:moveTo>
                  <a:cubicBezTo>
                    <a:pt x="74" y="181"/>
                    <a:pt x="81" y="191"/>
                    <a:pt x="90" y="202"/>
                  </a:cubicBezTo>
                  <a:cubicBezTo>
                    <a:pt x="74" y="198"/>
                    <a:pt x="59" y="191"/>
                    <a:pt x="47" y="180"/>
                  </a:cubicBezTo>
                  <a:cubicBezTo>
                    <a:pt x="52" y="177"/>
                    <a:pt x="60" y="173"/>
                    <a:pt x="68" y="170"/>
                  </a:cubicBezTo>
                  <a:moveTo>
                    <a:pt x="154" y="169"/>
                  </a:moveTo>
                  <a:cubicBezTo>
                    <a:pt x="161" y="172"/>
                    <a:pt x="167" y="175"/>
                    <a:pt x="174" y="179"/>
                  </a:cubicBezTo>
                  <a:cubicBezTo>
                    <a:pt x="163" y="190"/>
                    <a:pt x="148" y="198"/>
                    <a:pt x="132" y="201"/>
                  </a:cubicBezTo>
                  <a:cubicBezTo>
                    <a:pt x="141" y="191"/>
                    <a:pt x="148" y="180"/>
                    <a:pt x="154" y="169"/>
                  </a:cubicBezTo>
                  <a:moveTo>
                    <a:pt x="159" y="158"/>
                  </a:moveTo>
                  <a:cubicBezTo>
                    <a:pt x="165" y="145"/>
                    <a:pt x="168" y="132"/>
                    <a:pt x="169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2" y="138"/>
                    <a:pt x="194" y="155"/>
                    <a:pt x="183" y="169"/>
                  </a:cubicBezTo>
                  <a:cubicBezTo>
                    <a:pt x="175" y="165"/>
                    <a:pt x="167" y="161"/>
                    <a:pt x="159" y="158"/>
                  </a:cubicBezTo>
                  <a:moveTo>
                    <a:pt x="169" y="109"/>
                  </a:moveTo>
                  <a:cubicBezTo>
                    <a:pt x="169" y="106"/>
                    <a:pt x="169" y="104"/>
                    <a:pt x="169" y="102"/>
                  </a:cubicBezTo>
                  <a:cubicBezTo>
                    <a:pt x="168" y="89"/>
                    <a:pt x="164" y="77"/>
                    <a:pt x="160" y="67"/>
                  </a:cubicBezTo>
                  <a:cubicBezTo>
                    <a:pt x="168" y="64"/>
                    <a:pt x="176" y="60"/>
                    <a:pt x="185" y="55"/>
                  </a:cubicBezTo>
                  <a:cubicBezTo>
                    <a:pt x="196" y="70"/>
                    <a:pt x="203" y="88"/>
                    <a:pt x="204" y="109"/>
                  </a:cubicBezTo>
                  <a:cubicBezTo>
                    <a:pt x="169" y="109"/>
                    <a:pt x="169" y="109"/>
                    <a:pt x="169" y="109"/>
                  </a:cubicBezTo>
                  <a:moveTo>
                    <a:pt x="177" y="45"/>
                  </a:moveTo>
                  <a:cubicBezTo>
                    <a:pt x="169" y="49"/>
                    <a:pt x="162" y="53"/>
                    <a:pt x="155" y="55"/>
                  </a:cubicBezTo>
                  <a:cubicBezTo>
                    <a:pt x="146" y="39"/>
                    <a:pt x="136" y="27"/>
                    <a:pt x="128" y="19"/>
                  </a:cubicBezTo>
                  <a:cubicBezTo>
                    <a:pt x="147" y="23"/>
                    <a:pt x="164" y="32"/>
                    <a:pt x="177" y="45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4" name="组合 303"/>
          <p:cNvGrpSpPr/>
          <p:nvPr/>
        </p:nvGrpSpPr>
        <p:grpSpPr>
          <a:xfrm>
            <a:off x="4447968" y="585433"/>
            <a:ext cx="2970559" cy="3658253"/>
            <a:chOff x="4447968" y="585433"/>
            <a:chExt cx="2970559" cy="3658253"/>
          </a:xfrm>
        </p:grpSpPr>
        <p:sp>
          <p:nvSpPr>
            <p:cNvPr id="305" name="Freeform 5"/>
            <p:cNvSpPr>
              <a:spLocks noEditPoints="1"/>
            </p:cNvSpPr>
            <p:nvPr/>
          </p:nvSpPr>
          <p:spPr bwMode="auto">
            <a:xfrm rot="1490740">
              <a:off x="5841426" y="1429413"/>
              <a:ext cx="260476" cy="117469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6"/>
            <p:cNvSpPr>
              <a:spLocks noChangeArrowheads="1"/>
            </p:cNvSpPr>
            <p:nvPr/>
          </p:nvSpPr>
          <p:spPr bwMode="auto">
            <a:xfrm rot="1490740">
              <a:off x="5868611" y="1403752"/>
              <a:ext cx="29368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7"/>
            <p:cNvSpPr>
              <a:spLocks noChangeArrowheads="1"/>
            </p:cNvSpPr>
            <p:nvPr/>
          </p:nvSpPr>
          <p:spPr bwMode="auto">
            <a:xfrm rot="1490740">
              <a:off x="5904412" y="1420920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8"/>
            <p:cNvSpPr>
              <a:spLocks noChangeArrowheads="1"/>
            </p:cNvSpPr>
            <p:nvPr/>
          </p:nvSpPr>
          <p:spPr bwMode="auto">
            <a:xfrm rot="1490740">
              <a:off x="5941489" y="1438088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9"/>
            <p:cNvSpPr>
              <a:spLocks noChangeArrowheads="1"/>
            </p:cNvSpPr>
            <p:nvPr/>
          </p:nvSpPr>
          <p:spPr bwMode="auto">
            <a:xfrm rot="1490740">
              <a:off x="5979784" y="1455524"/>
              <a:ext cx="30644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0"/>
            <p:cNvSpPr>
              <a:spLocks noChangeArrowheads="1"/>
            </p:cNvSpPr>
            <p:nvPr/>
          </p:nvSpPr>
          <p:spPr bwMode="auto">
            <a:xfrm rot="1490740">
              <a:off x="6015643" y="1472424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1"/>
            <p:cNvSpPr>
              <a:spLocks noChangeArrowheads="1"/>
            </p:cNvSpPr>
            <p:nvPr/>
          </p:nvSpPr>
          <p:spPr bwMode="auto">
            <a:xfrm rot="1490740">
              <a:off x="6415235" y="1209388"/>
              <a:ext cx="39582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2"/>
            <p:cNvSpPr>
              <a:spLocks noChangeArrowheads="1"/>
            </p:cNvSpPr>
            <p:nvPr/>
          </p:nvSpPr>
          <p:spPr bwMode="auto">
            <a:xfrm rot="1490740">
              <a:off x="6465873" y="1211364"/>
              <a:ext cx="39582" cy="86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3"/>
            <p:cNvSpPr>
              <a:spLocks noChangeArrowheads="1"/>
            </p:cNvSpPr>
            <p:nvPr/>
          </p:nvSpPr>
          <p:spPr bwMode="auto">
            <a:xfrm rot="1490740">
              <a:off x="6516244" y="1214557"/>
              <a:ext cx="39582" cy="10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4"/>
            <p:cNvSpPr>
              <a:spLocks noChangeArrowheads="1"/>
            </p:cNvSpPr>
            <p:nvPr/>
          </p:nvSpPr>
          <p:spPr bwMode="auto">
            <a:xfrm rot="1490740">
              <a:off x="6568346" y="1204087"/>
              <a:ext cx="40859" cy="139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5"/>
            <p:cNvSpPr>
              <a:spLocks noChangeArrowheads="1"/>
            </p:cNvSpPr>
            <p:nvPr/>
          </p:nvSpPr>
          <p:spPr bwMode="auto">
            <a:xfrm rot="1490740">
              <a:off x="6620117" y="1200924"/>
              <a:ext cx="39582" cy="164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3"/>
            <p:cNvSpPr>
              <a:spLocks/>
            </p:cNvSpPr>
            <p:nvPr/>
          </p:nvSpPr>
          <p:spPr bwMode="auto">
            <a:xfrm rot="1490740">
              <a:off x="6379224" y="1704469"/>
              <a:ext cx="180035" cy="137899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4"/>
            <p:cNvSpPr>
              <a:spLocks noEditPoints="1"/>
            </p:cNvSpPr>
            <p:nvPr/>
          </p:nvSpPr>
          <p:spPr bwMode="auto">
            <a:xfrm rot="1490740">
              <a:off x="6441253" y="1631245"/>
              <a:ext cx="100871" cy="181311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5"/>
            <p:cNvSpPr>
              <a:spLocks/>
            </p:cNvSpPr>
            <p:nvPr/>
          </p:nvSpPr>
          <p:spPr bwMode="auto">
            <a:xfrm rot="1490740">
              <a:off x="5208704" y="1718692"/>
              <a:ext cx="208125" cy="266859"/>
            </a:xfrm>
            <a:custGeom>
              <a:avLst/>
              <a:gdLst>
                <a:gd name="T0" fmla="*/ 53 w 151"/>
                <a:gd name="T1" fmla="*/ 193 h 193"/>
                <a:gd name="T2" fmla="*/ 35 w 151"/>
                <a:gd name="T3" fmla="*/ 190 h 193"/>
                <a:gd name="T4" fmla="*/ 7 w 151"/>
                <a:gd name="T5" fmla="*/ 169 h 193"/>
                <a:gd name="T6" fmla="*/ 5 w 151"/>
                <a:gd name="T7" fmla="*/ 143 h 193"/>
                <a:gd name="T8" fmla="*/ 44 w 151"/>
                <a:gd name="T9" fmla="*/ 43 h 193"/>
                <a:gd name="T10" fmla="*/ 108 w 151"/>
                <a:gd name="T11" fmla="*/ 14 h 193"/>
                <a:gd name="T12" fmla="*/ 143 w 151"/>
                <a:gd name="T13" fmla="*/ 81 h 193"/>
                <a:gd name="T14" fmla="*/ 118 w 151"/>
                <a:gd name="T15" fmla="*/ 145 h 193"/>
                <a:gd name="T16" fmla="*/ 107 w 151"/>
                <a:gd name="T17" fmla="*/ 140 h 193"/>
                <a:gd name="T18" fmla="*/ 132 w 151"/>
                <a:gd name="T19" fmla="*/ 77 h 193"/>
                <a:gd name="T20" fmla="*/ 103 w 151"/>
                <a:gd name="T21" fmla="*/ 26 h 193"/>
                <a:gd name="T22" fmla="*/ 55 w 151"/>
                <a:gd name="T23" fmla="*/ 47 h 193"/>
                <a:gd name="T24" fmla="*/ 16 w 151"/>
                <a:gd name="T25" fmla="*/ 148 h 193"/>
                <a:gd name="T26" fmla="*/ 16 w 151"/>
                <a:gd name="T27" fmla="*/ 148 h 193"/>
                <a:gd name="T28" fmla="*/ 18 w 151"/>
                <a:gd name="T29" fmla="*/ 163 h 193"/>
                <a:gd name="T30" fmla="*/ 38 w 151"/>
                <a:gd name="T31" fmla="*/ 178 h 193"/>
                <a:gd name="T32" fmla="*/ 76 w 151"/>
                <a:gd name="T33" fmla="*/ 167 h 193"/>
                <a:gd name="T34" fmla="*/ 111 w 151"/>
                <a:gd name="T35" fmla="*/ 80 h 193"/>
                <a:gd name="T36" fmla="*/ 100 w 151"/>
                <a:gd name="T37" fmla="*/ 51 h 193"/>
                <a:gd name="T38" fmla="*/ 73 w 151"/>
                <a:gd name="T39" fmla="*/ 64 h 193"/>
                <a:gd name="T40" fmla="*/ 44 w 151"/>
                <a:gd name="T41" fmla="*/ 137 h 193"/>
                <a:gd name="T42" fmla="*/ 36 w 151"/>
                <a:gd name="T43" fmla="*/ 141 h 193"/>
                <a:gd name="T44" fmla="*/ 32 w 151"/>
                <a:gd name="T45" fmla="*/ 132 h 193"/>
                <a:gd name="T46" fmla="*/ 62 w 151"/>
                <a:gd name="T47" fmla="*/ 58 h 193"/>
                <a:gd name="T48" fmla="*/ 105 w 151"/>
                <a:gd name="T49" fmla="*/ 40 h 193"/>
                <a:gd name="T50" fmla="*/ 122 w 151"/>
                <a:gd name="T51" fmla="*/ 86 h 193"/>
                <a:gd name="T52" fmla="*/ 88 w 151"/>
                <a:gd name="T53" fmla="*/ 172 h 193"/>
                <a:gd name="T54" fmla="*/ 53 w 151"/>
                <a:gd name="T5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193">
                  <a:moveTo>
                    <a:pt x="53" y="193"/>
                  </a:moveTo>
                  <a:cubicBezTo>
                    <a:pt x="48" y="193"/>
                    <a:pt x="42" y="192"/>
                    <a:pt x="35" y="190"/>
                  </a:cubicBezTo>
                  <a:cubicBezTo>
                    <a:pt x="21" y="186"/>
                    <a:pt x="11" y="179"/>
                    <a:pt x="7" y="169"/>
                  </a:cubicBezTo>
                  <a:cubicBezTo>
                    <a:pt x="0" y="156"/>
                    <a:pt x="4" y="144"/>
                    <a:pt x="5" y="1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1" y="26"/>
                    <a:pt x="73" y="0"/>
                    <a:pt x="108" y="14"/>
                  </a:cubicBezTo>
                  <a:cubicBezTo>
                    <a:pt x="147" y="30"/>
                    <a:pt x="151" y="60"/>
                    <a:pt x="143" y="81"/>
                  </a:cubicBezTo>
                  <a:cubicBezTo>
                    <a:pt x="138" y="96"/>
                    <a:pt x="118" y="145"/>
                    <a:pt x="118" y="145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26" y="91"/>
                    <a:pt x="132" y="77"/>
                  </a:cubicBezTo>
                  <a:cubicBezTo>
                    <a:pt x="134" y="71"/>
                    <a:pt x="143" y="42"/>
                    <a:pt x="103" y="26"/>
                  </a:cubicBezTo>
                  <a:cubicBezTo>
                    <a:pt x="71" y="12"/>
                    <a:pt x="56" y="46"/>
                    <a:pt x="55" y="47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4" y="155"/>
                    <a:pt x="18" y="163"/>
                  </a:cubicBezTo>
                  <a:cubicBezTo>
                    <a:pt x="21" y="170"/>
                    <a:pt x="28" y="175"/>
                    <a:pt x="38" y="178"/>
                  </a:cubicBezTo>
                  <a:cubicBezTo>
                    <a:pt x="68" y="188"/>
                    <a:pt x="76" y="168"/>
                    <a:pt x="76" y="167"/>
                  </a:cubicBezTo>
                  <a:cubicBezTo>
                    <a:pt x="77" y="164"/>
                    <a:pt x="105" y="94"/>
                    <a:pt x="111" y="80"/>
                  </a:cubicBezTo>
                  <a:cubicBezTo>
                    <a:pt x="117" y="69"/>
                    <a:pt x="117" y="59"/>
                    <a:pt x="100" y="51"/>
                  </a:cubicBezTo>
                  <a:cubicBezTo>
                    <a:pt x="84" y="43"/>
                    <a:pt x="74" y="63"/>
                    <a:pt x="73" y="64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2" y="140"/>
                    <a:pt x="39" y="142"/>
                    <a:pt x="36" y="141"/>
                  </a:cubicBezTo>
                  <a:cubicBezTo>
                    <a:pt x="32" y="139"/>
                    <a:pt x="31" y="136"/>
                    <a:pt x="32" y="132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8" y="47"/>
                    <a:pt x="84" y="29"/>
                    <a:pt x="105" y="40"/>
                  </a:cubicBezTo>
                  <a:cubicBezTo>
                    <a:pt x="126" y="50"/>
                    <a:pt x="132" y="65"/>
                    <a:pt x="122" y="86"/>
                  </a:cubicBezTo>
                  <a:cubicBezTo>
                    <a:pt x="116" y="99"/>
                    <a:pt x="88" y="171"/>
                    <a:pt x="88" y="172"/>
                  </a:cubicBezTo>
                  <a:cubicBezTo>
                    <a:pt x="88" y="172"/>
                    <a:pt x="79" y="193"/>
                    <a:pt x="53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6"/>
            <p:cNvSpPr>
              <a:spLocks/>
            </p:cNvSpPr>
            <p:nvPr/>
          </p:nvSpPr>
          <p:spPr bwMode="auto">
            <a:xfrm rot="1490740">
              <a:off x="6776602" y="985991"/>
              <a:ext cx="149391" cy="100870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7"/>
            <p:cNvSpPr>
              <a:spLocks/>
            </p:cNvSpPr>
            <p:nvPr/>
          </p:nvSpPr>
          <p:spPr bwMode="auto">
            <a:xfrm rot="1490740">
              <a:off x="6665183" y="993913"/>
              <a:ext cx="182589" cy="123853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0"/>
            <p:cNvSpPr>
              <a:spLocks noEditPoints="1"/>
            </p:cNvSpPr>
            <p:nvPr/>
          </p:nvSpPr>
          <p:spPr bwMode="auto">
            <a:xfrm rot="1490740">
              <a:off x="5721225" y="2774951"/>
              <a:ext cx="228555" cy="229831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"/>
            <p:cNvSpPr>
              <a:spLocks/>
            </p:cNvSpPr>
            <p:nvPr/>
          </p:nvSpPr>
          <p:spPr bwMode="auto">
            <a:xfrm rot="1490740">
              <a:off x="5786919" y="2832147"/>
              <a:ext cx="84271" cy="85548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2"/>
            <p:cNvSpPr>
              <a:spLocks/>
            </p:cNvSpPr>
            <p:nvPr/>
          </p:nvSpPr>
          <p:spPr bwMode="auto">
            <a:xfrm rot="1490740">
              <a:off x="5951350" y="1096554"/>
              <a:ext cx="134069" cy="146836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3"/>
            <p:cNvSpPr>
              <a:spLocks noEditPoints="1"/>
            </p:cNvSpPr>
            <p:nvPr/>
          </p:nvSpPr>
          <p:spPr bwMode="auto">
            <a:xfrm rot="1490740">
              <a:off x="5903361" y="1057803"/>
              <a:ext cx="227278" cy="227278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8"/>
            <p:cNvSpPr>
              <a:spLocks/>
            </p:cNvSpPr>
            <p:nvPr/>
          </p:nvSpPr>
          <p:spPr bwMode="auto">
            <a:xfrm rot="1490740">
              <a:off x="6533679" y="1988580"/>
              <a:ext cx="266860" cy="325594"/>
            </a:xfrm>
            <a:custGeom>
              <a:avLst/>
              <a:gdLst>
                <a:gd name="T0" fmla="*/ 174 w 193"/>
                <a:gd name="T1" fmla="*/ 0 h 236"/>
                <a:gd name="T2" fmla="*/ 18 w 193"/>
                <a:gd name="T3" fmla="*/ 0 h 236"/>
                <a:gd name="T4" fmla="*/ 0 w 193"/>
                <a:gd name="T5" fmla="*/ 19 h 236"/>
                <a:gd name="T6" fmla="*/ 0 w 193"/>
                <a:gd name="T7" fmla="*/ 29 h 236"/>
                <a:gd name="T8" fmla="*/ 28 w 193"/>
                <a:gd name="T9" fmla="*/ 29 h 236"/>
                <a:gd name="T10" fmla="*/ 56 w 193"/>
                <a:gd name="T11" fmla="*/ 57 h 236"/>
                <a:gd name="T12" fmla="*/ 28 w 193"/>
                <a:gd name="T13" fmla="*/ 84 h 236"/>
                <a:gd name="T14" fmla="*/ 0 w 193"/>
                <a:gd name="T15" fmla="*/ 84 h 236"/>
                <a:gd name="T16" fmla="*/ 0 w 193"/>
                <a:gd name="T17" fmla="*/ 92 h 236"/>
                <a:gd name="T18" fmla="*/ 28 w 193"/>
                <a:gd name="T19" fmla="*/ 92 h 236"/>
                <a:gd name="T20" fmla="*/ 56 w 193"/>
                <a:gd name="T21" fmla="*/ 119 h 236"/>
                <a:gd name="T22" fmla="*/ 28 w 193"/>
                <a:gd name="T23" fmla="*/ 147 h 236"/>
                <a:gd name="T24" fmla="*/ 0 w 193"/>
                <a:gd name="T25" fmla="*/ 147 h 236"/>
                <a:gd name="T26" fmla="*/ 0 w 193"/>
                <a:gd name="T27" fmla="*/ 155 h 236"/>
                <a:gd name="T28" fmla="*/ 28 w 193"/>
                <a:gd name="T29" fmla="*/ 155 h 236"/>
                <a:gd name="T30" fmla="*/ 56 w 193"/>
                <a:gd name="T31" fmla="*/ 182 h 236"/>
                <a:gd name="T32" fmla="*/ 28 w 193"/>
                <a:gd name="T33" fmla="*/ 210 h 236"/>
                <a:gd name="T34" fmla="*/ 0 w 193"/>
                <a:gd name="T35" fmla="*/ 210 h 236"/>
                <a:gd name="T36" fmla="*/ 0 w 193"/>
                <a:gd name="T37" fmla="*/ 217 h 236"/>
                <a:gd name="T38" fmla="*/ 18 w 193"/>
                <a:gd name="T39" fmla="*/ 236 h 236"/>
                <a:gd name="T40" fmla="*/ 174 w 193"/>
                <a:gd name="T41" fmla="*/ 236 h 236"/>
                <a:gd name="T42" fmla="*/ 193 w 193"/>
                <a:gd name="T43" fmla="*/ 217 h 236"/>
                <a:gd name="T44" fmla="*/ 193 w 193"/>
                <a:gd name="T45" fmla="*/ 19 h 236"/>
                <a:gd name="T46" fmla="*/ 174 w 193"/>
                <a:gd name="T4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3" h="236"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43" y="29"/>
                    <a:pt x="56" y="42"/>
                    <a:pt x="56" y="57"/>
                  </a:cubicBezTo>
                  <a:cubicBezTo>
                    <a:pt x="56" y="72"/>
                    <a:pt x="43" y="84"/>
                    <a:pt x="28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43" y="92"/>
                    <a:pt x="56" y="104"/>
                    <a:pt x="56" y="119"/>
                  </a:cubicBezTo>
                  <a:cubicBezTo>
                    <a:pt x="56" y="134"/>
                    <a:pt x="43" y="147"/>
                    <a:pt x="28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43" y="155"/>
                    <a:pt x="56" y="167"/>
                    <a:pt x="56" y="182"/>
                  </a:cubicBezTo>
                  <a:cubicBezTo>
                    <a:pt x="56" y="197"/>
                    <a:pt x="43" y="210"/>
                    <a:pt x="28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8"/>
                    <a:pt x="8" y="236"/>
                    <a:pt x="18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85" y="236"/>
                    <a:pt x="193" y="228"/>
                    <a:pt x="193" y="217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8"/>
                    <a:pt x="185" y="0"/>
                    <a:pt x="1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9"/>
            <p:cNvSpPr>
              <a:spLocks/>
            </p:cNvSpPr>
            <p:nvPr/>
          </p:nvSpPr>
          <p:spPr bwMode="auto">
            <a:xfrm rot="1490740">
              <a:off x="6543882" y="2001444"/>
              <a:ext cx="97040" cy="42135"/>
            </a:xfrm>
            <a:custGeom>
              <a:avLst/>
              <a:gdLst>
                <a:gd name="T0" fmla="*/ 70 w 70"/>
                <a:gd name="T1" fmla="*/ 15 h 30"/>
                <a:gd name="T2" fmla="*/ 55 w 70"/>
                <a:gd name="T3" fmla="*/ 30 h 30"/>
                <a:gd name="T4" fmla="*/ 15 w 70"/>
                <a:gd name="T5" fmla="*/ 30 h 30"/>
                <a:gd name="T6" fmla="*/ 0 w 70"/>
                <a:gd name="T7" fmla="*/ 15 h 30"/>
                <a:gd name="T8" fmla="*/ 0 w 70"/>
                <a:gd name="T9" fmla="*/ 15 h 30"/>
                <a:gd name="T10" fmla="*/ 15 w 70"/>
                <a:gd name="T11" fmla="*/ 0 h 30"/>
                <a:gd name="T12" fmla="*/ 55 w 70"/>
                <a:gd name="T13" fmla="*/ 0 h 30"/>
                <a:gd name="T14" fmla="*/ 70 w 70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0">
                  <a:moveTo>
                    <a:pt x="70" y="15"/>
                  </a:moveTo>
                  <a:cubicBezTo>
                    <a:pt x="70" y="23"/>
                    <a:pt x="64" y="30"/>
                    <a:pt x="5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40"/>
            <p:cNvSpPr>
              <a:spLocks/>
            </p:cNvSpPr>
            <p:nvPr/>
          </p:nvSpPr>
          <p:spPr bwMode="auto">
            <a:xfrm rot="1490740">
              <a:off x="6507669" y="2080292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41"/>
            <p:cNvSpPr>
              <a:spLocks/>
            </p:cNvSpPr>
            <p:nvPr/>
          </p:nvSpPr>
          <p:spPr bwMode="auto">
            <a:xfrm rot="1490740">
              <a:off x="6471187" y="2159081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6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42"/>
            <p:cNvSpPr>
              <a:spLocks noEditPoints="1"/>
            </p:cNvSpPr>
            <p:nvPr/>
          </p:nvSpPr>
          <p:spPr bwMode="auto">
            <a:xfrm rot="1490740">
              <a:off x="6946188" y="1686057"/>
              <a:ext cx="302612" cy="335809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44"/>
            <p:cNvSpPr>
              <a:spLocks noChangeArrowheads="1"/>
            </p:cNvSpPr>
            <p:nvPr/>
          </p:nvSpPr>
          <p:spPr bwMode="auto">
            <a:xfrm rot="1490740">
              <a:off x="5896361" y="2621923"/>
              <a:ext cx="65119" cy="22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6"/>
            <p:cNvSpPr>
              <a:spLocks noEditPoints="1"/>
            </p:cNvSpPr>
            <p:nvPr/>
          </p:nvSpPr>
          <p:spPr bwMode="auto">
            <a:xfrm rot="1490740">
              <a:off x="5911226" y="709016"/>
              <a:ext cx="266860" cy="255368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7"/>
            <p:cNvSpPr>
              <a:spLocks noEditPoints="1"/>
            </p:cNvSpPr>
            <p:nvPr/>
          </p:nvSpPr>
          <p:spPr bwMode="auto">
            <a:xfrm rot="1490740">
              <a:off x="5379317" y="2871847"/>
              <a:ext cx="300058" cy="191526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8"/>
            <p:cNvSpPr>
              <a:spLocks noEditPoints="1"/>
            </p:cNvSpPr>
            <p:nvPr/>
          </p:nvSpPr>
          <p:spPr bwMode="auto">
            <a:xfrm rot="1490740">
              <a:off x="4917700" y="2334038"/>
              <a:ext cx="273244" cy="277074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49"/>
            <p:cNvSpPr>
              <a:spLocks noEditPoints="1"/>
            </p:cNvSpPr>
            <p:nvPr/>
          </p:nvSpPr>
          <p:spPr bwMode="auto">
            <a:xfrm rot="1490740">
              <a:off x="5013731" y="1228414"/>
              <a:ext cx="206848" cy="375391"/>
            </a:xfrm>
            <a:custGeom>
              <a:avLst/>
              <a:gdLst>
                <a:gd name="T0" fmla="*/ 129 w 150"/>
                <a:gd name="T1" fmla="*/ 0 h 273"/>
                <a:gd name="T2" fmla="*/ 22 w 150"/>
                <a:gd name="T3" fmla="*/ 0 h 273"/>
                <a:gd name="T4" fmla="*/ 0 w 150"/>
                <a:gd name="T5" fmla="*/ 22 h 273"/>
                <a:gd name="T6" fmla="*/ 0 w 150"/>
                <a:gd name="T7" fmla="*/ 252 h 273"/>
                <a:gd name="T8" fmla="*/ 22 w 150"/>
                <a:gd name="T9" fmla="*/ 273 h 273"/>
                <a:gd name="T10" fmla="*/ 129 w 150"/>
                <a:gd name="T11" fmla="*/ 273 h 273"/>
                <a:gd name="T12" fmla="*/ 150 w 150"/>
                <a:gd name="T13" fmla="*/ 252 h 273"/>
                <a:gd name="T14" fmla="*/ 150 w 150"/>
                <a:gd name="T15" fmla="*/ 22 h 273"/>
                <a:gd name="T16" fmla="*/ 129 w 150"/>
                <a:gd name="T17" fmla="*/ 0 h 273"/>
                <a:gd name="T18" fmla="*/ 59 w 150"/>
                <a:gd name="T19" fmla="*/ 9 h 273"/>
                <a:gd name="T20" fmla="*/ 92 w 150"/>
                <a:gd name="T21" fmla="*/ 9 h 273"/>
                <a:gd name="T22" fmla="*/ 94 w 150"/>
                <a:gd name="T23" fmla="*/ 11 h 273"/>
                <a:gd name="T24" fmla="*/ 92 w 150"/>
                <a:gd name="T25" fmla="*/ 12 h 273"/>
                <a:gd name="T26" fmla="*/ 59 w 150"/>
                <a:gd name="T27" fmla="*/ 12 h 273"/>
                <a:gd name="T28" fmla="*/ 57 w 150"/>
                <a:gd name="T29" fmla="*/ 11 h 273"/>
                <a:gd name="T30" fmla="*/ 59 w 150"/>
                <a:gd name="T31" fmla="*/ 9 h 273"/>
                <a:gd name="T32" fmla="*/ 75 w 150"/>
                <a:gd name="T33" fmla="*/ 264 h 273"/>
                <a:gd name="T34" fmla="*/ 66 w 150"/>
                <a:gd name="T35" fmla="*/ 255 h 273"/>
                <a:gd name="T36" fmla="*/ 75 w 150"/>
                <a:gd name="T37" fmla="*/ 246 h 273"/>
                <a:gd name="T38" fmla="*/ 83 w 150"/>
                <a:gd name="T39" fmla="*/ 255 h 273"/>
                <a:gd name="T40" fmla="*/ 75 w 150"/>
                <a:gd name="T41" fmla="*/ 264 h 273"/>
                <a:gd name="T42" fmla="*/ 133 w 150"/>
                <a:gd name="T43" fmla="*/ 236 h 273"/>
                <a:gd name="T44" fmla="*/ 129 w 150"/>
                <a:gd name="T45" fmla="*/ 239 h 273"/>
                <a:gd name="T46" fmla="*/ 21 w 150"/>
                <a:gd name="T47" fmla="*/ 239 h 273"/>
                <a:gd name="T48" fmla="*/ 17 w 150"/>
                <a:gd name="T49" fmla="*/ 236 h 273"/>
                <a:gd name="T50" fmla="*/ 17 w 150"/>
                <a:gd name="T51" fmla="*/ 24 h 273"/>
                <a:gd name="T52" fmla="*/ 21 w 150"/>
                <a:gd name="T53" fmla="*/ 21 h 273"/>
                <a:gd name="T54" fmla="*/ 129 w 150"/>
                <a:gd name="T55" fmla="*/ 21 h 273"/>
                <a:gd name="T56" fmla="*/ 133 w 150"/>
                <a:gd name="T57" fmla="*/ 24 h 273"/>
                <a:gd name="T58" fmla="*/ 133 w 150"/>
                <a:gd name="T59" fmla="*/ 2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73">
                  <a:moveTo>
                    <a:pt x="12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4"/>
                    <a:pt x="10" y="273"/>
                    <a:pt x="22" y="273"/>
                  </a:cubicBezTo>
                  <a:cubicBezTo>
                    <a:pt x="129" y="273"/>
                    <a:pt x="129" y="273"/>
                    <a:pt x="129" y="273"/>
                  </a:cubicBezTo>
                  <a:cubicBezTo>
                    <a:pt x="141" y="273"/>
                    <a:pt x="150" y="264"/>
                    <a:pt x="150" y="25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10"/>
                    <a:pt x="141" y="0"/>
                    <a:pt x="129" y="0"/>
                  </a:cubicBezTo>
                  <a:close/>
                  <a:moveTo>
                    <a:pt x="59" y="9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4" y="10"/>
                    <a:pt x="94" y="11"/>
                  </a:cubicBezTo>
                  <a:cubicBezTo>
                    <a:pt x="94" y="11"/>
                    <a:pt x="93" y="12"/>
                    <a:pt x="92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7" y="11"/>
                  </a:cubicBezTo>
                  <a:cubicBezTo>
                    <a:pt x="57" y="10"/>
                    <a:pt x="58" y="9"/>
                    <a:pt x="59" y="9"/>
                  </a:cubicBezTo>
                  <a:close/>
                  <a:moveTo>
                    <a:pt x="75" y="264"/>
                  </a:moveTo>
                  <a:cubicBezTo>
                    <a:pt x="70" y="264"/>
                    <a:pt x="66" y="260"/>
                    <a:pt x="66" y="255"/>
                  </a:cubicBezTo>
                  <a:cubicBezTo>
                    <a:pt x="66" y="250"/>
                    <a:pt x="70" y="246"/>
                    <a:pt x="75" y="246"/>
                  </a:cubicBezTo>
                  <a:cubicBezTo>
                    <a:pt x="79" y="246"/>
                    <a:pt x="83" y="250"/>
                    <a:pt x="83" y="255"/>
                  </a:cubicBezTo>
                  <a:cubicBezTo>
                    <a:pt x="83" y="260"/>
                    <a:pt x="79" y="264"/>
                    <a:pt x="75" y="264"/>
                  </a:cubicBezTo>
                  <a:close/>
                  <a:moveTo>
                    <a:pt x="133" y="236"/>
                  </a:moveTo>
                  <a:cubicBezTo>
                    <a:pt x="133" y="238"/>
                    <a:pt x="131" y="239"/>
                    <a:pt x="129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19" y="239"/>
                    <a:pt x="17" y="238"/>
                    <a:pt x="17" y="23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2"/>
                    <a:pt x="19" y="21"/>
                    <a:pt x="21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3" y="22"/>
                    <a:pt x="133" y="24"/>
                  </a:cubicBezTo>
                  <a:lnTo>
                    <a:pt x="133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50"/>
            <p:cNvSpPr>
              <a:spLocks noEditPoints="1"/>
            </p:cNvSpPr>
            <p:nvPr/>
          </p:nvSpPr>
          <p:spPr bwMode="auto">
            <a:xfrm rot="1490740">
              <a:off x="5119400" y="3075625"/>
              <a:ext cx="141730" cy="257922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51"/>
            <p:cNvSpPr>
              <a:spLocks noEditPoints="1"/>
            </p:cNvSpPr>
            <p:nvPr/>
          </p:nvSpPr>
          <p:spPr bwMode="auto">
            <a:xfrm rot="1490740">
              <a:off x="6362218" y="795826"/>
              <a:ext cx="266860" cy="346024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52"/>
            <p:cNvSpPr>
              <a:spLocks noEditPoints="1"/>
            </p:cNvSpPr>
            <p:nvPr/>
          </p:nvSpPr>
          <p:spPr bwMode="auto">
            <a:xfrm rot="1490740">
              <a:off x="6745847" y="1216263"/>
              <a:ext cx="298781" cy="188972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3"/>
            <p:cNvSpPr>
              <a:spLocks noEditPoints="1"/>
            </p:cNvSpPr>
            <p:nvPr/>
          </p:nvSpPr>
          <p:spPr bwMode="auto">
            <a:xfrm rot="1490740">
              <a:off x="6649165" y="1391100"/>
              <a:ext cx="379222" cy="74057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4"/>
            <p:cNvSpPr>
              <a:spLocks noEditPoints="1"/>
            </p:cNvSpPr>
            <p:nvPr/>
          </p:nvSpPr>
          <p:spPr bwMode="auto">
            <a:xfrm rot="1490740">
              <a:off x="6109291" y="1274714"/>
              <a:ext cx="361346" cy="319210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55"/>
            <p:cNvSpPr>
              <a:spLocks noEditPoints="1"/>
            </p:cNvSpPr>
            <p:nvPr/>
          </p:nvSpPr>
          <p:spPr bwMode="auto">
            <a:xfrm rot="1490740">
              <a:off x="5564918" y="1111183"/>
              <a:ext cx="298781" cy="297504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59"/>
            <p:cNvSpPr>
              <a:spLocks noEditPoints="1"/>
            </p:cNvSpPr>
            <p:nvPr/>
          </p:nvSpPr>
          <p:spPr bwMode="auto">
            <a:xfrm rot="1490740">
              <a:off x="4915854" y="2001424"/>
              <a:ext cx="245153" cy="245153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60"/>
            <p:cNvSpPr>
              <a:spLocks noEditPoints="1"/>
            </p:cNvSpPr>
            <p:nvPr/>
          </p:nvSpPr>
          <p:spPr bwMode="auto">
            <a:xfrm rot="1490740">
              <a:off x="5244799" y="955162"/>
              <a:ext cx="275798" cy="248984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61"/>
            <p:cNvSpPr>
              <a:spLocks/>
            </p:cNvSpPr>
            <p:nvPr/>
          </p:nvSpPr>
          <p:spPr bwMode="auto">
            <a:xfrm rot="1490740">
              <a:off x="6239300" y="2956466"/>
              <a:ext cx="57458" cy="137899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62"/>
            <p:cNvSpPr>
              <a:spLocks noChangeArrowheads="1"/>
            </p:cNvSpPr>
            <p:nvPr/>
          </p:nvSpPr>
          <p:spPr bwMode="auto">
            <a:xfrm rot="1490740">
              <a:off x="6263771" y="2843476"/>
              <a:ext cx="120023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63"/>
            <p:cNvSpPr>
              <a:spLocks/>
            </p:cNvSpPr>
            <p:nvPr/>
          </p:nvSpPr>
          <p:spPr bwMode="auto">
            <a:xfrm rot="1490740">
              <a:off x="6277631" y="2986611"/>
              <a:ext cx="88102" cy="131514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64"/>
            <p:cNvSpPr>
              <a:spLocks/>
            </p:cNvSpPr>
            <p:nvPr/>
          </p:nvSpPr>
          <p:spPr bwMode="auto">
            <a:xfrm rot="1490740">
              <a:off x="6173411" y="2938058"/>
              <a:ext cx="86825" cy="131514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65"/>
            <p:cNvSpPr>
              <a:spLocks/>
            </p:cNvSpPr>
            <p:nvPr/>
          </p:nvSpPr>
          <p:spPr bwMode="auto">
            <a:xfrm rot="1490740">
              <a:off x="6708550" y="2395636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4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3 w 189"/>
                <a:gd name="T9" fmla="*/ 187 h 212"/>
                <a:gd name="T10" fmla="*/ 94 w 189"/>
                <a:gd name="T11" fmla="*/ 189 h 212"/>
                <a:gd name="T12" fmla="*/ 120 w 189"/>
                <a:gd name="T13" fmla="*/ 186 h 212"/>
                <a:gd name="T14" fmla="*/ 166 w 189"/>
                <a:gd name="T15" fmla="*/ 212 h 212"/>
                <a:gd name="T16" fmla="*/ 146 w 189"/>
                <a:gd name="T17" fmla="*/ 174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3"/>
                    <a:pt x="146" y="0"/>
                    <a:pt x="94" y="0"/>
                  </a:cubicBezTo>
                  <a:cubicBezTo>
                    <a:pt x="44" y="0"/>
                    <a:pt x="3" y="40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1" y="178"/>
                    <a:pt x="73" y="187"/>
                  </a:cubicBezTo>
                  <a:cubicBezTo>
                    <a:pt x="80" y="189"/>
                    <a:pt x="87" y="189"/>
                    <a:pt x="94" y="189"/>
                  </a:cubicBezTo>
                  <a:cubicBezTo>
                    <a:pt x="103" y="189"/>
                    <a:pt x="112" y="188"/>
                    <a:pt x="120" y="186"/>
                  </a:cubicBezTo>
                  <a:cubicBezTo>
                    <a:pt x="166" y="212"/>
                    <a:pt x="166" y="212"/>
                    <a:pt x="166" y="212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72" y="157"/>
                    <a:pt x="189" y="128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66"/>
            <p:cNvSpPr>
              <a:spLocks noEditPoints="1"/>
            </p:cNvSpPr>
            <p:nvPr/>
          </p:nvSpPr>
          <p:spPr bwMode="auto">
            <a:xfrm rot="1490740">
              <a:off x="5328893" y="1445409"/>
              <a:ext cx="296227" cy="204295"/>
            </a:xfrm>
            <a:custGeom>
              <a:avLst/>
              <a:gdLst>
                <a:gd name="T0" fmla="*/ 192 w 215"/>
                <a:gd name="T1" fmla="*/ 17 h 148"/>
                <a:gd name="T2" fmla="*/ 79 w 215"/>
                <a:gd name="T3" fmla="*/ 17 h 148"/>
                <a:gd name="T4" fmla="*/ 79 w 215"/>
                <a:gd name="T5" fmla="*/ 4 h 148"/>
                <a:gd name="T6" fmla="*/ 76 w 215"/>
                <a:gd name="T7" fmla="*/ 0 h 148"/>
                <a:gd name="T8" fmla="*/ 26 w 215"/>
                <a:gd name="T9" fmla="*/ 0 h 148"/>
                <a:gd name="T10" fmla="*/ 23 w 215"/>
                <a:gd name="T11" fmla="*/ 4 h 148"/>
                <a:gd name="T12" fmla="*/ 23 w 215"/>
                <a:gd name="T13" fmla="*/ 17 h 148"/>
                <a:gd name="T14" fmla="*/ 22 w 215"/>
                <a:gd name="T15" fmla="*/ 17 h 148"/>
                <a:gd name="T16" fmla="*/ 0 w 215"/>
                <a:gd name="T17" fmla="*/ 39 h 148"/>
                <a:gd name="T18" fmla="*/ 0 w 215"/>
                <a:gd name="T19" fmla="*/ 125 h 148"/>
                <a:gd name="T20" fmla="*/ 22 w 215"/>
                <a:gd name="T21" fmla="*/ 148 h 148"/>
                <a:gd name="T22" fmla="*/ 192 w 215"/>
                <a:gd name="T23" fmla="*/ 148 h 148"/>
                <a:gd name="T24" fmla="*/ 215 w 215"/>
                <a:gd name="T25" fmla="*/ 125 h 148"/>
                <a:gd name="T26" fmla="*/ 215 w 215"/>
                <a:gd name="T27" fmla="*/ 39 h 148"/>
                <a:gd name="T28" fmla="*/ 192 w 215"/>
                <a:gd name="T29" fmla="*/ 17 h 148"/>
                <a:gd name="T30" fmla="*/ 77 w 215"/>
                <a:gd name="T31" fmla="*/ 56 h 148"/>
                <a:gd name="T32" fmla="*/ 26 w 215"/>
                <a:gd name="T33" fmla="*/ 56 h 148"/>
                <a:gd name="T34" fmla="*/ 16 w 215"/>
                <a:gd name="T35" fmla="*/ 46 h 148"/>
                <a:gd name="T36" fmla="*/ 26 w 215"/>
                <a:gd name="T37" fmla="*/ 36 h 148"/>
                <a:gd name="T38" fmla="*/ 77 w 215"/>
                <a:gd name="T39" fmla="*/ 36 h 148"/>
                <a:gd name="T40" fmla="*/ 87 w 215"/>
                <a:gd name="T41" fmla="*/ 46 h 148"/>
                <a:gd name="T42" fmla="*/ 77 w 215"/>
                <a:gd name="T43" fmla="*/ 56 h 148"/>
                <a:gd name="T44" fmla="*/ 152 w 215"/>
                <a:gd name="T45" fmla="*/ 123 h 148"/>
                <a:gd name="T46" fmla="*/ 105 w 215"/>
                <a:gd name="T47" fmla="*/ 77 h 148"/>
                <a:gd name="T48" fmla="*/ 152 w 215"/>
                <a:gd name="T49" fmla="*/ 30 h 148"/>
                <a:gd name="T50" fmla="*/ 198 w 215"/>
                <a:gd name="T51" fmla="*/ 77 h 148"/>
                <a:gd name="T52" fmla="*/ 152 w 215"/>
                <a:gd name="T53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8">
                  <a:moveTo>
                    <a:pt x="192" y="17"/>
                  </a:moveTo>
                  <a:cubicBezTo>
                    <a:pt x="79" y="17"/>
                    <a:pt x="79" y="17"/>
                    <a:pt x="79" y="1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78" y="0"/>
                    <a:pt x="7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2"/>
                    <a:pt x="23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0" y="17"/>
                    <a:pt x="0" y="27"/>
                    <a:pt x="0" y="3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8"/>
                    <a:pt x="10" y="148"/>
                    <a:pt x="22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04" y="148"/>
                    <a:pt x="215" y="138"/>
                    <a:pt x="215" y="125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5" y="27"/>
                    <a:pt x="204" y="17"/>
                    <a:pt x="192" y="17"/>
                  </a:cubicBezTo>
                  <a:close/>
                  <a:moveTo>
                    <a:pt x="77" y="56"/>
                  </a:moveTo>
                  <a:cubicBezTo>
                    <a:pt x="26" y="56"/>
                    <a:pt x="26" y="56"/>
                    <a:pt x="26" y="56"/>
                  </a:cubicBezTo>
                  <a:cubicBezTo>
                    <a:pt x="20" y="56"/>
                    <a:pt x="16" y="51"/>
                    <a:pt x="16" y="46"/>
                  </a:cubicBezTo>
                  <a:cubicBezTo>
                    <a:pt x="16" y="40"/>
                    <a:pt x="20" y="36"/>
                    <a:pt x="26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2" y="36"/>
                    <a:pt x="87" y="40"/>
                    <a:pt x="87" y="46"/>
                  </a:cubicBezTo>
                  <a:cubicBezTo>
                    <a:pt x="87" y="51"/>
                    <a:pt x="82" y="56"/>
                    <a:pt x="77" y="56"/>
                  </a:cubicBezTo>
                  <a:close/>
                  <a:moveTo>
                    <a:pt x="152" y="123"/>
                  </a:moveTo>
                  <a:cubicBezTo>
                    <a:pt x="126" y="123"/>
                    <a:pt x="105" y="102"/>
                    <a:pt x="105" y="77"/>
                  </a:cubicBezTo>
                  <a:cubicBezTo>
                    <a:pt x="105" y="51"/>
                    <a:pt x="126" y="30"/>
                    <a:pt x="152" y="30"/>
                  </a:cubicBezTo>
                  <a:cubicBezTo>
                    <a:pt x="177" y="30"/>
                    <a:pt x="198" y="51"/>
                    <a:pt x="198" y="77"/>
                  </a:cubicBezTo>
                  <a:cubicBezTo>
                    <a:pt x="198" y="102"/>
                    <a:pt x="177" y="123"/>
                    <a:pt x="152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67"/>
            <p:cNvSpPr>
              <a:spLocks noEditPoints="1"/>
            </p:cNvSpPr>
            <p:nvPr/>
          </p:nvSpPr>
          <p:spPr bwMode="auto">
            <a:xfrm rot="1490740">
              <a:off x="6648375" y="1546464"/>
              <a:ext cx="246431" cy="254091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68"/>
            <p:cNvSpPr>
              <a:spLocks/>
            </p:cNvSpPr>
            <p:nvPr/>
          </p:nvSpPr>
          <p:spPr bwMode="auto">
            <a:xfrm rot="1490740">
              <a:off x="5819347" y="3065894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69"/>
            <p:cNvSpPr>
              <a:spLocks noEditPoints="1"/>
            </p:cNvSpPr>
            <p:nvPr/>
          </p:nvSpPr>
          <p:spPr bwMode="auto">
            <a:xfrm rot="1490740">
              <a:off x="6973670" y="2085503"/>
              <a:ext cx="205572" cy="247707"/>
            </a:xfrm>
            <a:custGeom>
              <a:avLst/>
              <a:gdLst>
                <a:gd name="T0" fmla="*/ 36 w 149"/>
                <a:gd name="T1" fmla="*/ 18 h 179"/>
                <a:gd name="T2" fmla="*/ 35 w 149"/>
                <a:gd name="T3" fmla="*/ 0 h 179"/>
                <a:gd name="T4" fmla="*/ 25 w 149"/>
                <a:gd name="T5" fmla="*/ 100 h 179"/>
                <a:gd name="T6" fmla="*/ 41 w 149"/>
                <a:gd name="T7" fmla="*/ 95 h 179"/>
                <a:gd name="T8" fmla="*/ 49 w 149"/>
                <a:gd name="T9" fmla="*/ 79 h 179"/>
                <a:gd name="T10" fmla="*/ 61 w 149"/>
                <a:gd name="T11" fmla="*/ 75 h 179"/>
                <a:gd name="T12" fmla="*/ 57 w 149"/>
                <a:gd name="T13" fmla="*/ 40 h 179"/>
                <a:gd name="T14" fmla="*/ 60 w 149"/>
                <a:gd name="T15" fmla="*/ 25 h 179"/>
                <a:gd name="T16" fmla="*/ 49 w 149"/>
                <a:gd name="T17" fmla="*/ 79 h 179"/>
                <a:gd name="T18" fmla="*/ 88 w 149"/>
                <a:gd name="T19" fmla="*/ 75 h 179"/>
                <a:gd name="T20" fmla="*/ 99 w 149"/>
                <a:gd name="T21" fmla="*/ 79 h 179"/>
                <a:gd name="T22" fmla="*/ 89 w 149"/>
                <a:gd name="T23" fmla="*/ 25 h 179"/>
                <a:gd name="T24" fmla="*/ 92 w 149"/>
                <a:gd name="T25" fmla="*/ 40 h 179"/>
                <a:gd name="T26" fmla="*/ 123 w 149"/>
                <a:gd name="T27" fmla="*/ 8 h 179"/>
                <a:gd name="T28" fmla="*/ 103 w 149"/>
                <a:gd name="T29" fmla="*/ 10 h 179"/>
                <a:gd name="T30" fmla="*/ 113 w 149"/>
                <a:gd name="T31" fmla="*/ 90 h 179"/>
                <a:gd name="T32" fmla="*/ 118 w 149"/>
                <a:gd name="T33" fmla="*/ 105 h 179"/>
                <a:gd name="T34" fmla="*/ 123 w 149"/>
                <a:gd name="T35" fmla="*/ 8 h 179"/>
                <a:gd name="T36" fmla="*/ 100 w 149"/>
                <a:gd name="T37" fmla="*/ 115 h 179"/>
                <a:gd name="T38" fmla="*/ 82 w 149"/>
                <a:gd name="T39" fmla="*/ 60 h 179"/>
                <a:gd name="T40" fmla="*/ 74 w 149"/>
                <a:gd name="T41" fmla="*/ 45 h 179"/>
                <a:gd name="T42" fmla="*/ 68 w 149"/>
                <a:gd name="T43" fmla="*/ 61 h 179"/>
                <a:gd name="T44" fmla="*/ 34 w 149"/>
                <a:gd name="T45" fmla="*/ 178 h 179"/>
                <a:gd name="T46" fmla="*/ 40 w 149"/>
                <a:gd name="T47" fmla="*/ 175 h 179"/>
                <a:gd name="T48" fmla="*/ 43 w 149"/>
                <a:gd name="T49" fmla="*/ 171 h 179"/>
                <a:gd name="T50" fmla="*/ 104 w 149"/>
                <a:gd name="T51" fmla="*/ 159 h 179"/>
                <a:gd name="T52" fmla="*/ 114 w 149"/>
                <a:gd name="T53" fmla="*/ 179 h 179"/>
                <a:gd name="T54" fmla="*/ 118 w 149"/>
                <a:gd name="T55" fmla="*/ 173 h 179"/>
                <a:gd name="T56" fmla="*/ 75 w 149"/>
                <a:gd name="T57" fmla="*/ 69 h 179"/>
                <a:gd name="T58" fmla="*/ 68 w 149"/>
                <a:gd name="T59" fmla="*/ 95 h 179"/>
                <a:gd name="T60" fmla="*/ 75 w 149"/>
                <a:gd name="T61" fmla="*/ 69 h 179"/>
                <a:gd name="T62" fmla="*/ 82 w 149"/>
                <a:gd name="T63" fmla="*/ 114 h 179"/>
                <a:gd name="T64" fmla="*/ 64 w 149"/>
                <a:gd name="T65" fmla="*/ 103 h 179"/>
                <a:gd name="T66" fmla="*/ 52 w 149"/>
                <a:gd name="T67" fmla="*/ 140 h 179"/>
                <a:gd name="T68" fmla="*/ 45 w 149"/>
                <a:gd name="T69" fmla="*/ 161 h 179"/>
                <a:gd name="T70" fmla="*/ 92 w 149"/>
                <a:gd name="T71" fmla="*/ 119 h 179"/>
                <a:gd name="T72" fmla="*/ 64 w 149"/>
                <a:gd name="T73" fmla="*/ 13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79">
                  <a:moveTo>
                    <a:pt x="35" y="90"/>
                  </a:moveTo>
                  <a:cubicBezTo>
                    <a:pt x="15" y="70"/>
                    <a:pt x="16" y="38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5"/>
                    <a:pt x="26" y="8"/>
                  </a:cubicBezTo>
                  <a:cubicBezTo>
                    <a:pt x="0" y="33"/>
                    <a:pt x="0" y="75"/>
                    <a:pt x="25" y="100"/>
                  </a:cubicBezTo>
                  <a:cubicBezTo>
                    <a:pt x="27" y="102"/>
                    <a:pt x="29" y="103"/>
                    <a:pt x="30" y="10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39" y="93"/>
                    <a:pt x="37" y="92"/>
                    <a:pt x="35" y="90"/>
                  </a:cubicBezTo>
                  <a:close/>
                  <a:moveTo>
                    <a:pt x="49" y="79"/>
                  </a:moveTo>
                  <a:cubicBezTo>
                    <a:pt x="50" y="80"/>
                    <a:pt x="52" y="82"/>
                    <a:pt x="53" y="8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9" y="74"/>
                    <a:pt x="58" y="73"/>
                    <a:pt x="57" y="72"/>
                  </a:cubicBezTo>
                  <a:cubicBezTo>
                    <a:pt x="48" y="63"/>
                    <a:pt x="48" y="48"/>
                    <a:pt x="57" y="40"/>
                  </a:cubicBezTo>
                  <a:cubicBezTo>
                    <a:pt x="60" y="36"/>
                    <a:pt x="64" y="34"/>
                    <a:pt x="69" y="3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6"/>
                    <a:pt x="53" y="29"/>
                    <a:pt x="49" y="32"/>
                  </a:cubicBezTo>
                  <a:cubicBezTo>
                    <a:pt x="36" y="45"/>
                    <a:pt x="36" y="66"/>
                    <a:pt x="49" y="79"/>
                  </a:cubicBezTo>
                  <a:close/>
                  <a:moveTo>
                    <a:pt x="92" y="72"/>
                  </a:moveTo>
                  <a:cubicBezTo>
                    <a:pt x="91" y="73"/>
                    <a:pt x="89" y="74"/>
                    <a:pt x="88" y="7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8" y="80"/>
                    <a:pt x="99" y="79"/>
                  </a:cubicBezTo>
                  <a:cubicBezTo>
                    <a:pt x="112" y="66"/>
                    <a:pt x="112" y="45"/>
                    <a:pt x="99" y="32"/>
                  </a:cubicBezTo>
                  <a:cubicBezTo>
                    <a:pt x="96" y="29"/>
                    <a:pt x="92" y="26"/>
                    <a:pt x="89" y="25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4" y="34"/>
                    <a:pt x="88" y="36"/>
                    <a:pt x="92" y="40"/>
                  </a:cubicBezTo>
                  <a:cubicBezTo>
                    <a:pt x="101" y="48"/>
                    <a:pt x="101" y="63"/>
                    <a:pt x="92" y="72"/>
                  </a:cubicBezTo>
                  <a:close/>
                  <a:moveTo>
                    <a:pt x="123" y="8"/>
                  </a:moveTo>
                  <a:cubicBezTo>
                    <a:pt x="120" y="5"/>
                    <a:pt x="117" y="2"/>
                    <a:pt x="114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7" y="12"/>
                    <a:pt x="110" y="15"/>
                    <a:pt x="113" y="18"/>
                  </a:cubicBezTo>
                  <a:cubicBezTo>
                    <a:pt x="133" y="38"/>
                    <a:pt x="133" y="70"/>
                    <a:pt x="113" y="90"/>
                  </a:cubicBezTo>
                  <a:cubicBezTo>
                    <a:pt x="112" y="92"/>
                    <a:pt x="110" y="93"/>
                    <a:pt x="108" y="9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20" y="103"/>
                    <a:pt x="122" y="102"/>
                    <a:pt x="123" y="100"/>
                  </a:cubicBezTo>
                  <a:cubicBezTo>
                    <a:pt x="149" y="75"/>
                    <a:pt x="149" y="33"/>
                    <a:pt x="123" y="8"/>
                  </a:cubicBezTo>
                  <a:close/>
                  <a:moveTo>
                    <a:pt x="100" y="115"/>
                  </a:moveTo>
                  <a:cubicBezTo>
                    <a:pt x="100" y="115"/>
                    <a:pt x="100" y="115"/>
                    <a:pt x="100" y="115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5" y="57"/>
                    <a:pt x="84" y="51"/>
                    <a:pt x="81" y="48"/>
                  </a:cubicBezTo>
                  <a:cubicBezTo>
                    <a:pt x="79" y="46"/>
                    <a:pt x="77" y="45"/>
                    <a:pt x="74" y="45"/>
                  </a:cubicBezTo>
                  <a:cubicBezTo>
                    <a:pt x="72" y="45"/>
                    <a:pt x="70" y="46"/>
                    <a:pt x="68" y="48"/>
                  </a:cubicBezTo>
                  <a:cubicBezTo>
                    <a:pt x="64" y="52"/>
                    <a:pt x="64" y="58"/>
                    <a:pt x="68" y="61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1" y="175"/>
                    <a:pt x="32" y="178"/>
                    <a:pt x="34" y="178"/>
                  </a:cubicBezTo>
                  <a:cubicBezTo>
                    <a:pt x="35" y="179"/>
                    <a:pt x="35" y="179"/>
                    <a:pt x="36" y="179"/>
                  </a:cubicBezTo>
                  <a:cubicBezTo>
                    <a:pt x="38" y="179"/>
                    <a:pt x="40" y="177"/>
                    <a:pt x="40" y="175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77"/>
                    <a:pt x="112" y="179"/>
                    <a:pt x="114" y="179"/>
                  </a:cubicBezTo>
                  <a:cubicBezTo>
                    <a:pt x="115" y="179"/>
                    <a:pt x="115" y="178"/>
                    <a:pt x="116" y="178"/>
                  </a:cubicBezTo>
                  <a:cubicBezTo>
                    <a:pt x="118" y="178"/>
                    <a:pt x="119" y="175"/>
                    <a:pt x="118" y="173"/>
                  </a:cubicBezTo>
                  <a:lnTo>
                    <a:pt x="100" y="115"/>
                  </a:lnTo>
                  <a:close/>
                  <a:moveTo>
                    <a:pt x="75" y="69"/>
                  </a:moveTo>
                  <a:cubicBezTo>
                    <a:pt x="87" y="107"/>
                    <a:pt x="87" y="107"/>
                    <a:pt x="87" y="10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7" y="94"/>
                    <a:pt x="67" y="94"/>
                  </a:cubicBezTo>
                  <a:lnTo>
                    <a:pt x="75" y="69"/>
                  </a:lnTo>
                  <a:close/>
                  <a:moveTo>
                    <a:pt x="64" y="103"/>
                  </a:moveTo>
                  <a:cubicBezTo>
                    <a:pt x="82" y="114"/>
                    <a:pt x="82" y="114"/>
                    <a:pt x="82" y="114"/>
                  </a:cubicBezTo>
                  <a:cubicBezTo>
                    <a:pt x="55" y="130"/>
                    <a:pt x="55" y="130"/>
                    <a:pt x="55" y="130"/>
                  </a:cubicBezTo>
                  <a:lnTo>
                    <a:pt x="64" y="103"/>
                  </a:lnTo>
                  <a:close/>
                  <a:moveTo>
                    <a:pt x="45" y="161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82" y="154"/>
                    <a:pt x="82" y="154"/>
                    <a:pt x="82" y="154"/>
                  </a:cubicBezTo>
                  <a:lnTo>
                    <a:pt x="45" y="161"/>
                  </a:lnTo>
                  <a:close/>
                  <a:moveTo>
                    <a:pt x="64" y="135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64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70"/>
            <p:cNvSpPr>
              <a:spLocks/>
            </p:cNvSpPr>
            <p:nvPr/>
          </p:nvSpPr>
          <p:spPr bwMode="auto">
            <a:xfrm rot="1490740">
              <a:off x="5382924" y="2394481"/>
              <a:ext cx="26814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71"/>
            <p:cNvSpPr>
              <a:spLocks/>
            </p:cNvSpPr>
            <p:nvPr/>
          </p:nvSpPr>
          <p:spPr bwMode="auto">
            <a:xfrm rot="1490740">
              <a:off x="5424695" y="2413527"/>
              <a:ext cx="25537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72"/>
            <p:cNvSpPr>
              <a:spLocks/>
            </p:cNvSpPr>
            <p:nvPr/>
          </p:nvSpPr>
          <p:spPr bwMode="auto">
            <a:xfrm rot="1490740">
              <a:off x="5466407" y="2432841"/>
              <a:ext cx="25537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73"/>
            <p:cNvSpPr>
              <a:spLocks/>
            </p:cNvSpPr>
            <p:nvPr/>
          </p:nvSpPr>
          <p:spPr bwMode="auto">
            <a:xfrm rot="1490740">
              <a:off x="5508178" y="2451887"/>
              <a:ext cx="24260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74"/>
            <p:cNvSpPr>
              <a:spLocks/>
            </p:cNvSpPr>
            <p:nvPr/>
          </p:nvSpPr>
          <p:spPr bwMode="auto">
            <a:xfrm rot="1490740">
              <a:off x="5549830" y="2471469"/>
              <a:ext cx="25537" cy="67672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75"/>
            <p:cNvSpPr>
              <a:spLocks noEditPoints="1"/>
            </p:cNvSpPr>
            <p:nvPr/>
          </p:nvSpPr>
          <p:spPr bwMode="auto">
            <a:xfrm rot="1490740">
              <a:off x="5286720" y="2448307"/>
              <a:ext cx="307719" cy="22472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76"/>
            <p:cNvSpPr>
              <a:spLocks noChangeArrowheads="1"/>
            </p:cNvSpPr>
            <p:nvPr/>
          </p:nvSpPr>
          <p:spPr bwMode="auto">
            <a:xfrm rot="1490740">
              <a:off x="5353685" y="247811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77"/>
            <p:cNvSpPr>
              <a:spLocks noChangeArrowheads="1"/>
            </p:cNvSpPr>
            <p:nvPr/>
          </p:nvSpPr>
          <p:spPr bwMode="auto">
            <a:xfrm rot="1490740">
              <a:off x="5396555" y="249796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78"/>
            <p:cNvSpPr>
              <a:spLocks noChangeArrowheads="1"/>
            </p:cNvSpPr>
            <p:nvPr/>
          </p:nvSpPr>
          <p:spPr bwMode="auto">
            <a:xfrm rot="1490740">
              <a:off x="5439426" y="2517812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79"/>
            <p:cNvSpPr>
              <a:spLocks noChangeArrowheads="1"/>
            </p:cNvSpPr>
            <p:nvPr/>
          </p:nvSpPr>
          <p:spPr bwMode="auto">
            <a:xfrm rot="1490740">
              <a:off x="5481137" y="2537126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80"/>
            <p:cNvSpPr>
              <a:spLocks noChangeArrowheads="1"/>
            </p:cNvSpPr>
            <p:nvPr/>
          </p:nvSpPr>
          <p:spPr bwMode="auto">
            <a:xfrm rot="1490740">
              <a:off x="5522849" y="2556440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81"/>
            <p:cNvSpPr>
              <a:spLocks noChangeArrowheads="1"/>
            </p:cNvSpPr>
            <p:nvPr/>
          </p:nvSpPr>
          <p:spPr bwMode="auto">
            <a:xfrm rot="1490740">
              <a:off x="5334371" y="251982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82"/>
            <p:cNvSpPr>
              <a:spLocks noChangeArrowheads="1"/>
            </p:cNvSpPr>
            <p:nvPr/>
          </p:nvSpPr>
          <p:spPr bwMode="auto">
            <a:xfrm rot="1490740">
              <a:off x="5377241" y="253967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83"/>
            <p:cNvSpPr>
              <a:spLocks noChangeArrowheads="1"/>
            </p:cNvSpPr>
            <p:nvPr/>
          </p:nvSpPr>
          <p:spPr bwMode="auto">
            <a:xfrm rot="1490740">
              <a:off x="5420112" y="2559524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84"/>
            <p:cNvSpPr>
              <a:spLocks noChangeArrowheads="1"/>
            </p:cNvSpPr>
            <p:nvPr/>
          </p:nvSpPr>
          <p:spPr bwMode="auto">
            <a:xfrm rot="1490740">
              <a:off x="5461824" y="2578837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85"/>
            <p:cNvSpPr>
              <a:spLocks noChangeArrowheads="1"/>
            </p:cNvSpPr>
            <p:nvPr/>
          </p:nvSpPr>
          <p:spPr bwMode="auto">
            <a:xfrm rot="1490740">
              <a:off x="5503535" y="259815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86"/>
            <p:cNvSpPr>
              <a:spLocks noChangeArrowheads="1"/>
            </p:cNvSpPr>
            <p:nvPr/>
          </p:nvSpPr>
          <p:spPr bwMode="auto">
            <a:xfrm rot="1490740">
              <a:off x="5315325" y="25615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87"/>
            <p:cNvSpPr>
              <a:spLocks noChangeArrowheads="1"/>
            </p:cNvSpPr>
            <p:nvPr/>
          </p:nvSpPr>
          <p:spPr bwMode="auto">
            <a:xfrm rot="1490740">
              <a:off x="5358195" y="258144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88"/>
            <p:cNvSpPr>
              <a:spLocks noChangeArrowheads="1"/>
            </p:cNvSpPr>
            <p:nvPr/>
          </p:nvSpPr>
          <p:spPr bwMode="auto">
            <a:xfrm rot="1490740">
              <a:off x="5401066" y="26012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89"/>
            <p:cNvSpPr>
              <a:spLocks noChangeArrowheads="1"/>
            </p:cNvSpPr>
            <p:nvPr/>
          </p:nvSpPr>
          <p:spPr bwMode="auto">
            <a:xfrm rot="1490740">
              <a:off x="5442778" y="2620608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90"/>
            <p:cNvSpPr>
              <a:spLocks noChangeArrowheads="1"/>
            </p:cNvSpPr>
            <p:nvPr/>
          </p:nvSpPr>
          <p:spPr bwMode="auto">
            <a:xfrm rot="1490740">
              <a:off x="5484490" y="2639922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91"/>
            <p:cNvSpPr>
              <a:spLocks/>
            </p:cNvSpPr>
            <p:nvPr/>
          </p:nvSpPr>
          <p:spPr bwMode="auto">
            <a:xfrm rot="1490740">
              <a:off x="5706496" y="711133"/>
              <a:ext cx="157052" cy="308996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92"/>
            <p:cNvSpPr>
              <a:spLocks/>
            </p:cNvSpPr>
            <p:nvPr/>
          </p:nvSpPr>
          <p:spPr bwMode="auto">
            <a:xfrm rot="1490740">
              <a:off x="6122730" y="2348467"/>
              <a:ext cx="294951" cy="280905"/>
            </a:xfrm>
            <a:custGeom>
              <a:avLst/>
              <a:gdLst>
                <a:gd name="T0" fmla="*/ 68 w 214"/>
                <a:gd name="T1" fmla="*/ 67 h 204"/>
                <a:gd name="T2" fmla="*/ 76 w 214"/>
                <a:gd name="T3" fmla="*/ 60 h 204"/>
                <a:gd name="T4" fmla="*/ 104 w 214"/>
                <a:gd name="T5" fmla="*/ 3 h 204"/>
                <a:gd name="T6" fmla="*/ 109 w 214"/>
                <a:gd name="T7" fmla="*/ 3 h 204"/>
                <a:gd name="T8" fmla="*/ 138 w 214"/>
                <a:gd name="T9" fmla="*/ 60 h 204"/>
                <a:gd name="T10" fmla="*/ 147 w 214"/>
                <a:gd name="T11" fmla="*/ 66 h 204"/>
                <a:gd name="T12" fmla="*/ 210 w 214"/>
                <a:gd name="T13" fmla="*/ 74 h 204"/>
                <a:gd name="T14" fmla="*/ 212 w 214"/>
                <a:gd name="T15" fmla="*/ 79 h 204"/>
                <a:gd name="T16" fmla="*/ 167 w 214"/>
                <a:gd name="T17" fmla="*/ 124 h 204"/>
                <a:gd name="T18" fmla="*/ 164 w 214"/>
                <a:gd name="T19" fmla="*/ 134 h 204"/>
                <a:gd name="T20" fmla="*/ 175 w 214"/>
                <a:gd name="T21" fmla="*/ 197 h 204"/>
                <a:gd name="T22" fmla="*/ 171 w 214"/>
                <a:gd name="T23" fmla="*/ 201 h 204"/>
                <a:gd name="T24" fmla="*/ 114 w 214"/>
                <a:gd name="T25" fmla="*/ 172 h 204"/>
                <a:gd name="T26" fmla="*/ 103 w 214"/>
                <a:gd name="T27" fmla="*/ 172 h 204"/>
                <a:gd name="T28" fmla="*/ 47 w 214"/>
                <a:gd name="T29" fmla="*/ 202 h 204"/>
                <a:gd name="T30" fmla="*/ 43 w 214"/>
                <a:gd name="T31" fmla="*/ 199 h 204"/>
                <a:gd name="T32" fmla="*/ 53 w 214"/>
                <a:gd name="T33" fmla="*/ 136 h 204"/>
                <a:gd name="T34" fmla="*/ 49 w 214"/>
                <a:gd name="T35" fmla="*/ 126 h 204"/>
                <a:gd name="T36" fmla="*/ 3 w 214"/>
                <a:gd name="T37" fmla="*/ 82 h 204"/>
                <a:gd name="T38" fmla="*/ 4 w 214"/>
                <a:gd name="T39" fmla="*/ 77 h 204"/>
                <a:gd name="T40" fmla="*/ 68 w 214"/>
                <a:gd name="T41" fmla="*/ 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4">
                  <a:moveTo>
                    <a:pt x="68" y="67"/>
                  </a:moveTo>
                  <a:cubicBezTo>
                    <a:pt x="71" y="66"/>
                    <a:pt x="75" y="63"/>
                    <a:pt x="76" y="60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0" y="63"/>
                    <a:pt x="143" y="65"/>
                    <a:pt x="147" y="66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3" y="74"/>
                    <a:pt x="214" y="77"/>
                    <a:pt x="212" y="79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4" y="127"/>
                    <a:pt x="163" y="131"/>
                    <a:pt x="164" y="134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76" y="201"/>
                    <a:pt x="174" y="202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0"/>
                    <a:pt x="106" y="170"/>
                    <a:pt x="103" y="172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4" y="204"/>
                    <a:pt x="42" y="202"/>
                    <a:pt x="43" y="199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33"/>
                    <a:pt x="52" y="128"/>
                    <a:pt x="49" y="12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0"/>
                    <a:pt x="1" y="77"/>
                    <a:pt x="4" y="77"/>
                  </a:cubicBezTo>
                  <a:lnTo>
                    <a:pt x="68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93"/>
            <p:cNvSpPr>
              <a:spLocks/>
            </p:cNvSpPr>
            <p:nvPr/>
          </p:nvSpPr>
          <p:spPr bwMode="auto">
            <a:xfrm rot="1490740">
              <a:off x="6270806" y="1116722"/>
              <a:ext cx="123854" cy="116192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94"/>
            <p:cNvSpPr>
              <a:spLocks/>
            </p:cNvSpPr>
            <p:nvPr/>
          </p:nvSpPr>
          <p:spPr bwMode="auto">
            <a:xfrm rot="1490740">
              <a:off x="4905891" y="2712034"/>
              <a:ext cx="294951" cy="275798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95"/>
            <p:cNvSpPr>
              <a:spLocks/>
            </p:cNvSpPr>
            <p:nvPr/>
          </p:nvSpPr>
          <p:spPr bwMode="auto">
            <a:xfrm rot="1490740">
              <a:off x="5273855" y="3159624"/>
              <a:ext cx="240046" cy="277074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96"/>
            <p:cNvSpPr>
              <a:spLocks/>
            </p:cNvSpPr>
            <p:nvPr/>
          </p:nvSpPr>
          <p:spPr bwMode="auto">
            <a:xfrm rot="1490740">
              <a:off x="4906003" y="1894307"/>
              <a:ext cx="84271" cy="95763"/>
            </a:xfrm>
            <a:custGeom>
              <a:avLst/>
              <a:gdLst>
                <a:gd name="T0" fmla="*/ 0 w 66"/>
                <a:gd name="T1" fmla="*/ 37 h 75"/>
                <a:gd name="T2" fmla="*/ 0 w 66"/>
                <a:gd name="T3" fmla="*/ 0 h 75"/>
                <a:gd name="T4" fmla="*/ 32 w 66"/>
                <a:gd name="T5" fmla="*/ 18 h 75"/>
                <a:gd name="T6" fmla="*/ 66 w 66"/>
                <a:gd name="T7" fmla="*/ 37 h 75"/>
                <a:gd name="T8" fmla="*/ 32 w 66"/>
                <a:gd name="T9" fmla="*/ 56 h 75"/>
                <a:gd name="T10" fmla="*/ 0 w 66"/>
                <a:gd name="T11" fmla="*/ 75 h 75"/>
                <a:gd name="T12" fmla="*/ 0 w 66"/>
                <a:gd name="T1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5">
                  <a:moveTo>
                    <a:pt x="0" y="37"/>
                  </a:moveTo>
                  <a:lnTo>
                    <a:pt x="0" y="0"/>
                  </a:lnTo>
                  <a:lnTo>
                    <a:pt x="32" y="18"/>
                  </a:lnTo>
                  <a:lnTo>
                    <a:pt x="66" y="37"/>
                  </a:lnTo>
                  <a:lnTo>
                    <a:pt x="32" y="56"/>
                  </a:lnTo>
                  <a:lnTo>
                    <a:pt x="0" y="7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97"/>
            <p:cNvSpPr>
              <a:spLocks/>
            </p:cNvSpPr>
            <p:nvPr/>
          </p:nvSpPr>
          <p:spPr bwMode="auto">
            <a:xfrm rot="1490740">
              <a:off x="4924930" y="1655979"/>
              <a:ext cx="237492" cy="238769"/>
            </a:xfrm>
            <a:custGeom>
              <a:avLst/>
              <a:gdLst>
                <a:gd name="T0" fmla="*/ 158 w 186"/>
                <a:gd name="T1" fmla="*/ 0 h 187"/>
                <a:gd name="T2" fmla="*/ 74 w 186"/>
                <a:gd name="T3" fmla="*/ 142 h 187"/>
                <a:gd name="T4" fmla="*/ 17 w 186"/>
                <a:gd name="T5" fmla="*/ 108 h 187"/>
                <a:gd name="T6" fmla="*/ 0 w 186"/>
                <a:gd name="T7" fmla="*/ 138 h 187"/>
                <a:gd name="T8" fmla="*/ 58 w 186"/>
                <a:gd name="T9" fmla="*/ 171 h 187"/>
                <a:gd name="T10" fmla="*/ 86 w 186"/>
                <a:gd name="T11" fmla="*/ 187 h 187"/>
                <a:gd name="T12" fmla="*/ 186 w 186"/>
                <a:gd name="T13" fmla="*/ 17 h 187"/>
                <a:gd name="T14" fmla="*/ 158 w 186"/>
                <a:gd name="T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87">
                  <a:moveTo>
                    <a:pt x="158" y="0"/>
                  </a:moveTo>
                  <a:lnTo>
                    <a:pt x="74" y="142"/>
                  </a:lnTo>
                  <a:lnTo>
                    <a:pt x="17" y="108"/>
                  </a:lnTo>
                  <a:lnTo>
                    <a:pt x="0" y="138"/>
                  </a:lnTo>
                  <a:lnTo>
                    <a:pt x="58" y="171"/>
                  </a:lnTo>
                  <a:lnTo>
                    <a:pt x="86" y="187"/>
                  </a:lnTo>
                  <a:lnTo>
                    <a:pt x="186" y="1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100"/>
            <p:cNvSpPr>
              <a:spLocks noEditPoints="1"/>
            </p:cNvSpPr>
            <p:nvPr/>
          </p:nvSpPr>
          <p:spPr bwMode="auto">
            <a:xfrm rot="1490740">
              <a:off x="7032086" y="1575723"/>
              <a:ext cx="178758" cy="7916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101"/>
            <p:cNvSpPr>
              <a:spLocks noChangeArrowheads="1"/>
            </p:cNvSpPr>
            <p:nvPr/>
          </p:nvSpPr>
          <p:spPr bwMode="auto">
            <a:xfrm rot="1490740">
              <a:off x="7050050" y="1556553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102"/>
            <p:cNvSpPr>
              <a:spLocks noChangeArrowheads="1"/>
            </p:cNvSpPr>
            <p:nvPr/>
          </p:nvSpPr>
          <p:spPr bwMode="auto">
            <a:xfrm rot="1490740">
              <a:off x="7075540" y="1568356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103"/>
            <p:cNvSpPr>
              <a:spLocks noChangeArrowheads="1"/>
            </p:cNvSpPr>
            <p:nvPr/>
          </p:nvSpPr>
          <p:spPr bwMode="auto">
            <a:xfrm rot="1490740">
              <a:off x="7102249" y="1580428"/>
              <a:ext cx="20429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104"/>
            <p:cNvSpPr>
              <a:spLocks noChangeArrowheads="1"/>
            </p:cNvSpPr>
            <p:nvPr/>
          </p:nvSpPr>
          <p:spPr bwMode="auto">
            <a:xfrm rot="1490740">
              <a:off x="7126462" y="1592230"/>
              <a:ext cx="22983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105"/>
            <p:cNvSpPr>
              <a:spLocks noChangeArrowheads="1"/>
            </p:cNvSpPr>
            <p:nvPr/>
          </p:nvSpPr>
          <p:spPr bwMode="auto">
            <a:xfrm rot="1490740">
              <a:off x="7152012" y="1603765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106"/>
            <p:cNvSpPr>
              <a:spLocks noChangeArrowheads="1"/>
            </p:cNvSpPr>
            <p:nvPr/>
          </p:nvSpPr>
          <p:spPr bwMode="auto">
            <a:xfrm rot="1490740">
              <a:off x="6652906" y="1882065"/>
              <a:ext cx="25537" cy="43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107"/>
            <p:cNvSpPr>
              <a:spLocks noChangeArrowheads="1"/>
            </p:cNvSpPr>
            <p:nvPr/>
          </p:nvSpPr>
          <p:spPr bwMode="auto">
            <a:xfrm rot="1490740">
              <a:off x="6685982" y="1882619"/>
              <a:ext cx="25537" cy="57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108"/>
            <p:cNvSpPr>
              <a:spLocks noChangeArrowheads="1"/>
            </p:cNvSpPr>
            <p:nvPr/>
          </p:nvSpPr>
          <p:spPr bwMode="auto">
            <a:xfrm rot="1490740">
              <a:off x="6718581" y="1885339"/>
              <a:ext cx="24260" cy="68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109"/>
            <p:cNvSpPr>
              <a:spLocks noChangeArrowheads="1"/>
            </p:cNvSpPr>
            <p:nvPr/>
          </p:nvSpPr>
          <p:spPr bwMode="auto">
            <a:xfrm rot="1490740">
              <a:off x="6753475" y="1877637"/>
              <a:ext cx="25537" cy="9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110"/>
            <p:cNvSpPr>
              <a:spLocks noChangeArrowheads="1"/>
            </p:cNvSpPr>
            <p:nvPr/>
          </p:nvSpPr>
          <p:spPr bwMode="auto">
            <a:xfrm rot="1490740">
              <a:off x="6787088" y="1875755"/>
              <a:ext cx="25537" cy="108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11"/>
            <p:cNvSpPr>
              <a:spLocks/>
            </p:cNvSpPr>
            <p:nvPr/>
          </p:nvSpPr>
          <p:spPr bwMode="auto">
            <a:xfrm rot="1490740">
              <a:off x="5608018" y="2368625"/>
              <a:ext cx="163436" cy="180034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12"/>
            <p:cNvSpPr>
              <a:spLocks/>
            </p:cNvSpPr>
            <p:nvPr/>
          </p:nvSpPr>
          <p:spPr bwMode="auto">
            <a:xfrm rot="1490740">
              <a:off x="5694405" y="2366256"/>
              <a:ext cx="20429" cy="53627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13"/>
            <p:cNvSpPr>
              <a:spLocks/>
            </p:cNvSpPr>
            <p:nvPr/>
          </p:nvSpPr>
          <p:spPr bwMode="auto">
            <a:xfrm rot="1490740">
              <a:off x="5701536" y="2510655"/>
              <a:ext cx="49797" cy="38305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14"/>
            <p:cNvSpPr>
              <a:spLocks noEditPoints="1"/>
            </p:cNvSpPr>
            <p:nvPr/>
          </p:nvSpPr>
          <p:spPr bwMode="auto">
            <a:xfrm rot="1490740">
              <a:off x="5576910" y="2658558"/>
              <a:ext cx="145560" cy="186419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115"/>
            <p:cNvSpPr>
              <a:spLocks noChangeArrowheads="1"/>
            </p:cNvSpPr>
            <p:nvPr/>
          </p:nvSpPr>
          <p:spPr bwMode="auto">
            <a:xfrm rot="1490740">
              <a:off x="5625554" y="2687627"/>
              <a:ext cx="9576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116"/>
            <p:cNvSpPr>
              <a:spLocks noChangeArrowheads="1"/>
            </p:cNvSpPr>
            <p:nvPr/>
          </p:nvSpPr>
          <p:spPr bwMode="auto">
            <a:xfrm rot="1490740">
              <a:off x="5613483" y="2714335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117"/>
            <p:cNvSpPr>
              <a:spLocks noChangeArrowheads="1"/>
            </p:cNvSpPr>
            <p:nvPr/>
          </p:nvSpPr>
          <p:spPr bwMode="auto">
            <a:xfrm rot="1490740">
              <a:off x="5601680" y="2739826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18"/>
            <p:cNvSpPr>
              <a:spLocks/>
            </p:cNvSpPr>
            <p:nvPr/>
          </p:nvSpPr>
          <p:spPr bwMode="auto">
            <a:xfrm rot="1490740">
              <a:off x="6246675" y="784284"/>
              <a:ext cx="126408" cy="95763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19"/>
            <p:cNvSpPr>
              <a:spLocks noEditPoints="1"/>
            </p:cNvSpPr>
            <p:nvPr/>
          </p:nvSpPr>
          <p:spPr bwMode="auto">
            <a:xfrm rot="1490740">
              <a:off x="6290716" y="730340"/>
              <a:ext cx="71503" cy="128961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20"/>
            <p:cNvSpPr>
              <a:spLocks/>
            </p:cNvSpPr>
            <p:nvPr/>
          </p:nvSpPr>
          <p:spPr bwMode="auto">
            <a:xfrm rot="1490740">
              <a:off x="5283912" y="2703667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21"/>
            <p:cNvSpPr>
              <a:spLocks/>
            </p:cNvSpPr>
            <p:nvPr/>
          </p:nvSpPr>
          <p:spPr bwMode="auto">
            <a:xfrm rot="1490740">
              <a:off x="6437628" y="1895525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9 w 83"/>
                <a:gd name="T25" fmla="*/ 81 h 106"/>
                <a:gd name="T26" fmla="*/ 9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4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22"/>
            <p:cNvSpPr>
              <a:spLocks/>
            </p:cNvSpPr>
            <p:nvPr/>
          </p:nvSpPr>
          <p:spPr bwMode="auto">
            <a:xfrm rot="1490740">
              <a:off x="5393392" y="1287430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23"/>
            <p:cNvSpPr>
              <a:spLocks/>
            </p:cNvSpPr>
            <p:nvPr/>
          </p:nvSpPr>
          <p:spPr bwMode="auto">
            <a:xfrm rot="1490740">
              <a:off x="5333074" y="1291090"/>
              <a:ext cx="100871" cy="68949"/>
            </a:xfrm>
            <a:custGeom>
              <a:avLst/>
              <a:gdLst>
                <a:gd name="T0" fmla="*/ 35 w 79"/>
                <a:gd name="T1" fmla="*/ 20 h 54"/>
                <a:gd name="T2" fmla="*/ 35 w 79"/>
                <a:gd name="T3" fmla="*/ 0 h 54"/>
                <a:gd name="T4" fmla="*/ 0 w 79"/>
                <a:gd name="T5" fmla="*/ 0 h 54"/>
                <a:gd name="T6" fmla="*/ 0 w 79"/>
                <a:gd name="T7" fmla="*/ 41 h 54"/>
                <a:gd name="T8" fmla="*/ 19 w 79"/>
                <a:gd name="T9" fmla="*/ 41 h 54"/>
                <a:gd name="T10" fmla="*/ 19 w 79"/>
                <a:gd name="T11" fmla="*/ 54 h 54"/>
                <a:gd name="T12" fmla="*/ 40 w 79"/>
                <a:gd name="T13" fmla="*/ 41 h 54"/>
                <a:gd name="T14" fmla="*/ 79 w 79"/>
                <a:gd name="T15" fmla="*/ 41 h 54"/>
                <a:gd name="T16" fmla="*/ 79 w 79"/>
                <a:gd name="T17" fmla="*/ 24 h 54"/>
                <a:gd name="T18" fmla="*/ 70 w 79"/>
                <a:gd name="T19" fmla="*/ 20 h 54"/>
                <a:gd name="T20" fmla="*/ 35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5" y="2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9" y="41"/>
                  </a:lnTo>
                  <a:lnTo>
                    <a:pt x="19" y="54"/>
                  </a:lnTo>
                  <a:lnTo>
                    <a:pt x="40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0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24"/>
            <p:cNvSpPr>
              <a:spLocks/>
            </p:cNvSpPr>
            <p:nvPr/>
          </p:nvSpPr>
          <p:spPr bwMode="auto">
            <a:xfrm rot="1490740">
              <a:off x="5965990" y="3329699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25"/>
            <p:cNvSpPr>
              <a:spLocks/>
            </p:cNvSpPr>
            <p:nvPr/>
          </p:nvSpPr>
          <p:spPr bwMode="auto">
            <a:xfrm rot="1490740">
              <a:off x="5904514" y="3332822"/>
              <a:ext cx="100871" cy="68949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26"/>
            <p:cNvSpPr>
              <a:spLocks/>
            </p:cNvSpPr>
            <p:nvPr/>
          </p:nvSpPr>
          <p:spPr bwMode="auto">
            <a:xfrm rot="1490740">
              <a:off x="5495212" y="830008"/>
              <a:ext cx="120023" cy="118746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27"/>
            <p:cNvSpPr>
              <a:spLocks/>
            </p:cNvSpPr>
            <p:nvPr/>
          </p:nvSpPr>
          <p:spPr bwMode="auto">
            <a:xfrm rot="1490740">
              <a:off x="5475683" y="789485"/>
              <a:ext cx="17876" cy="158328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28"/>
            <p:cNvSpPr>
              <a:spLocks/>
            </p:cNvSpPr>
            <p:nvPr/>
          </p:nvSpPr>
          <p:spPr bwMode="auto">
            <a:xfrm rot="1490740">
              <a:off x="6541515" y="1480287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29"/>
            <p:cNvSpPr>
              <a:spLocks noEditPoints="1"/>
            </p:cNvSpPr>
            <p:nvPr/>
          </p:nvSpPr>
          <p:spPr bwMode="auto">
            <a:xfrm rot="1490740">
              <a:off x="6514164" y="1459739"/>
              <a:ext cx="126408" cy="123853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30"/>
            <p:cNvSpPr>
              <a:spLocks/>
            </p:cNvSpPr>
            <p:nvPr/>
          </p:nvSpPr>
          <p:spPr bwMode="auto">
            <a:xfrm rot="1490740">
              <a:off x="4987678" y="3189842"/>
              <a:ext cx="60012" cy="63842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31"/>
            <p:cNvSpPr>
              <a:spLocks noEditPoints="1"/>
            </p:cNvSpPr>
            <p:nvPr/>
          </p:nvSpPr>
          <p:spPr bwMode="auto">
            <a:xfrm rot="1490740">
              <a:off x="4966712" y="3173125"/>
              <a:ext cx="100871" cy="99594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32"/>
            <p:cNvSpPr>
              <a:spLocks/>
            </p:cNvSpPr>
            <p:nvPr/>
          </p:nvSpPr>
          <p:spPr bwMode="auto">
            <a:xfrm rot="1490740">
              <a:off x="5799573" y="105343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33"/>
            <p:cNvSpPr>
              <a:spLocks/>
            </p:cNvSpPr>
            <p:nvPr/>
          </p:nvSpPr>
          <p:spPr bwMode="auto">
            <a:xfrm rot="1490740">
              <a:off x="5819423" y="1025888"/>
              <a:ext cx="107255" cy="25537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34"/>
            <p:cNvSpPr>
              <a:spLocks/>
            </p:cNvSpPr>
            <p:nvPr/>
          </p:nvSpPr>
          <p:spPr bwMode="auto">
            <a:xfrm rot="1490740">
              <a:off x="5850526" y="999242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35"/>
            <p:cNvSpPr>
              <a:spLocks/>
            </p:cNvSpPr>
            <p:nvPr/>
          </p:nvSpPr>
          <p:spPr bwMode="auto">
            <a:xfrm rot="1490740">
              <a:off x="5887604" y="1016409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36"/>
            <p:cNvSpPr>
              <a:spLocks/>
            </p:cNvSpPr>
            <p:nvPr/>
          </p:nvSpPr>
          <p:spPr bwMode="auto">
            <a:xfrm rot="1490740">
              <a:off x="6177401" y="987516"/>
              <a:ext cx="93210" cy="114916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37"/>
            <p:cNvSpPr>
              <a:spLocks/>
            </p:cNvSpPr>
            <p:nvPr/>
          </p:nvSpPr>
          <p:spPr bwMode="auto">
            <a:xfrm rot="1490740">
              <a:off x="6181199" y="992750"/>
              <a:ext cx="33198" cy="14045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38"/>
            <p:cNvSpPr>
              <a:spLocks/>
            </p:cNvSpPr>
            <p:nvPr/>
          </p:nvSpPr>
          <p:spPr bwMode="auto">
            <a:xfrm rot="1490740">
              <a:off x="6168591" y="1019340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39"/>
            <p:cNvSpPr>
              <a:spLocks/>
            </p:cNvSpPr>
            <p:nvPr/>
          </p:nvSpPr>
          <p:spPr bwMode="auto">
            <a:xfrm rot="1490740">
              <a:off x="6155447" y="1048366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40"/>
            <p:cNvSpPr>
              <a:spLocks noEditPoints="1"/>
            </p:cNvSpPr>
            <p:nvPr/>
          </p:nvSpPr>
          <p:spPr bwMode="auto">
            <a:xfrm rot="1490740">
              <a:off x="5617966" y="742325"/>
              <a:ext cx="94486" cy="104701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41"/>
            <p:cNvSpPr>
              <a:spLocks/>
            </p:cNvSpPr>
            <p:nvPr/>
          </p:nvSpPr>
          <p:spPr bwMode="auto">
            <a:xfrm rot="1490740">
              <a:off x="5193786" y="2051125"/>
              <a:ext cx="163436" cy="88102"/>
            </a:xfrm>
            <a:custGeom>
              <a:avLst/>
              <a:gdLst>
                <a:gd name="T0" fmla="*/ 99 w 119"/>
                <a:gd name="T1" fmla="*/ 26 h 64"/>
                <a:gd name="T2" fmla="*/ 99 w 119"/>
                <a:gd name="T3" fmla="*/ 23 h 64"/>
                <a:gd name="T4" fmla="*/ 85 w 119"/>
                <a:gd name="T5" fmla="*/ 0 h 64"/>
                <a:gd name="T6" fmla="*/ 74 w 119"/>
                <a:gd name="T7" fmla="*/ 0 h 64"/>
                <a:gd name="T8" fmla="*/ 74 w 119"/>
                <a:gd name="T9" fmla="*/ 16 h 64"/>
                <a:gd name="T10" fmla="*/ 74 w 119"/>
                <a:gd name="T11" fmla="*/ 23 h 64"/>
                <a:gd name="T12" fmla="*/ 74 w 119"/>
                <a:gd name="T13" fmla="*/ 35 h 64"/>
                <a:gd name="T14" fmla="*/ 41 w 119"/>
                <a:gd name="T15" fmla="*/ 35 h 64"/>
                <a:gd name="T16" fmla="*/ 41 w 119"/>
                <a:gd name="T17" fmla="*/ 23 h 64"/>
                <a:gd name="T18" fmla="*/ 41 w 119"/>
                <a:gd name="T19" fmla="*/ 16 h 64"/>
                <a:gd name="T20" fmla="*/ 41 w 119"/>
                <a:gd name="T21" fmla="*/ 0 h 64"/>
                <a:gd name="T22" fmla="*/ 31 w 119"/>
                <a:gd name="T23" fmla="*/ 0 h 64"/>
                <a:gd name="T24" fmla="*/ 19 w 119"/>
                <a:gd name="T25" fmla="*/ 15 h 64"/>
                <a:gd name="T26" fmla="*/ 19 w 119"/>
                <a:gd name="T27" fmla="*/ 17 h 64"/>
                <a:gd name="T28" fmla="*/ 0 w 119"/>
                <a:gd name="T29" fmla="*/ 38 h 64"/>
                <a:gd name="T30" fmla="*/ 15 w 119"/>
                <a:gd name="T31" fmla="*/ 61 h 64"/>
                <a:gd name="T32" fmla="*/ 21 w 119"/>
                <a:gd name="T33" fmla="*/ 64 h 64"/>
                <a:gd name="T34" fmla="*/ 103 w 119"/>
                <a:gd name="T35" fmla="*/ 64 h 64"/>
                <a:gd name="T36" fmla="*/ 104 w 119"/>
                <a:gd name="T37" fmla="*/ 63 h 64"/>
                <a:gd name="T38" fmla="*/ 119 w 119"/>
                <a:gd name="T39" fmla="*/ 45 h 64"/>
                <a:gd name="T40" fmla="*/ 99 w 119"/>
                <a:gd name="T41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64">
                  <a:moveTo>
                    <a:pt x="99" y="26"/>
                  </a:moveTo>
                  <a:cubicBezTo>
                    <a:pt x="99" y="25"/>
                    <a:pt x="99" y="24"/>
                    <a:pt x="99" y="23"/>
                  </a:cubicBezTo>
                  <a:cubicBezTo>
                    <a:pt x="99" y="13"/>
                    <a:pt x="94" y="5"/>
                    <a:pt x="8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9" y="8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8" y="19"/>
                    <a:pt x="0" y="28"/>
                    <a:pt x="0" y="38"/>
                  </a:cubicBezTo>
                  <a:cubicBezTo>
                    <a:pt x="0" y="47"/>
                    <a:pt x="7" y="57"/>
                    <a:pt x="15" y="6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13" y="61"/>
                    <a:pt x="119" y="53"/>
                    <a:pt x="119" y="45"/>
                  </a:cubicBezTo>
                  <a:cubicBezTo>
                    <a:pt x="119" y="34"/>
                    <a:pt x="110" y="26"/>
                    <a:pt x="99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Rectangle 142"/>
            <p:cNvSpPr>
              <a:spLocks noChangeArrowheads="1"/>
            </p:cNvSpPr>
            <p:nvPr/>
          </p:nvSpPr>
          <p:spPr bwMode="auto">
            <a:xfrm rot="1490740">
              <a:off x="5261678" y="2081255"/>
              <a:ext cx="29368" cy="8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43"/>
            <p:cNvSpPr>
              <a:spLocks/>
            </p:cNvSpPr>
            <p:nvPr/>
          </p:nvSpPr>
          <p:spPr bwMode="auto">
            <a:xfrm rot="1490740">
              <a:off x="5259211" y="1993128"/>
              <a:ext cx="80441" cy="85548"/>
            </a:xfrm>
            <a:custGeom>
              <a:avLst/>
              <a:gdLst>
                <a:gd name="T0" fmla="*/ 20 w 63"/>
                <a:gd name="T1" fmla="*/ 67 h 67"/>
                <a:gd name="T2" fmla="*/ 43 w 63"/>
                <a:gd name="T3" fmla="*/ 67 h 67"/>
                <a:gd name="T4" fmla="*/ 43 w 63"/>
                <a:gd name="T5" fmla="*/ 42 h 67"/>
                <a:gd name="T6" fmla="*/ 63 w 63"/>
                <a:gd name="T7" fmla="*/ 42 h 67"/>
                <a:gd name="T8" fmla="*/ 31 w 63"/>
                <a:gd name="T9" fmla="*/ 0 h 67"/>
                <a:gd name="T10" fmla="*/ 0 w 63"/>
                <a:gd name="T11" fmla="*/ 42 h 67"/>
                <a:gd name="T12" fmla="*/ 20 w 63"/>
                <a:gd name="T13" fmla="*/ 42 h 67"/>
                <a:gd name="T14" fmla="*/ 20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20" y="67"/>
                  </a:moveTo>
                  <a:lnTo>
                    <a:pt x="43" y="67"/>
                  </a:lnTo>
                  <a:lnTo>
                    <a:pt x="43" y="42"/>
                  </a:lnTo>
                  <a:lnTo>
                    <a:pt x="63" y="42"/>
                  </a:lnTo>
                  <a:lnTo>
                    <a:pt x="31" y="0"/>
                  </a:lnTo>
                  <a:lnTo>
                    <a:pt x="0" y="42"/>
                  </a:lnTo>
                  <a:lnTo>
                    <a:pt x="20" y="42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44"/>
            <p:cNvSpPr>
              <a:spLocks noEditPoints="1"/>
            </p:cNvSpPr>
            <p:nvPr/>
          </p:nvSpPr>
          <p:spPr bwMode="auto">
            <a:xfrm rot="1490740">
              <a:off x="4912663" y="1610048"/>
              <a:ext cx="121300" cy="114916"/>
            </a:xfrm>
            <a:custGeom>
              <a:avLst/>
              <a:gdLst>
                <a:gd name="T0" fmla="*/ 88 w 88"/>
                <a:gd name="T1" fmla="*/ 7 h 83"/>
                <a:gd name="T2" fmla="*/ 88 w 88"/>
                <a:gd name="T3" fmla="*/ 6 h 83"/>
                <a:gd name="T4" fmla="*/ 27 w 88"/>
                <a:gd name="T5" fmla="*/ 0 h 83"/>
                <a:gd name="T6" fmla="*/ 27 w 88"/>
                <a:gd name="T7" fmla="*/ 0 h 83"/>
                <a:gd name="T8" fmla="*/ 27 w 88"/>
                <a:gd name="T9" fmla="*/ 0 h 83"/>
                <a:gd name="T10" fmla="*/ 20 w 88"/>
                <a:gd name="T11" fmla="*/ 62 h 83"/>
                <a:gd name="T12" fmla="*/ 9 w 88"/>
                <a:gd name="T13" fmla="*/ 61 h 83"/>
                <a:gd name="T14" fmla="*/ 1 w 88"/>
                <a:gd name="T15" fmla="*/ 72 h 83"/>
                <a:gd name="T16" fmla="*/ 14 w 88"/>
                <a:gd name="T17" fmla="*/ 74 h 83"/>
                <a:gd name="T18" fmla="*/ 21 w 88"/>
                <a:gd name="T19" fmla="*/ 67 h 83"/>
                <a:gd name="T20" fmla="*/ 21 w 88"/>
                <a:gd name="T21" fmla="*/ 67 h 83"/>
                <a:gd name="T22" fmla="*/ 26 w 88"/>
                <a:gd name="T23" fmla="*/ 23 h 83"/>
                <a:gd name="T24" fmla="*/ 83 w 88"/>
                <a:gd name="T25" fmla="*/ 30 h 83"/>
                <a:gd name="T26" fmla="*/ 79 w 88"/>
                <a:gd name="T27" fmla="*/ 68 h 83"/>
                <a:gd name="T28" fmla="*/ 68 w 88"/>
                <a:gd name="T29" fmla="*/ 68 h 83"/>
                <a:gd name="T30" fmla="*/ 61 w 88"/>
                <a:gd name="T31" fmla="*/ 78 h 83"/>
                <a:gd name="T32" fmla="*/ 73 w 88"/>
                <a:gd name="T33" fmla="*/ 81 h 83"/>
                <a:gd name="T34" fmla="*/ 81 w 88"/>
                <a:gd name="T35" fmla="*/ 73 h 83"/>
                <a:gd name="T36" fmla="*/ 81 w 88"/>
                <a:gd name="T37" fmla="*/ 73 h 83"/>
                <a:gd name="T38" fmla="*/ 88 w 88"/>
                <a:gd name="T39" fmla="*/ 7 h 83"/>
                <a:gd name="T40" fmla="*/ 85 w 88"/>
                <a:gd name="T41" fmla="*/ 20 h 83"/>
                <a:gd name="T42" fmla="*/ 27 w 88"/>
                <a:gd name="T43" fmla="*/ 13 h 83"/>
                <a:gd name="T44" fmla="*/ 28 w 88"/>
                <a:gd name="T45" fmla="*/ 10 h 83"/>
                <a:gd name="T46" fmla="*/ 85 w 88"/>
                <a:gd name="T47" fmla="*/ 16 h 83"/>
                <a:gd name="T48" fmla="*/ 85 w 88"/>
                <a:gd name="T4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83">
                  <a:moveTo>
                    <a:pt x="88" y="7"/>
                  </a:moveTo>
                  <a:cubicBezTo>
                    <a:pt x="88" y="6"/>
                    <a:pt x="88" y="6"/>
                    <a:pt x="8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0"/>
                    <a:pt x="13" y="59"/>
                    <a:pt x="9" y="61"/>
                  </a:cubicBezTo>
                  <a:cubicBezTo>
                    <a:pt x="3" y="63"/>
                    <a:pt x="0" y="68"/>
                    <a:pt x="1" y="72"/>
                  </a:cubicBezTo>
                  <a:cubicBezTo>
                    <a:pt x="3" y="75"/>
                    <a:pt x="8" y="76"/>
                    <a:pt x="14" y="74"/>
                  </a:cubicBezTo>
                  <a:cubicBezTo>
                    <a:pt x="18" y="73"/>
                    <a:pt x="21" y="70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7" y="66"/>
                    <a:pt x="72" y="66"/>
                    <a:pt x="68" y="68"/>
                  </a:cubicBezTo>
                  <a:cubicBezTo>
                    <a:pt x="63" y="70"/>
                    <a:pt x="59" y="75"/>
                    <a:pt x="61" y="78"/>
                  </a:cubicBezTo>
                  <a:cubicBezTo>
                    <a:pt x="62" y="82"/>
                    <a:pt x="68" y="83"/>
                    <a:pt x="73" y="81"/>
                  </a:cubicBezTo>
                  <a:cubicBezTo>
                    <a:pt x="77" y="79"/>
                    <a:pt x="80" y="76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85" y="20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145"/>
            <p:cNvSpPr>
              <a:spLocks noEditPoints="1"/>
            </p:cNvSpPr>
            <p:nvPr/>
          </p:nvSpPr>
          <p:spPr bwMode="auto">
            <a:xfrm rot="1490740">
              <a:off x="5684614" y="3019097"/>
              <a:ext cx="123854" cy="113638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47"/>
            <p:cNvSpPr>
              <a:spLocks noEditPoints="1"/>
            </p:cNvSpPr>
            <p:nvPr/>
          </p:nvSpPr>
          <p:spPr bwMode="auto">
            <a:xfrm rot="1490740">
              <a:off x="6336064" y="2614359"/>
              <a:ext cx="91933" cy="120023"/>
            </a:xfrm>
            <a:custGeom>
              <a:avLst/>
              <a:gdLst>
                <a:gd name="T0" fmla="*/ 61 w 67"/>
                <a:gd name="T1" fmla="*/ 0 h 87"/>
                <a:gd name="T2" fmla="*/ 7 w 67"/>
                <a:gd name="T3" fmla="*/ 0 h 87"/>
                <a:gd name="T4" fmla="*/ 0 w 67"/>
                <a:gd name="T5" fmla="*/ 7 h 87"/>
                <a:gd name="T6" fmla="*/ 0 w 67"/>
                <a:gd name="T7" fmla="*/ 81 h 87"/>
                <a:gd name="T8" fmla="*/ 7 w 67"/>
                <a:gd name="T9" fmla="*/ 87 h 87"/>
                <a:gd name="T10" fmla="*/ 61 w 67"/>
                <a:gd name="T11" fmla="*/ 87 h 87"/>
                <a:gd name="T12" fmla="*/ 67 w 67"/>
                <a:gd name="T13" fmla="*/ 81 h 87"/>
                <a:gd name="T14" fmla="*/ 67 w 67"/>
                <a:gd name="T15" fmla="*/ 7 h 87"/>
                <a:gd name="T16" fmla="*/ 61 w 67"/>
                <a:gd name="T17" fmla="*/ 0 h 87"/>
                <a:gd name="T18" fmla="*/ 33 w 67"/>
                <a:gd name="T19" fmla="*/ 84 h 87"/>
                <a:gd name="T20" fmla="*/ 30 w 67"/>
                <a:gd name="T21" fmla="*/ 82 h 87"/>
                <a:gd name="T22" fmla="*/ 33 w 67"/>
                <a:gd name="T23" fmla="*/ 80 h 87"/>
                <a:gd name="T24" fmla="*/ 35 w 67"/>
                <a:gd name="T25" fmla="*/ 82 h 87"/>
                <a:gd name="T26" fmla="*/ 33 w 67"/>
                <a:gd name="T27" fmla="*/ 84 h 87"/>
                <a:gd name="T28" fmla="*/ 59 w 67"/>
                <a:gd name="T29" fmla="*/ 76 h 87"/>
                <a:gd name="T30" fmla="*/ 57 w 67"/>
                <a:gd name="T31" fmla="*/ 78 h 87"/>
                <a:gd name="T32" fmla="*/ 9 w 67"/>
                <a:gd name="T33" fmla="*/ 78 h 87"/>
                <a:gd name="T34" fmla="*/ 8 w 67"/>
                <a:gd name="T35" fmla="*/ 76 h 87"/>
                <a:gd name="T36" fmla="*/ 8 w 67"/>
                <a:gd name="T37" fmla="*/ 11 h 87"/>
                <a:gd name="T38" fmla="*/ 9 w 67"/>
                <a:gd name="T39" fmla="*/ 9 h 87"/>
                <a:gd name="T40" fmla="*/ 57 w 67"/>
                <a:gd name="T41" fmla="*/ 9 h 87"/>
                <a:gd name="T42" fmla="*/ 59 w 67"/>
                <a:gd name="T43" fmla="*/ 11 h 87"/>
                <a:gd name="T44" fmla="*/ 59 w 67"/>
                <a:gd name="T4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87">
                  <a:moveTo>
                    <a:pt x="6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87"/>
                    <a:pt x="67" y="84"/>
                    <a:pt x="67" y="8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1" y="0"/>
                  </a:cubicBezTo>
                  <a:close/>
                  <a:moveTo>
                    <a:pt x="33" y="84"/>
                  </a:moveTo>
                  <a:cubicBezTo>
                    <a:pt x="31" y="84"/>
                    <a:pt x="30" y="83"/>
                    <a:pt x="30" y="82"/>
                  </a:cubicBezTo>
                  <a:cubicBezTo>
                    <a:pt x="30" y="81"/>
                    <a:pt x="31" y="80"/>
                    <a:pt x="33" y="80"/>
                  </a:cubicBezTo>
                  <a:cubicBezTo>
                    <a:pt x="34" y="80"/>
                    <a:pt x="35" y="81"/>
                    <a:pt x="35" y="82"/>
                  </a:cubicBezTo>
                  <a:cubicBezTo>
                    <a:pt x="35" y="83"/>
                    <a:pt x="34" y="84"/>
                    <a:pt x="33" y="84"/>
                  </a:cubicBezTo>
                  <a:close/>
                  <a:moveTo>
                    <a:pt x="59" y="76"/>
                  </a:moveTo>
                  <a:cubicBezTo>
                    <a:pt x="59" y="77"/>
                    <a:pt x="58" y="78"/>
                    <a:pt x="57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8" y="77"/>
                    <a:pt x="8" y="7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9"/>
                    <a:pt x="59" y="10"/>
                    <a:pt x="59" y="11"/>
                  </a:cubicBezTo>
                  <a:lnTo>
                    <a:pt x="59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48"/>
            <p:cNvSpPr>
              <a:spLocks noEditPoints="1"/>
            </p:cNvSpPr>
            <p:nvPr/>
          </p:nvSpPr>
          <p:spPr bwMode="auto">
            <a:xfrm rot="1490740">
              <a:off x="5437919" y="2244602"/>
              <a:ext cx="172374" cy="107255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49"/>
            <p:cNvSpPr>
              <a:spLocks noEditPoints="1"/>
            </p:cNvSpPr>
            <p:nvPr/>
          </p:nvSpPr>
          <p:spPr bwMode="auto">
            <a:xfrm rot="1490740">
              <a:off x="5382064" y="2344616"/>
              <a:ext cx="219617" cy="43413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50"/>
            <p:cNvSpPr>
              <a:spLocks noEditPoints="1"/>
            </p:cNvSpPr>
            <p:nvPr/>
          </p:nvSpPr>
          <p:spPr bwMode="auto">
            <a:xfrm rot="1490740">
              <a:off x="6790612" y="2219208"/>
              <a:ext cx="143006" cy="125130"/>
            </a:xfrm>
            <a:custGeom>
              <a:avLst/>
              <a:gdLst>
                <a:gd name="T0" fmla="*/ 102 w 103"/>
                <a:gd name="T1" fmla="*/ 0 h 91"/>
                <a:gd name="T2" fmla="*/ 1 w 103"/>
                <a:gd name="T3" fmla="*/ 0 h 91"/>
                <a:gd name="T4" fmla="*/ 0 w 103"/>
                <a:gd name="T5" fmla="*/ 1 h 91"/>
                <a:gd name="T6" fmla="*/ 0 w 103"/>
                <a:gd name="T7" fmla="*/ 59 h 91"/>
                <a:gd name="T8" fmla="*/ 0 w 103"/>
                <a:gd name="T9" fmla="*/ 59 h 91"/>
                <a:gd name="T10" fmla="*/ 0 w 103"/>
                <a:gd name="T11" fmla="*/ 69 h 91"/>
                <a:gd name="T12" fmla="*/ 1 w 103"/>
                <a:gd name="T13" fmla="*/ 70 h 91"/>
                <a:gd name="T14" fmla="*/ 38 w 103"/>
                <a:gd name="T15" fmla="*/ 70 h 91"/>
                <a:gd name="T16" fmla="*/ 34 w 103"/>
                <a:gd name="T17" fmla="*/ 87 h 91"/>
                <a:gd name="T18" fmla="*/ 30 w 103"/>
                <a:gd name="T19" fmla="*/ 90 h 91"/>
                <a:gd name="T20" fmla="*/ 35 w 103"/>
                <a:gd name="T21" fmla="*/ 90 h 91"/>
                <a:gd name="T22" fmla="*/ 51 w 103"/>
                <a:gd name="T23" fmla="*/ 91 h 91"/>
                <a:gd name="T24" fmla="*/ 67 w 103"/>
                <a:gd name="T25" fmla="*/ 90 h 91"/>
                <a:gd name="T26" fmla="*/ 72 w 103"/>
                <a:gd name="T27" fmla="*/ 90 h 91"/>
                <a:gd name="T28" fmla="*/ 68 w 103"/>
                <a:gd name="T29" fmla="*/ 87 h 91"/>
                <a:gd name="T30" fmla="*/ 64 w 103"/>
                <a:gd name="T31" fmla="*/ 70 h 91"/>
                <a:gd name="T32" fmla="*/ 102 w 103"/>
                <a:gd name="T33" fmla="*/ 70 h 91"/>
                <a:gd name="T34" fmla="*/ 103 w 103"/>
                <a:gd name="T35" fmla="*/ 69 h 91"/>
                <a:gd name="T36" fmla="*/ 103 w 103"/>
                <a:gd name="T37" fmla="*/ 59 h 91"/>
                <a:gd name="T38" fmla="*/ 103 w 103"/>
                <a:gd name="T39" fmla="*/ 59 h 91"/>
                <a:gd name="T40" fmla="*/ 103 w 103"/>
                <a:gd name="T41" fmla="*/ 1 h 91"/>
                <a:gd name="T42" fmla="*/ 102 w 103"/>
                <a:gd name="T43" fmla="*/ 0 h 91"/>
                <a:gd name="T44" fmla="*/ 99 w 103"/>
                <a:gd name="T45" fmla="*/ 55 h 91"/>
                <a:gd name="T46" fmla="*/ 4 w 103"/>
                <a:gd name="T47" fmla="*/ 55 h 91"/>
                <a:gd name="T48" fmla="*/ 4 w 103"/>
                <a:gd name="T49" fmla="*/ 3 h 91"/>
                <a:gd name="T50" fmla="*/ 99 w 103"/>
                <a:gd name="T51" fmla="*/ 3 h 91"/>
                <a:gd name="T52" fmla="*/ 99 w 103"/>
                <a:gd name="T53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91">
                  <a:moveTo>
                    <a:pt x="10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2"/>
                    <a:pt x="37" y="84"/>
                    <a:pt x="34" y="87"/>
                  </a:cubicBezTo>
                  <a:cubicBezTo>
                    <a:pt x="32" y="88"/>
                    <a:pt x="30" y="89"/>
                    <a:pt x="30" y="90"/>
                  </a:cubicBezTo>
                  <a:cubicBezTo>
                    <a:pt x="30" y="90"/>
                    <a:pt x="32" y="90"/>
                    <a:pt x="35" y="90"/>
                  </a:cubicBezTo>
                  <a:cubicBezTo>
                    <a:pt x="38" y="91"/>
                    <a:pt x="45" y="91"/>
                    <a:pt x="51" y="91"/>
                  </a:cubicBezTo>
                  <a:cubicBezTo>
                    <a:pt x="57" y="91"/>
                    <a:pt x="64" y="91"/>
                    <a:pt x="67" y="90"/>
                  </a:cubicBezTo>
                  <a:cubicBezTo>
                    <a:pt x="70" y="90"/>
                    <a:pt x="71" y="90"/>
                    <a:pt x="72" y="90"/>
                  </a:cubicBezTo>
                  <a:cubicBezTo>
                    <a:pt x="71" y="89"/>
                    <a:pt x="70" y="88"/>
                    <a:pt x="68" y="87"/>
                  </a:cubicBezTo>
                  <a:cubicBezTo>
                    <a:pt x="65" y="84"/>
                    <a:pt x="64" y="72"/>
                    <a:pt x="64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3" y="70"/>
                    <a:pt x="103" y="6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0"/>
                    <a:pt x="102" y="0"/>
                    <a:pt x="102" y="0"/>
                  </a:cubicBezTo>
                  <a:close/>
                  <a:moveTo>
                    <a:pt x="99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99" y="3"/>
                    <a:pt x="99" y="3"/>
                    <a:pt x="99" y="3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51"/>
            <p:cNvSpPr>
              <a:spLocks noEditPoints="1"/>
            </p:cNvSpPr>
            <p:nvPr/>
          </p:nvSpPr>
          <p:spPr bwMode="auto">
            <a:xfrm rot="1490740">
              <a:off x="5478615" y="1754701"/>
              <a:ext cx="137899" cy="137899"/>
            </a:xfrm>
            <a:custGeom>
              <a:avLst/>
              <a:gdLst>
                <a:gd name="T0" fmla="*/ 100 w 100"/>
                <a:gd name="T1" fmla="*/ 50 h 100"/>
                <a:gd name="T2" fmla="*/ 0 w 100"/>
                <a:gd name="T3" fmla="*/ 50 h 100"/>
                <a:gd name="T4" fmla="*/ 9 w 100"/>
                <a:gd name="T5" fmla="*/ 79 h 100"/>
                <a:gd name="T6" fmla="*/ 50 w 100"/>
                <a:gd name="T7" fmla="*/ 100 h 100"/>
                <a:gd name="T8" fmla="*/ 92 w 100"/>
                <a:gd name="T9" fmla="*/ 78 h 100"/>
                <a:gd name="T10" fmla="*/ 87 w 100"/>
                <a:gd name="T11" fmla="*/ 50 h 100"/>
                <a:gd name="T12" fmla="*/ 91 w 100"/>
                <a:gd name="T13" fmla="*/ 28 h 100"/>
                <a:gd name="T14" fmla="*/ 83 w 100"/>
                <a:gd name="T15" fmla="*/ 50 h 100"/>
                <a:gd name="T16" fmla="*/ 66 w 100"/>
                <a:gd name="T17" fmla="*/ 28 h 100"/>
                <a:gd name="T18" fmla="*/ 83 w 100"/>
                <a:gd name="T19" fmla="*/ 50 h 100"/>
                <a:gd name="T20" fmla="*/ 38 w 100"/>
                <a:gd name="T21" fmla="*/ 29 h 100"/>
                <a:gd name="T22" fmla="*/ 64 w 100"/>
                <a:gd name="T23" fmla="*/ 50 h 100"/>
                <a:gd name="T24" fmla="*/ 64 w 100"/>
                <a:gd name="T25" fmla="*/ 53 h 100"/>
                <a:gd name="T26" fmla="*/ 38 w 100"/>
                <a:gd name="T27" fmla="*/ 75 h 100"/>
                <a:gd name="T28" fmla="*/ 64 w 100"/>
                <a:gd name="T29" fmla="*/ 53 h 100"/>
                <a:gd name="T30" fmla="*/ 58 w 100"/>
                <a:gd name="T31" fmla="*/ 5 h 100"/>
                <a:gd name="T32" fmla="*/ 65 w 100"/>
                <a:gd name="T33" fmla="*/ 25 h 100"/>
                <a:gd name="T34" fmla="*/ 38 w 100"/>
                <a:gd name="T35" fmla="*/ 25 h 100"/>
                <a:gd name="T36" fmla="*/ 62 w 100"/>
                <a:gd name="T37" fmla="*/ 25 h 100"/>
                <a:gd name="T38" fmla="*/ 35 w 100"/>
                <a:gd name="T39" fmla="*/ 25 h 100"/>
                <a:gd name="T40" fmla="*/ 42 w 100"/>
                <a:gd name="T41" fmla="*/ 5 h 100"/>
                <a:gd name="T42" fmla="*/ 32 w 100"/>
                <a:gd name="T43" fmla="*/ 50 h 100"/>
                <a:gd name="T44" fmla="*/ 21 w 100"/>
                <a:gd name="T45" fmla="*/ 29 h 100"/>
                <a:gd name="T46" fmla="*/ 14 w 100"/>
                <a:gd name="T47" fmla="*/ 50 h 100"/>
                <a:gd name="T48" fmla="*/ 9 w 100"/>
                <a:gd name="T49" fmla="*/ 29 h 100"/>
                <a:gd name="T50" fmla="*/ 14 w 100"/>
                <a:gd name="T51" fmla="*/ 50 h 100"/>
                <a:gd name="T52" fmla="*/ 18 w 100"/>
                <a:gd name="T53" fmla="*/ 75 h 100"/>
                <a:gd name="T54" fmla="*/ 4 w 100"/>
                <a:gd name="T55" fmla="*/ 54 h 100"/>
                <a:gd name="T56" fmla="*/ 17 w 100"/>
                <a:gd name="T57" fmla="*/ 54 h 100"/>
                <a:gd name="T58" fmla="*/ 35 w 100"/>
                <a:gd name="T59" fmla="*/ 75 h 100"/>
                <a:gd name="T60" fmla="*/ 17 w 100"/>
                <a:gd name="T61" fmla="*/ 54 h 100"/>
                <a:gd name="T62" fmla="*/ 42 w 100"/>
                <a:gd name="T63" fmla="*/ 95 h 100"/>
                <a:gd name="T64" fmla="*/ 35 w 100"/>
                <a:gd name="T65" fmla="*/ 79 h 100"/>
                <a:gd name="T66" fmla="*/ 61 w 100"/>
                <a:gd name="T67" fmla="*/ 79 h 100"/>
                <a:gd name="T68" fmla="*/ 39 w 100"/>
                <a:gd name="T69" fmla="*/ 79 h 100"/>
                <a:gd name="T70" fmla="*/ 65 w 100"/>
                <a:gd name="T71" fmla="*/ 78 h 100"/>
                <a:gd name="T72" fmla="*/ 58 w 100"/>
                <a:gd name="T73" fmla="*/ 95 h 100"/>
                <a:gd name="T74" fmla="*/ 68 w 100"/>
                <a:gd name="T75" fmla="*/ 53 h 100"/>
                <a:gd name="T76" fmla="*/ 78 w 100"/>
                <a:gd name="T77" fmla="*/ 75 h 100"/>
                <a:gd name="T78" fmla="*/ 87 w 100"/>
                <a:gd name="T79" fmla="*/ 53 h 100"/>
                <a:gd name="T80" fmla="*/ 89 w 100"/>
                <a:gd name="T81" fmla="*/ 75 h 100"/>
                <a:gd name="T82" fmla="*/ 87 w 100"/>
                <a:gd name="T83" fmla="*/ 53 h 100"/>
                <a:gd name="T84" fmla="*/ 81 w 100"/>
                <a:gd name="T85" fmla="*/ 25 h 100"/>
                <a:gd name="T86" fmla="*/ 89 w 100"/>
                <a:gd name="T87" fmla="*/ 25 h 100"/>
                <a:gd name="T88" fmla="*/ 19 w 100"/>
                <a:gd name="T89" fmla="*/ 25 h 100"/>
                <a:gd name="T90" fmla="*/ 30 w 100"/>
                <a:gd name="T91" fmla="*/ 9 h 100"/>
                <a:gd name="T92" fmla="*/ 20 w 100"/>
                <a:gd name="T93" fmla="*/ 79 h 100"/>
                <a:gd name="T94" fmla="*/ 14 w 100"/>
                <a:gd name="T95" fmla="*/ 79 h 100"/>
                <a:gd name="T96" fmla="*/ 80 w 100"/>
                <a:gd name="T97" fmla="*/ 78 h 100"/>
                <a:gd name="T98" fmla="*/ 71 w 100"/>
                <a:gd name="T9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00">
                  <a:moveTo>
                    <a:pt x="92" y="78"/>
                  </a:moveTo>
                  <a:cubicBezTo>
                    <a:pt x="97" y="70"/>
                    <a:pt x="100" y="60"/>
                    <a:pt x="100" y="50"/>
                  </a:cubicBezTo>
                  <a:cubicBezTo>
                    <a:pt x="100" y="22"/>
                    <a:pt x="77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61"/>
                    <a:pt x="3" y="70"/>
                    <a:pt x="9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8" y="92"/>
                    <a:pt x="33" y="100"/>
                    <a:pt x="50" y="100"/>
                  </a:cubicBezTo>
                  <a:cubicBezTo>
                    <a:pt x="67" y="100"/>
                    <a:pt x="82" y="91"/>
                    <a:pt x="91" y="78"/>
                  </a:cubicBezTo>
                  <a:cubicBezTo>
                    <a:pt x="92" y="78"/>
                    <a:pt x="92" y="78"/>
                    <a:pt x="92" y="78"/>
                  </a:cubicBezTo>
                  <a:close/>
                  <a:moveTo>
                    <a:pt x="96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42"/>
                    <a:pt x="85" y="35"/>
                    <a:pt x="83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4" y="35"/>
                    <a:pt x="96" y="42"/>
                    <a:pt x="96" y="50"/>
                  </a:cubicBezTo>
                  <a:close/>
                  <a:moveTo>
                    <a:pt x="83" y="50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43"/>
                    <a:pt x="67" y="35"/>
                    <a:pt x="66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1" y="35"/>
                    <a:pt x="83" y="42"/>
                    <a:pt x="83" y="50"/>
                  </a:cubicBezTo>
                  <a:close/>
                  <a:moveTo>
                    <a:pt x="36" y="50"/>
                  </a:moveTo>
                  <a:cubicBezTo>
                    <a:pt x="36" y="42"/>
                    <a:pt x="37" y="35"/>
                    <a:pt x="38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35"/>
                    <a:pt x="64" y="42"/>
                    <a:pt x="64" y="50"/>
                  </a:cubicBezTo>
                  <a:lnTo>
                    <a:pt x="36" y="50"/>
                  </a:lnTo>
                  <a:close/>
                  <a:moveTo>
                    <a:pt x="64" y="53"/>
                  </a:moveTo>
                  <a:cubicBezTo>
                    <a:pt x="64" y="61"/>
                    <a:pt x="63" y="69"/>
                    <a:pt x="62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69"/>
                    <a:pt x="36" y="62"/>
                    <a:pt x="36" y="54"/>
                  </a:cubicBezTo>
                  <a:lnTo>
                    <a:pt x="64" y="53"/>
                  </a:lnTo>
                  <a:close/>
                  <a:moveTo>
                    <a:pt x="65" y="25"/>
                  </a:moveTo>
                  <a:cubicBezTo>
                    <a:pt x="64" y="17"/>
                    <a:pt x="61" y="10"/>
                    <a:pt x="58" y="5"/>
                  </a:cubicBezTo>
                  <a:cubicBezTo>
                    <a:pt x="66" y="8"/>
                    <a:pt x="73" y="15"/>
                    <a:pt x="77" y="25"/>
                  </a:cubicBezTo>
                  <a:lnTo>
                    <a:pt x="65" y="25"/>
                  </a:lnTo>
                  <a:close/>
                  <a:moveTo>
                    <a:pt x="62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41" y="12"/>
                    <a:pt x="46" y="4"/>
                    <a:pt x="50" y="4"/>
                  </a:cubicBezTo>
                  <a:cubicBezTo>
                    <a:pt x="54" y="4"/>
                    <a:pt x="59" y="12"/>
                    <a:pt x="62" y="25"/>
                  </a:cubicBezTo>
                  <a:close/>
                  <a:moveTo>
                    <a:pt x="42" y="5"/>
                  </a:moveTo>
                  <a:cubicBezTo>
                    <a:pt x="39" y="10"/>
                    <a:pt x="36" y="17"/>
                    <a:pt x="3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7" y="15"/>
                    <a:pt x="34" y="8"/>
                    <a:pt x="42" y="5"/>
                  </a:cubicBezTo>
                  <a:close/>
                  <a:moveTo>
                    <a:pt x="34" y="29"/>
                  </a:moveTo>
                  <a:cubicBezTo>
                    <a:pt x="33" y="35"/>
                    <a:pt x="32" y="43"/>
                    <a:pt x="32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2"/>
                    <a:pt x="19" y="35"/>
                    <a:pt x="21" y="29"/>
                  </a:cubicBezTo>
                  <a:lnTo>
                    <a:pt x="34" y="29"/>
                  </a:lnTo>
                  <a:close/>
                  <a:moveTo>
                    <a:pt x="14" y="50"/>
                  </a:moveTo>
                  <a:cubicBezTo>
                    <a:pt x="4" y="50"/>
                    <a:pt x="4" y="50"/>
                    <a:pt x="4" y="50"/>
                  </a:cubicBezTo>
                  <a:cubicBezTo>
                    <a:pt x="4" y="42"/>
                    <a:pt x="6" y="35"/>
                    <a:pt x="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5"/>
                    <a:pt x="14" y="42"/>
                    <a:pt x="14" y="50"/>
                  </a:cubicBezTo>
                  <a:close/>
                  <a:moveTo>
                    <a:pt x="14" y="54"/>
                  </a:moveTo>
                  <a:cubicBezTo>
                    <a:pt x="14" y="61"/>
                    <a:pt x="16" y="69"/>
                    <a:pt x="1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69"/>
                    <a:pt x="5" y="61"/>
                    <a:pt x="4" y="54"/>
                  </a:cubicBezTo>
                  <a:lnTo>
                    <a:pt x="14" y="54"/>
                  </a:lnTo>
                  <a:close/>
                  <a:moveTo>
                    <a:pt x="17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61"/>
                    <a:pt x="33" y="68"/>
                    <a:pt x="35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69"/>
                    <a:pt x="18" y="61"/>
                    <a:pt x="17" y="54"/>
                  </a:cubicBezTo>
                  <a:close/>
                  <a:moveTo>
                    <a:pt x="35" y="79"/>
                  </a:moveTo>
                  <a:cubicBezTo>
                    <a:pt x="37" y="85"/>
                    <a:pt x="39" y="91"/>
                    <a:pt x="42" y="95"/>
                  </a:cubicBezTo>
                  <a:cubicBezTo>
                    <a:pt x="35" y="92"/>
                    <a:pt x="29" y="87"/>
                    <a:pt x="24" y="79"/>
                  </a:cubicBezTo>
                  <a:lnTo>
                    <a:pt x="35" y="79"/>
                  </a:lnTo>
                  <a:close/>
                  <a:moveTo>
                    <a:pt x="39" y="79"/>
                  </a:moveTo>
                  <a:cubicBezTo>
                    <a:pt x="61" y="79"/>
                    <a:pt x="61" y="79"/>
                    <a:pt x="61" y="79"/>
                  </a:cubicBezTo>
                  <a:cubicBezTo>
                    <a:pt x="58" y="90"/>
                    <a:pt x="54" y="96"/>
                    <a:pt x="50" y="96"/>
                  </a:cubicBezTo>
                  <a:cubicBezTo>
                    <a:pt x="46" y="97"/>
                    <a:pt x="42" y="90"/>
                    <a:pt x="39" y="79"/>
                  </a:cubicBezTo>
                  <a:close/>
                  <a:moveTo>
                    <a:pt x="58" y="95"/>
                  </a:moveTo>
                  <a:cubicBezTo>
                    <a:pt x="61" y="91"/>
                    <a:pt x="63" y="85"/>
                    <a:pt x="65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86"/>
                    <a:pt x="66" y="92"/>
                    <a:pt x="58" y="95"/>
                  </a:cubicBezTo>
                  <a:close/>
                  <a:moveTo>
                    <a:pt x="66" y="75"/>
                  </a:moveTo>
                  <a:cubicBezTo>
                    <a:pt x="67" y="68"/>
                    <a:pt x="68" y="61"/>
                    <a:pt x="68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61"/>
                    <a:pt x="81" y="68"/>
                    <a:pt x="78" y="75"/>
                  </a:cubicBezTo>
                  <a:lnTo>
                    <a:pt x="66" y="75"/>
                  </a:lnTo>
                  <a:close/>
                  <a:moveTo>
                    <a:pt x="8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61"/>
                    <a:pt x="93" y="68"/>
                    <a:pt x="89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5" y="68"/>
                    <a:pt x="86" y="61"/>
                    <a:pt x="87" y="53"/>
                  </a:cubicBezTo>
                  <a:close/>
                  <a:moveTo>
                    <a:pt x="89" y="25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79" y="18"/>
                    <a:pt x="75" y="13"/>
                    <a:pt x="70" y="9"/>
                  </a:cubicBezTo>
                  <a:cubicBezTo>
                    <a:pt x="78" y="12"/>
                    <a:pt x="84" y="18"/>
                    <a:pt x="89" y="25"/>
                  </a:cubicBezTo>
                  <a:close/>
                  <a:moveTo>
                    <a:pt x="30" y="9"/>
                  </a:moveTo>
                  <a:cubicBezTo>
                    <a:pt x="25" y="13"/>
                    <a:pt x="21" y="18"/>
                    <a:pt x="19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18"/>
                    <a:pt x="22" y="12"/>
                    <a:pt x="30" y="9"/>
                  </a:cubicBezTo>
                  <a:close/>
                  <a:moveTo>
                    <a:pt x="14" y="79"/>
                  </a:moveTo>
                  <a:cubicBezTo>
                    <a:pt x="20" y="79"/>
                    <a:pt x="20" y="79"/>
                    <a:pt x="20" y="79"/>
                  </a:cubicBezTo>
                  <a:cubicBezTo>
                    <a:pt x="23" y="84"/>
                    <a:pt x="26" y="88"/>
                    <a:pt x="30" y="92"/>
                  </a:cubicBezTo>
                  <a:cubicBezTo>
                    <a:pt x="24" y="89"/>
                    <a:pt x="18" y="84"/>
                    <a:pt x="14" y="79"/>
                  </a:cubicBezTo>
                  <a:close/>
                  <a:moveTo>
                    <a:pt x="71" y="92"/>
                  </a:moveTo>
                  <a:cubicBezTo>
                    <a:pt x="74" y="88"/>
                    <a:pt x="78" y="84"/>
                    <a:pt x="80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2" y="84"/>
                    <a:pt x="77" y="89"/>
                    <a:pt x="71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52"/>
            <p:cNvSpPr>
              <a:spLocks/>
            </p:cNvSpPr>
            <p:nvPr/>
          </p:nvSpPr>
          <p:spPr bwMode="auto">
            <a:xfrm rot="1490740">
              <a:off x="4959373" y="3077116"/>
              <a:ext cx="37029" cy="35752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53"/>
            <p:cNvSpPr>
              <a:spLocks/>
            </p:cNvSpPr>
            <p:nvPr/>
          </p:nvSpPr>
          <p:spPr bwMode="auto">
            <a:xfrm rot="1490740">
              <a:off x="4985767" y="2995319"/>
              <a:ext cx="140452" cy="150667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54"/>
            <p:cNvSpPr>
              <a:spLocks/>
            </p:cNvSpPr>
            <p:nvPr/>
          </p:nvSpPr>
          <p:spPr bwMode="auto">
            <a:xfrm rot="1490740">
              <a:off x="4975637" y="3041308"/>
              <a:ext cx="75334" cy="8810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5"/>
            <p:cNvSpPr>
              <a:spLocks noEditPoints="1"/>
            </p:cNvSpPr>
            <p:nvPr/>
          </p:nvSpPr>
          <p:spPr bwMode="auto">
            <a:xfrm rot="1490740">
              <a:off x="6151123" y="2685598"/>
              <a:ext cx="134069" cy="135345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56"/>
            <p:cNvSpPr>
              <a:spLocks noEditPoints="1"/>
            </p:cNvSpPr>
            <p:nvPr/>
          </p:nvSpPr>
          <p:spPr bwMode="auto">
            <a:xfrm rot="1490740">
              <a:off x="7233646" y="2530610"/>
              <a:ext cx="117469" cy="117469"/>
            </a:xfrm>
            <a:custGeom>
              <a:avLst/>
              <a:gdLst>
                <a:gd name="T0" fmla="*/ 66 w 85"/>
                <a:gd name="T1" fmla="*/ 13 h 85"/>
                <a:gd name="T2" fmla="*/ 51 w 85"/>
                <a:gd name="T3" fmla="*/ 9 h 85"/>
                <a:gd name="T4" fmla="*/ 50 w 85"/>
                <a:gd name="T5" fmla="*/ 3 h 85"/>
                <a:gd name="T6" fmla="*/ 40 w 85"/>
                <a:gd name="T7" fmla="*/ 0 h 85"/>
                <a:gd name="T8" fmla="*/ 37 w 85"/>
                <a:gd name="T9" fmla="*/ 6 h 85"/>
                <a:gd name="T10" fmla="*/ 26 w 85"/>
                <a:gd name="T11" fmla="*/ 12 h 85"/>
                <a:gd name="T12" fmla="*/ 20 w 85"/>
                <a:gd name="T13" fmla="*/ 9 h 85"/>
                <a:gd name="T14" fmla="*/ 11 w 85"/>
                <a:gd name="T15" fmla="*/ 14 h 85"/>
                <a:gd name="T16" fmla="*/ 14 w 85"/>
                <a:gd name="T17" fmla="*/ 20 h 85"/>
                <a:gd name="T18" fmla="*/ 9 w 85"/>
                <a:gd name="T19" fmla="*/ 34 h 85"/>
                <a:gd name="T20" fmla="*/ 3 w 85"/>
                <a:gd name="T21" fmla="*/ 36 h 85"/>
                <a:gd name="T22" fmla="*/ 0 w 85"/>
                <a:gd name="T23" fmla="*/ 46 h 85"/>
                <a:gd name="T24" fmla="*/ 6 w 85"/>
                <a:gd name="T25" fmla="*/ 48 h 85"/>
                <a:gd name="T26" fmla="*/ 12 w 85"/>
                <a:gd name="T27" fmla="*/ 60 h 85"/>
                <a:gd name="T28" fmla="*/ 9 w 85"/>
                <a:gd name="T29" fmla="*/ 66 h 85"/>
                <a:gd name="T30" fmla="*/ 14 w 85"/>
                <a:gd name="T31" fmla="*/ 74 h 85"/>
                <a:gd name="T32" fmla="*/ 20 w 85"/>
                <a:gd name="T33" fmla="*/ 72 h 85"/>
                <a:gd name="T34" fmla="*/ 34 w 85"/>
                <a:gd name="T35" fmla="*/ 77 h 85"/>
                <a:gd name="T36" fmla="*/ 36 w 85"/>
                <a:gd name="T37" fmla="*/ 83 h 85"/>
                <a:gd name="T38" fmla="*/ 46 w 85"/>
                <a:gd name="T39" fmla="*/ 85 h 85"/>
                <a:gd name="T40" fmla="*/ 48 w 85"/>
                <a:gd name="T41" fmla="*/ 79 h 85"/>
                <a:gd name="T42" fmla="*/ 60 w 85"/>
                <a:gd name="T43" fmla="*/ 73 h 85"/>
                <a:gd name="T44" fmla="*/ 66 w 85"/>
                <a:gd name="T45" fmla="*/ 77 h 85"/>
                <a:gd name="T46" fmla="*/ 75 w 85"/>
                <a:gd name="T47" fmla="*/ 71 h 85"/>
                <a:gd name="T48" fmla="*/ 72 w 85"/>
                <a:gd name="T49" fmla="*/ 66 h 85"/>
                <a:gd name="T50" fmla="*/ 77 w 85"/>
                <a:gd name="T51" fmla="*/ 51 h 85"/>
                <a:gd name="T52" fmla="*/ 83 w 85"/>
                <a:gd name="T53" fmla="*/ 50 h 85"/>
                <a:gd name="T54" fmla="*/ 85 w 85"/>
                <a:gd name="T55" fmla="*/ 40 h 85"/>
                <a:gd name="T56" fmla="*/ 80 w 85"/>
                <a:gd name="T57" fmla="*/ 37 h 85"/>
                <a:gd name="T58" fmla="*/ 73 w 85"/>
                <a:gd name="T59" fmla="*/ 25 h 85"/>
                <a:gd name="T60" fmla="*/ 77 w 85"/>
                <a:gd name="T61" fmla="*/ 20 h 85"/>
                <a:gd name="T62" fmla="*/ 71 w 85"/>
                <a:gd name="T63" fmla="*/ 11 h 85"/>
                <a:gd name="T64" fmla="*/ 56 w 85"/>
                <a:gd name="T65" fmla="*/ 57 h 85"/>
                <a:gd name="T66" fmla="*/ 30 w 85"/>
                <a:gd name="T67" fmla="*/ 29 h 85"/>
                <a:gd name="T68" fmla="*/ 56 w 85"/>
                <a:gd name="T6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68" y="11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0" y="8"/>
                    <a:pt x="50" y="7"/>
                    <a:pt x="50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1"/>
                    <a:pt x="48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8"/>
                    <a:pt x="36" y="8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3" y="12"/>
                    <a:pt x="23" y="1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8"/>
                    <a:pt x="1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6"/>
                    <a:pt x="11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2"/>
                    <a:pt x="14" y="2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7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48"/>
                    <a:pt x="8" y="49"/>
                    <a:pt x="9" y="5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3" y="62"/>
                    <a:pt x="12" y="6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8"/>
                    <a:pt x="9" y="6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1"/>
                    <a:pt x="22" y="71"/>
                    <a:pt x="23" y="72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5" y="77"/>
                    <a:pt x="36" y="78"/>
                    <a:pt x="36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5"/>
                    <a:pt x="48" y="85"/>
                    <a:pt x="48" y="83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9" y="77"/>
                    <a:pt x="50" y="7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3"/>
                    <a:pt x="63" y="73"/>
                    <a:pt x="63" y="74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70"/>
                    <a:pt x="76" y="69"/>
                    <a:pt x="75" y="68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71" y="63"/>
                    <a:pt x="72" y="6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0"/>
                    <a:pt x="78" y="50"/>
                    <a:pt x="79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5" y="49"/>
                    <a:pt x="85" y="48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39"/>
                    <a:pt x="85" y="38"/>
                    <a:pt x="83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79" y="37"/>
                    <a:pt x="78" y="37"/>
                    <a:pt x="77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4"/>
                    <a:pt x="73" y="23"/>
                    <a:pt x="74" y="22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8"/>
                    <a:pt x="77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10"/>
                    <a:pt x="69" y="10"/>
                    <a:pt x="68" y="11"/>
                  </a:cubicBezTo>
                  <a:close/>
                  <a:moveTo>
                    <a:pt x="56" y="57"/>
                  </a:moveTo>
                  <a:cubicBezTo>
                    <a:pt x="48" y="64"/>
                    <a:pt x="36" y="64"/>
                    <a:pt x="29" y="56"/>
                  </a:cubicBezTo>
                  <a:cubicBezTo>
                    <a:pt x="22" y="48"/>
                    <a:pt x="22" y="36"/>
                    <a:pt x="30" y="29"/>
                  </a:cubicBezTo>
                  <a:cubicBezTo>
                    <a:pt x="38" y="22"/>
                    <a:pt x="50" y="22"/>
                    <a:pt x="57" y="30"/>
                  </a:cubicBezTo>
                  <a:cubicBezTo>
                    <a:pt x="64" y="38"/>
                    <a:pt x="64" y="50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57"/>
            <p:cNvSpPr>
              <a:spLocks noEditPoints="1"/>
            </p:cNvSpPr>
            <p:nvPr/>
          </p:nvSpPr>
          <p:spPr bwMode="auto">
            <a:xfrm rot="1490740">
              <a:off x="6466767" y="2344950"/>
              <a:ext cx="151944" cy="137899"/>
            </a:xfrm>
            <a:custGeom>
              <a:avLst/>
              <a:gdLst>
                <a:gd name="T0" fmla="*/ 110 w 110"/>
                <a:gd name="T1" fmla="*/ 56 h 100"/>
                <a:gd name="T2" fmla="*/ 57 w 110"/>
                <a:gd name="T3" fmla="*/ 1 h 100"/>
                <a:gd name="T4" fmla="*/ 1 w 110"/>
                <a:gd name="T5" fmla="*/ 54 h 100"/>
                <a:gd name="T6" fmla="*/ 1 w 110"/>
                <a:gd name="T7" fmla="*/ 54 h 100"/>
                <a:gd name="T8" fmla="*/ 0 w 110"/>
                <a:gd name="T9" fmla="*/ 81 h 100"/>
                <a:gd name="T10" fmla="*/ 10 w 110"/>
                <a:gd name="T11" fmla="*/ 81 h 100"/>
                <a:gd name="T12" fmla="*/ 10 w 110"/>
                <a:gd name="T13" fmla="*/ 54 h 100"/>
                <a:gd name="T14" fmla="*/ 10 w 110"/>
                <a:gd name="T15" fmla="*/ 54 h 100"/>
                <a:gd name="T16" fmla="*/ 56 w 110"/>
                <a:gd name="T17" fmla="*/ 10 h 100"/>
                <a:gd name="T18" fmla="*/ 101 w 110"/>
                <a:gd name="T19" fmla="*/ 56 h 100"/>
                <a:gd name="T20" fmla="*/ 100 w 110"/>
                <a:gd name="T21" fmla="*/ 56 h 100"/>
                <a:gd name="T22" fmla="*/ 100 w 110"/>
                <a:gd name="T23" fmla="*/ 83 h 100"/>
                <a:gd name="T24" fmla="*/ 109 w 110"/>
                <a:gd name="T25" fmla="*/ 83 h 100"/>
                <a:gd name="T26" fmla="*/ 110 w 110"/>
                <a:gd name="T27" fmla="*/ 56 h 100"/>
                <a:gd name="T28" fmla="*/ 33 w 110"/>
                <a:gd name="T29" fmla="*/ 58 h 100"/>
                <a:gd name="T30" fmla="*/ 16 w 110"/>
                <a:gd name="T31" fmla="*/ 58 h 100"/>
                <a:gd name="T32" fmla="*/ 14 w 110"/>
                <a:gd name="T33" fmla="*/ 60 h 100"/>
                <a:gd name="T34" fmla="*/ 13 w 110"/>
                <a:gd name="T35" fmla="*/ 95 h 100"/>
                <a:gd name="T36" fmla="*/ 15 w 110"/>
                <a:gd name="T37" fmla="*/ 98 h 100"/>
                <a:gd name="T38" fmla="*/ 32 w 110"/>
                <a:gd name="T39" fmla="*/ 98 h 100"/>
                <a:gd name="T40" fmla="*/ 35 w 110"/>
                <a:gd name="T41" fmla="*/ 96 h 100"/>
                <a:gd name="T42" fmla="*/ 35 w 110"/>
                <a:gd name="T43" fmla="*/ 60 h 100"/>
                <a:gd name="T44" fmla="*/ 33 w 110"/>
                <a:gd name="T45" fmla="*/ 58 h 100"/>
                <a:gd name="T46" fmla="*/ 94 w 110"/>
                <a:gd name="T47" fmla="*/ 59 h 100"/>
                <a:gd name="T48" fmla="*/ 77 w 110"/>
                <a:gd name="T49" fmla="*/ 59 h 100"/>
                <a:gd name="T50" fmla="*/ 75 w 110"/>
                <a:gd name="T51" fmla="*/ 61 h 100"/>
                <a:gd name="T52" fmla="*/ 74 w 110"/>
                <a:gd name="T53" fmla="*/ 96 h 100"/>
                <a:gd name="T54" fmla="*/ 77 w 110"/>
                <a:gd name="T55" fmla="*/ 99 h 100"/>
                <a:gd name="T56" fmla="*/ 93 w 110"/>
                <a:gd name="T57" fmla="*/ 100 h 100"/>
                <a:gd name="T58" fmla="*/ 96 w 110"/>
                <a:gd name="T59" fmla="*/ 97 h 100"/>
                <a:gd name="T60" fmla="*/ 97 w 110"/>
                <a:gd name="T61" fmla="*/ 62 h 100"/>
                <a:gd name="T62" fmla="*/ 94 w 110"/>
                <a:gd name="T63" fmla="*/ 5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0">
                  <a:moveTo>
                    <a:pt x="110" y="56"/>
                  </a:moveTo>
                  <a:cubicBezTo>
                    <a:pt x="110" y="26"/>
                    <a:pt x="87" y="2"/>
                    <a:pt x="57" y="1"/>
                  </a:cubicBezTo>
                  <a:cubicBezTo>
                    <a:pt x="27" y="0"/>
                    <a:pt x="2" y="2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29"/>
                    <a:pt x="32" y="10"/>
                    <a:pt x="56" y="10"/>
                  </a:cubicBezTo>
                  <a:cubicBezTo>
                    <a:pt x="81" y="11"/>
                    <a:pt x="101" y="31"/>
                    <a:pt x="101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7"/>
                    <a:pt x="14" y="98"/>
                    <a:pt x="15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6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5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58"/>
            <p:cNvSpPr>
              <a:spLocks/>
            </p:cNvSpPr>
            <p:nvPr/>
          </p:nvSpPr>
          <p:spPr bwMode="auto">
            <a:xfrm rot="1490740">
              <a:off x="5162847" y="2213844"/>
              <a:ext cx="174928" cy="196634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59"/>
            <p:cNvSpPr>
              <a:spLocks noEditPoints="1"/>
            </p:cNvSpPr>
            <p:nvPr/>
          </p:nvSpPr>
          <p:spPr bwMode="auto">
            <a:xfrm rot="1490740">
              <a:off x="7033508" y="1408408"/>
              <a:ext cx="136622" cy="94486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60"/>
            <p:cNvSpPr>
              <a:spLocks noEditPoints="1"/>
            </p:cNvSpPr>
            <p:nvPr/>
          </p:nvSpPr>
          <p:spPr bwMode="auto">
            <a:xfrm rot="1490740">
              <a:off x="5202979" y="1595295"/>
              <a:ext cx="134069" cy="139175"/>
            </a:xfrm>
            <a:custGeom>
              <a:avLst/>
              <a:gdLst>
                <a:gd name="T0" fmla="*/ 72 w 98"/>
                <a:gd name="T1" fmla="*/ 96 h 101"/>
                <a:gd name="T2" fmla="*/ 45 w 98"/>
                <a:gd name="T3" fmla="*/ 101 h 101"/>
                <a:gd name="T4" fmla="*/ 0 w 98"/>
                <a:gd name="T5" fmla="*/ 55 h 101"/>
                <a:gd name="T6" fmla="*/ 54 w 98"/>
                <a:gd name="T7" fmla="*/ 0 h 101"/>
                <a:gd name="T8" fmla="*/ 98 w 98"/>
                <a:gd name="T9" fmla="*/ 42 h 101"/>
                <a:gd name="T10" fmla="*/ 70 w 98"/>
                <a:gd name="T11" fmla="*/ 77 h 101"/>
                <a:gd name="T12" fmla="*/ 58 w 98"/>
                <a:gd name="T13" fmla="*/ 65 h 101"/>
                <a:gd name="T14" fmla="*/ 58 w 98"/>
                <a:gd name="T15" fmla="*/ 65 h 101"/>
                <a:gd name="T16" fmla="*/ 39 w 98"/>
                <a:gd name="T17" fmla="*/ 77 h 101"/>
                <a:gd name="T18" fmla="*/ 23 w 98"/>
                <a:gd name="T19" fmla="*/ 58 h 101"/>
                <a:gd name="T20" fmla="*/ 57 w 98"/>
                <a:gd name="T21" fmla="*/ 24 h 101"/>
                <a:gd name="T22" fmla="*/ 74 w 98"/>
                <a:gd name="T23" fmla="*/ 27 h 101"/>
                <a:gd name="T24" fmla="*/ 69 w 98"/>
                <a:gd name="T25" fmla="*/ 54 h 101"/>
                <a:gd name="T26" fmla="*/ 73 w 98"/>
                <a:gd name="T27" fmla="*/ 67 h 101"/>
                <a:gd name="T28" fmla="*/ 87 w 98"/>
                <a:gd name="T29" fmla="*/ 42 h 101"/>
                <a:gd name="T30" fmla="*/ 53 w 98"/>
                <a:gd name="T31" fmla="*/ 9 h 101"/>
                <a:gd name="T32" fmla="*/ 11 w 98"/>
                <a:gd name="T33" fmla="*/ 54 h 101"/>
                <a:gd name="T34" fmla="*/ 48 w 98"/>
                <a:gd name="T35" fmla="*/ 92 h 101"/>
                <a:gd name="T36" fmla="*/ 69 w 98"/>
                <a:gd name="T37" fmla="*/ 87 h 101"/>
                <a:gd name="T38" fmla="*/ 72 w 98"/>
                <a:gd name="T39" fmla="*/ 96 h 101"/>
                <a:gd name="T40" fmla="*/ 59 w 98"/>
                <a:gd name="T41" fmla="*/ 36 h 101"/>
                <a:gd name="T42" fmla="*/ 54 w 98"/>
                <a:gd name="T43" fmla="*/ 35 h 101"/>
                <a:gd name="T44" fmla="*/ 37 w 98"/>
                <a:gd name="T45" fmla="*/ 56 h 101"/>
                <a:gd name="T46" fmla="*/ 44 w 98"/>
                <a:gd name="T47" fmla="*/ 65 h 101"/>
                <a:gd name="T48" fmla="*/ 57 w 98"/>
                <a:gd name="T49" fmla="*/ 50 h 101"/>
                <a:gd name="T50" fmla="*/ 59 w 98"/>
                <a:gd name="T51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101">
                  <a:moveTo>
                    <a:pt x="72" y="96"/>
                  </a:moveTo>
                  <a:cubicBezTo>
                    <a:pt x="63" y="100"/>
                    <a:pt x="55" y="101"/>
                    <a:pt x="45" y="101"/>
                  </a:cubicBezTo>
                  <a:cubicBezTo>
                    <a:pt x="21" y="101"/>
                    <a:pt x="0" y="84"/>
                    <a:pt x="0" y="55"/>
                  </a:cubicBezTo>
                  <a:cubicBezTo>
                    <a:pt x="0" y="26"/>
                    <a:pt x="21" y="0"/>
                    <a:pt x="54" y="0"/>
                  </a:cubicBezTo>
                  <a:cubicBezTo>
                    <a:pt x="80" y="0"/>
                    <a:pt x="98" y="18"/>
                    <a:pt x="98" y="42"/>
                  </a:cubicBezTo>
                  <a:cubicBezTo>
                    <a:pt x="98" y="63"/>
                    <a:pt x="86" y="77"/>
                    <a:pt x="70" y="77"/>
                  </a:cubicBezTo>
                  <a:cubicBezTo>
                    <a:pt x="64" y="77"/>
                    <a:pt x="59" y="73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73"/>
                    <a:pt x="47" y="77"/>
                    <a:pt x="39" y="77"/>
                  </a:cubicBezTo>
                  <a:cubicBezTo>
                    <a:pt x="29" y="77"/>
                    <a:pt x="23" y="69"/>
                    <a:pt x="23" y="58"/>
                  </a:cubicBezTo>
                  <a:cubicBezTo>
                    <a:pt x="23" y="40"/>
                    <a:pt x="36" y="24"/>
                    <a:pt x="57" y="24"/>
                  </a:cubicBezTo>
                  <a:cubicBezTo>
                    <a:pt x="63" y="24"/>
                    <a:pt x="70" y="25"/>
                    <a:pt x="74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8" y="63"/>
                    <a:pt x="69" y="67"/>
                    <a:pt x="73" y="67"/>
                  </a:cubicBezTo>
                  <a:cubicBezTo>
                    <a:pt x="79" y="67"/>
                    <a:pt x="87" y="59"/>
                    <a:pt x="87" y="42"/>
                  </a:cubicBezTo>
                  <a:cubicBezTo>
                    <a:pt x="87" y="23"/>
                    <a:pt x="75" y="9"/>
                    <a:pt x="53" y="9"/>
                  </a:cubicBezTo>
                  <a:cubicBezTo>
                    <a:pt x="30" y="9"/>
                    <a:pt x="11" y="26"/>
                    <a:pt x="11" y="54"/>
                  </a:cubicBezTo>
                  <a:cubicBezTo>
                    <a:pt x="11" y="78"/>
                    <a:pt x="26" y="92"/>
                    <a:pt x="48" y="92"/>
                  </a:cubicBezTo>
                  <a:cubicBezTo>
                    <a:pt x="55" y="92"/>
                    <a:pt x="63" y="90"/>
                    <a:pt x="69" y="87"/>
                  </a:cubicBezTo>
                  <a:lnTo>
                    <a:pt x="72" y="96"/>
                  </a:lnTo>
                  <a:close/>
                  <a:moveTo>
                    <a:pt x="59" y="36"/>
                  </a:moveTo>
                  <a:cubicBezTo>
                    <a:pt x="58" y="36"/>
                    <a:pt x="56" y="35"/>
                    <a:pt x="54" y="35"/>
                  </a:cubicBezTo>
                  <a:cubicBezTo>
                    <a:pt x="45" y="35"/>
                    <a:pt x="37" y="45"/>
                    <a:pt x="37" y="56"/>
                  </a:cubicBezTo>
                  <a:cubicBezTo>
                    <a:pt x="37" y="61"/>
                    <a:pt x="40" y="65"/>
                    <a:pt x="44" y="65"/>
                  </a:cubicBezTo>
                  <a:cubicBezTo>
                    <a:pt x="50" y="65"/>
                    <a:pt x="55" y="58"/>
                    <a:pt x="57" y="50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61"/>
            <p:cNvSpPr>
              <a:spLocks noEditPoints="1"/>
            </p:cNvSpPr>
            <p:nvPr/>
          </p:nvSpPr>
          <p:spPr bwMode="auto">
            <a:xfrm rot="1490740">
              <a:off x="5556863" y="3158571"/>
              <a:ext cx="137899" cy="164712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62"/>
            <p:cNvSpPr>
              <a:spLocks noEditPoints="1"/>
            </p:cNvSpPr>
            <p:nvPr/>
          </p:nvSpPr>
          <p:spPr bwMode="auto">
            <a:xfrm rot="1490740">
              <a:off x="5051195" y="1857939"/>
              <a:ext cx="94486" cy="114916"/>
            </a:xfrm>
            <a:custGeom>
              <a:avLst/>
              <a:gdLst>
                <a:gd name="T0" fmla="*/ 16 w 69"/>
                <a:gd name="T1" fmla="*/ 8 h 83"/>
                <a:gd name="T2" fmla="*/ 16 w 69"/>
                <a:gd name="T3" fmla="*/ 0 h 83"/>
                <a:gd name="T4" fmla="*/ 11 w 69"/>
                <a:gd name="T5" fmla="*/ 46 h 83"/>
                <a:gd name="T6" fmla="*/ 19 w 69"/>
                <a:gd name="T7" fmla="*/ 44 h 83"/>
                <a:gd name="T8" fmla="*/ 23 w 69"/>
                <a:gd name="T9" fmla="*/ 37 h 83"/>
                <a:gd name="T10" fmla="*/ 28 w 69"/>
                <a:gd name="T11" fmla="*/ 34 h 83"/>
                <a:gd name="T12" fmla="*/ 26 w 69"/>
                <a:gd name="T13" fmla="*/ 18 h 83"/>
                <a:gd name="T14" fmla="*/ 28 w 69"/>
                <a:gd name="T15" fmla="*/ 11 h 83"/>
                <a:gd name="T16" fmla="*/ 23 w 69"/>
                <a:gd name="T17" fmla="*/ 37 h 83"/>
                <a:gd name="T18" fmla="*/ 41 w 69"/>
                <a:gd name="T19" fmla="*/ 34 h 83"/>
                <a:gd name="T20" fmla="*/ 46 w 69"/>
                <a:gd name="T21" fmla="*/ 37 h 83"/>
                <a:gd name="T22" fmla="*/ 41 w 69"/>
                <a:gd name="T23" fmla="*/ 11 h 83"/>
                <a:gd name="T24" fmla="*/ 42 w 69"/>
                <a:gd name="T25" fmla="*/ 18 h 83"/>
                <a:gd name="T26" fmla="*/ 57 w 69"/>
                <a:gd name="T27" fmla="*/ 3 h 83"/>
                <a:gd name="T28" fmla="*/ 48 w 69"/>
                <a:gd name="T29" fmla="*/ 4 h 83"/>
                <a:gd name="T30" fmla="*/ 52 w 69"/>
                <a:gd name="T31" fmla="*/ 42 h 83"/>
                <a:gd name="T32" fmla="*/ 55 w 69"/>
                <a:gd name="T33" fmla="*/ 48 h 83"/>
                <a:gd name="T34" fmla="*/ 57 w 69"/>
                <a:gd name="T35" fmla="*/ 3 h 83"/>
                <a:gd name="T36" fmla="*/ 46 w 69"/>
                <a:gd name="T37" fmla="*/ 53 h 83"/>
                <a:gd name="T38" fmla="*/ 38 w 69"/>
                <a:gd name="T39" fmla="*/ 28 h 83"/>
                <a:gd name="T40" fmla="*/ 34 w 69"/>
                <a:gd name="T41" fmla="*/ 21 h 83"/>
                <a:gd name="T42" fmla="*/ 31 w 69"/>
                <a:gd name="T43" fmla="*/ 28 h 83"/>
                <a:gd name="T44" fmla="*/ 16 w 69"/>
                <a:gd name="T45" fmla="*/ 82 h 83"/>
                <a:gd name="T46" fmla="*/ 18 w 69"/>
                <a:gd name="T47" fmla="*/ 81 h 83"/>
                <a:gd name="T48" fmla="*/ 20 w 69"/>
                <a:gd name="T49" fmla="*/ 79 h 83"/>
                <a:gd name="T50" fmla="*/ 48 w 69"/>
                <a:gd name="T51" fmla="*/ 74 h 83"/>
                <a:gd name="T52" fmla="*/ 53 w 69"/>
                <a:gd name="T53" fmla="*/ 83 h 83"/>
                <a:gd name="T54" fmla="*/ 55 w 69"/>
                <a:gd name="T55" fmla="*/ 80 h 83"/>
                <a:gd name="T56" fmla="*/ 35 w 69"/>
                <a:gd name="T57" fmla="*/ 32 h 83"/>
                <a:gd name="T58" fmla="*/ 31 w 69"/>
                <a:gd name="T59" fmla="*/ 44 h 83"/>
                <a:gd name="T60" fmla="*/ 35 w 69"/>
                <a:gd name="T61" fmla="*/ 32 h 83"/>
                <a:gd name="T62" fmla="*/ 38 w 69"/>
                <a:gd name="T63" fmla="*/ 53 h 83"/>
                <a:gd name="T64" fmla="*/ 29 w 69"/>
                <a:gd name="T65" fmla="*/ 47 h 83"/>
                <a:gd name="T66" fmla="*/ 24 w 69"/>
                <a:gd name="T67" fmla="*/ 65 h 83"/>
                <a:gd name="T68" fmla="*/ 21 w 69"/>
                <a:gd name="T69" fmla="*/ 75 h 83"/>
                <a:gd name="T70" fmla="*/ 42 w 69"/>
                <a:gd name="T71" fmla="*/ 55 h 83"/>
                <a:gd name="T72" fmla="*/ 29 w 69"/>
                <a:gd name="T73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83">
                  <a:moveTo>
                    <a:pt x="16" y="42"/>
                  </a:moveTo>
                  <a:cubicBezTo>
                    <a:pt x="7" y="32"/>
                    <a:pt x="7" y="17"/>
                    <a:pt x="16" y="8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0" y="34"/>
                    <a:pt x="11" y="46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7" y="42"/>
                    <a:pt x="16" y="42"/>
                  </a:cubicBezTo>
                  <a:close/>
                  <a:moveTo>
                    <a:pt x="23" y="37"/>
                  </a:moveTo>
                  <a:cubicBezTo>
                    <a:pt x="23" y="37"/>
                    <a:pt x="24" y="38"/>
                    <a:pt x="24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6" y="33"/>
                  </a:cubicBezTo>
                  <a:cubicBezTo>
                    <a:pt x="22" y="29"/>
                    <a:pt x="22" y="22"/>
                    <a:pt x="26" y="18"/>
                  </a:cubicBezTo>
                  <a:cubicBezTo>
                    <a:pt x="28" y="17"/>
                    <a:pt x="30" y="16"/>
                    <a:pt x="32" y="15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2"/>
                    <a:pt x="24" y="13"/>
                    <a:pt x="23" y="15"/>
                  </a:cubicBezTo>
                  <a:cubicBezTo>
                    <a:pt x="17" y="21"/>
                    <a:pt x="17" y="30"/>
                    <a:pt x="23" y="37"/>
                  </a:cubicBezTo>
                  <a:close/>
                  <a:moveTo>
                    <a:pt x="42" y="33"/>
                  </a:moveTo>
                  <a:cubicBezTo>
                    <a:pt x="42" y="34"/>
                    <a:pt x="41" y="34"/>
                    <a:pt x="41" y="3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8"/>
                    <a:pt x="45" y="37"/>
                    <a:pt x="46" y="37"/>
                  </a:cubicBezTo>
                  <a:cubicBezTo>
                    <a:pt x="52" y="30"/>
                    <a:pt x="52" y="21"/>
                    <a:pt x="46" y="15"/>
                  </a:cubicBezTo>
                  <a:cubicBezTo>
                    <a:pt x="44" y="13"/>
                    <a:pt x="43" y="12"/>
                    <a:pt x="41" y="1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6"/>
                    <a:pt x="41" y="17"/>
                    <a:pt x="42" y="18"/>
                  </a:cubicBezTo>
                  <a:cubicBezTo>
                    <a:pt x="46" y="22"/>
                    <a:pt x="46" y="29"/>
                    <a:pt x="42" y="33"/>
                  </a:cubicBezTo>
                  <a:close/>
                  <a:moveTo>
                    <a:pt x="57" y="3"/>
                  </a:moveTo>
                  <a:cubicBezTo>
                    <a:pt x="55" y="2"/>
                    <a:pt x="54" y="1"/>
                    <a:pt x="52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51" y="7"/>
                    <a:pt x="52" y="8"/>
                  </a:cubicBezTo>
                  <a:cubicBezTo>
                    <a:pt x="62" y="17"/>
                    <a:pt x="62" y="32"/>
                    <a:pt x="52" y="42"/>
                  </a:cubicBezTo>
                  <a:cubicBezTo>
                    <a:pt x="52" y="42"/>
                    <a:pt x="51" y="43"/>
                    <a:pt x="50" y="4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69" y="34"/>
                    <a:pt x="69" y="15"/>
                    <a:pt x="57" y="3"/>
                  </a:cubicBezTo>
                  <a:close/>
                  <a:moveTo>
                    <a:pt x="4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6"/>
                    <a:pt x="39" y="24"/>
                    <a:pt x="37" y="22"/>
                  </a:cubicBezTo>
                  <a:cubicBezTo>
                    <a:pt x="37" y="21"/>
                    <a:pt x="35" y="21"/>
                    <a:pt x="34" y="21"/>
                  </a:cubicBezTo>
                  <a:cubicBezTo>
                    <a:pt x="33" y="21"/>
                    <a:pt x="32" y="21"/>
                    <a:pt x="31" y="22"/>
                  </a:cubicBezTo>
                  <a:cubicBezTo>
                    <a:pt x="29" y="24"/>
                    <a:pt x="29" y="26"/>
                    <a:pt x="31" y="28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2"/>
                    <a:pt x="52" y="83"/>
                    <a:pt x="53" y="83"/>
                  </a:cubicBezTo>
                  <a:cubicBezTo>
                    <a:pt x="53" y="83"/>
                    <a:pt x="53" y="83"/>
                    <a:pt x="53" y="82"/>
                  </a:cubicBezTo>
                  <a:cubicBezTo>
                    <a:pt x="54" y="82"/>
                    <a:pt x="55" y="81"/>
                    <a:pt x="55" y="80"/>
                  </a:cubicBezTo>
                  <a:lnTo>
                    <a:pt x="46" y="53"/>
                  </a:lnTo>
                  <a:close/>
                  <a:moveTo>
                    <a:pt x="35" y="32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lnTo>
                    <a:pt x="35" y="32"/>
                  </a:lnTo>
                  <a:close/>
                  <a:moveTo>
                    <a:pt x="29" y="47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25" y="60"/>
                    <a:pt x="25" y="60"/>
                    <a:pt x="25" y="60"/>
                  </a:cubicBezTo>
                  <a:lnTo>
                    <a:pt x="29" y="47"/>
                  </a:lnTo>
                  <a:close/>
                  <a:moveTo>
                    <a:pt x="21" y="75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21" y="75"/>
                  </a:lnTo>
                  <a:close/>
                  <a:moveTo>
                    <a:pt x="29" y="63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47" y="71"/>
                    <a:pt x="47" y="71"/>
                    <a:pt x="47" y="71"/>
                  </a:cubicBezTo>
                  <a:lnTo>
                    <a:pt x="29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63"/>
            <p:cNvSpPr>
              <a:spLocks/>
            </p:cNvSpPr>
            <p:nvPr/>
          </p:nvSpPr>
          <p:spPr bwMode="auto">
            <a:xfrm rot="1490740">
              <a:off x="6458912" y="2824370"/>
              <a:ext cx="12768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64"/>
            <p:cNvSpPr>
              <a:spLocks/>
            </p:cNvSpPr>
            <p:nvPr/>
          </p:nvSpPr>
          <p:spPr bwMode="auto">
            <a:xfrm rot="1490740">
              <a:off x="6478609" y="2833490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65"/>
            <p:cNvSpPr>
              <a:spLocks/>
            </p:cNvSpPr>
            <p:nvPr/>
          </p:nvSpPr>
          <p:spPr bwMode="auto">
            <a:xfrm rot="1490740">
              <a:off x="6498248" y="2842879"/>
              <a:ext cx="14046" cy="3319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6"/>
            <p:cNvSpPr>
              <a:spLocks/>
            </p:cNvSpPr>
            <p:nvPr/>
          </p:nvSpPr>
          <p:spPr bwMode="auto">
            <a:xfrm rot="1490740">
              <a:off x="6520380" y="2852536"/>
              <a:ext cx="11492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67"/>
            <p:cNvSpPr>
              <a:spLocks/>
            </p:cNvSpPr>
            <p:nvPr/>
          </p:nvSpPr>
          <p:spPr bwMode="auto">
            <a:xfrm rot="1490740">
              <a:off x="6540019" y="2861925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68"/>
            <p:cNvSpPr>
              <a:spLocks noEditPoints="1"/>
            </p:cNvSpPr>
            <p:nvPr/>
          </p:nvSpPr>
          <p:spPr bwMode="auto">
            <a:xfrm rot="1490740">
              <a:off x="6411910" y="2851103"/>
              <a:ext cx="150667" cy="109808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169"/>
            <p:cNvSpPr>
              <a:spLocks noChangeArrowheads="1"/>
            </p:cNvSpPr>
            <p:nvPr/>
          </p:nvSpPr>
          <p:spPr bwMode="auto">
            <a:xfrm rot="1490740">
              <a:off x="6443922" y="2865606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170"/>
            <p:cNvSpPr>
              <a:spLocks noChangeArrowheads="1"/>
            </p:cNvSpPr>
            <p:nvPr/>
          </p:nvSpPr>
          <p:spPr bwMode="auto">
            <a:xfrm rot="1490740">
              <a:off x="6464837" y="287499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171"/>
            <p:cNvSpPr>
              <a:spLocks noChangeArrowheads="1"/>
            </p:cNvSpPr>
            <p:nvPr/>
          </p:nvSpPr>
          <p:spPr bwMode="auto">
            <a:xfrm rot="1490740">
              <a:off x="6484416" y="2884651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72"/>
            <p:cNvSpPr>
              <a:spLocks noChangeArrowheads="1"/>
            </p:cNvSpPr>
            <p:nvPr/>
          </p:nvSpPr>
          <p:spPr bwMode="auto">
            <a:xfrm rot="1490740">
              <a:off x="6506549" y="289430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173"/>
            <p:cNvSpPr>
              <a:spLocks noChangeArrowheads="1"/>
            </p:cNvSpPr>
            <p:nvPr/>
          </p:nvSpPr>
          <p:spPr bwMode="auto">
            <a:xfrm rot="1490740">
              <a:off x="6527405" y="2903965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174"/>
            <p:cNvSpPr>
              <a:spLocks noChangeArrowheads="1"/>
            </p:cNvSpPr>
            <p:nvPr/>
          </p:nvSpPr>
          <p:spPr bwMode="auto">
            <a:xfrm rot="1490740">
              <a:off x="6434266" y="2886462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75"/>
            <p:cNvSpPr>
              <a:spLocks noChangeArrowheads="1"/>
            </p:cNvSpPr>
            <p:nvPr/>
          </p:nvSpPr>
          <p:spPr bwMode="auto">
            <a:xfrm rot="1490740">
              <a:off x="6455180" y="2895850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176"/>
            <p:cNvSpPr>
              <a:spLocks noChangeArrowheads="1"/>
            </p:cNvSpPr>
            <p:nvPr/>
          </p:nvSpPr>
          <p:spPr bwMode="auto">
            <a:xfrm rot="1490740">
              <a:off x="6474759" y="2905507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177"/>
            <p:cNvSpPr>
              <a:spLocks noChangeArrowheads="1"/>
            </p:cNvSpPr>
            <p:nvPr/>
          </p:nvSpPr>
          <p:spPr bwMode="auto">
            <a:xfrm rot="1490740">
              <a:off x="6496892" y="291516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178"/>
            <p:cNvSpPr>
              <a:spLocks noChangeArrowheads="1"/>
            </p:cNvSpPr>
            <p:nvPr/>
          </p:nvSpPr>
          <p:spPr bwMode="auto">
            <a:xfrm rot="1490740">
              <a:off x="6517748" y="2924821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179"/>
            <p:cNvSpPr>
              <a:spLocks noChangeArrowheads="1"/>
            </p:cNvSpPr>
            <p:nvPr/>
          </p:nvSpPr>
          <p:spPr bwMode="auto">
            <a:xfrm rot="1490740">
              <a:off x="6425145" y="2906159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180"/>
            <p:cNvSpPr>
              <a:spLocks noChangeArrowheads="1"/>
            </p:cNvSpPr>
            <p:nvPr/>
          </p:nvSpPr>
          <p:spPr bwMode="auto">
            <a:xfrm rot="1490740">
              <a:off x="6446060" y="291554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181"/>
            <p:cNvSpPr>
              <a:spLocks noChangeArrowheads="1"/>
            </p:cNvSpPr>
            <p:nvPr/>
          </p:nvSpPr>
          <p:spPr bwMode="auto">
            <a:xfrm rot="1490740">
              <a:off x="6465639" y="2925205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182"/>
            <p:cNvSpPr>
              <a:spLocks noChangeArrowheads="1"/>
            </p:cNvSpPr>
            <p:nvPr/>
          </p:nvSpPr>
          <p:spPr bwMode="auto">
            <a:xfrm rot="1490740">
              <a:off x="6487772" y="2934862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183"/>
            <p:cNvSpPr>
              <a:spLocks noChangeArrowheads="1"/>
            </p:cNvSpPr>
            <p:nvPr/>
          </p:nvSpPr>
          <p:spPr bwMode="auto">
            <a:xfrm rot="1490740">
              <a:off x="6508628" y="2944519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185"/>
            <p:cNvSpPr>
              <a:spLocks/>
            </p:cNvSpPr>
            <p:nvPr/>
          </p:nvSpPr>
          <p:spPr bwMode="auto">
            <a:xfrm rot="1490740">
              <a:off x="6940373" y="1104147"/>
              <a:ext cx="52351" cy="102147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186"/>
            <p:cNvSpPr>
              <a:spLocks/>
            </p:cNvSpPr>
            <p:nvPr/>
          </p:nvSpPr>
          <p:spPr bwMode="auto">
            <a:xfrm rot="1490740">
              <a:off x="5974759" y="2856542"/>
              <a:ext cx="163436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187"/>
            <p:cNvSpPr>
              <a:spLocks/>
            </p:cNvSpPr>
            <p:nvPr/>
          </p:nvSpPr>
          <p:spPr bwMode="auto">
            <a:xfrm rot="1490740">
              <a:off x="5195143" y="2891935"/>
              <a:ext cx="130238" cy="131514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188"/>
            <p:cNvSpPr>
              <a:spLocks/>
            </p:cNvSpPr>
            <p:nvPr/>
          </p:nvSpPr>
          <p:spPr bwMode="auto">
            <a:xfrm rot="1490740">
              <a:off x="6158699" y="3122875"/>
              <a:ext cx="130238" cy="132791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189"/>
            <p:cNvSpPr>
              <a:spLocks/>
            </p:cNvSpPr>
            <p:nvPr/>
          </p:nvSpPr>
          <p:spPr bwMode="auto">
            <a:xfrm rot="1490740">
              <a:off x="5470462" y="3422345"/>
              <a:ext cx="168543" cy="77887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90"/>
            <p:cNvSpPr>
              <a:spLocks/>
            </p:cNvSpPr>
            <p:nvPr/>
          </p:nvSpPr>
          <p:spPr bwMode="auto">
            <a:xfrm rot="1490740">
              <a:off x="5475553" y="3443660"/>
              <a:ext cx="118747" cy="123853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191"/>
            <p:cNvSpPr>
              <a:spLocks noEditPoints="1"/>
            </p:cNvSpPr>
            <p:nvPr/>
          </p:nvSpPr>
          <p:spPr bwMode="auto">
            <a:xfrm rot="1490740">
              <a:off x="5694889" y="3356876"/>
              <a:ext cx="185142" cy="18514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192"/>
            <p:cNvSpPr>
              <a:spLocks/>
            </p:cNvSpPr>
            <p:nvPr/>
          </p:nvSpPr>
          <p:spPr bwMode="auto">
            <a:xfrm rot="1490740">
              <a:off x="5790654" y="3396044"/>
              <a:ext cx="71503" cy="75333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193"/>
            <p:cNvSpPr>
              <a:spLocks noEditPoints="1"/>
            </p:cNvSpPr>
            <p:nvPr/>
          </p:nvSpPr>
          <p:spPr bwMode="auto">
            <a:xfrm rot="1490740">
              <a:off x="5130131" y="1109281"/>
              <a:ext cx="93210" cy="91933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194"/>
            <p:cNvSpPr>
              <a:spLocks/>
            </p:cNvSpPr>
            <p:nvPr/>
          </p:nvSpPr>
          <p:spPr bwMode="auto">
            <a:xfrm rot="1490740">
              <a:off x="5179159" y="1127202"/>
              <a:ext cx="35752" cy="38305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195"/>
            <p:cNvSpPr>
              <a:spLocks noEditPoints="1"/>
            </p:cNvSpPr>
            <p:nvPr/>
          </p:nvSpPr>
          <p:spPr bwMode="auto">
            <a:xfrm rot="1490740">
              <a:off x="5643349" y="3539388"/>
              <a:ext cx="143006" cy="63842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Rectangle 196"/>
            <p:cNvSpPr>
              <a:spLocks noChangeArrowheads="1"/>
            </p:cNvSpPr>
            <p:nvPr/>
          </p:nvSpPr>
          <p:spPr bwMode="auto">
            <a:xfrm rot="1490740">
              <a:off x="5658737" y="352484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Rectangle 197"/>
            <p:cNvSpPr>
              <a:spLocks noChangeArrowheads="1"/>
            </p:cNvSpPr>
            <p:nvPr/>
          </p:nvSpPr>
          <p:spPr bwMode="auto">
            <a:xfrm rot="1490740">
              <a:off x="5678434" y="353396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198"/>
            <p:cNvSpPr>
              <a:spLocks noChangeArrowheads="1"/>
            </p:cNvSpPr>
            <p:nvPr/>
          </p:nvSpPr>
          <p:spPr bwMode="auto">
            <a:xfrm rot="1490740">
              <a:off x="5698013" y="3543621"/>
              <a:ext cx="19153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199"/>
            <p:cNvSpPr>
              <a:spLocks noChangeArrowheads="1"/>
            </p:cNvSpPr>
            <p:nvPr/>
          </p:nvSpPr>
          <p:spPr bwMode="auto">
            <a:xfrm rot="1490740">
              <a:off x="5718928" y="3553010"/>
              <a:ext cx="17876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Rectangle 200"/>
            <p:cNvSpPr>
              <a:spLocks noChangeArrowheads="1"/>
            </p:cNvSpPr>
            <p:nvPr/>
          </p:nvSpPr>
          <p:spPr bwMode="auto">
            <a:xfrm rot="1490740">
              <a:off x="5739843" y="3562398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201"/>
            <p:cNvSpPr>
              <a:spLocks noChangeArrowheads="1"/>
            </p:cNvSpPr>
            <p:nvPr/>
          </p:nvSpPr>
          <p:spPr bwMode="auto">
            <a:xfrm rot="1490740">
              <a:off x="6696324" y="3221219"/>
              <a:ext cx="22983" cy="39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202"/>
            <p:cNvSpPr>
              <a:spLocks noChangeArrowheads="1"/>
            </p:cNvSpPr>
            <p:nvPr/>
          </p:nvSpPr>
          <p:spPr bwMode="auto">
            <a:xfrm rot="1490740">
              <a:off x="6728241" y="3221236"/>
              <a:ext cx="22983" cy="53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203"/>
            <p:cNvSpPr>
              <a:spLocks noChangeArrowheads="1"/>
            </p:cNvSpPr>
            <p:nvPr/>
          </p:nvSpPr>
          <p:spPr bwMode="auto">
            <a:xfrm rot="1490740">
              <a:off x="6758672" y="3222203"/>
              <a:ext cx="24260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204"/>
            <p:cNvSpPr>
              <a:spLocks noChangeArrowheads="1"/>
            </p:cNvSpPr>
            <p:nvPr/>
          </p:nvSpPr>
          <p:spPr bwMode="auto">
            <a:xfrm rot="1490740">
              <a:off x="6791663" y="3217349"/>
              <a:ext cx="24260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Rectangle 206"/>
            <p:cNvSpPr>
              <a:spLocks noChangeArrowheads="1"/>
            </p:cNvSpPr>
            <p:nvPr/>
          </p:nvSpPr>
          <p:spPr bwMode="auto">
            <a:xfrm rot="1490740">
              <a:off x="6822899" y="3214663"/>
              <a:ext cx="25537" cy="102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207"/>
            <p:cNvSpPr>
              <a:spLocks/>
            </p:cNvSpPr>
            <p:nvPr/>
          </p:nvSpPr>
          <p:spPr bwMode="auto">
            <a:xfrm rot="1490740">
              <a:off x="7219340" y="1876885"/>
              <a:ext cx="199187" cy="301334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208"/>
            <p:cNvSpPr>
              <a:spLocks/>
            </p:cNvSpPr>
            <p:nvPr/>
          </p:nvSpPr>
          <p:spPr bwMode="auto">
            <a:xfrm rot="1490740">
              <a:off x="7355833" y="1893626"/>
              <a:ext cx="28090" cy="84272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209"/>
            <p:cNvSpPr>
              <a:spLocks/>
            </p:cNvSpPr>
            <p:nvPr/>
          </p:nvSpPr>
          <p:spPr bwMode="auto">
            <a:xfrm rot="1490740">
              <a:off x="7316890" y="2116539"/>
              <a:ext cx="70227" cy="65118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210"/>
            <p:cNvSpPr>
              <a:spLocks noEditPoints="1"/>
            </p:cNvSpPr>
            <p:nvPr/>
          </p:nvSpPr>
          <p:spPr bwMode="auto">
            <a:xfrm rot="1490740">
              <a:off x="6294042" y="3151805"/>
              <a:ext cx="266860" cy="340916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Rectangle 211"/>
            <p:cNvSpPr>
              <a:spLocks noChangeArrowheads="1"/>
            </p:cNvSpPr>
            <p:nvPr/>
          </p:nvSpPr>
          <p:spPr bwMode="auto">
            <a:xfrm rot="1490740">
              <a:off x="6383889" y="3206594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Rectangle 212"/>
            <p:cNvSpPr>
              <a:spLocks noChangeArrowheads="1"/>
            </p:cNvSpPr>
            <p:nvPr/>
          </p:nvSpPr>
          <p:spPr bwMode="auto">
            <a:xfrm rot="1490740">
              <a:off x="6361893" y="3254099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Rectangle 213"/>
            <p:cNvSpPr>
              <a:spLocks noChangeArrowheads="1"/>
            </p:cNvSpPr>
            <p:nvPr/>
          </p:nvSpPr>
          <p:spPr bwMode="auto">
            <a:xfrm rot="1490740">
              <a:off x="6339628" y="3302822"/>
              <a:ext cx="17365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214"/>
            <p:cNvSpPr>
              <a:spLocks/>
            </p:cNvSpPr>
            <p:nvPr/>
          </p:nvSpPr>
          <p:spPr bwMode="auto">
            <a:xfrm rot="1490740">
              <a:off x="7220442" y="1680807"/>
              <a:ext cx="155775" cy="120023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215"/>
            <p:cNvSpPr>
              <a:spLocks noEditPoints="1"/>
            </p:cNvSpPr>
            <p:nvPr/>
          </p:nvSpPr>
          <p:spPr bwMode="auto">
            <a:xfrm rot="1490740">
              <a:off x="7274623" y="1616198"/>
              <a:ext cx="88102" cy="158328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16"/>
            <p:cNvSpPr>
              <a:spLocks/>
            </p:cNvSpPr>
            <p:nvPr/>
          </p:nvSpPr>
          <p:spPr bwMode="auto">
            <a:xfrm rot="1490740">
              <a:off x="7032381" y="2830138"/>
              <a:ext cx="125130" cy="85548"/>
            </a:xfrm>
            <a:custGeom>
              <a:avLst/>
              <a:gdLst>
                <a:gd name="T0" fmla="*/ 0 w 98"/>
                <a:gd name="T1" fmla="*/ 51 h 67"/>
                <a:gd name="T2" fmla="*/ 47 w 98"/>
                <a:gd name="T3" fmla="*/ 51 h 67"/>
                <a:gd name="T4" fmla="*/ 74 w 98"/>
                <a:gd name="T5" fmla="*/ 67 h 67"/>
                <a:gd name="T6" fmla="*/ 75 w 98"/>
                <a:gd name="T7" fmla="*/ 51 h 67"/>
                <a:gd name="T8" fmla="*/ 98 w 98"/>
                <a:gd name="T9" fmla="*/ 51 h 67"/>
                <a:gd name="T10" fmla="*/ 98 w 98"/>
                <a:gd name="T11" fmla="*/ 0 h 67"/>
                <a:gd name="T12" fmla="*/ 0 w 98"/>
                <a:gd name="T13" fmla="*/ 0 h 67"/>
                <a:gd name="T14" fmla="*/ 0 w 98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7">
                  <a:moveTo>
                    <a:pt x="0" y="51"/>
                  </a:moveTo>
                  <a:lnTo>
                    <a:pt x="47" y="51"/>
                  </a:lnTo>
                  <a:lnTo>
                    <a:pt x="74" y="67"/>
                  </a:lnTo>
                  <a:lnTo>
                    <a:pt x="75" y="51"/>
                  </a:lnTo>
                  <a:lnTo>
                    <a:pt x="98" y="51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17"/>
            <p:cNvSpPr>
              <a:spLocks/>
            </p:cNvSpPr>
            <p:nvPr/>
          </p:nvSpPr>
          <p:spPr bwMode="auto">
            <a:xfrm rot="1490740">
              <a:off x="6937908" y="2836382"/>
              <a:ext cx="154498" cy="104701"/>
            </a:xfrm>
            <a:custGeom>
              <a:avLst/>
              <a:gdLst>
                <a:gd name="T0" fmla="*/ 54 w 121"/>
                <a:gd name="T1" fmla="*/ 29 h 82"/>
                <a:gd name="T2" fmla="*/ 54 w 121"/>
                <a:gd name="T3" fmla="*/ 0 h 82"/>
                <a:gd name="T4" fmla="*/ 0 w 121"/>
                <a:gd name="T5" fmla="*/ 0 h 82"/>
                <a:gd name="T6" fmla="*/ 0 w 121"/>
                <a:gd name="T7" fmla="*/ 63 h 82"/>
                <a:gd name="T8" fmla="*/ 28 w 121"/>
                <a:gd name="T9" fmla="*/ 63 h 82"/>
                <a:gd name="T10" fmla="*/ 29 w 121"/>
                <a:gd name="T11" fmla="*/ 82 h 82"/>
                <a:gd name="T12" fmla="*/ 61 w 121"/>
                <a:gd name="T13" fmla="*/ 63 h 82"/>
                <a:gd name="T14" fmla="*/ 121 w 121"/>
                <a:gd name="T15" fmla="*/ 63 h 82"/>
                <a:gd name="T16" fmla="*/ 121 w 121"/>
                <a:gd name="T17" fmla="*/ 37 h 82"/>
                <a:gd name="T18" fmla="*/ 108 w 121"/>
                <a:gd name="T19" fmla="*/ 29 h 82"/>
                <a:gd name="T20" fmla="*/ 54 w 121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2">
                  <a:moveTo>
                    <a:pt x="54" y="29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8" y="63"/>
                  </a:lnTo>
                  <a:lnTo>
                    <a:pt x="29" y="82"/>
                  </a:lnTo>
                  <a:lnTo>
                    <a:pt x="61" y="63"/>
                  </a:lnTo>
                  <a:lnTo>
                    <a:pt x="121" y="63"/>
                  </a:lnTo>
                  <a:lnTo>
                    <a:pt x="121" y="37"/>
                  </a:lnTo>
                  <a:lnTo>
                    <a:pt x="108" y="29"/>
                  </a:lnTo>
                  <a:lnTo>
                    <a:pt x="5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218"/>
            <p:cNvSpPr>
              <a:spLocks noEditPoints="1"/>
            </p:cNvSpPr>
            <p:nvPr/>
          </p:nvSpPr>
          <p:spPr bwMode="auto">
            <a:xfrm rot="1490740">
              <a:off x="6045139" y="4094296"/>
              <a:ext cx="149391" cy="149390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19"/>
            <p:cNvSpPr>
              <a:spLocks/>
            </p:cNvSpPr>
            <p:nvPr/>
          </p:nvSpPr>
          <p:spPr bwMode="auto">
            <a:xfrm rot="1490740">
              <a:off x="6088053" y="4132795"/>
              <a:ext cx="56181" cy="54904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220"/>
            <p:cNvSpPr>
              <a:spLocks noEditPoints="1"/>
            </p:cNvSpPr>
            <p:nvPr/>
          </p:nvSpPr>
          <p:spPr bwMode="auto">
            <a:xfrm rot="1490740">
              <a:off x="4715022" y="1114410"/>
              <a:ext cx="302612" cy="334532"/>
            </a:xfrm>
            <a:custGeom>
              <a:avLst/>
              <a:gdLst>
                <a:gd name="T0" fmla="*/ 237 w 237"/>
                <a:gd name="T1" fmla="*/ 111 h 262"/>
                <a:gd name="T2" fmla="*/ 237 w 237"/>
                <a:gd name="T3" fmla="*/ 110 h 262"/>
                <a:gd name="T4" fmla="*/ 169 w 237"/>
                <a:gd name="T5" fmla="*/ 46 h 262"/>
                <a:gd name="T6" fmla="*/ 153 w 237"/>
                <a:gd name="T7" fmla="*/ 32 h 262"/>
                <a:gd name="T8" fmla="*/ 118 w 237"/>
                <a:gd name="T9" fmla="*/ 0 h 262"/>
                <a:gd name="T10" fmla="*/ 83 w 237"/>
                <a:gd name="T11" fmla="*/ 32 h 262"/>
                <a:gd name="T12" fmla="*/ 68 w 237"/>
                <a:gd name="T13" fmla="*/ 46 h 262"/>
                <a:gd name="T14" fmla="*/ 0 w 237"/>
                <a:gd name="T15" fmla="*/ 110 h 262"/>
                <a:gd name="T16" fmla="*/ 0 w 237"/>
                <a:gd name="T17" fmla="*/ 111 h 262"/>
                <a:gd name="T18" fmla="*/ 0 w 237"/>
                <a:gd name="T19" fmla="*/ 111 h 262"/>
                <a:gd name="T20" fmla="*/ 0 w 237"/>
                <a:gd name="T21" fmla="*/ 113 h 262"/>
                <a:gd name="T22" fmla="*/ 0 w 237"/>
                <a:gd name="T23" fmla="*/ 261 h 262"/>
                <a:gd name="T24" fmla="*/ 0 w 237"/>
                <a:gd name="T25" fmla="*/ 262 h 262"/>
                <a:gd name="T26" fmla="*/ 237 w 237"/>
                <a:gd name="T27" fmla="*/ 262 h 262"/>
                <a:gd name="T28" fmla="*/ 237 w 237"/>
                <a:gd name="T29" fmla="*/ 261 h 262"/>
                <a:gd name="T30" fmla="*/ 237 w 237"/>
                <a:gd name="T31" fmla="*/ 113 h 262"/>
                <a:gd name="T32" fmla="*/ 237 w 237"/>
                <a:gd name="T33" fmla="*/ 111 h 262"/>
                <a:gd name="T34" fmla="*/ 237 w 237"/>
                <a:gd name="T35" fmla="*/ 111 h 262"/>
                <a:gd name="T36" fmla="*/ 220 w 237"/>
                <a:gd name="T37" fmla="*/ 246 h 262"/>
                <a:gd name="T38" fmla="*/ 162 w 237"/>
                <a:gd name="T39" fmla="*/ 188 h 262"/>
                <a:gd name="T40" fmla="*/ 220 w 237"/>
                <a:gd name="T41" fmla="*/ 128 h 262"/>
                <a:gd name="T42" fmla="*/ 220 w 237"/>
                <a:gd name="T43" fmla="*/ 246 h 262"/>
                <a:gd name="T44" fmla="*/ 40 w 237"/>
                <a:gd name="T45" fmla="*/ 248 h 262"/>
                <a:gd name="T46" fmla="*/ 88 w 237"/>
                <a:gd name="T47" fmla="*/ 201 h 262"/>
                <a:gd name="T48" fmla="*/ 119 w 237"/>
                <a:gd name="T49" fmla="*/ 231 h 262"/>
                <a:gd name="T50" fmla="*/ 149 w 237"/>
                <a:gd name="T51" fmla="*/ 201 h 262"/>
                <a:gd name="T52" fmla="*/ 198 w 237"/>
                <a:gd name="T53" fmla="*/ 248 h 262"/>
                <a:gd name="T54" fmla="*/ 40 w 237"/>
                <a:gd name="T55" fmla="*/ 248 h 262"/>
                <a:gd name="T56" fmla="*/ 136 w 237"/>
                <a:gd name="T57" fmla="*/ 188 h 262"/>
                <a:gd name="T58" fmla="*/ 119 w 237"/>
                <a:gd name="T59" fmla="*/ 205 h 262"/>
                <a:gd name="T60" fmla="*/ 101 w 237"/>
                <a:gd name="T61" fmla="*/ 188 h 262"/>
                <a:gd name="T62" fmla="*/ 88 w 237"/>
                <a:gd name="T63" fmla="*/ 175 h 262"/>
                <a:gd name="T64" fmla="*/ 40 w 237"/>
                <a:gd name="T65" fmla="*/ 126 h 262"/>
                <a:gd name="T66" fmla="*/ 198 w 237"/>
                <a:gd name="T67" fmla="*/ 126 h 262"/>
                <a:gd name="T68" fmla="*/ 149 w 237"/>
                <a:gd name="T69" fmla="*/ 175 h 262"/>
                <a:gd name="T70" fmla="*/ 136 w 237"/>
                <a:gd name="T71" fmla="*/ 188 h 262"/>
                <a:gd name="T72" fmla="*/ 16 w 237"/>
                <a:gd name="T73" fmla="*/ 128 h 262"/>
                <a:gd name="T74" fmla="*/ 75 w 237"/>
                <a:gd name="T75" fmla="*/ 188 h 262"/>
                <a:gd name="T76" fmla="*/ 16 w 237"/>
                <a:gd name="T77" fmla="*/ 246 h 262"/>
                <a:gd name="T78" fmla="*/ 16 w 237"/>
                <a:gd name="T79" fmla="*/ 128 h 262"/>
                <a:gd name="T80" fmla="*/ 83 w 237"/>
                <a:gd name="T81" fmla="*/ 60 h 262"/>
                <a:gd name="T82" fmla="*/ 97 w 237"/>
                <a:gd name="T83" fmla="*/ 46 h 262"/>
                <a:gd name="T84" fmla="*/ 118 w 237"/>
                <a:gd name="T85" fmla="*/ 28 h 262"/>
                <a:gd name="T86" fmla="*/ 138 w 237"/>
                <a:gd name="T87" fmla="*/ 46 h 262"/>
                <a:gd name="T88" fmla="*/ 153 w 237"/>
                <a:gd name="T89" fmla="*/ 60 h 262"/>
                <a:gd name="T90" fmla="*/ 207 w 237"/>
                <a:gd name="T91" fmla="*/ 111 h 262"/>
                <a:gd name="T92" fmla="*/ 28 w 237"/>
                <a:gd name="T93" fmla="*/ 111 h 262"/>
                <a:gd name="T94" fmla="*/ 83 w 237"/>
                <a:gd name="T95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2">
                  <a:moveTo>
                    <a:pt x="237" y="111"/>
                  </a:moveTo>
                  <a:lnTo>
                    <a:pt x="237" y="110"/>
                  </a:lnTo>
                  <a:lnTo>
                    <a:pt x="169" y="46"/>
                  </a:lnTo>
                  <a:lnTo>
                    <a:pt x="153" y="32"/>
                  </a:lnTo>
                  <a:lnTo>
                    <a:pt x="118" y="0"/>
                  </a:lnTo>
                  <a:lnTo>
                    <a:pt x="83" y="32"/>
                  </a:lnTo>
                  <a:lnTo>
                    <a:pt x="68" y="46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37" y="262"/>
                  </a:lnTo>
                  <a:lnTo>
                    <a:pt x="237" y="261"/>
                  </a:lnTo>
                  <a:lnTo>
                    <a:pt x="237" y="113"/>
                  </a:lnTo>
                  <a:lnTo>
                    <a:pt x="237" y="111"/>
                  </a:lnTo>
                  <a:lnTo>
                    <a:pt x="237" y="111"/>
                  </a:lnTo>
                  <a:close/>
                  <a:moveTo>
                    <a:pt x="220" y="246"/>
                  </a:moveTo>
                  <a:lnTo>
                    <a:pt x="162" y="188"/>
                  </a:lnTo>
                  <a:lnTo>
                    <a:pt x="220" y="128"/>
                  </a:lnTo>
                  <a:lnTo>
                    <a:pt x="220" y="246"/>
                  </a:lnTo>
                  <a:close/>
                  <a:moveTo>
                    <a:pt x="40" y="248"/>
                  </a:moveTo>
                  <a:lnTo>
                    <a:pt x="88" y="201"/>
                  </a:lnTo>
                  <a:lnTo>
                    <a:pt x="119" y="231"/>
                  </a:lnTo>
                  <a:lnTo>
                    <a:pt x="149" y="201"/>
                  </a:lnTo>
                  <a:lnTo>
                    <a:pt x="198" y="248"/>
                  </a:lnTo>
                  <a:lnTo>
                    <a:pt x="40" y="248"/>
                  </a:lnTo>
                  <a:close/>
                  <a:moveTo>
                    <a:pt x="136" y="188"/>
                  </a:moveTo>
                  <a:lnTo>
                    <a:pt x="119" y="205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6"/>
                  </a:lnTo>
                  <a:lnTo>
                    <a:pt x="198" y="126"/>
                  </a:lnTo>
                  <a:lnTo>
                    <a:pt x="149" y="175"/>
                  </a:lnTo>
                  <a:lnTo>
                    <a:pt x="136" y="188"/>
                  </a:lnTo>
                  <a:close/>
                  <a:moveTo>
                    <a:pt x="16" y="128"/>
                  </a:moveTo>
                  <a:lnTo>
                    <a:pt x="75" y="188"/>
                  </a:lnTo>
                  <a:lnTo>
                    <a:pt x="16" y="246"/>
                  </a:lnTo>
                  <a:lnTo>
                    <a:pt x="16" y="128"/>
                  </a:lnTo>
                  <a:close/>
                  <a:moveTo>
                    <a:pt x="83" y="60"/>
                  </a:moveTo>
                  <a:lnTo>
                    <a:pt x="97" y="46"/>
                  </a:lnTo>
                  <a:lnTo>
                    <a:pt x="118" y="28"/>
                  </a:lnTo>
                  <a:lnTo>
                    <a:pt x="138" y="46"/>
                  </a:lnTo>
                  <a:lnTo>
                    <a:pt x="153" y="60"/>
                  </a:lnTo>
                  <a:lnTo>
                    <a:pt x="207" y="111"/>
                  </a:lnTo>
                  <a:lnTo>
                    <a:pt x="28" y="111"/>
                  </a:lnTo>
                  <a:lnTo>
                    <a:pt x="83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221"/>
            <p:cNvSpPr>
              <a:spLocks/>
            </p:cNvSpPr>
            <p:nvPr/>
          </p:nvSpPr>
          <p:spPr bwMode="auto">
            <a:xfrm rot="1490740">
              <a:off x="6692573" y="3021389"/>
              <a:ext cx="296227" cy="157051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Rectangle 222"/>
            <p:cNvSpPr>
              <a:spLocks noChangeArrowheads="1"/>
            </p:cNvSpPr>
            <p:nvPr/>
          </p:nvSpPr>
          <p:spPr bwMode="auto">
            <a:xfrm rot="1490740">
              <a:off x="6814727" y="3074079"/>
              <a:ext cx="54905" cy="1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223"/>
            <p:cNvSpPr>
              <a:spLocks/>
            </p:cNvSpPr>
            <p:nvPr/>
          </p:nvSpPr>
          <p:spPr bwMode="auto">
            <a:xfrm rot="1490740">
              <a:off x="6811021" y="2918677"/>
              <a:ext cx="145560" cy="151944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224"/>
            <p:cNvSpPr>
              <a:spLocks noEditPoints="1"/>
            </p:cNvSpPr>
            <p:nvPr/>
          </p:nvSpPr>
          <p:spPr bwMode="auto">
            <a:xfrm rot="1490740">
              <a:off x="5781007" y="3635313"/>
              <a:ext cx="227278" cy="146836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225"/>
            <p:cNvSpPr>
              <a:spLocks noEditPoints="1"/>
            </p:cNvSpPr>
            <p:nvPr/>
          </p:nvSpPr>
          <p:spPr bwMode="auto">
            <a:xfrm rot="1490740">
              <a:off x="6013851" y="3867492"/>
              <a:ext cx="117469" cy="214509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226"/>
            <p:cNvSpPr>
              <a:spLocks noEditPoints="1"/>
            </p:cNvSpPr>
            <p:nvPr/>
          </p:nvSpPr>
          <p:spPr bwMode="auto">
            <a:xfrm rot="1490740">
              <a:off x="5739948" y="3217201"/>
              <a:ext cx="112362" cy="71503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227"/>
            <p:cNvSpPr>
              <a:spLocks noEditPoints="1"/>
            </p:cNvSpPr>
            <p:nvPr/>
          </p:nvSpPr>
          <p:spPr bwMode="auto">
            <a:xfrm rot="1490740">
              <a:off x="5702485" y="3283827"/>
              <a:ext cx="144283" cy="28091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228"/>
            <p:cNvSpPr>
              <a:spLocks noChangeArrowheads="1"/>
            </p:cNvSpPr>
            <p:nvPr/>
          </p:nvSpPr>
          <p:spPr bwMode="auto">
            <a:xfrm rot="1490740">
              <a:off x="4582098" y="1981691"/>
              <a:ext cx="65119" cy="638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229"/>
            <p:cNvSpPr>
              <a:spLocks/>
            </p:cNvSpPr>
            <p:nvPr/>
          </p:nvSpPr>
          <p:spPr bwMode="auto">
            <a:xfrm rot="1490740">
              <a:off x="4628567" y="1833911"/>
              <a:ext cx="254092" cy="27324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230"/>
            <p:cNvSpPr>
              <a:spLocks/>
            </p:cNvSpPr>
            <p:nvPr/>
          </p:nvSpPr>
          <p:spPr bwMode="auto">
            <a:xfrm rot="1490740">
              <a:off x="4610724" y="1914909"/>
              <a:ext cx="135345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231"/>
            <p:cNvSpPr>
              <a:spLocks/>
            </p:cNvSpPr>
            <p:nvPr/>
          </p:nvSpPr>
          <p:spPr bwMode="auto">
            <a:xfrm rot="1490740">
              <a:off x="4774328" y="2308861"/>
              <a:ext cx="56181" cy="139175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Oval 232"/>
            <p:cNvSpPr>
              <a:spLocks noChangeArrowheads="1"/>
            </p:cNvSpPr>
            <p:nvPr/>
          </p:nvSpPr>
          <p:spPr bwMode="auto">
            <a:xfrm rot="1490740">
              <a:off x="4799067" y="2195931"/>
              <a:ext cx="118747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233"/>
            <p:cNvSpPr>
              <a:spLocks/>
            </p:cNvSpPr>
            <p:nvPr/>
          </p:nvSpPr>
          <p:spPr bwMode="auto">
            <a:xfrm rot="1490740">
              <a:off x="4811977" y="2337580"/>
              <a:ext cx="88102" cy="132791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234"/>
            <p:cNvSpPr>
              <a:spLocks/>
            </p:cNvSpPr>
            <p:nvPr/>
          </p:nvSpPr>
          <p:spPr bwMode="auto">
            <a:xfrm rot="1490740">
              <a:off x="4709034" y="2289027"/>
              <a:ext cx="84271" cy="132791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235"/>
            <p:cNvSpPr>
              <a:spLocks/>
            </p:cNvSpPr>
            <p:nvPr/>
          </p:nvSpPr>
          <p:spPr bwMode="auto">
            <a:xfrm rot="1490740">
              <a:off x="4627723" y="1474357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5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4 w 189"/>
                <a:gd name="T9" fmla="*/ 187 h 212"/>
                <a:gd name="T10" fmla="*/ 95 w 189"/>
                <a:gd name="T11" fmla="*/ 189 h 212"/>
                <a:gd name="T12" fmla="*/ 121 w 189"/>
                <a:gd name="T13" fmla="*/ 185 h 212"/>
                <a:gd name="T14" fmla="*/ 167 w 189"/>
                <a:gd name="T15" fmla="*/ 212 h 212"/>
                <a:gd name="T16" fmla="*/ 147 w 189"/>
                <a:gd name="T17" fmla="*/ 173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2"/>
                    <a:pt x="147" y="0"/>
                    <a:pt x="95" y="0"/>
                  </a:cubicBezTo>
                  <a:cubicBezTo>
                    <a:pt x="44" y="0"/>
                    <a:pt x="3" y="39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2" y="177"/>
                    <a:pt x="74" y="187"/>
                  </a:cubicBezTo>
                  <a:cubicBezTo>
                    <a:pt x="81" y="188"/>
                    <a:pt x="88" y="189"/>
                    <a:pt x="95" y="189"/>
                  </a:cubicBezTo>
                  <a:cubicBezTo>
                    <a:pt x="104" y="189"/>
                    <a:pt x="113" y="188"/>
                    <a:pt x="121" y="185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73" y="156"/>
                    <a:pt x="189" y="127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236"/>
            <p:cNvSpPr>
              <a:spLocks noEditPoints="1"/>
            </p:cNvSpPr>
            <p:nvPr/>
          </p:nvSpPr>
          <p:spPr bwMode="auto">
            <a:xfrm rot="1490740">
              <a:off x="7120330" y="2253249"/>
              <a:ext cx="246431" cy="254091"/>
            </a:xfrm>
            <a:custGeom>
              <a:avLst/>
              <a:gdLst>
                <a:gd name="T0" fmla="*/ 131 w 179"/>
                <a:gd name="T1" fmla="*/ 174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6 h 184"/>
                <a:gd name="T10" fmla="*/ 129 w 179"/>
                <a:gd name="T11" fmla="*/ 139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39 h 184"/>
                <a:gd name="T18" fmla="*/ 41 w 179"/>
                <a:gd name="T19" fmla="*/ 105 h 184"/>
                <a:gd name="T20" fmla="*/ 103 w 179"/>
                <a:gd name="T21" fmla="*/ 43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7 h 184"/>
                <a:gd name="T30" fmla="*/ 96 w 179"/>
                <a:gd name="T31" fmla="*/ 16 h 184"/>
                <a:gd name="T32" fmla="*/ 20 w 179"/>
                <a:gd name="T33" fmla="*/ 98 h 184"/>
                <a:gd name="T34" fmla="*/ 88 w 179"/>
                <a:gd name="T35" fmla="*/ 167 h 184"/>
                <a:gd name="T36" fmla="*/ 126 w 179"/>
                <a:gd name="T37" fmla="*/ 159 h 184"/>
                <a:gd name="T38" fmla="*/ 131 w 179"/>
                <a:gd name="T39" fmla="*/ 174 h 184"/>
                <a:gd name="T40" fmla="*/ 107 w 179"/>
                <a:gd name="T41" fmla="*/ 65 h 184"/>
                <a:gd name="T42" fmla="*/ 99 w 179"/>
                <a:gd name="T43" fmla="*/ 64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0 h 184"/>
                <a:gd name="T50" fmla="*/ 107 w 179"/>
                <a:gd name="T51" fmla="*/ 6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4"/>
                  </a:moveTo>
                  <a:cubicBezTo>
                    <a:pt x="115" y="181"/>
                    <a:pt x="101" y="184"/>
                    <a:pt x="82" y="184"/>
                  </a:cubicBezTo>
                  <a:cubicBezTo>
                    <a:pt x="39" y="184"/>
                    <a:pt x="0" y="152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6"/>
                  </a:cubicBezTo>
                  <a:cubicBezTo>
                    <a:pt x="179" y="115"/>
                    <a:pt x="157" y="139"/>
                    <a:pt x="129" y="139"/>
                  </a:cubicBezTo>
                  <a:cubicBezTo>
                    <a:pt x="116" y="139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2"/>
                    <a:pt x="85" y="139"/>
                    <a:pt x="71" y="139"/>
                  </a:cubicBezTo>
                  <a:cubicBezTo>
                    <a:pt x="54" y="139"/>
                    <a:pt x="41" y="126"/>
                    <a:pt x="41" y="105"/>
                  </a:cubicBezTo>
                  <a:cubicBezTo>
                    <a:pt x="41" y="72"/>
                    <a:pt x="66" y="43"/>
                    <a:pt x="103" y="43"/>
                  </a:cubicBezTo>
                  <a:cubicBezTo>
                    <a:pt x="115" y="43"/>
                    <a:pt x="128" y="46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4"/>
                    <a:pt x="126" y="121"/>
                    <a:pt x="134" y="122"/>
                  </a:cubicBezTo>
                  <a:cubicBezTo>
                    <a:pt x="145" y="122"/>
                    <a:pt x="159" y="108"/>
                    <a:pt x="159" y="77"/>
                  </a:cubicBezTo>
                  <a:cubicBezTo>
                    <a:pt x="159" y="42"/>
                    <a:pt x="137" y="16"/>
                    <a:pt x="96" y="16"/>
                  </a:cubicBezTo>
                  <a:cubicBezTo>
                    <a:pt x="55" y="16"/>
                    <a:pt x="20" y="48"/>
                    <a:pt x="20" y="98"/>
                  </a:cubicBezTo>
                  <a:cubicBezTo>
                    <a:pt x="20" y="142"/>
                    <a:pt x="48" y="167"/>
                    <a:pt x="88" y="167"/>
                  </a:cubicBezTo>
                  <a:cubicBezTo>
                    <a:pt x="101" y="167"/>
                    <a:pt x="116" y="164"/>
                    <a:pt x="126" y="159"/>
                  </a:cubicBezTo>
                  <a:lnTo>
                    <a:pt x="131" y="174"/>
                  </a:lnTo>
                  <a:close/>
                  <a:moveTo>
                    <a:pt x="107" y="65"/>
                  </a:moveTo>
                  <a:cubicBezTo>
                    <a:pt x="105" y="65"/>
                    <a:pt x="102" y="64"/>
                    <a:pt x="99" y="64"/>
                  </a:cubicBezTo>
                  <a:cubicBezTo>
                    <a:pt x="82" y="64"/>
                    <a:pt x="68" y="81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0"/>
                  </a:cubicBezTo>
                  <a:lnTo>
                    <a:pt x="10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237"/>
            <p:cNvSpPr>
              <a:spLocks/>
            </p:cNvSpPr>
            <p:nvPr/>
          </p:nvSpPr>
          <p:spPr bwMode="auto">
            <a:xfrm rot="1490740">
              <a:off x="4571524" y="2661183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238"/>
            <p:cNvSpPr>
              <a:spLocks noEditPoints="1"/>
            </p:cNvSpPr>
            <p:nvPr/>
          </p:nvSpPr>
          <p:spPr bwMode="auto">
            <a:xfrm rot="1490740">
              <a:off x="4458629" y="2402240"/>
              <a:ext cx="190250" cy="227278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239"/>
            <p:cNvSpPr>
              <a:spLocks/>
            </p:cNvSpPr>
            <p:nvPr/>
          </p:nvSpPr>
          <p:spPr bwMode="auto">
            <a:xfrm rot="1490740">
              <a:off x="6983896" y="2517926"/>
              <a:ext cx="294951" cy="282181"/>
            </a:xfrm>
            <a:custGeom>
              <a:avLst/>
              <a:gdLst>
                <a:gd name="T0" fmla="*/ 67 w 214"/>
                <a:gd name="T1" fmla="*/ 68 h 205"/>
                <a:gd name="T2" fmla="*/ 76 w 214"/>
                <a:gd name="T3" fmla="*/ 61 h 205"/>
                <a:gd name="T4" fmla="*/ 103 w 214"/>
                <a:gd name="T5" fmla="*/ 3 h 205"/>
                <a:gd name="T6" fmla="*/ 109 w 214"/>
                <a:gd name="T7" fmla="*/ 3 h 205"/>
                <a:gd name="T8" fmla="*/ 138 w 214"/>
                <a:gd name="T9" fmla="*/ 60 h 205"/>
                <a:gd name="T10" fmla="*/ 146 w 214"/>
                <a:gd name="T11" fmla="*/ 66 h 205"/>
                <a:gd name="T12" fmla="*/ 210 w 214"/>
                <a:gd name="T13" fmla="*/ 75 h 205"/>
                <a:gd name="T14" fmla="*/ 212 w 214"/>
                <a:gd name="T15" fmla="*/ 80 h 205"/>
                <a:gd name="T16" fmla="*/ 166 w 214"/>
                <a:gd name="T17" fmla="*/ 125 h 205"/>
                <a:gd name="T18" fmla="*/ 163 w 214"/>
                <a:gd name="T19" fmla="*/ 135 h 205"/>
                <a:gd name="T20" fmla="*/ 175 w 214"/>
                <a:gd name="T21" fmla="*/ 198 h 205"/>
                <a:gd name="T22" fmla="*/ 171 w 214"/>
                <a:gd name="T23" fmla="*/ 201 h 205"/>
                <a:gd name="T24" fmla="*/ 114 w 214"/>
                <a:gd name="T25" fmla="*/ 172 h 205"/>
                <a:gd name="T26" fmla="*/ 103 w 214"/>
                <a:gd name="T27" fmla="*/ 172 h 205"/>
                <a:gd name="T28" fmla="*/ 47 w 214"/>
                <a:gd name="T29" fmla="*/ 203 h 205"/>
                <a:gd name="T30" fmla="*/ 42 w 214"/>
                <a:gd name="T31" fmla="*/ 200 h 205"/>
                <a:gd name="T32" fmla="*/ 52 w 214"/>
                <a:gd name="T33" fmla="*/ 137 h 205"/>
                <a:gd name="T34" fmla="*/ 49 w 214"/>
                <a:gd name="T35" fmla="*/ 127 h 205"/>
                <a:gd name="T36" fmla="*/ 3 w 214"/>
                <a:gd name="T37" fmla="*/ 83 h 205"/>
                <a:gd name="T38" fmla="*/ 4 w 214"/>
                <a:gd name="T39" fmla="*/ 78 h 205"/>
                <a:gd name="T40" fmla="*/ 67 w 214"/>
                <a:gd name="T41" fmla="*/ 6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5">
                  <a:moveTo>
                    <a:pt x="67" y="68"/>
                  </a:moveTo>
                  <a:cubicBezTo>
                    <a:pt x="71" y="67"/>
                    <a:pt x="74" y="64"/>
                    <a:pt x="76" y="61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3"/>
                    <a:pt x="143" y="66"/>
                    <a:pt x="146" y="6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3" y="75"/>
                    <a:pt x="214" y="77"/>
                    <a:pt x="212" y="80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4" y="127"/>
                    <a:pt x="163" y="132"/>
                    <a:pt x="163" y="135"/>
                  </a:cubicBezTo>
                  <a:cubicBezTo>
                    <a:pt x="175" y="198"/>
                    <a:pt x="175" y="198"/>
                    <a:pt x="175" y="198"/>
                  </a:cubicBezTo>
                  <a:cubicBezTo>
                    <a:pt x="175" y="201"/>
                    <a:pt x="174" y="203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1"/>
                    <a:pt x="106" y="171"/>
                    <a:pt x="103" y="172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4" y="205"/>
                    <a:pt x="42" y="203"/>
                    <a:pt x="42" y="200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3" y="133"/>
                    <a:pt x="51" y="129"/>
                    <a:pt x="49" y="127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0"/>
                    <a:pt x="1" y="78"/>
                    <a:pt x="4" y="78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240"/>
            <p:cNvSpPr>
              <a:spLocks/>
            </p:cNvSpPr>
            <p:nvPr/>
          </p:nvSpPr>
          <p:spPr bwMode="auto">
            <a:xfrm rot="1490740">
              <a:off x="5968283" y="3481161"/>
              <a:ext cx="209402" cy="195356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241"/>
            <p:cNvSpPr>
              <a:spLocks/>
            </p:cNvSpPr>
            <p:nvPr/>
          </p:nvSpPr>
          <p:spPr bwMode="auto">
            <a:xfrm rot="1490740">
              <a:off x="6038155" y="3748952"/>
              <a:ext cx="111086" cy="126407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242"/>
            <p:cNvSpPr>
              <a:spLocks noEditPoints="1"/>
            </p:cNvSpPr>
            <p:nvPr/>
          </p:nvSpPr>
          <p:spPr bwMode="auto">
            <a:xfrm rot="1490740">
              <a:off x="5253545" y="796997"/>
              <a:ext cx="177481" cy="80441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243"/>
            <p:cNvSpPr>
              <a:spLocks noChangeArrowheads="1"/>
            </p:cNvSpPr>
            <p:nvPr/>
          </p:nvSpPr>
          <p:spPr bwMode="auto">
            <a:xfrm rot="1490740">
              <a:off x="5272668" y="779641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244"/>
            <p:cNvSpPr>
              <a:spLocks noChangeArrowheads="1"/>
            </p:cNvSpPr>
            <p:nvPr/>
          </p:nvSpPr>
          <p:spPr bwMode="auto">
            <a:xfrm rot="1490740">
              <a:off x="5296881" y="791444"/>
              <a:ext cx="22983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245"/>
            <p:cNvSpPr>
              <a:spLocks noChangeArrowheads="1"/>
            </p:cNvSpPr>
            <p:nvPr/>
          </p:nvSpPr>
          <p:spPr bwMode="auto">
            <a:xfrm rot="1490740">
              <a:off x="5322431" y="802979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246"/>
            <p:cNvSpPr>
              <a:spLocks noChangeArrowheads="1"/>
            </p:cNvSpPr>
            <p:nvPr/>
          </p:nvSpPr>
          <p:spPr bwMode="auto">
            <a:xfrm rot="1490740">
              <a:off x="5349140" y="815050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247"/>
            <p:cNvSpPr>
              <a:spLocks noChangeArrowheads="1"/>
            </p:cNvSpPr>
            <p:nvPr/>
          </p:nvSpPr>
          <p:spPr bwMode="auto">
            <a:xfrm rot="1490740">
              <a:off x="5373412" y="826585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248"/>
            <p:cNvSpPr>
              <a:spLocks noChangeArrowheads="1"/>
            </p:cNvSpPr>
            <p:nvPr/>
          </p:nvSpPr>
          <p:spPr bwMode="auto">
            <a:xfrm rot="1490740">
              <a:off x="5072706" y="903948"/>
              <a:ext cx="29368" cy="49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249"/>
            <p:cNvSpPr>
              <a:spLocks noChangeArrowheads="1"/>
            </p:cNvSpPr>
            <p:nvPr/>
          </p:nvSpPr>
          <p:spPr bwMode="auto">
            <a:xfrm rot="1490740">
              <a:off x="5110953" y="904212"/>
              <a:ext cx="29368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250"/>
            <p:cNvSpPr>
              <a:spLocks noChangeArrowheads="1"/>
            </p:cNvSpPr>
            <p:nvPr/>
          </p:nvSpPr>
          <p:spPr bwMode="auto">
            <a:xfrm rot="1490740">
              <a:off x="5149882" y="907180"/>
              <a:ext cx="28090" cy="80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251"/>
            <p:cNvSpPr>
              <a:spLocks noChangeArrowheads="1"/>
            </p:cNvSpPr>
            <p:nvPr/>
          </p:nvSpPr>
          <p:spPr bwMode="auto">
            <a:xfrm rot="1490740">
              <a:off x="5189738" y="900138"/>
              <a:ext cx="28090" cy="104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Rectangle 252"/>
            <p:cNvSpPr>
              <a:spLocks noChangeArrowheads="1"/>
            </p:cNvSpPr>
            <p:nvPr/>
          </p:nvSpPr>
          <p:spPr bwMode="auto">
            <a:xfrm rot="1490740">
              <a:off x="5228463" y="898235"/>
              <a:ext cx="29368" cy="123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253"/>
            <p:cNvSpPr>
              <a:spLocks/>
            </p:cNvSpPr>
            <p:nvPr/>
          </p:nvSpPr>
          <p:spPr bwMode="auto">
            <a:xfrm rot="1490740">
              <a:off x="5412522" y="3088286"/>
              <a:ext cx="108532" cy="120023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254"/>
            <p:cNvSpPr>
              <a:spLocks/>
            </p:cNvSpPr>
            <p:nvPr/>
          </p:nvSpPr>
          <p:spPr bwMode="auto">
            <a:xfrm rot="1490740">
              <a:off x="5469896" y="3087272"/>
              <a:ext cx="14046" cy="35752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255"/>
            <p:cNvSpPr>
              <a:spLocks/>
            </p:cNvSpPr>
            <p:nvPr/>
          </p:nvSpPr>
          <p:spPr bwMode="auto">
            <a:xfrm rot="1490740">
              <a:off x="5474996" y="3185172"/>
              <a:ext cx="34475" cy="22983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256"/>
            <p:cNvSpPr>
              <a:spLocks/>
            </p:cNvSpPr>
            <p:nvPr/>
          </p:nvSpPr>
          <p:spPr bwMode="auto">
            <a:xfrm rot="1490740">
              <a:off x="5297714" y="3372791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257"/>
            <p:cNvSpPr>
              <a:spLocks/>
            </p:cNvSpPr>
            <p:nvPr/>
          </p:nvSpPr>
          <p:spPr bwMode="auto">
            <a:xfrm rot="1490740">
              <a:off x="5905327" y="585433"/>
              <a:ext cx="114916" cy="148114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258"/>
            <p:cNvSpPr>
              <a:spLocks/>
            </p:cNvSpPr>
            <p:nvPr/>
          </p:nvSpPr>
          <p:spPr bwMode="auto">
            <a:xfrm rot="1490740">
              <a:off x="5904559" y="3533077"/>
              <a:ext cx="60012" cy="42135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259"/>
            <p:cNvSpPr>
              <a:spLocks/>
            </p:cNvSpPr>
            <p:nvPr/>
          </p:nvSpPr>
          <p:spPr bwMode="auto">
            <a:xfrm rot="1490740">
              <a:off x="5860978" y="3536009"/>
              <a:ext cx="72780" cy="51074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260"/>
            <p:cNvSpPr>
              <a:spLocks/>
            </p:cNvSpPr>
            <p:nvPr/>
          </p:nvSpPr>
          <p:spPr bwMode="auto">
            <a:xfrm rot="1490740">
              <a:off x="4894071" y="2598513"/>
              <a:ext cx="82995" cy="5745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261"/>
            <p:cNvSpPr>
              <a:spLocks/>
            </p:cNvSpPr>
            <p:nvPr/>
          </p:nvSpPr>
          <p:spPr bwMode="auto">
            <a:xfrm rot="1490740">
              <a:off x="4832326" y="2604132"/>
              <a:ext cx="100871" cy="67672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262"/>
            <p:cNvSpPr>
              <a:spLocks/>
            </p:cNvSpPr>
            <p:nvPr/>
          </p:nvSpPr>
          <p:spPr bwMode="auto">
            <a:xfrm rot="1490740">
              <a:off x="7207311" y="1488866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263"/>
            <p:cNvSpPr>
              <a:spLocks noEditPoints="1"/>
            </p:cNvSpPr>
            <p:nvPr/>
          </p:nvSpPr>
          <p:spPr bwMode="auto">
            <a:xfrm rot="1490740">
              <a:off x="7180969" y="1468259"/>
              <a:ext cx="123854" cy="125130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264"/>
            <p:cNvSpPr>
              <a:spLocks/>
            </p:cNvSpPr>
            <p:nvPr/>
          </p:nvSpPr>
          <p:spPr bwMode="auto">
            <a:xfrm rot="1490740">
              <a:off x="5924424" y="3876629"/>
              <a:ext cx="58735" cy="65118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65"/>
            <p:cNvSpPr>
              <a:spLocks noEditPoints="1"/>
            </p:cNvSpPr>
            <p:nvPr/>
          </p:nvSpPr>
          <p:spPr bwMode="auto">
            <a:xfrm rot="1490740">
              <a:off x="5902240" y="3859643"/>
              <a:ext cx="100871" cy="100870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66"/>
            <p:cNvSpPr>
              <a:spLocks/>
            </p:cNvSpPr>
            <p:nvPr/>
          </p:nvSpPr>
          <p:spPr bwMode="auto">
            <a:xfrm rot="1490740">
              <a:off x="6873535" y="207977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67"/>
            <p:cNvSpPr>
              <a:spLocks/>
            </p:cNvSpPr>
            <p:nvPr/>
          </p:nvSpPr>
          <p:spPr bwMode="auto">
            <a:xfrm rot="1490740">
              <a:off x="6893117" y="2052168"/>
              <a:ext cx="107255" cy="26813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68"/>
            <p:cNvSpPr>
              <a:spLocks/>
            </p:cNvSpPr>
            <p:nvPr/>
          </p:nvSpPr>
          <p:spPr bwMode="auto">
            <a:xfrm rot="1490740">
              <a:off x="6924220" y="2026799"/>
              <a:ext cx="19153" cy="33198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69"/>
            <p:cNvSpPr>
              <a:spLocks/>
            </p:cNvSpPr>
            <p:nvPr/>
          </p:nvSpPr>
          <p:spPr bwMode="auto">
            <a:xfrm rot="1490740">
              <a:off x="6960079" y="2043699"/>
              <a:ext cx="20429" cy="33198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70"/>
            <p:cNvSpPr>
              <a:spLocks/>
            </p:cNvSpPr>
            <p:nvPr/>
          </p:nvSpPr>
          <p:spPr bwMode="auto">
            <a:xfrm rot="1490740">
              <a:off x="5174814" y="2614266"/>
              <a:ext cx="93210" cy="116192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271"/>
            <p:cNvSpPr>
              <a:spLocks/>
            </p:cNvSpPr>
            <p:nvPr/>
          </p:nvSpPr>
          <p:spPr bwMode="auto">
            <a:xfrm rot="1490740">
              <a:off x="5178881" y="2619559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272"/>
            <p:cNvSpPr>
              <a:spLocks/>
            </p:cNvSpPr>
            <p:nvPr/>
          </p:nvSpPr>
          <p:spPr bwMode="auto">
            <a:xfrm rot="1490740">
              <a:off x="5165737" y="2647308"/>
              <a:ext cx="33198" cy="15322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73"/>
            <p:cNvSpPr>
              <a:spLocks/>
            </p:cNvSpPr>
            <p:nvPr/>
          </p:nvSpPr>
          <p:spPr bwMode="auto">
            <a:xfrm rot="1490740">
              <a:off x="5152861" y="2675116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74"/>
            <p:cNvSpPr>
              <a:spLocks noEditPoints="1"/>
            </p:cNvSpPr>
            <p:nvPr/>
          </p:nvSpPr>
          <p:spPr bwMode="auto">
            <a:xfrm rot="1490740">
              <a:off x="6227844" y="3464924"/>
              <a:ext cx="103425" cy="98316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75"/>
            <p:cNvSpPr>
              <a:spLocks noEditPoints="1"/>
            </p:cNvSpPr>
            <p:nvPr/>
          </p:nvSpPr>
          <p:spPr bwMode="auto">
            <a:xfrm rot="1490740">
              <a:off x="4448382" y="1841177"/>
              <a:ext cx="137899" cy="178758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76"/>
            <p:cNvSpPr>
              <a:spLocks noEditPoints="1"/>
            </p:cNvSpPr>
            <p:nvPr/>
          </p:nvSpPr>
          <p:spPr bwMode="auto">
            <a:xfrm rot="1490740">
              <a:off x="4934903" y="981968"/>
              <a:ext cx="185142" cy="164712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277"/>
            <p:cNvSpPr>
              <a:spLocks noEditPoints="1"/>
            </p:cNvSpPr>
            <p:nvPr/>
          </p:nvSpPr>
          <p:spPr bwMode="auto">
            <a:xfrm rot="1490740">
              <a:off x="6110675" y="4035676"/>
              <a:ext cx="53627" cy="53627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Oval 278"/>
            <p:cNvSpPr>
              <a:spLocks noChangeArrowheads="1"/>
            </p:cNvSpPr>
            <p:nvPr/>
          </p:nvSpPr>
          <p:spPr bwMode="auto">
            <a:xfrm rot="1490740">
              <a:off x="5834948" y="3834226"/>
              <a:ext cx="16599" cy="1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79"/>
            <p:cNvSpPr>
              <a:spLocks/>
            </p:cNvSpPr>
            <p:nvPr/>
          </p:nvSpPr>
          <p:spPr bwMode="auto">
            <a:xfrm rot="1490740">
              <a:off x="5847649" y="3798477"/>
              <a:ext cx="62566" cy="67672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280"/>
            <p:cNvSpPr>
              <a:spLocks/>
            </p:cNvSpPr>
            <p:nvPr/>
          </p:nvSpPr>
          <p:spPr bwMode="auto">
            <a:xfrm rot="1490740">
              <a:off x="5843375" y="3817881"/>
              <a:ext cx="33198" cy="40859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281"/>
            <p:cNvSpPr>
              <a:spLocks noEditPoints="1"/>
            </p:cNvSpPr>
            <p:nvPr/>
          </p:nvSpPr>
          <p:spPr bwMode="auto">
            <a:xfrm rot="1490740">
              <a:off x="6977152" y="2952991"/>
              <a:ext cx="135345" cy="135345"/>
            </a:xfrm>
            <a:custGeom>
              <a:avLst/>
              <a:gdLst>
                <a:gd name="T0" fmla="*/ 75 w 98"/>
                <a:gd name="T1" fmla="*/ 15 h 98"/>
                <a:gd name="T2" fmla="*/ 59 w 98"/>
                <a:gd name="T3" fmla="*/ 10 h 98"/>
                <a:gd name="T4" fmla="*/ 57 w 98"/>
                <a:gd name="T5" fmla="*/ 3 h 98"/>
                <a:gd name="T6" fmla="*/ 45 w 98"/>
                <a:gd name="T7" fmla="*/ 0 h 98"/>
                <a:gd name="T8" fmla="*/ 43 w 98"/>
                <a:gd name="T9" fmla="*/ 7 h 98"/>
                <a:gd name="T10" fmla="*/ 29 w 98"/>
                <a:gd name="T11" fmla="*/ 14 h 98"/>
                <a:gd name="T12" fmla="*/ 23 w 98"/>
                <a:gd name="T13" fmla="*/ 10 h 98"/>
                <a:gd name="T14" fmla="*/ 13 w 98"/>
                <a:gd name="T15" fmla="*/ 16 h 98"/>
                <a:gd name="T16" fmla="*/ 15 w 98"/>
                <a:gd name="T17" fmla="*/ 23 h 98"/>
                <a:gd name="T18" fmla="*/ 10 w 98"/>
                <a:gd name="T19" fmla="*/ 39 h 98"/>
                <a:gd name="T20" fmla="*/ 3 w 98"/>
                <a:gd name="T21" fmla="*/ 41 h 98"/>
                <a:gd name="T22" fmla="*/ 0 w 98"/>
                <a:gd name="T23" fmla="*/ 53 h 98"/>
                <a:gd name="T24" fmla="*/ 7 w 98"/>
                <a:gd name="T25" fmla="*/ 55 h 98"/>
                <a:gd name="T26" fmla="*/ 14 w 98"/>
                <a:gd name="T27" fmla="*/ 69 h 98"/>
                <a:gd name="T28" fmla="*/ 10 w 98"/>
                <a:gd name="T29" fmla="*/ 75 h 98"/>
                <a:gd name="T30" fmla="*/ 16 w 98"/>
                <a:gd name="T31" fmla="*/ 85 h 98"/>
                <a:gd name="T32" fmla="*/ 23 w 98"/>
                <a:gd name="T33" fmla="*/ 82 h 98"/>
                <a:gd name="T34" fmla="*/ 39 w 98"/>
                <a:gd name="T35" fmla="*/ 88 h 98"/>
                <a:gd name="T36" fmla="*/ 41 w 98"/>
                <a:gd name="T37" fmla="*/ 95 h 98"/>
                <a:gd name="T38" fmla="*/ 53 w 98"/>
                <a:gd name="T39" fmla="*/ 98 h 98"/>
                <a:gd name="T40" fmla="*/ 55 w 98"/>
                <a:gd name="T41" fmla="*/ 91 h 98"/>
                <a:gd name="T42" fmla="*/ 69 w 98"/>
                <a:gd name="T43" fmla="*/ 84 h 98"/>
                <a:gd name="T44" fmla="*/ 75 w 98"/>
                <a:gd name="T45" fmla="*/ 88 h 98"/>
                <a:gd name="T46" fmla="*/ 85 w 98"/>
                <a:gd name="T47" fmla="*/ 81 h 98"/>
                <a:gd name="T48" fmla="*/ 83 w 98"/>
                <a:gd name="T49" fmla="*/ 75 h 98"/>
                <a:gd name="T50" fmla="*/ 88 w 98"/>
                <a:gd name="T51" fmla="*/ 59 h 98"/>
                <a:gd name="T52" fmla="*/ 95 w 98"/>
                <a:gd name="T53" fmla="*/ 57 h 98"/>
                <a:gd name="T54" fmla="*/ 98 w 98"/>
                <a:gd name="T55" fmla="*/ 45 h 98"/>
                <a:gd name="T56" fmla="*/ 91 w 98"/>
                <a:gd name="T57" fmla="*/ 43 h 98"/>
                <a:gd name="T58" fmla="*/ 84 w 98"/>
                <a:gd name="T59" fmla="*/ 29 h 98"/>
                <a:gd name="T60" fmla="*/ 88 w 98"/>
                <a:gd name="T61" fmla="*/ 23 h 98"/>
                <a:gd name="T62" fmla="*/ 81 w 98"/>
                <a:gd name="T63" fmla="*/ 13 h 98"/>
                <a:gd name="T64" fmla="*/ 64 w 98"/>
                <a:gd name="T65" fmla="*/ 65 h 98"/>
                <a:gd name="T66" fmla="*/ 34 w 98"/>
                <a:gd name="T67" fmla="*/ 33 h 98"/>
                <a:gd name="T68" fmla="*/ 64 w 98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8">
                  <a:moveTo>
                    <a:pt x="78" y="12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3" y="16"/>
                    <a:pt x="72" y="16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7" y="8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8"/>
                    <a:pt x="42" y="9"/>
                    <a:pt x="40" y="9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6" y="14"/>
                    <a:pt x="26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9"/>
                    <a:pt x="13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5"/>
                    <a:pt x="16" y="2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40"/>
                    <a:pt x="8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5"/>
                    <a:pt x="9" y="56"/>
                    <a:pt x="10" y="5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0"/>
                    <a:pt x="14" y="71"/>
                    <a:pt x="13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9" y="76"/>
                    <a:pt x="9" y="77"/>
                    <a:pt x="10" y="7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9" y="86"/>
                    <a:pt x="19" y="85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1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89"/>
                    <a:pt x="41" y="9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2" y="97"/>
                    <a:pt x="43" y="97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4" y="98"/>
                    <a:pt x="55" y="97"/>
                    <a:pt x="55" y="96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0"/>
                    <a:pt x="56" y="88"/>
                    <a:pt x="57" y="88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2" y="84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8"/>
                    <a:pt x="78" y="89"/>
                    <a:pt x="78" y="88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6" y="80"/>
                    <a:pt x="86" y="79"/>
                    <a:pt x="85" y="78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2" y="74"/>
                    <a:pt x="82" y="72"/>
                    <a:pt x="82" y="7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90" y="57"/>
                    <a:pt x="91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4"/>
                    <a:pt x="97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3"/>
                    <a:pt x="89" y="42"/>
                    <a:pt x="88" y="41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4" y="26"/>
                    <a:pt x="85" y="25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9" y="20"/>
                    <a:pt x="88" y="19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2"/>
                    <a:pt x="79" y="12"/>
                    <a:pt x="78" y="12"/>
                  </a:cubicBezTo>
                  <a:close/>
                  <a:moveTo>
                    <a:pt x="64" y="65"/>
                  </a:moveTo>
                  <a:cubicBezTo>
                    <a:pt x="55" y="73"/>
                    <a:pt x="41" y="73"/>
                    <a:pt x="33" y="64"/>
                  </a:cubicBezTo>
                  <a:cubicBezTo>
                    <a:pt x="25" y="55"/>
                    <a:pt x="25" y="41"/>
                    <a:pt x="34" y="33"/>
                  </a:cubicBezTo>
                  <a:cubicBezTo>
                    <a:pt x="43" y="25"/>
                    <a:pt x="57" y="25"/>
                    <a:pt x="65" y="34"/>
                  </a:cubicBezTo>
                  <a:cubicBezTo>
                    <a:pt x="73" y="43"/>
                    <a:pt x="73" y="57"/>
                    <a:pt x="64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82"/>
            <p:cNvSpPr>
              <a:spLocks noEditPoints="1"/>
            </p:cNvSpPr>
            <p:nvPr/>
          </p:nvSpPr>
          <p:spPr bwMode="auto">
            <a:xfrm rot="1490740">
              <a:off x="4572208" y="1440828"/>
              <a:ext cx="79164" cy="79164"/>
            </a:xfrm>
            <a:custGeom>
              <a:avLst/>
              <a:gdLst>
                <a:gd name="T0" fmla="*/ 44 w 57"/>
                <a:gd name="T1" fmla="*/ 9 h 57"/>
                <a:gd name="T2" fmla="*/ 34 w 57"/>
                <a:gd name="T3" fmla="*/ 6 h 57"/>
                <a:gd name="T4" fmla="*/ 33 w 57"/>
                <a:gd name="T5" fmla="*/ 2 h 57"/>
                <a:gd name="T6" fmla="*/ 27 w 57"/>
                <a:gd name="T7" fmla="*/ 0 h 57"/>
                <a:gd name="T8" fmla="*/ 25 w 57"/>
                <a:gd name="T9" fmla="*/ 4 h 57"/>
                <a:gd name="T10" fmla="*/ 17 w 57"/>
                <a:gd name="T11" fmla="*/ 8 h 57"/>
                <a:gd name="T12" fmla="*/ 13 w 57"/>
                <a:gd name="T13" fmla="*/ 6 h 57"/>
                <a:gd name="T14" fmla="*/ 7 w 57"/>
                <a:gd name="T15" fmla="*/ 9 h 57"/>
                <a:gd name="T16" fmla="*/ 9 w 57"/>
                <a:gd name="T17" fmla="*/ 13 h 57"/>
                <a:gd name="T18" fmla="*/ 6 w 57"/>
                <a:gd name="T19" fmla="*/ 23 h 57"/>
                <a:gd name="T20" fmla="*/ 2 w 57"/>
                <a:gd name="T21" fmla="*/ 24 h 57"/>
                <a:gd name="T22" fmla="*/ 0 w 57"/>
                <a:gd name="T23" fmla="*/ 31 h 57"/>
                <a:gd name="T24" fmla="*/ 4 w 57"/>
                <a:gd name="T25" fmla="*/ 32 h 57"/>
                <a:gd name="T26" fmla="*/ 8 w 57"/>
                <a:gd name="T27" fmla="*/ 40 h 57"/>
                <a:gd name="T28" fmla="*/ 6 w 57"/>
                <a:gd name="T29" fmla="*/ 44 h 57"/>
                <a:gd name="T30" fmla="*/ 10 w 57"/>
                <a:gd name="T31" fmla="*/ 50 h 57"/>
                <a:gd name="T32" fmla="*/ 13 w 57"/>
                <a:gd name="T33" fmla="*/ 48 h 57"/>
                <a:gd name="T34" fmla="*/ 23 w 57"/>
                <a:gd name="T35" fmla="*/ 51 h 57"/>
                <a:gd name="T36" fmla="*/ 24 w 57"/>
                <a:gd name="T37" fmla="*/ 55 h 57"/>
                <a:gd name="T38" fmla="*/ 31 w 57"/>
                <a:gd name="T39" fmla="*/ 57 h 57"/>
                <a:gd name="T40" fmla="*/ 32 w 57"/>
                <a:gd name="T41" fmla="*/ 53 h 57"/>
                <a:gd name="T42" fmla="*/ 40 w 57"/>
                <a:gd name="T43" fmla="*/ 49 h 57"/>
                <a:gd name="T44" fmla="*/ 44 w 57"/>
                <a:gd name="T45" fmla="*/ 51 h 57"/>
                <a:gd name="T46" fmla="*/ 50 w 57"/>
                <a:gd name="T47" fmla="*/ 48 h 57"/>
                <a:gd name="T48" fmla="*/ 48 w 57"/>
                <a:gd name="T49" fmla="*/ 44 h 57"/>
                <a:gd name="T50" fmla="*/ 52 w 57"/>
                <a:gd name="T51" fmla="*/ 34 h 57"/>
                <a:gd name="T52" fmla="*/ 56 w 57"/>
                <a:gd name="T53" fmla="*/ 33 h 57"/>
                <a:gd name="T54" fmla="*/ 57 w 57"/>
                <a:gd name="T55" fmla="*/ 26 h 57"/>
                <a:gd name="T56" fmla="*/ 53 w 57"/>
                <a:gd name="T57" fmla="*/ 25 h 57"/>
                <a:gd name="T58" fmla="*/ 49 w 57"/>
                <a:gd name="T59" fmla="*/ 17 h 57"/>
                <a:gd name="T60" fmla="*/ 51 w 57"/>
                <a:gd name="T61" fmla="*/ 13 h 57"/>
                <a:gd name="T62" fmla="*/ 48 w 57"/>
                <a:gd name="T63" fmla="*/ 7 h 57"/>
                <a:gd name="T64" fmla="*/ 37 w 57"/>
                <a:gd name="T65" fmla="*/ 38 h 57"/>
                <a:gd name="T66" fmla="*/ 20 w 57"/>
                <a:gd name="T67" fmla="*/ 19 h 57"/>
                <a:gd name="T68" fmla="*/ 37 w 57"/>
                <a:gd name="T69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7">
                  <a:moveTo>
                    <a:pt x="46" y="7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3" y="9"/>
                    <a:pt x="4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3" y="5"/>
                    <a:pt x="33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5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4" y="5"/>
                    <a:pt x="24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4"/>
                    <a:pt x="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8" y="42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5"/>
                    <a:pt x="6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2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5" y="57"/>
                    <a:pt x="2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2"/>
                    <a:pt x="33" y="52"/>
                    <a:pt x="34" y="52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5" y="52"/>
                    <a:pt x="45" y="52"/>
                    <a:pt x="46" y="5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3"/>
                    <a:pt x="48" y="42"/>
                    <a:pt x="48" y="42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3" y="33"/>
                    <a:pt x="5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7" y="33"/>
                    <a:pt x="57" y="32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5"/>
                    <a:pt x="56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5"/>
                    <a:pt x="50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2" y="12"/>
                    <a:pt x="51" y="1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6" y="7"/>
                    <a:pt x="46" y="7"/>
                  </a:cubicBezTo>
                  <a:close/>
                  <a:moveTo>
                    <a:pt x="37" y="38"/>
                  </a:moveTo>
                  <a:cubicBezTo>
                    <a:pt x="32" y="43"/>
                    <a:pt x="24" y="42"/>
                    <a:pt x="19" y="37"/>
                  </a:cubicBezTo>
                  <a:cubicBezTo>
                    <a:pt x="14" y="32"/>
                    <a:pt x="15" y="24"/>
                    <a:pt x="20" y="19"/>
                  </a:cubicBezTo>
                  <a:cubicBezTo>
                    <a:pt x="25" y="14"/>
                    <a:pt x="33" y="15"/>
                    <a:pt x="38" y="20"/>
                  </a:cubicBezTo>
                  <a:cubicBezTo>
                    <a:pt x="43" y="25"/>
                    <a:pt x="43" y="33"/>
                    <a:pt x="37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83"/>
            <p:cNvSpPr>
              <a:spLocks noEditPoints="1"/>
            </p:cNvSpPr>
            <p:nvPr/>
          </p:nvSpPr>
          <p:spPr bwMode="auto">
            <a:xfrm rot="1490740">
              <a:off x="4504166" y="1661269"/>
              <a:ext cx="151944" cy="136622"/>
            </a:xfrm>
            <a:custGeom>
              <a:avLst/>
              <a:gdLst>
                <a:gd name="T0" fmla="*/ 110 w 110"/>
                <a:gd name="T1" fmla="*/ 56 h 99"/>
                <a:gd name="T2" fmla="*/ 57 w 110"/>
                <a:gd name="T3" fmla="*/ 1 h 99"/>
                <a:gd name="T4" fmla="*/ 1 w 110"/>
                <a:gd name="T5" fmla="*/ 53 h 99"/>
                <a:gd name="T6" fmla="*/ 1 w 110"/>
                <a:gd name="T7" fmla="*/ 53 h 99"/>
                <a:gd name="T8" fmla="*/ 0 w 110"/>
                <a:gd name="T9" fmla="*/ 81 h 99"/>
                <a:gd name="T10" fmla="*/ 10 w 110"/>
                <a:gd name="T11" fmla="*/ 81 h 99"/>
                <a:gd name="T12" fmla="*/ 10 w 110"/>
                <a:gd name="T13" fmla="*/ 53 h 99"/>
                <a:gd name="T14" fmla="*/ 10 w 110"/>
                <a:gd name="T15" fmla="*/ 53 h 99"/>
                <a:gd name="T16" fmla="*/ 57 w 110"/>
                <a:gd name="T17" fmla="*/ 10 h 99"/>
                <a:gd name="T18" fmla="*/ 101 w 110"/>
                <a:gd name="T19" fmla="*/ 55 h 99"/>
                <a:gd name="T20" fmla="*/ 101 w 110"/>
                <a:gd name="T21" fmla="*/ 55 h 99"/>
                <a:gd name="T22" fmla="*/ 100 w 110"/>
                <a:gd name="T23" fmla="*/ 83 h 99"/>
                <a:gd name="T24" fmla="*/ 110 w 110"/>
                <a:gd name="T25" fmla="*/ 83 h 99"/>
                <a:gd name="T26" fmla="*/ 110 w 110"/>
                <a:gd name="T27" fmla="*/ 56 h 99"/>
                <a:gd name="T28" fmla="*/ 33 w 110"/>
                <a:gd name="T29" fmla="*/ 58 h 99"/>
                <a:gd name="T30" fmla="*/ 16 w 110"/>
                <a:gd name="T31" fmla="*/ 57 h 99"/>
                <a:gd name="T32" fmla="*/ 14 w 110"/>
                <a:gd name="T33" fmla="*/ 60 h 99"/>
                <a:gd name="T34" fmla="*/ 13 w 110"/>
                <a:gd name="T35" fmla="*/ 95 h 99"/>
                <a:gd name="T36" fmla="*/ 16 w 110"/>
                <a:gd name="T37" fmla="*/ 98 h 99"/>
                <a:gd name="T38" fmla="*/ 32 w 110"/>
                <a:gd name="T39" fmla="*/ 98 h 99"/>
                <a:gd name="T40" fmla="*/ 35 w 110"/>
                <a:gd name="T41" fmla="*/ 95 h 99"/>
                <a:gd name="T42" fmla="*/ 35 w 110"/>
                <a:gd name="T43" fmla="*/ 60 h 99"/>
                <a:gd name="T44" fmla="*/ 33 w 110"/>
                <a:gd name="T45" fmla="*/ 58 h 99"/>
                <a:gd name="T46" fmla="*/ 94 w 110"/>
                <a:gd name="T47" fmla="*/ 59 h 99"/>
                <a:gd name="T48" fmla="*/ 78 w 110"/>
                <a:gd name="T49" fmla="*/ 59 h 99"/>
                <a:gd name="T50" fmla="*/ 75 w 110"/>
                <a:gd name="T51" fmla="*/ 61 h 99"/>
                <a:gd name="T52" fmla="*/ 74 w 110"/>
                <a:gd name="T53" fmla="*/ 96 h 99"/>
                <a:gd name="T54" fmla="*/ 77 w 110"/>
                <a:gd name="T55" fmla="*/ 99 h 99"/>
                <a:gd name="T56" fmla="*/ 93 w 110"/>
                <a:gd name="T57" fmla="*/ 99 h 99"/>
                <a:gd name="T58" fmla="*/ 96 w 110"/>
                <a:gd name="T59" fmla="*/ 97 h 99"/>
                <a:gd name="T60" fmla="*/ 97 w 110"/>
                <a:gd name="T61" fmla="*/ 62 h 99"/>
                <a:gd name="T62" fmla="*/ 94 w 110"/>
                <a:gd name="T63" fmla="*/ 5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99">
                  <a:moveTo>
                    <a:pt x="110" y="56"/>
                  </a:moveTo>
                  <a:cubicBezTo>
                    <a:pt x="110" y="26"/>
                    <a:pt x="87" y="1"/>
                    <a:pt x="57" y="1"/>
                  </a:cubicBezTo>
                  <a:cubicBezTo>
                    <a:pt x="27" y="0"/>
                    <a:pt x="2" y="2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29"/>
                    <a:pt x="32" y="9"/>
                    <a:pt x="57" y="10"/>
                  </a:cubicBezTo>
                  <a:cubicBezTo>
                    <a:pt x="81" y="11"/>
                    <a:pt x="101" y="31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5" y="57"/>
                    <a:pt x="14" y="58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6"/>
                    <a:pt x="14" y="97"/>
                    <a:pt x="16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5" y="99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284"/>
            <p:cNvSpPr>
              <a:spLocks/>
            </p:cNvSpPr>
            <p:nvPr/>
          </p:nvSpPr>
          <p:spPr bwMode="auto">
            <a:xfrm rot="1490740">
              <a:off x="5595061" y="3364221"/>
              <a:ext cx="84271" cy="93209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285"/>
            <p:cNvSpPr>
              <a:spLocks noEditPoints="1"/>
            </p:cNvSpPr>
            <p:nvPr/>
          </p:nvSpPr>
          <p:spPr bwMode="auto">
            <a:xfrm rot="1490740">
              <a:off x="5365533" y="692660"/>
              <a:ext cx="137899" cy="94486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86"/>
            <p:cNvSpPr>
              <a:spLocks noEditPoints="1"/>
            </p:cNvSpPr>
            <p:nvPr/>
          </p:nvSpPr>
          <p:spPr bwMode="auto">
            <a:xfrm rot="1490740">
              <a:off x="4812983" y="2974602"/>
              <a:ext cx="137899" cy="165989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87"/>
            <p:cNvSpPr>
              <a:spLocks/>
            </p:cNvSpPr>
            <p:nvPr/>
          </p:nvSpPr>
          <p:spPr bwMode="auto">
            <a:xfrm rot="1490740">
              <a:off x="4526868" y="208468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88"/>
            <p:cNvSpPr>
              <a:spLocks/>
            </p:cNvSpPr>
            <p:nvPr/>
          </p:nvSpPr>
          <p:spPr bwMode="auto">
            <a:xfrm rot="1490740">
              <a:off x="4560411" y="2100508"/>
              <a:ext cx="21707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289"/>
            <p:cNvSpPr>
              <a:spLocks/>
            </p:cNvSpPr>
            <p:nvPr/>
          </p:nvSpPr>
          <p:spPr bwMode="auto">
            <a:xfrm rot="1490740">
              <a:off x="4595230" y="2116334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90"/>
            <p:cNvSpPr>
              <a:spLocks/>
            </p:cNvSpPr>
            <p:nvPr/>
          </p:nvSpPr>
          <p:spPr bwMode="auto">
            <a:xfrm rot="1490740">
              <a:off x="4628831" y="2131893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91"/>
            <p:cNvSpPr>
              <a:spLocks/>
            </p:cNvSpPr>
            <p:nvPr/>
          </p:nvSpPr>
          <p:spPr bwMode="auto">
            <a:xfrm rot="1490740">
              <a:off x="4662432" y="214745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92"/>
            <p:cNvSpPr>
              <a:spLocks noEditPoints="1"/>
            </p:cNvSpPr>
            <p:nvPr/>
          </p:nvSpPr>
          <p:spPr bwMode="auto">
            <a:xfrm rot="1490740">
              <a:off x="4447968" y="2129206"/>
              <a:ext cx="251538" cy="182588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Rectangle 293"/>
            <p:cNvSpPr>
              <a:spLocks noChangeArrowheads="1"/>
            </p:cNvSpPr>
            <p:nvPr/>
          </p:nvSpPr>
          <p:spPr bwMode="auto">
            <a:xfrm rot="1490740">
              <a:off x="4501776" y="2153903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Rectangle 294"/>
            <p:cNvSpPr>
              <a:spLocks noChangeArrowheads="1"/>
            </p:cNvSpPr>
            <p:nvPr/>
          </p:nvSpPr>
          <p:spPr bwMode="auto">
            <a:xfrm rot="1490740">
              <a:off x="4536595" y="2169729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Rectangle 295"/>
            <p:cNvSpPr>
              <a:spLocks noChangeArrowheads="1"/>
            </p:cNvSpPr>
            <p:nvPr/>
          </p:nvSpPr>
          <p:spPr bwMode="auto">
            <a:xfrm rot="1490740">
              <a:off x="4571355" y="218582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96"/>
            <p:cNvSpPr>
              <a:spLocks noChangeArrowheads="1"/>
            </p:cNvSpPr>
            <p:nvPr/>
          </p:nvSpPr>
          <p:spPr bwMode="auto">
            <a:xfrm rot="1490740">
              <a:off x="4606055" y="2202188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97"/>
            <p:cNvSpPr>
              <a:spLocks noChangeArrowheads="1"/>
            </p:cNvSpPr>
            <p:nvPr/>
          </p:nvSpPr>
          <p:spPr bwMode="auto">
            <a:xfrm rot="1490740">
              <a:off x="4640874" y="221801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298"/>
            <p:cNvSpPr>
              <a:spLocks noChangeArrowheads="1"/>
            </p:cNvSpPr>
            <p:nvPr/>
          </p:nvSpPr>
          <p:spPr bwMode="auto">
            <a:xfrm rot="1490740">
              <a:off x="4486486" y="2186286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299"/>
            <p:cNvSpPr>
              <a:spLocks noChangeArrowheads="1"/>
            </p:cNvSpPr>
            <p:nvPr/>
          </p:nvSpPr>
          <p:spPr bwMode="auto">
            <a:xfrm rot="1490740">
              <a:off x="4521305" y="2202113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Rectangle 300"/>
            <p:cNvSpPr>
              <a:spLocks noChangeArrowheads="1"/>
            </p:cNvSpPr>
            <p:nvPr/>
          </p:nvSpPr>
          <p:spPr bwMode="auto">
            <a:xfrm rot="1490740">
              <a:off x="4556064" y="221820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Rectangle 301"/>
            <p:cNvSpPr>
              <a:spLocks noChangeArrowheads="1"/>
            </p:cNvSpPr>
            <p:nvPr/>
          </p:nvSpPr>
          <p:spPr bwMode="auto">
            <a:xfrm rot="1490740">
              <a:off x="4590765" y="2234571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Rectangle 302"/>
            <p:cNvSpPr>
              <a:spLocks noChangeArrowheads="1"/>
            </p:cNvSpPr>
            <p:nvPr/>
          </p:nvSpPr>
          <p:spPr bwMode="auto">
            <a:xfrm rot="1490740">
              <a:off x="4625584" y="225039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Rectangle 303"/>
            <p:cNvSpPr>
              <a:spLocks noChangeArrowheads="1"/>
            </p:cNvSpPr>
            <p:nvPr/>
          </p:nvSpPr>
          <p:spPr bwMode="auto">
            <a:xfrm rot="1490740">
              <a:off x="4471196" y="2219946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Rectangle 304"/>
            <p:cNvSpPr>
              <a:spLocks noChangeArrowheads="1"/>
            </p:cNvSpPr>
            <p:nvPr/>
          </p:nvSpPr>
          <p:spPr bwMode="auto">
            <a:xfrm rot="1490740">
              <a:off x="4506015" y="2235773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Rectangle 305"/>
            <p:cNvSpPr>
              <a:spLocks noChangeArrowheads="1"/>
            </p:cNvSpPr>
            <p:nvPr/>
          </p:nvSpPr>
          <p:spPr bwMode="auto">
            <a:xfrm rot="1490740">
              <a:off x="4540774" y="2251868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Rectangle 306"/>
            <p:cNvSpPr>
              <a:spLocks noChangeArrowheads="1"/>
            </p:cNvSpPr>
            <p:nvPr/>
          </p:nvSpPr>
          <p:spPr bwMode="auto">
            <a:xfrm rot="1490740">
              <a:off x="4575475" y="2268231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Rectangle 307"/>
            <p:cNvSpPr>
              <a:spLocks noChangeArrowheads="1"/>
            </p:cNvSpPr>
            <p:nvPr/>
          </p:nvSpPr>
          <p:spPr bwMode="auto">
            <a:xfrm rot="1490740">
              <a:off x="4610294" y="2284057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308"/>
            <p:cNvSpPr>
              <a:spLocks/>
            </p:cNvSpPr>
            <p:nvPr/>
          </p:nvSpPr>
          <p:spPr bwMode="auto">
            <a:xfrm rot="1490740">
              <a:off x="6137031" y="3276408"/>
              <a:ext cx="86825" cy="171097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309"/>
            <p:cNvSpPr>
              <a:spLocks/>
            </p:cNvSpPr>
            <p:nvPr/>
          </p:nvSpPr>
          <p:spPr bwMode="auto">
            <a:xfrm rot="1490740">
              <a:off x="4537239" y="1547348"/>
              <a:ext cx="51074" cy="102147"/>
            </a:xfrm>
            <a:custGeom>
              <a:avLst/>
              <a:gdLst>
                <a:gd name="T0" fmla="*/ 14 w 37"/>
                <a:gd name="T1" fmla="*/ 74 h 74"/>
                <a:gd name="T2" fmla="*/ 14 w 37"/>
                <a:gd name="T3" fmla="*/ 65 h 74"/>
                <a:gd name="T4" fmla="*/ 0 w 37"/>
                <a:gd name="T5" fmla="*/ 61 h 74"/>
                <a:gd name="T6" fmla="*/ 2 w 37"/>
                <a:gd name="T7" fmla="*/ 52 h 74"/>
                <a:gd name="T8" fmla="*/ 16 w 37"/>
                <a:gd name="T9" fmla="*/ 57 h 74"/>
                <a:gd name="T10" fmla="*/ 26 w 37"/>
                <a:gd name="T11" fmla="*/ 50 h 74"/>
                <a:gd name="T12" fmla="*/ 16 w 37"/>
                <a:gd name="T13" fmla="*/ 40 h 74"/>
                <a:gd name="T14" fmla="*/ 1 w 37"/>
                <a:gd name="T15" fmla="*/ 24 h 74"/>
                <a:gd name="T16" fmla="*/ 15 w 37"/>
                <a:gd name="T17" fmla="*/ 9 h 74"/>
                <a:gd name="T18" fmla="*/ 15 w 37"/>
                <a:gd name="T19" fmla="*/ 0 h 74"/>
                <a:gd name="T20" fmla="*/ 23 w 37"/>
                <a:gd name="T21" fmla="*/ 0 h 74"/>
                <a:gd name="T22" fmla="*/ 22 w 37"/>
                <a:gd name="T23" fmla="*/ 9 h 74"/>
                <a:gd name="T24" fmla="*/ 35 w 37"/>
                <a:gd name="T25" fmla="*/ 12 h 74"/>
                <a:gd name="T26" fmla="*/ 32 w 37"/>
                <a:gd name="T27" fmla="*/ 20 h 74"/>
                <a:gd name="T28" fmla="*/ 20 w 37"/>
                <a:gd name="T29" fmla="*/ 17 h 74"/>
                <a:gd name="T30" fmla="*/ 12 w 37"/>
                <a:gd name="T31" fmla="*/ 23 h 74"/>
                <a:gd name="T32" fmla="*/ 22 w 37"/>
                <a:gd name="T33" fmla="*/ 32 h 74"/>
                <a:gd name="T34" fmla="*/ 37 w 37"/>
                <a:gd name="T35" fmla="*/ 49 h 74"/>
                <a:gd name="T36" fmla="*/ 21 w 37"/>
                <a:gd name="T37" fmla="*/ 64 h 74"/>
                <a:gd name="T38" fmla="*/ 21 w 37"/>
                <a:gd name="T39" fmla="*/ 74 h 74"/>
                <a:gd name="T40" fmla="*/ 14 w 37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74">
                  <a:moveTo>
                    <a:pt x="14" y="74"/>
                  </a:moveTo>
                  <a:cubicBezTo>
                    <a:pt x="14" y="65"/>
                    <a:pt x="14" y="65"/>
                    <a:pt x="14" y="65"/>
                  </a:cubicBezTo>
                  <a:cubicBezTo>
                    <a:pt x="8" y="65"/>
                    <a:pt x="3" y="63"/>
                    <a:pt x="0" y="6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6" y="55"/>
                    <a:pt x="11" y="57"/>
                    <a:pt x="16" y="57"/>
                  </a:cubicBezTo>
                  <a:cubicBezTo>
                    <a:pt x="22" y="57"/>
                    <a:pt x="26" y="54"/>
                    <a:pt x="26" y="50"/>
                  </a:cubicBezTo>
                  <a:cubicBezTo>
                    <a:pt x="26" y="46"/>
                    <a:pt x="23" y="43"/>
                    <a:pt x="16" y="40"/>
                  </a:cubicBezTo>
                  <a:cubicBezTo>
                    <a:pt x="7" y="37"/>
                    <a:pt x="0" y="33"/>
                    <a:pt x="1" y="24"/>
                  </a:cubicBezTo>
                  <a:cubicBezTo>
                    <a:pt x="1" y="17"/>
                    <a:pt x="6" y="11"/>
                    <a:pt x="15" y="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8" y="9"/>
                    <a:pt x="32" y="10"/>
                    <a:pt x="35" y="1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19"/>
                    <a:pt x="26" y="17"/>
                    <a:pt x="20" y="17"/>
                  </a:cubicBezTo>
                  <a:cubicBezTo>
                    <a:pt x="14" y="17"/>
                    <a:pt x="12" y="20"/>
                    <a:pt x="12" y="23"/>
                  </a:cubicBezTo>
                  <a:cubicBezTo>
                    <a:pt x="12" y="27"/>
                    <a:pt x="15" y="29"/>
                    <a:pt x="22" y="32"/>
                  </a:cubicBezTo>
                  <a:cubicBezTo>
                    <a:pt x="32" y="36"/>
                    <a:pt x="37" y="41"/>
                    <a:pt x="37" y="49"/>
                  </a:cubicBezTo>
                  <a:cubicBezTo>
                    <a:pt x="37" y="56"/>
                    <a:pt x="31" y="63"/>
                    <a:pt x="21" y="64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310"/>
            <p:cNvSpPr>
              <a:spLocks/>
            </p:cNvSpPr>
            <p:nvPr/>
          </p:nvSpPr>
          <p:spPr bwMode="auto">
            <a:xfrm rot="1490740">
              <a:off x="6742694" y="2744676"/>
              <a:ext cx="162159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5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4 h 112"/>
                <a:gd name="T28" fmla="*/ 26 w 118"/>
                <a:gd name="T29" fmla="*/ 111 h 112"/>
                <a:gd name="T30" fmla="*/ 23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2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89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5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4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3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8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2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311"/>
            <p:cNvSpPr>
              <a:spLocks/>
            </p:cNvSpPr>
            <p:nvPr/>
          </p:nvSpPr>
          <p:spPr bwMode="auto">
            <a:xfrm rot="1490740">
              <a:off x="4696079" y="2908562"/>
              <a:ext cx="130238" cy="132791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312"/>
            <p:cNvSpPr>
              <a:spLocks/>
            </p:cNvSpPr>
            <p:nvPr/>
          </p:nvSpPr>
          <p:spPr bwMode="auto">
            <a:xfrm rot="1490740">
              <a:off x="4692451" y="2476548"/>
              <a:ext cx="131515" cy="131514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313"/>
            <p:cNvSpPr>
              <a:spLocks/>
            </p:cNvSpPr>
            <p:nvPr/>
          </p:nvSpPr>
          <p:spPr bwMode="auto">
            <a:xfrm rot="1490740">
              <a:off x="6491636" y="2994653"/>
              <a:ext cx="168543" cy="77887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314"/>
            <p:cNvSpPr>
              <a:spLocks/>
            </p:cNvSpPr>
            <p:nvPr/>
          </p:nvSpPr>
          <p:spPr bwMode="auto">
            <a:xfrm rot="1490740">
              <a:off x="6495301" y="3016649"/>
              <a:ext cx="118747" cy="122577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315"/>
            <p:cNvSpPr>
              <a:spLocks noEditPoints="1"/>
            </p:cNvSpPr>
            <p:nvPr/>
          </p:nvSpPr>
          <p:spPr bwMode="auto">
            <a:xfrm rot="1490740">
              <a:off x="6586642" y="3287299"/>
              <a:ext cx="145560" cy="146836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316"/>
            <p:cNvSpPr>
              <a:spLocks/>
            </p:cNvSpPr>
            <p:nvPr/>
          </p:nvSpPr>
          <p:spPr bwMode="auto">
            <a:xfrm rot="1490740">
              <a:off x="6662591" y="3317405"/>
              <a:ext cx="57458" cy="61288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1" name="文本框 600"/>
          <p:cNvSpPr txBox="1"/>
          <p:nvPr/>
        </p:nvSpPr>
        <p:spPr>
          <a:xfrm>
            <a:off x="5794996" y="1648926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2" name="组合 601"/>
          <p:cNvGrpSpPr/>
          <p:nvPr/>
        </p:nvGrpSpPr>
        <p:grpSpPr>
          <a:xfrm>
            <a:off x="4949751" y="4504006"/>
            <a:ext cx="2316763" cy="533703"/>
            <a:chOff x="4949751" y="4504006"/>
            <a:chExt cx="2316763" cy="533703"/>
          </a:xfrm>
        </p:grpSpPr>
        <p:sp>
          <p:nvSpPr>
            <p:cNvPr id="603" name="矩形: 圆角 602"/>
            <p:cNvSpPr/>
            <p:nvPr/>
          </p:nvSpPr>
          <p:spPr>
            <a:xfrm>
              <a:off x="4949751" y="4504006"/>
              <a:ext cx="2316763" cy="533703"/>
            </a:xfrm>
            <a:prstGeom prst="round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矩形 603"/>
            <p:cNvSpPr/>
            <p:nvPr/>
          </p:nvSpPr>
          <p:spPr>
            <a:xfrm>
              <a:off x="5221304" y="459591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1AB8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108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42624" y="468846"/>
            <a:ext cx="506752" cy="506752"/>
            <a:chOff x="3717235" y="5549890"/>
            <a:chExt cx="506752" cy="506752"/>
          </a:xfrm>
        </p:grpSpPr>
        <p:sp>
          <p:nvSpPr>
            <p:cNvPr id="3" name="椭圆 2"/>
            <p:cNvSpPr/>
            <p:nvPr/>
          </p:nvSpPr>
          <p:spPr>
            <a:xfrm>
              <a:off x="3717235" y="554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3797393" y="5620250"/>
              <a:ext cx="350838" cy="352425"/>
            </a:xfrm>
            <a:custGeom>
              <a:avLst/>
              <a:gdLst>
                <a:gd name="T0" fmla="*/ 0 w 221"/>
                <a:gd name="T1" fmla="*/ 111 h 221"/>
                <a:gd name="T2" fmla="*/ 221 w 221"/>
                <a:gd name="T3" fmla="*/ 111 h 221"/>
                <a:gd name="T4" fmla="*/ 156 w 221"/>
                <a:gd name="T5" fmla="*/ 103 h 221"/>
                <a:gd name="T6" fmla="*/ 115 w 221"/>
                <a:gd name="T7" fmla="*/ 109 h 221"/>
                <a:gd name="T8" fmla="*/ 148 w 221"/>
                <a:gd name="T9" fmla="*/ 70 h 221"/>
                <a:gd name="T10" fmla="*/ 74 w 221"/>
                <a:gd name="T11" fmla="*/ 70 h 221"/>
                <a:gd name="T12" fmla="*/ 105 w 221"/>
                <a:gd name="T13" fmla="*/ 109 h 221"/>
                <a:gd name="T14" fmla="*/ 65 w 221"/>
                <a:gd name="T15" fmla="*/ 103 h 221"/>
                <a:gd name="T16" fmla="*/ 105 w 221"/>
                <a:gd name="T17" fmla="*/ 63 h 221"/>
                <a:gd name="T18" fmla="*/ 105 w 221"/>
                <a:gd name="T19" fmla="*/ 25 h 221"/>
                <a:gd name="T20" fmla="*/ 105 w 221"/>
                <a:gd name="T21" fmla="*/ 119 h 221"/>
                <a:gd name="T22" fmla="*/ 75 w 221"/>
                <a:gd name="T23" fmla="*/ 155 h 221"/>
                <a:gd name="T24" fmla="*/ 105 w 221"/>
                <a:gd name="T25" fmla="*/ 119 h 221"/>
                <a:gd name="T26" fmla="*/ 105 w 221"/>
                <a:gd name="T27" fmla="*/ 200 h 221"/>
                <a:gd name="T28" fmla="*/ 105 w 221"/>
                <a:gd name="T29" fmla="*/ 162 h 221"/>
                <a:gd name="T30" fmla="*/ 142 w 221"/>
                <a:gd name="T31" fmla="*/ 166 h 221"/>
                <a:gd name="T32" fmla="*/ 115 w 221"/>
                <a:gd name="T33" fmla="*/ 162 h 221"/>
                <a:gd name="T34" fmla="*/ 115 w 221"/>
                <a:gd name="T35" fmla="*/ 119 h 221"/>
                <a:gd name="T36" fmla="*/ 147 w 221"/>
                <a:gd name="T37" fmla="*/ 154 h 221"/>
                <a:gd name="T38" fmla="*/ 115 w 221"/>
                <a:gd name="T39" fmla="*/ 63 h 221"/>
                <a:gd name="T40" fmla="*/ 142 w 221"/>
                <a:gd name="T41" fmla="*/ 59 h 221"/>
                <a:gd name="T42" fmla="*/ 67 w 221"/>
                <a:gd name="T43" fmla="*/ 55 h 221"/>
                <a:gd name="T44" fmla="*/ 93 w 221"/>
                <a:gd name="T45" fmla="*/ 19 h 221"/>
                <a:gd name="T46" fmla="*/ 62 w 221"/>
                <a:gd name="T47" fmla="*/ 66 h 221"/>
                <a:gd name="T48" fmla="*/ 53 w 221"/>
                <a:gd name="T49" fmla="*/ 109 h 221"/>
                <a:gd name="T50" fmla="*/ 37 w 221"/>
                <a:gd name="T51" fmla="*/ 53 h 221"/>
                <a:gd name="T52" fmla="*/ 53 w 221"/>
                <a:gd name="T53" fmla="*/ 119 h 221"/>
                <a:gd name="T54" fmla="*/ 39 w 221"/>
                <a:gd name="T55" fmla="*/ 171 h 221"/>
                <a:gd name="T56" fmla="*/ 53 w 221"/>
                <a:gd name="T57" fmla="*/ 119 h 221"/>
                <a:gd name="T58" fmla="*/ 90 w 221"/>
                <a:gd name="T59" fmla="*/ 202 h 221"/>
                <a:gd name="T60" fmla="*/ 68 w 221"/>
                <a:gd name="T61" fmla="*/ 170 h 221"/>
                <a:gd name="T62" fmla="*/ 174 w 221"/>
                <a:gd name="T63" fmla="*/ 179 h 221"/>
                <a:gd name="T64" fmla="*/ 154 w 221"/>
                <a:gd name="T65" fmla="*/ 169 h 221"/>
                <a:gd name="T66" fmla="*/ 169 w 221"/>
                <a:gd name="T67" fmla="*/ 119 h 221"/>
                <a:gd name="T68" fmla="*/ 183 w 221"/>
                <a:gd name="T69" fmla="*/ 169 h 221"/>
                <a:gd name="T70" fmla="*/ 169 w 221"/>
                <a:gd name="T71" fmla="*/ 109 h 221"/>
                <a:gd name="T72" fmla="*/ 160 w 221"/>
                <a:gd name="T73" fmla="*/ 67 h 221"/>
                <a:gd name="T74" fmla="*/ 204 w 221"/>
                <a:gd name="T75" fmla="*/ 109 h 221"/>
                <a:gd name="T76" fmla="*/ 177 w 221"/>
                <a:gd name="T77" fmla="*/ 45 h 221"/>
                <a:gd name="T78" fmla="*/ 128 w 221"/>
                <a:gd name="T79" fmla="*/ 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" h="221">
                  <a:moveTo>
                    <a:pt x="110" y="0"/>
                  </a:moveTo>
                  <a:cubicBezTo>
                    <a:pt x="49" y="0"/>
                    <a:pt x="0" y="50"/>
                    <a:pt x="0" y="111"/>
                  </a:cubicBezTo>
                  <a:cubicBezTo>
                    <a:pt x="0" y="172"/>
                    <a:pt x="49" y="221"/>
                    <a:pt x="110" y="221"/>
                  </a:cubicBezTo>
                  <a:cubicBezTo>
                    <a:pt x="171" y="221"/>
                    <a:pt x="221" y="172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moveTo>
                    <a:pt x="156" y="103"/>
                  </a:moveTo>
                  <a:cubicBezTo>
                    <a:pt x="156" y="105"/>
                    <a:pt x="156" y="107"/>
                    <a:pt x="156" y="109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25" y="75"/>
                    <a:pt x="136" y="74"/>
                    <a:pt x="148" y="70"/>
                  </a:cubicBezTo>
                  <a:cubicBezTo>
                    <a:pt x="152" y="80"/>
                    <a:pt x="155" y="91"/>
                    <a:pt x="156" y="103"/>
                  </a:cubicBezTo>
                  <a:moveTo>
                    <a:pt x="74" y="70"/>
                  </a:moveTo>
                  <a:cubicBezTo>
                    <a:pt x="83" y="73"/>
                    <a:pt x="93" y="75"/>
                    <a:pt x="105" y="75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7"/>
                    <a:pt x="65" y="105"/>
                    <a:pt x="65" y="103"/>
                  </a:cubicBezTo>
                  <a:cubicBezTo>
                    <a:pt x="66" y="91"/>
                    <a:pt x="69" y="80"/>
                    <a:pt x="74" y="70"/>
                  </a:cubicBezTo>
                  <a:moveTo>
                    <a:pt x="105" y="63"/>
                  </a:moveTo>
                  <a:cubicBezTo>
                    <a:pt x="95" y="63"/>
                    <a:pt x="87" y="61"/>
                    <a:pt x="79" y="59"/>
                  </a:cubicBezTo>
                  <a:cubicBezTo>
                    <a:pt x="87" y="44"/>
                    <a:pt x="98" y="32"/>
                    <a:pt x="105" y="25"/>
                  </a:cubicBezTo>
                  <a:cubicBezTo>
                    <a:pt x="105" y="63"/>
                    <a:pt x="105" y="63"/>
                    <a:pt x="105" y="63"/>
                  </a:cubicBezTo>
                  <a:moveTo>
                    <a:pt x="105" y="119"/>
                  </a:moveTo>
                  <a:cubicBezTo>
                    <a:pt x="105" y="150"/>
                    <a:pt x="105" y="150"/>
                    <a:pt x="105" y="150"/>
                  </a:cubicBezTo>
                  <a:cubicBezTo>
                    <a:pt x="94" y="150"/>
                    <a:pt x="84" y="152"/>
                    <a:pt x="75" y="155"/>
                  </a:cubicBezTo>
                  <a:cubicBezTo>
                    <a:pt x="70" y="143"/>
                    <a:pt x="66" y="131"/>
                    <a:pt x="65" y="119"/>
                  </a:cubicBezTo>
                  <a:cubicBezTo>
                    <a:pt x="105" y="119"/>
                    <a:pt x="105" y="119"/>
                    <a:pt x="105" y="119"/>
                  </a:cubicBezTo>
                  <a:moveTo>
                    <a:pt x="105" y="162"/>
                  </a:moveTo>
                  <a:cubicBezTo>
                    <a:pt x="105" y="200"/>
                    <a:pt x="105" y="200"/>
                    <a:pt x="105" y="200"/>
                  </a:cubicBezTo>
                  <a:cubicBezTo>
                    <a:pt x="95" y="189"/>
                    <a:pt x="87" y="177"/>
                    <a:pt x="80" y="166"/>
                  </a:cubicBezTo>
                  <a:cubicBezTo>
                    <a:pt x="88" y="164"/>
                    <a:pt x="96" y="163"/>
                    <a:pt x="105" y="162"/>
                  </a:cubicBezTo>
                  <a:moveTo>
                    <a:pt x="115" y="162"/>
                  </a:moveTo>
                  <a:cubicBezTo>
                    <a:pt x="123" y="162"/>
                    <a:pt x="132" y="163"/>
                    <a:pt x="142" y="166"/>
                  </a:cubicBezTo>
                  <a:cubicBezTo>
                    <a:pt x="135" y="178"/>
                    <a:pt x="126" y="190"/>
                    <a:pt x="115" y="203"/>
                  </a:cubicBezTo>
                  <a:cubicBezTo>
                    <a:pt x="115" y="162"/>
                    <a:pt x="115" y="162"/>
                    <a:pt x="115" y="162"/>
                  </a:cubicBezTo>
                  <a:moveTo>
                    <a:pt x="115" y="150"/>
                  </a:moveTo>
                  <a:cubicBezTo>
                    <a:pt x="115" y="119"/>
                    <a:pt x="115" y="119"/>
                    <a:pt x="115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5" y="130"/>
                    <a:pt x="152" y="142"/>
                    <a:pt x="147" y="154"/>
                  </a:cubicBezTo>
                  <a:cubicBezTo>
                    <a:pt x="136" y="151"/>
                    <a:pt x="125" y="150"/>
                    <a:pt x="115" y="150"/>
                  </a:cubicBezTo>
                  <a:moveTo>
                    <a:pt x="115" y="63"/>
                  </a:moveTo>
                  <a:cubicBezTo>
                    <a:pt x="115" y="24"/>
                    <a:pt x="115" y="24"/>
                    <a:pt x="115" y="24"/>
                  </a:cubicBezTo>
                  <a:cubicBezTo>
                    <a:pt x="122" y="31"/>
                    <a:pt x="133" y="43"/>
                    <a:pt x="142" y="59"/>
                  </a:cubicBezTo>
                  <a:cubicBezTo>
                    <a:pt x="133" y="62"/>
                    <a:pt x="124" y="63"/>
                    <a:pt x="115" y="63"/>
                  </a:cubicBezTo>
                  <a:moveTo>
                    <a:pt x="67" y="55"/>
                  </a:moveTo>
                  <a:cubicBezTo>
                    <a:pt x="57" y="51"/>
                    <a:pt x="50" y="47"/>
                    <a:pt x="45" y="44"/>
                  </a:cubicBezTo>
                  <a:cubicBezTo>
                    <a:pt x="58" y="31"/>
                    <a:pt x="75" y="22"/>
                    <a:pt x="93" y="19"/>
                  </a:cubicBezTo>
                  <a:cubicBezTo>
                    <a:pt x="85" y="27"/>
                    <a:pt x="75" y="39"/>
                    <a:pt x="67" y="55"/>
                  </a:cubicBezTo>
                  <a:moveTo>
                    <a:pt x="62" y="66"/>
                  </a:moveTo>
                  <a:cubicBezTo>
                    <a:pt x="57" y="76"/>
                    <a:pt x="54" y="88"/>
                    <a:pt x="53" y="102"/>
                  </a:cubicBezTo>
                  <a:cubicBezTo>
                    <a:pt x="53" y="104"/>
                    <a:pt x="53" y="106"/>
                    <a:pt x="53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8" y="88"/>
                    <a:pt x="25" y="69"/>
                    <a:pt x="37" y="53"/>
                  </a:cubicBezTo>
                  <a:cubicBezTo>
                    <a:pt x="42" y="57"/>
                    <a:pt x="51" y="62"/>
                    <a:pt x="62" y="66"/>
                  </a:cubicBezTo>
                  <a:moveTo>
                    <a:pt x="53" y="119"/>
                  </a:moveTo>
                  <a:cubicBezTo>
                    <a:pt x="54" y="132"/>
                    <a:pt x="57" y="145"/>
                    <a:pt x="63" y="159"/>
                  </a:cubicBezTo>
                  <a:cubicBezTo>
                    <a:pt x="53" y="163"/>
                    <a:pt x="44" y="167"/>
                    <a:pt x="39" y="171"/>
                  </a:cubicBezTo>
                  <a:cubicBezTo>
                    <a:pt x="27" y="156"/>
                    <a:pt x="19" y="138"/>
                    <a:pt x="17" y="119"/>
                  </a:cubicBezTo>
                  <a:cubicBezTo>
                    <a:pt x="53" y="119"/>
                    <a:pt x="53" y="119"/>
                    <a:pt x="53" y="119"/>
                  </a:cubicBezTo>
                  <a:moveTo>
                    <a:pt x="68" y="170"/>
                  </a:moveTo>
                  <a:cubicBezTo>
                    <a:pt x="74" y="181"/>
                    <a:pt x="81" y="191"/>
                    <a:pt x="90" y="202"/>
                  </a:cubicBezTo>
                  <a:cubicBezTo>
                    <a:pt x="74" y="198"/>
                    <a:pt x="59" y="191"/>
                    <a:pt x="47" y="180"/>
                  </a:cubicBezTo>
                  <a:cubicBezTo>
                    <a:pt x="52" y="177"/>
                    <a:pt x="60" y="173"/>
                    <a:pt x="68" y="170"/>
                  </a:cubicBezTo>
                  <a:moveTo>
                    <a:pt x="154" y="169"/>
                  </a:moveTo>
                  <a:cubicBezTo>
                    <a:pt x="161" y="172"/>
                    <a:pt x="167" y="175"/>
                    <a:pt x="174" y="179"/>
                  </a:cubicBezTo>
                  <a:cubicBezTo>
                    <a:pt x="163" y="190"/>
                    <a:pt x="148" y="198"/>
                    <a:pt x="132" y="201"/>
                  </a:cubicBezTo>
                  <a:cubicBezTo>
                    <a:pt x="141" y="191"/>
                    <a:pt x="148" y="180"/>
                    <a:pt x="154" y="169"/>
                  </a:cubicBezTo>
                  <a:moveTo>
                    <a:pt x="159" y="158"/>
                  </a:moveTo>
                  <a:cubicBezTo>
                    <a:pt x="165" y="145"/>
                    <a:pt x="168" y="132"/>
                    <a:pt x="169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2" y="138"/>
                    <a:pt x="194" y="155"/>
                    <a:pt x="183" y="169"/>
                  </a:cubicBezTo>
                  <a:cubicBezTo>
                    <a:pt x="175" y="165"/>
                    <a:pt x="167" y="161"/>
                    <a:pt x="159" y="158"/>
                  </a:cubicBezTo>
                  <a:moveTo>
                    <a:pt x="169" y="109"/>
                  </a:moveTo>
                  <a:cubicBezTo>
                    <a:pt x="169" y="106"/>
                    <a:pt x="169" y="104"/>
                    <a:pt x="169" y="102"/>
                  </a:cubicBezTo>
                  <a:cubicBezTo>
                    <a:pt x="168" y="89"/>
                    <a:pt x="164" y="77"/>
                    <a:pt x="160" y="67"/>
                  </a:cubicBezTo>
                  <a:cubicBezTo>
                    <a:pt x="168" y="64"/>
                    <a:pt x="176" y="60"/>
                    <a:pt x="185" y="55"/>
                  </a:cubicBezTo>
                  <a:cubicBezTo>
                    <a:pt x="196" y="70"/>
                    <a:pt x="203" y="88"/>
                    <a:pt x="204" y="109"/>
                  </a:cubicBezTo>
                  <a:cubicBezTo>
                    <a:pt x="169" y="109"/>
                    <a:pt x="169" y="109"/>
                    <a:pt x="169" y="109"/>
                  </a:cubicBezTo>
                  <a:moveTo>
                    <a:pt x="177" y="45"/>
                  </a:moveTo>
                  <a:cubicBezTo>
                    <a:pt x="169" y="49"/>
                    <a:pt x="162" y="53"/>
                    <a:pt x="155" y="55"/>
                  </a:cubicBezTo>
                  <a:cubicBezTo>
                    <a:pt x="146" y="39"/>
                    <a:pt x="136" y="27"/>
                    <a:pt x="128" y="19"/>
                  </a:cubicBezTo>
                  <a:cubicBezTo>
                    <a:pt x="147" y="23"/>
                    <a:pt x="164" y="32"/>
                    <a:pt x="177" y="45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2347742" y="2444957"/>
            <a:ext cx="6989763" cy="3489325"/>
            <a:chOff x="2343150" y="2782888"/>
            <a:chExt cx="6989763" cy="3489325"/>
          </a:xfrm>
          <a:solidFill>
            <a:schemeClr val="bg1">
              <a:alpha val="5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357438" y="3300413"/>
              <a:ext cx="2597150" cy="2971800"/>
            </a:xfrm>
            <a:custGeom>
              <a:avLst/>
              <a:gdLst>
                <a:gd name="T0" fmla="*/ 462 w 518"/>
                <a:gd name="T1" fmla="*/ 354 h 592"/>
                <a:gd name="T2" fmla="*/ 451 w 518"/>
                <a:gd name="T3" fmla="*/ 329 h 592"/>
                <a:gd name="T4" fmla="*/ 420 w 518"/>
                <a:gd name="T5" fmla="*/ 313 h 592"/>
                <a:gd name="T6" fmla="*/ 388 w 518"/>
                <a:gd name="T7" fmla="*/ 303 h 592"/>
                <a:gd name="T8" fmla="*/ 357 w 518"/>
                <a:gd name="T9" fmla="*/ 311 h 592"/>
                <a:gd name="T10" fmla="*/ 330 w 518"/>
                <a:gd name="T11" fmla="*/ 286 h 592"/>
                <a:gd name="T12" fmla="*/ 306 w 518"/>
                <a:gd name="T13" fmla="*/ 259 h 592"/>
                <a:gd name="T14" fmla="*/ 285 w 518"/>
                <a:gd name="T15" fmla="*/ 227 h 592"/>
                <a:gd name="T16" fmla="*/ 322 w 518"/>
                <a:gd name="T17" fmla="*/ 228 h 592"/>
                <a:gd name="T18" fmla="*/ 343 w 518"/>
                <a:gd name="T19" fmla="*/ 212 h 592"/>
                <a:gd name="T20" fmla="*/ 364 w 518"/>
                <a:gd name="T21" fmla="*/ 186 h 592"/>
                <a:gd name="T22" fmla="*/ 405 w 518"/>
                <a:gd name="T23" fmla="*/ 153 h 592"/>
                <a:gd name="T24" fmla="*/ 421 w 518"/>
                <a:gd name="T25" fmla="*/ 152 h 592"/>
                <a:gd name="T26" fmla="*/ 383 w 518"/>
                <a:gd name="T27" fmla="*/ 140 h 592"/>
                <a:gd name="T28" fmla="*/ 431 w 518"/>
                <a:gd name="T29" fmla="*/ 123 h 592"/>
                <a:gd name="T30" fmla="*/ 417 w 518"/>
                <a:gd name="T31" fmla="*/ 98 h 592"/>
                <a:gd name="T32" fmla="*/ 391 w 518"/>
                <a:gd name="T33" fmla="*/ 85 h 592"/>
                <a:gd name="T34" fmla="*/ 350 w 518"/>
                <a:gd name="T35" fmla="*/ 63 h 592"/>
                <a:gd name="T36" fmla="*/ 336 w 518"/>
                <a:gd name="T37" fmla="*/ 116 h 592"/>
                <a:gd name="T38" fmla="*/ 286 w 518"/>
                <a:gd name="T39" fmla="*/ 84 h 592"/>
                <a:gd name="T40" fmla="*/ 307 w 518"/>
                <a:gd name="T41" fmla="*/ 43 h 592"/>
                <a:gd name="T42" fmla="*/ 332 w 518"/>
                <a:gd name="T43" fmla="*/ 37 h 592"/>
                <a:gd name="T44" fmla="*/ 319 w 518"/>
                <a:gd name="T45" fmla="*/ 23 h 592"/>
                <a:gd name="T46" fmla="*/ 306 w 518"/>
                <a:gd name="T47" fmla="*/ 22 h 592"/>
                <a:gd name="T48" fmla="*/ 284 w 518"/>
                <a:gd name="T49" fmla="*/ 0 h 592"/>
                <a:gd name="T50" fmla="*/ 282 w 518"/>
                <a:gd name="T51" fmla="*/ 26 h 592"/>
                <a:gd name="T52" fmla="*/ 242 w 518"/>
                <a:gd name="T53" fmla="*/ 22 h 592"/>
                <a:gd name="T54" fmla="*/ 193 w 518"/>
                <a:gd name="T55" fmla="*/ 17 h 592"/>
                <a:gd name="T56" fmla="*/ 146 w 518"/>
                <a:gd name="T57" fmla="*/ 9 h 592"/>
                <a:gd name="T58" fmla="*/ 83 w 518"/>
                <a:gd name="T59" fmla="*/ 12 h 592"/>
                <a:gd name="T60" fmla="*/ 17 w 518"/>
                <a:gd name="T61" fmla="*/ 17 h 592"/>
                <a:gd name="T62" fmla="*/ 29 w 518"/>
                <a:gd name="T63" fmla="*/ 35 h 592"/>
                <a:gd name="T64" fmla="*/ 20 w 518"/>
                <a:gd name="T65" fmla="*/ 49 h 592"/>
                <a:gd name="T66" fmla="*/ 12 w 518"/>
                <a:gd name="T67" fmla="*/ 70 h 592"/>
                <a:gd name="T68" fmla="*/ 40 w 518"/>
                <a:gd name="T69" fmla="*/ 83 h 592"/>
                <a:gd name="T70" fmla="*/ 11 w 518"/>
                <a:gd name="T71" fmla="*/ 108 h 592"/>
                <a:gd name="T72" fmla="*/ 57 w 518"/>
                <a:gd name="T73" fmla="*/ 78 h 592"/>
                <a:gd name="T74" fmla="*/ 73 w 518"/>
                <a:gd name="T75" fmla="*/ 77 h 592"/>
                <a:gd name="T76" fmla="*/ 103 w 518"/>
                <a:gd name="T77" fmla="*/ 78 h 592"/>
                <a:gd name="T78" fmla="*/ 148 w 518"/>
                <a:gd name="T79" fmla="*/ 114 h 592"/>
                <a:gd name="T80" fmla="*/ 174 w 518"/>
                <a:gd name="T81" fmla="*/ 142 h 592"/>
                <a:gd name="T82" fmla="*/ 201 w 518"/>
                <a:gd name="T83" fmla="*/ 219 h 592"/>
                <a:gd name="T84" fmla="*/ 227 w 518"/>
                <a:gd name="T85" fmla="*/ 251 h 592"/>
                <a:gd name="T86" fmla="*/ 229 w 518"/>
                <a:gd name="T87" fmla="*/ 244 h 592"/>
                <a:gd name="T88" fmla="*/ 297 w 518"/>
                <a:gd name="T89" fmla="*/ 291 h 592"/>
                <a:gd name="T90" fmla="*/ 322 w 518"/>
                <a:gd name="T91" fmla="*/ 310 h 592"/>
                <a:gd name="T92" fmla="*/ 347 w 518"/>
                <a:gd name="T93" fmla="*/ 312 h 592"/>
                <a:gd name="T94" fmla="*/ 341 w 518"/>
                <a:gd name="T95" fmla="*/ 344 h 592"/>
                <a:gd name="T96" fmla="*/ 355 w 518"/>
                <a:gd name="T97" fmla="*/ 401 h 592"/>
                <a:gd name="T98" fmla="*/ 373 w 518"/>
                <a:gd name="T99" fmla="*/ 486 h 592"/>
                <a:gd name="T100" fmla="*/ 371 w 518"/>
                <a:gd name="T101" fmla="*/ 522 h 592"/>
                <a:gd name="T102" fmla="*/ 367 w 518"/>
                <a:gd name="T103" fmla="*/ 552 h 592"/>
                <a:gd name="T104" fmla="*/ 366 w 518"/>
                <a:gd name="T105" fmla="*/ 576 h 592"/>
                <a:gd name="T106" fmla="*/ 385 w 518"/>
                <a:gd name="T107" fmla="*/ 592 h 592"/>
                <a:gd name="T108" fmla="*/ 398 w 518"/>
                <a:gd name="T109" fmla="*/ 551 h 592"/>
                <a:gd name="T110" fmla="*/ 412 w 518"/>
                <a:gd name="T111" fmla="*/ 511 h 592"/>
                <a:gd name="T112" fmla="*/ 436 w 518"/>
                <a:gd name="T113" fmla="*/ 492 h 592"/>
                <a:gd name="T114" fmla="*/ 478 w 518"/>
                <a:gd name="T115" fmla="*/ 440 h 592"/>
                <a:gd name="T116" fmla="*/ 516 w 518"/>
                <a:gd name="T117" fmla="*/ 367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18" h="592">
                  <a:moveTo>
                    <a:pt x="509" y="365"/>
                  </a:moveTo>
                  <a:cubicBezTo>
                    <a:pt x="507" y="363"/>
                    <a:pt x="500" y="358"/>
                    <a:pt x="500" y="358"/>
                  </a:cubicBezTo>
                  <a:cubicBezTo>
                    <a:pt x="500" y="358"/>
                    <a:pt x="485" y="354"/>
                    <a:pt x="484" y="354"/>
                  </a:cubicBezTo>
                  <a:cubicBezTo>
                    <a:pt x="483" y="355"/>
                    <a:pt x="478" y="359"/>
                    <a:pt x="478" y="359"/>
                  </a:cubicBezTo>
                  <a:cubicBezTo>
                    <a:pt x="480" y="354"/>
                    <a:pt x="480" y="354"/>
                    <a:pt x="480" y="354"/>
                  </a:cubicBezTo>
                  <a:cubicBezTo>
                    <a:pt x="469" y="348"/>
                    <a:pt x="469" y="348"/>
                    <a:pt x="469" y="348"/>
                  </a:cubicBezTo>
                  <a:cubicBezTo>
                    <a:pt x="469" y="348"/>
                    <a:pt x="465" y="354"/>
                    <a:pt x="462" y="354"/>
                  </a:cubicBezTo>
                  <a:cubicBezTo>
                    <a:pt x="460" y="354"/>
                    <a:pt x="463" y="347"/>
                    <a:pt x="463" y="347"/>
                  </a:cubicBezTo>
                  <a:cubicBezTo>
                    <a:pt x="458" y="345"/>
                    <a:pt x="458" y="345"/>
                    <a:pt x="458" y="345"/>
                  </a:cubicBezTo>
                  <a:cubicBezTo>
                    <a:pt x="454" y="351"/>
                    <a:pt x="454" y="351"/>
                    <a:pt x="454" y="351"/>
                  </a:cubicBezTo>
                  <a:cubicBezTo>
                    <a:pt x="453" y="347"/>
                    <a:pt x="453" y="347"/>
                    <a:pt x="453" y="347"/>
                  </a:cubicBezTo>
                  <a:cubicBezTo>
                    <a:pt x="458" y="342"/>
                    <a:pt x="458" y="342"/>
                    <a:pt x="458" y="342"/>
                  </a:cubicBezTo>
                  <a:cubicBezTo>
                    <a:pt x="458" y="342"/>
                    <a:pt x="453" y="338"/>
                    <a:pt x="454" y="333"/>
                  </a:cubicBezTo>
                  <a:cubicBezTo>
                    <a:pt x="455" y="329"/>
                    <a:pt x="451" y="329"/>
                    <a:pt x="451" y="329"/>
                  </a:cubicBezTo>
                  <a:cubicBezTo>
                    <a:pt x="449" y="325"/>
                    <a:pt x="449" y="325"/>
                    <a:pt x="449" y="325"/>
                  </a:cubicBezTo>
                  <a:cubicBezTo>
                    <a:pt x="440" y="322"/>
                    <a:pt x="440" y="322"/>
                    <a:pt x="440" y="322"/>
                  </a:cubicBezTo>
                  <a:cubicBezTo>
                    <a:pt x="440" y="322"/>
                    <a:pt x="433" y="322"/>
                    <a:pt x="431" y="322"/>
                  </a:cubicBezTo>
                  <a:cubicBezTo>
                    <a:pt x="430" y="322"/>
                    <a:pt x="429" y="320"/>
                    <a:pt x="429" y="320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0" y="313"/>
                    <a:pt x="420" y="313"/>
                    <a:pt x="420" y="313"/>
                  </a:cubicBezTo>
                  <a:cubicBezTo>
                    <a:pt x="415" y="314"/>
                    <a:pt x="415" y="314"/>
                    <a:pt x="415" y="314"/>
                  </a:cubicBezTo>
                  <a:cubicBezTo>
                    <a:pt x="416" y="309"/>
                    <a:pt x="416" y="309"/>
                    <a:pt x="416" y="309"/>
                  </a:cubicBezTo>
                  <a:cubicBezTo>
                    <a:pt x="415" y="305"/>
                    <a:pt x="415" y="305"/>
                    <a:pt x="415" y="305"/>
                  </a:cubicBezTo>
                  <a:cubicBezTo>
                    <a:pt x="406" y="305"/>
                    <a:pt x="406" y="305"/>
                    <a:pt x="406" y="305"/>
                  </a:cubicBezTo>
                  <a:cubicBezTo>
                    <a:pt x="400" y="305"/>
                    <a:pt x="400" y="305"/>
                    <a:pt x="400" y="305"/>
                  </a:cubicBezTo>
                  <a:cubicBezTo>
                    <a:pt x="393" y="304"/>
                    <a:pt x="393" y="304"/>
                    <a:pt x="393" y="304"/>
                  </a:cubicBezTo>
                  <a:cubicBezTo>
                    <a:pt x="388" y="303"/>
                    <a:pt x="388" y="303"/>
                    <a:pt x="388" y="303"/>
                  </a:cubicBezTo>
                  <a:cubicBezTo>
                    <a:pt x="384" y="300"/>
                    <a:pt x="384" y="300"/>
                    <a:pt x="384" y="300"/>
                  </a:cubicBezTo>
                  <a:cubicBezTo>
                    <a:pt x="380" y="297"/>
                    <a:pt x="380" y="297"/>
                    <a:pt x="380" y="297"/>
                  </a:cubicBezTo>
                  <a:cubicBezTo>
                    <a:pt x="376" y="304"/>
                    <a:pt x="376" y="304"/>
                    <a:pt x="376" y="304"/>
                  </a:cubicBezTo>
                  <a:cubicBezTo>
                    <a:pt x="375" y="298"/>
                    <a:pt x="375" y="298"/>
                    <a:pt x="375" y="298"/>
                  </a:cubicBezTo>
                  <a:cubicBezTo>
                    <a:pt x="370" y="301"/>
                    <a:pt x="370" y="301"/>
                    <a:pt x="370" y="301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7" y="311"/>
                    <a:pt x="357" y="311"/>
                    <a:pt x="357" y="311"/>
                  </a:cubicBezTo>
                  <a:cubicBezTo>
                    <a:pt x="354" y="314"/>
                    <a:pt x="354" y="314"/>
                    <a:pt x="354" y="314"/>
                  </a:cubicBezTo>
                  <a:cubicBezTo>
                    <a:pt x="351" y="310"/>
                    <a:pt x="351" y="310"/>
                    <a:pt x="351" y="310"/>
                  </a:cubicBezTo>
                  <a:cubicBezTo>
                    <a:pt x="346" y="308"/>
                    <a:pt x="346" y="308"/>
                    <a:pt x="346" y="308"/>
                  </a:cubicBezTo>
                  <a:cubicBezTo>
                    <a:pt x="338" y="311"/>
                    <a:pt x="338" y="311"/>
                    <a:pt x="338" y="311"/>
                  </a:cubicBezTo>
                  <a:cubicBezTo>
                    <a:pt x="331" y="308"/>
                    <a:pt x="331" y="308"/>
                    <a:pt x="331" y="308"/>
                  </a:cubicBezTo>
                  <a:cubicBezTo>
                    <a:pt x="328" y="303"/>
                    <a:pt x="328" y="303"/>
                    <a:pt x="328" y="303"/>
                  </a:cubicBezTo>
                  <a:cubicBezTo>
                    <a:pt x="330" y="286"/>
                    <a:pt x="330" y="286"/>
                    <a:pt x="330" y="286"/>
                  </a:cubicBezTo>
                  <a:cubicBezTo>
                    <a:pt x="330" y="286"/>
                    <a:pt x="326" y="284"/>
                    <a:pt x="326" y="282"/>
                  </a:cubicBezTo>
                  <a:cubicBezTo>
                    <a:pt x="326" y="280"/>
                    <a:pt x="317" y="284"/>
                    <a:pt x="315" y="284"/>
                  </a:cubicBezTo>
                  <a:cubicBezTo>
                    <a:pt x="312" y="283"/>
                    <a:pt x="307" y="282"/>
                    <a:pt x="307" y="282"/>
                  </a:cubicBezTo>
                  <a:cubicBezTo>
                    <a:pt x="309" y="275"/>
                    <a:pt x="309" y="275"/>
                    <a:pt x="309" y="275"/>
                  </a:cubicBezTo>
                  <a:cubicBezTo>
                    <a:pt x="312" y="274"/>
                    <a:pt x="312" y="274"/>
                    <a:pt x="312" y="274"/>
                  </a:cubicBezTo>
                  <a:cubicBezTo>
                    <a:pt x="312" y="274"/>
                    <a:pt x="314" y="265"/>
                    <a:pt x="315" y="263"/>
                  </a:cubicBezTo>
                  <a:cubicBezTo>
                    <a:pt x="316" y="261"/>
                    <a:pt x="309" y="258"/>
                    <a:pt x="306" y="259"/>
                  </a:cubicBezTo>
                  <a:cubicBezTo>
                    <a:pt x="304" y="261"/>
                    <a:pt x="301" y="268"/>
                    <a:pt x="300" y="272"/>
                  </a:cubicBezTo>
                  <a:cubicBezTo>
                    <a:pt x="299" y="275"/>
                    <a:pt x="291" y="274"/>
                    <a:pt x="291" y="274"/>
                  </a:cubicBezTo>
                  <a:cubicBezTo>
                    <a:pt x="291" y="274"/>
                    <a:pt x="278" y="276"/>
                    <a:pt x="275" y="262"/>
                  </a:cubicBezTo>
                  <a:cubicBezTo>
                    <a:pt x="274" y="251"/>
                    <a:pt x="273" y="250"/>
                    <a:pt x="273" y="250"/>
                  </a:cubicBezTo>
                  <a:cubicBezTo>
                    <a:pt x="275" y="242"/>
                    <a:pt x="275" y="242"/>
                    <a:pt x="275" y="242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85" y="227"/>
                    <a:pt x="285" y="227"/>
                    <a:pt x="285" y="227"/>
                  </a:cubicBezTo>
                  <a:cubicBezTo>
                    <a:pt x="294" y="225"/>
                    <a:pt x="294" y="225"/>
                    <a:pt x="294" y="225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306" y="227"/>
                    <a:pt x="306" y="227"/>
                    <a:pt x="306" y="227"/>
                  </a:cubicBezTo>
                  <a:cubicBezTo>
                    <a:pt x="302" y="222"/>
                    <a:pt x="302" y="222"/>
                    <a:pt x="302" y="222"/>
                  </a:cubicBezTo>
                  <a:cubicBezTo>
                    <a:pt x="313" y="222"/>
                    <a:pt x="313" y="222"/>
                    <a:pt x="313" y="222"/>
                  </a:cubicBezTo>
                  <a:cubicBezTo>
                    <a:pt x="320" y="224"/>
                    <a:pt x="320" y="224"/>
                    <a:pt x="320" y="224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26" y="225"/>
                    <a:pt x="326" y="225"/>
                    <a:pt x="326" y="225"/>
                  </a:cubicBezTo>
                  <a:cubicBezTo>
                    <a:pt x="332" y="228"/>
                    <a:pt x="332" y="228"/>
                    <a:pt x="332" y="228"/>
                  </a:cubicBezTo>
                  <a:cubicBezTo>
                    <a:pt x="332" y="238"/>
                    <a:pt x="332" y="238"/>
                    <a:pt x="332" y="238"/>
                  </a:cubicBezTo>
                  <a:cubicBezTo>
                    <a:pt x="341" y="247"/>
                    <a:pt x="341" y="247"/>
                    <a:pt x="341" y="247"/>
                  </a:cubicBezTo>
                  <a:cubicBezTo>
                    <a:pt x="343" y="239"/>
                    <a:pt x="343" y="239"/>
                    <a:pt x="343" y="239"/>
                  </a:cubicBezTo>
                  <a:cubicBezTo>
                    <a:pt x="336" y="219"/>
                    <a:pt x="336" y="219"/>
                    <a:pt x="336" y="219"/>
                  </a:cubicBezTo>
                  <a:cubicBezTo>
                    <a:pt x="343" y="212"/>
                    <a:pt x="343" y="212"/>
                    <a:pt x="343" y="212"/>
                  </a:cubicBezTo>
                  <a:cubicBezTo>
                    <a:pt x="351" y="206"/>
                    <a:pt x="351" y="206"/>
                    <a:pt x="351" y="206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54" y="194"/>
                    <a:pt x="354" y="194"/>
                    <a:pt x="354" y="194"/>
                  </a:cubicBezTo>
                  <a:cubicBezTo>
                    <a:pt x="353" y="187"/>
                    <a:pt x="353" y="187"/>
                    <a:pt x="353" y="187"/>
                  </a:cubicBezTo>
                  <a:cubicBezTo>
                    <a:pt x="357" y="184"/>
                    <a:pt x="357" y="184"/>
                    <a:pt x="357" y="184"/>
                  </a:cubicBezTo>
                  <a:cubicBezTo>
                    <a:pt x="359" y="191"/>
                    <a:pt x="359" y="191"/>
                    <a:pt x="359" y="191"/>
                  </a:cubicBezTo>
                  <a:cubicBezTo>
                    <a:pt x="364" y="186"/>
                    <a:pt x="364" y="186"/>
                    <a:pt x="364" y="186"/>
                  </a:cubicBezTo>
                  <a:cubicBezTo>
                    <a:pt x="366" y="178"/>
                    <a:pt x="366" y="178"/>
                    <a:pt x="366" y="178"/>
                  </a:cubicBezTo>
                  <a:cubicBezTo>
                    <a:pt x="379" y="172"/>
                    <a:pt x="379" y="172"/>
                    <a:pt x="379" y="172"/>
                  </a:cubicBezTo>
                  <a:cubicBezTo>
                    <a:pt x="377" y="168"/>
                    <a:pt x="377" y="168"/>
                    <a:pt x="377" y="16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97" y="154"/>
                    <a:pt x="397" y="154"/>
                    <a:pt x="397" y="154"/>
                  </a:cubicBezTo>
                  <a:cubicBezTo>
                    <a:pt x="405" y="153"/>
                    <a:pt x="405" y="153"/>
                    <a:pt x="405" y="153"/>
                  </a:cubicBezTo>
                  <a:cubicBezTo>
                    <a:pt x="396" y="159"/>
                    <a:pt x="396" y="159"/>
                    <a:pt x="396" y="159"/>
                  </a:cubicBezTo>
                  <a:cubicBezTo>
                    <a:pt x="397" y="163"/>
                    <a:pt x="397" y="163"/>
                    <a:pt x="397" y="163"/>
                  </a:cubicBezTo>
                  <a:cubicBezTo>
                    <a:pt x="401" y="165"/>
                    <a:pt x="401" y="165"/>
                    <a:pt x="401" y="165"/>
                  </a:cubicBezTo>
                  <a:cubicBezTo>
                    <a:pt x="407" y="158"/>
                    <a:pt x="407" y="158"/>
                    <a:pt x="407" y="158"/>
                  </a:cubicBezTo>
                  <a:cubicBezTo>
                    <a:pt x="413" y="156"/>
                    <a:pt x="413" y="156"/>
                    <a:pt x="413" y="156"/>
                  </a:cubicBezTo>
                  <a:cubicBezTo>
                    <a:pt x="417" y="152"/>
                    <a:pt x="417" y="152"/>
                    <a:pt x="417" y="152"/>
                  </a:cubicBezTo>
                  <a:cubicBezTo>
                    <a:pt x="421" y="152"/>
                    <a:pt x="421" y="152"/>
                    <a:pt x="421" y="152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8" y="146"/>
                    <a:pt x="414" y="152"/>
                    <a:pt x="410" y="152"/>
                  </a:cubicBezTo>
                  <a:cubicBezTo>
                    <a:pt x="406" y="152"/>
                    <a:pt x="401" y="146"/>
                    <a:pt x="401" y="146"/>
                  </a:cubicBezTo>
                  <a:cubicBezTo>
                    <a:pt x="401" y="139"/>
                    <a:pt x="401" y="139"/>
                    <a:pt x="401" y="139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96" y="135"/>
                    <a:pt x="396" y="135"/>
                    <a:pt x="396" y="135"/>
                  </a:cubicBezTo>
                  <a:cubicBezTo>
                    <a:pt x="396" y="135"/>
                    <a:pt x="386" y="138"/>
                    <a:pt x="383" y="140"/>
                  </a:cubicBezTo>
                  <a:cubicBezTo>
                    <a:pt x="386" y="134"/>
                    <a:pt x="386" y="134"/>
                    <a:pt x="386" y="134"/>
                  </a:cubicBezTo>
                  <a:cubicBezTo>
                    <a:pt x="391" y="133"/>
                    <a:pt x="391" y="133"/>
                    <a:pt x="391" y="133"/>
                  </a:cubicBezTo>
                  <a:cubicBezTo>
                    <a:pt x="394" y="130"/>
                    <a:pt x="394" y="130"/>
                    <a:pt x="394" y="130"/>
                  </a:cubicBezTo>
                  <a:cubicBezTo>
                    <a:pt x="413" y="130"/>
                    <a:pt x="413" y="130"/>
                    <a:pt x="413" y="130"/>
                  </a:cubicBezTo>
                  <a:cubicBezTo>
                    <a:pt x="420" y="129"/>
                    <a:pt x="420" y="129"/>
                    <a:pt x="420" y="129"/>
                  </a:cubicBezTo>
                  <a:cubicBezTo>
                    <a:pt x="424" y="125"/>
                    <a:pt x="424" y="125"/>
                    <a:pt x="424" y="125"/>
                  </a:cubicBezTo>
                  <a:cubicBezTo>
                    <a:pt x="431" y="123"/>
                    <a:pt x="431" y="123"/>
                    <a:pt x="431" y="123"/>
                  </a:cubicBezTo>
                  <a:cubicBezTo>
                    <a:pt x="436" y="119"/>
                    <a:pt x="436" y="119"/>
                    <a:pt x="436" y="119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29" y="111"/>
                    <a:pt x="429" y="111"/>
                    <a:pt x="429" y="111"/>
                  </a:cubicBezTo>
                  <a:cubicBezTo>
                    <a:pt x="421" y="112"/>
                    <a:pt x="421" y="112"/>
                    <a:pt x="421" y="112"/>
                  </a:cubicBezTo>
                  <a:cubicBezTo>
                    <a:pt x="428" y="107"/>
                    <a:pt x="428" y="107"/>
                    <a:pt x="428" y="107"/>
                  </a:cubicBezTo>
                  <a:cubicBezTo>
                    <a:pt x="419" y="103"/>
                    <a:pt x="419" y="103"/>
                    <a:pt x="419" y="103"/>
                  </a:cubicBezTo>
                  <a:cubicBezTo>
                    <a:pt x="417" y="98"/>
                    <a:pt x="417" y="98"/>
                    <a:pt x="417" y="98"/>
                  </a:cubicBezTo>
                  <a:cubicBezTo>
                    <a:pt x="413" y="96"/>
                    <a:pt x="413" y="96"/>
                    <a:pt x="413" y="96"/>
                  </a:cubicBezTo>
                  <a:cubicBezTo>
                    <a:pt x="414" y="89"/>
                    <a:pt x="414" y="89"/>
                    <a:pt x="414" y="89"/>
                  </a:cubicBezTo>
                  <a:cubicBezTo>
                    <a:pt x="411" y="83"/>
                    <a:pt x="411" y="83"/>
                    <a:pt x="411" y="83"/>
                  </a:cubicBezTo>
                  <a:cubicBezTo>
                    <a:pt x="406" y="73"/>
                    <a:pt x="406" y="73"/>
                    <a:pt x="406" y="73"/>
                  </a:cubicBezTo>
                  <a:cubicBezTo>
                    <a:pt x="400" y="74"/>
                    <a:pt x="400" y="74"/>
                    <a:pt x="400" y="74"/>
                  </a:cubicBezTo>
                  <a:cubicBezTo>
                    <a:pt x="400" y="74"/>
                    <a:pt x="401" y="76"/>
                    <a:pt x="396" y="80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84" y="82"/>
                    <a:pt x="384" y="82"/>
                    <a:pt x="384" y="82"/>
                  </a:cubicBezTo>
                  <a:cubicBezTo>
                    <a:pt x="384" y="82"/>
                    <a:pt x="381" y="76"/>
                    <a:pt x="383" y="73"/>
                  </a:cubicBezTo>
                  <a:cubicBezTo>
                    <a:pt x="384" y="70"/>
                    <a:pt x="375" y="68"/>
                    <a:pt x="375" y="68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1" y="63"/>
                    <a:pt x="361" y="63"/>
                    <a:pt x="361" y="63"/>
                  </a:cubicBezTo>
                  <a:cubicBezTo>
                    <a:pt x="354" y="61"/>
                    <a:pt x="354" y="61"/>
                    <a:pt x="354" y="61"/>
                  </a:cubicBezTo>
                  <a:cubicBezTo>
                    <a:pt x="350" y="63"/>
                    <a:pt x="350" y="63"/>
                    <a:pt x="350" y="63"/>
                  </a:cubicBezTo>
                  <a:cubicBezTo>
                    <a:pt x="349" y="66"/>
                    <a:pt x="349" y="66"/>
                    <a:pt x="349" y="66"/>
                  </a:cubicBezTo>
                  <a:cubicBezTo>
                    <a:pt x="349" y="66"/>
                    <a:pt x="351" y="70"/>
                    <a:pt x="351" y="73"/>
                  </a:cubicBezTo>
                  <a:cubicBezTo>
                    <a:pt x="351" y="75"/>
                    <a:pt x="348" y="82"/>
                    <a:pt x="348" y="82"/>
                  </a:cubicBezTo>
                  <a:cubicBezTo>
                    <a:pt x="348" y="82"/>
                    <a:pt x="357" y="87"/>
                    <a:pt x="354" y="94"/>
                  </a:cubicBezTo>
                  <a:cubicBezTo>
                    <a:pt x="352" y="101"/>
                    <a:pt x="344" y="106"/>
                    <a:pt x="344" y="106"/>
                  </a:cubicBezTo>
                  <a:cubicBezTo>
                    <a:pt x="344" y="106"/>
                    <a:pt x="351" y="120"/>
                    <a:pt x="346" y="121"/>
                  </a:cubicBezTo>
                  <a:cubicBezTo>
                    <a:pt x="341" y="122"/>
                    <a:pt x="337" y="124"/>
                    <a:pt x="336" y="116"/>
                  </a:cubicBezTo>
                  <a:cubicBezTo>
                    <a:pt x="334" y="108"/>
                    <a:pt x="333" y="103"/>
                    <a:pt x="333" y="103"/>
                  </a:cubicBezTo>
                  <a:cubicBezTo>
                    <a:pt x="333" y="103"/>
                    <a:pt x="321" y="103"/>
                    <a:pt x="318" y="101"/>
                  </a:cubicBezTo>
                  <a:cubicBezTo>
                    <a:pt x="315" y="100"/>
                    <a:pt x="307" y="94"/>
                    <a:pt x="307" y="94"/>
                  </a:cubicBezTo>
                  <a:cubicBezTo>
                    <a:pt x="302" y="92"/>
                    <a:pt x="302" y="92"/>
                    <a:pt x="302" y="92"/>
                  </a:cubicBezTo>
                  <a:cubicBezTo>
                    <a:pt x="294" y="93"/>
                    <a:pt x="294" y="93"/>
                    <a:pt x="294" y="93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6" y="84"/>
                    <a:pt x="286" y="84"/>
                    <a:pt x="286" y="84"/>
                  </a:cubicBezTo>
                  <a:cubicBezTo>
                    <a:pt x="286" y="84"/>
                    <a:pt x="285" y="73"/>
                    <a:pt x="289" y="68"/>
                  </a:cubicBezTo>
                  <a:cubicBezTo>
                    <a:pt x="294" y="63"/>
                    <a:pt x="300" y="59"/>
                    <a:pt x="300" y="59"/>
                  </a:cubicBezTo>
                  <a:cubicBezTo>
                    <a:pt x="296" y="55"/>
                    <a:pt x="296" y="55"/>
                    <a:pt x="296" y="55"/>
                  </a:cubicBezTo>
                  <a:cubicBezTo>
                    <a:pt x="296" y="55"/>
                    <a:pt x="303" y="49"/>
                    <a:pt x="302" y="51"/>
                  </a:cubicBezTo>
                  <a:cubicBezTo>
                    <a:pt x="302" y="53"/>
                    <a:pt x="310" y="51"/>
                    <a:pt x="310" y="51"/>
                  </a:cubicBezTo>
                  <a:cubicBezTo>
                    <a:pt x="314" y="45"/>
                    <a:pt x="314" y="45"/>
                    <a:pt x="314" y="45"/>
                  </a:cubicBezTo>
                  <a:cubicBezTo>
                    <a:pt x="314" y="45"/>
                    <a:pt x="309" y="47"/>
                    <a:pt x="307" y="43"/>
                  </a:cubicBezTo>
                  <a:cubicBezTo>
                    <a:pt x="306" y="39"/>
                    <a:pt x="315" y="42"/>
                    <a:pt x="315" y="42"/>
                  </a:cubicBezTo>
                  <a:cubicBezTo>
                    <a:pt x="318" y="38"/>
                    <a:pt x="318" y="38"/>
                    <a:pt x="318" y="38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4" y="38"/>
                    <a:pt x="324" y="38"/>
                    <a:pt x="324" y="38"/>
                  </a:cubicBezTo>
                  <a:cubicBezTo>
                    <a:pt x="328" y="35"/>
                    <a:pt x="328" y="35"/>
                    <a:pt x="328" y="35"/>
                  </a:cubicBezTo>
                  <a:cubicBezTo>
                    <a:pt x="332" y="37"/>
                    <a:pt x="332" y="37"/>
                    <a:pt x="332" y="37"/>
                  </a:cubicBezTo>
                  <a:cubicBezTo>
                    <a:pt x="337" y="30"/>
                    <a:pt x="337" y="30"/>
                    <a:pt x="337" y="30"/>
                  </a:cubicBezTo>
                  <a:cubicBezTo>
                    <a:pt x="333" y="25"/>
                    <a:pt x="333" y="25"/>
                    <a:pt x="333" y="25"/>
                  </a:cubicBezTo>
                  <a:cubicBezTo>
                    <a:pt x="335" y="19"/>
                    <a:pt x="335" y="19"/>
                    <a:pt x="335" y="19"/>
                  </a:cubicBezTo>
                  <a:cubicBezTo>
                    <a:pt x="330" y="14"/>
                    <a:pt x="330" y="14"/>
                    <a:pt x="330" y="14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2" y="19"/>
                    <a:pt x="322" y="19"/>
                    <a:pt x="322" y="19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17" y="29"/>
                    <a:pt x="317" y="29"/>
                    <a:pt x="317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09" y="26"/>
                    <a:pt x="309" y="26"/>
                    <a:pt x="309" y="26"/>
                  </a:cubicBezTo>
                  <a:cubicBezTo>
                    <a:pt x="311" y="19"/>
                    <a:pt x="311" y="19"/>
                    <a:pt x="311" y="19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2" y="24"/>
                    <a:pt x="302" y="24"/>
                    <a:pt x="302" y="24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3" y="14"/>
                    <a:pt x="293" y="14"/>
                    <a:pt x="293" y="14"/>
                  </a:cubicBezTo>
                  <a:cubicBezTo>
                    <a:pt x="295" y="10"/>
                    <a:pt x="295" y="10"/>
                    <a:pt x="295" y="1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82" y="15"/>
                    <a:pt x="282" y="15"/>
                    <a:pt x="282" y="15"/>
                  </a:cubicBezTo>
                  <a:cubicBezTo>
                    <a:pt x="288" y="16"/>
                    <a:pt x="288" y="16"/>
                    <a:pt x="288" y="16"/>
                  </a:cubicBezTo>
                  <a:cubicBezTo>
                    <a:pt x="288" y="16"/>
                    <a:pt x="291" y="21"/>
                    <a:pt x="288" y="23"/>
                  </a:cubicBezTo>
                  <a:cubicBezTo>
                    <a:pt x="285" y="26"/>
                    <a:pt x="282" y="26"/>
                    <a:pt x="282" y="26"/>
                  </a:cubicBezTo>
                  <a:cubicBezTo>
                    <a:pt x="281" y="32"/>
                    <a:pt x="281" y="32"/>
                    <a:pt x="281" y="32"/>
                  </a:cubicBezTo>
                  <a:cubicBezTo>
                    <a:pt x="277" y="28"/>
                    <a:pt x="277" y="28"/>
                    <a:pt x="277" y="28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0" y="24"/>
                    <a:pt x="270" y="24"/>
                    <a:pt x="270" y="24"/>
                  </a:cubicBezTo>
                  <a:cubicBezTo>
                    <a:pt x="272" y="28"/>
                    <a:pt x="272" y="28"/>
                    <a:pt x="272" y="28"/>
                  </a:cubicBezTo>
                  <a:cubicBezTo>
                    <a:pt x="272" y="28"/>
                    <a:pt x="262" y="29"/>
                    <a:pt x="254" y="27"/>
                  </a:cubicBezTo>
                  <a:cubicBezTo>
                    <a:pt x="246" y="24"/>
                    <a:pt x="242" y="22"/>
                    <a:pt x="242" y="22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4" y="26"/>
                    <a:pt x="237" y="34"/>
                    <a:pt x="235" y="33"/>
                  </a:cubicBezTo>
                  <a:cubicBezTo>
                    <a:pt x="232" y="33"/>
                    <a:pt x="225" y="26"/>
                    <a:pt x="225" y="26"/>
                  </a:cubicBezTo>
                  <a:cubicBezTo>
                    <a:pt x="225" y="26"/>
                    <a:pt x="213" y="27"/>
                    <a:pt x="209" y="27"/>
                  </a:cubicBezTo>
                  <a:cubicBezTo>
                    <a:pt x="205" y="27"/>
                    <a:pt x="209" y="22"/>
                    <a:pt x="209" y="22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3" y="19"/>
                    <a:pt x="193" y="17"/>
                  </a:cubicBezTo>
                  <a:cubicBezTo>
                    <a:pt x="183" y="14"/>
                    <a:pt x="180" y="14"/>
                    <a:pt x="180" y="14"/>
                  </a:cubicBezTo>
                  <a:cubicBezTo>
                    <a:pt x="180" y="14"/>
                    <a:pt x="174" y="16"/>
                    <a:pt x="172" y="17"/>
                  </a:cubicBezTo>
                  <a:cubicBezTo>
                    <a:pt x="170" y="17"/>
                    <a:pt x="167" y="11"/>
                    <a:pt x="167" y="11"/>
                  </a:cubicBezTo>
                  <a:cubicBezTo>
                    <a:pt x="167" y="11"/>
                    <a:pt x="166" y="17"/>
                    <a:pt x="163" y="16"/>
                  </a:cubicBezTo>
                  <a:cubicBezTo>
                    <a:pt x="161" y="15"/>
                    <a:pt x="160" y="8"/>
                    <a:pt x="158" y="9"/>
                  </a:cubicBezTo>
                  <a:cubicBezTo>
                    <a:pt x="155" y="10"/>
                    <a:pt x="153" y="14"/>
                    <a:pt x="151" y="14"/>
                  </a:cubicBezTo>
                  <a:cubicBezTo>
                    <a:pt x="150" y="14"/>
                    <a:pt x="146" y="9"/>
                    <a:pt x="146" y="9"/>
                  </a:cubicBezTo>
                  <a:cubicBezTo>
                    <a:pt x="146" y="9"/>
                    <a:pt x="140" y="14"/>
                    <a:pt x="136" y="15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5" y="21"/>
                    <a:pt x="115" y="16"/>
                    <a:pt x="110" y="15"/>
                  </a:cubicBezTo>
                  <a:cubicBezTo>
                    <a:pt x="104" y="15"/>
                    <a:pt x="98" y="11"/>
                    <a:pt x="98" y="11"/>
                  </a:cubicBezTo>
                  <a:cubicBezTo>
                    <a:pt x="98" y="11"/>
                    <a:pt x="88" y="15"/>
                    <a:pt x="83" y="12"/>
                  </a:cubicBezTo>
                  <a:cubicBezTo>
                    <a:pt x="79" y="10"/>
                    <a:pt x="68" y="8"/>
                    <a:pt x="65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2" y="3"/>
                    <a:pt x="38" y="5"/>
                  </a:cubicBezTo>
                  <a:cubicBezTo>
                    <a:pt x="34" y="6"/>
                    <a:pt x="33" y="7"/>
                    <a:pt x="29" y="8"/>
                  </a:cubicBezTo>
                  <a:cubicBezTo>
                    <a:pt x="24" y="10"/>
                    <a:pt x="21" y="10"/>
                    <a:pt x="17" y="17"/>
                  </a:cubicBezTo>
                  <a:cubicBezTo>
                    <a:pt x="17" y="17"/>
                    <a:pt x="16" y="19"/>
                    <a:pt x="11" y="19"/>
                  </a:cubicBezTo>
                  <a:cubicBezTo>
                    <a:pt x="6" y="19"/>
                    <a:pt x="4" y="23"/>
                    <a:pt x="6" y="25"/>
                  </a:cubicBezTo>
                  <a:cubicBezTo>
                    <a:pt x="8" y="27"/>
                    <a:pt x="12" y="26"/>
                    <a:pt x="12" y="26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9" y="32"/>
                    <a:pt x="22" y="3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32" y="33"/>
                    <a:pt x="29" y="35"/>
                  </a:cubicBezTo>
                  <a:cubicBezTo>
                    <a:pt x="27" y="38"/>
                    <a:pt x="24" y="40"/>
                    <a:pt x="21" y="40"/>
                  </a:cubicBezTo>
                  <a:cubicBezTo>
                    <a:pt x="17" y="40"/>
                    <a:pt x="14" y="35"/>
                    <a:pt x="14" y="3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5" y="42"/>
                    <a:pt x="5" y="45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16" y="51"/>
                    <a:pt x="20" y="49"/>
                  </a:cubicBezTo>
                  <a:cubicBezTo>
                    <a:pt x="20" y="49"/>
                    <a:pt x="25" y="46"/>
                    <a:pt x="27" y="47"/>
                  </a:cubicBezTo>
                  <a:cubicBezTo>
                    <a:pt x="29" y="49"/>
                    <a:pt x="28" y="54"/>
                    <a:pt x="28" y="54"/>
                  </a:cubicBezTo>
                  <a:cubicBezTo>
                    <a:pt x="28" y="54"/>
                    <a:pt x="25" y="54"/>
                    <a:pt x="21" y="56"/>
                  </a:cubicBezTo>
                  <a:cubicBezTo>
                    <a:pt x="17" y="58"/>
                    <a:pt x="12" y="58"/>
                    <a:pt x="12" y="58"/>
                  </a:cubicBezTo>
                  <a:cubicBezTo>
                    <a:pt x="12" y="58"/>
                    <a:pt x="12" y="61"/>
                    <a:pt x="10" y="63"/>
                  </a:cubicBezTo>
                  <a:cubicBezTo>
                    <a:pt x="8" y="65"/>
                    <a:pt x="7" y="68"/>
                    <a:pt x="7" y="68"/>
                  </a:cubicBezTo>
                  <a:cubicBezTo>
                    <a:pt x="7" y="68"/>
                    <a:pt x="12" y="66"/>
                    <a:pt x="12" y="70"/>
                  </a:cubicBezTo>
                  <a:cubicBezTo>
                    <a:pt x="11" y="73"/>
                    <a:pt x="14" y="77"/>
                    <a:pt x="14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6"/>
                    <a:pt x="27" y="83"/>
                    <a:pt x="30" y="84"/>
                  </a:cubicBezTo>
                  <a:cubicBezTo>
                    <a:pt x="32" y="84"/>
                    <a:pt x="35" y="84"/>
                    <a:pt x="35" y="84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1" y="87"/>
                    <a:pt x="44" y="89"/>
                    <a:pt x="38" y="93"/>
                  </a:cubicBezTo>
                  <a:cubicBezTo>
                    <a:pt x="32" y="96"/>
                    <a:pt x="31" y="96"/>
                    <a:pt x="27" y="98"/>
                  </a:cubicBezTo>
                  <a:cubicBezTo>
                    <a:pt x="24" y="99"/>
                    <a:pt x="19" y="103"/>
                    <a:pt x="19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0" y="106"/>
                    <a:pt x="11" y="108"/>
                  </a:cubicBezTo>
                  <a:cubicBezTo>
                    <a:pt x="12" y="110"/>
                    <a:pt x="16" y="107"/>
                    <a:pt x="19" y="106"/>
                  </a:cubicBezTo>
                  <a:cubicBezTo>
                    <a:pt x="22" y="105"/>
                    <a:pt x="26" y="101"/>
                    <a:pt x="26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6" y="97"/>
                    <a:pt x="40" y="9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6"/>
                    <a:pt x="56" y="84"/>
                    <a:pt x="55" y="82"/>
                  </a:cubicBezTo>
                  <a:cubicBezTo>
                    <a:pt x="54" y="80"/>
                    <a:pt x="57" y="78"/>
                    <a:pt x="57" y="78"/>
                  </a:cubicBezTo>
                  <a:cubicBezTo>
                    <a:pt x="57" y="78"/>
                    <a:pt x="59" y="78"/>
                    <a:pt x="60" y="75"/>
                  </a:cubicBezTo>
                  <a:cubicBezTo>
                    <a:pt x="61" y="73"/>
                    <a:pt x="67" y="67"/>
                    <a:pt x="72" y="6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82"/>
                    <a:pt x="70" y="77"/>
                    <a:pt x="73" y="77"/>
                  </a:cubicBezTo>
                  <a:cubicBezTo>
                    <a:pt x="75" y="77"/>
                    <a:pt x="79" y="77"/>
                    <a:pt x="79" y="7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81" y="70"/>
                    <a:pt x="83" y="71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91" y="75"/>
                    <a:pt x="91" y="75"/>
                    <a:pt x="91" y="75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7"/>
                    <a:pt x="99" y="77"/>
                    <a:pt x="103" y="78"/>
                  </a:cubicBezTo>
                  <a:cubicBezTo>
                    <a:pt x="108" y="79"/>
                    <a:pt x="120" y="86"/>
                    <a:pt x="120" y="86"/>
                  </a:cubicBezTo>
                  <a:cubicBezTo>
                    <a:pt x="120" y="86"/>
                    <a:pt x="125" y="87"/>
                    <a:pt x="126" y="84"/>
                  </a:cubicBezTo>
                  <a:cubicBezTo>
                    <a:pt x="128" y="82"/>
                    <a:pt x="133" y="87"/>
                    <a:pt x="133" y="87"/>
                  </a:cubicBezTo>
                  <a:cubicBezTo>
                    <a:pt x="133" y="87"/>
                    <a:pt x="136" y="91"/>
                    <a:pt x="138" y="94"/>
                  </a:cubicBezTo>
                  <a:cubicBezTo>
                    <a:pt x="141" y="98"/>
                    <a:pt x="144" y="107"/>
                    <a:pt x="146" y="106"/>
                  </a:cubicBezTo>
                  <a:cubicBezTo>
                    <a:pt x="148" y="105"/>
                    <a:pt x="149" y="107"/>
                    <a:pt x="149" y="107"/>
                  </a:cubicBezTo>
                  <a:cubicBezTo>
                    <a:pt x="149" y="107"/>
                    <a:pt x="146" y="114"/>
                    <a:pt x="148" y="114"/>
                  </a:cubicBezTo>
                  <a:cubicBezTo>
                    <a:pt x="150" y="114"/>
                    <a:pt x="153" y="117"/>
                    <a:pt x="153" y="117"/>
                  </a:cubicBezTo>
                  <a:cubicBezTo>
                    <a:pt x="153" y="117"/>
                    <a:pt x="159" y="121"/>
                    <a:pt x="158" y="124"/>
                  </a:cubicBezTo>
                  <a:cubicBezTo>
                    <a:pt x="158" y="126"/>
                    <a:pt x="166" y="129"/>
                    <a:pt x="166" y="129"/>
                  </a:cubicBezTo>
                  <a:cubicBezTo>
                    <a:pt x="166" y="129"/>
                    <a:pt x="170" y="130"/>
                    <a:pt x="171" y="131"/>
                  </a:cubicBezTo>
                  <a:cubicBezTo>
                    <a:pt x="172" y="133"/>
                    <a:pt x="178" y="137"/>
                    <a:pt x="177" y="142"/>
                  </a:cubicBezTo>
                  <a:cubicBezTo>
                    <a:pt x="177" y="148"/>
                    <a:pt x="177" y="148"/>
                    <a:pt x="177" y="148"/>
                  </a:cubicBezTo>
                  <a:cubicBezTo>
                    <a:pt x="174" y="142"/>
                    <a:pt x="174" y="142"/>
                    <a:pt x="174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42"/>
                    <a:pt x="173" y="145"/>
                    <a:pt x="172" y="151"/>
                  </a:cubicBezTo>
                  <a:cubicBezTo>
                    <a:pt x="170" y="157"/>
                    <a:pt x="169" y="167"/>
                    <a:pt x="169" y="173"/>
                  </a:cubicBezTo>
                  <a:cubicBezTo>
                    <a:pt x="169" y="179"/>
                    <a:pt x="175" y="181"/>
                    <a:pt x="176" y="186"/>
                  </a:cubicBezTo>
                  <a:cubicBezTo>
                    <a:pt x="177" y="191"/>
                    <a:pt x="179" y="199"/>
                    <a:pt x="182" y="202"/>
                  </a:cubicBezTo>
                  <a:cubicBezTo>
                    <a:pt x="184" y="205"/>
                    <a:pt x="188" y="204"/>
                    <a:pt x="193" y="208"/>
                  </a:cubicBezTo>
                  <a:cubicBezTo>
                    <a:pt x="197" y="213"/>
                    <a:pt x="200" y="215"/>
                    <a:pt x="201" y="219"/>
                  </a:cubicBezTo>
                  <a:cubicBezTo>
                    <a:pt x="202" y="224"/>
                    <a:pt x="208" y="230"/>
                    <a:pt x="208" y="230"/>
                  </a:cubicBezTo>
                  <a:cubicBezTo>
                    <a:pt x="208" y="236"/>
                    <a:pt x="208" y="236"/>
                    <a:pt x="208" y="236"/>
                  </a:cubicBezTo>
                  <a:cubicBezTo>
                    <a:pt x="208" y="236"/>
                    <a:pt x="210" y="238"/>
                    <a:pt x="214" y="240"/>
                  </a:cubicBezTo>
                  <a:cubicBezTo>
                    <a:pt x="218" y="243"/>
                    <a:pt x="218" y="248"/>
                    <a:pt x="218" y="248"/>
                  </a:cubicBezTo>
                  <a:cubicBezTo>
                    <a:pt x="218" y="248"/>
                    <a:pt x="225" y="255"/>
                    <a:pt x="225" y="256"/>
                  </a:cubicBezTo>
                  <a:cubicBezTo>
                    <a:pt x="226" y="256"/>
                    <a:pt x="229" y="255"/>
                    <a:pt x="229" y="255"/>
                  </a:cubicBezTo>
                  <a:cubicBezTo>
                    <a:pt x="227" y="251"/>
                    <a:pt x="227" y="251"/>
                    <a:pt x="227" y="251"/>
                  </a:cubicBezTo>
                  <a:cubicBezTo>
                    <a:pt x="223" y="248"/>
                    <a:pt x="223" y="248"/>
                    <a:pt x="223" y="248"/>
                  </a:cubicBezTo>
                  <a:cubicBezTo>
                    <a:pt x="223" y="248"/>
                    <a:pt x="223" y="244"/>
                    <a:pt x="221" y="240"/>
                  </a:cubicBezTo>
                  <a:cubicBezTo>
                    <a:pt x="218" y="237"/>
                    <a:pt x="208" y="226"/>
                    <a:pt x="207" y="219"/>
                  </a:cubicBezTo>
                  <a:cubicBezTo>
                    <a:pt x="207" y="219"/>
                    <a:pt x="210" y="217"/>
                    <a:pt x="212" y="221"/>
                  </a:cubicBezTo>
                  <a:cubicBezTo>
                    <a:pt x="214" y="224"/>
                    <a:pt x="220" y="233"/>
                    <a:pt x="220" y="233"/>
                  </a:cubicBezTo>
                  <a:cubicBezTo>
                    <a:pt x="227" y="240"/>
                    <a:pt x="227" y="240"/>
                    <a:pt x="227" y="240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44" y="257"/>
                    <a:pt x="244" y="259"/>
                  </a:cubicBezTo>
                  <a:cubicBezTo>
                    <a:pt x="244" y="262"/>
                    <a:pt x="244" y="266"/>
                    <a:pt x="244" y="266"/>
                  </a:cubicBezTo>
                  <a:cubicBezTo>
                    <a:pt x="251" y="273"/>
                    <a:pt x="251" y="273"/>
                    <a:pt x="251" y="273"/>
                  </a:cubicBezTo>
                  <a:cubicBezTo>
                    <a:pt x="251" y="273"/>
                    <a:pt x="259" y="275"/>
                    <a:pt x="261" y="278"/>
                  </a:cubicBezTo>
                  <a:cubicBezTo>
                    <a:pt x="264" y="280"/>
                    <a:pt x="276" y="285"/>
                    <a:pt x="276" y="285"/>
                  </a:cubicBezTo>
                  <a:cubicBezTo>
                    <a:pt x="276" y="285"/>
                    <a:pt x="281" y="279"/>
                    <a:pt x="286" y="283"/>
                  </a:cubicBezTo>
                  <a:cubicBezTo>
                    <a:pt x="290" y="287"/>
                    <a:pt x="297" y="291"/>
                    <a:pt x="297" y="291"/>
                  </a:cubicBezTo>
                  <a:cubicBezTo>
                    <a:pt x="303" y="293"/>
                    <a:pt x="303" y="293"/>
                    <a:pt x="303" y="293"/>
                  </a:cubicBezTo>
                  <a:cubicBezTo>
                    <a:pt x="309" y="295"/>
                    <a:pt x="309" y="295"/>
                    <a:pt x="309" y="295"/>
                  </a:cubicBezTo>
                  <a:cubicBezTo>
                    <a:pt x="312" y="293"/>
                    <a:pt x="312" y="293"/>
                    <a:pt x="312" y="293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9" y="303"/>
                    <a:pt x="319" y="303"/>
                    <a:pt x="319" y="303"/>
                  </a:cubicBezTo>
                  <a:cubicBezTo>
                    <a:pt x="320" y="307"/>
                    <a:pt x="320" y="307"/>
                    <a:pt x="320" y="307"/>
                  </a:cubicBezTo>
                  <a:cubicBezTo>
                    <a:pt x="322" y="310"/>
                    <a:pt x="322" y="310"/>
                    <a:pt x="322" y="310"/>
                  </a:cubicBezTo>
                  <a:cubicBezTo>
                    <a:pt x="326" y="310"/>
                    <a:pt x="326" y="310"/>
                    <a:pt x="326" y="310"/>
                  </a:cubicBezTo>
                  <a:cubicBezTo>
                    <a:pt x="329" y="314"/>
                    <a:pt x="329" y="314"/>
                    <a:pt x="329" y="314"/>
                  </a:cubicBezTo>
                  <a:cubicBezTo>
                    <a:pt x="335" y="316"/>
                    <a:pt x="335" y="316"/>
                    <a:pt x="335" y="316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3" y="319"/>
                    <a:pt x="343" y="319"/>
                    <a:pt x="343" y="319"/>
                  </a:cubicBezTo>
                  <a:cubicBezTo>
                    <a:pt x="341" y="314"/>
                    <a:pt x="341" y="314"/>
                    <a:pt x="341" y="314"/>
                  </a:cubicBezTo>
                  <a:cubicBezTo>
                    <a:pt x="347" y="312"/>
                    <a:pt x="347" y="312"/>
                    <a:pt x="347" y="312"/>
                  </a:cubicBezTo>
                  <a:cubicBezTo>
                    <a:pt x="348" y="319"/>
                    <a:pt x="348" y="319"/>
                    <a:pt x="348" y="319"/>
                  </a:cubicBezTo>
                  <a:cubicBezTo>
                    <a:pt x="351" y="321"/>
                    <a:pt x="351" y="321"/>
                    <a:pt x="351" y="321"/>
                  </a:cubicBezTo>
                  <a:cubicBezTo>
                    <a:pt x="351" y="321"/>
                    <a:pt x="353" y="331"/>
                    <a:pt x="351" y="335"/>
                  </a:cubicBezTo>
                  <a:cubicBezTo>
                    <a:pt x="349" y="338"/>
                    <a:pt x="349" y="338"/>
                    <a:pt x="349" y="338"/>
                  </a:cubicBezTo>
                  <a:cubicBezTo>
                    <a:pt x="347" y="338"/>
                    <a:pt x="347" y="338"/>
                    <a:pt x="347" y="338"/>
                  </a:cubicBezTo>
                  <a:cubicBezTo>
                    <a:pt x="346" y="342"/>
                    <a:pt x="346" y="342"/>
                    <a:pt x="346" y="342"/>
                  </a:cubicBezTo>
                  <a:cubicBezTo>
                    <a:pt x="346" y="342"/>
                    <a:pt x="343" y="342"/>
                    <a:pt x="341" y="344"/>
                  </a:cubicBezTo>
                  <a:cubicBezTo>
                    <a:pt x="339" y="346"/>
                    <a:pt x="339" y="356"/>
                    <a:pt x="339" y="356"/>
                  </a:cubicBezTo>
                  <a:cubicBezTo>
                    <a:pt x="343" y="357"/>
                    <a:pt x="343" y="357"/>
                    <a:pt x="343" y="357"/>
                  </a:cubicBezTo>
                  <a:cubicBezTo>
                    <a:pt x="341" y="361"/>
                    <a:pt x="341" y="361"/>
                    <a:pt x="341" y="361"/>
                  </a:cubicBezTo>
                  <a:cubicBezTo>
                    <a:pt x="341" y="361"/>
                    <a:pt x="337" y="362"/>
                    <a:pt x="337" y="365"/>
                  </a:cubicBezTo>
                  <a:cubicBezTo>
                    <a:pt x="337" y="368"/>
                    <a:pt x="337" y="372"/>
                    <a:pt x="337" y="372"/>
                  </a:cubicBezTo>
                  <a:cubicBezTo>
                    <a:pt x="337" y="372"/>
                    <a:pt x="341" y="372"/>
                    <a:pt x="343" y="375"/>
                  </a:cubicBezTo>
                  <a:cubicBezTo>
                    <a:pt x="344" y="379"/>
                    <a:pt x="355" y="401"/>
                    <a:pt x="355" y="401"/>
                  </a:cubicBezTo>
                  <a:cubicBezTo>
                    <a:pt x="355" y="401"/>
                    <a:pt x="355" y="405"/>
                    <a:pt x="358" y="407"/>
                  </a:cubicBezTo>
                  <a:cubicBezTo>
                    <a:pt x="361" y="410"/>
                    <a:pt x="373" y="415"/>
                    <a:pt x="376" y="418"/>
                  </a:cubicBezTo>
                  <a:cubicBezTo>
                    <a:pt x="379" y="421"/>
                    <a:pt x="379" y="421"/>
                    <a:pt x="379" y="421"/>
                  </a:cubicBezTo>
                  <a:cubicBezTo>
                    <a:pt x="379" y="421"/>
                    <a:pt x="379" y="436"/>
                    <a:pt x="378" y="449"/>
                  </a:cubicBezTo>
                  <a:cubicBezTo>
                    <a:pt x="376" y="462"/>
                    <a:pt x="375" y="469"/>
                    <a:pt x="375" y="469"/>
                  </a:cubicBezTo>
                  <a:cubicBezTo>
                    <a:pt x="373" y="471"/>
                    <a:pt x="373" y="471"/>
                    <a:pt x="373" y="471"/>
                  </a:cubicBezTo>
                  <a:cubicBezTo>
                    <a:pt x="373" y="471"/>
                    <a:pt x="375" y="480"/>
                    <a:pt x="373" y="486"/>
                  </a:cubicBezTo>
                  <a:cubicBezTo>
                    <a:pt x="371" y="491"/>
                    <a:pt x="367" y="501"/>
                    <a:pt x="367" y="501"/>
                  </a:cubicBezTo>
                  <a:cubicBezTo>
                    <a:pt x="368" y="510"/>
                    <a:pt x="368" y="510"/>
                    <a:pt x="368" y="510"/>
                  </a:cubicBezTo>
                  <a:cubicBezTo>
                    <a:pt x="366" y="513"/>
                    <a:pt x="366" y="513"/>
                    <a:pt x="366" y="513"/>
                  </a:cubicBezTo>
                  <a:cubicBezTo>
                    <a:pt x="366" y="513"/>
                    <a:pt x="367" y="520"/>
                    <a:pt x="365" y="522"/>
                  </a:cubicBezTo>
                  <a:cubicBezTo>
                    <a:pt x="363" y="524"/>
                    <a:pt x="364" y="530"/>
                    <a:pt x="364" y="530"/>
                  </a:cubicBezTo>
                  <a:cubicBezTo>
                    <a:pt x="368" y="523"/>
                    <a:pt x="368" y="523"/>
                    <a:pt x="368" y="523"/>
                  </a:cubicBezTo>
                  <a:cubicBezTo>
                    <a:pt x="371" y="522"/>
                    <a:pt x="371" y="522"/>
                    <a:pt x="371" y="522"/>
                  </a:cubicBezTo>
                  <a:cubicBezTo>
                    <a:pt x="371" y="522"/>
                    <a:pt x="371" y="529"/>
                    <a:pt x="369" y="532"/>
                  </a:cubicBezTo>
                  <a:cubicBezTo>
                    <a:pt x="368" y="535"/>
                    <a:pt x="367" y="542"/>
                    <a:pt x="367" y="542"/>
                  </a:cubicBezTo>
                  <a:cubicBezTo>
                    <a:pt x="363" y="541"/>
                    <a:pt x="363" y="541"/>
                    <a:pt x="363" y="541"/>
                  </a:cubicBezTo>
                  <a:cubicBezTo>
                    <a:pt x="359" y="547"/>
                    <a:pt x="359" y="547"/>
                    <a:pt x="359" y="547"/>
                  </a:cubicBezTo>
                  <a:cubicBezTo>
                    <a:pt x="363" y="548"/>
                    <a:pt x="363" y="548"/>
                    <a:pt x="363" y="548"/>
                  </a:cubicBezTo>
                  <a:cubicBezTo>
                    <a:pt x="364" y="552"/>
                    <a:pt x="364" y="552"/>
                    <a:pt x="364" y="552"/>
                  </a:cubicBezTo>
                  <a:cubicBezTo>
                    <a:pt x="367" y="552"/>
                    <a:pt x="367" y="552"/>
                    <a:pt x="367" y="552"/>
                  </a:cubicBezTo>
                  <a:cubicBezTo>
                    <a:pt x="364" y="557"/>
                    <a:pt x="364" y="557"/>
                    <a:pt x="364" y="557"/>
                  </a:cubicBezTo>
                  <a:cubicBezTo>
                    <a:pt x="360" y="554"/>
                    <a:pt x="360" y="554"/>
                    <a:pt x="360" y="554"/>
                  </a:cubicBezTo>
                  <a:cubicBezTo>
                    <a:pt x="359" y="558"/>
                    <a:pt x="359" y="558"/>
                    <a:pt x="359" y="558"/>
                  </a:cubicBezTo>
                  <a:cubicBezTo>
                    <a:pt x="364" y="563"/>
                    <a:pt x="364" y="563"/>
                    <a:pt x="364" y="563"/>
                  </a:cubicBezTo>
                  <a:cubicBezTo>
                    <a:pt x="364" y="570"/>
                    <a:pt x="364" y="570"/>
                    <a:pt x="364" y="570"/>
                  </a:cubicBezTo>
                  <a:cubicBezTo>
                    <a:pt x="367" y="572"/>
                    <a:pt x="367" y="572"/>
                    <a:pt x="367" y="572"/>
                  </a:cubicBezTo>
                  <a:cubicBezTo>
                    <a:pt x="366" y="576"/>
                    <a:pt x="366" y="576"/>
                    <a:pt x="366" y="576"/>
                  </a:cubicBezTo>
                  <a:cubicBezTo>
                    <a:pt x="371" y="577"/>
                    <a:pt x="371" y="577"/>
                    <a:pt x="371" y="577"/>
                  </a:cubicBezTo>
                  <a:cubicBezTo>
                    <a:pt x="373" y="580"/>
                    <a:pt x="373" y="580"/>
                    <a:pt x="373" y="580"/>
                  </a:cubicBezTo>
                  <a:cubicBezTo>
                    <a:pt x="379" y="579"/>
                    <a:pt x="379" y="579"/>
                    <a:pt x="379" y="579"/>
                  </a:cubicBezTo>
                  <a:cubicBezTo>
                    <a:pt x="380" y="585"/>
                    <a:pt x="380" y="585"/>
                    <a:pt x="380" y="585"/>
                  </a:cubicBezTo>
                  <a:cubicBezTo>
                    <a:pt x="376" y="587"/>
                    <a:pt x="376" y="587"/>
                    <a:pt x="376" y="587"/>
                  </a:cubicBezTo>
                  <a:cubicBezTo>
                    <a:pt x="378" y="591"/>
                    <a:pt x="378" y="591"/>
                    <a:pt x="378" y="591"/>
                  </a:cubicBezTo>
                  <a:cubicBezTo>
                    <a:pt x="385" y="592"/>
                    <a:pt x="385" y="592"/>
                    <a:pt x="385" y="592"/>
                  </a:cubicBezTo>
                  <a:cubicBezTo>
                    <a:pt x="401" y="589"/>
                    <a:pt x="401" y="589"/>
                    <a:pt x="401" y="589"/>
                  </a:cubicBezTo>
                  <a:cubicBezTo>
                    <a:pt x="387" y="579"/>
                    <a:pt x="387" y="579"/>
                    <a:pt x="387" y="579"/>
                  </a:cubicBezTo>
                  <a:cubicBezTo>
                    <a:pt x="381" y="573"/>
                    <a:pt x="381" y="573"/>
                    <a:pt x="381" y="573"/>
                  </a:cubicBezTo>
                  <a:cubicBezTo>
                    <a:pt x="385" y="565"/>
                    <a:pt x="385" y="565"/>
                    <a:pt x="385" y="565"/>
                  </a:cubicBezTo>
                  <a:cubicBezTo>
                    <a:pt x="389" y="563"/>
                    <a:pt x="389" y="563"/>
                    <a:pt x="389" y="563"/>
                  </a:cubicBezTo>
                  <a:cubicBezTo>
                    <a:pt x="393" y="555"/>
                    <a:pt x="393" y="555"/>
                    <a:pt x="393" y="555"/>
                  </a:cubicBezTo>
                  <a:cubicBezTo>
                    <a:pt x="398" y="551"/>
                    <a:pt x="398" y="551"/>
                    <a:pt x="398" y="551"/>
                  </a:cubicBezTo>
                  <a:cubicBezTo>
                    <a:pt x="398" y="548"/>
                    <a:pt x="398" y="548"/>
                    <a:pt x="398" y="548"/>
                  </a:cubicBezTo>
                  <a:cubicBezTo>
                    <a:pt x="398" y="548"/>
                    <a:pt x="386" y="542"/>
                    <a:pt x="390" y="542"/>
                  </a:cubicBezTo>
                  <a:cubicBezTo>
                    <a:pt x="394" y="541"/>
                    <a:pt x="400" y="533"/>
                    <a:pt x="400" y="533"/>
                  </a:cubicBezTo>
                  <a:cubicBezTo>
                    <a:pt x="402" y="524"/>
                    <a:pt x="402" y="524"/>
                    <a:pt x="402" y="524"/>
                  </a:cubicBezTo>
                  <a:cubicBezTo>
                    <a:pt x="401" y="517"/>
                    <a:pt x="401" y="517"/>
                    <a:pt x="401" y="517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12" y="511"/>
                    <a:pt x="412" y="511"/>
                    <a:pt x="412" y="511"/>
                  </a:cubicBezTo>
                  <a:cubicBezTo>
                    <a:pt x="412" y="511"/>
                    <a:pt x="423" y="508"/>
                    <a:pt x="426" y="508"/>
                  </a:cubicBezTo>
                  <a:cubicBezTo>
                    <a:pt x="430" y="508"/>
                    <a:pt x="433" y="501"/>
                    <a:pt x="433" y="501"/>
                  </a:cubicBezTo>
                  <a:cubicBezTo>
                    <a:pt x="431" y="496"/>
                    <a:pt x="431" y="496"/>
                    <a:pt x="431" y="496"/>
                  </a:cubicBezTo>
                  <a:cubicBezTo>
                    <a:pt x="430" y="492"/>
                    <a:pt x="430" y="492"/>
                    <a:pt x="430" y="492"/>
                  </a:cubicBezTo>
                  <a:cubicBezTo>
                    <a:pt x="425" y="489"/>
                    <a:pt x="425" y="489"/>
                    <a:pt x="425" y="489"/>
                  </a:cubicBezTo>
                  <a:cubicBezTo>
                    <a:pt x="428" y="487"/>
                    <a:pt x="428" y="487"/>
                    <a:pt x="428" y="487"/>
                  </a:cubicBezTo>
                  <a:cubicBezTo>
                    <a:pt x="436" y="492"/>
                    <a:pt x="436" y="492"/>
                    <a:pt x="436" y="492"/>
                  </a:cubicBezTo>
                  <a:cubicBezTo>
                    <a:pt x="436" y="492"/>
                    <a:pt x="445" y="486"/>
                    <a:pt x="450" y="481"/>
                  </a:cubicBezTo>
                  <a:cubicBezTo>
                    <a:pt x="456" y="476"/>
                    <a:pt x="453" y="474"/>
                    <a:pt x="453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65" y="461"/>
                    <a:pt x="465" y="461"/>
                    <a:pt x="465" y="461"/>
                  </a:cubicBezTo>
                  <a:cubicBezTo>
                    <a:pt x="465" y="449"/>
                    <a:pt x="465" y="449"/>
                    <a:pt x="465" y="449"/>
                  </a:cubicBezTo>
                  <a:cubicBezTo>
                    <a:pt x="473" y="444"/>
                    <a:pt x="473" y="444"/>
                    <a:pt x="473" y="444"/>
                  </a:cubicBezTo>
                  <a:cubicBezTo>
                    <a:pt x="478" y="440"/>
                    <a:pt x="478" y="440"/>
                    <a:pt x="478" y="440"/>
                  </a:cubicBezTo>
                  <a:cubicBezTo>
                    <a:pt x="490" y="438"/>
                    <a:pt x="490" y="438"/>
                    <a:pt x="490" y="438"/>
                  </a:cubicBezTo>
                  <a:cubicBezTo>
                    <a:pt x="490" y="438"/>
                    <a:pt x="502" y="421"/>
                    <a:pt x="502" y="416"/>
                  </a:cubicBezTo>
                  <a:cubicBezTo>
                    <a:pt x="502" y="411"/>
                    <a:pt x="502" y="400"/>
                    <a:pt x="502" y="400"/>
                  </a:cubicBezTo>
                  <a:cubicBezTo>
                    <a:pt x="507" y="396"/>
                    <a:pt x="507" y="396"/>
                    <a:pt x="507" y="396"/>
                  </a:cubicBezTo>
                  <a:cubicBezTo>
                    <a:pt x="510" y="391"/>
                    <a:pt x="510" y="391"/>
                    <a:pt x="510" y="391"/>
                  </a:cubicBezTo>
                  <a:cubicBezTo>
                    <a:pt x="510" y="391"/>
                    <a:pt x="514" y="382"/>
                    <a:pt x="516" y="379"/>
                  </a:cubicBezTo>
                  <a:cubicBezTo>
                    <a:pt x="518" y="377"/>
                    <a:pt x="516" y="367"/>
                    <a:pt x="516" y="367"/>
                  </a:cubicBezTo>
                  <a:cubicBezTo>
                    <a:pt x="516" y="367"/>
                    <a:pt x="510" y="367"/>
                    <a:pt x="509" y="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927475" y="3500438"/>
              <a:ext cx="139700" cy="95250"/>
            </a:xfrm>
            <a:custGeom>
              <a:avLst/>
              <a:gdLst>
                <a:gd name="T0" fmla="*/ 88 w 88"/>
                <a:gd name="T1" fmla="*/ 44 h 60"/>
                <a:gd name="T2" fmla="*/ 88 w 88"/>
                <a:gd name="T3" fmla="*/ 35 h 60"/>
                <a:gd name="T4" fmla="*/ 72 w 88"/>
                <a:gd name="T5" fmla="*/ 35 h 60"/>
                <a:gd name="T6" fmla="*/ 69 w 88"/>
                <a:gd name="T7" fmla="*/ 25 h 60"/>
                <a:gd name="T8" fmla="*/ 38 w 88"/>
                <a:gd name="T9" fmla="*/ 13 h 60"/>
                <a:gd name="T10" fmla="*/ 35 w 88"/>
                <a:gd name="T11" fmla="*/ 0 h 60"/>
                <a:gd name="T12" fmla="*/ 22 w 88"/>
                <a:gd name="T13" fmla="*/ 6 h 60"/>
                <a:gd name="T14" fmla="*/ 16 w 88"/>
                <a:gd name="T15" fmla="*/ 29 h 60"/>
                <a:gd name="T16" fmla="*/ 0 w 88"/>
                <a:gd name="T17" fmla="*/ 44 h 60"/>
                <a:gd name="T18" fmla="*/ 9 w 88"/>
                <a:gd name="T19" fmla="*/ 54 h 60"/>
                <a:gd name="T20" fmla="*/ 22 w 88"/>
                <a:gd name="T21" fmla="*/ 48 h 60"/>
                <a:gd name="T22" fmla="*/ 25 w 88"/>
                <a:gd name="T23" fmla="*/ 60 h 60"/>
                <a:gd name="T24" fmla="*/ 41 w 88"/>
                <a:gd name="T25" fmla="*/ 51 h 60"/>
                <a:gd name="T26" fmla="*/ 47 w 88"/>
                <a:gd name="T27" fmla="*/ 35 h 60"/>
                <a:gd name="T28" fmla="*/ 69 w 88"/>
                <a:gd name="T29" fmla="*/ 44 h 60"/>
                <a:gd name="T30" fmla="*/ 88 w 88"/>
                <a:gd name="T31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60">
                  <a:moveTo>
                    <a:pt x="88" y="44"/>
                  </a:moveTo>
                  <a:lnTo>
                    <a:pt x="88" y="35"/>
                  </a:lnTo>
                  <a:lnTo>
                    <a:pt x="72" y="35"/>
                  </a:lnTo>
                  <a:lnTo>
                    <a:pt x="69" y="25"/>
                  </a:lnTo>
                  <a:lnTo>
                    <a:pt x="38" y="13"/>
                  </a:lnTo>
                  <a:lnTo>
                    <a:pt x="35" y="0"/>
                  </a:lnTo>
                  <a:lnTo>
                    <a:pt x="22" y="6"/>
                  </a:lnTo>
                  <a:lnTo>
                    <a:pt x="16" y="29"/>
                  </a:lnTo>
                  <a:lnTo>
                    <a:pt x="0" y="44"/>
                  </a:lnTo>
                  <a:lnTo>
                    <a:pt x="9" y="54"/>
                  </a:lnTo>
                  <a:lnTo>
                    <a:pt x="22" y="48"/>
                  </a:lnTo>
                  <a:lnTo>
                    <a:pt x="25" y="60"/>
                  </a:lnTo>
                  <a:lnTo>
                    <a:pt x="41" y="51"/>
                  </a:lnTo>
                  <a:lnTo>
                    <a:pt x="47" y="35"/>
                  </a:lnTo>
                  <a:lnTo>
                    <a:pt x="69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992563" y="3590925"/>
              <a:ext cx="39688" cy="34925"/>
            </a:xfrm>
            <a:custGeom>
              <a:avLst/>
              <a:gdLst>
                <a:gd name="T0" fmla="*/ 9 w 25"/>
                <a:gd name="T1" fmla="*/ 22 h 22"/>
                <a:gd name="T2" fmla="*/ 25 w 25"/>
                <a:gd name="T3" fmla="*/ 13 h 22"/>
                <a:gd name="T4" fmla="*/ 25 w 25"/>
                <a:gd name="T5" fmla="*/ 0 h 22"/>
                <a:gd name="T6" fmla="*/ 9 w 25"/>
                <a:gd name="T7" fmla="*/ 0 h 22"/>
                <a:gd name="T8" fmla="*/ 0 w 25"/>
                <a:gd name="T9" fmla="*/ 13 h 22"/>
                <a:gd name="T10" fmla="*/ 9 w 25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9" y="22"/>
                  </a:moveTo>
                  <a:lnTo>
                    <a:pt x="25" y="13"/>
                  </a:lnTo>
                  <a:lnTo>
                    <a:pt x="25" y="0"/>
                  </a:lnTo>
                  <a:lnTo>
                    <a:pt x="9" y="0"/>
                  </a:lnTo>
                  <a:lnTo>
                    <a:pt x="0" y="13"/>
                  </a:lnTo>
                  <a:lnTo>
                    <a:pt x="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062413" y="3606800"/>
              <a:ext cx="25400" cy="34925"/>
            </a:xfrm>
            <a:custGeom>
              <a:avLst/>
              <a:gdLst>
                <a:gd name="T0" fmla="*/ 16 w 16"/>
                <a:gd name="T1" fmla="*/ 9 h 22"/>
                <a:gd name="T2" fmla="*/ 3 w 16"/>
                <a:gd name="T3" fmla="*/ 0 h 22"/>
                <a:gd name="T4" fmla="*/ 0 w 16"/>
                <a:gd name="T5" fmla="*/ 12 h 22"/>
                <a:gd name="T6" fmla="*/ 10 w 16"/>
                <a:gd name="T7" fmla="*/ 22 h 22"/>
                <a:gd name="T8" fmla="*/ 16 w 16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16" y="9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10" y="22"/>
                  </a:lnTo>
                  <a:lnTo>
                    <a:pt x="1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464050" y="3922713"/>
              <a:ext cx="139700" cy="125413"/>
            </a:xfrm>
            <a:custGeom>
              <a:avLst/>
              <a:gdLst>
                <a:gd name="T0" fmla="*/ 10 w 28"/>
                <a:gd name="T1" fmla="*/ 6 h 25"/>
                <a:gd name="T2" fmla="*/ 5 w 28"/>
                <a:gd name="T3" fmla="*/ 13 h 25"/>
                <a:gd name="T4" fmla="*/ 0 w 28"/>
                <a:gd name="T5" fmla="*/ 17 h 25"/>
                <a:gd name="T6" fmla="*/ 1 w 28"/>
                <a:gd name="T7" fmla="*/ 21 h 25"/>
                <a:gd name="T8" fmla="*/ 16 w 28"/>
                <a:gd name="T9" fmla="*/ 20 h 25"/>
                <a:gd name="T10" fmla="*/ 16 w 28"/>
                <a:gd name="T11" fmla="*/ 23 h 25"/>
                <a:gd name="T12" fmla="*/ 21 w 28"/>
                <a:gd name="T13" fmla="*/ 21 h 25"/>
                <a:gd name="T14" fmla="*/ 23 w 28"/>
                <a:gd name="T15" fmla="*/ 25 h 25"/>
                <a:gd name="T16" fmla="*/ 28 w 28"/>
                <a:gd name="T17" fmla="*/ 22 h 25"/>
                <a:gd name="T18" fmla="*/ 27 w 28"/>
                <a:gd name="T19" fmla="*/ 16 h 25"/>
                <a:gd name="T20" fmla="*/ 23 w 28"/>
                <a:gd name="T21" fmla="*/ 14 h 25"/>
                <a:gd name="T22" fmla="*/ 23 w 28"/>
                <a:gd name="T23" fmla="*/ 11 h 25"/>
                <a:gd name="T24" fmla="*/ 17 w 28"/>
                <a:gd name="T25" fmla="*/ 9 h 25"/>
                <a:gd name="T26" fmla="*/ 18 w 28"/>
                <a:gd name="T27" fmla="*/ 0 h 25"/>
                <a:gd name="T28" fmla="*/ 10 w 28"/>
                <a:gd name="T2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5">
                  <a:moveTo>
                    <a:pt x="10" y="6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5" y="4"/>
                    <a:pt x="18" y="0"/>
                  </a:cubicBez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976688" y="4575175"/>
              <a:ext cx="206375" cy="69850"/>
            </a:xfrm>
            <a:custGeom>
              <a:avLst/>
              <a:gdLst>
                <a:gd name="T0" fmla="*/ 41 w 41"/>
                <a:gd name="T1" fmla="*/ 11 h 14"/>
                <a:gd name="T2" fmla="*/ 29 w 41"/>
                <a:gd name="T3" fmla="*/ 5 h 14"/>
                <a:gd name="T4" fmla="*/ 14 w 41"/>
                <a:gd name="T5" fmla="*/ 0 h 14"/>
                <a:gd name="T6" fmla="*/ 4 w 41"/>
                <a:gd name="T7" fmla="*/ 1 h 14"/>
                <a:gd name="T8" fmla="*/ 0 w 41"/>
                <a:gd name="T9" fmla="*/ 5 h 14"/>
                <a:gd name="T10" fmla="*/ 9 w 41"/>
                <a:gd name="T11" fmla="*/ 3 h 14"/>
                <a:gd name="T12" fmla="*/ 13 w 41"/>
                <a:gd name="T13" fmla="*/ 5 h 14"/>
                <a:gd name="T14" fmla="*/ 18 w 41"/>
                <a:gd name="T15" fmla="*/ 5 h 14"/>
                <a:gd name="T16" fmla="*/ 24 w 41"/>
                <a:gd name="T17" fmla="*/ 10 h 14"/>
                <a:gd name="T18" fmla="*/ 29 w 41"/>
                <a:gd name="T19" fmla="*/ 10 h 14"/>
                <a:gd name="T20" fmla="*/ 30 w 41"/>
                <a:gd name="T21" fmla="*/ 14 h 14"/>
                <a:gd name="T22" fmla="*/ 33 w 41"/>
                <a:gd name="T23" fmla="*/ 13 h 14"/>
                <a:gd name="T24" fmla="*/ 38 w 41"/>
                <a:gd name="T25" fmla="*/ 14 h 14"/>
                <a:gd name="T26" fmla="*/ 41 w 41"/>
                <a:gd name="T27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4">
                  <a:moveTo>
                    <a:pt x="41" y="11"/>
                  </a:moveTo>
                  <a:cubicBezTo>
                    <a:pt x="41" y="11"/>
                    <a:pt x="31" y="6"/>
                    <a:pt x="29" y="5"/>
                  </a:cubicBezTo>
                  <a:cubicBezTo>
                    <a:pt x="27" y="4"/>
                    <a:pt x="14" y="0"/>
                    <a:pt x="14" y="0"/>
                  </a:cubicBezTo>
                  <a:cubicBezTo>
                    <a:pt x="14" y="0"/>
                    <a:pt x="8" y="0"/>
                    <a:pt x="4" y="1"/>
                  </a:cubicBezTo>
                  <a:cubicBezTo>
                    <a:pt x="1" y="2"/>
                    <a:pt x="0" y="5"/>
                    <a:pt x="0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3" y="13"/>
                  </a:cubicBezTo>
                  <a:cubicBezTo>
                    <a:pt x="36" y="12"/>
                    <a:pt x="38" y="14"/>
                    <a:pt x="38" y="14"/>
                  </a:cubicBezTo>
                  <a:lnTo>
                    <a:pt x="4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178300" y="4635500"/>
              <a:ext cx="125413" cy="60325"/>
            </a:xfrm>
            <a:custGeom>
              <a:avLst/>
              <a:gdLst>
                <a:gd name="T0" fmla="*/ 10 w 25"/>
                <a:gd name="T1" fmla="*/ 9 h 12"/>
                <a:gd name="T2" fmla="*/ 12 w 25"/>
                <a:gd name="T3" fmla="*/ 12 h 12"/>
                <a:gd name="T4" fmla="*/ 15 w 25"/>
                <a:gd name="T5" fmla="*/ 8 h 12"/>
                <a:gd name="T6" fmla="*/ 20 w 25"/>
                <a:gd name="T7" fmla="*/ 7 h 12"/>
                <a:gd name="T8" fmla="*/ 25 w 25"/>
                <a:gd name="T9" fmla="*/ 6 h 12"/>
                <a:gd name="T10" fmla="*/ 23 w 25"/>
                <a:gd name="T11" fmla="*/ 3 h 12"/>
                <a:gd name="T12" fmla="*/ 5 w 25"/>
                <a:gd name="T13" fmla="*/ 0 h 12"/>
                <a:gd name="T14" fmla="*/ 7 w 25"/>
                <a:gd name="T15" fmla="*/ 6 h 12"/>
                <a:gd name="T16" fmla="*/ 1 w 25"/>
                <a:gd name="T17" fmla="*/ 6 h 12"/>
                <a:gd name="T18" fmla="*/ 10 w 25"/>
                <a:gd name="T1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2">
                  <a:moveTo>
                    <a:pt x="10" y="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6" y="0"/>
                    <a:pt x="5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0"/>
                    <a:pt x="10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97338" y="4665663"/>
              <a:ext cx="55563" cy="34925"/>
            </a:xfrm>
            <a:custGeom>
              <a:avLst/>
              <a:gdLst>
                <a:gd name="T0" fmla="*/ 13 w 35"/>
                <a:gd name="T1" fmla="*/ 0 h 22"/>
                <a:gd name="T2" fmla="*/ 0 w 35"/>
                <a:gd name="T3" fmla="*/ 3 h 22"/>
                <a:gd name="T4" fmla="*/ 13 w 35"/>
                <a:gd name="T5" fmla="*/ 22 h 22"/>
                <a:gd name="T6" fmla="*/ 35 w 35"/>
                <a:gd name="T7" fmla="*/ 16 h 22"/>
                <a:gd name="T8" fmla="*/ 25 w 35"/>
                <a:gd name="T9" fmla="*/ 3 h 22"/>
                <a:gd name="T10" fmla="*/ 13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13" y="0"/>
                  </a:moveTo>
                  <a:lnTo>
                    <a:pt x="0" y="3"/>
                  </a:lnTo>
                  <a:lnTo>
                    <a:pt x="13" y="22"/>
                  </a:lnTo>
                  <a:lnTo>
                    <a:pt x="35" y="16"/>
                  </a:lnTo>
                  <a:lnTo>
                    <a:pt x="25" y="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322763" y="4665663"/>
              <a:ext cx="41275" cy="25400"/>
            </a:xfrm>
            <a:custGeom>
              <a:avLst/>
              <a:gdLst>
                <a:gd name="T0" fmla="*/ 0 w 26"/>
                <a:gd name="T1" fmla="*/ 13 h 16"/>
                <a:gd name="T2" fmla="*/ 16 w 26"/>
                <a:gd name="T3" fmla="*/ 16 h 16"/>
                <a:gd name="T4" fmla="*/ 26 w 26"/>
                <a:gd name="T5" fmla="*/ 6 h 16"/>
                <a:gd name="T6" fmla="*/ 3 w 26"/>
                <a:gd name="T7" fmla="*/ 0 h 16"/>
                <a:gd name="T8" fmla="*/ 0 w 26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6">
                  <a:moveTo>
                    <a:pt x="0" y="13"/>
                  </a:moveTo>
                  <a:lnTo>
                    <a:pt x="16" y="16"/>
                  </a:lnTo>
                  <a:lnTo>
                    <a:pt x="26" y="6"/>
                  </a:lnTo>
                  <a:lnTo>
                    <a:pt x="3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102100" y="4529138"/>
              <a:ext cx="25400" cy="36513"/>
            </a:xfrm>
            <a:custGeom>
              <a:avLst/>
              <a:gdLst>
                <a:gd name="T0" fmla="*/ 16 w 16"/>
                <a:gd name="T1" fmla="*/ 13 h 23"/>
                <a:gd name="T2" fmla="*/ 0 w 16"/>
                <a:gd name="T3" fmla="*/ 0 h 23"/>
                <a:gd name="T4" fmla="*/ 0 w 16"/>
                <a:gd name="T5" fmla="*/ 16 h 23"/>
                <a:gd name="T6" fmla="*/ 13 w 16"/>
                <a:gd name="T7" fmla="*/ 23 h 23"/>
                <a:gd name="T8" fmla="*/ 16 w 16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3">
                  <a:moveTo>
                    <a:pt x="16" y="13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3" y="23"/>
                  </a:lnTo>
                  <a:lnTo>
                    <a:pt x="1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357688" y="4373563"/>
              <a:ext cx="30163" cy="20638"/>
            </a:xfrm>
            <a:custGeom>
              <a:avLst/>
              <a:gdLst>
                <a:gd name="T0" fmla="*/ 16 w 19"/>
                <a:gd name="T1" fmla="*/ 4 h 13"/>
                <a:gd name="T2" fmla="*/ 4 w 19"/>
                <a:gd name="T3" fmla="*/ 0 h 13"/>
                <a:gd name="T4" fmla="*/ 0 w 19"/>
                <a:gd name="T5" fmla="*/ 13 h 13"/>
                <a:gd name="T6" fmla="*/ 19 w 19"/>
                <a:gd name="T7" fmla="*/ 10 h 13"/>
                <a:gd name="T8" fmla="*/ 16 w 19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16" y="4"/>
                  </a:moveTo>
                  <a:lnTo>
                    <a:pt x="4" y="0"/>
                  </a:lnTo>
                  <a:lnTo>
                    <a:pt x="0" y="13"/>
                  </a:lnTo>
                  <a:lnTo>
                    <a:pt x="19" y="10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4438650" y="6146800"/>
              <a:ext cx="39688" cy="39688"/>
            </a:xfrm>
            <a:custGeom>
              <a:avLst/>
              <a:gdLst>
                <a:gd name="T0" fmla="*/ 0 w 8"/>
                <a:gd name="T1" fmla="*/ 6 h 8"/>
                <a:gd name="T2" fmla="*/ 6 w 8"/>
                <a:gd name="T3" fmla="*/ 8 h 8"/>
                <a:gd name="T4" fmla="*/ 8 w 8"/>
                <a:gd name="T5" fmla="*/ 5 h 8"/>
                <a:gd name="T6" fmla="*/ 6 w 8"/>
                <a:gd name="T7" fmla="*/ 0 h 8"/>
                <a:gd name="T8" fmla="*/ 0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6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489450" y="6167438"/>
              <a:ext cx="28575" cy="19050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6 h 12"/>
                <a:gd name="T4" fmla="*/ 12 w 18"/>
                <a:gd name="T5" fmla="*/ 0 h 12"/>
                <a:gd name="T6" fmla="*/ 0 w 1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lnTo>
                    <a:pt x="18" y="6"/>
                  </a:lnTo>
                  <a:lnTo>
                    <a:pt x="12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033713" y="3841750"/>
              <a:ext cx="46038" cy="55563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6 h 11"/>
                <a:gd name="T4" fmla="*/ 6 w 9"/>
                <a:gd name="T5" fmla="*/ 11 h 11"/>
                <a:gd name="T6" fmla="*/ 7 w 9"/>
                <a:gd name="T7" fmla="*/ 4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" y="11"/>
                    <a:pt x="6" y="11"/>
                  </a:cubicBezTo>
                  <a:cubicBezTo>
                    <a:pt x="9" y="11"/>
                    <a:pt x="7" y="4"/>
                    <a:pt x="7" y="4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2984500" y="3746500"/>
              <a:ext cx="30163" cy="69850"/>
            </a:xfrm>
            <a:custGeom>
              <a:avLst/>
              <a:gdLst>
                <a:gd name="T0" fmla="*/ 0 w 6"/>
                <a:gd name="T1" fmla="*/ 0 h 14"/>
                <a:gd name="T2" fmla="*/ 2 w 6"/>
                <a:gd name="T3" fmla="*/ 5 h 14"/>
                <a:gd name="T4" fmla="*/ 6 w 6"/>
                <a:gd name="T5" fmla="*/ 11 h 14"/>
                <a:gd name="T6" fmla="*/ 0 w 6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6" y="14"/>
                    <a:pt x="6" y="11"/>
                  </a:cubicBezTo>
                  <a:cubicBezTo>
                    <a:pt x="6" y="9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2343150" y="3660775"/>
              <a:ext cx="58738" cy="41275"/>
            </a:xfrm>
            <a:custGeom>
              <a:avLst/>
              <a:gdLst>
                <a:gd name="T0" fmla="*/ 6 w 12"/>
                <a:gd name="T1" fmla="*/ 3 h 8"/>
                <a:gd name="T2" fmla="*/ 12 w 12"/>
                <a:gd name="T3" fmla="*/ 7 h 8"/>
                <a:gd name="T4" fmla="*/ 6 w 12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0" y="6"/>
                    <a:pt x="9" y="8"/>
                    <a:pt x="12" y="7"/>
                  </a:cubicBezTo>
                  <a:cubicBezTo>
                    <a:pt x="12" y="7"/>
                    <a:pt x="12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613025" y="3736975"/>
              <a:ext cx="60325" cy="49213"/>
            </a:xfrm>
            <a:custGeom>
              <a:avLst/>
              <a:gdLst>
                <a:gd name="T0" fmla="*/ 6 w 12"/>
                <a:gd name="T1" fmla="*/ 2 h 10"/>
                <a:gd name="T2" fmla="*/ 5 w 12"/>
                <a:gd name="T3" fmla="*/ 5 h 10"/>
                <a:gd name="T4" fmla="*/ 1 w 12"/>
                <a:gd name="T5" fmla="*/ 4 h 10"/>
                <a:gd name="T6" fmla="*/ 0 w 12"/>
                <a:gd name="T7" fmla="*/ 6 h 10"/>
                <a:gd name="T8" fmla="*/ 5 w 12"/>
                <a:gd name="T9" fmla="*/ 9 h 10"/>
                <a:gd name="T10" fmla="*/ 12 w 12"/>
                <a:gd name="T11" fmla="*/ 4 h 10"/>
                <a:gd name="T12" fmla="*/ 12 w 12"/>
                <a:gd name="T13" fmla="*/ 0 h 10"/>
                <a:gd name="T14" fmla="*/ 6 w 12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6" y="2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2" y="10"/>
                    <a:pt x="5" y="9"/>
                  </a:cubicBezTo>
                  <a:cubicBezTo>
                    <a:pt x="9" y="7"/>
                    <a:pt x="12" y="4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124200" y="3941763"/>
              <a:ext cx="95250" cy="50800"/>
            </a:xfrm>
            <a:custGeom>
              <a:avLst/>
              <a:gdLst>
                <a:gd name="T0" fmla="*/ 19 w 19"/>
                <a:gd name="T1" fmla="*/ 8 h 10"/>
                <a:gd name="T2" fmla="*/ 16 w 19"/>
                <a:gd name="T3" fmla="*/ 6 h 10"/>
                <a:gd name="T4" fmla="*/ 10 w 19"/>
                <a:gd name="T5" fmla="*/ 1 h 10"/>
                <a:gd name="T6" fmla="*/ 3 w 19"/>
                <a:gd name="T7" fmla="*/ 0 h 10"/>
                <a:gd name="T8" fmla="*/ 0 w 19"/>
                <a:gd name="T9" fmla="*/ 3 h 10"/>
                <a:gd name="T10" fmla="*/ 10 w 19"/>
                <a:gd name="T11" fmla="*/ 6 h 10"/>
                <a:gd name="T12" fmla="*/ 15 w 19"/>
                <a:gd name="T13" fmla="*/ 10 h 10"/>
                <a:gd name="T14" fmla="*/ 19 w 19"/>
                <a:gd name="T1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0">
                  <a:moveTo>
                    <a:pt x="19" y="8"/>
                  </a:moveTo>
                  <a:cubicBezTo>
                    <a:pt x="19" y="8"/>
                    <a:pt x="19" y="8"/>
                    <a:pt x="16" y="6"/>
                  </a:cubicBezTo>
                  <a:cubicBezTo>
                    <a:pt x="14" y="4"/>
                    <a:pt x="12" y="3"/>
                    <a:pt x="10" y="1"/>
                  </a:cubicBezTo>
                  <a:cubicBezTo>
                    <a:pt x="8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10" y="6"/>
                    <a:pt x="10" y="6"/>
                  </a:cubicBezTo>
                  <a:cubicBezTo>
                    <a:pt x="10" y="6"/>
                    <a:pt x="13" y="10"/>
                    <a:pt x="15" y="10"/>
                  </a:cubicBezTo>
                  <a:cubicBezTo>
                    <a:pt x="17" y="10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184525" y="3184525"/>
              <a:ext cx="195263" cy="139700"/>
            </a:xfrm>
            <a:custGeom>
              <a:avLst/>
              <a:gdLst>
                <a:gd name="T0" fmla="*/ 9 w 39"/>
                <a:gd name="T1" fmla="*/ 26 h 28"/>
                <a:gd name="T2" fmla="*/ 14 w 39"/>
                <a:gd name="T3" fmla="*/ 24 h 28"/>
                <a:gd name="T4" fmla="*/ 19 w 39"/>
                <a:gd name="T5" fmla="*/ 24 h 28"/>
                <a:gd name="T6" fmla="*/ 21 w 39"/>
                <a:gd name="T7" fmla="*/ 19 h 28"/>
                <a:gd name="T8" fmla="*/ 24 w 39"/>
                <a:gd name="T9" fmla="*/ 18 h 28"/>
                <a:gd name="T10" fmla="*/ 25 w 39"/>
                <a:gd name="T11" fmla="*/ 15 h 28"/>
                <a:gd name="T12" fmla="*/ 39 w 39"/>
                <a:gd name="T13" fmla="*/ 8 h 28"/>
                <a:gd name="T14" fmla="*/ 33 w 39"/>
                <a:gd name="T15" fmla="*/ 3 h 28"/>
                <a:gd name="T16" fmla="*/ 27 w 39"/>
                <a:gd name="T17" fmla="*/ 3 h 28"/>
                <a:gd name="T18" fmla="*/ 24 w 39"/>
                <a:gd name="T19" fmla="*/ 4 h 28"/>
                <a:gd name="T20" fmla="*/ 21 w 39"/>
                <a:gd name="T21" fmla="*/ 4 h 28"/>
                <a:gd name="T22" fmla="*/ 18 w 39"/>
                <a:gd name="T23" fmla="*/ 1 h 28"/>
                <a:gd name="T24" fmla="*/ 13 w 39"/>
                <a:gd name="T25" fmla="*/ 0 h 28"/>
                <a:gd name="T26" fmla="*/ 12 w 39"/>
                <a:gd name="T27" fmla="*/ 2 h 28"/>
                <a:gd name="T28" fmla="*/ 4 w 39"/>
                <a:gd name="T29" fmla="*/ 2 h 28"/>
                <a:gd name="T30" fmla="*/ 5 w 39"/>
                <a:gd name="T31" fmla="*/ 5 h 28"/>
                <a:gd name="T32" fmla="*/ 7 w 39"/>
                <a:gd name="T33" fmla="*/ 8 h 28"/>
                <a:gd name="T34" fmla="*/ 5 w 39"/>
                <a:gd name="T35" fmla="*/ 9 h 28"/>
                <a:gd name="T36" fmla="*/ 1 w 39"/>
                <a:gd name="T37" fmla="*/ 15 h 28"/>
                <a:gd name="T38" fmla="*/ 0 w 39"/>
                <a:gd name="T39" fmla="*/ 20 h 28"/>
                <a:gd name="T40" fmla="*/ 5 w 39"/>
                <a:gd name="T41" fmla="*/ 21 h 28"/>
                <a:gd name="T42" fmla="*/ 9 w 39"/>
                <a:gd name="T4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28">
                  <a:moveTo>
                    <a:pt x="9" y="26"/>
                  </a:moveTo>
                  <a:cubicBezTo>
                    <a:pt x="11" y="28"/>
                    <a:pt x="11" y="26"/>
                    <a:pt x="14" y="24"/>
                  </a:cubicBezTo>
                  <a:cubicBezTo>
                    <a:pt x="17" y="22"/>
                    <a:pt x="17" y="24"/>
                    <a:pt x="19" y="24"/>
                  </a:cubicBezTo>
                  <a:cubicBezTo>
                    <a:pt x="21" y="24"/>
                    <a:pt x="21" y="19"/>
                    <a:pt x="21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7" y="24"/>
                    <a:pt x="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314700" y="3240088"/>
              <a:ext cx="350838" cy="169863"/>
            </a:xfrm>
            <a:custGeom>
              <a:avLst/>
              <a:gdLst>
                <a:gd name="T0" fmla="*/ 70 w 70"/>
                <a:gd name="T1" fmla="*/ 25 h 34"/>
                <a:gd name="T2" fmla="*/ 65 w 70"/>
                <a:gd name="T3" fmla="*/ 20 h 34"/>
                <a:gd name="T4" fmla="*/ 60 w 70"/>
                <a:gd name="T5" fmla="*/ 20 h 34"/>
                <a:gd name="T6" fmla="*/ 56 w 70"/>
                <a:gd name="T7" fmla="*/ 16 h 34"/>
                <a:gd name="T8" fmla="*/ 56 w 70"/>
                <a:gd name="T9" fmla="*/ 11 h 34"/>
                <a:gd name="T10" fmla="*/ 52 w 70"/>
                <a:gd name="T11" fmla="*/ 5 h 34"/>
                <a:gd name="T12" fmla="*/ 42 w 70"/>
                <a:gd name="T13" fmla="*/ 0 h 34"/>
                <a:gd name="T14" fmla="*/ 42 w 70"/>
                <a:gd name="T15" fmla="*/ 5 h 34"/>
                <a:gd name="T16" fmla="*/ 44 w 70"/>
                <a:gd name="T17" fmla="*/ 11 h 34"/>
                <a:gd name="T18" fmla="*/ 42 w 70"/>
                <a:gd name="T19" fmla="*/ 12 h 34"/>
                <a:gd name="T20" fmla="*/ 40 w 70"/>
                <a:gd name="T21" fmla="*/ 6 h 34"/>
                <a:gd name="T22" fmla="*/ 37 w 70"/>
                <a:gd name="T23" fmla="*/ 3 h 34"/>
                <a:gd name="T24" fmla="*/ 34 w 70"/>
                <a:gd name="T25" fmla="*/ 2 h 34"/>
                <a:gd name="T26" fmla="*/ 35 w 70"/>
                <a:gd name="T27" fmla="*/ 6 h 34"/>
                <a:gd name="T28" fmla="*/ 32 w 70"/>
                <a:gd name="T29" fmla="*/ 6 h 34"/>
                <a:gd name="T30" fmla="*/ 29 w 70"/>
                <a:gd name="T31" fmla="*/ 7 h 34"/>
                <a:gd name="T32" fmla="*/ 29 w 70"/>
                <a:gd name="T33" fmla="*/ 4 h 34"/>
                <a:gd name="T34" fmla="*/ 23 w 70"/>
                <a:gd name="T35" fmla="*/ 2 h 34"/>
                <a:gd name="T36" fmla="*/ 21 w 70"/>
                <a:gd name="T37" fmla="*/ 5 h 34"/>
                <a:gd name="T38" fmla="*/ 18 w 70"/>
                <a:gd name="T39" fmla="*/ 6 h 34"/>
                <a:gd name="T40" fmla="*/ 19 w 70"/>
                <a:gd name="T41" fmla="*/ 1 h 34"/>
                <a:gd name="T42" fmla="*/ 14 w 70"/>
                <a:gd name="T43" fmla="*/ 0 h 34"/>
                <a:gd name="T44" fmla="*/ 4 w 70"/>
                <a:gd name="T45" fmla="*/ 4 h 34"/>
                <a:gd name="T46" fmla="*/ 3 w 70"/>
                <a:gd name="T47" fmla="*/ 6 h 34"/>
                <a:gd name="T48" fmla="*/ 1 w 70"/>
                <a:gd name="T49" fmla="*/ 8 h 34"/>
                <a:gd name="T50" fmla="*/ 0 w 70"/>
                <a:gd name="T51" fmla="*/ 12 h 34"/>
                <a:gd name="T52" fmla="*/ 3 w 70"/>
                <a:gd name="T53" fmla="*/ 12 h 34"/>
                <a:gd name="T54" fmla="*/ 7 w 70"/>
                <a:gd name="T55" fmla="*/ 13 h 34"/>
                <a:gd name="T56" fmla="*/ 11 w 70"/>
                <a:gd name="T57" fmla="*/ 12 h 34"/>
                <a:gd name="T58" fmla="*/ 14 w 70"/>
                <a:gd name="T59" fmla="*/ 13 h 34"/>
                <a:gd name="T60" fmla="*/ 11 w 70"/>
                <a:gd name="T61" fmla="*/ 15 h 34"/>
                <a:gd name="T62" fmla="*/ 5 w 70"/>
                <a:gd name="T63" fmla="*/ 15 h 34"/>
                <a:gd name="T64" fmla="*/ 2 w 70"/>
                <a:gd name="T65" fmla="*/ 17 h 34"/>
                <a:gd name="T66" fmla="*/ 6 w 70"/>
                <a:gd name="T67" fmla="*/ 19 h 34"/>
                <a:gd name="T68" fmla="*/ 17 w 70"/>
                <a:gd name="T69" fmla="*/ 19 h 34"/>
                <a:gd name="T70" fmla="*/ 24 w 70"/>
                <a:gd name="T71" fmla="*/ 19 h 34"/>
                <a:gd name="T72" fmla="*/ 27 w 70"/>
                <a:gd name="T73" fmla="*/ 21 h 34"/>
                <a:gd name="T74" fmla="*/ 11 w 70"/>
                <a:gd name="T75" fmla="*/ 22 h 34"/>
                <a:gd name="T76" fmla="*/ 6 w 70"/>
                <a:gd name="T77" fmla="*/ 23 h 34"/>
                <a:gd name="T78" fmla="*/ 8 w 70"/>
                <a:gd name="T79" fmla="*/ 28 h 34"/>
                <a:gd name="T80" fmla="*/ 20 w 70"/>
                <a:gd name="T81" fmla="*/ 29 h 34"/>
                <a:gd name="T82" fmla="*/ 23 w 70"/>
                <a:gd name="T83" fmla="*/ 33 h 34"/>
                <a:gd name="T84" fmla="*/ 36 w 70"/>
                <a:gd name="T85" fmla="*/ 32 h 34"/>
                <a:gd name="T86" fmla="*/ 47 w 70"/>
                <a:gd name="T87" fmla="*/ 26 h 34"/>
                <a:gd name="T88" fmla="*/ 49 w 70"/>
                <a:gd name="T89" fmla="*/ 28 h 34"/>
                <a:gd name="T90" fmla="*/ 55 w 70"/>
                <a:gd name="T91" fmla="*/ 32 h 34"/>
                <a:gd name="T92" fmla="*/ 66 w 70"/>
                <a:gd name="T93" fmla="*/ 30 h 34"/>
                <a:gd name="T94" fmla="*/ 63 w 70"/>
                <a:gd name="T95" fmla="*/ 26 h 34"/>
                <a:gd name="T96" fmla="*/ 70 w 70"/>
                <a:gd name="T97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34">
                  <a:moveTo>
                    <a:pt x="70" y="25"/>
                  </a:moveTo>
                  <a:cubicBezTo>
                    <a:pt x="70" y="24"/>
                    <a:pt x="65" y="20"/>
                    <a:pt x="65" y="20"/>
                  </a:cubicBezTo>
                  <a:cubicBezTo>
                    <a:pt x="65" y="20"/>
                    <a:pt x="62" y="20"/>
                    <a:pt x="60" y="20"/>
                  </a:cubicBezTo>
                  <a:cubicBezTo>
                    <a:pt x="58" y="19"/>
                    <a:pt x="56" y="16"/>
                    <a:pt x="56" y="1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8"/>
                    <a:pt x="52" y="5"/>
                  </a:cubicBezTo>
                  <a:cubicBezTo>
                    <a:pt x="50" y="1"/>
                    <a:pt x="42" y="0"/>
                    <a:pt x="42" y="0"/>
                  </a:cubicBezTo>
                  <a:cubicBezTo>
                    <a:pt x="42" y="0"/>
                    <a:pt x="42" y="2"/>
                    <a:pt x="42" y="5"/>
                  </a:cubicBezTo>
                  <a:cubicBezTo>
                    <a:pt x="43" y="9"/>
                    <a:pt x="44" y="11"/>
                    <a:pt x="44" y="11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0" y="12"/>
                    <a:pt x="40" y="9"/>
                    <a:pt x="40" y="6"/>
                  </a:cubicBezTo>
                  <a:cubicBezTo>
                    <a:pt x="40" y="4"/>
                    <a:pt x="38" y="4"/>
                    <a:pt x="37" y="3"/>
                  </a:cubicBezTo>
                  <a:cubicBezTo>
                    <a:pt x="36" y="2"/>
                    <a:pt x="34" y="2"/>
                    <a:pt x="34" y="2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3" y="6"/>
                    <a:pt x="32" y="6"/>
                  </a:cubicBezTo>
                  <a:cubicBezTo>
                    <a:pt x="30" y="6"/>
                    <a:pt x="29" y="7"/>
                    <a:pt x="29" y="7"/>
                  </a:cubicBezTo>
                  <a:cubicBezTo>
                    <a:pt x="29" y="7"/>
                    <a:pt x="29" y="6"/>
                    <a:pt x="29" y="4"/>
                  </a:cubicBezTo>
                  <a:cubicBezTo>
                    <a:pt x="30" y="2"/>
                    <a:pt x="23" y="2"/>
                    <a:pt x="23" y="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3"/>
                    <a:pt x="7" y="13"/>
                  </a:cubicBezTo>
                  <a:cubicBezTo>
                    <a:pt x="9" y="13"/>
                    <a:pt x="11" y="12"/>
                    <a:pt x="11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" y="14"/>
                    <a:pt x="11" y="15"/>
                  </a:cubicBezTo>
                  <a:cubicBezTo>
                    <a:pt x="10" y="15"/>
                    <a:pt x="5" y="15"/>
                    <a:pt x="5" y="15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12" y="20"/>
                    <a:pt x="17" y="19"/>
                  </a:cubicBezTo>
                  <a:cubicBezTo>
                    <a:pt x="22" y="19"/>
                    <a:pt x="24" y="19"/>
                    <a:pt x="24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15" y="22"/>
                    <a:pt x="11" y="22"/>
                  </a:cubicBezTo>
                  <a:cubicBezTo>
                    <a:pt x="7" y="21"/>
                    <a:pt x="6" y="23"/>
                    <a:pt x="6" y="23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32" y="34"/>
                    <a:pt x="36" y="32"/>
                  </a:cubicBezTo>
                  <a:cubicBezTo>
                    <a:pt x="40" y="31"/>
                    <a:pt x="47" y="26"/>
                    <a:pt x="47" y="26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52" y="31"/>
                    <a:pt x="55" y="32"/>
                  </a:cubicBezTo>
                  <a:cubicBezTo>
                    <a:pt x="58" y="32"/>
                    <a:pt x="66" y="31"/>
                    <a:pt x="66" y="30"/>
                  </a:cubicBezTo>
                  <a:cubicBezTo>
                    <a:pt x="67" y="30"/>
                    <a:pt x="64" y="27"/>
                    <a:pt x="63" y="26"/>
                  </a:cubicBezTo>
                  <a:cubicBezTo>
                    <a:pt x="63" y="25"/>
                    <a:pt x="69" y="26"/>
                    <a:pt x="7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3546475" y="3214688"/>
              <a:ext cx="53975" cy="39688"/>
            </a:xfrm>
            <a:custGeom>
              <a:avLst/>
              <a:gdLst>
                <a:gd name="T0" fmla="*/ 0 w 11"/>
                <a:gd name="T1" fmla="*/ 2 h 8"/>
                <a:gd name="T2" fmla="*/ 2 w 11"/>
                <a:gd name="T3" fmla="*/ 4 h 8"/>
                <a:gd name="T4" fmla="*/ 5 w 11"/>
                <a:gd name="T5" fmla="*/ 4 h 8"/>
                <a:gd name="T6" fmla="*/ 8 w 11"/>
                <a:gd name="T7" fmla="*/ 8 h 8"/>
                <a:gd name="T8" fmla="*/ 9 w 11"/>
                <a:gd name="T9" fmla="*/ 8 h 8"/>
                <a:gd name="T10" fmla="*/ 11 w 11"/>
                <a:gd name="T11" fmla="*/ 2 h 8"/>
                <a:gd name="T12" fmla="*/ 0 w 11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0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7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3630613" y="3209925"/>
              <a:ext cx="125413" cy="100013"/>
            </a:xfrm>
            <a:custGeom>
              <a:avLst/>
              <a:gdLst>
                <a:gd name="T0" fmla="*/ 22 w 25"/>
                <a:gd name="T1" fmla="*/ 9 h 20"/>
                <a:gd name="T2" fmla="*/ 20 w 25"/>
                <a:gd name="T3" fmla="*/ 8 h 20"/>
                <a:gd name="T4" fmla="*/ 16 w 25"/>
                <a:gd name="T5" fmla="*/ 8 h 20"/>
                <a:gd name="T6" fmla="*/ 18 w 25"/>
                <a:gd name="T7" fmla="*/ 5 h 20"/>
                <a:gd name="T8" fmla="*/ 22 w 25"/>
                <a:gd name="T9" fmla="*/ 2 h 20"/>
                <a:gd name="T10" fmla="*/ 17 w 25"/>
                <a:gd name="T11" fmla="*/ 1 h 20"/>
                <a:gd name="T12" fmla="*/ 12 w 25"/>
                <a:gd name="T13" fmla="*/ 2 h 20"/>
                <a:gd name="T14" fmla="*/ 5 w 25"/>
                <a:gd name="T15" fmla="*/ 5 h 20"/>
                <a:gd name="T16" fmla="*/ 10 w 25"/>
                <a:gd name="T17" fmla="*/ 7 h 20"/>
                <a:gd name="T18" fmla="*/ 5 w 25"/>
                <a:gd name="T19" fmla="*/ 9 h 20"/>
                <a:gd name="T20" fmla="*/ 3 w 25"/>
                <a:gd name="T21" fmla="*/ 7 h 20"/>
                <a:gd name="T22" fmla="*/ 1 w 25"/>
                <a:gd name="T23" fmla="*/ 10 h 20"/>
                <a:gd name="T24" fmla="*/ 3 w 25"/>
                <a:gd name="T25" fmla="*/ 14 h 20"/>
                <a:gd name="T26" fmla="*/ 8 w 25"/>
                <a:gd name="T27" fmla="*/ 14 h 20"/>
                <a:gd name="T28" fmla="*/ 15 w 25"/>
                <a:gd name="T29" fmla="*/ 20 h 20"/>
                <a:gd name="T30" fmla="*/ 17 w 25"/>
                <a:gd name="T31" fmla="*/ 18 h 20"/>
                <a:gd name="T32" fmla="*/ 21 w 25"/>
                <a:gd name="T33" fmla="*/ 18 h 20"/>
                <a:gd name="T34" fmla="*/ 25 w 25"/>
                <a:gd name="T35" fmla="*/ 9 h 20"/>
                <a:gd name="T36" fmla="*/ 22 w 25"/>
                <a:gd name="T37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20">
                  <a:moveTo>
                    <a:pt x="22" y="9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5"/>
                    <a:pt x="18" y="5"/>
                  </a:cubicBezTo>
                  <a:cubicBezTo>
                    <a:pt x="20" y="4"/>
                    <a:pt x="22" y="2"/>
                    <a:pt x="22" y="2"/>
                  </a:cubicBezTo>
                  <a:cubicBezTo>
                    <a:pt x="22" y="2"/>
                    <a:pt x="20" y="0"/>
                    <a:pt x="17" y="1"/>
                  </a:cubicBezTo>
                  <a:cubicBezTo>
                    <a:pt x="14" y="2"/>
                    <a:pt x="13" y="3"/>
                    <a:pt x="12" y="2"/>
                  </a:cubicBezTo>
                  <a:cubicBezTo>
                    <a:pt x="10" y="1"/>
                    <a:pt x="7" y="2"/>
                    <a:pt x="5" y="5"/>
                  </a:cubicBezTo>
                  <a:cubicBezTo>
                    <a:pt x="3" y="7"/>
                    <a:pt x="10" y="4"/>
                    <a:pt x="10" y="7"/>
                  </a:cubicBezTo>
                  <a:cubicBezTo>
                    <a:pt x="10" y="11"/>
                    <a:pt x="5" y="9"/>
                    <a:pt x="5" y="9"/>
                  </a:cubicBezTo>
                  <a:cubicBezTo>
                    <a:pt x="5" y="9"/>
                    <a:pt x="5" y="7"/>
                    <a:pt x="3" y="7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1" y="12"/>
                    <a:pt x="3" y="14"/>
                    <a:pt x="3" y="14"/>
                  </a:cubicBezTo>
                  <a:cubicBezTo>
                    <a:pt x="3" y="14"/>
                    <a:pt x="7" y="13"/>
                    <a:pt x="8" y="14"/>
                  </a:cubicBezTo>
                  <a:cubicBezTo>
                    <a:pt x="10" y="15"/>
                    <a:pt x="14" y="20"/>
                    <a:pt x="15" y="20"/>
                  </a:cubicBezTo>
                  <a:cubicBezTo>
                    <a:pt x="16" y="20"/>
                    <a:pt x="16" y="18"/>
                    <a:pt x="17" y="18"/>
                  </a:cubicBezTo>
                  <a:cubicBezTo>
                    <a:pt x="19" y="18"/>
                    <a:pt x="21" y="19"/>
                    <a:pt x="21" y="18"/>
                  </a:cubicBezTo>
                  <a:cubicBezTo>
                    <a:pt x="22" y="16"/>
                    <a:pt x="25" y="9"/>
                    <a:pt x="25" y="9"/>
                  </a:cubicBezTo>
                  <a:lnTo>
                    <a:pt x="2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695700" y="3360738"/>
              <a:ext cx="85725" cy="49213"/>
            </a:xfrm>
            <a:custGeom>
              <a:avLst/>
              <a:gdLst>
                <a:gd name="T0" fmla="*/ 5 w 17"/>
                <a:gd name="T1" fmla="*/ 2 h 10"/>
                <a:gd name="T2" fmla="*/ 0 w 17"/>
                <a:gd name="T3" fmla="*/ 7 h 10"/>
                <a:gd name="T4" fmla="*/ 5 w 17"/>
                <a:gd name="T5" fmla="*/ 9 h 10"/>
                <a:gd name="T6" fmla="*/ 9 w 17"/>
                <a:gd name="T7" fmla="*/ 10 h 10"/>
                <a:gd name="T8" fmla="*/ 16 w 17"/>
                <a:gd name="T9" fmla="*/ 9 h 10"/>
                <a:gd name="T10" fmla="*/ 17 w 17"/>
                <a:gd name="T11" fmla="*/ 6 h 10"/>
                <a:gd name="T12" fmla="*/ 10 w 17"/>
                <a:gd name="T13" fmla="*/ 4 h 10"/>
                <a:gd name="T14" fmla="*/ 8 w 17"/>
                <a:gd name="T15" fmla="*/ 2 h 10"/>
                <a:gd name="T16" fmla="*/ 5 w 17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5" y="2"/>
                  </a:moveTo>
                  <a:cubicBezTo>
                    <a:pt x="4" y="3"/>
                    <a:pt x="1" y="6"/>
                    <a:pt x="0" y="7"/>
                  </a:cubicBezTo>
                  <a:cubicBezTo>
                    <a:pt x="0" y="8"/>
                    <a:pt x="4" y="8"/>
                    <a:pt x="5" y="9"/>
                  </a:cubicBezTo>
                  <a:cubicBezTo>
                    <a:pt x="6" y="10"/>
                    <a:pt x="9" y="10"/>
                    <a:pt x="9" y="10"/>
                  </a:cubicBezTo>
                  <a:cubicBezTo>
                    <a:pt x="9" y="10"/>
                    <a:pt x="15" y="10"/>
                    <a:pt x="16" y="9"/>
                  </a:cubicBezTo>
                  <a:cubicBezTo>
                    <a:pt x="17" y="9"/>
                    <a:pt x="17" y="6"/>
                    <a:pt x="17" y="6"/>
                  </a:cubicBezTo>
                  <a:cubicBezTo>
                    <a:pt x="17" y="6"/>
                    <a:pt x="11" y="4"/>
                    <a:pt x="10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6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3762375" y="3209925"/>
              <a:ext cx="114300" cy="74613"/>
            </a:xfrm>
            <a:custGeom>
              <a:avLst/>
              <a:gdLst>
                <a:gd name="T0" fmla="*/ 15 w 23"/>
                <a:gd name="T1" fmla="*/ 10 h 15"/>
                <a:gd name="T2" fmla="*/ 20 w 23"/>
                <a:gd name="T3" fmla="*/ 5 h 15"/>
                <a:gd name="T4" fmla="*/ 23 w 23"/>
                <a:gd name="T5" fmla="*/ 1 h 15"/>
                <a:gd name="T6" fmla="*/ 15 w 23"/>
                <a:gd name="T7" fmla="*/ 1 h 15"/>
                <a:gd name="T8" fmla="*/ 4 w 23"/>
                <a:gd name="T9" fmla="*/ 0 h 15"/>
                <a:gd name="T10" fmla="*/ 0 w 23"/>
                <a:gd name="T11" fmla="*/ 4 h 15"/>
                <a:gd name="T12" fmla="*/ 4 w 23"/>
                <a:gd name="T13" fmla="*/ 15 h 15"/>
                <a:gd name="T14" fmla="*/ 8 w 23"/>
                <a:gd name="T15" fmla="*/ 15 h 15"/>
                <a:gd name="T16" fmla="*/ 11 w 23"/>
                <a:gd name="T17" fmla="*/ 13 h 15"/>
                <a:gd name="T18" fmla="*/ 10 w 23"/>
                <a:gd name="T19" fmla="*/ 10 h 15"/>
                <a:gd name="T20" fmla="*/ 15 w 23"/>
                <a:gd name="T21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15">
                  <a:moveTo>
                    <a:pt x="15" y="10"/>
                  </a:moveTo>
                  <a:cubicBezTo>
                    <a:pt x="17" y="9"/>
                    <a:pt x="19" y="8"/>
                    <a:pt x="20" y="5"/>
                  </a:cubicBezTo>
                  <a:cubicBezTo>
                    <a:pt x="22" y="3"/>
                    <a:pt x="23" y="1"/>
                    <a:pt x="23" y="1"/>
                  </a:cubicBezTo>
                  <a:cubicBezTo>
                    <a:pt x="23" y="1"/>
                    <a:pt x="19" y="1"/>
                    <a:pt x="15" y="1"/>
                  </a:cubicBezTo>
                  <a:cubicBezTo>
                    <a:pt x="11" y="0"/>
                    <a:pt x="4" y="0"/>
                    <a:pt x="4" y="0"/>
                  </a:cubicBezTo>
                  <a:cubicBezTo>
                    <a:pt x="4" y="0"/>
                    <a:pt x="0" y="1"/>
                    <a:pt x="0" y="4"/>
                  </a:cubicBezTo>
                  <a:cubicBezTo>
                    <a:pt x="1" y="7"/>
                    <a:pt x="4" y="13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11" y="14"/>
                    <a:pt x="11" y="13"/>
                  </a:cubicBezTo>
                  <a:cubicBezTo>
                    <a:pt x="10" y="12"/>
                    <a:pt x="10" y="10"/>
                    <a:pt x="10" y="10"/>
                  </a:cubicBezTo>
                  <a:cubicBezTo>
                    <a:pt x="10" y="10"/>
                    <a:pt x="14" y="11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3871913" y="3209925"/>
              <a:ext cx="581025" cy="415925"/>
            </a:xfrm>
            <a:custGeom>
              <a:avLst/>
              <a:gdLst>
                <a:gd name="T0" fmla="*/ 66 w 116"/>
                <a:gd name="T1" fmla="*/ 19 h 83"/>
                <a:gd name="T2" fmla="*/ 61 w 116"/>
                <a:gd name="T3" fmla="*/ 17 h 83"/>
                <a:gd name="T4" fmla="*/ 59 w 116"/>
                <a:gd name="T5" fmla="*/ 11 h 83"/>
                <a:gd name="T6" fmla="*/ 46 w 116"/>
                <a:gd name="T7" fmla="*/ 14 h 83"/>
                <a:gd name="T8" fmla="*/ 41 w 116"/>
                <a:gd name="T9" fmla="*/ 12 h 83"/>
                <a:gd name="T10" fmla="*/ 37 w 116"/>
                <a:gd name="T11" fmla="*/ 13 h 83"/>
                <a:gd name="T12" fmla="*/ 32 w 116"/>
                <a:gd name="T13" fmla="*/ 3 h 83"/>
                <a:gd name="T14" fmla="*/ 19 w 116"/>
                <a:gd name="T15" fmla="*/ 9 h 83"/>
                <a:gd name="T16" fmla="*/ 21 w 116"/>
                <a:gd name="T17" fmla="*/ 13 h 83"/>
                <a:gd name="T18" fmla="*/ 21 w 116"/>
                <a:gd name="T19" fmla="*/ 19 h 83"/>
                <a:gd name="T20" fmla="*/ 15 w 116"/>
                <a:gd name="T21" fmla="*/ 14 h 83"/>
                <a:gd name="T22" fmla="*/ 19 w 116"/>
                <a:gd name="T23" fmla="*/ 4 h 83"/>
                <a:gd name="T24" fmla="*/ 11 w 116"/>
                <a:gd name="T25" fmla="*/ 1 h 83"/>
                <a:gd name="T26" fmla="*/ 2 w 116"/>
                <a:gd name="T27" fmla="*/ 20 h 83"/>
                <a:gd name="T28" fmla="*/ 10 w 116"/>
                <a:gd name="T29" fmla="*/ 20 h 83"/>
                <a:gd name="T30" fmla="*/ 4 w 116"/>
                <a:gd name="T31" fmla="*/ 23 h 83"/>
                <a:gd name="T32" fmla="*/ 9 w 116"/>
                <a:gd name="T33" fmla="*/ 28 h 83"/>
                <a:gd name="T34" fmla="*/ 16 w 116"/>
                <a:gd name="T35" fmla="*/ 29 h 83"/>
                <a:gd name="T36" fmla="*/ 32 w 116"/>
                <a:gd name="T37" fmla="*/ 30 h 83"/>
                <a:gd name="T38" fmla="*/ 41 w 116"/>
                <a:gd name="T39" fmla="*/ 30 h 83"/>
                <a:gd name="T40" fmla="*/ 46 w 116"/>
                <a:gd name="T41" fmla="*/ 26 h 83"/>
                <a:gd name="T42" fmla="*/ 52 w 116"/>
                <a:gd name="T43" fmla="*/ 31 h 83"/>
                <a:gd name="T44" fmla="*/ 53 w 116"/>
                <a:gd name="T45" fmla="*/ 36 h 83"/>
                <a:gd name="T46" fmla="*/ 58 w 116"/>
                <a:gd name="T47" fmla="*/ 36 h 83"/>
                <a:gd name="T48" fmla="*/ 62 w 116"/>
                <a:gd name="T49" fmla="*/ 39 h 83"/>
                <a:gd name="T50" fmla="*/ 65 w 116"/>
                <a:gd name="T51" fmla="*/ 41 h 83"/>
                <a:gd name="T52" fmla="*/ 68 w 116"/>
                <a:gd name="T53" fmla="*/ 51 h 83"/>
                <a:gd name="T54" fmla="*/ 61 w 116"/>
                <a:gd name="T55" fmla="*/ 56 h 83"/>
                <a:gd name="T56" fmla="*/ 60 w 116"/>
                <a:gd name="T57" fmla="*/ 61 h 83"/>
                <a:gd name="T58" fmla="*/ 51 w 116"/>
                <a:gd name="T59" fmla="*/ 60 h 83"/>
                <a:gd name="T60" fmla="*/ 51 w 116"/>
                <a:gd name="T61" fmla="*/ 69 h 83"/>
                <a:gd name="T62" fmla="*/ 60 w 116"/>
                <a:gd name="T63" fmla="*/ 67 h 83"/>
                <a:gd name="T64" fmla="*/ 66 w 116"/>
                <a:gd name="T65" fmla="*/ 67 h 83"/>
                <a:gd name="T66" fmla="*/ 73 w 116"/>
                <a:gd name="T67" fmla="*/ 72 h 83"/>
                <a:gd name="T68" fmla="*/ 77 w 116"/>
                <a:gd name="T69" fmla="*/ 79 h 83"/>
                <a:gd name="T70" fmla="*/ 84 w 116"/>
                <a:gd name="T71" fmla="*/ 80 h 83"/>
                <a:gd name="T72" fmla="*/ 93 w 116"/>
                <a:gd name="T73" fmla="*/ 79 h 83"/>
                <a:gd name="T74" fmla="*/ 85 w 116"/>
                <a:gd name="T75" fmla="*/ 71 h 83"/>
                <a:gd name="T76" fmla="*/ 98 w 116"/>
                <a:gd name="T77" fmla="*/ 77 h 83"/>
                <a:gd name="T78" fmla="*/ 101 w 116"/>
                <a:gd name="T79" fmla="*/ 73 h 83"/>
                <a:gd name="T80" fmla="*/ 91 w 116"/>
                <a:gd name="T81" fmla="*/ 60 h 83"/>
                <a:gd name="T82" fmla="*/ 95 w 116"/>
                <a:gd name="T83" fmla="*/ 55 h 83"/>
                <a:gd name="T84" fmla="*/ 104 w 116"/>
                <a:gd name="T85" fmla="*/ 62 h 83"/>
                <a:gd name="T86" fmla="*/ 109 w 116"/>
                <a:gd name="T87" fmla="*/ 59 h 83"/>
                <a:gd name="T88" fmla="*/ 115 w 116"/>
                <a:gd name="T89" fmla="*/ 55 h 83"/>
                <a:gd name="T90" fmla="*/ 108 w 116"/>
                <a:gd name="T91" fmla="*/ 47 h 83"/>
                <a:gd name="T92" fmla="*/ 96 w 116"/>
                <a:gd name="T93" fmla="*/ 43 h 83"/>
                <a:gd name="T94" fmla="*/ 86 w 116"/>
                <a:gd name="T95" fmla="*/ 37 h 83"/>
                <a:gd name="T96" fmla="*/ 92 w 116"/>
                <a:gd name="T97" fmla="*/ 33 h 83"/>
                <a:gd name="T98" fmla="*/ 89 w 116"/>
                <a:gd name="T99" fmla="*/ 28 h 83"/>
                <a:gd name="T100" fmla="*/ 85 w 116"/>
                <a:gd name="T101" fmla="*/ 25 h 83"/>
                <a:gd name="T102" fmla="*/ 77 w 116"/>
                <a:gd name="T103" fmla="*/ 22 h 83"/>
                <a:gd name="T104" fmla="*/ 74 w 116"/>
                <a:gd name="T105" fmla="*/ 1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6" h="83">
                  <a:moveTo>
                    <a:pt x="74" y="19"/>
                  </a:moveTo>
                  <a:cubicBezTo>
                    <a:pt x="72" y="18"/>
                    <a:pt x="68" y="18"/>
                    <a:pt x="66" y="19"/>
                  </a:cubicBezTo>
                  <a:cubicBezTo>
                    <a:pt x="63" y="19"/>
                    <a:pt x="65" y="16"/>
                    <a:pt x="65" y="16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7"/>
                    <a:pt x="64" y="14"/>
                    <a:pt x="62" y="14"/>
                  </a:cubicBezTo>
                  <a:cubicBezTo>
                    <a:pt x="61" y="14"/>
                    <a:pt x="59" y="11"/>
                    <a:pt x="59" y="11"/>
                  </a:cubicBezTo>
                  <a:cubicBezTo>
                    <a:pt x="59" y="11"/>
                    <a:pt x="49" y="7"/>
                    <a:pt x="47" y="10"/>
                  </a:cubicBezTo>
                  <a:cubicBezTo>
                    <a:pt x="46" y="12"/>
                    <a:pt x="47" y="14"/>
                    <a:pt x="46" y="14"/>
                  </a:cubicBezTo>
                  <a:cubicBezTo>
                    <a:pt x="44" y="13"/>
                    <a:pt x="45" y="12"/>
                    <a:pt x="43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5"/>
                    <a:pt x="39" y="15"/>
                  </a:cubicBezTo>
                  <a:cubicBezTo>
                    <a:pt x="38" y="15"/>
                    <a:pt x="35" y="16"/>
                    <a:pt x="37" y="13"/>
                  </a:cubicBezTo>
                  <a:cubicBezTo>
                    <a:pt x="38" y="10"/>
                    <a:pt x="40" y="9"/>
                    <a:pt x="38" y="7"/>
                  </a:cubicBezTo>
                  <a:cubicBezTo>
                    <a:pt x="36" y="4"/>
                    <a:pt x="35" y="3"/>
                    <a:pt x="32" y="3"/>
                  </a:cubicBezTo>
                  <a:cubicBezTo>
                    <a:pt x="28" y="4"/>
                    <a:pt x="26" y="3"/>
                    <a:pt x="23" y="5"/>
                  </a:cubicBezTo>
                  <a:cubicBezTo>
                    <a:pt x="20" y="8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22" y="12"/>
                    <a:pt x="21" y="13"/>
                  </a:cubicBezTo>
                  <a:cubicBezTo>
                    <a:pt x="20" y="14"/>
                    <a:pt x="18" y="14"/>
                    <a:pt x="18" y="14"/>
                  </a:cubicBezTo>
                  <a:cubicBezTo>
                    <a:pt x="18" y="14"/>
                    <a:pt x="24" y="18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5" y="16"/>
                    <a:pt x="15" y="14"/>
                  </a:cubicBezTo>
                  <a:cubicBezTo>
                    <a:pt x="14" y="12"/>
                    <a:pt x="15" y="7"/>
                    <a:pt x="15" y="7"/>
                  </a:cubicBezTo>
                  <a:cubicBezTo>
                    <a:pt x="15" y="7"/>
                    <a:pt x="17" y="5"/>
                    <a:pt x="19" y="4"/>
                  </a:cubicBezTo>
                  <a:cubicBezTo>
                    <a:pt x="20" y="3"/>
                    <a:pt x="22" y="2"/>
                    <a:pt x="22" y="2"/>
                  </a:cubicBezTo>
                  <a:cubicBezTo>
                    <a:pt x="22" y="2"/>
                    <a:pt x="15" y="0"/>
                    <a:pt x="11" y="1"/>
                  </a:cubicBezTo>
                  <a:cubicBezTo>
                    <a:pt x="7" y="2"/>
                    <a:pt x="4" y="6"/>
                    <a:pt x="2" y="11"/>
                  </a:cubicBezTo>
                  <a:cubicBezTo>
                    <a:pt x="0" y="16"/>
                    <a:pt x="2" y="20"/>
                    <a:pt x="2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10" y="19"/>
                    <a:pt x="10" y="20"/>
                  </a:cubicBezTo>
                  <a:cubicBezTo>
                    <a:pt x="10" y="22"/>
                    <a:pt x="10" y="22"/>
                    <a:pt x="8" y="23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12" y="27"/>
                    <a:pt x="13" y="28"/>
                  </a:cubicBezTo>
                  <a:cubicBezTo>
                    <a:pt x="14" y="29"/>
                    <a:pt x="16" y="29"/>
                    <a:pt x="16" y="29"/>
                  </a:cubicBezTo>
                  <a:cubicBezTo>
                    <a:pt x="16" y="29"/>
                    <a:pt x="22" y="29"/>
                    <a:pt x="26" y="30"/>
                  </a:cubicBezTo>
                  <a:cubicBezTo>
                    <a:pt x="30" y="30"/>
                    <a:pt x="31" y="31"/>
                    <a:pt x="32" y="30"/>
                  </a:cubicBezTo>
                  <a:cubicBezTo>
                    <a:pt x="33" y="29"/>
                    <a:pt x="36" y="28"/>
                    <a:pt x="36" y="28"/>
                  </a:cubicBezTo>
                  <a:cubicBezTo>
                    <a:pt x="36" y="28"/>
                    <a:pt x="40" y="30"/>
                    <a:pt x="41" y="30"/>
                  </a:cubicBezTo>
                  <a:cubicBezTo>
                    <a:pt x="43" y="30"/>
                    <a:pt x="45" y="30"/>
                    <a:pt x="45" y="29"/>
                  </a:cubicBezTo>
                  <a:cubicBezTo>
                    <a:pt x="45" y="28"/>
                    <a:pt x="46" y="26"/>
                    <a:pt x="46" y="26"/>
                  </a:cubicBezTo>
                  <a:cubicBezTo>
                    <a:pt x="46" y="26"/>
                    <a:pt x="48" y="28"/>
                    <a:pt x="50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7" y="34"/>
                    <a:pt x="56" y="35"/>
                  </a:cubicBezTo>
                  <a:cubicBezTo>
                    <a:pt x="55" y="35"/>
                    <a:pt x="53" y="36"/>
                    <a:pt x="53" y="36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1" y="37"/>
                    <a:pt x="60" y="38"/>
                    <a:pt x="62" y="39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1"/>
                    <a:pt x="67" y="41"/>
                    <a:pt x="68" y="43"/>
                  </a:cubicBezTo>
                  <a:cubicBezTo>
                    <a:pt x="69" y="45"/>
                    <a:pt x="72" y="48"/>
                    <a:pt x="68" y="51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0" y="55"/>
                    <a:pt x="61" y="56"/>
                  </a:cubicBezTo>
                  <a:cubicBezTo>
                    <a:pt x="63" y="57"/>
                    <a:pt x="65" y="59"/>
                    <a:pt x="65" y="59"/>
                  </a:cubicBezTo>
                  <a:cubicBezTo>
                    <a:pt x="65" y="59"/>
                    <a:pt x="62" y="59"/>
                    <a:pt x="60" y="61"/>
                  </a:cubicBezTo>
                  <a:cubicBezTo>
                    <a:pt x="58" y="62"/>
                    <a:pt x="62" y="63"/>
                    <a:pt x="58" y="62"/>
                  </a:cubicBezTo>
                  <a:cubicBezTo>
                    <a:pt x="54" y="61"/>
                    <a:pt x="51" y="60"/>
                    <a:pt x="51" y="60"/>
                  </a:cubicBezTo>
                  <a:cubicBezTo>
                    <a:pt x="51" y="60"/>
                    <a:pt x="47" y="62"/>
                    <a:pt x="47" y="64"/>
                  </a:cubicBezTo>
                  <a:cubicBezTo>
                    <a:pt x="47" y="67"/>
                    <a:pt x="51" y="69"/>
                    <a:pt x="51" y="69"/>
                  </a:cubicBezTo>
                  <a:cubicBezTo>
                    <a:pt x="51" y="69"/>
                    <a:pt x="53" y="70"/>
                    <a:pt x="56" y="69"/>
                  </a:cubicBezTo>
                  <a:cubicBezTo>
                    <a:pt x="58" y="67"/>
                    <a:pt x="60" y="67"/>
                    <a:pt x="60" y="67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3" y="64"/>
                    <a:pt x="66" y="67"/>
                  </a:cubicBezTo>
                  <a:cubicBezTo>
                    <a:pt x="68" y="70"/>
                    <a:pt x="70" y="71"/>
                    <a:pt x="70" y="71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7" y="79"/>
                    <a:pt x="78" y="76"/>
                    <a:pt x="80" y="77"/>
                  </a:cubicBezTo>
                  <a:cubicBezTo>
                    <a:pt x="81" y="77"/>
                    <a:pt x="82" y="80"/>
                    <a:pt x="84" y="80"/>
                  </a:cubicBezTo>
                  <a:cubicBezTo>
                    <a:pt x="86" y="80"/>
                    <a:pt x="94" y="83"/>
                    <a:pt x="94" y="83"/>
                  </a:cubicBezTo>
                  <a:cubicBezTo>
                    <a:pt x="94" y="83"/>
                    <a:pt x="95" y="80"/>
                    <a:pt x="93" y="79"/>
                  </a:cubicBezTo>
                  <a:cubicBezTo>
                    <a:pt x="92" y="79"/>
                    <a:pt x="84" y="73"/>
                    <a:pt x="84" y="72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1"/>
                    <a:pt x="90" y="74"/>
                    <a:pt x="92" y="75"/>
                  </a:cubicBezTo>
                  <a:cubicBezTo>
                    <a:pt x="95" y="76"/>
                    <a:pt x="98" y="77"/>
                    <a:pt x="98" y="77"/>
                  </a:cubicBezTo>
                  <a:cubicBezTo>
                    <a:pt x="98" y="77"/>
                    <a:pt x="99" y="73"/>
                    <a:pt x="100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1" y="73"/>
                    <a:pt x="97" y="69"/>
                    <a:pt x="94" y="65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1" y="60"/>
                    <a:pt x="88" y="55"/>
                    <a:pt x="90" y="55"/>
                  </a:cubicBezTo>
                  <a:cubicBezTo>
                    <a:pt x="92" y="54"/>
                    <a:pt x="93" y="53"/>
                    <a:pt x="95" y="55"/>
                  </a:cubicBezTo>
                  <a:cubicBezTo>
                    <a:pt x="97" y="56"/>
                    <a:pt x="100" y="61"/>
                    <a:pt x="100" y="61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55"/>
                    <a:pt x="116" y="52"/>
                    <a:pt x="115" y="51"/>
                  </a:cubicBezTo>
                  <a:cubicBezTo>
                    <a:pt x="113" y="50"/>
                    <a:pt x="110" y="49"/>
                    <a:pt x="108" y="47"/>
                  </a:cubicBezTo>
                  <a:cubicBezTo>
                    <a:pt x="107" y="46"/>
                    <a:pt x="107" y="46"/>
                    <a:pt x="103" y="46"/>
                  </a:cubicBezTo>
                  <a:cubicBezTo>
                    <a:pt x="99" y="45"/>
                    <a:pt x="98" y="45"/>
                    <a:pt x="96" y="43"/>
                  </a:cubicBezTo>
                  <a:cubicBezTo>
                    <a:pt x="94" y="41"/>
                    <a:pt x="93" y="39"/>
                    <a:pt x="91" y="40"/>
                  </a:cubicBezTo>
                  <a:cubicBezTo>
                    <a:pt x="88" y="40"/>
                    <a:pt x="85" y="38"/>
                    <a:pt x="86" y="37"/>
                  </a:cubicBezTo>
                  <a:cubicBezTo>
                    <a:pt x="87" y="36"/>
                    <a:pt x="93" y="35"/>
                    <a:pt x="93" y="35"/>
                  </a:cubicBezTo>
                  <a:cubicBezTo>
                    <a:pt x="93" y="35"/>
                    <a:pt x="94" y="32"/>
                    <a:pt x="92" y="33"/>
                  </a:cubicBezTo>
                  <a:cubicBezTo>
                    <a:pt x="89" y="33"/>
                    <a:pt x="88" y="32"/>
                    <a:pt x="89" y="31"/>
                  </a:cubicBezTo>
                  <a:cubicBezTo>
                    <a:pt x="90" y="31"/>
                    <a:pt x="91" y="28"/>
                    <a:pt x="89" y="28"/>
                  </a:cubicBezTo>
                  <a:cubicBezTo>
                    <a:pt x="87" y="28"/>
                    <a:pt x="84" y="29"/>
                    <a:pt x="84" y="29"/>
                  </a:cubicBezTo>
                  <a:cubicBezTo>
                    <a:pt x="84" y="29"/>
                    <a:pt x="86" y="26"/>
                    <a:pt x="85" y="25"/>
                  </a:cubicBezTo>
                  <a:cubicBezTo>
                    <a:pt x="84" y="25"/>
                    <a:pt x="79" y="24"/>
                    <a:pt x="77" y="24"/>
                  </a:cubicBezTo>
                  <a:cubicBezTo>
                    <a:pt x="76" y="24"/>
                    <a:pt x="77" y="22"/>
                    <a:pt x="77" y="2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2"/>
                    <a:pt x="76" y="19"/>
                    <a:pt x="7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4117975" y="3409950"/>
              <a:ext cx="55563" cy="46038"/>
            </a:xfrm>
            <a:custGeom>
              <a:avLst/>
              <a:gdLst>
                <a:gd name="T0" fmla="*/ 6 w 11"/>
                <a:gd name="T1" fmla="*/ 8 h 9"/>
                <a:gd name="T2" fmla="*/ 11 w 11"/>
                <a:gd name="T3" fmla="*/ 6 h 9"/>
                <a:gd name="T4" fmla="*/ 11 w 11"/>
                <a:gd name="T5" fmla="*/ 2 h 9"/>
                <a:gd name="T6" fmla="*/ 2 w 11"/>
                <a:gd name="T7" fmla="*/ 2 h 9"/>
                <a:gd name="T8" fmla="*/ 2 w 11"/>
                <a:gd name="T9" fmla="*/ 5 h 9"/>
                <a:gd name="T10" fmla="*/ 2 w 11"/>
                <a:gd name="T11" fmla="*/ 9 h 9"/>
                <a:gd name="T12" fmla="*/ 6 w 11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6" y="8"/>
                  </a:moveTo>
                  <a:cubicBezTo>
                    <a:pt x="8" y="8"/>
                    <a:pt x="11" y="7"/>
                    <a:pt x="11" y="6"/>
                  </a:cubicBezTo>
                  <a:cubicBezTo>
                    <a:pt x="11" y="4"/>
                    <a:pt x="11" y="2"/>
                    <a:pt x="11" y="2"/>
                  </a:cubicBezTo>
                  <a:cubicBezTo>
                    <a:pt x="11" y="2"/>
                    <a:pt x="5" y="0"/>
                    <a:pt x="2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7"/>
                    <a:pt x="0" y="9"/>
                    <a:pt x="2" y="9"/>
                  </a:cubicBezTo>
                  <a:cubicBezTo>
                    <a:pt x="3" y="9"/>
                    <a:pt x="4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4173538" y="3414713"/>
              <a:ext cx="34925" cy="30163"/>
            </a:xfrm>
            <a:custGeom>
              <a:avLst/>
              <a:gdLst>
                <a:gd name="T0" fmla="*/ 6 w 7"/>
                <a:gd name="T1" fmla="*/ 5 h 6"/>
                <a:gd name="T2" fmla="*/ 2 w 7"/>
                <a:gd name="T3" fmla="*/ 1 h 6"/>
                <a:gd name="T4" fmla="*/ 2 w 7"/>
                <a:gd name="T5" fmla="*/ 4 h 6"/>
                <a:gd name="T6" fmla="*/ 6 w 7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5"/>
                  </a:moveTo>
                  <a:cubicBezTo>
                    <a:pt x="7" y="4"/>
                    <a:pt x="5" y="0"/>
                    <a:pt x="2" y="1"/>
                  </a:cubicBezTo>
                  <a:cubicBezTo>
                    <a:pt x="2" y="1"/>
                    <a:pt x="0" y="2"/>
                    <a:pt x="2" y="4"/>
                  </a:cubicBezTo>
                  <a:cubicBezTo>
                    <a:pt x="3" y="5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3225800" y="3063875"/>
              <a:ext cx="149225" cy="74613"/>
            </a:xfrm>
            <a:custGeom>
              <a:avLst/>
              <a:gdLst>
                <a:gd name="T0" fmla="*/ 2 w 30"/>
                <a:gd name="T1" fmla="*/ 13 h 15"/>
                <a:gd name="T2" fmla="*/ 7 w 30"/>
                <a:gd name="T3" fmla="*/ 15 h 15"/>
                <a:gd name="T4" fmla="*/ 11 w 30"/>
                <a:gd name="T5" fmla="*/ 13 h 15"/>
                <a:gd name="T6" fmla="*/ 12 w 30"/>
                <a:gd name="T7" fmla="*/ 14 h 15"/>
                <a:gd name="T8" fmla="*/ 16 w 30"/>
                <a:gd name="T9" fmla="*/ 13 h 15"/>
                <a:gd name="T10" fmla="*/ 19 w 30"/>
                <a:gd name="T11" fmla="*/ 12 h 15"/>
                <a:gd name="T12" fmla="*/ 21 w 30"/>
                <a:gd name="T13" fmla="*/ 7 h 15"/>
                <a:gd name="T14" fmla="*/ 24 w 30"/>
                <a:gd name="T15" fmla="*/ 11 h 15"/>
                <a:gd name="T16" fmla="*/ 29 w 30"/>
                <a:gd name="T17" fmla="*/ 7 h 15"/>
                <a:gd name="T18" fmla="*/ 30 w 30"/>
                <a:gd name="T19" fmla="*/ 3 h 15"/>
                <a:gd name="T20" fmla="*/ 28 w 30"/>
                <a:gd name="T21" fmla="*/ 1 h 15"/>
                <a:gd name="T22" fmla="*/ 26 w 30"/>
                <a:gd name="T23" fmla="*/ 4 h 15"/>
                <a:gd name="T24" fmla="*/ 21 w 30"/>
                <a:gd name="T25" fmla="*/ 2 h 15"/>
                <a:gd name="T26" fmla="*/ 9 w 30"/>
                <a:gd name="T27" fmla="*/ 8 h 15"/>
                <a:gd name="T28" fmla="*/ 4 w 30"/>
                <a:gd name="T29" fmla="*/ 10 h 15"/>
                <a:gd name="T30" fmla="*/ 2 w 30"/>
                <a:gd name="T3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15">
                  <a:moveTo>
                    <a:pt x="2" y="13"/>
                  </a:moveTo>
                  <a:cubicBezTo>
                    <a:pt x="4" y="14"/>
                    <a:pt x="7" y="15"/>
                    <a:pt x="7" y="15"/>
                  </a:cubicBezTo>
                  <a:cubicBezTo>
                    <a:pt x="7" y="15"/>
                    <a:pt x="10" y="11"/>
                    <a:pt x="11" y="13"/>
                  </a:cubicBezTo>
                  <a:cubicBezTo>
                    <a:pt x="12" y="14"/>
                    <a:pt x="9" y="13"/>
                    <a:pt x="12" y="14"/>
                  </a:cubicBezTo>
                  <a:cubicBezTo>
                    <a:pt x="14" y="14"/>
                    <a:pt x="16" y="13"/>
                    <a:pt x="16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20" y="4"/>
                    <a:pt x="21" y="7"/>
                  </a:cubicBezTo>
                  <a:cubicBezTo>
                    <a:pt x="22" y="11"/>
                    <a:pt x="22" y="12"/>
                    <a:pt x="24" y="11"/>
                  </a:cubicBezTo>
                  <a:cubicBezTo>
                    <a:pt x="26" y="10"/>
                    <a:pt x="29" y="9"/>
                    <a:pt x="29" y="7"/>
                  </a:cubicBezTo>
                  <a:cubicBezTo>
                    <a:pt x="29" y="5"/>
                    <a:pt x="30" y="4"/>
                    <a:pt x="30" y="3"/>
                  </a:cubicBezTo>
                  <a:cubicBezTo>
                    <a:pt x="30" y="2"/>
                    <a:pt x="29" y="0"/>
                    <a:pt x="28" y="1"/>
                  </a:cubicBezTo>
                  <a:cubicBezTo>
                    <a:pt x="27" y="2"/>
                    <a:pt x="27" y="5"/>
                    <a:pt x="26" y="4"/>
                  </a:cubicBezTo>
                  <a:cubicBezTo>
                    <a:pt x="25" y="3"/>
                    <a:pt x="27" y="0"/>
                    <a:pt x="21" y="2"/>
                  </a:cubicBezTo>
                  <a:cubicBezTo>
                    <a:pt x="15" y="5"/>
                    <a:pt x="14" y="5"/>
                    <a:pt x="9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0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3305175" y="3128963"/>
              <a:ext cx="44450" cy="34925"/>
            </a:xfrm>
            <a:custGeom>
              <a:avLst/>
              <a:gdLst>
                <a:gd name="T0" fmla="*/ 1 w 9"/>
                <a:gd name="T1" fmla="*/ 4 h 7"/>
                <a:gd name="T2" fmla="*/ 5 w 9"/>
                <a:gd name="T3" fmla="*/ 4 h 7"/>
                <a:gd name="T4" fmla="*/ 7 w 9"/>
                <a:gd name="T5" fmla="*/ 1 h 7"/>
                <a:gd name="T6" fmla="*/ 1 w 9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1" y="4"/>
                  </a:moveTo>
                  <a:cubicBezTo>
                    <a:pt x="0" y="7"/>
                    <a:pt x="5" y="4"/>
                    <a:pt x="5" y="4"/>
                  </a:cubicBezTo>
                  <a:cubicBezTo>
                    <a:pt x="5" y="4"/>
                    <a:pt x="9" y="1"/>
                    <a:pt x="7" y="1"/>
                  </a:cubicBezTo>
                  <a:cubicBezTo>
                    <a:pt x="6" y="0"/>
                    <a:pt x="2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3344863" y="3094038"/>
              <a:ext cx="236538" cy="104775"/>
            </a:xfrm>
            <a:custGeom>
              <a:avLst/>
              <a:gdLst>
                <a:gd name="T0" fmla="*/ 27 w 47"/>
                <a:gd name="T1" fmla="*/ 5 h 21"/>
                <a:gd name="T2" fmla="*/ 31 w 47"/>
                <a:gd name="T3" fmla="*/ 6 h 21"/>
                <a:gd name="T4" fmla="*/ 29 w 47"/>
                <a:gd name="T5" fmla="*/ 9 h 21"/>
                <a:gd name="T6" fmla="*/ 32 w 47"/>
                <a:gd name="T7" fmla="*/ 10 h 21"/>
                <a:gd name="T8" fmla="*/ 24 w 47"/>
                <a:gd name="T9" fmla="*/ 12 h 21"/>
                <a:gd name="T10" fmla="*/ 18 w 47"/>
                <a:gd name="T11" fmla="*/ 6 h 21"/>
                <a:gd name="T12" fmla="*/ 12 w 47"/>
                <a:gd name="T13" fmla="*/ 3 h 21"/>
                <a:gd name="T14" fmla="*/ 6 w 47"/>
                <a:gd name="T15" fmla="*/ 5 h 21"/>
                <a:gd name="T16" fmla="*/ 7 w 47"/>
                <a:gd name="T17" fmla="*/ 8 h 21"/>
                <a:gd name="T18" fmla="*/ 2 w 47"/>
                <a:gd name="T19" fmla="*/ 9 h 21"/>
                <a:gd name="T20" fmla="*/ 4 w 47"/>
                <a:gd name="T21" fmla="*/ 12 h 21"/>
                <a:gd name="T22" fmla="*/ 0 w 47"/>
                <a:gd name="T23" fmla="*/ 13 h 21"/>
                <a:gd name="T24" fmla="*/ 10 w 47"/>
                <a:gd name="T25" fmla="*/ 13 h 21"/>
                <a:gd name="T26" fmla="*/ 15 w 47"/>
                <a:gd name="T27" fmla="*/ 13 h 21"/>
                <a:gd name="T28" fmla="*/ 16 w 47"/>
                <a:gd name="T29" fmla="*/ 14 h 21"/>
                <a:gd name="T30" fmla="*/ 23 w 47"/>
                <a:gd name="T31" fmla="*/ 15 h 21"/>
                <a:gd name="T32" fmla="*/ 16 w 47"/>
                <a:gd name="T33" fmla="*/ 17 h 21"/>
                <a:gd name="T34" fmla="*/ 11 w 47"/>
                <a:gd name="T35" fmla="*/ 19 h 21"/>
                <a:gd name="T36" fmla="*/ 20 w 47"/>
                <a:gd name="T37" fmla="*/ 19 h 21"/>
                <a:gd name="T38" fmla="*/ 27 w 47"/>
                <a:gd name="T39" fmla="*/ 17 h 21"/>
                <a:gd name="T40" fmla="*/ 35 w 47"/>
                <a:gd name="T41" fmla="*/ 15 h 21"/>
                <a:gd name="T42" fmla="*/ 43 w 47"/>
                <a:gd name="T43" fmla="*/ 14 h 21"/>
                <a:gd name="T44" fmla="*/ 46 w 47"/>
                <a:gd name="T45" fmla="*/ 7 h 21"/>
                <a:gd name="T46" fmla="*/ 42 w 47"/>
                <a:gd name="T47" fmla="*/ 7 h 21"/>
                <a:gd name="T48" fmla="*/ 40 w 47"/>
                <a:gd name="T49" fmla="*/ 9 h 21"/>
                <a:gd name="T50" fmla="*/ 36 w 47"/>
                <a:gd name="T51" fmla="*/ 9 h 21"/>
                <a:gd name="T52" fmla="*/ 35 w 47"/>
                <a:gd name="T53" fmla="*/ 2 h 21"/>
                <a:gd name="T54" fmla="*/ 32 w 47"/>
                <a:gd name="T55" fmla="*/ 1 h 21"/>
                <a:gd name="T56" fmla="*/ 27 w 47"/>
                <a:gd name="T57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21">
                  <a:moveTo>
                    <a:pt x="27" y="5"/>
                  </a:moveTo>
                  <a:cubicBezTo>
                    <a:pt x="31" y="6"/>
                    <a:pt x="31" y="6"/>
                    <a:pt x="31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2" y="10"/>
                  </a:cubicBezTo>
                  <a:cubicBezTo>
                    <a:pt x="34" y="11"/>
                    <a:pt x="26" y="11"/>
                    <a:pt x="24" y="12"/>
                  </a:cubicBezTo>
                  <a:cubicBezTo>
                    <a:pt x="22" y="12"/>
                    <a:pt x="20" y="6"/>
                    <a:pt x="18" y="6"/>
                  </a:cubicBezTo>
                  <a:cubicBezTo>
                    <a:pt x="15" y="5"/>
                    <a:pt x="14" y="4"/>
                    <a:pt x="12" y="3"/>
                  </a:cubicBezTo>
                  <a:cubicBezTo>
                    <a:pt x="11" y="2"/>
                    <a:pt x="9" y="4"/>
                    <a:pt x="6" y="5"/>
                  </a:cubicBezTo>
                  <a:cubicBezTo>
                    <a:pt x="4" y="6"/>
                    <a:pt x="7" y="8"/>
                    <a:pt x="7" y="8"/>
                  </a:cubicBezTo>
                  <a:cubicBezTo>
                    <a:pt x="7" y="8"/>
                    <a:pt x="5" y="8"/>
                    <a:pt x="2" y="9"/>
                  </a:cubicBezTo>
                  <a:cubicBezTo>
                    <a:pt x="0" y="9"/>
                    <a:pt x="3" y="12"/>
                    <a:pt x="4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5"/>
                    <a:pt x="7" y="15"/>
                    <a:pt x="10" y="13"/>
                  </a:cubicBezTo>
                  <a:cubicBezTo>
                    <a:pt x="13" y="12"/>
                    <a:pt x="15" y="13"/>
                    <a:pt x="15" y="13"/>
                  </a:cubicBezTo>
                  <a:cubicBezTo>
                    <a:pt x="15" y="13"/>
                    <a:pt x="14" y="14"/>
                    <a:pt x="16" y="14"/>
                  </a:cubicBezTo>
                  <a:cubicBezTo>
                    <a:pt x="19" y="14"/>
                    <a:pt x="24" y="14"/>
                    <a:pt x="23" y="15"/>
                  </a:cubicBezTo>
                  <a:cubicBezTo>
                    <a:pt x="22" y="17"/>
                    <a:pt x="16" y="17"/>
                    <a:pt x="16" y="17"/>
                  </a:cubicBezTo>
                  <a:cubicBezTo>
                    <a:pt x="16" y="17"/>
                    <a:pt x="12" y="17"/>
                    <a:pt x="11" y="19"/>
                  </a:cubicBezTo>
                  <a:cubicBezTo>
                    <a:pt x="10" y="20"/>
                    <a:pt x="16" y="21"/>
                    <a:pt x="20" y="19"/>
                  </a:cubicBezTo>
                  <a:cubicBezTo>
                    <a:pt x="24" y="18"/>
                    <a:pt x="27" y="17"/>
                    <a:pt x="27" y="17"/>
                  </a:cubicBezTo>
                  <a:cubicBezTo>
                    <a:pt x="27" y="17"/>
                    <a:pt x="30" y="16"/>
                    <a:pt x="35" y="15"/>
                  </a:cubicBezTo>
                  <a:cubicBezTo>
                    <a:pt x="39" y="14"/>
                    <a:pt x="40" y="16"/>
                    <a:pt x="43" y="14"/>
                  </a:cubicBezTo>
                  <a:cubicBezTo>
                    <a:pt x="47" y="13"/>
                    <a:pt x="47" y="10"/>
                    <a:pt x="46" y="7"/>
                  </a:cubicBezTo>
                  <a:cubicBezTo>
                    <a:pt x="45" y="5"/>
                    <a:pt x="42" y="7"/>
                    <a:pt x="42" y="7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3"/>
                    <a:pt x="35" y="2"/>
                  </a:cubicBezTo>
                  <a:cubicBezTo>
                    <a:pt x="35" y="0"/>
                    <a:pt x="33" y="0"/>
                    <a:pt x="32" y="1"/>
                  </a:cubicBezTo>
                  <a:cubicBezTo>
                    <a:pt x="30" y="1"/>
                    <a:pt x="27" y="5"/>
                    <a:pt x="2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3395663" y="3038475"/>
              <a:ext cx="25400" cy="25400"/>
            </a:xfrm>
            <a:custGeom>
              <a:avLst/>
              <a:gdLst>
                <a:gd name="T0" fmla="*/ 5 w 5"/>
                <a:gd name="T1" fmla="*/ 3 h 5"/>
                <a:gd name="T2" fmla="*/ 1 w 5"/>
                <a:gd name="T3" fmla="*/ 1 h 5"/>
                <a:gd name="T4" fmla="*/ 0 w 5"/>
                <a:gd name="T5" fmla="*/ 2 h 5"/>
                <a:gd name="T6" fmla="*/ 3 w 5"/>
                <a:gd name="T7" fmla="*/ 5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3"/>
                    <a:pt x="3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3425825" y="3048000"/>
              <a:ext cx="65088" cy="30163"/>
            </a:xfrm>
            <a:custGeom>
              <a:avLst/>
              <a:gdLst>
                <a:gd name="T0" fmla="*/ 11 w 13"/>
                <a:gd name="T1" fmla="*/ 0 h 6"/>
                <a:gd name="T2" fmla="*/ 2 w 13"/>
                <a:gd name="T3" fmla="*/ 1 h 6"/>
                <a:gd name="T4" fmla="*/ 1 w 13"/>
                <a:gd name="T5" fmla="*/ 4 h 6"/>
                <a:gd name="T6" fmla="*/ 4 w 13"/>
                <a:gd name="T7" fmla="*/ 6 h 6"/>
                <a:gd name="T8" fmla="*/ 8 w 13"/>
                <a:gd name="T9" fmla="*/ 5 h 6"/>
                <a:gd name="T10" fmla="*/ 12 w 13"/>
                <a:gd name="T11" fmla="*/ 5 h 6"/>
                <a:gd name="T12" fmla="*/ 12 w 13"/>
                <a:gd name="T13" fmla="*/ 3 h 6"/>
                <a:gd name="T14" fmla="*/ 13 w 13"/>
                <a:gd name="T15" fmla="*/ 0 h 6"/>
                <a:gd name="T16" fmla="*/ 11 w 13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0"/>
                  </a:moveTo>
                  <a:cubicBezTo>
                    <a:pt x="9" y="0"/>
                    <a:pt x="2" y="1"/>
                    <a:pt x="2" y="1"/>
                  </a:cubicBezTo>
                  <a:cubicBezTo>
                    <a:pt x="1" y="1"/>
                    <a:pt x="0" y="2"/>
                    <a:pt x="1" y="4"/>
                  </a:cubicBezTo>
                  <a:cubicBezTo>
                    <a:pt x="2" y="5"/>
                    <a:pt x="4" y="6"/>
                    <a:pt x="4" y="6"/>
                  </a:cubicBezTo>
                  <a:cubicBezTo>
                    <a:pt x="4" y="6"/>
                    <a:pt x="5" y="6"/>
                    <a:pt x="8" y="5"/>
                  </a:cubicBezTo>
                  <a:cubicBezTo>
                    <a:pt x="10" y="5"/>
                    <a:pt x="12" y="5"/>
                    <a:pt x="12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3421063" y="3008313"/>
              <a:ext cx="84138" cy="34925"/>
            </a:xfrm>
            <a:custGeom>
              <a:avLst/>
              <a:gdLst>
                <a:gd name="T0" fmla="*/ 9 w 17"/>
                <a:gd name="T1" fmla="*/ 5 h 7"/>
                <a:gd name="T2" fmla="*/ 16 w 17"/>
                <a:gd name="T3" fmla="*/ 6 h 7"/>
                <a:gd name="T4" fmla="*/ 17 w 17"/>
                <a:gd name="T5" fmla="*/ 3 h 7"/>
                <a:gd name="T6" fmla="*/ 14 w 17"/>
                <a:gd name="T7" fmla="*/ 1 h 7"/>
                <a:gd name="T8" fmla="*/ 9 w 17"/>
                <a:gd name="T9" fmla="*/ 2 h 7"/>
                <a:gd name="T10" fmla="*/ 0 w 17"/>
                <a:gd name="T11" fmla="*/ 5 h 7"/>
                <a:gd name="T12" fmla="*/ 5 w 17"/>
                <a:gd name="T13" fmla="*/ 6 h 7"/>
                <a:gd name="T14" fmla="*/ 9 w 17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7">
                  <a:moveTo>
                    <a:pt x="9" y="5"/>
                  </a:moveTo>
                  <a:cubicBezTo>
                    <a:pt x="11" y="5"/>
                    <a:pt x="15" y="7"/>
                    <a:pt x="16" y="6"/>
                  </a:cubicBezTo>
                  <a:cubicBezTo>
                    <a:pt x="17" y="5"/>
                    <a:pt x="17" y="3"/>
                    <a:pt x="17" y="3"/>
                  </a:cubicBezTo>
                  <a:cubicBezTo>
                    <a:pt x="17" y="3"/>
                    <a:pt x="17" y="0"/>
                    <a:pt x="14" y="1"/>
                  </a:cubicBezTo>
                  <a:cubicBezTo>
                    <a:pt x="12" y="2"/>
                    <a:pt x="9" y="2"/>
                    <a:pt x="9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7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3586163" y="3089275"/>
              <a:ext cx="146050" cy="84138"/>
            </a:xfrm>
            <a:custGeom>
              <a:avLst/>
              <a:gdLst>
                <a:gd name="T0" fmla="*/ 12 w 29"/>
                <a:gd name="T1" fmla="*/ 9 h 17"/>
                <a:gd name="T2" fmla="*/ 6 w 29"/>
                <a:gd name="T3" fmla="*/ 3 h 17"/>
                <a:gd name="T4" fmla="*/ 3 w 29"/>
                <a:gd name="T5" fmla="*/ 6 h 17"/>
                <a:gd name="T6" fmla="*/ 10 w 29"/>
                <a:gd name="T7" fmla="*/ 12 h 17"/>
                <a:gd name="T8" fmla="*/ 15 w 29"/>
                <a:gd name="T9" fmla="*/ 11 h 17"/>
                <a:gd name="T10" fmla="*/ 20 w 29"/>
                <a:gd name="T11" fmla="*/ 11 h 17"/>
                <a:gd name="T12" fmla="*/ 18 w 29"/>
                <a:gd name="T13" fmla="*/ 14 h 17"/>
                <a:gd name="T14" fmla="*/ 19 w 29"/>
                <a:gd name="T15" fmla="*/ 17 h 17"/>
                <a:gd name="T16" fmla="*/ 26 w 29"/>
                <a:gd name="T17" fmla="*/ 16 h 17"/>
                <a:gd name="T18" fmla="*/ 27 w 29"/>
                <a:gd name="T19" fmla="*/ 12 h 17"/>
                <a:gd name="T20" fmla="*/ 29 w 29"/>
                <a:gd name="T21" fmla="*/ 11 h 17"/>
                <a:gd name="T22" fmla="*/ 28 w 29"/>
                <a:gd name="T23" fmla="*/ 5 h 17"/>
                <a:gd name="T24" fmla="*/ 22 w 29"/>
                <a:gd name="T25" fmla="*/ 4 h 17"/>
                <a:gd name="T26" fmla="*/ 21 w 29"/>
                <a:gd name="T27" fmla="*/ 3 h 17"/>
                <a:gd name="T28" fmla="*/ 17 w 29"/>
                <a:gd name="T29" fmla="*/ 2 h 17"/>
                <a:gd name="T30" fmla="*/ 20 w 29"/>
                <a:gd name="T31" fmla="*/ 7 h 17"/>
                <a:gd name="T32" fmla="*/ 18 w 29"/>
                <a:gd name="T33" fmla="*/ 9 h 17"/>
                <a:gd name="T34" fmla="*/ 15 w 29"/>
                <a:gd name="T35" fmla="*/ 5 h 17"/>
                <a:gd name="T36" fmla="*/ 12 w 29"/>
                <a:gd name="T37" fmla="*/ 6 h 17"/>
                <a:gd name="T38" fmla="*/ 14 w 29"/>
                <a:gd name="T39" fmla="*/ 9 h 17"/>
                <a:gd name="T40" fmla="*/ 12 w 29"/>
                <a:gd name="T4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2" y="9"/>
                    <a:pt x="8" y="3"/>
                    <a:pt x="6" y="3"/>
                  </a:cubicBezTo>
                  <a:cubicBezTo>
                    <a:pt x="4" y="3"/>
                    <a:pt x="0" y="2"/>
                    <a:pt x="3" y="6"/>
                  </a:cubicBezTo>
                  <a:cubicBezTo>
                    <a:pt x="5" y="10"/>
                    <a:pt x="10" y="12"/>
                    <a:pt x="10" y="12"/>
                  </a:cubicBezTo>
                  <a:cubicBezTo>
                    <a:pt x="10" y="12"/>
                    <a:pt x="13" y="11"/>
                    <a:pt x="15" y="11"/>
                  </a:cubicBezTo>
                  <a:cubicBezTo>
                    <a:pt x="16" y="11"/>
                    <a:pt x="20" y="11"/>
                    <a:pt x="20" y="11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26" y="16"/>
                    <a:pt x="26" y="16"/>
                  </a:cubicBezTo>
                  <a:cubicBezTo>
                    <a:pt x="27" y="15"/>
                    <a:pt x="27" y="12"/>
                    <a:pt x="27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4" y="5"/>
                    <a:pt x="22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16" y="0"/>
                    <a:pt x="17" y="2"/>
                  </a:cubicBezTo>
                  <a:cubicBezTo>
                    <a:pt x="18" y="4"/>
                    <a:pt x="20" y="7"/>
                    <a:pt x="20" y="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6" y="6"/>
                    <a:pt x="15" y="5"/>
                  </a:cubicBezTo>
                  <a:cubicBezTo>
                    <a:pt x="13" y="4"/>
                    <a:pt x="12" y="6"/>
                    <a:pt x="12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2" y="9"/>
                    <a:pt x="1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3751263" y="3138488"/>
              <a:ext cx="60325" cy="46038"/>
            </a:xfrm>
            <a:custGeom>
              <a:avLst/>
              <a:gdLst>
                <a:gd name="T0" fmla="*/ 12 w 12"/>
                <a:gd name="T1" fmla="*/ 8 h 9"/>
                <a:gd name="T2" fmla="*/ 11 w 12"/>
                <a:gd name="T3" fmla="*/ 3 h 9"/>
                <a:gd name="T4" fmla="*/ 6 w 12"/>
                <a:gd name="T5" fmla="*/ 0 h 9"/>
                <a:gd name="T6" fmla="*/ 2 w 12"/>
                <a:gd name="T7" fmla="*/ 3 h 9"/>
                <a:gd name="T8" fmla="*/ 1 w 12"/>
                <a:gd name="T9" fmla="*/ 5 h 9"/>
                <a:gd name="T10" fmla="*/ 8 w 12"/>
                <a:gd name="T11" fmla="*/ 9 h 9"/>
                <a:gd name="T12" fmla="*/ 12 w 12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2" y="8"/>
                  </a:moveTo>
                  <a:cubicBezTo>
                    <a:pt x="12" y="8"/>
                    <a:pt x="12" y="4"/>
                    <a:pt x="11" y="3"/>
                  </a:cubicBezTo>
                  <a:cubicBezTo>
                    <a:pt x="9" y="2"/>
                    <a:pt x="6" y="0"/>
                    <a:pt x="6" y="0"/>
                  </a:cubicBezTo>
                  <a:cubicBezTo>
                    <a:pt x="6" y="0"/>
                    <a:pt x="3" y="2"/>
                    <a:pt x="2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1" y="5"/>
                    <a:pt x="7" y="8"/>
                    <a:pt x="8" y="9"/>
                  </a:cubicBezTo>
                  <a:cubicBezTo>
                    <a:pt x="10" y="9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3746500" y="3089275"/>
              <a:ext cx="331788" cy="104775"/>
            </a:xfrm>
            <a:custGeom>
              <a:avLst/>
              <a:gdLst>
                <a:gd name="T0" fmla="*/ 32 w 66"/>
                <a:gd name="T1" fmla="*/ 18 h 21"/>
                <a:gd name="T2" fmla="*/ 33 w 66"/>
                <a:gd name="T3" fmla="*/ 21 h 21"/>
                <a:gd name="T4" fmla="*/ 50 w 66"/>
                <a:gd name="T5" fmla="*/ 20 h 21"/>
                <a:gd name="T6" fmla="*/ 52 w 66"/>
                <a:gd name="T7" fmla="*/ 17 h 21"/>
                <a:gd name="T8" fmla="*/ 55 w 66"/>
                <a:gd name="T9" fmla="*/ 21 h 21"/>
                <a:gd name="T10" fmla="*/ 64 w 66"/>
                <a:gd name="T11" fmla="*/ 21 h 21"/>
                <a:gd name="T12" fmla="*/ 64 w 66"/>
                <a:gd name="T13" fmla="*/ 16 h 21"/>
                <a:gd name="T14" fmla="*/ 66 w 66"/>
                <a:gd name="T15" fmla="*/ 15 h 21"/>
                <a:gd name="T16" fmla="*/ 65 w 66"/>
                <a:gd name="T17" fmla="*/ 12 h 21"/>
                <a:gd name="T18" fmla="*/ 58 w 66"/>
                <a:gd name="T19" fmla="*/ 10 h 21"/>
                <a:gd name="T20" fmla="*/ 49 w 66"/>
                <a:gd name="T21" fmla="*/ 9 h 21"/>
                <a:gd name="T22" fmla="*/ 44 w 66"/>
                <a:gd name="T23" fmla="*/ 12 h 21"/>
                <a:gd name="T24" fmla="*/ 29 w 66"/>
                <a:gd name="T25" fmla="*/ 11 h 21"/>
                <a:gd name="T26" fmla="*/ 26 w 66"/>
                <a:gd name="T27" fmla="*/ 9 h 21"/>
                <a:gd name="T28" fmla="*/ 25 w 66"/>
                <a:gd name="T29" fmla="*/ 7 h 21"/>
                <a:gd name="T30" fmla="*/ 22 w 66"/>
                <a:gd name="T31" fmla="*/ 3 h 21"/>
                <a:gd name="T32" fmla="*/ 17 w 66"/>
                <a:gd name="T33" fmla="*/ 3 h 21"/>
                <a:gd name="T34" fmla="*/ 13 w 66"/>
                <a:gd name="T35" fmla="*/ 2 h 21"/>
                <a:gd name="T36" fmla="*/ 2 w 66"/>
                <a:gd name="T37" fmla="*/ 0 h 21"/>
                <a:gd name="T38" fmla="*/ 2 w 66"/>
                <a:gd name="T39" fmla="*/ 4 h 21"/>
                <a:gd name="T40" fmla="*/ 7 w 66"/>
                <a:gd name="T41" fmla="*/ 7 h 21"/>
                <a:gd name="T42" fmla="*/ 15 w 66"/>
                <a:gd name="T43" fmla="*/ 6 h 21"/>
                <a:gd name="T44" fmla="*/ 18 w 66"/>
                <a:gd name="T45" fmla="*/ 11 h 21"/>
                <a:gd name="T46" fmla="*/ 16 w 66"/>
                <a:gd name="T47" fmla="*/ 13 h 21"/>
                <a:gd name="T48" fmla="*/ 19 w 66"/>
                <a:gd name="T49" fmla="*/ 18 h 21"/>
                <a:gd name="T50" fmla="*/ 22 w 66"/>
                <a:gd name="T51" fmla="*/ 18 h 21"/>
                <a:gd name="T52" fmla="*/ 23 w 66"/>
                <a:gd name="T53" fmla="*/ 19 h 21"/>
                <a:gd name="T54" fmla="*/ 29 w 66"/>
                <a:gd name="T55" fmla="*/ 19 h 21"/>
                <a:gd name="T56" fmla="*/ 32 w 66"/>
                <a:gd name="T5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" h="21">
                  <a:moveTo>
                    <a:pt x="32" y="18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4" y="21"/>
                    <a:pt x="55" y="21"/>
                  </a:cubicBezTo>
                  <a:cubicBezTo>
                    <a:pt x="56" y="21"/>
                    <a:pt x="64" y="21"/>
                    <a:pt x="64" y="21"/>
                  </a:cubicBezTo>
                  <a:cubicBezTo>
                    <a:pt x="64" y="21"/>
                    <a:pt x="64" y="19"/>
                    <a:pt x="64" y="16"/>
                  </a:cubicBezTo>
                  <a:cubicBezTo>
                    <a:pt x="64" y="14"/>
                    <a:pt x="66" y="15"/>
                    <a:pt x="66" y="15"/>
                  </a:cubicBezTo>
                  <a:cubicBezTo>
                    <a:pt x="66" y="15"/>
                    <a:pt x="66" y="14"/>
                    <a:pt x="65" y="12"/>
                  </a:cubicBezTo>
                  <a:cubicBezTo>
                    <a:pt x="63" y="11"/>
                    <a:pt x="61" y="10"/>
                    <a:pt x="58" y="10"/>
                  </a:cubicBezTo>
                  <a:cubicBezTo>
                    <a:pt x="56" y="10"/>
                    <a:pt x="49" y="9"/>
                    <a:pt x="49" y="9"/>
                  </a:cubicBezTo>
                  <a:cubicBezTo>
                    <a:pt x="49" y="9"/>
                    <a:pt x="47" y="12"/>
                    <a:pt x="44" y="12"/>
                  </a:cubicBezTo>
                  <a:cubicBezTo>
                    <a:pt x="41" y="12"/>
                    <a:pt x="29" y="11"/>
                    <a:pt x="29" y="11"/>
                  </a:cubicBezTo>
                  <a:cubicBezTo>
                    <a:pt x="29" y="11"/>
                    <a:pt x="27" y="10"/>
                    <a:pt x="26" y="9"/>
                  </a:cubicBezTo>
                  <a:cubicBezTo>
                    <a:pt x="24" y="8"/>
                    <a:pt x="25" y="7"/>
                    <a:pt x="25" y="7"/>
                  </a:cubicBezTo>
                  <a:cubicBezTo>
                    <a:pt x="25" y="7"/>
                    <a:pt x="24" y="4"/>
                    <a:pt x="22" y="3"/>
                  </a:cubicBezTo>
                  <a:cubicBezTo>
                    <a:pt x="21" y="1"/>
                    <a:pt x="19" y="3"/>
                    <a:pt x="17" y="3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3" y="0"/>
                    <a:pt x="2" y="0"/>
                  </a:cubicBezTo>
                  <a:cubicBezTo>
                    <a:pt x="0" y="0"/>
                    <a:pt x="0" y="2"/>
                    <a:pt x="2" y="4"/>
                  </a:cubicBezTo>
                  <a:cubicBezTo>
                    <a:pt x="3" y="6"/>
                    <a:pt x="7" y="7"/>
                    <a:pt x="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6" y="13"/>
                  </a:cubicBezTo>
                  <a:cubicBezTo>
                    <a:pt x="15" y="15"/>
                    <a:pt x="19" y="18"/>
                    <a:pt x="19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8" y="20"/>
                    <a:pt x="29" y="19"/>
                  </a:cubicBezTo>
                  <a:cubicBezTo>
                    <a:pt x="30" y="18"/>
                    <a:pt x="32" y="18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3576638" y="2982913"/>
              <a:ext cx="130175" cy="76200"/>
            </a:xfrm>
            <a:custGeom>
              <a:avLst/>
              <a:gdLst>
                <a:gd name="T0" fmla="*/ 8 w 26"/>
                <a:gd name="T1" fmla="*/ 7 h 15"/>
                <a:gd name="T2" fmla="*/ 2 w 26"/>
                <a:gd name="T3" fmla="*/ 8 h 15"/>
                <a:gd name="T4" fmla="*/ 2 w 26"/>
                <a:gd name="T5" fmla="*/ 10 h 15"/>
                <a:gd name="T6" fmla="*/ 5 w 26"/>
                <a:gd name="T7" fmla="*/ 11 h 15"/>
                <a:gd name="T8" fmla="*/ 10 w 26"/>
                <a:gd name="T9" fmla="*/ 10 h 15"/>
                <a:gd name="T10" fmla="*/ 17 w 26"/>
                <a:gd name="T11" fmla="*/ 11 h 15"/>
                <a:gd name="T12" fmla="*/ 19 w 26"/>
                <a:gd name="T13" fmla="*/ 15 h 15"/>
                <a:gd name="T14" fmla="*/ 24 w 26"/>
                <a:gd name="T15" fmla="*/ 15 h 15"/>
                <a:gd name="T16" fmla="*/ 26 w 26"/>
                <a:gd name="T17" fmla="*/ 13 h 15"/>
                <a:gd name="T18" fmla="*/ 23 w 26"/>
                <a:gd name="T19" fmla="*/ 11 h 15"/>
                <a:gd name="T20" fmla="*/ 22 w 26"/>
                <a:gd name="T21" fmla="*/ 7 h 15"/>
                <a:gd name="T22" fmla="*/ 16 w 26"/>
                <a:gd name="T23" fmla="*/ 4 h 15"/>
                <a:gd name="T24" fmla="*/ 13 w 26"/>
                <a:gd name="T25" fmla="*/ 3 h 15"/>
                <a:gd name="T26" fmla="*/ 11 w 26"/>
                <a:gd name="T27" fmla="*/ 4 h 15"/>
                <a:gd name="T28" fmla="*/ 10 w 26"/>
                <a:gd name="T29" fmla="*/ 1 h 15"/>
                <a:gd name="T30" fmla="*/ 1 w 26"/>
                <a:gd name="T31" fmla="*/ 1 h 15"/>
                <a:gd name="T32" fmla="*/ 0 w 26"/>
                <a:gd name="T33" fmla="*/ 4 h 15"/>
                <a:gd name="T34" fmla="*/ 5 w 26"/>
                <a:gd name="T35" fmla="*/ 6 h 15"/>
                <a:gd name="T36" fmla="*/ 8 w 26"/>
                <a:gd name="T3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15">
                  <a:moveTo>
                    <a:pt x="8" y="7"/>
                  </a:moveTo>
                  <a:cubicBezTo>
                    <a:pt x="6" y="8"/>
                    <a:pt x="2" y="8"/>
                    <a:pt x="2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5" y="11"/>
                  </a:cubicBezTo>
                  <a:cubicBezTo>
                    <a:pt x="7" y="11"/>
                    <a:pt x="10" y="10"/>
                    <a:pt x="10" y="10"/>
                  </a:cubicBezTo>
                  <a:cubicBezTo>
                    <a:pt x="10" y="10"/>
                    <a:pt x="15" y="11"/>
                    <a:pt x="17" y="11"/>
                  </a:cubicBezTo>
                  <a:cubicBezTo>
                    <a:pt x="18" y="10"/>
                    <a:pt x="19" y="15"/>
                    <a:pt x="19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8"/>
                    <a:pt x="22" y="7"/>
                  </a:cubicBezTo>
                  <a:cubicBezTo>
                    <a:pt x="21" y="7"/>
                    <a:pt x="17" y="5"/>
                    <a:pt x="16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2"/>
                    <a:pt x="10" y="1"/>
                  </a:cubicBezTo>
                  <a:cubicBezTo>
                    <a:pt x="10" y="0"/>
                    <a:pt x="1" y="1"/>
                    <a:pt x="1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3711575" y="3013075"/>
              <a:ext cx="74613" cy="34925"/>
            </a:xfrm>
            <a:custGeom>
              <a:avLst/>
              <a:gdLst>
                <a:gd name="T0" fmla="*/ 6 w 15"/>
                <a:gd name="T1" fmla="*/ 6 h 7"/>
                <a:gd name="T2" fmla="*/ 7 w 15"/>
                <a:gd name="T3" fmla="*/ 7 h 7"/>
                <a:gd name="T4" fmla="*/ 12 w 15"/>
                <a:gd name="T5" fmla="*/ 7 h 7"/>
                <a:gd name="T6" fmla="*/ 15 w 15"/>
                <a:gd name="T7" fmla="*/ 5 h 7"/>
                <a:gd name="T8" fmla="*/ 12 w 15"/>
                <a:gd name="T9" fmla="*/ 2 h 7"/>
                <a:gd name="T10" fmla="*/ 9 w 15"/>
                <a:gd name="T11" fmla="*/ 2 h 7"/>
                <a:gd name="T12" fmla="*/ 3 w 15"/>
                <a:gd name="T13" fmla="*/ 0 h 7"/>
                <a:gd name="T14" fmla="*/ 0 w 15"/>
                <a:gd name="T15" fmla="*/ 1 h 7"/>
                <a:gd name="T16" fmla="*/ 0 w 15"/>
                <a:gd name="T17" fmla="*/ 3 h 7"/>
                <a:gd name="T18" fmla="*/ 4 w 15"/>
                <a:gd name="T19" fmla="*/ 5 h 7"/>
                <a:gd name="T20" fmla="*/ 6 w 15"/>
                <a:gd name="T2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6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4"/>
                    <a:pt x="9" y="2"/>
                  </a:cubicBezTo>
                  <a:cubicBezTo>
                    <a:pt x="6" y="1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5"/>
                    <a:pt x="4" y="5"/>
                    <a:pt x="4" y="5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3676650" y="2943225"/>
              <a:ext cx="34925" cy="34925"/>
            </a:xfrm>
            <a:custGeom>
              <a:avLst/>
              <a:gdLst>
                <a:gd name="T0" fmla="*/ 2 w 7"/>
                <a:gd name="T1" fmla="*/ 6 h 7"/>
                <a:gd name="T2" fmla="*/ 3 w 7"/>
                <a:gd name="T3" fmla="*/ 6 h 7"/>
                <a:gd name="T4" fmla="*/ 4 w 7"/>
                <a:gd name="T5" fmla="*/ 7 h 7"/>
                <a:gd name="T6" fmla="*/ 7 w 7"/>
                <a:gd name="T7" fmla="*/ 6 h 7"/>
                <a:gd name="T8" fmla="*/ 6 w 7"/>
                <a:gd name="T9" fmla="*/ 3 h 7"/>
                <a:gd name="T10" fmla="*/ 4 w 7"/>
                <a:gd name="T11" fmla="*/ 1 h 7"/>
                <a:gd name="T12" fmla="*/ 0 w 7"/>
                <a:gd name="T13" fmla="*/ 2 h 7"/>
                <a:gd name="T14" fmla="*/ 2 w 7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7">
                  <a:moveTo>
                    <a:pt x="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0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4067175" y="3219450"/>
              <a:ext cx="90488" cy="34925"/>
            </a:xfrm>
            <a:custGeom>
              <a:avLst/>
              <a:gdLst>
                <a:gd name="T0" fmla="*/ 1 w 18"/>
                <a:gd name="T1" fmla="*/ 3 h 7"/>
                <a:gd name="T2" fmla="*/ 2 w 18"/>
                <a:gd name="T3" fmla="*/ 6 h 7"/>
                <a:gd name="T4" fmla="*/ 7 w 18"/>
                <a:gd name="T5" fmla="*/ 6 h 7"/>
                <a:gd name="T6" fmla="*/ 15 w 18"/>
                <a:gd name="T7" fmla="*/ 4 h 7"/>
                <a:gd name="T8" fmla="*/ 5 w 18"/>
                <a:gd name="T9" fmla="*/ 0 h 7"/>
                <a:gd name="T10" fmla="*/ 0 w 18"/>
                <a:gd name="T11" fmla="*/ 0 h 7"/>
                <a:gd name="T12" fmla="*/ 1 w 18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1" y="3"/>
                  </a:move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5" y="7"/>
                    <a:pt x="7" y="6"/>
                  </a:cubicBezTo>
                  <a:cubicBezTo>
                    <a:pt x="10" y="5"/>
                    <a:pt x="18" y="7"/>
                    <a:pt x="15" y="4"/>
                  </a:cubicBezTo>
                  <a:cubicBezTo>
                    <a:pt x="12" y="0"/>
                    <a:pt x="8" y="0"/>
                    <a:pt x="5" y="0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0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3836988" y="2808288"/>
              <a:ext cx="601663" cy="315913"/>
            </a:xfrm>
            <a:custGeom>
              <a:avLst/>
              <a:gdLst>
                <a:gd name="T0" fmla="*/ 10 w 120"/>
                <a:gd name="T1" fmla="*/ 17 h 63"/>
                <a:gd name="T2" fmla="*/ 19 w 120"/>
                <a:gd name="T3" fmla="*/ 20 h 63"/>
                <a:gd name="T4" fmla="*/ 31 w 120"/>
                <a:gd name="T5" fmla="*/ 25 h 63"/>
                <a:gd name="T6" fmla="*/ 45 w 120"/>
                <a:gd name="T7" fmla="*/ 24 h 63"/>
                <a:gd name="T8" fmla="*/ 58 w 120"/>
                <a:gd name="T9" fmla="*/ 17 h 63"/>
                <a:gd name="T10" fmla="*/ 49 w 120"/>
                <a:gd name="T11" fmla="*/ 26 h 63"/>
                <a:gd name="T12" fmla="*/ 42 w 120"/>
                <a:gd name="T13" fmla="*/ 32 h 63"/>
                <a:gd name="T14" fmla="*/ 33 w 120"/>
                <a:gd name="T15" fmla="*/ 27 h 63"/>
                <a:gd name="T16" fmla="*/ 27 w 120"/>
                <a:gd name="T17" fmla="*/ 33 h 63"/>
                <a:gd name="T18" fmla="*/ 37 w 120"/>
                <a:gd name="T19" fmla="*/ 42 h 63"/>
                <a:gd name="T20" fmla="*/ 22 w 120"/>
                <a:gd name="T21" fmla="*/ 41 h 63"/>
                <a:gd name="T22" fmla="*/ 29 w 120"/>
                <a:gd name="T23" fmla="*/ 43 h 63"/>
                <a:gd name="T24" fmla="*/ 31 w 120"/>
                <a:gd name="T25" fmla="*/ 51 h 63"/>
                <a:gd name="T26" fmla="*/ 26 w 120"/>
                <a:gd name="T27" fmla="*/ 52 h 63"/>
                <a:gd name="T28" fmla="*/ 17 w 120"/>
                <a:gd name="T29" fmla="*/ 53 h 63"/>
                <a:gd name="T30" fmla="*/ 11 w 120"/>
                <a:gd name="T31" fmla="*/ 56 h 63"/>
                <a:gd name="T32" fmla="*/ 14 w 120"/>
                <a:gd name="T33" fmla="*/ 59 h 63"/>
                <a:gd name="T34" fmla="*/ 21 w 120"/>
                <a:gd name="T35" fmla="*/ 60 h 63"/>
                <a:gd name="T36" fmla="*/ 32 w 120"/>
                <a:gd name="T37" fmla="*/ 59 h 63"/>
                <a:gd name="T38" fmla="*/ 43 w 120"/>
                <a:gd name="T39" fmla="*/ 61 h 63"/>
                <a:gd name="T40" fmla="*/ 50 w 120"/>
                <a:gd name="T41" fmla="*/ 61 h 63"/>
                <a:gd name="T42" fmla="*/ 54 w 120"/>
                <a:gd name="T43" fmla="*/ 56 h 63"/>
                <a:gd name="T44" fmla="*/ 50 w 120"/>
                <a:gd name="T45" fmla="*/ 55 h 63"/>
                <a:gd name="T46" fmla="*/ 40 w 120"/>
                <a:gd name="T47" fmla="*/ 53 h 63"/>
                <a:gd name="T48" fmla="*/ 54 w 120"/>
                <a:gd name="T49" fmla="*/ 53 h 63"/>
                <a:gd name="T50" fmla="*/ 66 w 120"/>
                <a:gd name="T51" fmla="*/ 44 h 63"/>
                <a:gd name="T52" fmla="*/ 67 w 120"/>
                <a:gd name="T53" fmla="*/ 42 h 63"/>
                <a:gd name="T54" fmla="*/ 67 w 120"/>
                <a:gd name="T55" fmla="*/ 38 h 63"/>
                <a:gd name="T56" fmla="*/ 58 w 120"/>
                <a:gd name="T57" fmla="*/ 35 h 63"/>
                <a:gd name="T58" fmla="*/ 73 w 120"/>
                <a:gd name="T59" fmla="*/ 34 h 63"/>
                <a:gd name="T60" fmla="*/ 77 w 120"/>
                <a:gd name="T61" fmla="*/ 34 h 63"/>
                <a:gd name="T62" fmla="*/ 84 w 120"/>
                <a:gd name="T63" fmla="*/ 27 h 63"/>
                <a:gd name="T64" fmla="*/ 98 w 120"/>
                <a:gd name="T65" fmla="*/ 22 h 63"/>
                <a:gd name="T66" fmla="*/ 101 w 120"/>
                <a:gd name="T67" fmla="*/ 17 h 63"/>
                <a:gd name="T68" fmla="*/ 94 w 120"/>
                <a:gd name="T69" fmla="*/ 17 h 63"/>
                <a:gd name="T70" fmla="*/ 109 w 120"/>
                <a:gd name="T71" fmla="*/ 14 h 63"/>
                <a:gd name="T72" fmla="*/ 120 w 120"/>
                <a:gd name="T73" fmla="*/ 6 h 63"/>
                <a:gd name="T74" fmla="*/ 101 w 120"/>
                <a:gd name="T75" fmla="*/ 4 h 63"/>
                <a:gd name="T76" fmla="*/ 89 w 120"/>
                <a:gd name="T77" fmla="*/ 1 h 63"/>
                <a:gd name="T78" fmla="*/ 80 w 120"/>
                <a:gd name="T79" fmla="*/ 3 h 63"/>
                <a:gd name="T80" fmla="*/ 73 w 120"/>
                <a:gd name="T81" fmla="*/ 4 h 63"/>
                <a:gd name="T82" fmla="*/ 59 w 120"/>
                <a:gd name="T83" fmla="*/ 2 h 63"/>
                <a:gd name="T84" fmla="*/ 54 w 120"/>
                <a:gd name="T85" fmla="*/ 3 h 63"/>
                <a:gd name="T86" fmla="*/ 40 w 120"/>
                <a:gd name="T87" fmla="*/ 5 h 63"/>
                <a:gd name="T88" fmla="*/ 40 w 120"/>
                <a:gd name="T89" fmla="*/ 11 h 63"/>
                <a:gd name="T90" fmla="*/ 25 w 120"/>
                <a:gd name="T91" fmla="*/ 7 h 63"/>
                <a:gd name="T92" fmla="*/ 18 w 120"/>
                <a:gd name="T93" fmla="*/ 9 h 63"/>
                <a:gd name="T94" fmla="*/ 3 w 120"/>
                <a:gd name="T95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63">
                  <a:moveTo>
                    <a:pt x="7" y="15"/>
                  </a:moveTo>
                  <a:cubicBezTo>
                    <a:pt x="7" y="16"/>
                    <a:pt x="6" y="18"/>
                    <a:pt x="6" y="18"/>
                  </a:cubicBezTo>
                  <a:cubicBezTo>
                    <a:pt x="6" y="18"/>
                    <a:pt x="7" y="18"/>
                    <a:pt x="10" y="17"/>
                  </a:cubicBezTo>
                  <a:cubicBezTo>
                    <a:pt x="13" y="16"/>
                    <a:pt x="15" y="16"/>
                    <a:pt x="15" y="16"/>
                  </a:cubicBezTo>
                  <a:cubicBezTo>
                    <a:pt x="15" y="16"/>
                    <a:pt x="7" y="18"/>
                    <a:pt x="9" y="19"/>
                  </a:cubicBezTo>
                  <a:cubicBezTo>
                    <a:pt x="11" y="20"/>
                    <a:pt x="19" y="20"/>
                    <a:pt x="19" y="20"/>
                  </a:cubicBezTo>
                  <a:cubicBezTo>
                    <a:pt x="19" y="20"/>
                    <a:pt x="25" y="18"/>
                    <a:pt x="25" y="19"/>
                  </a:cubicBezTo>
                  <a:cubicBezTo>
                    <a:pt x="26" y="20"/>
                    <a:pt x="22" y="24"/>
                    <a:pt x="2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3"/>
                    <a:pt x="33" y="24"/>
                  </a:cubicBezTo>
                  <a:cubicBezTo>
                    <a:pt x="35" y="25"/>
                    <a:pt x="37" y="25"/>
                    <a:pt x="37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50" y="21"/>
                    <a:pt x="51" y="20"/>
                  </a:cubicBezTo>
                  <a:cubicBezTo>
                    <a:pt x="52" y="18"/>
                    <a:pt x="54" y="18"/>
                    <a:pt x="54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2" y="20"/>
                    <a:pt x="53" y="22"/>
                  </a:cubicBezTo>
                  <a:cubicBezTo>
                    <a:pt x="54" y="23"/>
                    <a:pt x="53" y="24"/>
                    <a:pt x="53" y="24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5" y="26"/>
                    <a:pt x="41" y="27"/>
                  </a:cubicBezTo>
                  <a:cubicBezTo>
                    <a:pt x="37" y="27"/>
                    <a:pt x="35" y="27"/>
                    <a:pt x="35" y="27"/>
                  </a:cubicBezTo>
                  <a:cubicBezTo>
                    <a:pt x="35" y="27"/>
                    <a:pt x="40" y="31"/>
                    <a:pt x="42" y="32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3" y="33"/>
                    <a:pt x="40" y="32"/>
                  </a:cubicBezTo>
                  <a:cubicBezTo>
                    <a:pt x="37" y="31"/>
                    <a:pt x="33" y="27"/>
                    <a:pt x="33" y="27"/>
                  </a:cubicBezTo>
                  <a:cubicBezTo>
                    <a:pt x="33" y="27"/>
                    <a:pt x="26" y="27"/>
                    <a:pt x="24" y="27"/>
                  </a:cubicBezTo>
                  <a:cubicBezTo>
                    <a:pt x="22" y="27"/>
                    <a:pt x="19" y="30"/>
                    <a:pt x="22" y="31"/>
                  </a:cubicBezTo>
                  <a:cubicBezTo>
                    <a:pt x="24" y="32"/>
                    <a:pt x="27" y="33"/>
                    <a:pt x="27" y="33"/>
                  </a:cubicBezTo>
                  <a:cubicBezTo>
                    <a:pt x="27" y="33"/>
                    <a:pt x="30" y="38"/>
                    <a:pt x="32" y="39"/>
                  </a:cubicBezTo>
                  <a:cubicBezTo>
                    <a:pt x="34" y="40"/>
                    <a:pt x="40" y="38"/>
                    <a:pt x="39" y="39"/>
                  </a:cubicBezTo>
                  <a:cubicBezTo>
                    <a:pt x="39" y="40"/>
                    <a:pt x="40" y="42"/>
                    <a:pt x="37" y="42"/>
                  </a:cubicBezTo>
                  <a:cubicBezTo>
                    <a:pt x="34" y="41"/>
                    <a:pt x="31" y="40"/>
                    <a:pt x="31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4" y="40"/>
                    <a:pt x="22" y="41"/>
                  </a:cubicBezTo>
                  <a:cubicBezTo>
                    <a:pt x="20" y="43"/>
                    <a:pt x="15" y="46"/>
                    <a:pt x="19" y="46"/>
                  </a:cubicBezTo>
                  <a:cubicBezTo>
                    <a:pt x="23" y="46"/>
                    <a:pt x="26" y="46"/>
                    <a:pt x="26" y="46"/>
                  </a:cubicBezTo>
                  <a:cubicBezTo>
                    <a:pt x="26" y="46"/>
                    <a:pt x="28" y="42"/>
                    <a:pt x="29" y="43"/>
                  </a:cubicBezTo>
                  <a:cubicBezTo>
                    <a:pt x="29" y="45"/>
                    <a:pt x="29" y="47"/>
                    <a:pt x="29" y="47"/>
                  </a:cubicBezTo>
                  <a:cubicBezTo>
                    <a:pt x="29" y="47"/>
                    <a:pt x="24" y="50"/>
                    <a:pt x="26" y="50"/>
                  </a:cubicBezTo>
                  <a:cubicBezTo>
                    <a:pt x="27" y="50"/>
                    <a:pt x="31" y="51"/>
                    <a:pt x="31" y="51"/>
                  </a:cubicBezTo>
                  <a:cubicBezTo>
                    <a:pt x="31" y="51"/>
                    <a:pt x="37" y="45"/>
                    <a:pt x="38" y="46"/>
                  </a:cubicBezTo>
                  <a:cubicBezTo>
                    <a:pt x="39" y="47"/>
                    <a:pt x="37" y="51"/>
                    <a:pt x="34" y="52"/>
                  </a:cubicBezTo>
                  <a:cubicBezTo>
                    <a:pt x="30" y="54"/>
                    <a:pt x="28" y="54"/>
                    <a:pt x="26" y="52"/>
                  </a:cubicBezTo>
                  <a:cubicBezTo>
                    <a:pt x="23" y="51"/>
                    <a:pt x="22" y="49"/>
                    <a:pt x="22" y="49"/>
                  </a:cubicBezTo>
                  <a:cubicBezTo>
                    <a:pt x="22" y="49"/>
                    <a:pt x="17" y="48"/>
                    <a:pt x="16" y="49"/>
                  </a:cubicBezTo>
                  <a:cubicBezTo>
                    <a:pt x="16" y="51"/>
                    <a:pt x="16" y="52"/>
                    <a:pt x="17" y="53"/>
                  </a:cubicBezTo>
                  <a:cubicBezTo>
                    <a:pt x="18" y="53"/>
                    <a:pt x="22" y="54"/>
                    <a:pt x="22" y="54"/>
                  </a:cubicBezTo>
                  <a:cubicBezTo>
                    <a:pt x="22" y="54"/>
                    <a:pt x="23" y="56"/>
                    <a:pt x="21" y="56"/>
                  </a:cubicBezTo>
                  <a:cubicBezTo>
                    <a:pt x="18" y="56"/>
                    <a:pt x="11" y="56"/>
                    <a:pt x="11" y="56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3" y="58"/>
                    <a:pt x="14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20" y="61"/>
                    <a:pt x="21" y="60"/>
                    <a:pt x="21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8" y="63"/>
                    <a:pt x="30" y="62"/>
                  </a:cubicBezTo>
                  <a:cubicBezTo>
                    <a:pt x="31" y="61"/>
                    <a:pt x="32" y="59"/>
                    <a:pt x="32" y="59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8" y="62"/>
                    <a:pt x="50" y="61"/>
                  </a:cubicBezTo>
                  <a:cubicBezTo>
                    <a:pt x="53" y="60"/>
                    <a:pt x="55" y="59"/>
                    <a:pt x="55" y="59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2" y="56"/>
                    <a:pt x="41" y="54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2"/>
                    <a:pt x="46" y="54"/>
                    <a:pt x="48" y="53"/>
                  </a:cubicBezTo>
                  <a:cubicBezTo>
                    <a:pt x="50" y="53"/>
                    <a:pt x="54" y="53"/>
                    <a:pt x="54" y="53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9"/>
                    <a:pt x="61" y="48"/>
                    <a:pt x="62" y="48"/>
                  </a:cubicBezTo>
                  <a:cubicBezTo>
                    <a:pt x="63" y="48"/>
                    <a:pt x="66" y="44"/>
                    <a:pt x="66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60" y="35"/>
                    <a:pt x="63" y="35"/>
                  </a:cubicBezTo>
                  <a:cubicBezTo>
                    <a:pt x="65" y="35"/>
                    <a:pt x="71" y="35"/>
                    <a:pt x="72" y="35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31"/>
                    <a:pt x="75" y="34"/>
                    <a:pt x="77" y="34"/>
                  </a:cubicBezTo>
                  <a:cubicBezTo>
                    <a:pt x="79" y="34"/>
                    <a:pt x="81" y="33"/>
                    <a:pt x="81" y="33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91" y="24"/>
                    <a:pt x="94" y="23"/>
                  </a:cubicBezTo>
                  <a:cubicBezTo>
                    <a:pt x="96" y="22"/>
                    <a:pt x="98" y="22"/>
                    <a:pt x="98" y="22"/>
                  </a:cubicBezTo>
                  <a:cubicBezTo>
                    <a:pt x="98" y="22"/>
                    <a:pt x="105" y="18"/>
                    <a:pt x="106" y="18"/>
                  </a:cubicBezTo>
                  <a:cubicBezTo>
                    <a:pt x="108" y="18"/>
                    <a:pt x="107" y="17"/>
                    <a:pt x="107" y="17"/>
                  </a:cubicBezTo>
                  <a:cubicBezTo>
                    <a:pt x="107" y="17"/>
                    <a:pt x="103" y="16"/>
                    <a:pt x="101" y="17"/>
                  </a:cubicBezTo>
                  <a:cubicBezTo>
                    <a:pt x="99" y="17"/>
                    <a:pt x="97" y="17"/>
                    <a:pt x="97" y="17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3" y="14"/>
                    <a:pt x="99" y="14"/>
                  </a:cubicBezTo>
                  <a:cubicBezTo>
                    <a:pt x="105" y="14"/>
                    <a:pt x="109" y="14"/>
                    <a:pt x="109" y="14"/>
                  </a:cubicBezTo>
                  <a:cubicBezTo>
                    <a:pt x="109" y="14"/>
                    <a:pt x="110" y="13"/>
                    <a:pt x="113" y="12"/>
                  </a:cubicBezTo>
                  <a:cubicBezTo>
                    <a:pt x="116" y="12"/>
                    <a:pt x="120" y="10"/>
                    <a:pt x="120" y="10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6"/>
                    <a:pt x="115" y="6"/>
                    <a:pt x="114" y="6"/>
                  </a:cubicBezTo>
                  <a:cubicBezTo>
                    <a:pt x="113" y="6"/>
                    <a:pt x="112" y="4"/>
                    <a:pt x="112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1" y="4"/>
                    <a:pt x="95" y="5"/>
                    <a:pt x="97" y="4"/>
                  </a:cubicBezTo>
                  <a:cubicBezTo>
                    <a:pt x="98" y="3"/>
                    <a:pt x="100" y="2"/>
                    <a:pt x="100" y="2"/>
                  </a:cubicBezTo>
                  <a:cubicBezTo>
                    <a:pt x="100" y="2"/>
                    <a:pt x="90" y="2"/>
                    <a:pt x="89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3" y="1"/>
                    <a:pt x="74" y="5"/>
                    <a:pt x="73" y="4"/>
                  </a:cubicBezTo>
                  <a:cubicBezTo>
                    <a:pt x="71" y="3"/>
                    <a:pt x="69" y="1"/>
                    <a:pt x="69" y="1"/>
                  </a:cubicBezTo>
                  <a:cubicBezTo>
                    <a:pt x="69" y="1"/>
                    <a:pt x="68" y="0"/>
                    <a:pt x="63" y="0"/>
                  </a:cubicBezTo>
                  <a:cubicBezTo>
                    <a:pt x="58" y="0"/>
                    <a:pt x="57" y="1"/>
                    <a:pt x="59" y="2"/>
                  </a:cubicBezTo>
                  <a:cubicBezTo>
                    <a:pt x="61" y="4"/>
                    <a:pt x="63" y="6"/>
                    <a:pt x="63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8" y="4"/>
                    <a:pt x="54" y="3"/>
                  </a:cubicBezTo>
                  <a:cubicBezTo>
                    <a:pt x="50" y="2"/>
                    <a:pt x="47" y="3"/>
                    <a:pt x="46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42" y="11"/>
                    <a:pt x="40" y="11"/>
                  </a:cubicBezTo>
                  <a:cubicBezTo>
                    <a:pt x="37" y="10"/>
                    <a:pt x="35" y="9"/>
                    <a:pt x="32" y="8"/>
                  </a:cubicBezTo>
                  <a:cubicBezTo>
                    <a:pt x="30" y="7"/>
                    <a:pt x="29" y="6"/>
                    <a:pt x="29" y="6"/>
                  </a:cubicBezTo>
                  <a:cubicBezTo>
                    <a:pt x="29" y="6"/>
                    <a:pt x="26" y="6"/>
                    <a:pt x="25" y="7"/>
                  </a:cubicBezTo>
                  <a:cubicBezTo>
                    <a:pt x="24" y="9"/>
                    <a:pt x="27" y="12"/>
                    <a:pt x="27" y="12"/>
                  </a:cubicBezTo>
                  <a:cubicBezTo>
                    <a:pt x="27" y="12"/>
                    <a:pt x="23" y="13"/>
                    <a:pt x="21" y="12"/>
                  </a:cubicBezTo>
                  <a:cubicBezTo>
                    <a:pt x="19" y="11"/>
                    <a:pt x="18" y="9"/>
                    <a:pt x="18" y="9"/>
                  </a:cubicBezTo>
                  <a:cubicBezTo>
                    <a:pt x="18" y="9"/>
                    <a:pt x="17" y="9"/>
                    <a:pt x="14" y="10"/>
                  </a:cubicBezTo>
                  <a:cubicBezTo>
                    <a:pt x="10" y="12"/>
                    <a:pt x="13" y="11"/>
                    <a:pt x="10" y="12"/>
                  </a:cubicBezTo>
                  <a:cubicBezTo>
                    <a:pt x="6" y="13"/>
                    <a:pt x="3" y="12"/>
                    <a:pt x="3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7" y="14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3746500" y="2898775"/>
              <a:ext cx="225425" cy="144463"/>
            </a:xfrm>
            <a:custGeom>
              <a:avLst/>
              <a:gdLst>
                <a:gd name="T0" fmla="*/ 15 w 45"/>
                <a:gd name="T1" fmla="*/ 18 h 29"/>
                <a:gd name="T2" fmla="*/ 19 w 45"/>
                <a:gd name="T3" fmla="*/ 17 h 29"/>
                <a:gd name="T4" fmla="*/ 23 w 45"/>
                <a:gd name="T5" fmla="*/ 19 h 29"/>
                <a:gd name="T6" fmla="*/ 13 w 45"/>
                <a:gd name="T7" fmla="*/ 20 h 29"/>
                <a:gd name="T8" fmla="*/ 10 w 45"/>
                <a:gd name="T9" fmla="*/ 21 h 29"/>
                <a:gd name="T10" fmla="*/ 13 w 45"/>
                <a:gd name="T11" fmla="*/ 24 h 29"/>
                <a:gd name="T12" fmla="*/ 17 w 45"/>
                <a:gd name="T13" fmla="*/ 24 h 29"/>
                <a:gd name="T14" fmla="*/ 16 w 45"/>
                <a:gd name="T15" fmla="*/ 27 h 29"/>
                <a:gd name="T16" fmla="*/ 21 w 45"/>
                <a:gd name="T17" fmla="*/ 29 h 29"/>
                <a:gd name="T18" fmla="*/ 24 w 45"/>
                <a:gd name="T19" fmla="*/ 27 h 29"/>
                <a:gd name="T20" fmla="*/ 26 w 45"/>
                <a:gd name="T21" fmla="*/ 25 h 29"/>
                <a:gd name="T22" fmla="*/ 31 w 45"/>
                <a:gd name="T23" fmla="*/ 29 h 29"/>
                <a:gd name="T24" fmla="*/ 31 w 45"/>
                <a:gd name="T25" fmla="*/ 26 h 29"/>
                <a:gd name="T26" fmla="*/ 33 w 45"/>
                <a:gd name="T27" fmla="*/ 27 h 29"/>
                <a:gd name="T28" fmla="*/ 34 w 45"/>
                <a:gd name="T29" fmla="*/ 24 h 29"/>
                <a:gd name="T30" fmla="*/ 33 w 45"/>
                <a:gd name="T31" fmla="*/ 22 h 29"/>
                <a:gd name="T32" fmla="*/ 34 w 45"/>
                <a:gd name="T33" fmla="*/ 20 h 29"/>
                <a:gd name="T34" fmla="*/ 36 w 45"/>
                <a:gd name="T35" fmla="*/ 20 h 29"/>
                <a:gd name="T36" fmla="*/ 35 w 45"/>
                <a:gd name="T37" fmla="*/ 23 h 29"/>
                <a:gd name="T38" fmla="*/ 39 w 45"/>
                <a:gd name="T39" fmla="*/ 21 h 29"/>
                <a:gd name="T40" fmla="*/ 43 w 45"/>
                <a:gd name="T41" fmla="*/ 20 h 29"/>
                <a:gd name="T42" fmla="*/ 45 w 45"/>
                <a:gd name="T43" fmla="*/ 18 h 29"/>
                <a:gd name="T44" fmla="*/ 44 w 45"/>
                <a:gd name="T45" fmla="*/ 16 h 29"/>
                <a:gd name="T46" fmla="*/ 38 w 45"/>
                <a:gd name="T47" fmla="*/ 17 h 29"/>
                <a:gd name="T48" fmla="*/ 37 w 45"/>
                <a:gd name="T49" fmla="*/ 13 h 29"/>
                <a:gd name="T50" fmla="*/ 35 w 45"/>
                <a:gd name="T51" fmla="*/ 11 h 29"/>
                <a:gd name="T52" fmla="*/ 35 w 45"/>
                <a:gd name="T53" fmla="*/ 8 h 29"/>
                <a:gd name="T54" fmla="*/ 32 w 45"/>
                <a:gd name="T55" fmla="*/ 10 h 29"/>
                <a:gd name="T56" fmla="*/ 31 w 45"/>
                <a:gd name="T57" fmla="*/ 11 h 29"/>
                <a:gd name="T58" fmla="*/ 29 w 45"/>
                <a:gd name="T59" fmla="*/ 10 h 29"/>
                <a:gd name="T60" fmla="*/ 29 w 45"/>
                <a:gd name="T61" fmla="*/ 8 h 29"/>
                <a:gd name="T62" fmla="*/ 23 w 45"/>
                <a:gd name="T63" fmla="*/ 6 h 29"/>
                <a:gd name="T64" fmla="*/ 19 w 45"/>
                <a:gd name="T65" fmla="*/ 0 h 29"/>
                <a:gd name="T66" fmla="*/ 11 w 45"/>
                <a:gd name="T67" fmla="*/ 0 h 29"/>
                <a:gd name="T68" fmla="*/ 12 w 45"/>
                <a:gd name="T69" fmla="*/ 2 h 29"/>
                <a:gd name="T70" fmla="*/ 7 w 45"/>
                <a:gd name="T71" fmla="*/ 3 h 29"/>
                <a:gd name="T72" fmla="*/ 6 w 45"/>
                <a:gd name="T73" fmla="*/ 4 h 29"/>
                <a:gd name="T74" fmla="*/ 10 w 45"/>
                <a:gd name="T75" fmla="*/ 6 h 29"/>
                <a:gd name="T76" fmla="*/ 8 w 45"/>
                <a:gd name="T77" fmla="*/ 7 h 29"/>
                <a:gd name="T78" fmla="*/ 3 w 45"/>
                <a:gd name="T79" fmla="*/ 7 h 29"/>
                <a:gd name="T80" fmla="*/ 3 w 45"/>
                <a:gd name="T81" fmla="*/ 9 h 29"/>
                <a:gd name="T82" fmla="*/ 9 w 45"/>
                <a:gd name="T83" fmla="*/ 10 h 29"/>
                <a:gd name="T84" fmla="*/ 6 w 45"/>
                <a:gd name="T85" fmla="*/ 12 h 29"/>
                <a:gd name="T86" fmla="*/ 3 w 45"/>
                <a:gd name="T87" fmla="*/ 10 h 29"/>
                <a:gd name="T88" fmla="*/ 0 w 45"/>
                <a:gd name="T89" fmla="*/ 11 h 29"/>
                <a:gd name="T90" fmla="*/ 6 w 45"/>
                <a:gd name="T91" fmla="*/ 18 h 29"/>
                <a:gd name="T92" fmla="*/ 15 w 45"/>
                <a:gd name="T93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" h="29">
                  <a:moveTo>
                    <a:pt x="15" y="18"/>
                  </a:moveTo>
                  <a:cubicBezTo>
                    <a:pt x="19" y="17"/>
                    <a:pt x="19" y="17"/>
                    <a:pt x="19" y="17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4" y="26"/>
                    <a:pt x="16" y="27"/>
                  </a:cubicBezTo>
                  <a:cubicBezTo>
                    <a:pt x="19" y="28"/>
                    <a:pt x="21" y="29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4"/>
                    <a:pt x="26" y="25"/>
                  </a:cubicBezTo>
                  <a:cubicBezTo>
                    <a:pt x="28" y="26"/>
                    <a:pt x="31" y="29"/>
                    <a:pt x="31" y="29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23"/>
                    <a:pt x="39" y="21"/>
                    <a:pt x="39" y="21"/>
                  </a:cubicBezTo>
                  <a:cubicBezTo>
                    <a:pt x="39" y="21"/>
                    <a:pt x="42" y="20"/>
                    <a:pt x="43" y="20"/>
                  </a:cubicBezTo>
                  <a:cubicBezTo>
                    <a:pt x="44" y="20"/>
                    <a:pt x="45" y="18"/>
                    <a:pt x="45" y="18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38" y="18"/>
                    <a:pt x="38" y="17"/>
                  </a:cubicBezTo>
                  <a:cubicBezTo>
                    <a:pt x="38" y="15"/>
                    <a:pt x="37" y="13"/>
                    <a:pt x="37" y="1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4" y="8"/>
                    <a:pt x="23" y="6"/>
                  </a:cubicBezTo>
                  <a:cubicBezTo>
                    <a:pt x="22" y="5"/>
                    <a:pt x="19" y="0"/>
                    <a:pt x="19" y="0"/>
                  </a:cubicBezTo>
                  <a:cubicBezTo>
                    <a:pt x="19" y="0"/>
                    <a:pt x="12" y="0"/>
                    <a:pt x="11" y="0"/>
                  </a:cubicBezTo>
                  <a:cubicBezTo>
                    <a:pt x="10" y="0"/>
                    <a:pt x="12" y="2"/>
                    <a:pt x="12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9" y="9"/>
                    <a:pt x="9" y="10"/>
                  </a:cubicBezTo>
                  <a:cubicBezTo>
                    <a:pt x="8" y="10"/>
                    <a:pt x="8" y="12"/>
                    <a:pt x="6" y="12"/>
                  </a:cubicBezTo>
                  <a:cubicBezTo>
                    <a:pt x="4" y="12"/>
                    <a:pt x="3" y="10"/>
                    <a:pt x="3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" y="18"/>
                    <a:pt x="6" y="18"/>
                    <a:pt x="6" y="18"/>
                  </a:cubicBezTo>
                  <a:lnTo>
                    <a:pt x="15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4208463" y="2782888"/>
              <a:ext cx="1182688" cy="908050"/>
            </a:xfrm>
            <a:custGeom>
              <a:avLst/>
              <a:gdLst>
                <a:gd name="T0" fmla="*/ 185 w 236"/>
                <a:gd name="T1" fmla="*/ 104 h 181"/>
                <a:gd name="T2" fmla="*/ 198 w 236"/>
                <a:gd name="T3" fmla="*/ 103 h 181"/>
                <a:gd name="T4" fmla="*/ 197 w 236"/>
                <a:gd name="T5" fmla="*/ 101 h 181"/>
                <a:gd name="T6" fmla="*/ 186 w 236"/>
                <a:gd name="T7" fmla="*/ 91 h 181"/>
                <a:gd name="T8" fmla="*/ 204 w 236"/>
                <a:gd name="T9" fmla="*/ 83 h 181"/>
                <a:gd name="T10" fmla="*/ 210 w 236"/>
                <a:gd name="T11" fmla="*/ 74 h 181"/>
                <a:gd name="T12" fmla="*/ 201 w 236"/>
                <a:gd name="T13" fmla="*/ 63 h 181"/>
                <a:gd name="T14" fmla="*/ 206 w 236"/>
                <a:gd name="T15" fmla="*/ 56 h 181"/>
                <a:gd name="T16" fmla="*/ 207 w 236"/>
                <a:gd name="T17" fmla="*/ 43 h 181"/>
                <a:gd name="T18" fmla="*/ 214 w 236"/>
                <a:gd name="T19" fmla="*/ 35 h 181"/>
                <a:gd name="T20" fmla="*/ 207 w 236"/>
                <a:gd name="T21" fmla="*/ 34 h 181"/>
                <a:gd name="T22" fmla="*/ 220 w 236"/>
                <a:gd name="T23" fmla="*/ 32 h 181"/>
                <a:gd name="T24" fmla="*/ 224 w 236"/>
                <a:gd name="T25" fmla="*/ 28 h 181"/>
                <a:gd name="T26" fmla="*/ 231 w 236"/>
                <a:gd name="T27" fmla="*/ 18 h 181"/>
                <a:gd name="T28" fmla="*/ 205 w 236"/>
                <a:gd name="T29" fmla="*/ 19 h 181"/>
                <a:gd name="T30" fmla="*/ 199 w 236"/>
                <a:gd name="T31" fmla="*/ 21 h 181"/>
                <a:gd name="T32" fmla="*/ 185 w 236"/>
                <a:gd name="T33" fmla="*/ 21 h 181"/>
                <a:gd name="T34" fmla="*/ 172 w 236"/>
                <a:gd name="T35" fmla="*/ 17 h 181"/>
                <a:gd name="T36" fmla="*/ 182 w 236"/>
                <a:gd name="T37" fmla="*/ 14 h 181"/>
                <a:gd name="T38" fmla="*/ 195 w 236"/>
                <a:gd name="T39" fmla="*/ 8 h 181"/>
                <a:gd name="T40" fmla="*/ 139 w 236"/>
                <a:gd name="T41" fmla="*/ 2 h 181"/>
                <a:gd name="T42" fmla="*/ 105 w 236"/>
                <a:gd name="T43" fmla="*/ 7 h 181"/>
                <a:gd name="T44" fmla="*/ 103 w 236"/>
                <a:gd name="T45" fmla="*/ 14 h 181"/>
                <a:gd name="T46" fmla="*/ 89 w 236"/>
                <a:gd name="T47" fmla="*/ 11 h 181"/>
                <a:gd name="T48" fmla="*/ 80 w 236"/>
                <a:gd name="T49" fmla="*/ 13 h 181"/>
                <a:gd name="T50" fmla="*/ 73 w 236"/>
                <a:gd name="T51" fmla="*/ 14 h 181"/>
                <a:gd name="T52" fmla="*/ 56 w 236"/>
                <a:gd name="T53" fmla="*/ 20 h 181"/>
                <a:gd name="T54" fmla="*/ 46 w 236"/>
                <a:gd name="T55" fmla="*/ 25 h 181"/>
                <a:gd name="T56" fmla="*/ 20 w 236"/>
                <a:gd name="T57" fmla="*/ 34 h 181"/>
                <a:gd name="T58" fmla="*/ 26 w 236"/>
                <a:gd name="T59" fmla="*/ 44 h 181"/>
                <a:gd name="T60" fmla="*/ 10 w 236"/>
                <a:gd name="T61" fmla="*/ 47 h 181"/>
                <a:gd name="T62" fmla="*/ 12 w 236"/>
                <a:gd name="T63" fmla="*/ 56 h 181"/>
                <a:gd name="T64" fmla="*/ 25 w 236"/>
                <a:gd name="T65" fmla="*/ 58 h 181"/>
                <a:gd name="T66" fmla="*/ 8 w 236"/>
                <a:gd name="T67" fmla="*/ 61 h 181"/>
                <a:gd name="T68" fmla="*/ 23 w 236"/>
                <a:gd name="T69" fmla="*/ 71 h 181"/>
                <a:gd name="T70" fmla="*/ 38 w 236"/>
                <a:gd name="T71" fmla="*/ 66 h 181"/>
                <a:gd name="T72" fmla="*/ 68 w 236"/>
                <a:gd name="T73" fmla="*/ 98 h 181"/>
                <a:gd name="T74" fmla="*/ 85 w 236"/>
                <a:gd name="T75" fmla="*/ 108 h 181"/>
                <a:gd name="T76" fmla="*/ 74 w 236"/>
                <a:gd name="T77" fmla="*/ 111 h 181"/>
                <a:gd name="T78" fmla="*/ 86 w 236"/>
                <a:gd name="T79" fmla="*/ 119 h 181"/>
                <a:gd name="T80" fmla="*/ 75 w 236"/>
                <a:gd name="T81" fmla="*/ 132 h 181"/>
                <a:gd name="T82" fmla="*/ 83 w 236"/>
                <a:gd name="T83" fmla="*/ 150 h 181"/>
                <a:gd name="T84" fmla="*/ 86 w 236"/>
                <a:gd name="T85" fmla="*/ 159 h 181"/>
                <a:gd name="T86" fmla="*/ 105 w 236"/>
                <a:gd name="T87" fmla="*/ 172 h 181"/>
                <a:gd name="T88" fmla="*/ 119 w 236"/>
                <a:gd name="T89" fmla="*/ 167 h 181"/>
                <a:gd name="T90" fmla="*/ 124 w 236"/>
                <a:gd name="T91" fmla="*/ 154 h 181"/>
                <a:gd name="T92" fmla="*/ 139 w 236"/>
                <a:gd name="T93" fmla="*/ 143 h 181"/>
                <a:gd name="T94" fmla="*/ 163 w 236"/>
                <a:gd name="T95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6" h="181">
                  <a:moveTo>
                    <a:pt x="196" y="114"/>
                  </a:moveTo>
                  <a:cubicBezTo>
                    <a:pt x="189" y="113"/>
                    <a:pt x="189" y="113"/>
                    <a:pt x="189" y="113"/>
                  </a:cubicBezTo>
                  <a:cubicBezTo>
                    <a:pt x="189" y="113"/>
                    <a:pt x="187" y="112"/>
                    <a:pt x="185" y="111"/>
                  </a:cubicBezTo>
                  <a:cubicBezTo>
                    <a:pt x="183" y="110"/>
                    <a:pt x="185" y="104"/>
                    <a:pt x="185" y="104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8" y="107"/>
                    <a:pt x="192" y="111"/>
                    <a:pt x="194" y="112"/>
                  </a:cubicBezTo>
                  <a:cubicBezTo>
                    <a:pt x="196" y="112"/>
                    <a:pt x="199" y="111"/>
                    <a:pt x="199" y="111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8" y="103"/>
                    <a:pt x="197" y="103"/>
                    <a:pt x="194" y="101"/>
                  </a:cubicBezTo>
                  <a:cubicBezTo>
                    <a:pt x="191" y="100"/>
                    <a:pt x="191" y="97"/>
                    <a:pt x="191" y="97"/>
                  </a:cubicBezTo>
                  <a:cubicBezTo>
                    <a:pt x="193" y="97"/>
                    <a:pt x="193" y="97"/>
                    <a:pt x="193" y="97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8" y="94"/>
                    <a:pt x="196" y="93"/>
                  </a:cubicBezTo>
                  <a:cubicBezTo>
                    <a:pt x="194" y="92"/>
                    <a:pt x="189" y="95"/>
                    <a:pt x="189" y="95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93" y="90"/>
                    <a:pt x="195" y="90"/>
                  </a:cubicBezTo>
                  <a:cubicBezTo>
                    <a:pt x="197" y="90"/>
                    <a:pt x="204" y="87"/>
                    <a:pt x="204" y="87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5" y="75"/>
                    <a:pt x="205" y="75"/>
                    <a:pt x="205" y="75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0" y="74"/>
                    <a:pt x="210" y="71"/>
                    <a:pt x="209" y="70"/>
                  </a:cubicBezTo>
                  <a:cubicBezTo>
                    <a:pt x="208" y="68"/>
                    <a:pt x="204" y="67"/>
                    <a:pt x="204" y="67"/>
                  </a:cubicBezTo>
                  <a:cubicBezTo>
                    <a:pt x="201" y="67"/>
                    <a:pt x="201" y="67"/>
                    <a:pt x="201" y="67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1" y="63"/>
                    <a:pt x="204" y="61"/>
                    <a:pt x="206" y="61"/>
                  </a:cubicBezTo>
                  <a:cubicBezTo>
                    <a:pt x="208" y="61"/>
                    <a:pt x="210" y="66"/>
                    <a:pt x="211" y="67"/>
                  </a:cubicBezTo>
                  <a:cubicBezTo>
                    <a:pt x="212" y="68"/>
                    <a:pt x="214" y="60"/>
                    <a:pt x="214" y="60"/>
                  </a:cubicBezTo>
                  <a:cubicBezTo>
                    <a:pt x="214" y="60"/>
                    <a:pt x="207" y="57"/>
                    <a:pt x="206" y="56"/>
                  </a:cubicBezTo>
                  <a:cubicBezTo>
                    <a:pt x="205" y="55"/>
                    <a:pt x="206" y="54"/>
                    <a:pt x="207" y="54"/>
                  </a:cubicBezTo>
                  <a:cubicBezTo>
                    <a:pt x="208" y="53"/>
                    <a:pt x="200" y="52"/>
                    <a:pt x="200" y="52"/>
                  </a:cubicBezTo>
                  <a:cubicBezTo>
                    <a:pt x="200" y="52"/>
                    <a:pt x="202" y="49"/>
                    <a:pt x="203" y="46"/>
                  </a:cubicBezTo>
                  <a:cubicBezTo>
                    <a:pt x="205" y="44"/>
                    <a:pt x="207" y="43"/>
                    <a:pt x="207" y="43"/>
                  </a:cubicBezTo>
                  <a:cubicBezTo>
                    <a:pt x="207" y="39"/>
                    <a:pt x="207" y="39"/>
                    <a:pt x="207" y="39"/>
                  </a:cubicBezTo>
                  <a:cubicBezTo>
                    <a:pt x="207" y="39"/>
                    <a:pt x="211" y="38"/>
                    <a:pt x="213" y="38"/>
                  </a:cubicBezTo>
                  <a:cubicBezTo>
                    <a:pt x="216" y="38"/>
                    <a:pt x="216" y="36"/>
                    <a:pt x="216" y="36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5"/>
                    <a:pt x="213" y="35"/>
                    <a:pt x="211" y="36"/>
                  </a:cubicBezTo>
                  <a:cubicBezTo>
                    <a:pt x="208" y="36"/>
                    <a:pt x="205" y="36"/>
                    <a:pt x="205" y="36"/>
                  </a:cubicBezTo>
                  <a:cubicBezTo>
                    <a:pt x="204" y="34"/>
                    <a:pt x="204" y="34"/>
                    <a:pt x="204" y="34"/>
                  </a:cubicBezTo>
                  <a:cubicBezTo>
                    <a:pt x="207" y="34"/>
                    <a:pt x="207" y="34"/>
                    <a:pt x="207" y="34"/>
                  </a:cubicBezTo>
                  <a:cubicBezTo>
                    <a:pt x="207" y="34"/>
                    <a:pt x="208" y="33"/>
                    <a:pt x="211" y="33"/>
                  </a:cubicBezTo>
                  <a:cubicBezTo>
                    <a:pt x="212" y="33"/>
                    <a:pt x="214" y="33"/>
                    <a:pt x="215" y="33"/>
                  </a:cubicBezTo>
                  <a:cubicBezTo>
                    <a:pt x="217" y="33"/>
                    <a:pt x="218" y="33"/>
                    <a:pt x="218" y="33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18" y="32"/>
                    <a:pt x="215" y="31"/>
                  </a:cubicBezTo>
                  <a:cubicBezTo>
                    <a:pt x="213" y="31"/>
                    <a:pt x="209" y="30"/>
                    <a:pt x="209" y="30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22" y="28"/>
                    <a:pt x="224" y="28"/>
                  </a:cubicBezTo>
                  <a:cubicBezTo>
                    <a:pt x="227" y="28"/>
                    <a:pt x="227" y="25"/>
                    <a:pt x="227" y="25"/>
                  </a:cubicBezTo>
                  <a:cubicBezTo>
                    <a:pt x="227" y="25"/>
                    <a:pt x="231" y="24"/>
                    <a:pt x="233" y="24"/>
                  </a:cubicBezTo>
                  <a:cubicBezTo>
                    <a:pt x="234" y="24"/>
                    <a:pt x="236" y="20"/>
                    <a:pt x="236" y="20"/>
                  </a:cubicBezTo>
                  <a:cubicBezTo>
                    <a:pt x="236" y="20"/>
                    <a:pt x="232" y="18"/>
                    <a:pt x="231" y="18"/>
                  </a:cubicBezTo>
                  <a:cubicBezTo>
                    <a:pt x="229" y="18"/>
                    <a:pt x="217" y="18"/>
                    <a:pt x="217" y="18"/>
                  </a:cubicBezTo>
                  <a:cubicBezTo>
                    <a:pt x="217" y="18"/>
                    <a:pt x="214" y="21"/>
                    <a:pt x="213" y="22"/>
                  </a:cubicBezTo>
                  <a:cubicBezTo>
                    <a:pt x="212" y="22"/>
                    <a:pt x="208" y="19"/>
                    <a:pt x="208" y="19"/>
                  </a:cubicBezTo>
                  <a:cubicBezTo>
                    <a:pt x="205" y="19"/>
                    <a:pt x="205" y="19"/>
                    <a:pt x="205" y="19"/>
                  </a:cubicBezTo>
                  <a:cubicBezTo>
                    <a:pt x="205" y="19"/>
                    <a:pt x="199" y="23"/>
                    <a:pt x="197" y="25"/>
                  </a:cubicBezTo>
                  <a:cubicBezTo>
                    <a:pt x="194" y="28"/>
                    <a:pt x="189" y="30"/>
                    <a:pt x="189" y="30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26"/>
                    <a:pt x="198" y="21"/>
                    <a:pt x="199" y="21"/>
                  </a:cubicBezTo>
                  <a:cubicBezTo>
                    <a:pt x="200" y="21"/>
                    <a:pt x="198" y="17"/>
                    <a:pt x="198" y="16"/>
                  </a:cubicBezTo>
                  <a:cubicBezTo>
                    <a:pt x="198" y="15"/>
                    <a:pt x="193" y="15"/>
                    <a:pt x="193" y="15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0" y="19"/>
                    <a:pt x="186" y="21"/>
                    <a:pt x="185" y="21"/>
                  </a:cubicBezTo>
                  <a:cubicBezTo>
                    <a:pt x="183" y="21"/>
                    <a:pt x="179" y="21"/>
                    <a:pt x="179" y="21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6"/>
                    <a:pt x="174" y="17"/>
                    <a:pt x="172" y="17"/>
                  </a:cubicBezTo>
                  <a:cubicBezTo>
                    <a:pt x="170" y="17"/>
                    <a:pt x="165" y="18"/>
                    <a:pt x="165" y="18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8" y="15"/>
                    <a:pt x="172" y="15"/>
                  </a:cubicBezTo>
                  <a:cubicBezTo>
                    <a:pt x="176" y="15"/>
                    <a:pt x="182" y="14"/>
                    <a:pt x="182" y="14"/>
                  </a:cubicBezTo>
                  <a:cubicBezTo>
                    <a:pt x="182" y="14"/>
                    <a:pt x="186" y="14"/>
                    <a:pt x="187" y="14"/>
                  </a:cubicBezTo>
                  <a:cubicBezTo>
                    <a:pt x="188" y="14"/>
                    <a:pt x="196" y="13"/>
                    <a:pt x="197" y="13"/>
                  </a:cubicBezTo>
                  <a:cubicBezTo>
                    <a:pt x="199" y="12"/>
                    <a:pt x="201" y="10"/>
                    <a:pt x="200" y="10"/>
                  </a:cubicBezTo>
                  <a:cubicBezTo>
                    <a:pt x="199" y="11"/>
                    <a:pt x="196" y="9"/>
                    <a:pt x="195" y="8"/>
                  </a:cubicBezTo>
                  <a:cubicBezTo>
                    <a:pt x="193" y="8"/>
                    <a:pt x="188" y="8"/>
                    <a:pt x="188" y="8"/>
                  </a:cubicBezTo>
                  <a:cubicBezTo>
                    <a:pt x="188" y="8"/>
                    <a:pt x="186" y="5"/>
                    <a:pt x="185" y="4"/>
                  </a:cubicBezTo>
                  <a:cubicBezTo>
                    <a:pt x="184" y="3"/>
                    <a:pt x="178" y="2"/>
                    <a:pt x="172" y="1"/>
                  </a:cubicBezTo>
                  <a:cubicBezTo>
                    <a:pt x="166" y="0"/>
                    <a:pt x="141" y="2"/>
                    <a:pt x="139" y="2"/>
                  </a:cubicBezTo>
                  <a:cubicBezTo>
                    <a:pt x="137" y="2"/>
                    <a:pt x="131" y="5"/>
                    <a:pt x="131" y="5"/>
                  </a:cubicBezTo>
                  <a:cubicBezTo>
                    <a:pt x="131" y="5"/>
                    <a:pt x="124" y="5"/>
                    <a:pt x="123" y="5"/>
                  </a:cubicBezTo>
                  <a:cubicBezTo>
                    <a:pt x="122" y="4"/>
                    <a:pt x="117" y="4"/>
                    <a:pt x="117" y="4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7"/>
                    <a:pt x="87" y="17"/>
                    <a:pt x="85" y="17"/>
                  </a:cubicBezTo>
                  <a:cubicBezTo>
                    <a:pt x="83" y="17"/>
                    <a:pt x="80" y="13"/>
                    <a:pt x="80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28" y="43"/>
                    <a:pt x="26" y="44"/>
                  </a:cubicBezTo>
                  <a:cubicBezTo>
                    <a:pt x="25" y="45"/>
                    <a:pt x="19" y="44"/>
                    <a:pt x="19" y="44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6"/>
                    <a:pt x="19" y="56"/>
                  </a:cubicBezTo>
                  <a:cubicBezTo>
                    <a:pt x="21" y="55"/>
                    <a:pt x="26" y="56"/>
                    <a:pt x="26" y="56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7" y="60"/>
                    <a:pt x="16" y="60"/>
                  </a:cubicBezTo>
                  <a:cubicBezTo>
                    <a:pt x="15" y="60"/>
                    <a:pt x="9" y="59"/>
                    <a:pt x="9" y="59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3" y="67"/>
                    <a:pt x="14" y="67"/>
                  </a:cubicBezTo>
                  <a:cubicBezTo>
                    <a:pt x="16" y="68"/>
                    <a:pt x="23" y="71"/>
                    <a:pt x="23" y="71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5" y="67"/>
                    <a:pt x="38" y="66"/>
                  </a:cubicBezTo>
                  <a:cubicBezTo>
                    <a:pt x="41" y="66"/>
                    <a:pt x="56" y="72"/>
                    <a:pt x="56" y="72"/>
                  </a:cubicBezTo>
                  <a:cubicBezTo>
                    <a:pt x="56" y="72"/>
                    <a:pt x="56" y="74"/>
                    <a:pt x="59" y="77"/>
                  </a:cubicBezTo>
                  <a:cubicBezTo>
                    <a:pt x="62" y="80"/>
                    <a:pt x="70" y="93"/>
                    <a:pt x="71" y="94"/>
                  </a:cubicBezTo>
                  <a:cubicBezTo>
                    <a:pt x="72" y="95"/>
                    <a:pt x="68" y="98"/>
                    <a:pt x="68" y="98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3"/>
                    <a:pt x="75" y="100"/>
                    <a:pt x="76" y="100"/>
                  </a:cubicBezTo>
                  <a:cubicBezTo>
                    <a:pt x="77" y="100"/>
                    <a:pt x="85" y="108"/>
                    <a:pt x="85" y="108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9" y="118"/>
                    <a:pt x="86" y="119"/>
                    <a:pt x="86" y="119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7" y="136"/>
                    <a:pt x="74" y="139"/>
                    <a:pt x="75" y="140"/>
                  </a:cubicBezTo>
                  <a:cubicBezTo>
                    <a:pt x="76" y="142"/>
                    <a:pt x="83" y="150"/>
                    <a:pt x="83" y="150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149"/>
                    <a:pt x="88" y="149"/>
                    <a:pt x="88" y="151"/>
                  </a:cubicBezTo>
                  <a:cubicBezTo>
                    <a:pt x="88" y="154"/>
                    <a:pt x="85" y="154"/>
                    <a:pt x="85" y="154"/>
                  </a:cubicBezTo>
                  <a:cubicBezTo>
                    <a:pt x="86" y="159"/>
                    <a:pt x="86" y="159"/>
                    <a:pt x="86" y="159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90" y="165"/>
                    <a:pt x="96" y="175"/>
                    <a:pt x="97" y="175"/>
                  </a:cubicBezTo>
                  <a:cubicBezTo>
                    <a:pt x="98" y="175"/>
                    <a:pt x="105" y="172"/>
                    <a:pt x="105" y="172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04" y="175"/>
                    <a:pt x="107" y="177"/>
                    <a:pt x="109" y="179"/>
                  </a:cubicBezTo>
                  <a:cubicBezTo>
                    <a:pt x="111" y="181"/>
                    <a:pt x="114" y="179"/>
                    <a:pt x="115" y="178"/>
                  </a:cubicBezTo>
                  <a:cubicBezTo>
                    <a:pt x="116" y="177"/>
                    <a:pt x="119" y="168"/>
                    <a:pt x="119" y="167"/>
                  </a:cubicBezTo>
                  <a:cubicBezTo>
                    <a:pt x="120" y="166"/>
                    <a:pt x="117" y="163"/>
                    <a:pt x="117" y="163"/>
                  </a:cubicBezTo>
                  <a:cubicBezTo>
                    <a:pt x="119" y="163"/>
                    <a:pt x="119" y="163"/>
                    <a:pt x="119" y="163"/>
                  </a:cubicBezTo>
                  <a:cubicBezTo>
                    <a:pt x="119" y="163"/>
                    <a:pt x="122" y="161"/>
                    <a:pt x="124" y="159"/>
                  </a:cubicBezTo>
                  <a:cubicBezTo>
                    <a:pt x="125" y="157"/>
                    <a:pt x="124" y="154"/>
                    <a:pt x="124" y="154"/>
                  </a:cubicBezTo>
                  <a:cubicBezTo>
                    <a:pt x="125" y="150"/>
                    <a:pt x="125" y="150"/>
                    <a:pt x="125" y="150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28" y="144"/>
                    <a:pt x="136" y="144"/>
                    <a:pt x="139" y="143"/>
                  </a:cubicBezTo>
                  <a:cubicBezTo>
                    <a:pt x="142" y="143"/>
                    <a:pt x="150" y="139"/>
                    <a:pt x="150" y="139"/>
                  </a:cubicBezTo>
                  <a:cubicBezTo>
                    <a:pt x="152" y="135"/>
                    <a:pt x="158" y="128"/>
                    <a:pt x="158" y="128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3" y="129"/>
                    <a:pt x="178" y="126"/>
                    <a:pt x="182" y="124"/>
                  </a:cubicBezTo>
                  <a:cubicBezTo>
                    <a:pt x="186" y="122"/>
                    <a:pt x="196" y="116"/>
                    <a:pt x="196" y="116"/>
                  </a:cubicBezTo>
                  <a:lnTo>
                    <a:pt x="19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4368800" y="3957638"/>
              <a:ext cx="53975" cy="30163"/>
            </a:xfrm>
            <a:custGeom>
              <a:avLst/>
              <a:gdLst>
                <a:gd name="T0" fmla="*/ 7 w 11"/>
                <a:gd name="T1" fmla="*/ 1 h 6"/>
                <a:gd name="T2" fmla="*/ 1 w 11"/>
                <a:gd name="T3" fmla="*/ 1 h 6"/>
                <a:gd name="T4" fmla="*/ 6 w 11"/>
                <a:gd name="T5" fmla="*/ 5 h 6"/>
                <a:gd name="T6" fmla="*/ 11 w 11"/>
                <a:gd name="T7" fmla="*/ 6 h 6"/>
                <a:gd name="T8" fmla="*/ 11 w 11"/>
                <a:gd name="T9" fmla="*/ 5 h 6"/>
                <a:gd name="T10" fmla="*/ 10 w 11"/>
                <a:gd name="T11" fmla="*/ 3 h 6"/>
                <a:gd name="T12" fmla="*/ 7 w 11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7" y="1"/>
                  </a:moveTo>
                  <a:cubicBezTo>
                    <a:pt x="7" y="1"/>
                    <a:pt x="0" y="0"/>
                    <a:pt x="1" y="1"/>
                  </a:cubicBezTo>
                  <a:cubicBezTo>
                    <a:pt x="2" y="2"/>
                    <a:pt x="6" y="5"/>
                    <a:pt x="6" y="5"/>
                  </a:cubicBezTo>
                  <a:cubicBezTo>
                    <a:pt x="6" y="5"/>
                    <a:pt x="10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3"/>
                    <a:pt x="10" y="3"/>
                    <a:pt x="10" y="3"/>
                  </a:cubicBezTo>
                  <a:lnTo>
                    <a:pt x="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5156200" y="3475038"/>
              <a:ext cx="209550" cy="106363"/>
            </a:xfrm>
            <a:custGeom>
              <a:avLst/>
              <a:gdLst>
                <a:gd name="T0" fmla="*/ 42 w 42"/>
                <a:gd name="T1" fmla="*/ 10 h 21"/>
                <a:gd name="T2" fmla="*/ 40 w 42"/>
                <a:gd name="T3" fmla="*/ 5 h 21"/>
                <a:gd name="T4" fmla="*/ 36 w 42"/>
                <a:gd name="T5" fmla="*/ 3 h 21"/>
                <a:gd name="T6" fmla="*/ 32 w 42"/>
                <a:gd name="T7" fmla="*/ 0 h 21"/>
                <a:gd name="T8" fmla="*/ 30 w 42"/>
                <a:gd name="T9" fmla="*/ 2 h 21"/>
                <a:gd name="T10" fmla="*/ 28 w 42"/>
                <a:gd name="T11" fmla="*/ 4 h 21"/>
                <a:gd name="T12" fmla="*/ 24 w 42"/>
                <a:gd name="T13" fmla="*/ 3 h 21"/>
                <a:gd name="T14" fmla="*/ 22 w 42"/>
                <a:gd name="T15" fmla="*/ 2 h 21"/>
                <a:gd name="T16" fmla="*/ 19 w 42"/>
                <a:gd name="T17" fmla="*/ 6 h 21"/>
                <a:gd name="T18" fmla="*/ 18 w 42"/>
                <a:gd name="T19" fmla="*/ 4 h 21"/>
                <a:gd name="T20" fmla="*/ 16 w 42"/>
                <a:gd name="T21" fmla="*/ 3 h 21"/>
                <a:gd name="T22" fmla="*/ 14 w 42"/>
                <a:gd name="T23" fmla="*/ 7 h 21"/>
                <a:gd name="T24" fmla="*/ 12 w 42"/>
                <a:gd name="T25" fmla="*/ 7 h 21"/>
                <a:gd name="T26" fmla="*/ 12 w 42"/>
                <a:gd name="T27" fmla="*/ 4 h 21"/>
                <a:gd name="T28" fmla="*/ 9 w 42"/>
                <a:gd name="T29" fmla="*/ 2 h 21"/>
                <a:gd name="T30" fmla="*/ 5 w 42"/>
                <a:gd name="T31" fmla="*/ 0 h 21"/>
                <a:gd name="T32" fmla="*/ 2 w 42"/>
                <a:gd name="T33" fmla="*/ 4 h 21"/>
                <a:gd name="T34" fmla="*/ 0 w 42"/>
                <a:gd name="T35" fmla="*/ 8 h 21"/>
                <a:gd name="T36" fmla="*/ 4 w 42"/>
                <a:gd name="T37" fmla="*/ 8 h 21"/>
                <a:gd name="T38" fmla="*/ 6 w 42"/>
                <a:gd name="T39" fmla="*/ 10 h 21"/>
                <a:gd name="T40" fmla="*/ 2 w 42"/>
                <a:gd name="T41" fmla="*/ 10 h 21"/>
                <a:gd name="T42" fmla="*/ 2 w 42"/>
                <a:gd name="T43" fmla="*/ 12 h 21"/>
                <a:gd name="T44" fmla="*/ 6 w 42"/>
                <a:gd name="T45" fmla="*/ 13 h 21"/>
                <a:gd name="T46" fmla="*/ 8 w 42"/>
                <a:gd name="T47" fmla="*/ 13 h 21"/>
                <a:gd name="T48" fmla="*/ 10 w 42"/>
                <a:gd name="T49" fmla="*/ 15 h 21"/>
                <a:gd name="T50" fmla="*/ 5 w 42"/>
                <a:gd name="T51" fmla="*/ 18 h 21"/>
                <a:gd name="T52" fmla="*/ 9 w 42"/>
                <a:gd name="T53" fmla="*/ 18 h 21"/>
                <a:gd name="T54" fmla="*/ 14 w 42"/>
                <a:gd name="T55" fmla="*/ 18 h 21"/>
                <a:gd name="T56" fmla="*/ 18 w 42"/>
                <a:gd name="T57" fmla="*/ 21 h 21"/>
                <a:gd name="T58" fmla="*/ 22 w 42"/>
                <a:gd name="T59" fmla="*/ 21 h 21"/>
                <a:gd name="T60" fmla="*/ 26 w 42"/>
                <a:gd name="T61" fmla="*/ 18 h 21"/>
                <a:gd name="T62" fmla="*/ 33 w 42"/>
                <a:gd name="T63" fmla="*/ 16 h 21"/>
                <a:gd name="T64" fmla="*/ 42 w 42"/>
                <a:gd name="T6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21">
                  <a:moveTo>
                    <a:pt x="42" y="10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1" y="6"/>
                    <a:pt x="19" y="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11" y="15"/>
                    <a:pt x="10" y="15"/>
                  </a:cubicBezTo>
                  <a:cubicBezTo>
                    <a:pt x="9" y="15"/>
                    <a:pt x="5" y="18"/>
                    <a:pt x="5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32" y="16"/>
                    <a:pt x="33" y="16"/>
                  </a:cubicBezTo>
                  <a:cubicBezTo>
                    <a:pt x="35" y="16"/>
                    <a:pt x="42" y="10"/>
                    <a:pt x="4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5421313" y="3827463"/>
              <a:ext cx="111125" cy="95250"/>
            </a:xfrm>
            <a:custGeom>
              <a:avLst/>
              <a:gdLst>
                <a:gd name="T0" fmla="*/ 5 w 22"/>
                <a:gd name="T1" fmla="*/ 11 h 19"/>
                <a:gd name="T2" fmla="*/ 3 w 22"/>
                <a:gd name="T3" fmla="*/ 11 h 19"/>
                <a:gd name="T4" fmla="*/ 1 w 22"/>
                <a:gd name="T5" fmla="*/ 15 h 19"/>
                <a:gd name="T6" fmla="*/ 1 w 22"/>
                <a:gd name="T7" fmla="*/ 18 h 19"/>
                <a:gd name="T8" fmla="*/ 5 w 22"/>
                <a:gd name="T9" fmla="*/ 19 h 19"/>
                <a:gd name="T10" fmla="*/ 9 w 22"/>
                <a:gd name="T11" fmla="*/ 17 h 19"/>
                <a:gd name="T12" fmla="*/ 16 w 22"/>
                <a:gd name="T13" fmla="*/ 14 h 19"/>
                <a:gd name="T14" fmla="*/ 17 w 22"/>
                <a:gd name="T15" fmla="*/ 9 h 19"/>
                <a:gd name="T16" fmla="*/ 15 w 22"/>
                <a:gd name="T17" fmla="*/ 7 h 19"/>
                <a:gd name="T18" fmla="*/ 17 w 22"/>
                <a:gd name="T19" fmla="*/ 6 h 19"/>
                <a:gd name="T20" fmla="*/ 20 w 22"/>
                <a:gd name="T21" fmla="*/ 4 h 19"/>
                <a:gd name="T22" fmla="*/ 17 w 22"/>
                <a:gd name="T23" fmla="*/ 0 h 19"/>
                <a:gd name="T24" fmla="*/ 12 w 22"/>
                <a:gd name="T25" fmla="*/ 0 h 19"/>
                <a:gd name="T26" fmla="*/ 7 w 22"/>
                <a:gd name="T27" fmla="*/ 4 h 19"/>
                <a:gd name="T28" fmla="*/ 2 w 22"/>
                <a:gd name="T29" fmla="*/ 3 h 19"/>
                <a:gd name="T30" fmla="*/ 1 w 22"/>
                <a:gd name="T31" fmla="*/ 7 h 19"/>
                <a:gd name="T32" fmla="*/ 0 w 22"/>
                <a:gd name="T33" fmla="*/ 9 h 19"/>
                <a:gd name="T34" fmla="*/ 4 w 22"/>
                <a:gd name="T35" fmla="*/ 9 h 19"/>
                <a:gd name="T36" fmla="*/ 5 w 22"/>
                <a:gd name="T3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19">
                  <a:moveTo>
                    <a:pt x="5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18"/>
                    <a:pt x="9" y="17"/>
                  </a:cubicBezTo>
                  <a:cubicBezTo>
                    <a:pt x="12" y="16"/>
                    <a:pt x="16" y="14"/>
                    <a:pt x="16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5"/>
                    <a:pt x="20" y="4"/>
                  </a:cubicBezTo>
                  <a:cubicBezTo>
                    <a:pt x="22" y="3"/>
                    <a:pt x="17" y="0"/>
                    <a:pt x="17" y="0"/>
                  </a:cubicBezTo>
                  <a:cubicBezTo>
                    <a:pt x="16" y="0"/>
                    <a:pt x="12" y="0"/>
                    <a:pt x="12" y="0"/>
                  </a:cubicBezTo>
                  <a:cubicBezTo>
                    <a:pt x="12" y="0"/>
                    <a:pt x="9" y="4"/>
                    <a:pt x="7" y="4"/>
                  </a:cubicBezTo>
                  <a:cubicBezTo>
                    <a:pt x="5" y="5"/>
                    <a:pt x="2" y="3"/>
                    <a:pt x="2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5507038" y="3716338"/>
              <a:ext cx="165100" cy="246063"/>
            </a:xfrm>
            <a:custGeom>
              <a:avLst/>
              <a:gdLst>
                <a:gd name="T0" fmla="*/ 2 w 33"/>
                <a:gd name="T1" fmla="*/ 14 h 49"/>
                <a:gd name="T2" fmla="*/ 4 w 33"/>
                <a:gd name="T3" fmla="*/ 17 h 49"/>
                <a:gd name="T4" fmla="*/ 7 w 33"/>
                <a:gd name="T5" fmla="*/ 18 h 49"/>
                <a:gd name="T6" fmla="*/ 4 w 33"/>
                <a:gd name="T7" fmla="*/ 22 h 49"/>
                <a:gd name="T8" fmla="*/ 10 w 33"/>
                <a:gd name="T9" fmla="*/ 24 h 49"/>
                <a:gd name="T10" fmla="*/ 13 w 33"/>
                <a:gd name="T11" fmla="*/ 23 h 49"/>
                <a:gd name="T12" fmla="*/ 14 w 33"/>
                <a:gd name="T13" fmla="*/ 26 h 49"/>
                <a:gd name="T14" fmla="*/ 11 w 33"/>
                <a:gd name="T15" fmla="*/ 31 h 49"/>
                <a:gd name="T16" fmla="*/ 7 w 33"/>
                <a:gd name="T17" fmla="*/ 32 h 49"/>
                <a:gd name="T18" fmla="*/ 6 w 33"/>
                <a:gd name="T19" fmla="*/ 37 h 49"/>
                <a:gd name="T20" fmla="*/ 5 w 33"/>
                <a:gd name="T21" fmla="*/ 40 h 49"/>
                <a:gd name="T22" fmla="*/ 11 w 33"/>
                <a:gd name="T23" fmla="*/ 41 h 49"/>
                <a:gd name="T24" fmla="*/ 15 w 33"/>
                <a:gd name="T25" fmla="*/ 39 h 49"/>
                <a:gd name="T26" fmla="*/ 12 w 33"/>
                <a:gd name="T27" fmla="*/ 42 h 49"/>
                <a:gd name="T28" fmla="*/ 3 w 33"/>
                <a:gd name="T29" fmla="*/ 47 h 49"/>
                <a:gd name="T30" fmla="*/ 7 w 33"/>
                <a:gd name="T31" fmla="*/ 47 h 49"/>
                <a:gd name="T32" fmla="*/ 12 w 33"/>
                <a:gd name="T33" fmla="*/ 44 h 49"/>
                <a:gd name="T34" fmla="*/ 20 w 33"/>
                <a:gd name="T35" fmla="*/ 45 h 49"/>
                <a:gd name="T36" fmla="*/ 28 w 33"/>
                <a:gd name="T37" fmla="*/ 44 h 49"/>
                <a:gd name="T38" fmla="*/ 27 w 33"/>
                <a:gd name="T39" fmla="*/ 41 h 49"/>
                <a:gd name="T40" fmla="*/ 33 w 33"/>
                <a:gd name="T41" fmla="*/ 36 h 49"/>
                <a:gd name="T42" fmla="*/ 26 w 33"/>
                <a:gd name="T43" fmla="*/ 34 h 49"/>
                <a:gd name="T44" fmla="*/ 25 w 33"/>
                <a:gd name="T45" fmla="*/ 28 h 49"/>
                <a:gd name="T46" fmla="*/ 19 w 33"/>
                <a:gd name="T47" fmla="*/ 23 h 49"/>
                <a:gd name="T48" fmla="*/ 17 w 33"/>
                <a:gd name="T49" fmla="*/ 16 h 49"/>
                <a:gd name="T50" fmla="*/ 12 w 33"/>
                <a:gd name="T51" fmla="*/ 18 h 49"/>
                <a:gd name="T52" fmla="*/ 10 w 33"/>
                <a:gd name="T53" fmla="*/ 16 h 49"/>
                <a:gd name="T54" fmla="*/ 16 w 33"/>
                <a:gd name="T55" fmla="*/ 10 h 49"/>
                <a:gd name="T56" fmla="*/ 13 w 33"/>
                <a:gd name="T57" fmla="*/ 7 h 49"/>
                <a:gd name="T58" fmla="*/ 8 w 33"/>
                <a:gd name="T59" fmla="*/ 6 h 49"/>
                <a:gd name="T60" fmla="*/ 13 w 33"/>
                <a:gd name="T61" fmla="*/ 2 h 49"/>
                <a:gd name="T62" fmla="*/ 5 w 33"/>
                <a:gd name="T63" fmla="*/ 0 h 49"/>
                <a:gd name="T64" fmla="*/ 2 w 33"/>
                <a:gd name="T65" fmla="*/ 5 h 49"/>
                <a:gd name="T66" fmla="*/ 2 w 33"/>
                <a:gd name="T6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49">
                  <a:moveTo>
                    <a:pt x="4" y="12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9" y="33"/>
                    <a:pt x="9" y="34"/>
                  </a:cubicBezTo>
                  <a:cubicBezTo>
                    <a:pt x="9" y="35"/>
                    <a:pt x="6" y="37"/>
                    <a:pt x="6" y="37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5" y="48"/>
                    <a:pt x="7" y="47"/>
                  </a:cubicBezTo>
                  <a:cubicBezTo>
                    <a:pt x="9" y="47"/>
                    <a:pt x="11" y="47"/>
                    <a:pt x="11" y="47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33" y="37"/>
                    <a:pt x="33" y="36"/>
                  </a:cubicBezTo>
                  <a:cubicBezTo>
                    <a:pt x="33" y="35"/>
                    <a:pt x="31" y="33"/>
                    <a:pt x="31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5837238" y="2957513"/>
              <a:ext cx="211138" cy="150813"/>
            </a:xfrm>
            <a:custGeom>
              <a:avLst/>
              <a:gdLst>
                <a:gd name="T0" fmla="*/ 5 w 42"/>
                <a:gd name="T1" fmla="*/ 7 h 30"/>
                <a:gd name="T2" fmla="*/ 2 w 42"/>
                <a:gd name="T3" fmla="*/ 9 h 30"/>
                <a:gd name="T4" fmla="*/ 3 w 42"/>
                <a:gd name="T5" fmla="*/ 12 h 30"/>
                <a:gd name="T6" fmla="*/ 9 w 42"/>
                <a:gd name="T7" fmla="*/ 16 h 30"/>
                <a:gd name="T8" fmla="*/ 13 w 42"/>
                <a:gd name="T9" fmla="*/ 14 h 30"/>
                <a:gd name="T10" fmla="*/ 14 w 42"/>
                <a:gd name="T11" fmla="*/ 12 h 30"/>
                <a:gd name="T12" fmla="*/ 16 w 42"/>
                <a:gd name="T13" fmla="*/ 11 h 30"/>
                <a:gd name="T14" fmla="*/ 19 w 42"/>
                <a:gd name="T15" fmla="*/ 11 h 30"/>
                <a:gd name="T16" fmla="*/ 18 w 42"/>
                <a:gd name="T17" fmla="*/ 14 h 30"/>
                <a:gd name="T18" fmla="*/ 21 w 42"/>
                <a:gd name="T19" fmla="*/ 13 h 30"/>
                <a:gd name="T20" fmla="*/ 23 w 42"/>
                <a:gd name="T21" fmla="*/ 12 h 30"/>
                <a:gd name="T22" fmla="*/ 25 w 42"/>
                <a:gd name="T23" fmla="*/ 14 h 30"/>
                <a:gd name="T24" fmla="*/ 20 w 42"/>
                <a:gd name="T25" fmla="*/ 15 h 30"/>
                <a:gd name="T26" fmla="*/ 16 w 42"/>
                <a:gd name="T27" fmla="*/ 14 h 30"/>
                <a:gd name="T28" fmla="*/ 13 w 42"/>
                <a:gd name="T29" fmla="*/ 16 h 30"/>
                <a:gd name="T30" fmla="*/ 11 w 42"/>
                <a:gd name="T31" fmla="*/ 17 h 30"/>
                <a:gd name="T32" fmla="*/ 11 w 42"/>
                <a:gd name="T33" fmla="*/ 20 h 30"/>
                <a:gd name="T34" fmla="*/ 14 w 42"/>
                <a:gd name="T35" fmla="*/ 20 h 30"/>
                <a:gd name="T36" fmla="*/ 16 w 42"/>
                <a:gd name="T37" fmla="*/ 19 h 30"/>
                <a:gd name="T38" fmla="*/ 20 w 42"/>
                <a:gd name="T39" fmla="*/ 22 h 30"/>
                <a:gd name="T40" fmla="*/ 16 w 42"/>
                <a:gd name="T41" fmla="*/ 22 h 30"/>
                <a:gd name="T42" fmla="*/ 13 w 42"/>
                <a:gd name="T43" fmla="*/ 21 h 30"/>
                <a:gd name="T44" fmla="*/ 12 w 42"/>
                <a:gd name="T45" fmla="*/ 23 h 30"/>
                <a:gd name="T46" fmla="*/ 16 w 42"/>
                <a:gd name="T47" fmla="*/ 26 h 30"/>
                <a:gd name="T48" fmla="*/ 20 w 42"/>
                <a:gd name="T49" fmla="*/ 26 h 30"/>
                <a:gd name="T50" fmla="*/ 20 w 42"/>
                <a:gd name="T51" fmla="*/ 29 h 30"/>
                <a:gd name="T52" fmla="*/ 23 w 42"/>
                <a:gd name="T53" fmla="*/ 30 h 30"/>
                <a:gd name="T54" fmla="*/ 26 w 42"/>
                <a:gd name="T55" fmla="*/ 24 h 30"/>
                <a:gd name="T56" fmla="*/ 29 w 42"/>
                <a:gd name="T57" fmla="*/ 22 h 30"/>
                <a:gd name="T58" fmla="*/ 31 w 42"/>
                <a:gd name="T59" fmla="*/ 15 h 30"/>
                <a:gd name="T60" fmla="*/ 35 w 42"/>
                <a:gd name="T61" fmla="*/ 14 h 30"/>
                <a:gd name="T62" fmla="*/ 38 w 42"/>
                <a:gd name="T63" fmla="*/ 12 h 30"/>
                <a:gd name="T64" fmla="*/ 41 w 42"/>
                <a:gd name="T65" fmla="*/ 12 h 30"/>
                <a:gd name="T66" fmla="*/ 42 w 42"/>
                <a:gd name="T67" fmla="*/ 10 h 30"/>
                <a:gd name="T68" fmla="*/ 37 w 42"/>
                <a:gd name="T69" fmla="*/ 9 h 30"/>
                <a:gd name="T70" fmla="*/ 33 w 42"/>
                <a:gd name="T71" fmla="*/ 8 h 30"/>
                <a:gd name="T72" fmla="*/ 32 w 42"/>
                <a:gd name="T73" fmla="*/ 5 h 30"/>
                <a:gd name="T74" fmla="*/ 29 w 42"/>
                <a:gd name="T75" fmla="*/ 5 h 30"/>
                <a:gd name="T76" fmla="*/ 26 w 42"/>
                <a:gd name="T77" fmla="*/ 5 h 30"/>
                <a:gd name="T78" fmla="*/ 26 w 42"/>
                <a:gd name="T79" fmla="*/ 2 h 30"/>
                <a:gd name="T80" fmla="*/ 23 w 42"/>
                <a:gd name="T81" fmla="*/ 0 h 30"/>
                <a:gd name="T82" fmla="*/ 20 w 42"/>
                <a:gd name="T83" fmla="*/ 2 h 30"/>
                <a:gd name="T84" fmla="*/ 21 w 42"/>
                <a:gd name="T85" fmla="*/ 7 h 30"/>
                <a:gd name="T86" fmla="*/ 20 w 42"/>
                <a:gd name="T87" fmla="*/ 9 h 30"/>
                <a:gd name="T88" fmla="*/ 19 w 42"/>
                <a:gd name="T89" fmla="*/ 4 h 30"/>
                <a:gd name="T90" fmla="*/ 16 w 42"/>
                <a:gd name="T91" fmla="*/ 2 h 30"/>
                <a:gd name="T92" fmla="*/ 12 w 42"/>
                <a:gd name="T93" fmla="*/ 3 h 30"/>
                <a:gd name="T94" fmla="*/ 11 w 42"/>
                <a:gd name="T95" fmla="*/ 2 h 30"/>
                <a:gd name="T96" fmla="*/ 3 w 42"/>
                <a:gd name="T97" fmla="*/ 2 h 30"/>
                <a:gd name="T98" fmla="*/ 0 w 42"/>
                <a:gd name="T99" fmla="*/ 4 h 30"/>
                <a:gd name="T100" fmla="*/ 1 w 42"/>
                <a:gd name="T101" fmla="*/ 7 h 30"/>
                <a:gd name="T102" fmla="*/ 5 w 42"/>
                <a:gd name="T103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" h="30">
                  <a:moveTo>
                    <a:pt x="5" y="7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4" y="0"/>
                    <a:pt x="23" y="0"/>
                  </a:cubicBezTo>
                  <a:cubicBezTo>
                    <a:pt x="21" y="0"/>
                    <a:pt x="20" y="2"/>
                    <a:pt x="20" y="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7"/>
                    <a:pt x="1" y="7"/>
                    <a:pt x="1" y="7"/>
                  </a:cubicBezTo>
                  <a:lnTo>
                    <a:pt x="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6027738" y="3024188"/>
              <a:ext cx="34925" cy="23813"/>
            </a:xfrm>
            <a:custGeom>
              <a:avLst/>
              <a:gdLst>
                <a:gd name="T0" fmla="*/ 19 w 22"/>
                <a:gd name="T1" fmla="*/ 3 h 15"/>
                <a:gd name="T2" fmla="*/ 10 w 22"/>
                <a:gd name="T3" fmla="*/ 0 h 15"/>
                <a:gd name="T4" fmla="*/ 0 w 22"/>
                <a:gd name="T5" fmla="*/ 6 h 15"/>
                <a:gd name="T6" fmla="*/ 0 w 22"/>
                <a:gd name="T7" fmla="*/ 15 h 15"/>
                <a:gd name="T8" fmla="*/ 22 w 22"/>
                <a:gd name="T9" fmla="*/ 9 h 15"/>
                <a:gd name="T10" fmla="*/ 19 w 22"/>
                <a:gd name="T1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19" y="3"/>
                  </a:moveTo>
                  <a:lnTo>
                    <a:pt x="10" y="0"/>
                  </a:lnTo>
                  <a:lnTo>
                    <a:pt x="0" y="6"/>
                  </a:lnTo>
                  <a:lnTo>
                    <a:pt x="0" y="15"/>
                  </a:lnTo>
                  <a:lnTo>
                    <a:pt x="22" y="9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6038850" y="3038475"/>
              <a:ext cx="65088" cy="46038"/>
            </a:xfrm>
            <a:custGeom>
              <a:avLst/>
              <a:gdLst>
                <a:gd name="T0" fmla="*/ 6 w 41"/>
                <a:gd name="T1" fmla="*/ 19 h 29"/>
                <a:gd name="T2" fmla="*/ 15 w 41"/>
                <a:gd name="T3" fmla="*/ 19 h 29"/>
                <a:gd name="T4" fmla="*/ 19 w 41"/>
                <a:gd name="T5" fmla="*/ 29 h 29"/>
                <a:gd name="T6" fmla="*/ 34 w 41"/>
                <a:gd name="T7" fmla="*/ 19 h 29"/>
                <a:gd name="T8" fmla="*/ 41 w 41"/>
                <a:gd name="T9" fmla="*/ 10 h 29"/>
                <a:gd name="T10" fmla="*/ 31 w 41"/>
                <a:gd name="T11" fmla="*/ 6 h 29"/>
                <a:gd name="T12" fmla="*/ 25 w 41"/>
                <a:gd name="T13" fmla="*/ 0 h 29"/>
                <a:gd name="T14" fmla="*/ 19 w 41"/>
                <a:gd name="T15" fmla="*/ 6 h 29"/>
                <a:gd name="T16" fmla="*/ 9 w 41"/>
                <a:gd name="T17" fmla="*/ 10 h 29"/>
                <a:gd name="T18" fmla="*/ 0 w 41"/>
                <a:gd name="T19" fmla="*/ 19 h 29"/>
                <a:gd name="T20" fmla="*/ 0 w 41"/>
                <a:gd name="T21" fmla="*/ 25 h 29"/>
                <a:gd name="T22" fmla="*/ 6 w 41"/>
                <a:gd name="T23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9">
                  <a:moveTo>
                    <a:pt x="6" y="19"/>
                  </a:moveTo>
                  <a:lnTo>
                    <a:pt x="15" y="19"/>
                  </a:lnTo>
                  <a:lnTo>
                    <a:pt x="19" y="29"/>
                  </a:lnTo>
                  <a:lnTo>
                    <a:pt x="34" y="19"/>
                  </a:lnTo>
                  <a:lnTo>
                    <a:pt x="41" y="10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19" y="6"/>
                  </a:lnTo>
                  <a:lnTo>
                    <a:pt x="9" y="10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5983288" y="2938463"/>
              <a:ext cx="174625" cy="60325"/>
            </a:xfrm>
            <a:custGeom>
              <a:avLst/>
              <a:gdLst>
                <a:gd name="T0" fmla="*/ 16 w 110"/>
                <a:gd name="T1" fmla="*/ 22 h 38"/>
                <a:gd name="T2" fmla="*/ 25 w 110"/>
                <a:gd name="T3" fmla="*/ 19 h 38"/>
                <a:gd name="T4" fmla="*/ 41 w 110"/>
                <a:gd name="T5" fmla="*/ 16 h 38"/>
                <a:gd name="T6" fmla="*/ 50 w 110"/>
                <a:gd name="T7" fmla="*/ 19 h 38"/>
                <a:gd name="T8" fmla="*/ 41 w 110"/>
                <a:gd name="T9" fmla="*/ 22 h 38"/>
                <a:gd name="T10" fmla="*/ 28 w 110"/>
                <a:gd name="T11" fmla="*/ 22 h 38"/>
                <a:gd name="T12" fmla="*/ 25 w 110"/>
                <a:gd name="T13" fmla="*/ 28 h 38"/>
                <a:gd name="T14" fmla="*/ 41 w 110"/>
                <a:gd name="T15" fmla="*/ 31 h 38"/>
                <a:gd name="T16" fmla="*/ 54 w 110"/>
                <a:gd name="T17" fmla="*/ 28 h 38"/>
                <a:gd name="T18" fmla="*/ 57 w 110"/>
                <a:gd name="T19" fmla="*/ 35 h 38"/>
                <a:gd name="T20" fmla="*/ 69 w 110"/>
                <a:gd name="T21" fmla="*/ 38 h 38"/>
                <a:gd name="T22" fmla="*/ 76 w 110"/>
                <a:gd name="T23" fmla="*/ 28 h 38"/>
                <a:gd name="T24" fmla="*/ 88 w 110"/>
                <a:gd name="T25" fmla="*/ 31 h 38"/>
                <a:gd name="T26" fmla="*/ 98 w 110"/>
                <a:gd name="T27" fmla="*/ 22 h 38"/>
                <a:gd name="T28" fmla="*/ 110 w 110"/>
                <a:gd name="T29" fmla="*/ 9 h 38"/>
                <a:gd name="T30" fmla="*/ 79 w 110"/>
                <a:gd name="T31" fmla="*/ 3 h 38"/>
                <a:gd name="T32" fmla="*/ 66 w 110"/>
                <a:gd name="T33" fmla="*/ 6 h 38"/>
                <a:gd name="T34" fmla="*/ 60 w 110"/>
                <a:gd name="T35" fmla="*/ 3 h 38"/>
                <a:gd name="T36" fmla="*/ 47 w 110"/>
                <a:gd name="T37" fmla="*/ 6 h 38"/>
                <a:gd name="T38" fmla="*/ 35 w 110"/>
                <a:gd name="T39" fmla="*/ 3 h 38"/>
                <a:gd name="T40" fmla="*/ 22 w 110"/>
                <a:gd name="T41" fmla="*/ 0 h 38"/>
                <a:gd name="T42" fmla="*/ 0 w 110"/>
                <a:gd name="T43" fmla="*/ 9 h 38"/>
                <a:gd name="T44" fmla="*/ 0 w 110"/>
                <a:gd name="T45" fmla="*/ 19 h 38"/>
                <a:gd name="T46" fmla="*/ 16 w 110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" h="38">
                  <a:moveTo>
                    <a:pt x="16" y="22"/>
                  </a:moveTo>
                  <a:lnTo>
                    <a:pt x="25" y="19"/>
                  </a:lnTo>
                  <a:lnTo>
                    <a:pt x="41" y="16"/>
                  </a:lnTo>
                  <a:lnTo>
                    <a:pt x="50" y="19"/>
                  </a:lnTo>
                  <a:lnTo>
                    <a:pt x="41" y="22"/>
                  </a:lnTo>
                  <a:lnTo>
                    <a:pt x="28" y="22"/>
                  </a:lnTo>
                  <a:lnTo>
                    <a:pt x="25" y="28"/>
                  </a:lnTo>
                  <a:lnTo>
                    <a:pt x="41" y="31"/>
                  </a:lnTo>
                  <a:lnTo>
                    <a:pt x="54" y="28"/>
                  </a:lnTo>
                  <a:lnTo>
                    <a:pt x="57" y="35"/>
                  </a:lnTo>
                  <a:lnTo>
                    <a:pt x="69" y="38"/>
                  </a:lnTo>
                  <a:lnTo>
                    <a:pt x="76" y="28"/>
                  </a:lnTo>
                  <a:lnTo>
                    <a:pt x="88" y="31"/>
                  </a:lnTo>
                  <a:lnTo>
                    <a:pt x="98" y="22"/>
                  </a:lnTo>
                  <a:lnTo>
                    <a:pt x="110" y="9"/>
                  </a:lnTo>
                  <a:lnTo>
                    <a:pt x="79" y="3"/>
                  </a:lnTo>
                  <a:lnTo>
                    <a:pt x="66" y="6"/>
                  </a:lnTo>
                  <a:lnTo>
                    <a:pt x="60" y="3"/>
                  </a:lnTo>
                  <a:lnTo>
                    <a:pt x="47" y="6"/>
                  </a:lnTo>
                  <a:lnTo>
                    <a:pt x="35" y="3"/>
                  </a:lnTo>
                  <a:lnTo>
                    <a:pt x="22" y="0"/>
                  </a:lnTo>
                  <a:lnTo>
                    <a:pt x="0" y="9"/>
                  </a:lnTo>
                  <a:lnTo>
                    <a:pt x="0" y="19"/>
                  </a:lnTo>
                  <a:lnTo>
                    <a:pt x="1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6624638" y="3084513"/>
              <a:ext cx="350838" cy="255588"/>
            </a:xfrm>
            <a:custGeom>
              <a:avLst/>
              <a:gdLst>
                <a:gd name="T0" fmla="*/ 1 w 70"/>
                <a:gd name="T1" fmla="*/ 43 h 51"/>
                <a:gd name="T2" fmla="*/ 5 w 70"/>
                <a:gd name="T3" fmla="*/ 47 h 51"/>
                <a:gd name="T4" fmla="*/ 9 w 70"/>
                <a:gd name="T5" fmla="*/ 45 h 51"/>
                <a:gd name="T6" fmla="*/ 10 w 70"/>
                <a:gd name="T7" fmla="*/ 47 h 51"/>
                <a:gd name="T8" fmla="*/ 10 w 70"/>
                <a:gd name="T9" fmla="*/ 51 h 51"/>
                <a:gd name="T10" fmla="*/ 13 w 70"/>
                <a:gd name="T11" fmla="*/ 51 h 51"/>
                <a:gd name="T12" fmla="*/ 22 w 70"/>
                <a:gd name="T13" fmla="*/ 51 h 51"/>
                <a:gd name="T14" fmla="*/ 23 w 70"/>
                <a:gd name="T15" fmla="*/ 49 h 51"/>
                <a:gd name="T16" fmla="*/ 19 w 70"/>
                <a:gd name="T17" fmla="*/ 47 h 51"/>
                <a:gd name="T18" fmla="*/ 20 w 70"/>
                <a:gd name="T19" fmla="*/ 44 h 51"/>
                <a:gd name="T20" fmla="*/ 17 w 70"/>
                <a:gd name="T21" fmla="*/ 43 h 51"/>
                <a:gd name="T22" fmla="*/ 17 w 70"/>
                <a:gd name="T23" fmla="*/ 37 h 51"/>
                <a:gd name="T24" fmla="*/ 26 w 70"/>
                <a:gd name="T25" fmla="*/ 26 h 51"/>
                <a:gd name="T26" fmla="*/ 29 w 70"/>
                <a:gd name="T27" fmla="*/ 25 h 51"/>
                <a:gd name="T28" fmla="*/ 29 w 70"/>
                <a:gd name="T29" fmla="*/ 22 h 51"/>
                <a:gd name="T30" fmla="*/ 33 w 70"/>
                <a:gd name="T31" fmla="*/ 21 h 51"/>
                <a:gd name="T32" fmla="*/ 36 w 70"/>
                <a:gd name="T33" fmla="*/ 20 h 51"/>
                <a:gd name="T34" fmla="*/ 41 w 70"/>
                <a:gd name="T35" fmla="*/ 15 h 51"/>
                <a:gd name="T36" fmla="*/ 49 w 70"/>
                <a:gd name="T37" fmla="*/ 13 h 51"/>
                <a:gd name="T38" fmla="*/ 56 w 70"/>
                <a:gd name="T39" fmla="*/ 12 h 51"/>
                <a:gd name="T40" fmla="*/ 69 w 70"/>
                <a:gd name="T41" fmla="*/ 7 h 51"/>
                <a:gd name="T42" fmla="*/ 70 w 70"/>
                <a:gd name="T43" fmla="*/ 3 h 51"/>
                <a:gd name="T44" fmla="*/ 63 w 70"/>
                <a:gd name="T45" fmla="*/ 1 h 51"/>
                <a:gd name="T46" fmla="*/ 53 w 70"/>
                <a:gd name="T47" fmla="*/ 5 h 51"/>
                <a:gd name="T48" fmla="*/ 41 w 70"/>
                <a:gd name="T49" fmla="*/ 8 h 51"/>
                <a:gd name="T50" fmla="*/ 36 w 70"/>
                <a:gd name="T51" fmla="*/ 8 h 51"/>
                <a:gd name="T52" fmla="*/ 32 w 70"/>
                <a:gd name="T53" fmla="*/ 11 h 51"/>
                <a:gd name="T54" fmla="*/ 29 w 70"/>
                <a:gd name="T55" fmla="*/ 11 h 51"/>
                <a:gd name="T56" fmla="*/ 20 w 70"/>
                <a:gd name="T57" fmla="*/ 17 h 51"/>
                <a:gd name="T58" fmla="*/ 17 w 70"/>
                <a:gd name="T59" fmla="*/ 22 h 51"/>
                <a:gd name="T60" fmla="*/ 11 w 70"/>
                <a:gd name="T61" fmla="*/ 27 h 51"/>
                <a:gd name="T62" fmla="*/ 13 w 70"/>
                <a:gd name="T63" fmla="*/ 29 h 51"/>
                <a:gd name="T64" fmla="*/ 11 w 70"/>
                <a:gd name="T65" fmla="*/ 31 h 51"/>
                <a:gd name="T66" fmla="*/ 9 w 70"/>
                <a:gd name="T67" fmla="*/ 31 h 51"/>
                <a:gd name="T68" fmla="*/ 5 w 70"/>
                <a:gd name="T69" fmla="*/ 34 h 51"/>
                <a:gd name="T70" fmla="*/ 6 w 70"/>
                <a:gd name="T71" fmla="*/ 38 h 51"/>
                <a:gd name="T72" fmla="*/ 0 w 70"/>
                <a:gd name="T73" fmla="*/ 40 h 51"/>
                <a:gd name="T74" fmla="*/ 1 w 70"/>
                <a:gd name="T75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" h="51">
                  <a:moveTo>
                    <a:pt x="1" y="43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66" y="0"/>
                    <a:pt x="63" y="1"/>
                  </a:cubicBezTo>
                  <a:cubicBezTo>
                    <a:pt x="61" y="1"/>
                    <a:pt x="53" y="5"/>
                    <a:pt x="53" y="5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5822950" y="3806825"/>
              <a:ext cx="19050" cy="20638"/>
            </a:xfrm>
            <a:custGeom>
              <a:avLst/>
              <a:gdLst>
                <a:gd name="T0" fmla="*/ 0 w 4"/>
                <a:gd name="T1" fmla="*/ 2 h 4"/>
                <a:gd name="T2" fmla="*/ 3 w 4"/>
                <a:gd name="T3" fmla="*/ 4 h 4"/>
                <a:gd name="T4" fmla="*/ 4 w 4"/>
                <a:gd name="T5" fmla="*/ 1 h 4"/>
                <a:gd name="T6" fmla="*/ 3 w 4"/>
                <a:gd name="T7" fmla="*/ 0 h 4"/>
                <a:gd name="T8" fmla="*/ 1 w 4"/>
                <a:gd name="T9" fmla="*/ 0 h 4"/>
                <a:gd name="T10" fmla="*/ 0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cubicBezTo>
                    <a:pt x="1" y="3"/>
                    <a:pt x="3" y="4"/>
                    <a:pt x="3" y="4"/>
                  </a:cubicBezTo>
                  <a:cubicBezTo>
                    <a:pt x="3" y="4"/>
                    <a:pt x="4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5842000" y="3802063"/>
              <a:ext cx="25400" cy="25400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5 h 5"/>
                <a:gd name="T8" fmla="*/ 5 w 5"/>
                <a:gd name="T9" fmla="*/ 2 h 5"/>
                <a:gd name="T10" fmla="*/ 4 w 5"/>
                <a:gd name="T11" fmla="*/ 0 h 5"/>
                <a:gd name="T12" fmla="*/ 1 w 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4"/>
                    <a:pt x="2" y="4"/>
                  </a:cubicBezTo>
                  <a:cubicBezTo>
                    <a:pt x="3" y="5"/>
                    <a:pt x="5" y="5"/>
                    <a:pt x="5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5867400" y="3797300"/>
              <a:ext cx="15875" cy="14288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0 h 3"/>
                <a:gd name="T4" fmla="*/ 0 w 3"/>
                <a:gd name="T5" fmla="*/ 0 h 3"/>
                <a:gd name="T6" fmla="*/ 0 w 3"/>
                <a:gd name="T7" fmla="*/ 1 h 3"/>
                <a:gd name="T8" fmla="*/ 1 w 3"/>
                <a:gd name="T9" fmla="*/ 3 h 3"/>
                <a:gd name="T10" fmla="*/ 3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7421563" y="2898775"/>
              <a:ext cx="111125" cy="58738"/>
            </a:xfrm>
            <a:custGeom>
              <a:avLst/>
              <a:gdLst>
                <a:gd name="T0" fmla="*/ 6 w 22"/>
                <a:gd name="T1" fmla="*/ 12 h 12"/>
                <a:gd name="T2" fmla="*/ 11 w 22"/>
                <a:gd name="T3" fmla="*/ 11 h 12"/>
                <a:gd name="T4" fmla="*/ 17 w 22"/>
                <a:gd name="T5" fmla="*/ 10 h 12"/>
                <a:gd name="T6" fmla="*/ 19 w 22"/>
                <a:gd name="T7" fmla="*/ 9 h 12"/>
                <a:gd name="T8" fmla="*/ 21 w 22"/>
                <a:gd name="T9" fmla="*/ 6 h 12"/>
                <a:gd name="T10" fmla="*/ 16 w 22"/>
                <a:gd name="T11" fmla="*/ 1 h 12"/>
                <a:gd name="T12" fmla="*/ 11 w 22"/>
                <a:gd name="T13" fmla="*/ 0 h 12"/>
                <a:gd name="T14" fmla="*/ 10 w 22"/>
                <a:gd name="T15" fmla="*/ 3 h 12"/>
                <a:gd name="T16" fmla="*/ 4 w 22"/>
                <a:gd name="T17" fmla="*/ 3 h 12"/>
                <a:gd name="T18" fmla="*/ 3 w 22"/>
                <a:gd name="T19" fmla="*/ 4 h 12"/>
                <a:gd name="T20" fmla="*/ 3 w 22"/>
                <a:gd name="T21" fmla="*/ 7 h 12"/>
                <a:gd name="T22" fmla="*/ 0 w 22"/>
                <a:gd name="T23" fmla="*/ 9 h 12"/>
                <a:gd name="T24" fmla="*/ 6 w 22"/>
                <a:gd name="T2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2">
                  <a:moveTo>
                    <a:pt x="6" y="12"/>
                  </a:moveTo>
                  <a:cubicBezTo>
                    <a:pt x="7" y="12"/>
                    <a:pt x="9" y="11"/>
                    <a:pt x="11" y="11"/>
                  </a:cubicBezTo>
                  <a:cubicBezTo>
                    <a:pt x="12" y="11"/>
                    <a:pt x="16" y="10"/>
                    <a:pt x="17" y="10"/>
                  </a:cubicBezTo>
                  <a:cubicBezTo>
                    <a:pt x="18" y="10"/>
                    <a:pt x="19" y="9"/>
                    <a:pt x="19" y="9"/>
                  </a:cubicBezTo>
                  <a:cubicBezTo>
                    <a:pt x="19" y="9"/>
                    <a:pt x="20" y="7"/>
                    <a:pt x="21" y="6"/>
                  </a:cubicBezTo>
                  <a:cubicBezTo>
                    <a:pt x="22" y="6"/>
                    <a:pt x="17" y="2"/>
                    <a:pt x="16" y="1"/>
                  </a:cubicBezTo>
                  <a:cubicBezTo>
                    <a:pt x="15" y="0"/>
                    <a:pt x="11" y="0"/>
                    <a:pt x="11" y="0"/>
                  </a:cubicBezTo>
                  <a:cubicBezTo>
                    <a:pt x="11" y="0"/>
                    <a:pt x="11" y="3"/>
                    <a:pt x="10" y="3"/>
                  </a:cubicBezTo>
                  <a:cubicBezTo>
                    <a:pt x="9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7458075" y="2952750"/>
              <a:ext cx="119063" cy="65088"/>
            </a:xfrm>
            <a:custGeom>
              <a:avLst/>
              <a:gdLst>
                <a:gd name="T0" fmla="*/ 11 w 24"/>
                <a:gd name="T1" fmla="*/ 0 h 13"/>
                <a:gd name="T2" fmla="*/ 8 w 24"/>
                <a:gd name="T3" fmla="*/ 1 h 13"/>
                <a:gd name="T4" fmla="*/ 3 w 24"/>
                <a:gd name="T5" fmla="*/ 2 h 13"/>
                <a:gd name="T6" fmla="*/ 0 w 24"/>
                <a:gd name="T7" fmla="*/ 6 h 13"/>
                <a:gd name="T8" fmla="*/ 4 w 24"/>
                <a:gd name="T9" fmla="*/ 10 h 13"/>
                <a:gd name="T10" fmla="*/ 10 w 24"/>
                <a:gd name="T11" fmla="*/ 10 h 13"/>
                <a:gd name="T12" fmla="*/ 12 w 24"/>
                <a:gd name="T13" fmla="*/ 12 h 13"/>
                <a:gd name="T14" fmla="*/ 20 w 24"/>
                <a:gd name="T15" fmla="*/ 12 h 13"/>
                <a:gd name="T16" fmla="*/ 22 w 24"/>
                <a:gd name="T17" fmla="*/ 11 h 13"/>
                <a:gd name="T18" fmla="*/ 20 w 24"/>
                <a:gd name="T19" fmla="*/ 9 h 13"/>
                <a:gd name="T20" fmla="*/ 21 w 24"/>
                <a:gd name="T21" fmla="*/ 8 h 13"/>
                <a:gd name="T22" fmla="*/ 23 w 24"/>
                <a:gd name="T23" fmla="*/ 6 h 13"/>
                <a:gd name="T24" fmla="*/ 23 w 24"/>
                <a:gd name="T25" fmla="*/ 3 h 13"/>
                <a:gd name="T26" fmla="*/ 21 w 24"/>
                <a:gd name="T27" fmla="*/ 1 h 13"/>
                <a:gd name="T28" fmla="*/ 18 w 24"/>
                <a:gd name="T29" fmla="*/ 2 h 13"/>
                <a:gd name="T30" fmla="*/ 15 w 24"/>
                <a:gd name="T31" fmla="*/ 3 h 13"/>
                <a:gd name="T32" fmla="*/ 15 w 24"/>
                <a:gd name="T33" fmla="*/ 1 h 13"/>
                <a:gd name="T34" fmla="*/ 11 w 24"/>
                <a:gd name="T3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13">
                  <a:moveTo>
                    <a:pt x="11" y="0"/>
                  </a:moveTo>
                  <a:cubicBezTo>
                    <a:pt x="11" y="0"/>
                    <a:pt x="9" y="1"/>
                    <a:pt x="8" y="1"/>
                  </a:cubicBezTo>
                  <a:cubicBezTo>
                    <a:pt x="7" y="1"/>
                    <a:pt x="4" y="2"/>
                    <a:pt x="3" y="2"/>
                  </a:cubicBezTo>
                  <a:cubicBezTo>
                    <a:pt x="3" y="2"/>
                    <a:pt x="0" y="6"/>
                    <a:pt x="0" y="6"/>
                  </a:cubicBezTo>
                  <a:cubicBezTo>
                    <a:pt x="0" y="6"/>
                    <a:pt x="3" y="10"/>
                    <a:pt x="4" y="10"/>
                  </a:cubicBezTo>
                  <a:cubicBezTo>
                    <a:pt x="4" y="10"/>
                    <a:pt x="10" y="10"/>
                    <a:pt x="10" y="10"/>
                  </a:cubicBezTo>
                  <a:cubicBezTo>
                    <a:pt x="10" y="10"/>
                    <a:pt x="12" y="12"/>
                    <a:pt x="12" y="12"/>
                  </a:cubicBezTo>
                  <a:cubicBezTo>
                    <a:pt x="13" y="13"/>
                    <a:pt x="19" y="12"/>
                    <a:pt x="20" y="12"/>
                  </a:cubicBezTo>
                  <a:cubicBezTo>
                    <a:pt x="22" y="12"/>
                    <a:pt x="22" y="11"/>
                    <a:pt x="22" y="11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3" y="7"/>
                    <a:pt x="23" y="6"/>
                  </a:cubicBezTo>
                  <a:cubicBezTo>
                    <a:pt x="24" y="5"/>
                    <a:pt x="23" y="3"/>
                    <a:pt x="23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6" y="3"/>
                    <a:pt x="15" y="3"/>
                  </a:cubicBezTo>
                  <a:cubicBezTo>
                    <a:pt x="14" y="2"/>
                    <a:pt x="15" y="1"/>
                    <a:pt x="15" y="1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7558088" y="2982913"/>
              <a:ext cx="120650" cy="76200"/>
            </a:xfrm>
            <a:custGeom>
              <a:avLst/>
              <a:gdLst>
                <a:gd name="T0" fmla="*/ 6 w 24"/>
                <a:gd name="T1" fmla="*/ 13 h 15"/>
                <a:gd name="T2" fmla="*/ 8 w 24"/>
                <a:gd name="T3" fmla="*/ 11 h 15"/>
                <a:gd name="T4" fmla="*/ 22 w 24"/>
                <a:gd name="T5" fmla="*/ 11 h 15"/>
                <a:gd name="T6" fmla="*/ 23 w 24"/>
                <a:gd name="T7" fmla="*/ 10 h 15"/>
                <a:gd name="T8" fmla="*/ 24 w 24"/>
                <a:gd name="T9" fmla="*/ 7 h 15"/>
                <a:gd name="T10" fmla="*/ 22 w 24"/>
                <a:gd name="T11" fmla="*/ 5 h 15"/>
                <a:gd name="T12" fmla="*/ 19 w 24"/>
                <a:gd name="T13" fmla="*/ 2 h 15"/>
                <a:gd name="T14" fmla="*/ 17 w 24"/>
                <a:gd name="T15" fmla="*/ 2 h 15"/>
                <a:gd name="T16" fmla="*/ 16 w 24"/>
                <a:gd name="T17" fmla="*/ 3 h 15"/>
                <a:gd name="T18" fmla="*/ 15 w 24"/>
                <a:gd name="T19" fmla="*/ 3 h 15"/>
                <a:gd name="T20" fmla="*/ 15 w 24"/>
                <a:gd name="T21" fmla="*/ 1 h 15"/>
                <a:gd name="T22" fmla="*/ 11 w 24"/>
                <a:gd name="T23" fmla="*/ 1 h 15"/>
                <a:gd name="T24" fmla="*/ 7 w 24"/>
                <a:gd name="T25" fmla="*/ 6 h 15"/>
                <a:gd name="T26" fmla="*/ 1 w 24"/>
                <a:gd name="T27" fmla="*/ 13 h 15"/>
                <a:gd name="T28" fmla="*/ 6 w 24"/>
                <a:gd name="T2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6" y="13"/>
                  </a:moveTo>
                  <a:cubicBezTo>
                    <a:pt x="7" y="12"/>
                    <a:pt x="7" y="12"/>
                    <a:pt x="8" y="11"/>
                  </a:cubicBezTo>
                  <a:cubicBezTo>
                    <a:pt x="9" y="11"/>
                    <a:pt x="22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9"/>
                    <a:pt x="24" y="7"/>
                    <a:pt x="24" y="7"/>
                  </a:cubicBezTo>
                  <a:cubicBezTo>
                    <a:pt x="24" y="7"/>
                    <a:pt x="23" y="6"/>
                    <a:pt x="22" y="5"/>
                  </a:cubicBezTo>
                  <a:cubicBezTo>
                    <a:pt x="21" y="5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1"/>
                    <a:pt x="15" y="1"/>
                  </a:cubicBezTo>
                  <a:cubicBezTo>
                    <a:pt x="14" y="0"/>
                    <a:pt x="11" y="1"/>
                    <a:pt x="11" y="1"/>
                  </a:cubicBezTo>
                  <a:cubicBezTo>
                    <a:pt x="11" y="1"/>
                    <a:pt x="9" y="4"/>
                    <a:pt x="7" y="6"/>
                  </a:cubicBezTo>
                  <a:cubicBezTo>
                    <a:pt x="5" y="8"/>
                    <a:pt x="1" y="13"/>
                    <a:pt x="1" y="13"/>
                  </a:cubicBezTo>
                  <a:cubicBezTo>
                    <a:pt x="0" y="15"/>
                    <a:pt x="5" y="14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8294688" y="3124200"/>
              <a:ext cx="111125" cy="65088"/>
            </a:xfrm>
            <a:custGeom>
              <a:avLst/>
              <a:gdLst>
                <a:gd name="T0" fmla="*/ 7 w 22"/>
                <a:gd name="T1" fmla="*/ 13 h 13"/>
                <a:gd name="T2" fmla="*/ 10 w 22"/>
                <a:gd name="T3" fmla="*/ 12 h 13"/>
                <a:gd name="T4" fmla="*/ 12 w 22"/>
                <a:gd name="T5" fmla="*/ 10 h 13"/>
                <a:gd name="T6" fmla="*/ 21 w 22"/>
                <a:gd name="T7" fmla="*/ 11 h 13"/>
                <a:gd name="T8" fmla="*/ 22 w 22"/>
                <a:gd name="T9" fmla="*/ 10 h 13"/>
                <a:gd name="T10" fmla="*/ 22 w 22"/>
                <a:gd name="T11" fmla="*/ 8 h 13"/>
                <a:gd name="T12" fmla="*/ 20 w 22"/>
                <a:gd name="T13" fmla="*/ 7 h 13"/>
                <a:gd name="T14" fmla="*/ 20 w 22"/>
                <a:gd name="T15" fmla="*/ 5 h 13"/>
                <a:gd name="T16" fmla="*/ 21 w 22"/>
                <a:gd name="T17" fmla="*/ 4 h 13"/>
                <a:gd name="T18" fmla="*/ 21 w 22"/>
                <a:gd name="T19" fmla="*/ 3 h 13"/>
                <a:gd name="T20" fmla="*/ 20 w 22"/>
                <a:gd name="T21" fmla="*/ 1 h 13"/>
                <a:gd name="T22" fmla="*/ 16 w 22"/>
                <a:gd name="T23" fmla="*/ 1 h 13"/>
                <a:gd name="T24" fmla="*/ 14 w 22"/>
                <a:gd name="T25" fmla="*/ 4 h 13"/>
                <a:gd name="T26" fmla="*/ 10 w 22"/>
                <a:gd name="T27" fmla="*/ 1 h 13"/>
                <a:gd name="T28" fmla="*/ 6 w 22"/>
                <a:gd name="T29" fmla="*/ 0 h 13"/>
                <a:gd name="T30" fmla="*/ 1 w 22"/>
                <a:gd name="T31" fmla="*/ 4 h 13"/>
                <a:gd name="T32" fmla="*/ 0 w 22"/>
                <a:gd name="T33" fmla="*/ 7 h 13"/>
                <a:gd name="T34" fmla="*/ 7 w 22"/>
                <a:gd name="T3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13">
                  <a:moveTo>
                    <a:pt x="7" y="13"/>
                  </a:moveTo>
                  <a:cubicBezTo>
                    <a:pt x="7" y="13"/>
                    <a:pt x="10" y="12"/>
                    <a:pt x="10" y="12"/>
                  </a:cubicBezTo>
                  <a:cubicBezTo>
                    <a:pt x="10" y="12"/>
                    <a:pt x="11" y="10"/>
                    <a:pt x="12" y="10"/>
                  </a:cubicBezTo>
                  <a:cubicBezTo>
                    <a:pt x="13" y="10"/>
                    <a:pt x="21" y="11"/>
                    <a:pt x="21" y="11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0" y="7"/>
                    <a:pt x="20" y="7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7" y="0"/>
                    <a:pt x="16" y="1"/>
                  </a:cubicBezTo>
                  <a:cubicBezTo>
                    <a:pt x="15" y="2"/>
                    <a:pt x="15" y="4"/>
                    <a:pt x="14" y="4"/>
                  </a:cubicBezTo>
                  <a:cubicBezTo>
                    <a:pt x="14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5" y="0"/>
                    <a:pt x="1" y="2"/>
                    <a:pt x="1" y="4"/>
                  </a:cubicBezTo>
                  <a:cubicBezTo>
                    <a:pt x="0" y="5"/>
                    <a:pt x="0" y="7"/>
                    <a:pt x="0" y="7"/>
                  </a:cubicBezTo>
                  <a:cubicBezTo>
                    <a:pt x="0" y="7"/>
                    <a:pt x="6" y="12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8405813" y="3138488"/>
              <a:ext cx="49213" cy="34925"/>
            </a:xfrm>
            <a:custGeom>
              <a:avLst/>
              <a:gdLst>
                <a:gd name="T0" fmla="*/ 3 w 10"/>
                <a:gd name="T1" fmla="*/ 6 h 7"/>
                <a:gd name="T2" fmla="*/ 6 w 10"/>
                <a:gd name="T3" fmla="*/ 6 h 7"/>
                <a:gd name="T4" fmla="*/ 8 w 10"/>
                <a:gd name="T5" fmla="*/ 5 h 7"/>
                <a:gd name="T6" fmla="*/ 10 w 10"/>
                <a:gd name="T7" fmla="*/ 3 h 7"/>
                <a:gd name="T8" fmla="*/ 7 w 10"/>
                <a:gd name="T9" fmla="*/ 1 h 7"/>
                <a:gd name="T10" fmla="*/ 1 w 10"/>
                <a:gd name="T11" fmla="*/ 1 h 7"/>
                <a:gd name="T12" fmla="*/ 0 w 10"/>
                <a:gd name="T13" fmla="*/ 2 h 7"/>
                <a:gd name="T14" fmla="*/ 0 w 10"/>
                <a:gd name="T15" fmla="*/ 4 h 7"/>
                <a:gd name="T16" fmla="*/ 3 w 10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4" y="7"/>
                    <a:pt x="6" y="6"/>
                    <a:pt x="6" y="6"/>
                  </a:cubicBezTo>
                  <a:cubicBezTo>
                    <a:pt x="6" y="6"/>
                    <a:pt x="8" y="6"/>
                    <a:pt x="8" y="5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3"/>
                    <a:pt x="8" y="1"/>
                    <a:pt x="7" y="1"/>
                  </a:cubicBezTo>
                  <a:cubicBezTo>
                    <a:pt x="7" y="0"/>
                    <a:pt x="3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8470900" y="3149600"/>
              <a:ext cx="95250" cy="34925"/>
            </a:xfrm>
            <a:custGeom>
              <a:avLst/>
              <a:gdLst>
                <a:gd name="T0" fmla="*/ 4 w 19"/>
                <a:gd name="T1" fmla="*/ 6 h 7"/>
                <a:gd name="T2" fmla="*/ 8 w 19"/>
                <a:gd name="T3" fmla="*/ 7 h 7"/>
                <a:gd name="T4" fmla="*/ 13 w 19"/>
                <a:gd name="T5" fmla="*/ 7 h 7"/>
                <a:gd name="T6" fmla="*/ 15 w 19"/>
                <a:gd name="T7" fmla="*/ 6 h 7"/>
                <a:gd name="T8" fmla="*/ 18 w 19"/>
                <a:gd name="T9" fmla="*/ 6 h 7"/>
                <a:gd name="T10" fmla="*/ 19 w 19"/>
                <a:gd name="T11" fmla="*/ 4 h 7"/>
                <a:gd name="T12" fmla="*/ 18 w 19"/>
                <a:gd name="T13" fmla="*/ 3 h 7"/>
                <a:gd name="T14" fmla="*/ 14 w 19"/>
                <a:gd name="T15" fmla="*/ 2 h 7"/>
                <a:gd name="T16" fmla="*/ 10 w 19"/>
                <a:gd name="T17" fmla="*/ 1 h 7"/>
                <a:gd name="T18" fmla="*/ 3 w 19"/>
                <a:gd name="T19" fmla="*/ 1 h 7"/>
                <a:gd name="T20" fmla="*/ 0 w 19"/>
                <a:gd name="T21" fmla="*/ 2 h 7"/>
                <a:gd name="T22" fmla="*/ 1 w 19"/>
                <a:gd name="T23" fmla="*/ 4 h 7"/>
                <a:gd name="T24" fmla="*/ 4 w 19"/>
                <a:gd name="T2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7">
                  <a:moveTo>
                    <a:pt x="4" y="6"/>
                  </a:moveTo>
                  <a:cubicBezTo>
                    <a:pt x="5" y="6"/>
                    <a:pt x="8" y="7"/>
                    <a:pt x="8" y="7"/>
                  </a:cubicBezTo>
                  <a:cubicBezTo>
                    <a:pt x="8" y="7"/>
                    <a:pt x="12" y="7"/>
                    <a:pt x="13" y="7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3"/>
                    <a:pt x="18" y="3"/>
                  </a:cubicBezTo>
                  <a:cubicBezTo>
                    <a:pt x="17" y="3"/>
                    <a:pt x="15" y="2"/>
                    <a:pt x="14" y="2"/>
                  </a:cubicBezTo>
                  <a:cubicBezTo>
                    <a:pt x="12" y="2"/>
                    <a:pt x="10" y="1"/>
                    <a:pt x="10" y="1"/>
                  </a:cubicBezTo>
                  <a:cubicBezTo>
                    <a:pt x="10" y="1"/>
                    <a:pt x="5" y="0"/>
                    <a:pt x="3" y="1"/>
                  </a:cubicBezTo>
                  <a:cubicBezTo>
                    <a:pt x="3" y="1"/>
                    <a:pt x="0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auto">
            <a:xfrm>
              <a:off x="9102725" y="3294063"/>
              <a:ext cx="79375" cy="41275"/>
            </a:xfrm>
            <a:custGeom>
              <a:avLst/>
              <a:gdLst>
                <a:gd name="T0" fmla="*/ 10 w 16"/>
                <a:gd name="T1" fmla="*/ 6 h 8"/>
                <a:gd name="T2" fmla="*/ 16 w 16"/>
                <a:gd name="T3" fmla="*/ 5 h 8"/>
                <a:gd name="T4" fmla="*/ 16 w 16"/>
                <a:gd name="T5" fmla="*/ 3 h 8"/>
                <a:gd name="T6" fmla="*/ 14 w 16"/>
                <a:gd name="T7" fmla="*/ 2 h 8"/>
                <a:gd name="T8" fmla="*/ 12 w 16"/>
                <a:gd name="T9" fmla="*/ 0 h 8"/>
                <a:gd name="T10" fmla="*/ 6 w 16"/>
                <a:gd name="T11" fmla="*/ 1 h 8"/>
                <a:gd name="T12" fmla="*/ 2 w 16"/>
                <a:gd name="T13" fmla="*/ 4 h 8"/>
                <a:gd name="T14" fmla="*/ 1 w 16"/>
                <a:gd name="T15" fmla="*/ 6 h 8"/>
                <a:gd name="T16" fmla="*/ 10 w 16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">
                  <a:moveTo>
                    <a:pt x="10" y="6"/>
                  </a:moveTo>
                  <a:cubicBezTo>
                    <a:pt x="12" y="6"/>
                    <a:pt x="15" y="6"/>
                    <a:pt x="16" y="5"/>
                  </a:cubicBezTo>
                  <a:cubicBezTo>
                    <a:pt x="16" y="5"/>
                    <a:pt x="16" y="3"/>
                    <a:pt x="16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2" y="0"/>
                    <a:pt x="12" y="0"/>
                  </a:cubicBezTo>
                  <a:cubicBezTo>
                    <a:pt x="11" y="0"/>
                    <a:pt x="7" y="0"/>
                    <a:pt x="6" y="1"/>
                  </a:cubicBezTo>
                  <a:cubicBezTo>
                    <a:pt x="5" y="2"/>
                    <a:pt x="3" y="3"/>
                    <a:pt x="2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0" y="8"/>
                    <a:pt x="8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8389938" y="3841750"/>
              <a:ext cx="50800" cy="215900"/>
            </a:xfrm>
            <a:custGeom>
              <a:avLst/>
              <a:gdLst>
                <a:gd name="T0" fmla="*/ 0 w 10"/>
                <a:gd name="T1" fmla="*/ 40 h 43"/>
                <a:gd name="T2" fmla="*/ 0 w 10"/>
                <a:gd name="T3" fmla="*/ 42 h 43"/>
                <a:gd name="T4" fmla="*/ 1 w 10"/>
                <a:gd name="T5" fmla="*/ 43 h 43"/>
                <a:gd name="T6" fmla="*/ 2 w 10"/>
                <a:gd name="T7" fmla="*/ 43 h 43"/>
                <a:gd name="T8" fmla="*/ 3 w 10"/>
                <a:gd name="T9" fmla="*/ 40 h 43"/>
                <a:gd name="T10" fmla="*/ 5 w 10"/>
                <a:gd name="T11" fmla="*/ 42 h 43"/>
                <a:gd name="T12" fmla="*/ 7 w 10"/>
                <a:gd name="T13" fmla="*/ 41 h 43"/>
                <a:gd name="T14" fmla="*/ 6 w 10"/>
                <a:gd name="T15" fmla="*/ 39 h 43"/>
                <a:gd name="T16" fmla="*/ 3 w 10"/>
                <a:gd name="T17" fmla="*/ 36 h 43"/>
                <a:gd name="T18" fmla="*/ 2 w 10"/>
                <a:gd name="T19" fmla="*/ 33 h 43"/>
                <a:gd name="T20" fmla="*/ 4 w 10"/>
                <a:gd name="T21" fmla="*/ 32 h 43"/>
                <a:gd name="T22" fmla="*/ 4 w 10"/>
                <a:gd name="T23" fmla="*/ 28 h 43"/>
                <a:gd name="T24" fmla="*/ 6 w 10"/>
                <a:gd name="T25" fmla="*/ 27 h 43"/>
                <a:gd name="T26" fmla="*/ 9 w 10"/>
                <a:gd name="T27" fmla="*/ 29 h 43"/>
                <a:gd name="T28" fmla="*/ 10 w 10"/>
                <a:gd name="T29" fmla="*/ 25 h 43"/>
                <a:gd name="T30" fmla="*/ 7 w 10"/>
                <a:gd name="T31" fmla="*/ 21 h 43"/>
                <a:gd name="T32" fmla="*/ 6 w 10"/>
                <a:gd name="T33" fmla="*/ 9 h 43"/>
                <a:gd name="T34" fmla="*/ 4 w 10"/>
                <a:gd name="T35" fmla="*/ 0 h 43"/>
                <a:gd name="T36" fmla="*/ 3 w 10"/>
                <a:gd name="T37" fmla="*/ 2 h 43"/>
                <a:gd name="T38" fmla="*/ 2 w 10"/>
                <a:gd name="T39" fmla="*/ 4 h 43"/>
                <a:gd name="T40" fmla="*/ 0 w 10"/>
                <a:gd name="T41" fmla="*/ 6 h 43"/>
                <a:gd name="T42" fmla="*/ 0 w 10"/>
                <a:gd name="T43" fmla="*/ 15 h 43"/>
                <a:gd name="T44" fmla="*/ 2 w 10"/>
                <a:gd name="T45" fmla="*/ 17 h 43"/>
                <a:gd name="T46" fmla="*/ 1 w 10"/>
                <a:gd name="T47" fmla="*/ 20 h 43"/>
                <a:gd name="T48" fmla="*/ 1 w 10"/>
                <a:gd name="T49" fmla="*/ 24 h 43"/>
                <a:gd name="T50" fmla="*/ 1 w 10"/>
                <a:gd name="T51" fmla="*/ 32 h 43"/>
                <a:gd name="T52" fmla="*/ 1 w 10"/>
                <a:gd name="T53" fmla="*/ 37 h 43"/>
                <a:gd name="T54" fmla="*/ 0 w 10"/>
                <a:gd name="T5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" h="43">
                  <a:moveTo>
                    <a:pt x="0" y="40"/>
                  </a:moveTo>
                  <a:cubicBezTo>
                    <a:pt x="0" y="41"/>
                    <a:pt x="0" y="42"/>
                    <a:pt x="0" y="4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0"/>
                    <a:pt x="3" y="40"/>
                  </a:cubicBezTo>
                  <a:cubicBezTo>
                    <a:pt x="4" y="40"/>
                    <a:pt x="5" y="42"/>
                    <a:pt x="5" y="42"/>
                  </a:cubicBezTo>
                  <a:cubicBezTo>
                    <a:pt x="6" y="43"/>
                    <a:pt x="7" y="41"/>
                    <a:pt x="7" y="41"/>
                  </a:cubicBezTo>
                  <a:cubicBezTo>
                    <a:pt x="7" y="41"/>
                    <a:pt x="7" y="39"/>
                    <a:pt x="6" y="39"/>
                  </a:cubicBezTo>
                  <a:cubicBezTo>
                    <a:pt x="6" y="39"/>
                    <a:pt x="3" y="36"/>
                    <a:pt x="3" y="36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29"/>
                    <a:pt x="4" y="28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10" y="26"/>
                    <a:pt x="10" y="25"/>
                  </a:cubicBezTo>
                  <a:cubicBezTo>
                    <a:pt x="10" y="25"/>
                    <a:pt x="7" y="23"/>
                    <a:pt x="7" y="21"/>
                  </a:cubicBezTo>
                  <a:cubicBezTo>
                    <a:pt x="7" y="20"/>
                    <a:pt x="6" y="13"/>
                    <a:pt x="6" y="9"/>
                  </a:cubicBezTo>
                  <a:cubicBezTo>
                    <a:pt x="6" y="4"/>
                    <a:pt x="4" y="0"/>
                    <a:pt x="4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0" y="5"/>
                    <a:pt x="0" y="6"/>
                  </a:cubicBezTo>
                  <a:cubicBezTo>
                    <a:pt x="0" y="7"/>
                    <a:pt x="0" y="14"/>
                    <a:pt x="0" y="15"/>
                  </a:cubicBezTo>
                  <a:cubicBezTo>
                    <a:pt x="1" y="15"/>
                    <a:pt x="2" y="16"/>
                    <a:pt x="2" y="17"/>
                  </a:cubicBezTo>
                  <a:cubicBezTo>
                    <a:pt x="2" y="18"/>
                    <a:pt x="1" y="19"/>
                    <a:pt x="1" y="20"/>
                  </a:cubicBezTo>
                  <a:cubicBezTo>
                    <a:pt x="0" y="20"/>
                    <a:pt x="1" y="22"/>
                    <a:pt x="1" y="24"/>
                  </a:cubicBezTo>
                  <a:cubicBezTo>
                    <a:pt x="1" y="26"/>
                    <a:pt x="2" y="29"/>
                    <a:pt x="1" y="32"/>
                  </a:cubicBezTo>
                  <a:cubicBezTo>
                    <a:pt x="1" y="34"/>
                    <a:pt x="2" y="36"/>
                    <a:pt x="1" y="37"/>
                  </a:cubicBezTo>
                  <a:cubicBezTo>
                    <a:pt x="1" y="39"/>
                    <a:pt x="0" y="39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8350250" y="4078288"/>
              <a:ext cx="114300" cy="90488"/>
            </a:xfrm>
            <a:custGeom>
              <a:avLst/>
              <a:gdLst>
                <a:gd name="T0" fmla="*/ 7 w 23"/>
                <a:gd name="T1" fmla="*/ 8 h 18"/>
                <a:gd name="T2" fmla="*/ 6 w 23"/>
                <a:gd name="T3" fmla="*/ 10 h 18"/>
                <a:gd name="T4" fmla="*/ 5 w 23"/>
                <a:gd name="T5" fmla="*/ 8 h 18"/>
                <a:gd name="T6" fmla="*/ 3 w 23"/>
                <a:gd name="T7" fmla="*/ 9 h 18"/>
                <a:gd name="T8" fmla="*/ 2 w 23"/>
                <a:gd name="T9" fmla="*/ 11 h 18"/>
                <a:gd name="T10" fmla="*/ 2 w 23"/>
                <a:gd name="T11" fmla="*/ 12 h 18"/>
                <a:gd name="T12" fmla="*/ 0 w 23"/>
                <a:gd name="T13" fmla="*/ 12 h 18"/>
                <a:gd name="T14" fmla="*/ 0 w 23"/>
                <a:gd name="T15" fmla="*/ 16 h 18"/>
                <a:gd name="T16" fmla="*/ 1 w 23"/>
                <a:gd name="T17" fmla="*/ 18 h 18"/>
                <a:gd name="T18" fmla="*/ 4 w 23"/>
                <a:gd name="T19" fmla="*/ 18 h 18"/>
                <a:gd name="T20" fmla="*/ 5 w 23"/>
                <a:gd name="T21" fmla="*/ 17 h 18"/>
                <a:gd name="T22" fmla="*/ 4 w 23"/>
                <a:gd name="T23" fmla="*/ 15 h 18"/>
                <a:gd name="T24" fmla="*/ 2 w 23"/>
                <a:gd name="T25" fmla="*/ 14 h 18"/>
                <a:gd name="T26" fmla="*/ 4 w 23"/>
                <a:gd name="T27" fmla="*/ 13 h 18"/>
                <a:gd name="T28" fmla="*/ 5 w 23"/>
                <a:gd name="T29" fmla="*/ 13 h 18"/>
                <a:gd name="T30" fmla="*/ 5 w 23"/>
                <a:gd name="T31" fmla="*/ 14 h 18"/>
                <a:gd name="T32" fmla="*/ 7 w 23"/>
                <a:gd name="T33" fmla="*/ 14 h 18"/>
                <a:gd name="T34" fmla="*/ 7 w 23"/>
                <a:gd name="T35" fmla="*/ 13 h 18"/>
                <a:gd name="T36" fmla="*/ 9 w 23"/>
                <a:gd name="T37" fmla="*/ 13 h 18"/>
                <a:gd name="T38" fmla="*/ 10 w 23"/>
                <a:gd name="T39" fmla="*/ 15 h 18"/>
                <a:gd name="T40" fmla="*/ 13 w 23"/>
                <a:gd name="T41" fmla="*/ 16 h 18"/>
                <a:gd name="T42" fmla="*/ 14 w 23"/>
                <a:gd name="T43" fmla="*/ 13 h 18"/>
                <a:gd name="T44" fmla="*/ 16 w 23"/>
                <a:gd name="T45" fmla="*/ 11 h 18"/>
                <a:gd name="T46" fmla="*/ 21 w 23"/>
                <a:gd name="T47" fmla="*/ 11 h 18"/>
                <a:gd name="T48" fmla="*/ 23 w 23"/>
                <a:gd name="T49" fmla="*/ 10 h 18"/>
                <a:gd name="T50" fmla="*/ 22 w 23"/>
                <a:gd name="T51" fmla="*/ 7 h 18"/>
                <a:gd name="T52" fmla="*/ 23 w 23"/>
                <a:gd name="T53" fmla="*/ 6 h 18"/>
                <a:gd name="T54" fmla="*/ 21 w 23"/>
                <a:gd name="T55" fmla="*/ 5 h 18"/>
                <a:gd name="T56" fmla="*/ 21 w 23"/>
                <a:gd name="T57" fmla="*/ 6 h 18"/>
                <a:gd name="T58" fmla="*/ 16 w 23"/>
                <a:gd name="T59" fmla="*/ 6 h 18"/>
                <a:gd name="T60" fmla="*/ 12 w 23"/>
                <a:gd name="T61" fmla="*/ 3 h 18"/>
                <a:gd name="T62" fmla="*/ 10 w 23"/>
                <a:gd name="T63" fmla="*/ 0 h 18"/>
                <a:gd name="T64" fmla="*/ 8 w 23"/>
                <a:gd name="T65" fmla="*/ 0 h 18"/>
                <a:gd name="T66" fmla="*/ 7 w 23"/>
                <a:gd name="T6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18">
                  <a:moveTo>
                    <a:pt x="7" y="8"/>
                  </a:moveTo>
                  <a:cubicBezTo>
                    <a:pt x="7" y="9"/>
                    <a:pt x="6" y="10"/>
                    <a:pt x="6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8174038" y="4178300"/>
              <a:ext cx="220663" cy="176213"/>
            </a:xfrm>
            <a:custGeom>
              <a:avLst/>
              <a:gdLst>
                <a:gd name="T0" fmla="*/ 73 w 139"/>
                <a:gd name="T1" fmla="*/ 57 h 111"/>
                <a:gd name="T2" fmla="*/ 67 w 139"/>
                <a:gd name="T3" fmla="*/ 70 h 111"/>
                <a:gd name="T4" fmla="*/ 60 w 139"/>
                <a:gd name="T5" fmla="*/ 79 h 111"/>
                <a:gd name="T6" fmla="*/ 25 w 139"/>
                <a:gd name="T7" fmla="*/ 82 h 111"/>
                <a:gd name="T8" fmla="*/ 10 w 139"/>
                <a:gd name="T9" fmla="*/ 95 h 111"/>
                <a:gd name="T10" fmla="*/ 0 w 139"/>
                <a:gd name="T11" fmla="*/ 98 h 111"/>
                <a:gd name="T12" fmla="*/ 3 w 139"/>
                <a:gd name="T13" fmla="*/ 101 h 111"/>
                <a:gd name="T14" fmla="*/ 13 w 139"/>
                <a:gd name="T15" fmla="*/ 101 h 111"/>
                <a:gd name="T16" fmla="*/ 25 w 139"/>
                <a:gd name="T17" fmla="*/ 98 h 111"/>
                <a:gd name="T18" fmla="*/ 32 w 139"/>
                <a:gd name="T19" fmla="*/ 95 h 111"/>
                <a:gd name="T20" fmla="*/ 48 w 139"/>
                <a:gd name="T21" fmla="*/ 92 h 111"/>
                <a:gd name="T22" fmla="*/ 60 w 139"/>
                <a:gd name="T23" fmla="*/ 89 h 111"/>
                <a:gd name="T24" fmla="*/ 60 w 139"/>
                <a:gd name="T25" fmla="*/ 92 h 111"/>
                <a:gd name="T26" fmla="*/ 54 w 139"/>
                <a:gd name="T27" fmla="*/ 101 h 111"/>
                <a:gd name="T28" fmla="*/ 57 w 139"/>
                <a:gd name="T29" fmla="*/ 108 h 111"/>
                <a:gd name="T30" fmla="*/ 63 w 139"/>
                <a:gd name="T31" fmla="*/ 111 h 111"/>
                <a:gd name="T32" fmla="*/ 70 w 139"/>
                <a:gd name="T33" fmla="*/ 101 h 111"/>
                <a:gd name="T34" fmla="*/ 73 w 139"/>
                <a:gd name="T35" fmla="*/ 92 h 111"/>
                <a:gd name="T36" fmla="*/ 101 w 139"/>
                <a:gd name="T37" fmla="*/ 92 h 111"/>
                <a:gd name="T38" fmla="*/ 101 w 139"/>
                <a:gd name="T39" fmla="*/ 85 h 111"/>
                <a:gd name="T40" fmla="*/ 108 w 139"/>
                <a:gd name="T41" fmla="*/ 82 h 111"/>
                <a:gd name="T42" fmla="*/ 111 w 139"/>
                <a:gd name="T43" fmla="*/ 85 h 111"/>
                <a:gd name="T44" fmla="*/ 114 w 139"/>
                <a:gd name="T45" fmla="*/ 89 h 111"/>
                <a:gd name="T46" fmla="*/ 120 w 139"/>
                <a:gd name="T47" fmla="*/ 82 h 111"/>
                <a:gd name="T48" fmla="*/ 120 w 139"/>
                <a:gd name="T49" fmla="*/ 63 h 111"/>
                <a:gd name="T50" fmla="*/ 127 w 139"/>
                <a:gd name="T51" fmla="*/ 57 h 111"/>
                <a:gd name="T52" fmla="*/ 127 w 139"/>
                <a:gd name="T53" fmla="*/ 41 h 111"/>
                <a:gd name="T54" fmla="*/ 136 w 139"/>
                <a:gd name="T55" fmla="*/ 25 h 111"/>
                <a:gd name="T56" fmla="*/ 139 w 139"/>
                <a:gd name="T57" fmla="*/ 16 h 111"/>
                <a:gd name="T58" fmla="*/ 136 w 139"/>
                <a:gd name="T59" fmla="*/ 10 h 111"/>
                <a:gd name="T60" fmla="*/ 130 w 139"/>
                <a:gd name="T61" fmla="*/ 0 h 111"/>
                <a:gd name="T62" fmla="*/ 114 w 139"/>
                <a:gd name="T63" fmla="*/ 3 h 111"/>
                <a:gd name="T64" fmla="*/ 114 w 139"/>
                <a:gd name="T65" fmla="*/ 16 h 111"/>
                <a:gd name="T66" fmla="*/ 117 w 139"/>
                <a:gd name="T67" fmla="*/ 19 h 111"/>
                <a:gd name="T68" fmla="*/ 114 w 139"/>
                <a:gd name="T69" fmla="*/ 32 h 111"/>
                <a:gd name="T70" fmla="*/ 98 w 139"/>
                <a:gd name="T71" fmla="*/ 54 h 111"/>
                <a:gd name="T72" fmla="*/ 86 w 139"/>
                <a:gd name="T73" fmla="*/ 60 h 111"/>
                <a:gd name="T74" fmla="*/ 79 w 139"/>
                <a:gd name="T75" fmla="*/ 60 h 111"/>
                <a:gd name="T76" fmla="*/ 79 w 139"/>
                <a:gd name="T77" fmla="*/ 54 h 111"/>
                <a:gd name="T78" fmla="*/ 73 w 139"/>
                <a:gd name="T79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" h="111">
                  <a:moveTo>
                    <a:pt x="73" y="57"/>
                  </a:moveTo>
                  <a:lnTo>
                    <a:pt x="67" y="70"/>
                  </a:lnTo>
                  <a:lnTo>
                    <a:pt x="60" y="79"/>
                  </a:lnTo>
                  <a:lnTo>
                    <a:pt x="25" y="82"/>
                  </a:lnTo>
                  <a:lnTo>
                    <a:pt x="10" y="95"/>
                  </a:lnTo>
                  <a:lnTo>
                    <a:pt x="0" y="98"/>
                  </a:lnTo>
                  <a:lnTo>
                    <a:pt x="3" y="101"/>
                  </a:lnTo>
                  <a:lnTo>
                    <a:pt x="13" y="101"/>
                  </a:lnTo>
                  <a:lnTo>
                    <a:pt x="25" y="98"/>
                  </a:lnTo>
                  <a:lnTo>
                    <a:pt x="32" y="95"/>
                  </a:lnTo>
                  <a:lnTo>
                    <a:pt x="48" y="92"/>
                  </a:lnTo>
                  <a:lnTo>
                    <a:pt x="60" y="89"/>
                  </a:lnTo>
                  <a:lnTo>
                    <a:pt x="60" y="92"/>
                  </a:lnTo>
                  <a:lnTo>
                    <a:pt x="54" y="101"/>
                  </a:lnTo>
                  <a:lnTo>
                    <a:pt x="57" y="108"/>
                  </a:lnTo>
                  <a:lnTo>
                    <a:pt x="63" y="111"/>
                  </a:lnTo>
                  <a:lnTo>
                    <a:pt x="70" y="101"/>
                  </a:lnTo>
                  <a:lnTo>
                    <a:pt x="73" y="92"/>
                  </a:lnTo>
                  <a:lnTo>
                    <a:pt x="101" y="92"/>
                  </a:lnTo>
                  <a:lnTo>
                    <a:pt x="101" y="85"/>
                  </a:lnTo>
                  <a:lnTo>
                    <a:pt x="108" y="82"/>
                  </a:lnTo>
                  <a:lnTo>
                    <a:pt x="111" y="85"/>
                  </a:lnTo>
                  <a:lnTo>
                    <a:pt x="114" y="89"/>
                  </a:lnTo>
                  <a:lnTo>
                    <a:pt x="120" y="82"/>
                  </a:lnTo>
                  <a:lnTo>
                    <a:pt x="120" y="63"/>
                  </a:lnTo>
                  <a:lnTo>
                    <a:pt x="127" y="57"/>
                  </a:lnTo>
                  <a:lnTo>
                    <a:pt x="127" y="41"/>
                  </a:lnTo>
                  <a:lnTo>
                    <a:pt x="136" y="25"/>
                  </a:lnTo>
                  <a:lnTo>
                    <a:pt x="139" y="16"/>
                  </a:lnTo>
                  <a:lnTo>
                    <a:pt x="136" y="10"/>
                  </a:lnTo>
                  <a:lnTo>
                    <a:pt x="130" y="0"/>
                  </a:lnTo>
                  <a:lnTo>
                    <a:pt x="114" y="3"/>
                  </a:lnTo>
                  <a:lnTo>
                    <a:pt x="114" y="16"/>
                  </a:lnTo>
                  <a:lnTo>
                    <a:pt x="117" y="19"/>
                  </a:lnTo>
                  <a:lnTo>
                    <a:pt x="114" y="32"/>
                  </a:lnTo>
                  <a:lnTo>
                    <a:pt x="98" y="54"/>
                  </a:lnTo>
                  <a:lnTo>
                    <a:pt x="86" y="60"/>
                  </a:lnTo>
                  <a:lnTo>
                    <a:pt x="79" y="60"/>
                  </a:lnTo>
                  <a:lnTo>
                    <a:pt x="79" y="54"/>
                  </a:lnTo>
                  <a:lnTo>
                    <a:pt x="7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0"/>
            <p:cNvSpPr>
              <a:spLocks/>
            </p:cNvSpPr>
            <p:nvPr/>
          </p:nvSpPr>
          <p:spPr bwMode="auto">
            <a:xfrm>
              <a:off x="8148638" y="4343400"/>
              <a:ext cx="50800" cy="66675"/>
            </a:xfrm>
            <a:custGeom>
              <a:avLst/>
              <a:gdLst>
                <a:gd name="T0" fmla="*/ 0 w 32"/>
                <a:gd name="T1" fmla="*/ 10 h 42"/>
                <a:gd name="T2" fmla="*/ 7 w 32"/>
                <a:gd name="T3" fmla="*/ 13 h 42"/>
                <a:gd name="T4" fmla="*/ 13 w 32"/>
                <a:gd name="T5" fmla="*/ 10 h 42"/>
                <a:gd name="T6" fmla="*/ 16 w 32"/>
                <a:gd name="T7" fmla="*/ 16 h 42"/>
                <a:gd name="T8" fmla="*/ 10 w 32"/>
                <a:gd name="T9" fmla="*/ 23 h 42"/>
                <a:gd name="T10" fmla="*/ 10 w 32"/>
                <a:gd name="T11" fmla="*/ 29 h 42"/>
                <a:gd name="T12" fmla="*/ 13 w 32"/>
                <a:gd name="T13" fmla="*/ 32 h 42"/>
                <a:gd name="T14" fmla="*/ 13 w 32"/>
                <a:gd name="T15" fmla="*/ 38 h 42"/>
                <a:gd name="T16" fmla="*/ 23 w 32"/>
                <a:gd name="T17" fmla="*/ 42 h 42"/>
                <a:gd name="T18" fmla="*/ 26 w 32"/>
                <a:gd name="T19" fmla="*/ 35 h 42"/>
                <a:gd name="T20" fmla="*/ 26 w 32"/>
                <a:gd name="T21" fmla="*/ 19 h 42"/>
                <a:gd name="T22" fmla="*/ 29 w 32"/>
                <a:gd name="T23" fmla="*/ 19 h 42"/>
                <a:gd name="T24" fmla="*/ 32 w 32"/>
                <a:gd name="T25" fmla="*/ 10 h 42"/>
                <a:gd name="T26" fmla="*/ 23 w 32"/>
                <a:gd name="T27" fmla="*/ 4 h 42"/>
                <a:gd name="T28" fmla="*/ 13 w 32"/>
                <a:gd name="T29" fmla="*/ 0 h 42"/>
                <a:gd name="T30" fmla="*/ 0 w 32"/>
                <a:gd name="T31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42">
                  <a:moveTo>
                    <a:pt x="0" y="10"/>
                  </a:moveTo>
                  <a:lnTo>
                    <a:pt x="7" y="13"/>
                  </a:lnTo>
                  <a:lnTo>
                    <a:pt x="13" y="10"/>
                  </a:lnTo>
                  <a:lnTo>
                    <a:pt x="16" y="16"/>
                  </a:lnTo>
                  <a:lnTo>
                    <a:pt x="10" y="23"/>
                  </a:lnTo>
                  <a:lnTo>
                    <a:pt x="10" y="29"/>
                  </a:lnTo>
                  <a:lnTo>
                    <a:pt x="13" y="32"/>
                  </a:lnTo>
                  <a:lnTo>
                    <a:pt x="13" y="38"/>
                  </a:lnTo>
                  <a:lnTo>
                    <a:pt x="23" y="42"/>
                  </a:lnTo>
                  <a:lnTo>
                    <a:pt x="26" y="35"/>
                  </a:lnTo>
                  <a:lnTo>
                    <a:pt x="26" y="19"/>
                  </a:lnTo>
                  <a:lnTo>
                    <a:pt x="29" y="19"/>
                  </a:lnTo>
                  <a:lnTo>
                    <a:pt x="32" y="10"/>
                  </a:lnTo>
                  <a:lnTo>
                    <a:pt x="23" y="4"/>
                  </a:lnTo>
                  <a:lnTo>
                    <a:pt x="13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8204200" y="4333875"/>
              <a:ext cx="46038" cy="34925"/>
            </a:xfrm>
            <a:custGeom>
              <a:avLst/>
              <a:gdLst>
                <a:gd name="T0" fmla="*/ 6 w 29"/>
                <a:gd name="T1" fmla="*/ 22 h 22"/>
                <a:gd name="T2" fmla="*/ 13 w 29"/>
                <a:gd name="T3" fmla="*/ 19 h 22"/>
                <a:gd name="T4" fmla="*/ 13 w 29"/>
                <a:gd name="T5" fmla="*/ 13 h 22"/>
                <a:gd name="T6" fmla="*/ 25 w 29"/>
                <a:gd name="T7" fmla="*/ 13 h 22"/>
                <a:gd name="T8" fmla="*/ 29 w 29"/>
                <a:gd name="T9" fmla="*/ 6 h 22"/>
                <a:gd name="T10" fmla="*/ 29 w 29"/>
                <a:gd name="T11" fmla="*/ 3 h 22"/>
                <a:gd name="T12" fmla="*/ 22 w 29"/>
                <a:gd name="T13" fmla="*/ 0 h 22"/>
                <a:gd name="T14" fmla="*/ 16 w 29"/>
                <a:gd name="T15" fmla="*/ 6 h 22"/>
                <a:gd name="T16" fmla="*/ 13 w 29"/>
                <a:gd name="T17" fmla="*/ 6 h 22"/>
                <a:gd name="T18" fmla="*/ 6 w 29"/>
                <a:gd name="T19" fmla="*/ 6 h 22"/>
                <a:gd name="T20" fmla="*/ 0 w 29"/>
                <a:gd name="T21" fmla="*/ 13 h 22"/>
                <a:gd name="T22" fmla="*/ 3 w 29"/>
                <a:gd name="T23" fmla="*/ 16 h 22"/>
                <a:gd name="T24" fmla="*/ 3 w 29"/>
                <a:gd name="T25" fmla="*/ 19 h 22"/>
                <a:gd name="T26" fmla="*/ 6 w 29"/>
                <a:gd name="T2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2">
                  <a:moveTo>
                    <a:pt x="6" y="22"/>
                  </a:moveTo>
                  <a:lnTo>
                    <a:pt x="13" y="19"/>
                  </a:lnTo>
                  <a:lnTo>
                    <a:pt x="13" y="13"/>
                  </a:lnTo>
                  <a:lnTo>
                    <a:pt x="25" y="13"/>
                  </a:lnTo>
                  <a:lnTo>
                    <a:pt x="29" y="6"/>
                  </a:lnTo>
                  <a:lnTo>
                    <a:pt x="29" y="3"/>
                  </a:lnTo>
                  <a:lnTo>
                    <a:pt x="22" y="0"/>
                  </a:lnTo>
                  <a:lnTo>
                    <a:pt x="16" y="6"/>
                  </a:lnTo>
                  <a:lnTo>
                    <a:pt x="13" y="6"/>
                  </a:lnTo>
                  <a:lnTo>
                    <a:pt x="6" y="6"/>
                  </a:lnTo>
                  <a:lnTo>
                    <a:pt x="0" y="13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7743825" y="4635500"/>
              <a:ext cx="44450" cy="39688"/>
            </a:xfrm>
            <a:custGeom>
              <a:avLst/>
              <a:gdLst>
                <a:gd name="T0" fmla="*/ 19 w 28"/>
                <a:gd name="T1" fmla="*/ 22 h 25"/>
                <a:gd name="T2" fmla="*/ 25 w 28"/>
                <a:gd name="T3" fmla="*/ 22 h 25"/>
                <a:gd name="T4" fmla="*/ 25 w 28"/>
                <a:gd name="T5" fmla="*/ 13 h 25"/>
                <a:gd name="T6" fmla="*/ 28 w 28"/>
                <a:gd name="T7" fmla="*/ 9 h 25"/>
                <a:gd name="T8" fmla="*/ 28 w 28"/>
                <a:gd name="T9" fmla="*/ 6 h 25"/>
                <a:gd name="T10" fmla="*/ 25 w 28"/>
                <a:gd name="T11" fmla="*/ 3 h 25"/>
                <a:gd name="T12" fmla="*/ 12 w 28"/>
                <a:gd name="T13" fmla="*/ 0 h 25"/>
                <a:gd name="T14" fmla="*/ 9 w 28"/>
                <a:gd name="T15" fmla="*/ 6 h 25"/>
                <a:gd name="T16" fmla="*/ 0 w 28"/>
                <a:gd name="T17" fmla="*/ 9 h 25"/>
                <a:gd name="T18" fmla="*/ 0 w 28"/>
                <a:gd name="T19" fmla="*/ 19 h 25"/>
                <a:gd name="T20" fmla="*/ 3 w 28"/>
                <a:gd name="T21" fmla="*/ 25 h 25"/>
                <a:gd name="T22" fmla="*/ 12 w 28"/>
                <a:gd name="T23" fmla="*/ 25 h 25"/>
                <a:gd name="T24" fmla="*/ 15 w 28"/>
                <a:gd name="T25" fmla="*/ 25 h 25"/>
                <a:gd name="T26" fmla="*/ 19 w 28"/>
                <a:gd name="T2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5">
                  <a:moveTo>
                    <a:pt x="19" y="22"/>
                  </a:moveTo>
                  <a:lnTo>
                    <a:pt x="25" y="22"/>
                  </a:lnTo>
                  <a:lnTo>
                    <a:pt x="25" y="13"/>
                  </a:lnTo>
                  <a:lnTo>
                    <a:pt x="28" y="9"/>
                  </a:lnTo>
                  <a:lnTo>
                    <a:pt x="28" y="6"/>
                  </a:lnTo>
                  <a:lnTo>
                    <a:pt x="25" y="3"/>
                  </a:lnTo>
                  <a:lnTo>
                    <a:pt x="12" y="0"/>
                  </a:lnTo>
                  <a:lnTo>
                    <a:pt x="9" y="6"/>
                  </a:lnTo>
                  <a:lnTo>
                    <a:pt x="0" y="9"/>
                  </a:lnTo>
                  <a:lnTo>
                    <a:pt x="0" y="19"/>
                  </a:lnTo>
                  <a:lnTo>
                    <a:pt x="3" y="25"/>
                  </a:lnTo>
                  <a:lnTo>
                    <a:pt x="12" y="25"/>
                  </a:lnTo>
                  <a:lnTo>
                    <a:pt x="15" y="25"/>
                  </a:lnTo>
                  <a:lnTo>
                    <a:pt x="1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auto">
            <a:xfrm>
              <a:off x="7964488" y="4529138"/>
              <a:ext cx="39688" cy="71438"/>
            </a:xfrm>
            <a:custGeom>
              <a:avLst/>
              <a:gdLst>
                <a:gd name="T0" fmla="*/ 9 w 25"/>
                <a:gd name="T1" fmla="*/ 45 h 45"/>
                <a:gd name="T2" fmla="*/ 15 w 25"/>
                <a:gd name="T3" fmla="*/ 38 h 45"/>
                <a:gd name="T4" fmla="*/ 22 w 25"/>
                <a:gd name="T5" fmla="*/ 19 h 45"/>
                <a:gd name="T6" fmla="*/ 22 w 25"/>
                <a:gd name="T7" fmla="*/ 13 h 45"/>
                <a:gd name="T8" fmla="*/ 25 w 25"/>
                <a:gd name="T9" fmla="*/ 7 h 45"/>
                <a:gd name="T10" fmla="*/ 19 w 25"/>
                <a:gd name="T11" fmla="*/ 0 h 45"/>
                <a:gd name="T12" fmla="*/ 15 w 25"/>
                <a:gd name="T13" fmla="*/ 0 h 45"/>
                <a:gd name="T14" fmla="*/ 3 w 25"/>
                <a:gd name="T15" fmla="*/ 16 h 45"/>
                <a:gd name="T16" fmla="*/ 0 w 25"/>
                <a:gd name="T17" fmla="*/ 23 h 45"/>
                <a:gd name="T18" fmla="*/ 3 w 25"/>
                <a:gd name="T19" fmla="*/ 32 h 45"/>
                <a:gd name="T20" fmla="*/ 6 w 25"/>
                <a:gd name="T21" fmla="*/ 42 h 45"/>
                <a:gd name="T22" fmla="*/ 9 w 25"/>
                <a:gd name="T2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5">
                  <a:moveTo>
                    <a:pt x="9" y="45"/>
                  </a:moveTo>
                  <a:lnTo>
                    <a:pt x="15" y="38"/>
                  </a:lnTo>
                  <a:lnTo>
                    <a:pt x="22" y="19"/>
                  </a:lnTo>
                  <a:lnTo>
                    <a:pt x="22" y="13"/>
                  </a:lnTo>
                  <a:lnTo>
                    <a:pt x="25" y="7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3" y="16"/>
                  </a:lnTo>
                  <a:lnTo>
                    <a:pt x="0" y="23"/>
                  </a:lnTo>
                  <a:lnTo>
                    <a:pt x="3" y="32"/>
                  </a:lnTo>
                  <a:lnTo>
                    <a:pt x="6" y="42"/>
                  </a:lnTo>
                  <a:lnTo>
                    <a:pt x="9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auto">
            <a:xfrm>
              <a:off x="7964488" y="4670425"/>
              <a:ext cx="84138" cy="120650"/>
            </a:xfrm>
            <a:custGeom>
              <a:avLst/>
              <a:gdLst>
                <a:gd name="T0" fmla="*/ 0 w 53"/>
                <a:gd name="T1" fmla="*/ 44 h 76"/>
                <a:gd name="T2" fmla="*/ 9 w 53"/>
                <a:gd name="T3" fmla="*/ 51 h 76"/>
                <a:gd name="T4" fmla="*/ 9 w 53"/>
                <a:gd name="T5" fmla="*/ 60 h 76"/>
                <a:gd name="T6" fmla="*/ 15 w 53"/>
                <a:gd name="T7" fmla="*/ 60 h 76"/>
                <a:gd name="T8" fmla="*/ 22 w 53"/>
                <a:gd name="T9" fmla="*/ 60 h 76"/>
                <a:gd name="T10" fmla="*/ 28 w 53"/>
                <a:gd name="T11" fmla="*/ 63 h 76"/>
                <a:gd name="T12" fmla="*/ 37 w 53"/>
                <a:gd name="T13" fmla="*/ 63 h 76"/>
                <a:gd name="T14" fmla="*/ 41 w 53"/>
                <a:gd name="T15" fmla="*/ 70 h 76"/>
                <a:gd name="T16" fmla="*/ 47 w 53"/>
                <a:gd name="T17" fmla="*/ 76 h 76"/>
                <a:gd name="T18" fmla="*/ 53 w 53"/>
                <a:gd name="T19" fmla="*/ 76 h 76"/>
                <a:gd name="T20" fmla="*/ 53 w 53"/>
                <a:gd name="T21" fmla="*/ 70 h 76"/>
                <a:gd name="T22" fmla="*/ 47 w 53"/>
                <a:gd name="T23" fmla="*/ 66 h 76"/>
                <a:gd name="T24" fmla="*/ 47 w 53"/>
                <a:gd name="T25" fmla="*/ 57 h 76"/>
                <a:gd name="T26" fmla="*/ 31 w 53"/>
                <a:gd name="T27" fmla="*/ 54 h 76"/>
                <a:gd name="T28" fmla="*/ 22 w 53"/>
                <a:gd name="T29" fmla="*/ 54 h 76"/>
                <a:gd name="T30" fmla="*/ 19 w 53"/>
                <a:gd name="T31" fmla="*/ 47 h 76"/>
                <a:gd name="T32" fmla="*/ 19 w 53"/>
                <a:gd name="T33" fmla="*/ 35 h 76"/>
                <a:gd name="T34" fmla="*/ 25 w 53"/>
                <a:gd name="T35" fmla="*/ 32 h 76"/>
                <a:gd name="T36" fmla="*/ 28 w 53"/>
                <a:gd name="T37" fmla="*/ 22 h 76"/>
                <a:gd name="T38" fmla="*/ 28 w 53"/>
                <a:gd name="T39" fmla="*/ 3 h 76"/>
                <a:gd name="T40" fmla="*/ 19 w 53"/>
                <a:gd name="T41" fmla="*/ 0 h 76"/>
                <a:gd name="T42" fmla="*/ 6 w 53"/>
                <a:gd name="T43" fmla="*/ 3 h 76"/>
                <a:gd name="T44" fmla="*/ 6 w 53"/>
                <a:gd name="T45" fmla="*/ 25 h 76"/>
                <a:gd name="T46" fmla="*/ 0 w 53"/>
                <a:gd name="T47" fmla="*/ 29 h 76"/>
                <a:gd name="T48" fmla="*/ 0 w 53"/>
                <a:gd name="T49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76">
                  <a:moveTo>
                    <a:pt x="0" y="44"/>
                  </a:moveTo>
                  <a:lnTo>
                    <a:pt x="9" y="51"/>
                  </a:lnTo>
                  <a:lnTo>
                    <a:pt x="9" y="60"/>
                  </a:lnTo>
                  <a:lnTo>
                    <a:pt x="15" y="60"/>
                  </a:lnTo>
                  <a:lnTo>
                    <a:pt x="22" y="60"/>
                  </a:lnTo>
                  <a:lnTo>
                    <a:pt x="28" y="63"/>
                  </a:lnTo>
                  <a:lnTo>
                    <a:pt x="37" y="63"/>
                  </a:lnTo>
                  <a:lnTo>
                    <a:pt x="41" y="70"/>
                  </a:lnTo>
                  <a:lnTo>
                    <a:pt x="47" y="76"/>
                  </a:lnTo>
                  <a:lnTo>
                    <a:pt x="53" y="76"/>
                  </a:lnTo>
                  <a:lnTo>
                    <a:pt x="53" y="70"/>
                  </a:lnTo>
                  <a:lnTo>
                    <a:pt x="47" y="66"/>
                  </a:lnTo>
                  <a:lnTo>
                    <a:pt x="47" y="57"/>
                  </a:lnTo>
                  <a:lnTo>
                    <a:pt x="31" y="54"/>
                  </a:lnTo>
                  <a:lnTo>
                    <a:pt x="22" y="54"/>
                  </a:lnTo>
                  <a:lnTo>
                    <a:pt x="19" y="47"/>
                  </a:lnTo>
                  <a:lnTo>
                    <a:pt x="19" y="35"/>
                  </a:lnTo>
                  <a:lnTo>
                    <a:pt x="25" y="32"/>
                  </a:lnTo>
                  <a:lnTo>
                    <a:pt x="28" y="22"/>
                  </a:lnTo>
                  <a:lnTo>
                    <a:pt x="28" y="3"/>
                  </a:lnTo>
                  <a:lnTo>
                    <a:pt x="19" y="0"/>
                  </a:lnTo>
                  <a:lnTo>
                    <a:pt x="6" y="3"/>
                  </a:lnTo>
                  <a:lnTo>
                    <a:pt x="6" y="25"/>
                  </a:lnTo>
                  <a:lnTo>
                    <a:pt x="0" y="29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7969250" y="4770438"/>
              <a:ext cx="25400" cy="30163"/>
            </a:xfrm>
            <a:custGeom>
              <a:avLst/>
              <a:gdLst>
                <a:gd name="T0" fmla="*/ 16 w 16"/>
                <a:gd name="T1" fmla="*/ 19 h 19"/>
                <a:gd name="T2" fmla="*/ 16 w 16"/>
                <a:gd name="T3" fmla="*/ 7 h 19"/>
                <a:gd name="T4" fmla="*/ 6 w 16"/>
                <a:gd name="T5" fmla="*/ 0 h 19"/>
                <a:gd name="T6" fmla="*/ 0 w 16"/>
                <a:gd name="T7" fmla="*/ 3 h 19"/>
                <a:gd name="T8" fmla="*/ 3 w 16"/>
                <a:gd name="T9" fmla="*/ 10 h 19"/>
                <a:gd name="T10" fmla="*/ 9 w 16"/>
                <a:gd name="T11" fmla="*/ 19 h 19"/>
                <a:gd name="T12" fmla="*/ 16 w 16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16" y="7"/>
                  </a:lnTo>
                  <a:lnTo>
                    <a:pt x="6" y="0"/>
                  </a:lnTo>
                  <a:lnTo>
                    <a:pt x="0" y="3"/>
                  </a:lnTo>
                  <a:lnTo>
                    <a:pt x="3" y="10"/>
                  </a:lnTo>
                  <a:lnTo>
                    <a:pt x="9" y="19"/>
                  </a:lnTo>
                  <a:lnTo>
                    <a:pt x="1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auto">
            <a:xfrm>
              <a:off x="8048625" y="4791075"/>
              <a:ext cx="25400" cy="50800"/>
            </a:xfrm>
            <a:custGeom>
              <a:avLst/>
              <a:gdLst>
                <a:gd name="T0" fmla="*/ 16 w 16"/>
                <a:gd name="T1" fmla="*/ 6 h 32"/>
                <a:gd name="T2" fmla="*/ 10 w 16"/>
                <a:gd name="T3" fmla="*/ 0 h 32"/>
                <a:gd name="T4" fmla="*/ 0 w 16"/>
                <a:gd name="T5" fmla="*/ 3 h 32"/>
                <a:gd name="T6" fmla="*/ 0 w 16"/>
                <a:gd name="T7" fmla="*/ 6 h 32"/>
                <a:gd name="T8" fmla="*/ 7 w 16"/>
                <a:gd name="T9" fmla="*/ 13 h 32"/>
                <a:gd name="T10" fmla="*/ 7 w 16"/>
                <a:gd name="T11" fmla="*/ 16 h 32"/>
                <a:gd name="T12" fmla="*/ 3 w 16"/>
                <a:gd name="T13" fmla="*/ 19 h 32"/>
                <a:gd name="T14" fmla="*/ 3 w 16"/>
                <a:gd name="T15" fmla="*/ 28 h 32"/>
                <a:gd name="T16" fmla="*/ 10 w 16"/>
                <a:gd name="T17" fmla="*/ 32 h 32"/>
                <a:gd name="T18" fmla="*/ 10 w 16"/>
                <a:gd name="T19" fmla="*/ 32 h 32"/>
                <a:gd name="T20" fmla="*/ 10 w 16"/>
                <a:gd name="T21" fmla="*/ 19 h 32"/>
                <a:gd name="T22" fmla="*/ 16 w 16"/>
                <a:gd name="T23" fmla="*/ 19 h 32"/>
                <a:gd name="T24" fmla="*/ 16 w 16"/>
                <a:gd name="T25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32">
                  <a:moveTo>
                    <a:pt x="16" y="6"/>
                  </a:moveTo>
                  <a:lnTo>
                    <a:pt x="1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7" y="13"/>
                  </a:lnTo>
                  <a:lnTo>
                    <a:pt x="7" y="16"/>
                  </a:lnTo>
                  <a:lnTo>
                    <a:pt x="3" y="19"/>
                  </a:lnTo>
                  <a:lnTo>
                    <a:pt x="3" y="28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19"/>
                  </a:lnTo>
                  <a:lnTo>
                    <a:pt x="16" y="19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auto">
            <a:xfrm>
              <a:off x="7999413" y="4805363"/>
              <a:ext cx="30163" cy="30163"/>
            </a:xfrm>
            <a:custGeom>
              <a:avLst/>
              <a:gdLst>
                <a:gd name="T0" fmla="*/ 3 w 19"/>
                <a:gd name="T1" fmla="*/ 4 h 19"/>
                <a:gd name="T2" fmla="*/ 0 w 19"/>
                <a:gd name="T3" fmla="*/ 10 h 19"/>
                <a:gd name="T4" fmla="*/ 3 w 19"/>
                <a:gd name="T5" fmla="*/ 19 h 19"/>
                <a:gd name="T6" fmla="*/ 9 w 19"/>
                <a:gd name="T7" fmla="*/ 16 h 19"/>
                <a:gd name="T8" fmla="*/ 12 w 19"/>
                <a:gd name="T9" fmla="*/ 13 h 19"/>
                <a:gd name="T10" fmla="*/ 19 w 19"/>
                <a:gd name="T11" fmla="*/ 10 h 19"/>
                <a:gd name="T12" fmla="*/ 19 w 19"/>
                <a:gd name="T13" fmla="*/ 4 h 19"/>
                <a:gd name="T14" fmla="*/ 12 w 19"/>
                <a:gd name="T15" fmla="*/ 0 h 19"/>
                <a:gd name="T16" fmla="*/ 3 w 1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3" y="4"/>
                  </a:moveTo>
                  <a:lnTo>
                    <a:pt x="0" y="10"/>
                  </a:lnTo>
                  <a:lnTo>
                    <a:pt x="3" y="19"/>
                  </a:lnTo>
                  <a:lnTo>
                    <a:pt x="9" y="16"/>
                  </a:lnTo>
                  <a:lnTo>
                    <a:pt x="12" y="13"/>
                  </a:lnTo>
                  <a:lnTo>
                    <a:pt x="19" y="10"/>
                  </a:lnTo>
                  <a:lnTo>
                    <a:pt x="19" y="4"/>
                  </a:lnTo>
                  <a:lnTo>
                    <a:pt x="12" y="0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8"/>
            <p:cNvSpPr>
              <a:spLocks/>
            </p:cNvSpPr>
            <p:nvPr/>
          </p:nvSpPr>
          <p:spPr bwMode="auto">
            <a:xfrm>
              <a:off x="8013700" y="4826000"/>
              <a:ext cx="30163" cy="34925"/>
            </a:xfrm>
            <a:custGeom>
              <a:avLst/>
              <a:gdLst>
                <a:gd name="T0" fmla="*/ 16 w 19"/>
                <a:gd name="T1" fmla="*/ 10 h 22"/>
                <a:gd name="T2" fmla="*/ 19 w 19"/>
                <a:gd name="T3" fmla="*/ 6 h 22"/>
                <a:gd name="T4" fmla="*/ 16 w 19"/>
                <a:gd name="T5" fmla="*/ 3 h 22"/>
                <a:gd name="T6" fmla="*/ 13 w 19"/>
                <a:gd name="T7" fmla="*/ 0 h 22"/>
                <a:gd name="T8" fmla="*/ 6 w 19"/>
                <a:gd name="T9" fmla="*/ 3 h 22"/>
                <a:gd name="T10" fmla="*/ 6 w 19"/>
                <a:gd name="T11" fmla="*/ 6 h 22"/>
                <a:gd name="T12" fmla="*/ 0 w 19"/>
                <a:gd name="T13" fmla="*/ 10 h 22"/>
                <a:gd name="T14" fmla="*/ 0 w 19"/>
                <a:gd name="T15" fmla="*/ 16 h 22"/>
                <a:gd name="T16" fmla="*/ 3 w 19"/>
                <a:gd name="T17" fmla="*/ 22 h 22"/>
                <a:gd name="T18" fmla="*/ 10 w 19"/>
                <a:gd name="T19" fmla="*/ 22 h 22"/>
                <a:gd name="T20" fmla="*/ 10 w 19"/>
                <a:gd name="T21" fmla="*/ 16 h 22"/>
                <a:gd name="T22" fmla="*/ 10 w 19"/>
                <a:gd name="T23" fmla="*/ 13 h 22"/>
                <a:gd name="T24" fmla="*/ 16 w 19"/>
                <a:gd name="T25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16" y="10"/>
                  </a:moveTo>
                  <a:lnTo>
                    <a:pt x="19" y="6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6" y="3"/>
                  </a:lnTo>
                  <a:lnTo>
                    <a:pt x="6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3" y="22"/>
                  </a:lnTo>
                  <a:lnTo>
                    <a:pt x="10" y="22"/>
                  </a:lnTo>
                  <a:lnTo>
                    <a:pt x="10" y="16"/>
                  </a:lnTo>
                  <a:lnTo>
                    <a:pt x="10" y="13"/>
                  </a:lnTo>
                  <a:lnTo>
                    <a:pt x="1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9"/>
            <p:cNvSpPr>
              <a:spLocks/>
            </p:cNvSpPr>
            <p:nvPr/>
          </p:nvSpPr>
          <p:spPr bwMode="auto">
            <a:xfrm>
              <a:off x="7999413" y="4851400"/>
              <a:ext cx="95250" cy="74613"/>
            </a:xfrm>
            <a:custGeom>
              <a:avLst/>
              <a:gdLst>
                <a:gd name="T0" fmla="*/ 25 w 60"/>
                <a:gd name="T1" fmla="*/ 13 h 47"/>
                <a:gd name="T2" fmla="*/ 22 w 60"/>
                <a:gd name="T3" fmla="*/ 9 h 47"/>
                <a:gd name="T4" fmla="*/ 15 w 60"/>
                <a:gd name="T5" fmla="*/ 16 h 47"/>
                <a:gd name="T6" fmla="*/ 9 w 60"/>
                <a:gd name="T7" fmla="*/ 19 h 47"/>
                <a:gd name="T8" fmla="*/ 3 w 60"/>
                <a:gd name="T9" fmla="*/ 19 h 47"/>
                <a:gd name="T10" fmla="*/ 0 w 60"/>
                <a:gd name="T11" fmla="*/ 28 h 47"/>
                <a:gd name="T12" fmla="*/ 3 w 60"/>
                <a:gd name="T13" fmla="*/ 35 h 47"/>
                <a:gd name="T14" fmla="*/ 6 w 60"/>
                <a:gd name="T15" fmla="*/ 41 h 47"/>
                <a:gd name="T16" fmla="*/ 9 w 60"/>
                <a:gd name="T17" fmla="*/ 32 h 47"/>
                <a:gd name="T18" fmla="*/ 9 w 60"/>
                <a:gd name="T19" fmla="*/ 25 h 47"/>
                <a:gd name="T20" fmla="*/ 19 w 60"/>
                <a:gd name="T21" fmla="*/ 25 h 47"/>
                <a:gd name="T22" fmla="*/ 25 w 60"/>
                <a:gd name="T23" fmla="*/ 22 h 47"/>
                <a:gd name="T24" fmla="*/ 31 w 60"/>
                <a:gd name="T25" fmla="*/ 25 h 47"/>
                <a:gd name="T26" fmla="*/ 25 w 60"/>
                <a:gd name="T27" fmla="*/ 35 h 47"/>
                <a:gd name="T28" fmla="*/ 31 w 60"/>
                <a:gd name="T29" fmla="*/ 44 h 47"/>
                <a:gd name="T30" fmla="*/ 38 w 60"/>
                <a:gd name="T31" fmla="*/ 47 h 47"/>
                <a:gd name="T32" fmla="*/ 44 w 60"/>
                <a:gd name="T33" fmla="*/ 41 h 47"/>
                <a:gd name="T34" fmla="*/ 44 w 60"/>
                <a:gd name="T35" fmla="*/ 32 h 47"/>
                <a:gd name="T36" fmla="*/ 47 w 60"/>
                <a:gd name="T37" fmla="*/ 28 h 47"/>
                <a:gd name="T38" fmla="*/ 53 w 60"/>
                <a:gd name="T39" fmla="*/ 35 h 47"/>
                <a:gd name="T40" fmla="*/ 60 w 60"/>
                <a:gd name="T41" fmla="*/ 35 h 47"/>
                <a:gd name="T42" fmla="*/ 60 w 60"/>
                <a:gd name="T43" fmla="*/ 19 h 47"/>
                <a:gd name="T44" fmla="*/ 57 w 60"/>
                <a:gd name="T45" fmla="*/ 9 h 47"/>
                <a:gd name="T46" fmla="*/ 53 w 60"/>
                <a:gd name="T47" fmla="*/ 0 h 47"/>
                <a:gd name="T48" fmla="*/ 47 w 60"/>
                <a:gd name="T49" fmla="*/ 0 h 47"/>
                <a:gd name="T50" fmla="*/ 47 w 60"/>
                <a:gd name="T51" fmla="*/ 6 h 47"/>
                <a:gd name="T52" fmla="*/ 38 w 60"/>
                <a:gd name="T53" fmla="*/ 9 h 47"/>
                <a:gd name="T54" fmla="*/ 34 w 60"/>
                <a:gd name="T55" fmla="*/ 16 h 47"/>
                <a:gd name="T56" fmla="*/ 25 w 60"/>
                <a:gd name="T57" fmla="*/ 16 h 47"/>
                <a:gd name="T58" fmla="*/ 25 w 60"/>
                <a:gd name="T59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47">
                  <a:moveTo>
                    <a:pt x="25" y="13"/>
                  </a:moveTo>
                  <a:lnTo>
                    <a:pt x="22" y="9"/>
                  </a:lnTo>
                  <a:lnTo>
                    <a:pt x="15" y="16"/>
                  </a:lnTo>
                  <a:lnTo>
                    <a:pt x="9" y="19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35"/>
                  </a:lnTo>
                  <a:lnTo>
                    <a:pt x="6" y="41"/>
                  </a:lnTo>
                  <a:lnTo>
                    <a:pt x="9" y="32"/>
                  </a:lnTo>
                  <a:lnTo>
                    <a:pt x="9" y="25"/>
                  </a:lnTo>
                  <a:lnTo>
                    <a:pt x="19" y="25"/>
                  </a:lnTo>
                  <a:lnTo>
                    <a:pt x="25" y="22"/>
                  </a:lnTo>
                  <a:lnTo>
                    <a:pt x="31" y="25"/>
                  </a:lnTo>
                  <a:lnTo>
                    <a:pt x="25" y="35"/>
                  </a:lnTo>
                  <a:lnTo>
                    <a:pt x="31" y="44"/>
                  </a:lnTo>
                  <a:lnTo>
                    <a:pt x="38" y="47"/>
                  </a:lnTo>
                  <a:lnTo>
                    <a:pt x="44" y="41"/>
                  </a:lnTo>
                  <a:lnTo>
                    <a:pt x="44" y="32"/>
                  </a:lnTo>
                  <a:lnTo>
                    <a:pt x="47" y="28"/>
                  </a:lnTo>
                  <a:lnTo>
                    <a:pt x="53" y="35"/>
                  </a:lnTo>
                  <a:lnTo>
                    <a:pt x="60" y="35"/>
                  </a:lnTo>
                  <a:lnTo>
                    <a:pt x="60" y="19"/>
                  </a:lnTo>
                  <a:lnTo>
                    <a:pt x="57" y="9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47" y="6"/>
                  </a:lnTo>
                  <a:lnTo>
                    <a:pt x="38" y="9"/>
                  </a:lnTo>
                  <a:lnTo>
                    <a:pt x="34" y="16"/>
                  </a:lnTo>
                  <a:lnTo>
                    <a:pt x="25" y="16"/>
                  </a:lnTo>
                  <a:lnTo>
                    <a:pt x="2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auto">
            <a:xfrm>
              <a:off x="7177088" y="4846638"/>
              <a:ext cx="44450" cy="74613"/>
            </a:xfrm>
            <a:custGeom>
              <a:avLst/>
              <a:gdLst>
                <a:gd name="T0" fmla="*/ 3 w 9"/>
                <a:gd name="T1" fmla="*/ 0 h 15"/>
                <a:gd name="T2" fmla="*/ 2 w 9"/>
                <a:gd name="T3" fmla="*/ 6 h 15"/>
                <a:gd name="T4" fmla="*/ 1 w 9"/>
                <a:gd name="T5" fmla="*/ 10 h 15"/>
                <a:gd name="T6" fmla="*/ 3 w 9"/>
                <a:gd name="T7" fmla="*/ 14 h 15"/>
                <a:gd name="T8" fmla="*/ 7 w 9"/>
                <a:gd name="T9" fmla="*/ 14 h 15"/>
                <a:gd name="T10" fmla="*/ 9 w 9"/>
                <a:gd name="T11" fmla="*/ 9 h 15"/>
                <a:gd name="T12" fmla="*/ 3 w 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5">
                  <a:moveTo>
                    <a:pt x="3" y="0"/>
                  </a:moveTo>
                  <a:cubicBezTo>
                    <a:pt x="3" y="0"/>
                    <a:pt x="3" y="6"/>
                    <a:pt x="2" y="6"/>
                  </a:cubicBezTo>
                  <a:cubicBezTo>
                    <a:pt x="0" y="7"/>
                    <a:pt x="1" y="10"/>
                    <a:pt x="1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5" y="15"/>
                    <a:pt x="7" y="14"/>
                  </a:cubicBezTo>
                  <a:cubicBezTo>
                    <a:pt x="9" y="13"/>
                    <a:pt x="9" y="9"/>
                    <a:pt x="9" y="9"/>
                  </a:cubicBezTo>
                  <a:cubicBezTo>
                    <a:pt x="9" y="9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auto">
            <a:xfrm>
              <a:off x="7904163" y="4821238"/>
              <a:ext cx="60325" cy="60325"/>
            </a:xfrm>
            <a:custGeom>
              <a:avLst/>
              <a:gdLst>
                <a:gd name="T0" fmla="*/ 10 w 12"/>
                <a:gd name="T1" fmla="*/ 0 h 12"/>
                <a:gd name="T2" fmla="*/ 8 w 12"/>
                <a:gd name="T3" fmla="*/ 3 h 12"/>
                <a:gd name="T4" fmla="*/ 3 w 12"/>
                <a:gd name="T5" fmla="*/ 7 h 12"/>
                <a:gd name="T6" fmla="*/ 2 w 12"/>
                <a:gd name="T7" fmla="*/ 9 h 12"/>
                <a:gd name="T8" fmla="*/ 0 w 12"/>
                <a:gd name="T9" fmla="*/ 11 h 12"/>
                <a:gd name="T10" fmla="*/ 1 w 12"/>
                <a:gd name="T11" fmla="*/ 12 h 12"/>
                <a:gd name="T12" fmla="*/ 2 w 12"/>
                <a:gd name="T13" fmla="*/ 11 h 12"/>
                <a:gd name="T14" fmla="*/ 5 w 12"/>
                <a:gd name="T15" fmla="*/ 9 h 12"/>
                <a:gd name="T16" fmla="*/ 8 w 12"/>
                <a:gd name="T17" fmla="*/ 6 h 12"/>
                <a:gd name="T18" fmla="*/ 10 w 12"/>
                <a:gd name="T19" fmla="*/ 4 h 12"/>
                <a:gd name="T20" fmla="*/ 12 w 12"/>
                <a:gd name="T21" fmla="*/ 4 h 12"/>
                <a:gd name="T22" fmla="*/ 12 w 12"/>
                <a:gd name="T23" fmla="*/ 2 h 12"/>
                <a:gd name="T24" fmla="*/ 11 w 12"/>
                <a:gd name="T25" fmla="*/ 1 h 12"/>
                <a:gd name="T26" fmla="*/ 10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cubicBezTo>
                    <a:pt x="9" y="0"/>
                    <a:pt x="9" y="1"/>
                    <a:pt x="8" y="3"/>
                  </a:cubicBezTo>
                  <a:cubicBezTo>
                    <a:pt x="7" y="4"/>
                    <a:pt x="3" y="7"/>
                    <a:pt x="3" y="7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4" y="9"/>
                    <a:pt x="5" y="9"/>
                  </a:cubicBezTo>
                  <a:cubicBezTo>
                    <a:pt x="5" y="9"/>
                    <a:pt x="7" y="7"/>
                    <a:pt x="8" y="6"/>
                  </a:cubicBezTo>
                  <a:cubicBezTo>
                    <a:pt x="8" y="6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auto">
            <a:xfrm>
              <a:off x="7481888" y="4932363"/>
              <a:ext cx="206375" cy="220663"/>
            </a:xfrm>
            <a:custGeom>
              <a:avLst/>
              <a:gdLst>
                <a:gd name="T0" fmla="*/ 41 w 41"/>
                <a:gd name="T1" fmla="*/ 34 h 44"/>
                <a:gd name="T2" fmla="*/ 40 w 41"/>
                <a:gd name="T3" fmla="*/ 32 h 44"/>
                <a:gd name="T4" fmla="*/ 37 w 41"/>
                <a:gd name="T5" fmla="*/ 32 h 44"/>
                <a:gd name="T6" fmla="*/ 36 w 41"/>
                <a:gd name="T7" fmla="*/ 28 h 44"/>
                <a:gd name="T8" fmla="*/ 35 w 41"/>
                <a:gd name="T9" fmla="*/ 26 h 44"/>
                <a:gd name="T10" fmla="*/ 32 w 41"/>
                <a:gd name="T11" fmla="*/ 25 h 44"/>
                <a:gd name="T12" fmla="*/ 33 w 41"/>
                <a:gd name="T13" fmla="*/ 21 h 44"/>
                <a:gd name="T14" fmla="*/ 24 w 41"/>
                <a:gd name="T15" fmla="*/ 14 h 44"/>
                <a:gd name="T16" fmla="*/ 20 w 41"/>
                <a:gd name="T17" fmla="*/ 12 h 44"/>
                <a:gd name="T18" fmla="*/ 17 w 41"/>
                <a:gd name="T19" fmla="*/ 8 h 44"/>
                <a:gd name="T20" fmla="*/ 13 w 41"/>
                <a:gd name="T21" fmla="*/ 6 h 44"/>
                <a:gd name="T22" fmla="*/ 9 w 41"/>
                <a:gd name="T23" fmla="*/ 2 h 44"/>
                <a:gd name="T24" fmla="*/ 0 w 41"/>
                <a:gd name="T25" fmla="*/ 0 h 44"/>
                <a:gd name="T26" fmla="*/ 0 w 41"/>
                <a:gd name="T27" fmla="*/ 3 h 44"/>
                <a:gd name="T28" fmla="*/ 8 w 41"/>
                <a:gd name="T29" fmla="*/ 9 h 44"/>
                <a:gd name="T30" fmla="*/ 9 w 41"/>
                <a:gd name="T31" fmla="*/ 12 h 44"/>
                <a:gd name="T32" fmla="*/ 12 w 41"/>
                <a:gd name="T33" fmla="*/ 14 h 44"/>
                <a:gd name="T34" fmla="*/ 14 w 41"/>
                <a:gd name="T35" fmla="*/ 16 h 44"/>
                <a:gd name="T36" fmla="*/ 14 w 41"/>
                <a:gd name="T37" fmla="*/ 20 h 44"/>
                <a:gd name="T38" fmla="*/ 21 w 41"/>
                <a:gd name="T39" fmla="*/ 27 h 44"/>
                <a:gd name="T40" fmla="*/ 22 w 41"/>
                <a:gd name="T41" fmla="*/ 32 h 44"/>
                <a:gd name="T42" fmla="*/ 34 w 41"/>
                <a:gd name="T43" fmla="*/ 44 h 44"/>
                <a:gd name="T44" fmla="*/ 41 w 41"/>
                <a:gd name="T45" fmla="*/ 44 h 44"/>
                <a:gd name="T46" fmla="*/ 41 w 41"/>
                <a:gd name="T47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44">
                  <a:moveTo>
                    <a:pt x="41" y="34"/>
                  </a:moveTo>
                  <a:cubicBezTo>
                    <a:pt x="40" y="32"/>
                    <a:pt x="40" y="32"/>
                    <a:pt x="40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3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41" y="44"/>
                    <a:pt x="41" y="44"/>
                    <a:pt x="41" y="44"/>
                  </a:cubicBezTo>
                  <a:lnTo>
                    <a:pt x="4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3"/>
            <p:cNvSpPr>
              <a:spLocks/>
            </p:cNvSpPr>
            <p:nvPr/>
          </p:nvSpPr>
          <p:spPr bwMode="auto">
            <a:xfrm>
              <a:off x="7688263" y="5157788"/>
              <a:ext cx="190500" cy="65088"/>
            </a:xfrm>
            <a:custGeom>
              <a:avLst/>
              <a:gdLst>
                <a:gd name="T0" fmla="*/ 33 w 38"/>
                <a:gd name="T1" fmla="*/ 13 h 13"/>
                <a:gd name="T2" fmla="*/ 38 w 38"/>
                <a:gd name="T3" fmla="*/ 12 h 13"/>
                <a:gd name="T4" fmla="*/ 36 w 38"/>
                <a:gd name="T5" fmla="*/ 9 h 13"/>
                <a:gd name="T6" fmla="*/ 34 w 38"/>
                <a:gd name="T7" fmla="*/ 7 h 13"/>
                <a:gd name="T8" fmla="*/ 30 w 38"/>
                <a:gd name="T9" fmla="*/ 7 h 13"/>
                <a:gd name="T10" fmla="*/ 27 w 38"/>
                <a:gd name="T11" fmla="*/ 5 h 13"/>
                <a:gd name="T12" fmla="*/ 23 w 38"/>
                <a:gd name="T13" fmla="*/ 3 h 13"/>
                <a:gd name="T14" fmla="*/ 19 w 38"/>
                <a:gd name="T15" fmla="*/ 3 h 13"/>
                <a:gd name="T16" fmla="*/ 17 w 38"/>
                <a:gd name="T17" fmla="*/ 4 h 13"/>
                <a:gd name="T18" fmla="*/ 12 w 38"/>
                <a:gd name="T19" fmla="*/ 4 h 13"/>
                <a:gd name="T20" fmla="*/ 8 w 38"/>
                <a:gd name="T21" fmla="*/ 1 h 13"/>
                <a:gd name="T22" fmla="*/ 0 w 38"/>
                <a:gd name="T23" fmla="*/ 2 h 13"/>
                <a:gd name="T24" fmla="*/ 0 w 38"/>
                <a:gd name="T25" fmla="*/ 4 h 13"/>
                <a:gd name="T26" fmla="*/ 3 w 38"/>
                <a:gd name="T27" fmla="*/ 6 h 13"/>
                <a:gd name="T28" fmla="*/ 7 w 38"/>
                <a:gd name="T29" fmla="*/ 8 h 13"/>
                <a:gd name="T30" fmla="*/ 16 w 38"/>
                <a:gd name="T31" fmla="*/ 8 h 13"/>
                <a:gd name="T32" fmla="*/ 19 w 38"/>
                <a:gd name="T33" fmla="*/ 10 h 13"/>
                <a:gd name="T34" fmla="*/ 28 w 38"/>
                <a:gd name="T35" fmla="*/ 10 h 13"/>
                <a:gd name="T36" fmla="*/ 33 w 38"/>
                <a:gd name="T3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13">
                  <a:moveTo>
                    <a:pt x="33" y="13"/>
                  </a:moveTo>
                  <a:cubicBezTo>
                    <a:pt x="38" y="12"/>
                    <a:pt x="38" y="12"/>
                    <a:pt x="38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2" y="8"/>
                    <a:pt x="30" y="7"/>
                  </a:cubicBezTo>
                  <a:cubicBezTo>
                    <a:pt x="27" y="7"/>
                    <a:pt x="27" y="5"/>
                    <a:pt x="27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4"/>
                    <a:pt x="17" y="4"/>
                  </a:cubicBezTo>
                  <a:cubicBezTo>
                    <a:pt x="14" y="5"/>
                    <a:pt x="12" y="4"/>
                    <a:pt x="12" y="4"/>
                  </a:cubicBezTo>
                  <a:cubicBezTo>
                    <a:pt x="12" y="4"/>
                    <a:pt x="9" y="2"/>
                    <a:pt x="8" y="1"/>
                  </a:cubicBezTo>
                  <a:cubicBezTo>
                    <a:pt x="6" y="0"/>
                    <a:pt x="2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8" y="10"/>
                    <a:pt x="28" y="10"/>
                    <a:pt x="28" y="10"/>
                  </a:cubicBezTo>
                  <a:lnTo>
                    <a:pt x="3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4"/>
            <p:cNvSpPr>
              <a:spLocks/>
            </p:cNvSpPr>
            <p:nvPr/>
          </p:nvSpPr>
          <p:spPr bwMode="auto">
            <a:xfrm>
              <a:off x="7678738" y="5072063"/>
              <a:ext cx="19050" cy="15875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3 h 3"/>
                <a:gd name="T8" fmla="*/ 4 w 4"/>
                <a:gd name="T9" fmla="*/ 0 h 3"/>
                <a:gd name="T10" fmla="*/ 1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5"/>
            <p:cNvSpPr>
              <a:spLocks/>
            </p:cNvSpPr>
            <p:nvPr/>
          </p:nvSpPr>
          <p:spPr bwMode="auto">
            <a:xfrm>
              <a:off x="7697788" y="5092700"/>
              <a:ext cx="15875" cy="14288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0 h 3"/>
                <a:gd name="T8" fmla="*/ 0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1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6"/>
            <p:cNvSpPr>
              <a:spLocks/>
            </p:cNvSpPr>
            <p:nvPr/>
          </p:nvSpPr>
          <p:spPr bwMode="auto">
            <a:xfrm>
              <a:off x="7718425" y="5081588"/>
              <a:ext cx="25400" cy="30163"/>
            </a:xfrm>
            <a:custGeom>
              <a:avLst/>
              <a:gdLst>
                <a:gd name="T0" fmla="*/ 5 w 5"/>
                <a:gd name="T1" fmla="*/ 5 h 6"/>
                <a:gd name="T2" fmla="*/ 4 w 5"/>
                <a:gd name="T3" fmla="*/ 2 h 6"/>
                <a:gd name="T4" fmla="*/ 2 w 5"/>
                <a:gd name="T5" fmla="*/ 2 h 6"/>
                <a:gd name="T6" fmla="*/ 1 w 5"/>
                <a:gd name="T7" fmla="*/ 3 h 6"/>
                <a:gd name="T8" fmla="*/ 1 w 5"/>
                <a:gd name="T9" fmla="*/ 5 h 6"/>
                <a:gd name="T10" fmla="*/ 3 w 5"/>
                <a:gd name="T11" fmla="*/ 6 h 6"/>
                <a:gd name="T12" fmla="*/ 5 w 5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5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0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7"/>
            <p:cNvSpPr>
              <a:spLocks/>
            </p:cNvSpPr>
            <p:nvPr/>
          </p:nvSpPr>
          <p:spPr bwMode="auto">
            <a:xfrm>
              <a:off x="7748588" y="4902200"/>
              <a:ext cx="204788" cy="220663"/>
            </a:xfrm>
            <a:custGeom>
              <a:avLst/>
              <a:gdLst>
                <a:gd name="T0" fmla="*/ 0 w 41"/>
                <a:gd name="T1" fmla="*/ 24 h 44"/>
                <a:gd name="T2" fmla="*/ 0 w 41"/>
                <a:gd name="T3" fmla="*/ 26 h 44"/>
                <a:gd name="T4" fmla="*/ 5 w 41"/>
                <a:gd name="T5" fmla="*/ 34 h 44"/>
                <a:gd name="T6" fmla="*/ 5 w 41"/>
                <a:gd name="T7" fmla="*/ 38 h 44"/>
                <a:gd name="T8" fmla="*/ 8 w 41"/>
                <a:gd name="T9" fmla="*/ 39 h 44"/>
                <a:gd name="T10" fmla="*/ 12 w 41"/>
                <a:gd name="T11" fmla="*/ 39 h 44"/>
                <a:gd name="T12" fmla="*/ 12 w 41"/>
                <a:gd name="T13" fmla="*/ 41 h 44"/>
                <a:gd name="T14" fmla="*/ 15 w 41"/>
                <a:gd name="T15" fmla="*/ 42 h 44"/>
                <a:gd name="T16" fmla="*/ 19 w 41"/>
                <a:gd name="T17" fmla="*/ 40 h 44"/>
                <a:gd name="T18" fmla="*/ 22 w 41"/>
                <a:gd name="T19" fmla="*/ 42 h 44"/>
                <a:gd name="T20" fmla="*/ 23 w 41"/>
                <a:gd name="T21" fmla="*/ 43 h 44"/>
                <a:gd name="T22" fmla="*/ 27 w 41"/>
                <a:gd name="T23" fmla="*/ 44 h 44"/>
                <a:gd name="T24" fmla="*/ 30 w 41"/>
                <a:gd name="T25" fmla="*/ 42 h 44"/>
                <a:gd name="T26" fmla="*/ 30 w 41"/>
                <a:gd name="T27" fmla="*/ 38 h 44"/>
                <a:gd name="T28" fmla="*/ 29 w 41"/>
                <a:gd name="T29" fmla="*/ 34 h 44"/>
                <a:gd name="T30" fmla="*/ 33 w 41"/>
                <a:gd name="T31" fmla="*/ 31 h 44"/>
                <a:gd name="T32" fmla="*/ 34 w 41"/>
                <a:gd name="T33" fmla="*/ 25 h 44"/>
                <a:gd name="T34" fmla="*/ 38 w 41"/>
                <a:gd name="T35" fmla="*/ 25 h 44"/>
                <a:gd name="T36" fmla="*/ 40 w 41"/>
                <a:gd name="T37" fmla="*/ 23 h 44"/>
                <a:gd name="T38" fmla="*/ 37 w 41"/>
                <a:gd name="T39" fmla="*/ 21 h 44"/>
                <a:gd name="T40" fmla="*/ 33 w 41"/>
                <a:gd name="T41" fmla="*/ 15 h 44"/>
                <a:gd name="T42" fmla="*/ 35 w 41"/>
                <a:gd name="T43" fmla="*/ 12 h 44"/>
                <a:gd name="T44" fmla="*/ 38 w 41"/>
                <a:gd name="T45" fmla="*/ 12 h 44"/>
                <a:gd name="T46" fmla="*/ 39 w 41"/>
                <a:gd name="T47" fmla="*/ 10 h 44"/>
                <a:gd name="T48" fmla="*/ 37 w 41"/>
                <a:gd name="T49" fmla="*/ 9 h 44"/>
                <a:gd name="T50" fmla="*/ 38 w 41"/>
                <a:gd name="T51" fmla="*/ 8 h 44"/>
                <a:gd name="T52" fmla="*/ 41 w 41"/>
                <a:gd name="T53" fmla="*/ 8 h 44"/>
                <a:gd name="T54" fmla="*/ 41 w 41"/>
                <a:gd name="T55" fmla="*/ 7 h 44"/>
                <a:gd name="T56" fmla="*/ 37 w 41"/>
                <a:gd name="T57" fmla="*/ 5 h 44"/>
                <a:gd name="T58" fmla="*/ 34 w 41"/>
                <a:gd name="T59" fmla="*/ 0 h 44"/>
                <a:gd name="T60" fmla="*/ 30 w 41"/>
                <a:gd name="T61" fmla="*/ 0 h 44"/>
                <a:gd name="T62" fmla="*/ 25 w 41"/>
                <a:gd name="T63" fmla="*/ 7 h 44"/>
                <a:gd name="T64" fmla="*/ 23 w 41"/>
                <a:gd name="T65" fmla="*/ 9 h 44"/>
                <a:gd name="T66" fmla="*/ 24 w 41"/>
                <a:gd name="T67" fmla="*/ 11 h 44"/>
                <a:gd name="T68" fmla="*/ 21 w 41"/>
                <a:gd name="T69" fmla="*/ 12 h 44"/>
                <a:gd name="T70" fmla="*/ 19 w 41"/>
                <a:gd name="T71" fmla="*/ 12 h 44"/>
                <a:gd name="T72" fmla="*/ 16 w 41"/>
                <a:gd name="T73" fmla="*/ 15 h 44"/>
                <a:gd name="T74" fmla="*/ 12 w 41"/>
                <a:gd name="T75" fmla="*/ 16 h 44"/>
                <a:gd name="T76" fmla="*/ 8 w 41"/>
                <a:gd name="T77" fmla="*/ 19 h 44"/>
                <a:gd name="T78" fmla="*/ 10 w 41"/>
                <a:gd name="T79" fmla="*/ 22 h 44"/>
                <a:gd name="T80" fmla="*/ 7 w 41"/>
                <a:gd name="T81" fmla="*/ 22 h 44"/>
                <a:gd name="T82" fmla="*/ 1 w 41"/>
                <a:gd name="T83" fmla="*/ 21 h 44"/>
                <a:gd name="T84" fmla="*/ 0 w 41"/>
                <a:gd name="T85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" h="44">
                  <a:moveTo>
                    <a:pt x="0" y="24"/>
                  </a:move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5" y="33"/>
                    <a:pt x="5" y="34"/>
                  </a:cubicBezTo>
                  <a:cubicBezTo>
                    <a:pt x="5" y="35"/>
                    <a:pt x="5" y="38"/>
                    <a:pt x="5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12" y="39"/>
                    <a:pt x="12" y="39"/>
                  </a:cubicBezTo>
                  <a:cubicBezTo>
                    <a:pt x="11" y="40"/>
                    <a:pt x="12" y="41"/>
                    <a:pt x="12" y="41"/>
                  </a:cubicBezTo>
                  <a:cubicBezTo>
                    <a:pt x="12" y="41"/>
                    <a:pt x="14" y="42"/>
                    <a:pt x="15" y="42"/>
                  </a:cubicBezTo>
                  <a:cubicBezTo>
                    <a:pt x="16" y="41"/>
                    <a:pt x="17" y="40"/>
                    <a:pt x="19" y="40"/>
                  </a:cubicBezTo>
                  <a:cubicBezTo>
                    <a:pt x="20" y="40"/>
                    <a:pt x="22" y="41"/>
                    <a:pt x="22" y="42"/>
                  </a:cubicBezTo>
                  <a:cubicBezTo>
                    <a:pt x="22" y="42"/>
                    <a:pt x="23" y="43"/>
                    <a:pt x="23" y="43"/>
                  </a:cubicBezTo>
                  <a:cubicBezTo>
                    <a:pt x="23" y="43"/>
                    <a:pt x="26" y="44"/>
                    <a:pt x="27" y="44"/>
                  </a:cubicBezTo>
                  <a:cubicBezTo>
                    <a:pt x="27" y="44"/>
                    <a:pt x="30" y="42"/>
                    <a:pt x="30" y="42"/>
                  </a:cubicBezTo>
                  <a:cubicBezTo>
                    <a:pt x="30" y="42"/>
                    <a:pt x="30" y="39"/>
                    <a:pt x="30" y="38"/>
                  </a:cubicBezTo>
                  <a:cubicBezTo>
                    <a:pt x="30" y="38"/>
                    <a:pt x="29" y="35"/>
                    <a:pt x="29" y="34"/>
                  </a:cubicBezTo>
                  <a:cubicBezTo>
                    <a:pt x="30" y="34"/>
                    <a:pt x="33" y="31"/>
                    <a:pt x="33" y="31"/>
                  </a:cubicBezTo>
                  <a:cubicBezTo>
                    <a:pt x="33" y="31"/>
                    <a:pt x="33" y="25"/>
                    <a:pt x="34" y="25"/>
                  </a:cubicBezTo>
                  <a:cubicBezTo>
                    <a:pt x="35" y="25"/>
                    <a:pt x="37" y="25"/>
                    <a:pt x="38" y="25"/>
                  </a:cubicBezTo>
                  <a:cubicBezTo>
                    <a:pt x="39" y="24"/>
                    <a:pt x="40" y="23"/>
                    <a:pt x="40" y="23"/>
                  </a:cubicBezTo>
                  <a:cubicBezTo>
                    <a:pt x="40" y="23"/>
                    <a:pt x="38" y="22"/>
                    <a:pt x="37" y="21"/>
                  </a:cubicBezTo>
                  <a:cubicBezTo>
                    <a:pt x="36" y="20"/>
                    <a:pt x="33" y="17"/>
                    <a:pt x="33" y="15"/>
                  </a:cubicBezTo>
                  <a:cubicBezTo>
                    <a:pt x="33" y="14"/>
                    <a:pt x="35" y="12"/>
                    <a:pt x="35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9" y="11"/>
                    <a:pt x="39" y="10"/>
                  </a:cubicBezTo>
                  <a:cubicBezTo>
                    <a:pt x="38" y="10"/>
                    <a:pt x="37" y="9"/>
                    <a:pt x="37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40" y="9"/>
                    <a:pt x="41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38" y="6"/>
                    <a:pt x="37" y="5"/>
                  </a:cubicBezTo>
                  <a:cubicBezTo>
                    <a:pt x="36" y="4"/>
                    <a:pt x="34" y="0"/>
                    <a:pt x="34" y="0"/>
                  </a:cubicBezTo>
                  <a:cubicBezTo>
                    <a:pt x="34" y="0"/>
                    <a:pt x="31" y="0"/>
                    <a:pt x="30" y="0"/>
                  </a:cubicBezTo>
                  <a:cubicBezTo>
                    <a:pt x="29" y="1"/>
                    <a:pt x="26" y="6"/>
                    <a:pt x="25" y="7"/>
                  </a:cubicBezTo>
                  <a:cubicBezTo>
                    <a:pt x="24" y="8"/>
                    <a:pt x="22" y="9"/>
                    <a:pt x="23" y="9"/>
                  </a:cubicBezTo>
                  <a:cubicBezTo>
                    <a:pt x="23" y="9"/>
                    <a:pt x="24" y="10"/>
                    <a:pt x="24" y="11"/>
                  </a:cubicBezTo>
                  <a:cubicBezTo>
                    <a:pt x="23" y="12"/>
                    <a:pt x="21" y="12"/>
                    <a:pt x="21" y="12"/>
                  </a:cubicBezTo>
                  <a:cubicBezTo>
                    <a:pt x="21" y="12"/>
                    <a:pt x="19" y="12"/>
                    <a:pt x="19" y="12"/>
                  </a:cubicBezTo>
                  <a:cubicBezTo>
                    <a:pt x="19" y="12"/>
                    <a:pt x="17" y="15"/>
                    <a:pt x="16" y="15"/>
                  </a:cubicBezTo>
                  <a:cubicBezTo>
                    <a:pt x="15" y="16"/>
                    <a:pt x="12" y="16"/>
                    <a:pt x="12" y="16"/>
                  </a:cubicBezTo>
                  <a:cubicBezTo>
                    <a:pt x="12" y="16"/>
                    <a:pt x="8" y="18"/>
                    <a:pt x="8" y="19"/>
                  </a:cubicBezTo>
                  <a:cubicBezTo>
                    <a:pt x="8" y="20"/>
                    <a:pt x="11" y="22"/>
                    <a:pt x="10" y="22"/>
                  </a:cubicBezTo>
                  <a:cubicBezTo>
                    <a:pt x="9" y="23"/>
                    <a:pt x="8" y="22"/>
                    <a:pt x="7" y="22"/>
                  </a:cubicBezTo>
                  <a:cubicBezTo>
                    <a:pt x="6" y="21"/>
                    <a:pt x="3" y="21"/>
                    <a:pt x="1" y="21"/>
                  </a:cubicBezTo>
                  <a:cubicBezTo>
                    <a:pt x="1" y="21"/>
                    <a:pt x="0" y="23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8"/>
            <p:cNvSpPr>
              <a:spLocks/>
            </p:cNvSpPr>
            <p:nvPr/>
          </p:nvSpPr>
          <p:spPr bwMode="auto">
            <a:xfrm>
              <a:off x="7943850" y="5011738"/>
              <a:ext cx="125413" cy="136525"/>
            </a:xfrm>
            <a:custGeom>
              <a:avLst/>
              <a:gdLst>
                <a:gd name="T0" fmla="*/ 9 w 25"/>
                <a:gd name="T1" fmla="*/ 4 h 27"/>
                <a:gd name="T2" fmla="*/ 14 w 25"/>
                <a:gd name="T3" fmla="*/ 5 h 27"/>
                <a:gd name="T4" fmla="*/ 20 w 25"/>
                <a:gd name="T5" fmla="*/ 5 h 27"/>
                <a:gd name="T6" fmla="*/ 25 w 25"/>
                <a:gd name="T7" fmla="*/ 1 h 27"/>
                <a:gd name="T8" fmla="*/ 22 w 25"/>
                <a:gd name="T9" fmla="*/ 0 h 27"/>
                <a:gd name="T10" fmla="*/ 16 w 25"/>
                <a:gd name="T11" fmla="*/ 3 h 27"/>
                <a:gd name="T12" fmla="*/ 9 w 25"/>
                <a:gd name="T13" fmla="*/ 0 h 27"/>
                <a:gd name="T14" fmla="*/ 4 w 25"/>
                <a:gd name="T15" fmla="*/ 1 h 27"/>
                <a:gd name="T16" fmla="*/ 3 w 25"/>
                <a:gd name="T17" fmla="*/ 4 h 27"/>
                <a:gd name="T18" fmla="*/ 4 w 25"/>
                <a:gd name="T19" fmla="*/ 7 h 27"/>
                <a:gd name="T20" fmla="*/ 1 w 25"/>
                <a:gd name="T21" fmla="*/ 10 h 27"/>
                <a:gd name="T22" fmla="*/ 0 w 25"/>
                <a:gd name="T23" fmla="*/ 16 h 27"/>
                <a:gd name="T24" fmla="*/ 1 w 25"/>
                <a:gd name="T25" fmla="*/ 20 h 27"/>
                <a:gd name="T26" fmla="*/ 3 w 25"/>
                <a:gd name="T27" fmla="*/ 22 h 27"/>
                <a:gd name="T28" fmla="*/ 2 w 25"/>
                <a:gd name="T29" fmla="*/ 24 h 27"/>
                <a:gd name="T30" fmla="*/ 3 w 25"/>
                <a:gd name="T31" fmla="*/ 27 h 27"/>
                <a:gd name="T32" fmla="*/ 6 w 25"/>
                <a:gd name="T33" fmla="*/ 27 h 27"/>
                <a:gd name="T34" fmla="*/ 6 w 25"/>
                <a:gd name="T35" fmla="*/ 21 h 27"/>
                <a:gd name="T36" fmla="*/ 6 w 25"/>
                <a:gd name="T37" fmla="*/ 19 h 27"/>
                <a:gd name="T38" fmla="*/ 7 w 25"/>
                <a:gd name="T39" fmla="*/ 16 h 27"/>
                <a:gd name="T40" fmla="*/ 9 w 25"/>
                <a:gd name="T41" fmla="*/ 16 h 27"/>
                <a:gd name="T42" fmla="*/ 9 w 25"/>
                <a:gd name="T43" fmla="*/ 20 h 27"/>
                <a:gd name="T44" fmla="*/ 11 w 25"/>
                <a:gd name="T45" fmla="*/ 24 h 27"/>
                <a:gd name="T46" fmla="*/ 15 w 25"/>
                <a:gd name="T47" fmla="*/ 23 h 27"/>
                <a:gd name="T48" fmla="*/ 16 w 25"/>
                <a:gd name="T49" fmla="*/ 20 h 27"/>
                <a:gd name="T50" fmla="*/ 11 w 25"/>
                <a:gd name="T51" fmla="*/ 16 h 27"/>
                <a:gd name="T52" fmla="*/ 11 w 25"/>
                <a:gd name="T53" fmla="*/ 13 h 27"/>
                <a:gd name="T54" fmla="*/ 15 w 25"/>
                <a:gd name="T55" fmla="*/ 11 h 27"/>
                <a:gd name="T56" fmla="*/ 16 w 25"/>
                <a:gd name="T57" fmla="*/ 8 h 27"/>
                <a:gd name="T58" fmla="*/ 11 w 25"/>
                <a:gd name="T59" fmla="*/ 9 h 27"/>
                <a:gd name="T60" fmla="*/ 9 w 25"/>
                <a:gd name="T61" fmla="*/ 10 h 27"/>
                <a:gd name="T62" fmla="*/ 6 w 25"/>
                <a:gd name="T63" fmla="*/ 9 h 27"/>
                <a:gd name="T64" fmla="*/ 6 w 25"/>
                <a:gd name="T65" fmla="*/ 6 h 27"/>
                <a:gd name="T66" fmla="*/ 9 w 25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" h="27">
                  <a:moveTo>
                    <a:pt x="9" y="4"/>
                  </a:moveTo>
                  <a:cubicBezTo>
                    <a:pt x="11" y="4"/>
                    <a:pt x="14" y="5"/>
                    <a:pt x="14" y="5"/>
                  </a:cubicBezTo>
                  <a:cubicBezTo>
                    <a:pt x="14" y="5"/>
                    <a:pt x="19" y="6"/>
                    <a:pt x="20" y="5"/>
                  </a:cubicBezTo>
                  <a:cubicBezTo>
                    <a:pt x="22" y="4"/>
                    <a:pt x="25" y="1"/>
                    <a:pt x="25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8" y="3"/>
                    <a:pt x="16" y="3"/>
                  </a:cubicBezTo>
                  <a:cubicBezTo>
                    <a:pt x="15" y="2"/>
                    <a:pt x="9" y="0"/>
                    <a:pt x="9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1" y="8"/>
                    <a:pt x="1" y="10"/>
                  </a:cubicBezTo>
                  <a:cubicBezTo>
                    <a:pt x="1" y="12"/>
                    <a:pt x="1" y="14"/>
                    <a:pt x="0" y="16"/>
                  </a:cubicBezTo>
                  <a:cubicBezTo>
                    <a:pt x="0" y="18"/>
                    <a:pt x="1" y="20"/>
                    <a:pt x="1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4"/>
                    <a:pt x="11" y="24"/>
                  </a:cubicBezTo>
                  <a:cubicBezTo>
                    <a:pt x="12" y="25"/>
                    <a:pt x="15" y="23"/>
                    <a:pt x="15" y="2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9"/>
            <p:cNvSpPr>
              <a:spLocks/>
            </p:cNvSpPr>
            <p:nvPr/>
          </p:nvSpPr>
          <p:spPr bwMode="auto">
            <a:xfrm>
              <a:off x="7827963" y="5257800"/>
              <a:ext cx="792163" cy="598488"/>
            </a:xfrm>
            <a:custGeom>
              <a:avLst/>
              <a:gdLst>
                <a:gd name="T0" fmla="*/ 147 w 158"/>
                <a:gd name="T1" fmla="*/ 46 h 119"/>
                <a:gd name="T2" fmla="*/ 143 w 158"/>
                <a:gd name="T3" fmla="*/ 42 h 119"/>
                <a:gd name="T4" fmla="*/ 131 w 158"/>
                <a:gd name="T5" fmla="*/ 33 h 119"/>
                <a:gd name="T6" fmla="*/ 129 w 158"/>
                <a:gd name="T7" fmla="*/ 27 h 119"/>
                <a:gd name="T8" fmla="*/ 125 w 158"/>
                <a:gd name="T9" fmla="*/ 17 h 119"/>
                <a:gd name="T10" fmla="*/ 120 w 158"/>
                <a:gd name="T11" fmla="*/ 13 h 119"/>
                <a:gd name="T12" fmla="*/ 115 w 158"/>
                <a:gd name="T13" fmla="*/ 1 h 119"/>
                <a:gd name="T14" fmla="*/ 111 w 158"/>
                <a:gd name="T15" fmla="*/ 19 h 119"/>
                <a:gd name="T16" fmla="*/ 94 w 158"/>
                <a:gd name="T17" fmla="*/ 20 h 119"/>
                <a:gd name="T18" fmla="*/ 90 w 158"/>
                <a:gd name="T19" fmla="*/ 12 h 119"/>
                <a:gd name="T20" fmla="*/ 95 w 158"/>
                <a:gd name="T21" fmla="*/ 6 h 119"/>
                <a:gd name="T22" fmla="*/ 84 w 158"/>
                <a:gd name="T23" fmla="*/ 5 h 119"/>
                <a:gd name="T24" fmla="*/ 75 w 158"/>
                <a:gd name="T25" fmla="*/ 1 h 119"/>
                <a:gd name="T26" fmla="*/ 76 w 158"/>
                <a:gd name="T27" fmla="*/ 5 h 119"/>
                <a:gd name="T28" fmla="*/ 67 w 158"/>
                <a:gd name="T29" fmla="*/ 7 h 119"/>
                <a:gd name="T30" fmla="*/ 65 w 158"/>
                <a:gd name="T31" fmla="*/ 16 h 119"/>
                <a:gd name="T32" fmla="*/ 56 w 158"/>
                <a:gd name="T33" fmla="*/ 12 h 119"/>
                <a:gd name="T34" fmla="*/ 50 w 158"/>
                <a:gd name="T35" fmla="*/ 14 h 119"/>
                <a:gd name="T36" fmla="*/ 44 w 158"/>
                <a:gd name="T37" fmla="*/ 18 h 119"/>
                <a:gd name="T38" fmla="*/ 41 w 158"/>
                <a:gd name="T39" fmla="*/ 21 h 119"/>
                <a:gd name="T40" fmla="*/ 37 w 158"/>
                <a:gd name="T41" fmla="*/ 23 h 119"/>
                <a:gd name="T42" fmla="*/ 35 w 158"/>
                <a:gd name="T43" fmla="*/ 30 h 119"/>
                <a:gd name="T44" fmla="*/ 14 w 158"/>
                <a:gd name="T45" fmla="*/ 39 h 119"/>
                <a:gd name="T46" fmla="*/ 6 w 158"/>
                <a:gd name="T47" fmla="*/ 43 h 119"/>
                <a:gd name="T48" fmla="*/ 2 w 158"/>
                <a:gd name="T49" fmla="*/ 54 h 119"/>
                <a:gd name="T50" fmla="*/ 4 w 158"/>
                <a:gd name="T51" fmla="*/ 63 h 119"/>
                <a:gd name="T52" fmla="*/ 0 w 158"/>
                <a:gd name="T53" fmla="*/ 64 h 119"/>
                <a:gd name="T54" fmla="*/ 8 w 158"/>
                <a:gd name="T55" fmla="*/ 82 h 119"/>
                <a:gd name="T56" fmla="*/ 10 w 158"/>
                <a:gd name="T57" fmla="*/ 94 h 119"/>
                <a:gd name="T58" fmla="*/ 7 w 158"/>
                <a:gd name="T59" fmla="*/ 97 h 119"/>
                <a:gd name="T60" fmla="*/ 20 w 158"/>
                <a:gd name="T61" fmla="*/ 102 h 119"/>
                <a:gd name="T62" fmla="*/ 27 w 158"/>
                <a:gd name="T63" fmla="*/ 99 h 119"/>
                <a:gd name="T64" fmla="*/ 40 w 158"/>
                <a:gd name="T65" fmla="*/ 97 h 119"/>
                <a:gd name="T66" fmla="*/ 43 w 158"/>
                <a:gd name="T67" fmla="*/ 91 h 119"/>
                <a:gd name="T68" fmla="*/ 50 w 158"/>
                <a:gd name="T69" fmla="*/ 89 h 119"/>
                <a:gd name="T70" fmla="*/ 63 w 158"/>
                <a:gd name="T71" fmla="*/ 86 h 119"/>
                <a:gd name="T72" fmla="*/ 87 w 158"/>
                <a:gd name="T73" fmla="*/ 96 h 119"/>
                <a:gd name="T74" fmla="*/ 90 w 158"/>
                <a:gd name="T75" fmla="*/ 100 h 119"/>
                <a:gd name="T76" fmla="*/ 96 w 158"/>
                <a:gd name="T77" fmla="*/ 90 h 119"/>
                <a:gd name="T78" fmla="*/ 94 w 158"/>
                <a:gd name="T79" fmla="*/ 98 h 119"/>
                <a:gd name="T80" fmla="*/ 99 w 158"/>
                <a:gd name="T81" fmla="*/ 99 h 119"/>
                <a:gd name="T82" fmla="*/ 99 w 158"/>
                <a:gd name="T83" fmla="*/ 102 h 119"/>
                <a:gd name="T84" fmla="*/ 104 w 158"/>
                <a:gd name="T85" fmla="*/ 106 h 119"/>
                <a:gd name="T86" fmla="*/ 109 w 158"/>
                <a:gd name="T87" fmla="*/ 116 h 119"/>
                <a:gd name="T88" fmla="*/ 119 w 158"/>
                <a:gd name="T89" fmla="*/ 119 h 119"/>
                <a:gd name="T90" fmla="*/ 124 w 158"/>
                <a:gd name="T91" fmla="*/ 115 h 119"/>
                <a:gd name="T92" fmla="*/ 131 w 158"/>
                <a:gd name="T93" fmla="*/ 118 h 119"/>
                <a:gd name="T94" fmla="*/ 144 w 158"/>
                <a:gd name="T95" fmla="*/ 112 h 119"/>
                <a:gd name="T96" fmla="*/ 150 w 158"/>
                <a:gd name="T97" fmla="*/ 93 h 119"/>
                <a:gd name="T98" fmla="*/ 158 w 158"/>
                <a:gd name="T99" fmla="*/ 75 h 119"/>
                <a:gd name="T100" fmla="*/ 147 w 158"/>
                <a:gd name="T101" fmla="*/ 4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" h="119">
                  <a:moveTo>
                    <a:pt x="147" y="49"/>
                  </a:moveTo>
                  <a:cubicBezTo>
                    <a:pt x="147" y="46"/>
                    <a:pt x="147" y="46"/>
                    <a:pt x="147" y="46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27"/>
                    <a:pt x="129" y="27"/>
                    <a:pt x="129" y="27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6"/>
                    <a:pt x="112" y="16"/>
                    <a:pt x="111" y="19"/>
                  </a:cubicBezTo>
                  <a:cubicBezTo>
                    <a:pt x="111" y="21"/>
                    <a:pt x="108" y="27"/>
                    <a:pt x="106" y="27"/>
                  </a:cubicBezTo>
                  <a:cubicBezTo>
                    <a:pt x="104" y="27"/>
                    <a:pt x="94" y="20"/>
                    <a:pt x="94" y="20"/>
                  </a:cubicBezTo>
                  <a:cubicBezTo>
                    <a:pt x="94" y="20"/>
                    <a:pt x="86" y="17"/>
                    <a:pt x="87" y="15"/>
                  </a:cubicBezTo>
                  <a:cubicBezTo>
                    <a:pt x="87" y="13"/>
                    <a:pt x="90" y="12"/>
                    <a:pt x="90" y="12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5"/>
                    <a:pt x="86" y="5"/>
                    <a:pt x="84" y="5"/>
                  </a:cubicBezTo>
                  <a:cubicBezTo>
                    <a:pt x="82" y="4"/>
                    <a:pt x="77" y="0"/>
                    <a:pt x="77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2"/>
                    <a:pt x="77" y="5"/>
                    <a:pt x="76" y="5"/>
                  </a:cubicBezTo>
                  <a:cubicBezTo>
                    <a:pt x="74" y="5"/>
                    <a:pt x="70" y="4"/>
                    <a:pt x="70" y="4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3" y="17"/>
                    <a:pt x="61" y="16"/>
                  </a:cubicBezTo>
                  <a:cubicBezTo>
                    <a:pt x="60" y="16"/>
                    <a:pt x="56" y="12"/>
                    <a:pt x="56" y="12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5" y="23"/>
                    <a:pt x="44" y="23"/>
                  </a:cubicBezTo>
                  <a:cubicBezTo>
                    <a:pt x="43" y="22"/>
                    <a:pt x="41" y="21"/>
                    <a:pt x="41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6" y="28"/>
                    <a:pt x="35" y="30"/>
                  </a:cubicBezTo>
                  <a:cubicBezTo>
                    <a:pt x="33" y="32"/>
                    <a:pt x="30" y="35"/>
                    <a:pt x="30" y="35"/>
                  </a:cubicBezTo>
                  <a:cubicBezTo>
                    <a:pt x="30" y="35"/>
                    <a:pt x="15" y="38"/>
                    <a:pt x="14" y="39"/>
                  </a:cubicBezTo>
                  <a:cubicBezTo>
                    <a:pt x="13" y="39"/>
                    <a:pt x="10" y="43"/>
                    <a:pt x="1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2" y="52"/>
                    <a:pt x="2" y="54"/>
                  </a:cubicBezTo>
                  <a:cubicBezTo>
                    <a:pt x="2" y="57"/>
                    <a:pt x="6" y="61"/>
                    <a:pt x="6" y="61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8" y="75"/>
                    <a:pt x="8" y="76"/>
                  </a:cubicBezTo>
                  <a:cubicBezTo>
                    <a:pt x="8" y="78"/>
                    <a:pt x="8" y="82"/>
                    <a:pt x="8" y="82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1"/>
                    <a:pt x="18" y="102"/>
                    <a:pt x="20" y="102"/>
                  </a:cubicBezTo>
                  <a:cubicBezTo>
                    <a:pt x="22" y="102"/>
                    <a:pt x="24" y="99"/>
                    <a:pt x="24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61" y="86"/>
                    <a:pt x="63" y="86"/>
                  </a:cubicBezTo>
                  <a:cubicBezTo>
                    <a:pt x="65" y="85"/>
                    <a:pt x="82" y="89"/>
                    <a:pt x="82" y="89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90" y="100"/>
                    <a:pt x="90" y="100"/>
                    <a:pt x="90" y="100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0" y="105"/>
                    <a:pt x="103" y="105"/>
                    <a:pt x="104" y="106"/>
                  </a:cubicBezTo>
                  <a:cubicBezTo>
                    <a:pt x="104" y="107"/>
                    <a:pt x="105" y="110"/>
                    <a:pt x="105" y="110"/>
                  </a:cubicBezTo>
                  <a:cubicBezTo>
                    <a:pt x="109" y="116"/>
                    <a:pt x="109" y="116"/>
                    <a:pt x="109" y="116"/>
                  </a:cubicBezTo>
                  <a:cubicBezTo>
                    <a:pt x="109" y="116"/>
                    <a:pt x="114" y="116"/>
                    <a:pt x="115" y="117"/>
                  </a:cubicBezTo>
                  <a:cubicBezTo>
                    <a:pt x="116" y="117"/>
                    <a:pt x="119" y="119"/>
                    <a:pt x="119" y="119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7" y="117"/>
                    <a:pt x="127" y="117"/>
                    <a:pt x="127" y="117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8" y="95"/>
                    <a:pt x="150" y="93"/>
                  </a:cubicBezTo>
                  <a:cubicBezTo>
                    <a:pt x="152" y="91"/>
                    <a:pt x="154" y="87"/>
                    <a:pt x="154" y="87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6" y="60"/>
                    <a:pt x="155" y="58"/>
                  </a:cubicBezTo>
                  <a:cubicBezTo>
                    <a:pt x="153" y="56"/>
                    <a:pt x="147" y="49"/>
                    <a:pt x="14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0"/>
            <p:cNvSpPr>
              <a:spLocks/>
            </p:cNvSpPr>
            <p:nvPr/>
          </p:nvSpPr>
          <p:spPr bwMode="auto">
            <a:xfrm>
              <a:off x="8445500" y="5895975"/>
              <a:ext cx="74613" cy="69850"/>
            </a:xfrm>
            <a:custGeom>
              <a:avLst/>
              <a:gdLst>
                <a:gd name="T0" fmla="*/ 7 w 15"/>
                <a:gd name="T1" fmla="*/ 2 h 14"/>
                <a:gd name="T2" fmla="*/ 4 w 15"/>
                <a:gd name="T3" fmla="*/ 0 h 14"/>
                <a:gd name="T4" fmla="*/ 0 w 15"/>
                <a:gd name="T5" fmla="*/ 0 h 14"/>
                <a:gd name="T6" fmla="*/ 0 w 15"/>
                <a:gd name="T7" fmla="*/ 3 h 14"/>
                <a:gd name="T8" fmla="*/ 3 w 15"/>
                <a:gd name="T9" fmla="*/ 6 h 14"/>
                <a:gd name="T10" fmla="*/ 2 w 15"/>
                <a:gd name="T11" fmla="*/ 10 h 14"/>
                <a:gd name="T12" fmla="*/ 8 w 15"/>
                <a:gd name="T13" fmla="*/ 14 h 14"/>
                <a:gd name="T14" fmla="*/ 10 w 15"/>
                <a:gd name="T15" fmla="*/ 11 h 14"/>
                <a:gd name="T16" fmla="*/ 13 w 15"/>
                <a:gd name="T17" fmla="*/ 11 h 14"/>
                <a:gd name="T18" fmla="*/ 14 w 15"/>
                <a:gd name="T19" fmla="*/ 7 h 14"/>
                <a:gd name="T20" fmla="*/ 15 w 15"/>
                <a:gd name="T21" fmla="*/ 2 h 14"/>
                <a:gd name="T22" fmla="*/ 9 w 15"/>
                <a:gd name="T23" fmla="*/ 0 h 14"/>
                <a:gd name="T24" fmla="*/ 7 w 15"/>
                <a:gd name="T2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4">
                  <a:moveTo>
                    <a:pt x="7" y="2"/>
                  </a:moveTo>
                  <a:cubicBezTo>
                    <a:pt x="6" y="2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5"/>
                    <a:pt x="3" y="6"/>
                  </a:cubicBezTo>
                  <a:cubicBezTo>
                    <a:pt x="3" y="8"/>
                    <a:pt x="2" y="10"/>
                    <a:pt x="2" y="1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1"/>
            <p:cNvSpPr>
              <a:spLocks/>
            </p:cNvSpPr>
            <p:nvPr/>
          </p:nvSpPr>
          <p:spPr bwMode="auto">
            <a:xfrm>
              <a:off x="8996363" y="5759450"/>
              <a:ext cx="115888" cy="155575"/>
            </a:xfrm>
            <a:custGeom>
              <a:avLst/>
              <a:gdLst>
                <a:gd name="T0" fmla="*/ 19 w 23"/>
                <a:gd name="T1" fmla="*/ 13 h 31"/>
                <a:gd name="T2" fmla="*/ 15 w 23"/>
                <a:gd name="T3" fmla="*/ 14 h 31"/>
                <a:gd name="T4" fmla="*/ 13 w 23"/>
                <a:gd name="T5" fmla="*/ 12 h 31"/>
                <a:gd name="T6" fmla="*/ 12 w 23"/>
                <a:gd name="T7" fmla="*/ 10 h 31"/>
                <a:gd name="T8" fmla="*/ 8 w 23"/>
                <a:gd name="T9" fmla="*/ 8 h 31"/>
                <a:gd name="T10" fmla="*/ 6 w 23"/>
                <a:gd name="T11" fmla="*/ 2 h 31"/>
                <a:gd name="T12" fmla="*/ 1 w 23"/>
                <a:gd name="T13" fmla="*/ 0 h 31"/>
                <a:gd name="T14" fmla="*/ 1 w 23"/>
                <a:gd name="T15" fmla="*/ 4 h 31"/>
                <a:gd name="T16" fmla="*/ 7 w 23"/>
                <a:gd name="T17" fmla="*/ 9 h 31"/>
                <a:gd name="T18" fmla="*/ 8 w 23"/>
                <a:gd name="T19" fmla="*/ 18 h 31"/>
                <a:gd name="T20" fmla="*/ 3 w 23"/>
                <a:gd name="T21" fmla="*/ 19 h 31"/>
                <a:gd name="T22" fmla="*/ 4 w 23"/>
                <a:gd name="T23" fmla="*/ 22 h 31"/>
                <a:gd name="T24" fmla="*/ 8 w 23"/>
                <a:gd name="T25" fmla="*/ 24 h 31"/>
                <a:gd name="T26" fmla="*/ 8 w 23"/>
                <a:gd name="T27" fmla="*/ 26 h 31"/>
                <a:gd name="T28" fmla="*/ 6 w 23"/>
                <a:gd name="T29" fmla="*/ 28 h 31"/>
                <a:gd name="T30" fmla="*/ 8 w 23"/>
                <a:gd name="T31" fmla="*/ 31 h 31"/>
                <a:gd name="T32" fmla="*/ 11 w 23"/>
                <a:gd name="T33" fmla="*/ 31 h 31"/>
                <a:gd name="T34" fmla="*/ 15 w 23"/>
                <a:gd name="T35" fmla="*/ 25 h 31"/>
                <a:gd name="T36" fmla="*/ 15 w 23"/>
                <a:gd name="T37" fmla="*/ 19 h 31"/>
                <a:gd name="T38" fmla="*/ 19 w 23"/>
                <a:gd name="T39" fmla="*/ 20 h 31"/>
                <a:gd name="T40" fmla="*/ 19 w 23"/>
                <a:gd name="T41" fmla="*/ 18 h 31"/>
                <a:gd name="T42" fmla="*/ 22 w 23"/>
                <a:gd name="T43" fmla="*/ 16 h 31"/>
                <a:gd name="T44" fmla="*/ 23 w 23"/>
                <a:gd name="T45" fmla="*/ 12 h 31"/>
                <a:gd name="T46" fmla="*/ 19 w 23"/>
                <a:gd name="T4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31">
                  <a:moveTo>
                    <a:pt x="19" y="13"/>
                  </a:moveTo>
                  <a:cubicBezTo>
                    <a:pt x="19" y="14"/>
                    <a:pt x="15" y="14"/>
                    <a:pt x="15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2" y="0"/>
                    <a:pt x="1" y="0"/>
                  </a:cubicBezTo>
                  <a:cubicBezTo>
                    <a:pt x="0" y="0"/>
                    <a:pt x="1" y="4"/>
                    <a:pt x="1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0" y="12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8875713" y="5895975"/>
              <a:ext cx="146050" cy="146050"/>
            </a:xfrm>
            <a:custGeom>
              <a:avLst/>
              <a:gdLst>
                <a:gd name="T0" fmla="*/ 70 w 92"/>
                <a:gd name="T1" fmla="*/ 0 h 92"/>
                <a:gd name="T2" fmla="*/ 64 w 92"/>
                <a:gd name="T3" fmla="*/ 3 h 92"/>
                <a:gd name="T4" fmla="*/ 67 w 92"/>
                <a:gd name="T5" fmla="*/ 16 h 92"/>
                <a:gd name="T6" fmla="*/ 57 w 92"/>
                <a:gd name="T7" fmla="*/ 16 h 92"/>
                <a:gd name="T8" fmla="*/ 45 w 92"/>
                <a:gd name="T9" fmla="*/ 38 h 92"/>
                <a:gd name="T10" fmla="*/ 32 w 92"/>
                <a:gd name="T11" fmla="*/ 41 h 92"/>
                <a:gd name="T12" fmla="*/ 26 w 92"/>
                <a:gd name="T13" fmla="*/ 47 h 92"/>
                <a:gd name="T14" fmla="*/ 16 w 92"/>
                <a:gd name="T15" fmla="*/ 50 h 92"/>
                <a:gd name="T16" fmla="*/ 0 w 92"/>
                <a:gd name="T17" fmla="*/ 73 h 92"/>
                <a:gd name="T18" fmla="*/ 0 w 92"/>
                <a:gd name="T19" fmla="*/ 82 h 92"/>
                <a:gd name="T20" fmla="*/ 13 w 92"/>
                <a:gd name="T21" fmla="*/ 85 h 92"/>
                <a:gd name="T22" fmla="*/ 23 w 92"/>
                <a:gd name="T23" fmla="*/ 92 h 92"/>
                <a:gd name="T24" fmla="*/ 32 w 92"/>
                <a:gd name="T25" fmla="*/ 88 h 92"/>
                <a:gd name="T26" fmla="*/ 54 w 92"/>
                <a:gd name="T27" fmla="*/ 66 h 92"/>
                <a:gd name="T28" fmla="*/ 57 w 92"/>
                <a:gd name="T29" fmla="*/ 54 h 92"/>
                <a:gd name="T30" fmla="*/ 67 w 92"/>
                <a:gd name="T31" fmla="*/ 50 h 92"/>
                <a:gd name="T32" fmla="*/ 79 w 92"/>
                <a:gd name="T33" fmla="*/ 47 h 92"/>
                <a:gd name="T34" fmla="*/ 79 w 92"/>
                <a:gd name="T35" fmla="*/ 35 h 92"/>
                <a:gd name="T36" fmla="*/ 89 w 92"/>
                <a:gd name="T37" fmla="*/ 22 h 92"/>
                <a:gd name="T38" fmla="*/ 92 w 92"/>
                <a:gd name="T39" fmla="*/ 9 h 92"/>
                <a:gd name="T40" fmla="*/ 79 w 92"/>
                <a:gd name="T41" fmla="*/ 3 h 92"/>
                <a:gd name="T42" fmla="*/ 70 w 92"/>
                <a:gd name="T4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92">
                  <a:moveTo>
                    <a:pt x="70" y="0"/>
                  </a:moveTo>
                  <a:lnTo>
                    <a:pt x="64" y="3"/>
                  </a:lnTo>
                  <a:lnTo>
                    <a:pt x="67" y="16"/>
                  </a:lnTo>
                  <a:lnTo>
                    <a:pt x="57" y="16"/>
                  </a:lnTo>
                  <a:lnTo>
                    <a:pt x="45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6" y="50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13" y="85"/>
                  </a:lnTo>
                  <a:lnTo>
                    <a:pt x="23" y="92"/>
                  </a:lnTo>
                  <a:lnTo>
                    <a:pt x="32" y="88"/>
                  </a:lnTo>
                  <a:lnTo>
                    <a:pt x="54" y="66"/>
                  </a:lnTo>
                  <a:lnTo>
                    <a:pt x="57" y="54"/>
                  </a:lnTo>
                  <a:lnTo>
                    <a:pt x="67" y="50"/>
                  </a:lnTo>
                  <a:lnTo>
                    <a:pt x="79" y="47"/>
                  </a:lnTo>
                  <a:lnTo>
                    <a:pt x="79" y="35"/>
                  </a:lnTo>
                  <a:lnTo>
                    <a:pt x="89" y="22"/>
                  </a:lnTo>
                  <a:lnTo>
                    <a:pt x="92" y="9"/>
                  </a:lnTo>
                  <a:lnTo>
                    <a:pt x="79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7893050" y="5202238"/>
              <a:ext cx="30163" cy="25400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3 h 5"/>
                <a:gd name="T4" fmla="*/ 5 w 6"/>
                <a:gd name="T5" fmla="*/ 5 h 5"/>
                <a:gd name="T6" fmla="*/ 6 w 6"/>
                <a:gd name="T7" fmla="*/ 2 h 5"/>
                <a:gd name="T8" fmla="*/ 0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4" y="5"/>
                    <a:pt x="5" y="5"/>
                  </a:cubicBezTo>
                  <a:cubicBezTo>
                    <a:pt x="6" y="5"/>
                    <a:pt x="6" y="2"/>
                    <a:pt x="6" y="2"/>
                  </a:cubicBezTo>
                  <a:cubicBezTo>
                    <a:pt x="6" y="2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7927975" y="5197475"/>
              <a:ext cx="25400" cy="15875"/>
            </a:xfrm>
            <a:custGeom>
              <a:avLst/>
              <a:gdLst>
                <a:gd name="T0" fmla="*/ 10 w 16"/>
                <a:gd name="T1" fmla="*/ 3 h 10"/>
                <a:gd name="T2" fmla="*/ 0 w 16"/>
                <a:gd name="T3" fmla="*/ 0 h 10"/>
                <a:gd name="T4" fmla="*/ 0 w 16"/>
                <a:gd name="T5" fmla="*/ 10 h 10"/>
                <a:gd name="T6" fmla="*/ 16 w 16"/>
                <a:gd name="T7" fmla="*/ 10 h 10"/>
                <a:gd name="T8" fmla="*/ 10 w 16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0" y="3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7934325" y="5222875"/>
              <a:ext cx="53975" cy="25400"/>
            </a:xfrm>
            <a:custGeom>
              <a:avLst/>
              <a:gdLst>
                <a:gd name="T0" fmla="*/ 5 w 11"/>
                <a:gd name="T1" fmla="*/ 3 h 5"/>
                <a:gd name="T2" fmla="*/ 9 w 11"/>
                <a:gd name="T3" fmla="*/ 5 h 5"/>
                <a:gd name="T4" fmla="*/ 11 w 11"/>
                <a:gd name="T5" fmla="*/ 3 h 5"/>
                <a:gd name="T6" fmla="*/ 8 w 11"/>
                <a:gd name="T7" fmla="*/ 1 h 5"/>
                <a:gd name="T8" fmla="*/ 3 w 11"/>
                <a:gd name="T9" fmla="*/ 0 h 5"/>
                <a:gd name="T10" fmla="*/ 5 w 11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5">
                  <a:moveTo>
                    <a:pt x="5" y="3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5" y="3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7969250" y="5202238"/>
              <a:ext cx="49213" cy="20638"/>
            </a:xfrm>
            <a:custGeom>
              <a:avLst/>
              <a:gdLst>
                <a:gd name="T0" fmla="*/ 10 w 10"/>
                <a:gd name="T1" fmla="*/ 3 h 4"/>
                <a:gd name="T2" fmla="*/ 10 w 10"/>
                <a:gd name="T3" fmla="*/ 2 h 4"/>
                <a:gd name="T4" fmla="*/ 4 w 10"/>
                <a:gd name="T5" fmla="*/ 1 h 4"/>
                <a:gd name="T6" fmla="*/ 2 w 10"/>
                <a:gd name="T7" fmla="*/ 0 h 4"/>
                <a:gd name="T8" fmla="*/ 0 w 10"/>
                <a:gd name="T9" fmla="*/ 1 h 4"/>
                <a:gd name="T10" fmla="*/ 0 w 10"/>
                <a:gd name="T11" fmla="*/ 3 h 4"/>
                <a:gd name="T12" fmla="*/ 10 w 10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10" y="3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9" y="4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8034338" y="5202238"/>
              <a:ext cx="74613" cy="50800"/>
            </a:xfrm>
            <a:custGeom>
              <a:avLst/>
              <a:gdLst>
                <a:gd name="T0" fmla="*/ 15 w 15"/>
                <a:gd name="T1" fmla="*/ 2 h 10"/>
                <a:gd name="T2" fmla="*/ 14 w 15"/>
                <a:gd name="T3" fmla="*/ 0 h 10"/>
                <a:gd name="T4" fmla="*/ 10 w 15"/>
                <a:gd name="T5" fmla="*/ 0 h 10"/>
                <a:gd name="T6" fmla="*/ 1 w 15"/>
                <a:gd name="T7" fmla="*/ 6 h 10"/>
                <a:gd name="T8" fmla="*/ 0 w 15"/>
                <a:gd name="T9" fmla="*/ 10 h 10"/>
                <a:gd name="T10" fmla="*/ 11 w 15"/>
                <a:gd name="T11" fmla="*/ 4 h 10"/>
                <a:gd name="T12" fmla="*/ 15 w 15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15" y="2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9"/>
                    <a:pt x="9" y="5"/>
                    <a:pt x="11" y="4"/>
                  </a:cubicBezTo>
                  <a:cubicBezTo>
                    <a:pt x="12" y="3"/>
                    <a:pt x="15" y="2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8083550" y="5097463"/>
              <a:ext cx="25400" cy="25400"/>
            </a:xfrm>
            <a:custGeom>
              <a:avLst/>
              <a:gdLst>
                <a:gd name="T0" fmla="*/ 0 w 16"/>
                <a:gd name="T1" fmla="*/ 9 h 16"/>
                <a:gd name="T2" fmla="*/ 13 w 16"/>
                <a:gd name="T3" fmla="*/ 16 h 16"/>
                <a:gd name="T4" fmla="*/ 16 w 16"/>
                <a:gd name="T5" fmla="*/ 3 h 16"/>
                <a:gd name="T6" fmla="*/ 4 w 16"/>
                <a:gd name="T7" fmla="*/ 0 h 16"/>
                <a:gd name="T8" fmla="*/ 0 w 16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0" y="9"/>
                  </a:moveTo>
                  <a:lnTo>
                    <a:pt x="13" y="16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8124825" y="5097463"/>
              <a:ext cx="65088" cy="25400"/>
            </a:xfrm>
            <a:custGeom>
              <a:avLst/>
              <a:gdLst>
                <a:gd name="T0" fmla="*/ 1 w 13"/>
                <a:gd name="T1" fmla="*/ 0 h 5"/>
                <a:gd name="T2" fmla="*/ 0 w 13"/>
                <a:gd name="T3" fmla="*/ 3 h 5"/>
                <a:gd name="T4" fmla="*/ 5 w 13"/>
                <a:gd name="T5" fmla="*/ 3 h 5"/>
                <a:gd name="T6" fmla="*/ 10 w 13"/>
                <a:gd name="T7" fmla="*/ 5 h 5"/>
                <a:gd name="T8" fmla="*/ 12 w 13"/>
                <a:gd name="T9" fmla="*/ 3 h 5"/>
                <a:gd name="T10" fmla="*/ 9 w 13"/>
                <a:gd name="T11" fmla="*/ 1 h 5"/>
                <a:gd name="T12" fmla="*/ 5 w 13"/>
                <a:gd name="T13" fmla="*/ 0 h 5"/>
                <a:gd name="T14" fmla="*/ 1 w 1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5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1" y="4"/>
                    <a:pt x="12" y="3"/>
                  </a:cubicBezTo>
                  <a:cubicBezTo>
                    <a:pt x="13" y="3"/>
                    <a:pt x="9" y="1"/>
                    <a:pt x="9" y="1"/>
                  </a:cubicBezTo>
                  <a:cubicBezTo>
                    <a:pt x="9" y="1"/>
                    <a:pt x="6" y="0"/>
                    <a:pt x="5" y="0"/>
                  </a:cubicBezTo>
                  <a:cubicBezTo>
                    <a:pt x="4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0"/>
            <p:cNvSpPr>
              <a:spLocks/>
            </p:cNvSpPr>
            <p:nvPr/>
          </p:nvSpPr>
          <p:spPr bwMode="auto">
            <a:xfrm>
              <a:off x="8118475" y="5002213"/>
              <a:ext cx="25400" cy="39688"/>
            </a:xfrm>
            <a:custGeom>
              <a:avLst/>
              <a:gdLst>
                <a:gd name="T0" fmla="*/ 0 w 16"/>
                <a:gd name="T1" fmla="*/ 0 h 25"/>
                <a:gd name="T2" fmla="*/ 4 w 16"/>
                <a:gd name="T3" fmla="*/ 12 h 25"/>
                <a:gd name="T4" fmla="*/ 4 w 16"/>
                <a:gd name="T5" fmla="*/ 25 h 25"/>
                <a:gd name="T6" fmla="*/ 16 w 16"/>
                <a:gd name="T7" fmla="*/ 19 h 25"/>
                <a:gd name="T8" fmla="*/ 13 w 16"/>
                <a:gd name="T9" fmla="*/ 6 h 25"/>
                <a:gd name="T10" fmla="*/ 0 w 16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5">
                  <a:moveTo>
                    <a:pt x="0" y="0"/>
                  </a:moveTo>
                  <a:lnTo>
                    <a:pt x="4" y="12"/>
                  </a:lnTo>
                  <a:lnTo>
                    <a:pt x="4" y="25"/>
                  </a:lnTo>
                  <a:lnTo>
                    <a:pt x="16" y="19"/>
                  </a:lnTo>
                  <a:lnTo>
                    <a:pt x="13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1"/>
            <p:cNvSpPr>
              <a:spLocks/>
            </p:cNvSpPr>
            <p:nvPr/>
          </p:nvSpPr>
          <p:spPr bwMode="auto">
            <a:xfrm>
              <a:off x="8178800" y="5051425"/>
              <a:ext cx="392113" cy="215900"/>
            </a:xfrm>
            <a:custGeom>
              <a:avLst/>
              <a:gdLst>
                <a:gd name="T0" fmla="*/ 65 w 78"/>
                <a:gd name="T1" fmla="*/ 22 h 43"/>
                <a:gd name="T2" fmla="*/ 59 w 78"/>
                <a:gd name="T3" fmla="*/ 19 h 43"/>
                <a:gd name="T4" fmla="*/ 53 w 78"/>
                <a:gd name="T5" fmla="*/ 13 h 43"/>
                <a:gd name="T6" fmla="*/ 40 w 78"/>
                <a:gd name="T7" fmla="*/ 9 h 43"/>
                <a:gd name="T8" fmla="*/ 28 w 78"/>
                <a:gd name="T9" fmla="*/ 4 h 43"/>
                <a:gd name="T10" fmla="*/ 20 w 78"/>
                <a:gd name="T11" fmla="*/ 8 h 43"/>
                <a:gd name="T12" fmla="*/ 18 w 78"/>
                <a:gd name="T13" fmla="*/ 11 h 43"/>
                <a:gd name="T14" fmla="*/ 15 w 78"/>
                <a:gd name="T15" fmla="*/ 11 h 43"/>
                <a:gd name="T16" fmla="*/ 13 w 78"/>
                <a:gd name="T17" fmla="*/ 7 h 43"/>
                <a:gd name="T18" fmla="*/ 12 w 78"/>
                <a:gd name="T19" fmla="*/ 2 h 43"/>
                <a:gd name="T20" fmla="*/ 7 w 78"/>
                <a:gd name="T21" fmla="*/ 0 h 43"/>
                <a:gd name="T22" fmla="*/ 1 w 78"/>
                <a:gd name="T23" fmla="*/ 2 h 43"/>
                <a:gd name="T24" fmla="*/ 0 w 78"/>
                <a:gd name="T25" fmla="*/ 3 h 43"/>
                <a:gd name="T26" fmla="*/ 3 w 78"/>
                <a:gd name="T27" fmla="*/ 5 h 43"/>
                <a:gd name="T28" fmla="*/ 5 w 78"/>
                <a:gd name="T29" fmla="*/ 6 h 43"/>
                <a:gd name="T30" fmla="*/ 10 w 78"/>
                <a:gd name="T31" fmla="*/ 6 h 43"/>
                <a:gd name="T32" fmla="*/ 10 w 78"/>
                <a:gd name="T33" fmla="*/ 8 h 43"/>
                <a:gd name="T34" fmla="*/ 7 w 78"/>
                <a:gd name="T35" fmla="*/ 8 h 43"/>
                <a:gd name="T36" fmla="*/ 4 w 78"/>
                <a:gd name="T37" fmla="*/ 8 h 43"/>
                <a:gd name="T38" fmla="*/ 7 w 78"/>
                <a:gd name="T39" fmla="*/ 10 h 43"/>
                <a:gd name="T40" fmla="*/ 7 w 78"/>
                <a:gd name="T41" fmla="*/ 14 h 43"/>
                <a:gd name="T42" fmla="*/ 10 w 78"/>
                <a:gd name="T43" fmla="*/ 13 h 43"/>
                <a:gd name="T44" fmla="*/ 10 w 78"/>
                <a:gd name="T45" fmla="*/ 10 h 43"/>
                <a:gd name="T46" fmla="*/ 11 w 78"/>
                <a:gd name="T47" fmla="*/ 10 h 43"/>
                <a:gd name="T48" fmla="*/ 12 w 78"/>
                <a:gd name="T49" fmla="*/ 13 h 43"/>
                <a:gd name="T50" fmla="*/ 16 w 78"/>
                <a:gd name="T51" fmla="*/ 16 h 43"/>
                <a:gd name="T52" fmla="*/ 22 w 78"/>
                <a:gd name="T53" fmla="*/ 17 h 43"/>
                <a:gd name="T54" fmla="*/ 30 w 78"/>
                <a:gd name="T55" fmla="*/ 23 h 43"/>
                <a:gd name="T56" fmla="*/ 30 w 78"/>
                <a:gd name="T57" fmla="*/ 27 h 43"/>
                <a:gd name="T58" fmla="*/ 26 w 78"/>
                <a:gd name="T59" fmla="*/ 28 h 43"/>
                <a:gd name="T60" fmla="*/ 26 w 78"/>
                <a:gd name="T61" fmla="*/ 31 h 43"/>
                <a:gd name="T62" fmla="*/ 30 w 78"/>
                <a:gd name="T63" fmla="*/ 30 h 43"/>
                <a:gd name="T64" fmla="*/ 33 w 78"/>
                <a:gd name="T65" fmla="*/ 29 h 43"/>
                <a:gd name="T66" fmla="*/ 39 w 78"/>
                <a:gd name="T67" fmla="*/ 33 h 43"/>
                <a:gd name="T68" fmla="*/ 43 w 78"/>
                <a:gd name="T69" fmla="*/ 33 h 43"/>
                <a:gd name="T70" fmla="*/ 45 w 78"/>
                <a:gd name="T71" fmla="*/ 35 h 43"/>
                <a:gd name="T72" fmla="*/ 47 w 78"/>
                <a:gd name="T73" fmla="*/ 35 h 43"/>
                <a:gd name="T74" fmla="*/ 48 w 78"/>
                <a:gd name="T75" fmla="*/ 33 h 43"/>
                <a:gd name="T76" fmla="*/ 46 w 78"/>
                <a:gd name="T77" fmla="*/ 32 h 43"/>
                <a:gd name="T78" fmla="*/ 46 w 78"/>
                <a:gd name="T79" fmla="*/ 30 h 43"/>
                <a:gd name="T80" fmla="*/ 49 w 78"/>
                <a:gd name="T81" fmla="*/ 29 h 43"/>
                <a:gd name="T82" fmla="*/ 49 w 78"/>
                <a:gd name="T83" fmla="*/ 25 h 43"/>
                <a:gd name="T84" fmla="*/ 64 w 78"/>
                <a:gd name="T85" fmla="*/ 37 h 43"/>
                <a:gd name="T86" fmla="*/ 76 w 78"/>
                <a:gd name="T87" fmla="*/ 43 h 43"/>
                <a:gd name="T88" fmla="*/ 78 w 78"/>
                <a:gd name="T89" fmla="*/ 41 h 43"/>
                <a:gd name="T90" fmla="*/ 69 w 78"/>
                <a:gd name="T91" fmla="*/ 34 h 43"/>
                <a:gd name="T92" fmla="*/ 63 w 78"/>
                <a:gd name="T93" fmla="*/ 25 h 43"/>
                <a:gd name="T94" fmla="*/ 66 w 78"/>
                <a:gd name="T95" fmla="*/ 25 h 43"/>
                <a:gd name="T96" fmla="*/ 65 w 78"/>
                <a:gd name="T9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" h="43">
                  <a:moveTo>
                    <a:pt x="65" y="22"/>
                  </a:moveTo>
                  <a:cubicBezTo>
                    <a:pt x="59" y="19"/>
                    <a:pt x="59" y="19"/>
                    <a:pt x="59" y="19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8" y="0"/>
                    <a:pt x="7" y="0"/>
                  </a:cubicBezTo>
                  <a:cubicBezTo>
                    <a:pt x="6" y="0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8" y="16"/>
                    <a:pt x="22" y="17"/>
                  </a:cubicBezTo>
                  <a:cubicBezTo>
                    <a:pt x="26" y="17"/>
                    <a:pt x="30" y="23"/>
                    <a:pt x="30" y="23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9" y="28"/>
                    <a:pt x="64" y="37"/>
                    <a:pt x="64" y="37"/>
                  </a:cubicBezTo>
                  <a:cubicBezTo>
                    <a:pt x="73" y="39"/>
                    <a:pt x="76" y="43"/>
                    <a:pt x="76" y="43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6" y="25"/>
                    <a:pt x="66" y="25"/>
                    <a:pt x="66" y="25"/>
                  </a:cubicBezTo>
                  <a:lnTo>
                    <a:pt x="6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2"/>
            <p:cNvSpPr>
              <a:spLocks/>
            </p:cNvSpPr>
            <p:nvPr/>
          </p:nvSpPr>
          <p:spPr bwMode="auto">
            <a:xfrm>
              <a:off x="8529638" y="5127625"/>
              <a:ext cx="71438" cy="50800"/>
            </a:xfrm>
            <a:custGeom>
              <a:avLst/>
              <a:gdLst>
                <a:gd name="T0" fmla="*/ 13 w 14"/>
                <a:gd name="T1" fmla="*/ 3 h 10"/>
                <a:gd name="T2" fmla="*/ 13 w 14"/>
                <a:gd name="T3" fmla="*/ 0 h 10"/>
                <a:gd name="T4" fmla="*/ 7 w 14"/>
                <a:gd name="T5" fmla="*/ 4 h 10"/>
                <a:gd name="T6" fmla="*/ 0 w 14"/>
                <a:gd name="T7" fmla="*/ 4 h 10"/>
                <a:gd name="T8" fmla="*/ 0 w 14"/>
                <a:gd name="T9" fmla="*/ 8 h 10"/>
                <a:gd name="T10" fmla="*/ 6 w 14"/>
                <a:gd name="T11" fmla="*/ 9 h 10"/>
                <a:gd name="T12" fmla="*/ 13 w 14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13" y="3"/>
                  </a:moveTo>
                  <a:cubicBezTo>
                    <a:pt x="14" y="2"/>
                    <a:pt x="13" y="0"/>
                    <a:pt x="13" y="0"/>
                  </a:cubicBezTo>
                  <a:cubicBezTo>
                    <a:pt x="13" y="0"/>
                    <a:pt x="10" y="3"/>
                    <a:pt x="7" y="4"/>
                  </a:cubicBezTo>
                  <a:cubicBezTo>
                    <a:pt x="4" y="4"/>
                    <a:pt x="0" y="4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4" y="10"/>
                    <a:pt x="6" y="9"/>
                  </a:cubicBezTo>
                  <a:cubicBezTo>
                    <a:pt x="8" y="8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3"/>
            <p:cNvSpPr>
              <a:spLocks/>
            </p:cNvSpPr>
            <p:nvPr/>
          </p:nvSpPr>
          <p:spPr bwMode="auto">
            <a:xfrm>
              <a:off x="8631238" y="5148263"/>
              <a:ext cx="39688" cy="34925"/>
            </a:xfrm>
            <a:custGeom>
              <a:avLst/>
              <a:gdLst>
                <a:gd name="T0" fmla="*/ 2 w 8"/>
                <a:gd name="T1" fmla="*/ 4 h 7"/>
                <a:gd name="T2" fmla="*/ 6 w 8"/>
                <a:gd name="T3" fmla="*/ 7 h 7"/>
                <a:gd name="T4" fmla="*/ 8 w 8"/>
                <a:gd name="T5" fmla="*/ 4 h 7"/>
                <a:gd name="T6" fmla="*/ 2 w 8"/>
                <a:gd name="T7" fmla="*/ 0 h 7"/>
                <a:gd name="T8" fmla="*/ 2 w 8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4" y="5"/>
                    <a:pt x="6" y="7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2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4"/>
            <p:cNvSpPr>
              <a:spLocks/>
            </p:cNvSpPr>
            <p:nvPr/>
          </p:nvSpPr>
          <p:spPr bwMode="auto">
            <a:xfrm>
              <a:off x="8750300" y="5207000"/>
              <a:ext cx="25400" cy="30163"/>
            </a:xfrm>
            <a:custGeom>
              <a:avLst/>
              <a:gdLst>
                <a:gd name="T0" fmla="*/ 1 w 5"/>
                <a:gd name="T1" fmla="*/ 0 h 6"/>
                <a:gd name="T2" fmla="*/ 2 w 5"/>
                <a:gd name="T3" fmla="*/ 5 h 6"/>
                <a:gd name="T4" fmla="*/ 5 w 5"/>
                <a:gd name="T5" fmla="*/ 5 h 6"/>
                <a:gd name="T6" fmla="*/ 1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cubicBezTo>
                    <a:pt x="1" y="0"/>
                    <a:pt x="0" y="3"/>
                    <a:pt x="2" y="5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8770938" y="5243513"/>
              <a:ext cx="30163" cy="30163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3 h 6"/>
                <a:gd name="T4" fmla="*/ 5 w 6"/>
                <a:gd name="T5" fmla="*/ 5 h 6"/>
                <a:gd name="T6" fmla="*/ 1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4" y="6"/>
                    <a:pt x="5" y="5"/>
                  </a:cubicBezTo>
                  <a:cubicBezTo>
                    <a:pt x="6" y="4"/>
                    <a:pt x="4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8731250" y="5222875"/>
              <a:ext cx="34925" cy="25400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2 h 5"/>
                <a:gd name="T4" fmla="*/ 6 w 7"/>
                <a:gd name="T5" fmla="*/ 4 h 5"/>
                <a:gd name="T6" fmla="*/ 3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5"/>
                    <a:pt x="5" y="4"/>
                    <a:pt x="6" y="4"/>
                  </a:cubicBezTo>
                  <a:cubicBezTo>
                    <a:pt x="7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7"/>
            <p:cNvSpPr>
              <a:spLocks/>
            </p:cNvSpPr>
            <p:nvPr/>
          </p:nvSpPr>
          <p:spPr bwMode="auto">
            <a:xfrm>
              <a:off x="8826500" y="5443538"/>
              <a:ext cx="65088" cy="55563"/>
            </a:xfrm>
            <a:custGeom>
              <a:avLst/>
              <a:gdLst>
                <a:gd name="T0" fmla="*/ 12 w 13"/>
                <a:gd name="T1" fmla="*/ 8 h 11"/>
                <a:gd name="T2" fmla="*/ 7 w 13"/>
                <a:gd name="T3" fmla="*/ 5 h 11"/>
                <a:gd name="T4" fmla="*/ 0 w 13"/>
                <a:gd name="T5" fmla="*/ 1 h 11"/>
                <a:gd name="T6" fmla="*/ 1 w 13"/>
                <a:gd name="T7" fmla="*/ 4 h 11"/>
                <a:gd name="T8" fmla="*/ 5 w 13"/>
                <a:gd name="T9" fmla="*/ 7 h 11"/>
                <a:gd name="T10" fmla="*/ 9 w 13"/>
                <a:gd name="T11" fmla="*/ 10 h 11"/>
                <a:gd name="T12" fmla="*/ 13 w 13"/>
                <a:gd name="T13" fmla="*/ 11 h 11"/>
                <a:gd name="T14" fmla="*/ 12 w 13"/>
                <a:gd name="T15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1">
                  <a:moveTo>
                    <a:pt x="12" y="8"/>
                  </a:moveTo>
                  <a:cubicBezTo>
                    <a:pt x="12" y="8"/>
                    <a:pt x="8" y="6"/>
                    <a:pt x="7" y="5"/>
                  </a:cubicBezTo>
                  <a:cubicBezTo>
                    <a:pt x="5" y="3"/>
                    <a:pt x="3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4" y="5"/>
                    <a:pt x="5" y="7"/>
                  </a:cubicBezTo>
                  <a:cubicBezTo>
                    <a:pt x="7" y="8"/>
                    <a:pt x="9" y="10"/>
                    <a:pt x="9" y="1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8"/>
            <p:cNvSpPr>
              <a:spLocks/>
            </p:cNvSpPr>
            <p:nvPr/>
          </p:nvSpPr>
          <p:spPr bwMode="auto">
            <a:xfrm>
              <a:off x="6459538" y="5278438"/>
              <a:ext cx="160338" cy="285750"/>
            </a:xfrm>
            <a:custGeom>
              <a:avLst/>
              <a:gdLst>
                <a:gd name="T0" fmla="*/ 26 w 32"/>
                <a:gd name="T1" fmla="*/ 1 h 57"/>
                <a:gd name="T2" fmla="*/ 23 w 32"/>
                <a:gd name="T3" fmla="*/ 6 h 57"/>
                <a:gd name="T4" fmla="*/ 18 w 32"/>
                <a:gd name="T5" fmla="*/ 12 h 57"/>
                <a:gd name="T6" fmla="*/ 8 w 32"/>
                <a:gd name="T7" fmla="*/ 17 h 57"/>
                <a:gd name="T8" fmla="*/ 4 w 32"/>
                <a:gd name="T9" fmla="*/ 22 h 57"/>
                <a:gd name="T10" fmla="*/ 7 w 32"/>
                <a:gd name="T11" fmla="*/ 34 h 57"/>
                <a:gd name="T12" fmla="*/ 0 w 32"/>
                <a:gd name="T13" fmla="*/ 40 h 57"/>
                <a:gd name="T14" fmla="*/ 1 w 32"/>
                <a:gd name="T15" fmla="*/ 45 h 57"/>
                <a:gd name="T16" fmla="*/ 4 w 32"/>
                <a:gd name="T17" fmla="*/ 50 h 57"/>
                <a:gd name="T18" fmla="*/ 8 w 32"/>
                <a:gd name="T19" fmla="*/ 56 h 57"/>
                <a:gd name="T20" fmla="*/ 13 w 32"/>
                <a:gd name="T21" fmla="*/ 57 h 57"/>
                <a:gd name="T22" fmla="*/ 18 w 32"/>
                <a:gd name="T23" fmla="*/ 55 h 57"/>
                <a:gd name="T24" fmla="*/ 25 w 32"/>
                <a:gd name="T25" fmla="*/ 34 h 57"/>
                <a:gd name="T26" fmla="*/ 27 w 32"/>
                <a:gd name="T27" fmla="*/ 18 h 57"/>
                <a:gd name="T28" fmla="*/ 32 w 32"/>
                <a:gd name="T29" fmla="*/ 17 h 57"/>
                <a:gd name="T30" fmla="*/ 26 w 32"/>
                <a:gd name="T3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57">
                  <a:moveTo>
                    <a:pt x="26" y="1"/>
                  </a:moveTo>
                  <a:cubicBezTo>
                    <a:pt x="26" y="1"/>
                    <a:pt x="25" y="5"/>
                    <a:pt x="23" y="6"/>
                  </a:cubicBezTo>
                  <a:cubicBezTo>
                    <a:pt x="21" y="7"/>
                    <a:pt x="18" y="12"/>
                    <a:pt x="18" y="12"/>
                  </a:cubicBezTo>
                  <a:cubicBezTo>
                    <a:pt x="18" y="12"/>
                    <a:pt x="9" y="17"/>
                    <a:pt x="8" y="17"/>
                  </a:cubicBezTo>
                  <a:cubicBezTo>
                    <a:pt x="6" y="17"/>
                    <a:pt x="4" y="22"/>
                    <a:pt x="4" y="22"/>
                  </a:cubicBezTo>
                  <a:cubicBezTo>
                    <a:pt x="4" y="22"/>
                    <a:pt x="9" y="31"/>
                    <a:pt x="7" y="34"/>
                  </a:cubicBezTo>
                  <a:cubicBezTo>
                    <a:pt x="5" y="36"/>
                    <a:pt x="0" y="40"/>
                    <a:pt x="0" y="40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5" y="47"/>
                    <a:pt x="4" y="50"/>
                  </a:cubicBezTo>
                  <a:cubicBezTo>
                    <a:pt x="4" y="53"/>
                    <a:pt x="8" y="56"/>
                    <a:pt x="8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23" y="40"/>
                    <a:pt x="25" y="34"/>
                  </a:cubicBezTo>
                  <a:cubicBezTo>
                    <a:pt x="26" y="27"/>
                    <a:pt x="27" y="18"/>
                    <a:pt x="27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1" y="0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9"/>
            <p:cNvSpPr>
              <a:spLocks/>
            </p:cNvSpPr>
            <p:nvPr/>
          </p:nvSpPr>
          <p:spPr bwMode="auto">
            <a:xfrm>
              <a:off x="5788025" y="4178300"/>
              <a:ext cx="34925" cy="50800"/>
            </a:xfrm>
            <a:custGeom>
              <a:avLst/>
              <a:gdLst>
                <a:gd name="T0" fmla="*/ 0 w 7"/>
                <a:gd name="T1" fmla="*/ 4 h 10"/>
                <a:gd name="T2" fmla="*/ 2 w 7"/>
                <a:gd name="T3" fmla="*/ 5 h 10"/>
                <a:gd name="T4" fmla="*/ 2 w 7"/>
                <a:gd name="T5" fmla="*/ 10 h 10"/>
                <a:gd name="T6" fmla="*/ 4 w 7"/>
                <a:gd name="T7" fmla="*/ 10 h 10"/>
                <a:gd name="T8" fmla="*/ 6 w 7"/>
                <a:gd name="T9" fmla="*/ 8 h 10"/>
                <a:gd name="T10" fmla="*/ 7 w 7"/>
                <a:gd name="T11" fmla="*/ 1 h 10"/>
                <a:gd name="T12" fmla="*/ 4 w 7"/>
                <a:gd name="T13" fmla="*/ 0 h 10"/>
                <a:gd name="T14" fmla="*/ 1 w 7"/>
                <a:gd name="T15" fmla="*/ 2 h 10"/>
                <a:gd name="T16" fmla="*/ 0 w 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0">
                  <a:moveTo>
                    <a:pt x="0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0"/>
            <p:cNvSpPr>
              <a:spLocks/>
            </p:cNvSpPr>
            <p:nvPr/>
          </p:nvSpPr>
          <p:spPr bwMode="auto">
            <a:xfrm>
              <a:off x="5797550" y="4138613"/>
              <a:ext cx="20638" cy="34925"/>
            </a:xfrm>
            <a:custGeom>
              <a:avLst/>
              <a:gdLst>
                <a:gd name="T0" fmla="*/ 13 w 13"/>
                <a:gd name="T1" fmla="*/ 6 h 22"/>
                <a:gd name="T2" fmla="*/ 13 w 13"/>
                <a:gd name="T3" fmla="*/ 0 h 22"/>
                <a:gd name="T4" fmla="*/ 6 w 13"/>
                <a:gd name="T5" fmla="*/ 0 h 22"/>
                <a:gd name="T6" fmla="*/ 0 w 13"/>
                <a:gd name="T7" fmla="*/ 6 h 22"/>
                <a:gd name="T8" fmla="*/ 0 w 13"/>
                <a:gd name="T9" fmla="*/ 19 h 22"/>
                <a:gd name="T10" fmla="*/ 6 w 13"/>
                <a:gd name="T11" fmla="*/ 22 h 22"/>
                <a:gd name="T12" fmla="*/ 13 w 13"/>
                <a:gd name="T13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2">
                  <a:moveTo>
                    <a:pt x="13" y="6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6" y="22"/>
                  </a:ln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1"/>
            <p:cNvSpPr>
              <a:spLocks/>
            </p:cNvSpPr>
            <p:nvPr/>
          </p:nvSpPr>
          <p:spPr bwMode="auto">
            <a:xfrm>
              <a:off x="5872163" y="4248150"/>
              <a:ext cx="55563" cy="36513"/>
            </a:xfrm>
            <a:custGeom>
              <a:avLst/>
              <a:gdLst>
                <a:gd name="T0" fmla="*/ 26 w 35"/>
                <a:gd name="T1" fmla="*/ 23 h 23"/>
                <a:gd name="T2" fmla="*/ 32 w 35"/>
                <a:gd name="T3" fmla="*/ 19 h 23"/>
                <a:gd name="T4" fmla="*/ 32 w 35"/>
                <a:gd name="T5" fmla="*/ 10 h 23"/>
                <a:gd name="T6" fmla="*/ 35 w 35"/>
                <a:gd name="T7" fmla="*/ 4 h 23"/>
                <a:gd name="T8" fmla="*/ 35 w 35"/>
                <a:gd name="T9" fmla="*/ 0 h 23"/>
                <a:gd name="T10" fmla="*/ 4 w 35"/>
                <a:gd name="T11" fmla="*/ 0 h 23"/>
                <a:gd name="T12" fmla="*/ 0 w 35"/>
                <a:gd name="T13" fmla="*/ 7 h 23"/>
                <a:gd name="T14" fmla="*/ 7 w 35"/>
                <a:gd name="T15" fmla="*/ 10 h 23"/>
                <a:gd name="T16" fmla="*/ 13 w 35"/>
                <a:gd name="T17" fmla="*/ 13 h 23"/>
                <a:gd name="T18" fmla="*/ 26 w 35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3">
                  <a:moveTo>
                    <a:pt x="26" y="23"/>
                  </a:moveTo>
                  <a:lnTo>
                    <a:pt x="32" y="19"/>
                  </a:lnTo>
                  <a:lnTo>
                    <a:pt x="32" y="10"/>
                  </a:lnTo>
                  <a:lnTo>
                    <a:pt x="35" y="4"/>
                  </a:lnTo>
                  <a:lnTo>
                    <a:pt x="35" y="0"/>
                  </a:lnTo>
                  <a:lnTo>
                    <a:pt x="4" y="0"/>
                  </a:lnTo>
                  <a:lnTo>
                    <a:pt x="0" y="7"/>
                  </a:lnTo>
                  <a:lnTo>
                    <a:pt x="7" y="10"/>
                  </a:lnTo>
                  <a:lnTo>
                    <a:pt x="13" y="13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2"/>
            <p:cNvSpPr>
              <a:spLocks/>
            </p:cNvSpPr>
            <p:nvPr/>
          </p:nvSpPr>
          <p:spPr bwMode="auto">
            <a:xfrm>
              <a:off x="6088063" y="4303713"/>
              <a:ext cx="30163" cy="9525"/>
            </a:xfrm>
            <a:custGeom>
              <a:avLst/>
              <a:gdLst>
                <a:gd name="T0" fmla="*/ 16 w 19"/>
                <a:gd name="T1" fmla="*/ 6 h 6"/>
                <a:gd name="T2" fmla="*/ 19 w 19"/>
                <a:gd name="T3" fmla="*/ 3 h 6"/>
                <a:gd name="T4" fmla="*/ 3 w 19"/>
                <a:gd name="T5" fmla="*/ 0 h 6"/>
                <a:gd name="T6" fmla="*/ 0 w 19"/>
                <a:gd name="T7" fmla="*/ 6 h 6"/>
                <a:gd name="T8" fmla="*/ 10 w 19"/>
                <a:gd name="T9" fmla="*/ 6 h 6"/>
                <a:gd name="T10" fmla="*/ 16 w 19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6">
                  <a:moveTo>
                    <a:pt x="16" y="6"/>
                  </a:moveTo>
                  <a:lnTo>
                    <a:pt x="19" y="3"/>
                  </a:lnTo>
                  <a:lnTo>
                    <a:pt x="3" y="0"/>
                  </a:lnTo>
                  <a:lnTo>
                    <a:pt x="0" y="6"/>
                  </a:lnTo>
                  <a:lnTo>
                    <a:pt x="10" y="6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3"/>
            <p:cNvSpPr>
              <a:spLocks/>
            </p:cNvSpPr>
            <p:nvPr/>
          </p:nvSpPr>
          <p:spPr bwMode="auto">
            <a:xfrm>
              <a:off x="6122988" y="4308475"/>
              <a:ext cx="25400" cy="15875"/>
            </a:xfrm>
            <a:custGeom>
              <a:avLst/>
              <a:gdLst>
                <a:gd name="T0" fmla="*/ 4 w 5"/>
                <a:gd name="T1" fmla="*/ 1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3 h 3"/>
                <a:gd name="T8" fmla="*/ 4 w 5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5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3"/>
                    <a:pt x="4" y="3"/>
                    <a:pt x="4" y="3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4"/>
            <p:cNvSpPr>
              <a:spLocks/>
            </p:cNvSpPr>
            <p:nvPr/>
          </p:nvSpPr>
          <p:spPr bwMode="auto">
            <a:xfrm>
              <a:off x="6253163" y="4303713"/>
              <a:ext cx="41275" cy="25400"/>
            </a:xfrm>
            <a:custGeom>
              <a:avLst/>
              <a:gdLst>
                <a:gd name="T0" fmla="*/ 4 w 8"/>
                <a:gd name="T1" fmla="*/ 5 h 5"/>
                <a:gd name="T2" fmla="*/ 8 w 8"/>
                <a:gd name="T3" fmla="*/ 1 h 5"/>
                <a:gd name="T4" fmla="*/ 4 w 8"/>
                <a:gd name="T5" fmla="*/ 1 h 5"/>
                <a:gd name="T6" fmla="*/ 2 w 8"/>
                <a:gd name="T7" fmla="*/ 3 h 5"/>
                <a:gd name="T8" fmla="*/ 2 w 8"/>
                <a:gd name="T9" fmla="*/ 5 h 5"/>
                <a:gd name="T10" fmla="*/ 4 w 8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6" y="4"/>
                    <a:pt x="8" y="1"/>
                    <a:pt x="8" y="1"/>
                  </a:cubicBezTo>
                  <a:cubicBezTo>
                    <a:pt x="8" y="0"/>
                    <a:pt x="4" y="1"/>
                    <a:pt x="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5"/>
            <p:cNvSpPr>
              <a:spLocks noEditPoints="1"/>
            </p:cNvSpPr>
            <p:nvPr/>
          </p:nvSpPr>
          <p:spPr bwMode="auto">
            <a:xfrm>
              <a:off x="5291138" y="3059113"/>
              <a:ext cx="4041775" cy="2700338"/>
            </a:xfrm>
            <a:custGeom>
              <a:avLst/>
              <a:gdLst>
                <a:gd name="T0" fmla="*/ 721 w 806"/>
                <a:gd name="T1" fmla="*/ 62 h 538"/>
                <a:gd name="T2" fmla="*/ 615 w 806"/>
                <a:gd name="T3" fmla="*/ 40 h 538"/>
                <a:gd name="T4" fmla="*/ 545 w 806"/>
                <a:gd name="T5" fmla="*/ 38 h 538"/>
                <a:gd name="T6" fmla="*/ 483 w 806"/>
                <a:gd name="T7" fmla="*/ 10 h 538"/>
                <a:gd name="T8" fmla="*/ 380 w 806"/>
                <a:gd name="T9" fmla="*/ 35 h 538"/>
                <a:gd name="T10" fmla="*/ 360 w 806"/>
                <a:gd name="T11" fmla="*/ 48 h 538"/>
                <a:gd name="T12" fmla="*/ 359 w 806"/>
                <a:gd name="T13" fmla="*/ 68 h 538"/>
                <a:gd name="T14" fmla="*/ 331 w 806"/>
                <a:gd name="T15" fmla="*/ 49 h 538"/>
                <a:gd name="T16" fmla="*/ 297 w 806"/>
                <a:gd name="T17" fmla="*/ 71 h 538"/>
                <a:gd name="T18" fmla="*/ 246 w 806"/>
                <a:gd name="T19" fmla="*/ 70 h 538"/>
                <a:gd name="T20" fmla="*/ 210 w 806"/>
                <a:gd name="T21" fmla="*/ 101 h 538"/>
                <a:gd name="T22" fmla="*/ 186 w 806"/>
                <a:gd name="T23" fmla="*/ 60 h 538"/>
                <a:gd name="T24" fmla="*/ 151 w 806"/>
                <a:gd name="T25" fmla="*/ 59 h 538"/>
                <a:gd name="T26" fmla="*/ 127 w 806"/>
                <a:gd name="T27" fmla="*/ 76 h 538"/>
                <a:gd name="T28" fmla="*/ 89 w 806"/>
                <a:gd name="T29" fmla="*/ 132 h 538"/>
                <a:gd name="T30" fmla="*/ 134 w 806"/>
                <a:gd name="T31" fmla="*/ 132 h 538"/>
                <a:gd name="T32" fmla="*/ 166 w 806"/>
                <a:gd name="T33" fmla="*/ 93 h 538"/>
                <a:gd name="T34" fmla="*/ 172 w 806"/>
                <a:gd name="T35" fmla="*/ 128 h 538"/>
                <a:gd name="T36" fmla="*/ 140 w 806"/>
                <a:gd name="T37" fmla="*/ 155 h 538"/>
                <a:gd name="T38" fmla="*/ 103 w 806"/>
                <a:gd name="T39" fmla="*/ 159 h 538"/>
                <a:gd name="T40" fmla="*/ 59 w 806"/>
                <a:gd name="T41" fmla="*/ 187 h 538"/>
                <a:gd name="T42" fmla="*/ 34 w 806"/>
                <a:gd name="T43" fmla="*/ 212 h 538"/>
                <a:gd name="T44" fmla="*/ 67 w 806"/>
                <a:gd name="T45" fmla="*/ 235 h 538"/>
                <a:gd name="T46" fmla="*/ 116 w 806"/>
                <a:gd name="T47" fmla="*/ 221 h 538"/>
                <a:gd name="T48" fmla="*/ 124 w 806"/>
                <a:gd name="T49" fmla="*/ 219 h 538"/>
                <a:gd name="T50" fmla="*/ 144 w 806"/>
                <a:gd name="T51" fmla="*/ 226 h 538"/>
                <a:gd name="T52" fmla="*/ 161 w 806"/>
                <a:gd name="T53" fmla="*/ 235 h 538"/>
                <a:gd name="T54" fmla="*/ 180 w 806"/>
                <a:gd name="T55" fmla="*/ 227 h 538"/>
                <a:gd name="T56" fmla="*/ 201 w 806"/>
                <a:gd name="T57" fmla="*/ 243 h 538"/>
                <a:gd name="T58" fmla="*/ 159 w 806"/>
                <a:gd name="T59" fmla="*/ 263 h 538"/>
                <a:gd name="T60" fmla="*/ 111 w 806"/>
                <a:gd name="T61" fmla="*/ 244 h 538"/>
                <a:gd name="T62" fmla="*/ 41 w 806"/>
                <a:gd name="T63" fmla="*/ 255 h 538"/>
                <a:gd name="T64" fmla="*/ 0 w 806"/>
                <a:gd name="T65" fmla="*/ 335 h 538"/>
                <a:gd name="T66" fmla="*/ 66 w 806"/>
                <a:gd name="T67" fmla="*/ 374 h 538"/>
                <a:gd name="T68" fmla="*/ 114 w 806"/>
                <a:gd name="T69" fmla="*/ 414 h 538"/>
                <a:gd name="T70" fmla="*/ 139 w 806"/>
                <a:gd name="T71" fmla="*/ 525 h 538"/>
                <a:gd name="T72" fmla="*/ 205 w 806"/>
                <a:gd name="T73" fmla="*/ 485 h 538"/>
                <a:gd name="T74" fmla="*/ 264 w 806"/>
                <a:gd name="T75" fmla="*/ 356 h 538"/>
                <a:gd name="T76" fmla="*/ 211 w 806"/>
                <a:gd name="T77" fmla="*/ 318 h 538"/>
                <a:gd name="T78" fmla="*/ 219 w 806"/>
                <a:gd name="T79" fmla="*/ 304 h 538"/>
                <a:gd name="T80" fmla="*/ 270 w 806"/>
                <a:gd name="T81" fmla="*/ 331 h 538"/>
                <a:gd name="T82" fmla="*/ 284 w 806"/>
                <a:gd name="T83" fmla="*/ 291 h 538"/>
                <a:gd name="T84" fmla="*/ 287 w 806"/>
                <a:gd name="T85" fmla="*/ 285 h 538"/>
                <a:gd name="T86" fmla="*/ 350 w 806"/>
                <a:gd name="T87" fmla="*/ 306 h 538"/>
                <a:gd name="T88" fmla="*/ 386 w 806"/>
                <a:gd name="T89" fmla="*/ 329 h 538"/>
                <a:gd name="T90" fmla="*/ 443 w 806"/>
                <a:gd name="T91" fmla="*/ 329 h 538"/>
                <a:gd name="T92" fmla="*/ 458 w 806"/>
                <a:gd name="T93" fmla="*/ 365 h 538"/>
                <a:gd name="T94" fmla="*/ 486 w 806"/>
                <a:gd name="T95" fmla="*/ 353 h 538"/>
                <a:gd name="T96" fmla="*/ 508 w 806"/>
                <a:gd name="T97" fmla="*/ 303 h 538"/>
                <a:gd name="T98" fmla="*/ 535 w 806"/>
                <a:gd name="T99" fmla="*/ 254 h 538"/>
                <a:gd name="T100" fmla="*/ 530 w 806"/>
                <a:gd name="T101" fmla="*/ 232 h 538"/>
                <a:gd name="T102" fmla="*/ 559 w 806"/>
                <a:gd name="T103" fmla="*/ 242 h 538"/>
                <a:gd name="T104" fmla="*/ 614 w 806"/>
                <a:gd name="T105" fmla="*/ 173 h 538"/>
                <a:gd name="T106" fmla="*/ 658 w 806"/>
                <a:gd name="T107" fmla="*/ 131 h 538"/>
                <a:gd name="T108" fmla="*/ 678 w 806"/>
                <a:gd name="T109" fmla="*/ 137 h 538"/>
                <a:gd name="T110" fmla="*/ 702 w 806"/>
                <a:gd name="T111" fmla="*/ 125 h 538"/>
                <a:gd name="T112" fmla="*/ 758 w 806"/>
                <a:gd name="T113" fmla="*/ 95 h 538"/>
                <a:gd name="T114" fmla="*/ 806 w 806"/>
                <a:gd name="T115" fmla="*/ 86 h 538"/>
                <a:gd name="T116" fmla="*/ 192 w 806"/>
                <a:gd name="T117" fmla="*/ 194 h 538"/>
                <a:gd name="T118" fmla="*/ 223 w 806"/>
                <a:gd name="T119" fmla="*/ 193 h 538"/>
                <a:gd name="T120" fmla="*/ 263 w 806"/>
                <a:gd name="T121" fmla="*/ 227 h 538"/>
                <a:gd name="T122" fmla="*/ 272 w 806"/>
                <a:gd name="T123" fmla="*/ 22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6" h="538">
                  <a:moveTo>
                    <a:pt x="800" y="81"/>
                  </a:moveTo>
                  <a:cubicBezTo>
                    <a:pt x="799" y="80"/>
                    <a:pt x="789" y="79"/>
                    <a:pt x="789" y="79"/>
                  </a:cubicBezTo>
                  <a:cubicBezTo>
                    <a:pt x="790" y="82"/>
                    <a:pt x="790" y="82"/>
                    <a:pt x="790" y="82"/>
                  </a:cubicBezTo>
                  <a:cubicBezTo>
                    <a:pt x="790" y="82"/>
                    <a:pt x="790" y="85"/>
                    <a:pt x="789" y="85"/>
                  </a:cubicBezTo>
                  <a:cubicBezTo>
                    <a:pt x="788" y="84"/>
                    <a:pt x="785" y="80"/>
                    <a:pt x="785" y="80"/>
                  </a:cubicBezTo>
                  <a:cubicBezTo>
                    <a:pt x="785" y="80"/>
                    <a:pt x="783" y="76"/>
                    <a:pt x="783" y="75"/>
                  </a:cubicBezTo>
                  <a:cubicBezTo>
                    <a:pt x="782" y="74"/>
                    <a:pt x="758" y="63"/>
                    <a:pt x="755" y="62"/>
                  </a:cubicBezTo>
                  <a:cubicBezTo>
                    <a:pt x="752" y="61"/>
                    <a:pt x="739" y="62"/>
                    <a:pt x="737" y="61"/>
                  </a:cubicBezTo>
                  <a:cubicBezTo>
                    <a:pt x="736" y="60"/>
                    <a:pt x="734" y="58"/>
                    <a:pt x="734" y="58"/>
                  </a:cubicBezTo>
                  <a:cubicBezTo>
                    <a:pt x="729" y="59"/>
                    <a:pt x="729" y="59"/>
                    <a:pt x="729" y="59"/>
                  </a:cubicBezTo>
                  <a:cubicBezTo>
                    <a:pt x="729" y="63"/>
                    <a:pt x="729" y="63"/>
                    <a:pt x="729" y="63"/>
                  </a:cubicBezTo>
                  <a:cubicBezTo>
                    <a:pt x="729" y="63"/>
                    <a:pt x="732" y="65"/>
                    <a:pt x="732" y="66"/>
                  </a:cubicBezTo>
                  <a:cubicBezTo>
                    <a:pt x="732" y="67"/>
                    <a:pt x="731" y="69"/>
                    <a:pt x="731" y="69"/>
                  </a:cubicBezTo>
                  <a:cubicBezTo>
                    <a:pt x="731" y="69"/>
                    <a:pt x="728" y="70"/>
                    <a:pt x="726" y="69"/>
                  </a:cubicBezTo>
                  <a:cubicBezTo>
                    <a:pt x="723" y="67"/>
                    <a:pt x="721" y="64"/>
                    <a:pt x="721" y="64"/>
                  </a:cubicBezTo>
                  <a:cubicBezTo>
                    <a:pt x="721" y="62"/>
                    <a:pt x="721" y="62"/>
                    <a:pt x="721" y="62"/>
                  </a:cubicBezTo>
                  <a:cubicBezTo>
                    <a:pt x="717" y="62"/>
                    <a:pt x="717" y="62"/>
                    <a:pt x="717" y="62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696" y="62"/>
                    <a:pt x="696" y="62"/>
                    <a:pt x="696" y="62"/>
                  </a:cubicBezTo>
                  <a:cubicBezTo>
                    <a:pt x="696" y="62"/>
                    <a:pt x="695" y="63"/>
                    <a:pt x="693" y="63"/>
                  </a:cubicBezTo>
                  <a:cubicBezTo>
                    <a:pt x="691" y="63"/>
                    <a:pt x="688" y="62"/>
                    <a:pt x="688" y="59"/>
                  </a:cubicBezTo>
                  <a:cubicBezTo>
                    <a:pt x="689" y="57"/>
                    <a:pt x="689" y="56"/>
                    <a:pt x="689" y="56"/>
                  </a:cubicBezTo>
                  <a:cubicBezTo>
                    <a:pt x="683" y="54"/>
                    <a:pt x="683" y="54"/>
                    <a:pt x="683" y="54"/>
                  </a:cubicBezTo>
                  <a:cubicBezTo>
                    <a:pt x="683" y="54"/>
                    <a:pt x="667" y="54"/>
                    <a:pt x="664" y="53"/>
                  </a:cubicBezTo>
                  <a:cubicBezTo>
                    <a:pt x="661" y="52"/>
                    <a:pt x="656" y="52"/>
                    <a:pt x="656" y="52"/>
                  </a:cubicBezTo>
                  <a:cubicBezTo>
                    <a:pt x="656" y="52"/>
                    <a:pt x="649" y="50"/>
                    <a:pt x="649" y="49"/>
                  </a:cubicBezTo>
                  <a:cubicBezTo>
                    <a:pt x="648" y="47"/>
                    <a:pt x="649" y="46"/>
                    <a:pt x="649" y="46"/>
                  </a:cubicBezTo>
                  <a:cubicBezTo>
                    <a:pt x="649" y="46"/>
                    <a:pt x="648" y="43"/>
                    <a:pt x="646" y="43"/>
                  </a:cubicBezTo>
                  <a:cubicBezTo>
                    <a:pt x="644" y="43"/>
                    <a:pt x="638" y="43"/>
                    <a:pt x="638" y="43"/>
                  </a:cubicBezTo>
                  <a:cubicBezTo>
                    <a:pt x="638" y="43"/>
                    <a:pt x="638" y="45"/>
                    <a:pt x="636" y="44"/>
                  </a:cubicBezTo>
                  <a:cubicBezTo>
                    <a:pt x="635" y="44"/>
                    <a:pt x="632" y="42"/>
                    <a:pt x="632" y="42"/>
                  </a:cubicBezTo>
                  <a:cubicBezTo>
                    <a:pt x="632" y="42"/>
                    <a:pt x="617" y="40"/>
                    <a:pt x="615" y="40"/>
                  </a:cubicBezTo>
                  <a:cubicBezTo>
                    <a:pt x="613" y="40"/>
                    <a:pt x="609" y="43"/>
                    <a:pt x="609" y="43"/>
                  </a:cubicBezTo>
                  <a:cubicBezTo>
                    <a:pt x="609" y="43"/>
                    <a:pt x="610" y="47"/>
                    <a:pt x="608" y="47"/>
                  </a:cubicBezTo>
                  <a:cubicBezTo>
                    <a:pt x="607" y="47"/>
                    <a:pt x="602" y="49"/>
                    <a:pt x="602" y="49"/>
                  </a:cubicBezTo>
                  <a:cubicBezTo>
                    <a:pt x="602" y="49"/>
                    <a:pt x="597" y="48"/>
                    <a:pt x="595" y="48"/>
                  </a:cubicBezTo>
                  <a:cubicBezTo>
                    <a:pt x="594" y="48"/>
                    <a:pt x="592" y="48"/>
                    <a:pt x="589" y="48"/>
                  </a:cubicBezTo>
                  <a:cubicBezTo>
                    <a:pt x="587" y="48"/>
                    <a:pt x="584" y="46"/>
                    <a:pt x="584" y="46"/>
                  </a:cubicBezTo>
                  <a:cubicBezTo>
                    <a:pt x="584" y="46"/>
                    <a:pt x="583" y="46"/>
                    <a:pt x="581" y="49"/>
                  </a:cubicBezTo>
                  <a:cubicBezTo>
                    <a:pt x="578" y="53"/>
                    <a:pt x="576" y="54"/>
                    <a:pt x="573" y="53"/>
                  </a:cubicBezTo>
                  <a:cubicBezTo>
                    <a:pt x="571" y="51"/>
                    <a:pt x="567" y="46"/>
                    <a:pt x="567" y="46"/>
                  </a:cubicBezTo>
                  <a:cubicBezTo>
                    <a:pt x="570" y="43"/>
                    <a:pt x="570" y="43"/>
                    <a:pt x="570" y="43"/>
                  </a:cubicBezTo>
                  <a:cubicBezTo>
                    <a:pt x="570" y="43"/>
                    <a:pt x="571" y="39"/>
                    <a:pt x="569" y="38"/>
                  </a:cubicBezTo>
                  <a:cubicBezTo>
                    <a:pt x="568" y="38"/>
                    <a:pt x="565" y="35"/>
                    <a:pt x="565" y="35"/>
                  </a:cubicBezTo>
                  <a:cubicBezTo>
                    <a:pt x="556" y="35"/>
                    <a:pt x="556" y="35"/>
                    <a:pt x="556" y="35"/>
                  </a:cubicBezTo>
                  <a:cubicBezTo>
                    <a:pt x="552" y="33"/>
                    <a:pt x="552" y="33"/>
                    <a:pt x="552" y="33"/>
                  </a:cubicBezTo>
                  <a:cubicBezTo>
                    <a:pt x="548" y="32"/>
                    <a:pt x="548" y="32"/>
                    <a:pt x="548" y="32"/>
                  </a:cubicBezTo>
                  <a:cubicBezTo>
                    <a:pt x="548" y="32"/>
                    <a:pt x="546" y="38"/>
                    <a:pt x="545" y="38"/>
                  </a:cubicBezTo>
                  <a:cubicBezTo>
                    <a:pt x="544" y="39"/>
                    <a:pt x="531" y="37"/>
                    <a:pt x="530" y="37"/>
                  </a:cubicBezTo>
                  <a:cubicBezTo>
                    <a:pt x="529" y="37"/>
                    <a:pt x="528" y="35"/>
                    <a:pt x="528" y="35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0" y="29"/>
                    <a:pt x="500" y="29"/>
                    <a:pt x="500" y="29"/>
                  </a:cubicBezTo>
                  <a:cubicBezTo>
                    <a:pt x="500" y="29"/>
                    <a:pt x="496" y="30"/>
                    <a:pt x="494" y="31"/>
                  </a:cubicBezTo>
                  <a:cubicBezTo>
                    <a:pt x="493" y="33"/>
                    <a:pt x="493" y="35"/>
                    <a:pt x="493" y="35"/>
                  </a:cubicBezTo>
                  <a:cubicBezTo>
                    <a:pt x="478" y="39"/>
                    <a:pt x="478" y="39"/>
                    <a:pt x="478" y="39"/>
                  </a:cubicBezTo>
                  <a:cubicBezTo>
                    <a:pt x="478" y="39"/>
                    <a:pt x="483" y="34"/>
                    <a:pt x="488" y="31"/>
                  </a:cubicBezTo>
                  <a:cubicBezTo>
                    <a:pt x="493" y="28"/>
                    <a:pt x="506" y="22"/>
                    <a:pt x="507" y="21"/>
                  </a:cubicBezTo>
                  <a:cubicBezTo>
                    <a:pt x="508" y="20"/>
                    <a:pt x="509" y="15"/>
                    <a:pt x="509" y="15"/>
                  </a:cubicBezTo>
                  <a:cubicBezTo>
                    <a:pt x="507" y="12"/>
                    <a:pt x="507" y="12"/>
                    <a:pt x="507" y="12"/>
                  </a:cubicBezTo>
                  <a:cubicBezTo>
                    <a:pt x="502" y="10"/>
                    <a:pt x="502" y="10"/>
                    <a:pt x="502" y="10"/>
                  </a:cubicBezTo>
                  <a:cubicBezTo>
                    <a:pt x="502" y="10"/>
                    <a:pt x="484" y="10"/>
                    <a:pt x="483" y="10"/>
                  </a:cubicBezTo>
                  <a:cubicBezTo>
                    <a:pt x="482" y="10"/>
                    <a:pt x="483" y="8"/>
                    <a:pt x="483" y="8"/>
                  </a:cubicBezTo>
                  <a:cubicBezTo>
                    <a:pt x="483" y="6"/>
                    <a:pt x="483" y="6"/>
                    <a:pt x="483" y="6"/>
                  </a:cubicBezTo>
                  <a:cubicBezTo>
                    <a:pt x="479" y="5"/>
                    <a:pt x="479" y="5"/>
                    <a:pt x="479" y="5"/>
                  </a:cubicBezTo>
                  <a:cubicBezTo>
                    <a:pt x="479" y="5"/>
                    <a:pt x="476" y="7"/>
                    <a:pt x="475" y="6"/>
                  </a:cubicBezTo>
                  <a:cubicBezTo>
                    <a:pt x="473" y="6"/>
                    <a:pt x="478" y="3"/>
                    <a:pt x="478" y="3"/>
                  </a:cubicBezTo>
                  <a:cubicBezTo>
                    <a:pt x="475" y="1"/>
                    <a:pt x="475" y="1"/>
                    <a:pt x="475" y="1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61" y="6"/>
                    <a:pt x="461" y="6"/>
                    <a:pt x="461" y="6"/>
                  </a:cubicBezTo>
                  <a:cubicBezTo>
                    <a:pt x="461" y="11"/>
                    <a:pt x="461" y="11"/>
                    <a:pt x="461" y="11"/>
                  </a:cubicBezTo>
                  <a:cubicBezTo>
                    <a:pt x="449" y="14"/>
                    <a:pt x="449" y="14"/>
                    <a:pt x="449" y="14"/>
                  </a:cubicBezTo>
                  <a:cubicBezTo>
                    <a:pt x="436" y="13"/>
                    <a:pt x="436" y="13"/>
                    <a:pt x="436" y="13"/>
                  </a:cubicBezTo>
                  <a:cubicBezTo>
                    <a:pt x="436" y="13"/>
                    <a:pt x="411" y="20"/>
                    <a:pt x="403" y="26"/>
                  </a:cubicBezTo>
                  <a:cubicBezTo>
                    <a:pt x="403" y="26"/>
                    <a:pt x="406" y="30"/>
                    <a:pt x="405" y="30"/>
                  </a:cubicBezTo>
                  <a:cubicBezTo>
                    <a:pt x="405" y="31"/>
                    <a:pt x="400" y="32"/>
                    <a:pt x="397" y="32"/>
                  </a:cubicBezTo>
                  <a:cubicBezTo>
                    <a:pt x="395" y="32"/>
                    <a:pt x="385" y="31"/>
                    <a:pt x="385" y="31"/>
                  </a:cubicBezTo>
                  <a:cubicBezTo>
                    <a:pt x="385" y="31"/>
                    <a:pt x="381" y="33"/>
                    <a:pt x="380" y="35"/>
                  </a:cubicBezTo>
                  <a:cubicBezTo>
                    <a:pt x="380" y="36"/>
                    <a:pt x="381" y="41"/>
                    <a:pt x="381" y="41"/>
                  </a:cubicBezTo>
                  <a:cubicBezTo>
                    <a:pt x="391" y="48"/>
                    <a:pt x="391" y="48"/>
                    <a:pt x="391" y="48"/>
                  </a:cubicBezTo>
                  <a:cubicBezTo>
                    <a:pt x="384" y="47"/>
                    <a:pt x="384" y="47"/>
                    <a:pt x="384" y="47"/>
                  </a:cubicBezTo>
                  <a:cubicBezTo>
                    <a:pt x="378" y="43"/>
                    <a:pt x="378" y="43"/>
                    <a:pt x="378" y="43"/>
                  </a:cubicBezTo>
                  <a:cubicBezTo>
                    <a:pt x="372" y="40"/>
                    <a:pt x="372" y="40"/>
                    <a:pt x="372" y="40"/>
                  </a:cubicBezTo>
                  <a:cubicBezTo>
                    <a:pt x="372" y="40"/>
                    <a:pt x="368" y="40"/>
                    <a:pt x="368" y="42"/>
                  </a:cubicBezTo>
                  <a:cubicBezTo>
                    <a:pt x="368" y="44"/>
                    <a:pt x="370" y="46"/>
                    <a:pt x="370" y="46"/>
                  </a:cubicBezTo>
                  <a:cubicBezTo>
                    <a:pt x="366" y="45"/>
                    <a:pt x="366" y="45"/>
                    <a:pt x="366" y="45"/>
                  </a:cubicBezTo>
                  <a:cubicBezTo>
                    <a:pt x="364" y="47"/>
                    <a:pt x="364" y="47"/>
                    <a:pt x="364" y="47"/>
                  </a:cubicBezTo>
                  <a:cubicBezTo>
                    <a:pt x="365" y="49"/>
                    <a:pt x="365" y="49"/>
                    <a:pt x="365" y="49"/>
                  </a:cubicBezTo>
                  <a:cubicBezTo>
                    <a:pt x="365" y="49"/>
                    <a:pt x="369" y="49"/>
                    <a:pt x="370" y="49"/>
                  </a:cubicBezTo>
                  <a:cubicBezTo>
                    <a:pt x="371" y="50"/>
                    <a:pt x="374" y="53"/>
                    <a:pt x="374" y="53"/>
                  </a:cubicBezTo>
                  <a:cubicBezTo>
                    <a:pt x="374" y="53"/>
                    <a:pt x="371" y="54"/>
                    <a:pt x="369" y="53"/>
                  </a:cubicBezTo>
                  <a:cubicBezTo>
                    <a:pt x="368" y="52"/>
                    <a:pt x="367" y="51"/>
                    <a:pt x="367" y="51"/>
                  </a:cubicBezTo>
                  <a:cubicBezTo>
                    <a:pt x="361" y="50"/>
                    <a:pt x="361" y="50"/>
                    <a:pt x="361" y="50"/>
                  </a:cubicBezTo>
                  <a:cubicBezTo>
                    <a:pt x="360" y="48"/>
                    <a:pt x="360" y="48"/>
                    <a:pt x="360" y="48"/>
                  </a:cubicBezTo>
                  <a:cubicBezTo>
                    <a:pt x="362" y="45"/>
                    <a:pt x="362" y="45"/>
                    <a:pt x="362" y="45"/>
                  </a:cubicBezTo>
                  <a:cubicBezTo>
                    <a:pt x="362" y="40"/>
                    <a:pt x="362" y="40"/>
                    <a:pt x="362" y="40"/>
                  </a:cubicBezTo>
                  <a:cubicBezTo>
                    <a:pt x="359" y="39"/>
                    <a:pt x="359" y="39"/>
                    <a:pt x="359" y="39"/>
                  </a:cubicBezTo>
                  <a:cubicBezTo>
                    <a:pt x="358" y="43"/>
                    <a:pt x="358" y="43"/>
                    <a:pt x="358" y="43"/>
                  </a:cubicBezTo>
                  <a:cubicBezTo>
                    <a:pt x="356" y="45"/>
                    <a:pt x="356" y="45"/>
                    <a:pt x="356" y="45"/>
                  </a:cubicBezTo>
                  <a:cubicBezTo>
                    <a:pt x="352" y="49"/>
                    <a:pt x="352" y="49"/>
                    <a:pt x="352" y="49"/>
                  </a:cubicBezTo>
                  <a:cubicBezTo>
                    <a:pt x="356" y="56"/>
                    <a:pt x="356" y="56"/>
                    <a:pt x="356" y="56"/>
                  </a:cubicBezTo>
                  <a:cubicBezTo>
                    <a:pt x="353" y="62"/>
                    <a:pt x="353" y="62"/>
                    <a:pt x="353" y="62"/>
                  </a:cubicBezTo>
                  <a:cubicBezTo>
                    <a:pt x="355" y="65"/>
                    <a:pt x="355" y="65"/>
                    <a:pt x="355" y="65"/>
                  </a:cubicBezTo>
                  <a:cubicBezTo>
                    <a:pt x="355" y="65"/>
                    <a:pt x="364" y="66"/>
                    <a:pt x="366" y="66"/>
                  </a:cubicBezTo>
                  <a:cubicBezTo>
                    <a:pt x="368" y="67"/>
                    <a:pt x="370" y="68"/>
                    <a:pt x="370" y="68"/>
                  </a:cubicBezTo>
                  <a:cubicBezTo>
                    <a:pt x="372" y="72"/>
                    <a:pt x="372" y="72"/>
                    <a:pt x="372" y="72"/>
                  </a:cubicBezTo>
                  <a:cubicBezTo>
                    <a:pt x="369" y="75"/>
                    <a:pt x="369" y="75"/>
                    <a:pt x="369" y="75"/>
                  </a:cubicBezTo>
                  <a:cubicBezTo>
                    <a:pt x="369" y="75"/>
                    <a:pt x="367" y="74"/>
                    <a:pt x="367" y="72"/>
                  </a:cubicBezTo>
                  <a:cubicBezTo>
                    <a:pt x="366" y="71"/>
                    <a:pt x="365" y="69"/>
                    <a:pt x="365" y="69"/>
                  </a:cubicBezTo>
                  <a:cubicBezTo>
                    <a:pt x="365" y="69"/>
                    <a:pt x="361" y="68"/>
                    <a:pt x="359" y="68"/>
                  </a:cubicBezTo>
                  <a:cubicBezTo>
                    <a:pt x="358" y="68"/>
                    <a:pt x="356" y="71"/>
                    <a:pt x="356" y="71"/>
                  </a:cubicBezTo>
                  <a:cubicBezTo>
                    <a:pt x="356" y="71"/>
                    <a:pt x="359" y="75"/>
                    <a:pt x="358" y="76"/>
                  </a:cubicBezTo>
                  <a:cubicBezTo>
                    <a:pt x="357" y="77"/>
                    <a:pt x="349" y="85"/>
                    <a:pt x="347" y="85"/>
                  </a:cubicBezTo>
                  <a:cubicBezTo>
                    <a:pt x="344" y="85"/>
                    <a:pt x="337" y="85"/>
                    <a:pt x="337" y="85"/>
                  </a:cubicBezTo>
                  <a:cubicBezTo>
                    <a:pt x="335" y="82"/>
                    <a:pt x="335" y="82"/>
                    <a:pt x="335" y="82"/>
                  </a:cubicBezTo>
                  <a:cubicBezTo>
                    <a:pt x="335" y="82"/>
                    <a:pt x="341" y="83"/>
                    <a:pt x="343" y="82"/>
                  </a:cubicBezTo>
                  <a:cubicBezTo>
                    <a:pt x="345" y="81"/>
                    <a:pt x="351" y="76"/>
                    <a:pt x="351" y="76"/>
                  </a:cubicBezTo>
                  <a:cubicBezTo>
                    <a:pt x="353" y="71"/>
                    <a:pt x="353" y="71"/>
                    <a:pt x="353" y="71"/>
                  </a:cubicBezTo>
                  <a:cubicBezTo>
                    <a:pt x="353" y="71"/>
                    <a:pt x="351" y="69"/>
                    <a:pt x="350" y="68"/>
                  </a:cubicBezTo>
                  <a:cubicBezTo>
                    <a:pt x="349" y="67"/>
                    <a:pt x="351" y="56"/>
                    <a:pt x="350" y="55"/>
                  </a:cubicBezTo>
                  <a:cubicBezTo>
                    <a:pt x="349" y="53"/>
                    <a:pt x="347" y="50"/>
                    <a:pt x="347" y="50"/>
                  </a:cubicBezTo>
                  <a:cubicBezTo>
                    <a:pt x="350" y="43"/>
                    <a:pt x="350" y="43"/>
                    <a:pt x="350" y="43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40" y="38"/>
                    <a:pt x="337" y="39"/>
                  </a:cubicBezTo>
                  <a:cubicBezTo>
                    <a:pt x="334" y="40"/>
                    <a:pt x="334" y="44"/>
                    <a:pt x="334" y="44"/>
                  </a:cubicBezTo>
                  <a:cubicBezTo>
                    <a:pt x="334" y="44"/>
                    <a:pt x="333" y="47"/>
                    <a:pt x="331" y="49"/>
                  </a:cubicBezTo>
                  <a:cubicBezTo>
                    <a:pt x="328" y="50"/>
                    <a:pt x="326" y="51"/>
                    <a:pt x="326" y="51"/>
                  </a:cubicBezTo>
                  <a:cubicBezTo>
                    <a:pt x="326" y="54"/>
                    <a:pt x="326" y="54"/>
                    <a:pt x="326" y="54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60"/>
                    <a:pt x="328" y="62"/>
                  </a:cubicBezTo>
                  <a:cubicBezTo>
                    <a:pt x="328" y="63"/>
                    <a:pt x="334" y="65"/>
                    <a:pt x="335" y="67"/>
                  </a:cubicBezTo>
                  <a:cubicBezTo>
                    <a:pt x="336" y="69"/>
                    <a:pt x="333" y="72"/>
                    <a:pt x="333" y="72"/>
                  </a:cubicBezTo>
                  <a:cubicBezTo>
                    <a:pt x="333" y="72"/>
                    <a:pt x="324" y="68"/>
                    <a:pt x="321" y="66"/>
                  </a:cubicBezTo>
                  <a:cubicBezTo>
                    <a:pt x="317" y="63"/>
                    <a:pt x="312" y="62"/>
                    <a:pt x="312" y="62"/>
                  </a:cubicBezTo>
                  <a:cubicBezTo>
                    <a:pt x="303" y="61"/>
                    <a:pt x="303" y="61"/>
                    <a:pt x="303" y="61"/>
                  </a:cubicBezTo>
                  <a:cubicBezTo>
                    <a:pt x="303" y="61"/>
                    <a:pt x="300" y="59"/>
                    <a:pt x="299" y="58"/>
                  </a:cubicBezTo>
                  <a:cubicBezTo>
                    <a:pt x="298" y="56"/>
                    <a:pt x="294" y="58"/>
                    <a:pt x="296" y="60"/>
                  </a:cubicBezTo>
                  <a:cubicBezTo>
                    <a:pt x="297" y="62"/>
                    <a:pt x="302" y="63"/>
                    <a:pt x="302" y="63"/>
                  </a:cubicBezTo>
                  <a:cubicBezTo>
                    <a:pt x="304" y="67"/>
                    <a:pt x="304" y="67"/>
                    <a:pt x="304" y="67"/>
                  </a:cubicBezTo>
                  <a:cubicBezTo>
                    <a:pt x="300" y="69"/>
                    <a:pt x="300" y="69"/>
                    <a:pt x="300" y="69"/>
                  </a:cubicBezTo>
                  <a:cubicBezTo>
                    <a:pt x="299" y="71"/>
                    <a:pt x="299" y="71"/>
                    <a:pt x="299" y="71"/>
                  </a:cubicBezTo>
                  <a:cubicBezTo>
                    <a:pt x="297" y="71"/>
                    <a:pt x="297" y="71"/>
                    <a:pt x="297" y="71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82" y="69"/>
                    <a:pt x="282" y="69"/>
                    <a:pt x="282" y="69"/>
                  </a:cubicBezTo>
                  <a:cubicBezTo>
                    <a:pt x="282" y="69"/>
                    <a:pt x="282" y="71"/>
                    <a:pt x="280" y="71"/>
                  </a:cubicBezTo>
                  <a:cubicBezTo>
                    <a:pt x="277" y="71"/>
                    <a:pt x="276" y="71"/>
                    <a:pt x="277" y="69"/>
                  </a:cubicBezTo>
                  <a:cubicBezTo>
                    <a:pt x="278" y="66"/>
                    <a:pt x="275" y="66"/>
                    <a:pt x="274" y="67"/>
                  </a:cubicBezTo>
                  <a:cubicBezTo>
                    <a:pt x="272" y="68"/>
                    <a:pt x="272" y="70"/>
                    <a:pt x="270" y="70"/>
                  </a:cubicBezTo>
                  <a:cubicBezTo>
                    <a:pt x="268" y="70"/>
                    <a:pt x="261" y="73"/>
                    <a:pt x="259" y="74"/>
                  </a:cubicBezTo>
                  <a:cubicBezTo>
                    <a:pt x="256" y="75"/>
                    <a:pt x="254" y="76"/>
                    <a:pt x="254" y="76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2" y="81"/>
                    <a:pt x="246" y="83"/>
                    <a:pt x="246" y="82"/>
                  </a:cubicBezTo>
                  <a:cubicBezTo>
                    <a:pt x="245" y="81"/>
                    <a:pt x="243" y="77"/>
                    <a:pt x="243" y="77"/>
                  </a:cubicBezTo>
                  <a:cubicBezTo>
                    <a:pt x="243" y="77"/>
                    <a:pt x="243" y="75"/>
                    <a:pt x="245" y="75"/>
                  </a:cubicBezTo>
                  <a:cubicBezTo>
                    <a:pt x="246" y="75"/>
                    <a:pt x="248" y="75"/>
                    <a:pt x="248" y="75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8" y="72"/>
                    <a:pt x="248" y="70"/>
                    <a:pt x="246" y="70"/>
                  </a:cubicBezTo>
                  <a:cubicBezTo>
                    <a:pt x="245" y="70"/>
                    <a:pt x="239" y="68"/>
                    <a:pt x="238" y="70"/>
                  </a:cubicBezTo>
                  <a:cubicBezTo>
                    <a:pt x="237" y="71"/>
                    <a:pt x="239" y="73"/>
                    <a:pt x="239" y="73"/>
                  </a:cubicBezTo>
                  <a:cubicBezTo>
                    <a:pt x="238" y="77"/>
                    <a:pt x="238" y="77"/>
                    <a:pt x="238" y="77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32" y="84"/>
                    <a:pt x="232" y="84"/>
                    <a:pt x="232" y="84"/>
                  </a:cubicBezTo>
                  <a:cubicBezTo>
                    <a:pt x="223" y="91"/>
                    <a:pt x="223" y="91"/>
                    <a:pt x="223" y="91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19" y="96"/>
                    <a:pt x="218" y="96"/>
                  </a:cubicBezTo>
                  <a:cubicBezTo>
                    <a:pt x="216" y="96"/>
                    <a:pt x="213" y="92"/>
                    <a:pt x="213" y="92"/>
                  </a:cubicBezTo>
                  <a:cubicBezTo>
                    <a:pt x="213" y="92"/>
                    <a:pt x="209" y="93"/>
                    <a:pt x="210" y="94"/>
                  </a:cubicBezTo>
                  <a:cubicBezTo>
                    <a:pt x="211" y="95"/>
                    <a:pt x="213" y="98"/>
                    <a:pt x="213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5" y="101"/>
                    <a:pt x="212" y="102"/>
                    <a:pt x="210" y="101"/>
                  </a:cubicBezTo>
                  <a:cubicBezTo>
                    <a:pt x="209" y="100"/>
                    <a:pt x="207" y="96"/>
                    <a:pt x="207" y="96"/>
                  </a:cubicBezTo>
                  <a:cubicBezTo>
                    <a:pt x="203" y="97"/>
                    <a:pt x="203" y="97"/>
                    <a:pt x="203" y="9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202" y="88"/>
                    <a:pt x="202" y="88"/>
                    <a:pt x="202" y="88"/>
                  </a:cubicBezTo>
                  <a:cubicBezTo>
                    <a:pt x="202" y="88"/>
                    <a:pt x="195" y="84"/>
                    <a:pt x="194" y="83"/>
                  </a:cubicBezTo>
                  <a:cubicBezTo>
                    <a:pt x="194" y="82"/>
                    <a:pt x="193" y="80"/>
                    <a:pt x="193" y="80"/>
                  </a:cubicBezTo>
                  <a:cubicBezTo>
                    <a:pt x="193" y="80"/>
                    <a:pt x="213" y="87"/>
                    <a:pt x="215" y="87"/>
                  </a:cubicBezTo>
                  <a:cubicBezTo>
                    <a:pt x="217" y="87"/>
                    <a:pt x="220" y="86"/>
                    <a:pt x="220" y="86"/>
                  </a:cubicBezTo>
                  <a:cubicBezTo>
                    <a:pt x="220" y="86"/>
                    <a:pt x="226" y="83"/>
                    <a:pt x="227" y="82"/>
                  </a:cubicBezTo>
                  <a:cubicBezTo>
                    <a:pt x="228" y="81"/>
                    <a:pt x="227" y="77"/>
                    <a:pt x="227" y="77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7" y="64"/>
                    <a:pt x="198" y="66"/>
                    <a:pt x="196" y="65"/>
                  </a:cubicBezTo>
                  <a:cubicBezTo>
                    <a:pt x="195" y="63"/>
                    <a:pt x="194" y="62"/>
                    <a:pt x="194" y="62"/>
                  </a:cubicBezTo>
                  <a:cubicBezTo>
                    <a:pt x="194" y="62"/>
                    <a:pt x="187" y="62"/>
                    <a:pt x="185" y="62"/>
                  </a:cubicBezTo>
                  <a:cubicBezTo>
                    <a:pt x="183" y="62"/>
                    <a:pt x="181" y="59"/>
                    <a:pt x="181" y="59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2" y="54"/>
                    <a:pt x="182" y="54"/>
                    <a:pt x="182" y="54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66" y="57"/>
                    <a:pt x="166" y="57"/>
                    <a:pt x="166" y="57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59" y="55"/>
                    <a:pt x="159" y="55"/>
                    <a:pt x="159" y="55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4" y="58"/>
                    <a:pt x="144" y="58"/>
                    <a:pt x="144" y="58"/>
                  </a:cubicBezTo>
                  <a:cubicBezTo>
                    <a:pt x="141" y="59"/>
                    <a:pt x="141" y="59"/>
                    <a:pt x="141" y="59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2" y="70"/>
                    <a:pt x="132" y="70"/>
                    <a:pt x="132" y="70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7" y="85"/>
                    <a:pt x="117" y="85"/>
                    <a:pt x="117" y="85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7" y="103"/>
                    <a:pt x="107" y="103"/>
                    <a:pt x="107" y="103"/>
                  </a:cubicBezTo>
                  <a:cubicBezTo>
                    <a:pt x="107" y="103"/>
                    <a:pt x="103" y="103"/>
                    <a:pt x="102" y="103"/>
                  </a:cubicBezTo>
                  <a:cubicBezTo>
                    <a:pt x="100" y="104"/>
                    <a:pt x="101" y="108"/>
                    <a:pt x="99" y="108"/>
                  </a:cubicBezTo>
                  <a:cubicBezTo>
                    <a:pt x="96" y="108"/>
                    <a:pt x="88" y="109"/>
                    <a:pt x="88" y="112"/>
                  </a:cubicBezTo>
                  <a:cubicBezTo>
                    <a:pt x="88" y="115"/>
                    <a:pt x="89" y="121"/>
                    <a:pt x="89" y="121"/>
                  </a:cubicBezTo>
                  <a:cubicBezTo>
                    <a:pt x="91" y="123"/>
                    <a:pt x="91" y="123"/>
                    <a:pt x="91" y="123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5" y="129"/>
                    <a:pt x="105" y="129"/>
                    <a:pt x="105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12" y="133"/>
                    <a:pt x="112" y="133"/>
                    <a:pt x="112" y="13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5" y="111"/>
                    <a:pt x="135" y="111"/>
                    <a:pt x="135" y="111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104"/>
                    <a:pt x="150" y="99"/>
                    <a:pt x="151" y="98"/>
                  </a:cubicBezTo>
                  <a:cubicBezTo>
                    <a:pt x="151" y="97"/>
                    <a:pt x="151" y="94"/>
                    <a:pt x="151" y="94"/>
                  </a:cubicBezTo>
                  <a:cubicBezTo>
                    <a:pt x="151" y="94"/>
                    <a:pt x="153" y="89"/>
                    <a:pt x="155" y="89"/>
                  </a:cubicBezTo>
                  <a:cubicBezTo>
                    <a:pt x="157" y="88"/>
                    <a:pt x="162" y="87"/>
                    <a:pt x="162" y="87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55" y="101"/>
                    <a:pt x="155" y="101"/>
                    <a:pt x="155" y="101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9" y="123"/>
                    <a:pt x="167" y="122"/>
                    <a:pt x="168" y="122"/>
                  </a:cubicBezTo>
                  <a:cubicBezTo>
                    <a:pt x="170" y="121"/>
                    <a:pt x="175" y="121"/>
                    <a:pt x="175" y="121"/>
                  </a:cubicBezTo>
                  <a:cubicBezTo>
                    <a:pt x="178" y="119"/>
                    <a:pt x="178" y="119"/>
                    <a:pt x="178" y="119"/>
                  </a:cubicBezTo>
                  <a:cubicBezTo>
                    <a:pt x="180" y="122"/>
                    <a:pt x="180" y="122"/>
                    <a:pt x="180" y="122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79" y="125"/>
                    <a:pt x="178" y="126"/>
                  </a:cubicBezTo>
                  <a:cubicBezTo>
                    <a:pt x="177" y="127"/>
                    <a:pt x="175" y="128"/>
                    <a:pt x="175" y="128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68" y="126"/>
                    <a:pt x="168" y="126"/>
                    <a:pt x="168" y="126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9" y="131"/>
                    <a:pt x="159" y="131"/>
                    <a:pt x="159" y="131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62" y="137"/>
                    <a:pt x="162" y="143"/>
                    <a:pt x="160" y="142"/>
                  </a:cubicBezTo>
                  <a:cubicBezTo>
                    <a:pt x="158" y="142"/>
                    <a:pt x="156" y="138"/>
                    <a:pt x="156" y="138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48" y="142"/>
                    <a:pt x="148" y="142"/>
                    <a:pt x="148" y="142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50" y="151"/>
                    <a:pt x="150" y="151"/>
                    <a:pt x="150" y="151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4" y="155"/>
                    <a:pt x="144" y="155"/>
                    <a:pt x="144" y="155"/>
                  </a:cubicBezTo>
                  <a:cubicBezTo>
                    <a:pt x="144" y="155"/>
                    <a:pt x="141" y="155"/>
                    <a:pt x="140" y="155"/>
                  </a:cubicBezTo>
                  <a:cubicBezTo>
                    <a:pt x="139" y="154"/>
                    <a:pt x="137" y="153"/>
                    <a:pt x="137" y="153"/>
                  </a:cubicBezTo>
                  <a:cubicBezTo>
                    <a:pt x="137" y="153"/>
                    <a:pt x="135" y="153"/>
                    <a:pt x="132" y="155"/>
                  </a:cubicBezTo>
                  <a:cubicBezTo>
                    <a:pt x="130" y="156"/>
                    <a:pt x="124" y="159"/>
                    <a:pt x="124" y="159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16" y="156"/>
                    <a:pt x="115" y="157"/>
                  </a:cubicBezTo>
                  <a:cubicBezTo>
                    <a:pt x="114" y="157"/>
                    <a:pt x="110" y="158"/>
                    <a:pt x="110" y="158"/>
                  </a:cubicBezTo>
                  <a:cubicBezTo>
                    <a:pt x="110" y="158"/>
                    <a:pt x="105" y="155"/>
                    <a:pt x="105" y="153"/>
                  </a:cubicBezTo>
                  <a:cubicBezTo>
                    <a:pt x="104" y="151"/>
                    <a:pt x="105" y="148"/>
                    <a:pt x="105" y="148"/>
                  </a:cubicBezTo>
                  <a:cubicBezTo>
                    <a:pt x="110" y="145"/>
                    <a:pt x="110" y="145"/>
                    <a:pt x="110" y="145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39"/>
                    <a:pt x="105" y="142"/>
                    <a:pt x="103" y="142"/>
                  </a:cubicBezTo>
                  <a:cubicBezTo>
                    <a:pt x="102" y="143"/>
                    <a:pt x="100" y="142"/>
                    <a:pt x="100" y="142"/>
                  </a:cubicBezTo>
                  <a:cubicBezTo>
                    <a:pt x="99" y="147"/>
                    <a:pt x="99" y="147"/>
                    <a:pt x="99" y="147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88" y="165"/>
                    <a:pt x="88" y="165"/>
                    <a:pt x="88" y="165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86" y="164"/>
                    <a:pt x="85" y="165"/>
                    <a:pt x="84" y="167"/>
                  </a:cubicBezTo>
                  <a:cubicBezTo>
                    <a:pt x="83" y="169"/>
                    <a:pt x="78" y="174"/>
                    <a:pt x="78" y="174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1" y="182"/>
                    <a:pt x="61" y="182"/>
                    <a:pt x="61" y="182"/>
                  </a:cubicBezTo>
                  <a:cubicBezTo>
                    <a:pt x="62" y="186"/>
                    <a:pt x="62" y="186"/>
                    <a:pt x="62" y="186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55" y="191"/>
                    <a:pt x="55" y="191"/>
                    <a:pt x="55" y="191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5" y="202"/>
                    <a:pt x="65" y="202"/>
                    <a:pt x="65" y="202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8" y="211"/>
                    <a:pt x="48" y="211"/>
                    <a:pt x="48" y="211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4" y="212"/>
                    <a:pt x="34" y="212"/>
                    <a:pt x="34" y="212"/>
                  </a:cubicBezTo>
                  <a:cubicBezTo>
                    <a:pt x="32" y="214"/>
                    <a:pt x="32" y="214"/>
                    <a:pt x="32" y="214"/>
                  </a:cubicBezTo>
                  <a:cubicBezTo>
                    <a:pt x="34" y="218"/>
                    <a:pt x="34" y="218"/>
                    <a:pt x="34" y="218"/>
                  </a:cubicBezTo>
                  <a:cubicBezTo>
                    <a:pt x="33" y="229"/>
                    <a:pt x="33" y="229"/>
                    <a:pt x="33" y="229"/>
                  </a:cubicBezTo>
                  <a:cubicBezTo>
                    <a:pt x="30" y="232"/>
                    <a:pt x="30" y="232"/>
                    <a:pt x="30" y="232"/>
                  </a:cubicBezTo>
                  <a:cubicBezTo>
                    <a:pt x="33" y="236"/>
                    <a:pt x="33" y="236"/>
                    <a:pt x="33" y="236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8" y="242"/>
                    <a:pt x="38" y="242"/>
                    <a:pt x="38" y="242"/>
                  </a:cubicBezTo>
                  <a:cubicBezTo>
                    <a:pt x="42" y="242"/>
                    <a:pt x="42" y="242"/>
                    <a:pt x="42" y="242"/>
                  </a:cubicBezTo>
                  <a:cubicBezTo>
                    <a:pt x="43" y="244"/>
                    <a:pt x="43" y="244"/>
                    <a:pt x="43" y="244"/>
                  </a:cubicBezTo>
                  <a:cubicBezTo>
                    <a:pt x="47" y="245"/>
                    <a:pt x="47" y="245"/>
                    <a:pt x="47" y="245"/>
                  </a:cubicBezTo>
                  <a:cubicBezTo>
                    <a:pt x="52" y="243"/>
                    <a:pt x="52" y="243"/>
                    <a:pt x="52" y="243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62" y="242"/>
                    <a:pt x="62" y="242"/>
                    <a:pt x="62" y="242"/>
                  </a:cubicBezTo>
                  <a:cubicBezTo>
                    <a:pt x="62" y="238"/>
                    <a:pt x="62" y="238"/>
                    <a:pt x="62" y="238"/>
                  </a:cubicBezTo>
                  <a:cubicBezTo>
                    <a:pt x="65" y="239"/>
                    <a:pt x="65" y="239"/>
                    <a:pt x="65" y="239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67" y="232"/>
                    <a:pt x="67" y="232"/>
                    <a:pt x="67" y="232"/>
                  </a:cubicBezTo>
                  <a:cubicBezTo>
                    <a:pt x="70" y="224"/>
                    <a:pt x="70" y="224"/>
                    <a:pt x="70" y="224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9" y="217"/>
                    <a:pt x="79" y="217"/>
                    <a:pt x="79" y="217"/>
                  </a:cubicBezTo>
                  <a:cubicBezTo>
                    <a:pt x="80" y="212"/>
                    <a:pt x="80" y="212"/>
                    <a:pt x="80" y="212"/>
                  </a:cubicBezTo>
                  <a:cubicBezTo>
                    <a:pt x="85" y="211"/>
                    <a:pt x="85" y="211"/>
                    <a:pt x="85" y="211"/>
                  </a:cubicBezTo>
                  <a:cubicBezTo>
                    <a:pt x="90" y="213"/>
                    <a:pt x="90" y="213"/>
                    <a:pt x="90" y="213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4" y="211"/>
                    <a:pt x="96" y="211"/>
                  </a:cubicBezTo>
                  <a:cubicBezTo>
                    <a:pt x="98" y="210"/>
                    <a:pt x="99" y="210"/>
                    <a:pt x="99" y="210"/>
                  </a:cubicBezTo>
                  <a:cubicBezTo>
                    <a:pt x="99" y="210"/>
                    <a:pt x="100" y="207"/>
                    <a:pt x="101" y="207"/>
                  </a:cubicBezTo>
                  <a:cubicBezTo>
                    <a:pt x="102" y="207"/>
                    <a:pt x="106" y="209"/>
                    <a:pt x="106" y="209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12" y="217"/>
                    <a:pt x="112" y="217"/>
                    <a:pt x="112" y="217"/>
                  </a:cubicBezTo>
                  <a:cubicBezTo>
                    <a:pt x="116" y="221"/>
                    <a:pt x="116" y="221"/>
                    <a:pt x="116" y="221"/>
                  </a:cubicBezTo>
                  <a:cubicBezTo>
                    <a:pt x="121" y="222"/>
                    <a:pt x="121" y="222"/>
                    <a:pt x="121" y="222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30" y="238"/>
                    <a:pt x="130" y="238"/>
                    <a:pt x="130" y="238"/>
                  </a:cubicBezTo>
                  <a:cubicBezTo>
                    <a:pt x="130" y="238"/>
                    <a:pt x="132" y="234"/>
                    <a:pt x="134" y="234"/>
                  </a:cubicBezTo>
                  <a:cubicBezTo>
                    <a:pt x="135" y="233"/>
                    <a:pt x="135" y="233"/>
                    <a:pt x="135" y="233"/>
                  </a:cubicBezTo>
                  <a:cubicBezTo>
                    <a:pt x="135" y="233"/>
                    <a:pt x="135" y="232"/>
                    <a:pt x="134" y="230"/>
                  </a:cubicBezTo>
                  <a:cubicBezTo>
                    <a:pt x="133" y="228"/>
                    <a:pt x="133" y="228"/>
                    <a:pt x="133" y="228"/>
                  </a:cubicBezTo>
                  <a:cubicBezTo>
                    <a:pt x="133" y="228"/>
                    <a:pt x="135" y="226"/>
                    <a:pt x="136" y="227"/>
                  </a:cubicBezTo>
                  <a:cubicBezTo>
                    <a:pt x="137" y="228"/>
                    <a:pt x="139" y="228"/>
                    <a:pt x="139" y="228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1" y="227"/>
                    <a:pt x="137" y="224"/>
                    <a:pt x="135" y="223"/>
                  </a:cubicBezTo>
                  <a:cubicBezTo>
                    <a:pt x="132" y="222"/>
                    <a:pt x="130" y="222"/>
                    <a:pt x="130" y="222"/>
                  </a:cubicBezTo>
                  <a:cubicBezTo>
                    <a:pt x="130" y="219"/>
                    <a:pt x="130" y="219"/>
                    <a:pt x="130" y="219"/>
                  </a:cubicBezTo>
                  <a:cubicBezTo>
                    <a:pt x="130" y="219"/>
                    <a:pt x="125" y="219"/>
                    <a:pt x="124" y="219"/>
                  </a:cubicBezTo>
                  <a:cubicBezTo>
                    <a:pt x="123" y="218"/>
                    <a:pt x="122" y="216"/>
                    <a:pt x="122" y="216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211"/>
                    <a:pt x="117" y="208"/>
                    <a:pt x="115" y="207"/>
                  </a:cubicBezTo>
                  <a:cubicBezTo>
                    <a:pt x="113" y="205"/>
                    <a:pt x="114" y="201"/>
                    <a:pt x="114" y="201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1" y="201"/>
                    <a:pt x="121" y="201"/>
                    <a:pt x="121" y="201"/>
                  </a:cubicBezTo>
                  <a:cubicBezTo>
                    <a:pt x="120" y="203"/>
                    <a:pt x="120" y="203"/>
                    <a:pt x="120" y="203"/>
                  </a:cubicBezTo>
                  <a:cubicBezTo>
                    <a:pt x="123" y="205"/>
                    <a:pt x="123" y="205"/>
                    <a:pt x="123" y="205"/>
                  </a:cubicBezTo>
                  <a:cubicBezTo>
                    <a:pt x="126" y="204"/>
                    <a:pt x="126" y="204"/>
                    <a:pt x="126" y="204"/>
                  </a:cubicBezTo>
                  <a:cubicBezTo>
                    <a:pt x="126" y="204"/>
                    <a:pt x="126" y="206"/>
                    <a:pt x="127" y="207"/>
                  </a:cubicBezTo>
                  <a:cubicBezTo>
                    <a:pt x="128" y="209"/>
                    <a:pt x="130" y="210"/>
                    <a:pt x="130" y="210"/>
                  </a:cubicBezTo>
                  <a:cubicBezTo>
                    <a:pt x="130" y="210"/>
                    <a:pt x="133" y="213"/>
                    <a:pt x="135" y="214"/>
                  </a:cubicBezTo>
                  <a:cubicBezTo>
                    <a:pt x="136" y="214"/>
                    <a:pt x="141" y="216"/>
                    <a:pt x="141" y="218"/>
                  </a:cubicBezTo>
                  <a:cubicBezTo>
                    <a:pt x="142" y="220"/>
                    <a:pt x="144" y="220"/>
                    <a:pt x="144" y="220"/>
                  </a:cubicBezTo>
                  <a:cubicBezTo>
                    <a:pt x="144" y="220"/>
                    <a:pt x="143" y="224"/>
                    <a:pt x="144" y="226"/>
                  </a:cubicBezTo>
                  <a:cubicBezTo>
                    <a:pt x="145" y="228"/>
                    <a:pt x="147" y="231"/>
                    <a:pt x="147" y="231"/>
                  </a:cubicBezTo>
                  <a:cubicBezTo>
                    <a:pt x="147" y="231"/>
                    <a:pt x="150" y="231"/>
                    <a:pt x="150" y="233"/>
                  </a:cubicBezTo>
                  <a:cubicBezTo>
                    <a:pt x="150" y="235"/>
                    <a:pt x="150" y="235"/>
                    <a:pt x="150" y="235"/>
                  </a:cubicBezTo>
                  <a:cubicBezTo>
                    <a:pt x="150" y="235"/>
                    <a:pt x="153" y="235"/>
                    <a:pt x="155" y="235"/>
                  </a:cubicBezTo>
                  <a:cubicBezTo>
                    <a:pt x="156" y="236"/>
                    <a:pt x="156" y="236"/>
                    <a:pt x="156" y="236"/>
                  </a:cubicBezTo>
                  <a:cubicBezTo>
                    <a:pt x="156" y="236"/>
                    <a:pt x="151" y="236"/>
                    <a:pt x="151" y="237"/>
                  </a:cubicBezTo>
                  <a:cubicBezTo>
                    <a:pt x="150" y="238"/>
                    <a:pt x="151" y="241"/>
                    <a:pt x="152" y="242"/>
                  </a:cubicBezTo>
                  <a:cubicBezTo>
                    <a:pt x="153" y="243"/>
                    <a:pt x="155" y="244"/>
                    <a:pt x="155" y="244"/>
                  </a:cubicBezTo>
                  <a:cubicBezTo>
                    <a:pt x="157" y="244"/>
                    <a:pt x="157" y="244"/>
                    <a:pt x="157" y="244"/>
                  </a:cubicBezTo>
                  <a:cubicBezTo>
                    <a:pt x="158" y="242"/>
                    <a:pt x="158" y="242"/>
                    <a:pt x="158" y="242"/>
                  </a:cubicBezTo>
                  <a:cubicBezTo>
                    <a:pt x="158" y="242"/>
                    <a:pt x="157" y="241"/>
                    <a:pt x="156" y="240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61" y="235"/>
                    <a:pt x="161" y="235"/>
                    <a:pt x="161" y="235"/>
                  </a:cubicBezTo>
                  <a:cubicBezTo>
                    <a:pt x="159" y="234"/>
                    <a:pt x="159" y="234"/>
                    <a:pt x="159" y="234"/>
                  </a:cubicBezTo>
                  <a:cubicBezTo>
                    <a:pt x="159" y="234"/>
                    <a:pt x="157" y="234"/>
                    <a:pt x="157" y="232"/>
                  </a:cubicBezTo>
                  <a:cubicBezTo>
                    <a:pt x="157" y="231"/>
                    <a:pt x="157" y="230"/>
                    <a:pt x="157" y="230"/>
                  </a:cubicBezTo>
                  <a:cubicBezTo>
                    <a:pt x="157" y="230"/>
                    <a:pt x="154" y="230"/>
                    <a:pt x="154" y="228"/>
                  </a:cubicBezTo>
                  <a:cubicBezTo>
                    <a:pt x="154" y="227"/>
                    <a:pt x="154" y="227"/>
                    <a:pt x="154" y="227"/>
                  </a:cubicBezTo>
                  <a:cubicBezTo>
                    <a:pt x="157" y="226"/>
                    <a:pt x="157" y="226"/>
                    <a:pt x="157" y="226"/>
                  </a:cubicBezTo>
                  <a:cubicBezTo>
                    <a:pt x="159" y="227"/>
                    <a:pt x="159" y="227"/>
                    <a:pt x="159" y="227"/>
                  </a:cubicBezTo>
                  <a:cubicBezTo>
                    <a:pt x="161" y="226"/>
                    <a:pt x="161" y="226"/>
                    <a:pt x="161" y="226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60" y="224"/>
                    <a:pt x="168" y="223"/>
                    <a:pt x="169" y="223"/>
                  </a:cubicBezTo>
                  <a:cubicBezTo>
                    <a:pt x="170" y="224"/>
                    <a:pt x="170" y="226"/>
                    <a:pt x="170" y="226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3" y="225"/>
                    <a:pt x="175" y="222"/>
                    <a:pt x="177" y="222"/>
                  </a:cubicBezTo>
                  <a:cubicBezTo>
                    <a:pt x="178" y="221"/>
                    <a:pt x="182" y="223"/>
                    <a:pt x="182" y="223"/>
                  </a:cubicBezTo>
                  <a:cubicBezTo>
                    <a:pt x="184" y="224"/>
                    <a:pt x="184" y="224"/>
                    <a:pt x="184" y="224"/>
                  </a:cubicBezTo>
                  <a:cubicBezTo>
                    <a:pt x="184" y="224"/>
                    <a:pt x="182" y="227"/>
                    <a:pt x="180" y="227"/>
                  </a:cubicBezTo>
                  <a:cubicBezTo>
                    <a:pt x="179" y="227"/>
                    <a:pt x="173" y="227"/>
                    <a:pt x="173" y="227"/>
                  </a:cubicBezTo>
                  <a:cubicBezTo>
                    <a:pt x="170" y="229"/>
                    <a:pt x="170" y="229"/>
                    <a:pt x="170" y="229"/>
                  </a:cubicBezTo>
                  <a:cubicBezTo>
                    <a:pt x="170" y="231"/>
                    <a:pt x="170" y="231"/>
                    <a:pt x="170" y="231"/>
                  </a:cubicBezTo>
                  <a:cubicBezTo>
                    <a:pt x="173" y="231"/>
                    <a:pt x="173" y="231"/>
                    <a:pt x="173" y="231"/>
                  </a:cubicBezTo>
                  <a:cubicBezTo>
                    <a:pt x="173" y="231"/>
                    <a:pt x="174" y="234"/>
                    <a:pt x="173" y="235"/>
                  </a:cubicBezTo>
                  <a:cubicBezTo>
                    <a:pt x="172" y="235"/>
                    <a:pt x="172" y="237"/>
                    <a:pt x="172" y="237"/>
                  </a:cubicBezTo>
                  <a:cubicBezTo>
                    <a:pt x="172" y="237"/>
                    <a:pt x="173" y="237"/>
                    <a:pt x="173" y="239"/>
                  </a:cubicBezTo>
                  <a:cubicBezTo>
                    <a:pt x="173" y="240"/>
                    <a:pt x="175" y="242"/>
                    <a:pt x="175" y="242"/>
                  </a:cubicBezTo>
                  <a:cubicBezTo>
                    <a:pt x="175" y="242"/>
                    <a:pt x="177" y="242"/>
                    <a:pt x="178" y="243"/>
                  </a:cubicBezTo>
                  <a:cubicBezTo>
                    <a:pt x="179" y="243"/>
                    <a:pt x="182" y="245"/>
                    <a:pt x="182" y="245"/>
                  </a:cubicBezTo>
                  <a:cubicBezTo>
                    <a:pt x="187" y="246"/>
                    <a:pt x="187" y="246"/>
                    <a:pt x="187" y="246"/>
                  </a:cubicBezTo>
                  <a:cubicBezTo>
                    <a:pt x="187" y="246"/>
                    <a:pt x="185" y="243"/>
                    <a:pt x="187" y="242"/>
                  </a:cubicBezTo>
                  <a:cubicBezTo>
                    <a:pt x="188" y="242"/>
                    <a:pt x="190" y="243"/>
                    <a:pt x="190" y="243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201" y="243"/>
                    <a:pt x="201" y="243"/>
                    <a:pt x="201" y="243"/>
                  </a:cubicBezTo>
                  <a:cubicBezTo>
                    <a:pt x="206" y="243"/>
                    <a:pt x="206" y="243"/>
                    <a:pt x="206" y="243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11" y="243"/>
                    <a:pt x="211" y="243"/>
                    <a:pt x="211" y="243"/>
                  </a:cubicBezTo>
                  <a:cubicBezTo>
                    <a:pt x="208" y="246"/>
                    <a:pt x="208" y="246"/>
                    <a:pt x="208" y="246"/>
                  </a:cubicBezTo>
                  <a:cubicBezTo>
                    <a:pt x="208" y="246"/>
                    <a:pt x="209" y="251"/>
                    <a:pt x="208" y="253"/>
                  </a:cubicBezTo>
                  <a:cubicBezTo>
                    <a:pt x="207" y="254"/>
                    <a:pt x="204" y="257"/>
                    <a:pt x="204" y="257"/>
                  </a:cubicBezTo>
                  <a:cubicBezTo>
                    <a:pt x="204" y="257"/>
                    <a:pt x="204" y="260"/>
                    <a:pt x="203" y="262"/>
                  </a:cubicBezTo>
                  <a:cubicBezTo>
                    <a:pt x="203" y="263"/>
                    <a:pt x="203" y="268"/>
                    <a:pt x="200" y="268"/>
                  </a:cubicBezTo>
                  <a:cubicBezTo>
                    <a:pt x="198" y="268"/>
                    <a:pt x="193" y="267"/>
                    <a:pt x="193" y="267"/>
                  </a:cubicBezTo>
                  <a:cubicBezTo>
                    <a:pt x="191" y="266"/>
                    <a:pt x="191" y="266"/>
                    <a:pt x="191" y="266"/>
                  </a:cubicBezTo>
                  <a:cubicBezTo>
                    <a:pt x="191" y="266"/>
                    <a:pt x="187" y="265"/>
                    <a:pt x="185" y="266"/>
                  </a:cubicBezTo>
                  <a:cubicBezTo>
                    <a:pt x="184" y="267"/>
                    <a:pt x="179" y="269"/>
                    <a:pt x="179" y="269"/>
                  </a:cubicBezTo>
                  <a:cubicBezTo>
                    <a:pt x="179" y="269"/>
                    <a:pt x="176" y="268"/>
                    <a:pt x="173" y="268"/>
                  </a:cubicBezTo>
                  <a:cubicBezTo>
                    <a:pt x="171" y="267"/>
                    <a:pt x="169" y="266"/>
                    <a:pt x="169" y="266"/>
                  </a:cubicBezTo>
                  <a:cubicBezTo>
                    <a:pt x="164" y="266"/>
                    <a:pt x="164" y="266"/>
                    <a:pt x="164" y="266"/>
                  </a:cubicBezTo>
                  <a:cubicBezTo>
                    <a:pt x="164" y="266"/>
                    <a:pt x="161" y="263"/>
                    <a:pt x="159" y="263"/>
                  </a:cubicBezTo>
                  <a:cubicBezTo>
                    <a:pt x="157" y="262"/>
                    <a:pt x="155" y="261"/>
                    <a:pt x="155" y="261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45" y="264"/>
                    <a:pt x="145" y="264"/>
                    <a:pt x="145" y="264"/>
                  </a:cubicBezTo>
                  <a:cubicBezTo>
                    <a:pt x="145" y="268"/>
                    <a:pt x="145" y="268"/>
                    <a:pt x="145" y="268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42" y="272"/>
                    <a:pt x="136" y="268"/>
                    <a:pt x="134" y="268"/>
                  </a:cubicBezTo>
                  <a:cubicBezTo>
                    <a:pt x="133" y="267"/>
                    <a:pt x="129" y="267"/>
                    <a:pt x="129" y="267"/>
                  </a:cubicBezTo>
                  <a:cubicBezTo>
                    <a:pt x="129" y="267"/>
                    <a:pt x="128" y="264"/>
                    <a:pt x="127" y="263"/>
                  </a:cubicBezTo>
                  <a:cubicBezTo>
                    <a:pt x="126" y="262"/>
                    <a:pt x="124" y="262"/>
                    <a:pt x="124" y="262"/>
                  </a:cubicBezTo>
                  <a:cubicBezTo>
                    <a:pt x="124" y="262"/>
                    <a:pt x="113" y="261"/>
                    <a:pt x="112" y="259"/>
                  </a:cubicBezTo>
                  <a:cubicBezTo>
                    <a:pt x="111" y="258"/>
                    <a:pt x="111" y="259"/>
                    <a:pt x="109" y="256"/>
                  </a:cubicBezTo>
                  <a:cubicBezTo>
                    <a:pt x="107" y="254"/>
                    <a:pt x="106" y="253"/>
                    <a:pt x="107" y="253"/>
                  </a:cubicBezTo>
                  <a:cubicBezTo>
                    <a:pt x="109" y="252"/>
                    <a:pt x="111" y="252"/>
                    <a:pt x="111" y="250"/>
                  </a:cubicBezTo>
                  <a:cubicBezTo>
                    <a:pt x="111" y="249"/>
                    <a:pt x="108" y="249"/>
                    <a:pt x="109" y="248"/>
                  </a:cubicBezTo>
                  <a:cubicBezTo>
                    <a:pt x="109" y="246"/>
                    <a:pt x="109" y="245"/>
                    <a:pt x="109" y="245"/>
                  </a:cubicBezTo>
                  <a:cubicBezTo>
                    <a:pt x="109" y="245"/>
                    <a:pt x="112" y="245"/>
                    <a:pt x="111" y="244"/>
                  </a:cubicBezTo>
                  <a:cubicBezTo>
                    <a:pt x="111" y="242"/>
                    <a:pt x="108" y="243"/>
                    <a:pt x="108" y="243"/>
                  </a:cubicBezTo>
                  <a:cubicBezTo>
                    <a:pt x="108" y="243"/>
                    <a:pt x="108" y="240"/>
                    <a:pt x="106" y="240"/>
                  </a:cubicBezTo>
                  <a:cubicBezTo>
                    <a:pt x="104" y="241"/>
                    <a:pt x="104" y="242"/>
                    <a:pt x="101" y="242"/>
                  </a:cubicBezTo>
                  <a:cubicBezTo>
                    <a:pt x="98" y="242"/>
                    <a:pt x="99" y="241"/>
                    <a:pt x="95" y="242"/>
                  </a:cubicBezTo>
                  <a:cubicBezTo>
                    <a:pt x="91" y="242"/>
                    <a:pt x="91" y="243"/>
                    <a:pt x="89" y="243"/>
                  </a:cubicBezTo>
                  <a:cubicBezTo>
                    <a:pt x="88" y="243"/>
                    <a:pt x="86" y="242"/>
                    <a:pt x="86" y="242"/>
                  </a:cubicBezTo>
                  <a:cubicBezTo>
                    <a:pt x="86" y="242"/>
                    <a:pt x="80" y="243"/>
                    <a:pt x="76" y="244"/>
                  </a:cubicBezTo>
                  <a:cubicBezTo>
                    <a:pt x="72" y="244"/>
                    <a:pt x="68" y="248"/>
                    <a:pt x="68" y="248"/>
                  </a:cubicBezTo>
                  <a:cubicBezTo>
                    <a:pt x="68" y="248"/>
                    <a:pt x="65" y="247"/>
                    <a:pt x="64" y="248"/>
                  </a:cubicBezTo>
                  <a:cubicBezTo>
                    <a:pt x="63" y="249"/>
                    <a:pt x="60" y="252"/>
                    <a:pt x="59" y="251"/>
                  </a:cubicBezTo>
                  <a:cubicBezTo>
                    <a:pt x="59" y="250"/>
                    <a:pt x="56" y="250"/>
                    <a:pt x="56" y="250"/>
                  </a:cubicBezTo>
                  <a:cubicBezTo>
                    <a:pt x="51" y="250"/>
                    <a:pt x="51" y="250"/>
                    <a:pt x="51" y="250"/>
                  </a:cubicBezTo>
                  <a:cubicBezTo>
                    <a:pt x="49" y="250"/>
                    <a:pt x="49" y="250"/>
                    <a:pt x="49" y="250"/>
                  </a:cubicBezTo>
                  <a:cubicBezTo>
                    <a:pt x="48" y="248"/>
                    <a:pt x="48" y="248"/>
                    <a:pt x="48" y="248"/>
                  </a:cubicBezTo>
                  <a:cubicBezTo>
                    <a:pt x="48" y="248"/>
                    <a:pt x="45" y="248"/>
                    <a:pt x="44" y="249"/>
                  </a:cubicBezTo>
                  <a:cubicBezTo>
                    <a:pt x="43" y="251"/>
                    <a:pt x="41" y="255"/>
                    <a:pt x="41" y="255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0" y="263"/>
                    <a:pt x="30" y="263"/>
                    <a:pt x="30" y="263"/>
                  </a:cubicBezTo>
                  <a:cubicBezTo>
                    <a:pt x="30" y="263"/>
                    <a:pt x="30" y="273"/>
                    <a:pt x="29" y="274"/>
                  </a:cubicBezTo>
                  <a:cubicBezTo>
                    <a:pt x="27" y="276"/>
                    <a:pt x="19" y="282"/>
                    <a:pt x="17" y="282"/>
                  </a:cubicBezTo>
                  <a:cubicBezTo>
                    <a:pt x="16" y="283"/>
                    <a:pt x="10" y="292"/>
                    <a:pt x="10" y="292"/>
                  </a:cubicBezTo>
                  <a:cubicBezTo>
                    <a:pt x="9" y="296"/>
                    <a:pt x="9" y="296"/>
                    <a:pt x="9" y="296"/>
                  </a:cubicBezTo>
                  <a:cubicBezTo>
                    <a:pt x="6" y="298"/>
                    <a:pt x="6" y="298"/>
                    <a:pt x="6" y="298"/>
                  </a:cubicBezTo>
                  <a:cubicBezTo>
                    <a:pt x="1" y="308"/>
                    <a:pt x="1" y="308"/>
                    <a:pt x="1" y="308"/>
                  </a:cubicBezTo>
                  <a:cubicBezTo>
                    <a:pt x="1" y="312"/>
                    <a:pt x="1" y="312"/>
                    <a:pt x="1" y="312"/>
                  </a:cubicBezTo>
                  <a:cubicBezTo>
                    <a:pt x="1" y="312"/>
                    <a:pt x="5" y="313"/>
                    <a:pt x="5" y="314"/>
                  </a:cubicBezTo>
                  <a:cubicBezTo>
                    <a:pt x="5" y="316"/>
                    <a:pt x="3" y="318"/>
                    <a:pt x="3" y="318"/>
                  </a:cubicBezTo>
                  <a:cubicBezTo>
                    <a:pt x="3" y="318"/>
                    <a:pt x="6" y="321"/>
                    <a:pt x="6" y="322"/>
                  </a:cubicBezTo>
                  <a:cubicBezTo>
                    <a:pt x="5" y="323"/>
                    <a:pt x="4" y="325"/>
                    <a:pt x="4" y="325"/>
                  </a:cubicBezTo>
                  <a:cubicBezTo>
                    <a:pt x="4" y="325"/>
                    <a:pt x="4" y="328"/>
                    <a:pt x="4" y="329"/>
                  </a:cubicBezTo>
                  <a:cubicBezTo>
                    <a:pt x="4" y="331"/>
                    <a:pt x="0" y="335"/>
                    <a:pt x="0" y="335"/>
                  </a:cubicBezTo>
                  <a:cubicBezTo>
                    <a:pt x="0" y="335"/>
                    <a:pt x="3" y="339"/>
                    <a:pt x="2" y="341"/>
                  </a:cubicBezTo>
                  <a:cubicBezTo>
                    <a:pt x="2" y="342"/>
                    <a:pt x="2" y="344"/>
                    <a:pt x="2" y="344"/>
                  </a:cubicBezTo>
                  <a:cubicBezTo>
                    <a:pt x="4" y="346"/>
                    <a:pt x="4" y="346"/>
                    <a:pt x="4" y="346"/>
                  </a:cubicBezTo>
                  <a:cubicBezTo>
                    <a:pt x="4" y="346"/>
                    <a:pt x="8" y="352"/>
                    <a:pt x="9" y="353"/>
                  </a:cubicBezTo>
                  <a:cubicBezTo>
                    <a:pt x="10" y="354"/>
                    <a:pt x="13" y="356"/>
                    <a:pt x="13" y="356"/>
                  </a:cubicBezTo>
                  <a:cubicBezTo>
                    <a:pt x="16" y="360"/>
                    <a:pt x="16" y="360"/>
                    <a:pt x="16" y="360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8" y="372"/>
                    <a:pt x="31" y="376"/>
                    <a:pt x="34" y="377"/>
                  </a:cubicBezTo>
                  <a:cubicBezTo>
                    <a:pt x="38" y="378"/>
                    <a:pt x="40" y="377"/>
                    <a:pt x="40" y="377"/>
                  </a:cubicBezTo>
                  <a:cubicBezTo>
                    <a:pt x="40" y="377"/>
                    <a:pt x="43" y="376"/>
                    <a:pt x="46" y="375"/>
                  </a:cubicBezTo>
                  <a:cubicBezTo>
                    <a:pt x="49" y="374"/>
                    <a:pt x="58" y="376"/>
                    <a:pt x="58" y="376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2" y="376"/>
                    <a:pt x="64" y="376"/>
                    <a:pt x="66" y="374"/>
                  </a:cubicBezTo>
                  <a:cubicBezTo>
                    <a:pt x="68" y="373"/>
                    <a:pt x="70" y="371"/>
                    <a:pt x="70" y="371"/>
                  </a:cubicBezTo>
                  <a:cubicBezTo>
                    <a:pt x="70" y="371"/>
                    <a:pt x="75" y="369"/>
                    <a:pt x="78" y="369"/>
                  </a:cubicBezTo>
                  <a:cubicBezTo>
                    <a:pt x="82" y="369"/>
                    <a:pt x="84" y="370"/>
                    <a:pt x="84" y="370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90" y="377"/>
                    <a:pt x="90" y="377"/>
                    <a:pt x="90" y="377"/>
                  </a:cubicBezTo>
                  <a:cubicBezTo>
                    <a:pt x="90" y="377"/>
                    <a:pt x="91" y="377"/>
                    <a:pt x="93" y="377"/>
                  </a:cubicBezTo>
                  <a:cubicBezTo>
                    <a:pt x="95" y="376"/>
                    <a:pt x="102" y="376"/>
                    <a:pt x="102" y="376"/>
                  </a:cubicBezTo>
                  <a:cubicBezTo>
                    <a:pt x="105" y="379"/>
                    <a:pt x="105" y="379"/>
                    <a:pt x="105" y="379"/>
                  </a:cubicBezTo>
                  <a:cubicBezTo>
                    <a:pt x="105" y="379"/>
                    <a:pt x="107" y="386"/>
                    <a:pt x="106" y="386"/>
                  </a:cubicBezTo>
                  <a:cubicBezTo>
                    <a:pt x="105" y="386"/>
                    <a:pt x="105" y="387"/>
                    <a:pt x="105" y="387"/>
                  </a:cubicBezTo>
                  <a:cubicBezTo>
                    <a:pt x="105" y="392"/>
                    <a:pt x="105" y="392"/>
                    <a:pt x="105" y="392"/>
                  </a:cubicBezTo>
                  <a:cubicBezTo>
                    <a:pt x="102" y="396"/>
                    <a:pt x="102" y="396"/>
                    <a:pt x="102" y="396"/>
                  </a:cubicBezTo>
                  <a:cubicBezTo>
                    <a:pt x="102" y="399"/>
                    <a:pt x="102" y="399"/>
                    <a:pt x="102" y="399"/>
                  </a:cubicBezTo>
                  <a:cubicBezTo>
                    <a:pt x="102" y="399"/>
                    <a:pt x="105" y="403"/>
                    <a:pt x="106" y="405"/>
                  </a:cubicBezTo>
                  <a:cubicBezTo>
                    <a:pt x="107" y="406"/>
                    <a:pt x="113" y="411"/>
                    <a:pt x="113" y="411"/>
                  </a:cubicBezTo>
                  <a:cubicBezTo>
                    <a:pt x="114" y="414"/>
                    <a:pt x="114" y="414"/>
                    <a:pt x="114" y="414"/>
                  </a:cubicBezTo>
                  <a:cubicBezTo>
                    <a:pt x="115" y="418"/>
                    <a:pt x="115" y="418"/>
                    <a:pt x="115" y="418"/>
                  </a:cubicBezTo>
                  <a:cubicBezTo>
                    <a:pt x="115" y="420"/>
                    <a:pt x="115" y="420"/>
                    <a:pt x="115" y="420"/>
                  </a:cubicBezTo>
                  <a:cubicBezTo>
                    <a:pt x="119" y="427"/>
                    <a:pt x="119" y="427"/>
                    <a:pt x="119" y="427"/>
                  </a:cubicBezTo>
                  <a:cubicBezTo>
                    <a:pt x="119" y="431"/>
                    <a:pt x="119" y="431"/>
                    <a:pt x="119" y="431"/>
                  </a:cubicBezTo>
                  <a:cubicBezTo>
                    <a:pt x="119" y="431"/>
                    <a:pt x="122" y="438"/>
                    <a:pt x="121" y="440"/>
                  </a:cubicBezTo>
                  <a:cubicBezTo>
                    <a:pt x="121" y="441"/>
                    <a:pt x="121" y="442"/>
                    <a:pt x="121" y="442"/>
                  </a:cubicBezTo>
                  <a:cubicBezTo>
                    <a:pt x="121" y="442"/>
                    <a:pt x="115" y="450"/>
                    <a:pt x="115" y="451"/>
                  </a:cubicBezTo>
                  <a:cubicBezTo>
                    <a:pt x="115" y="452"/>
                    <a:pt x="114" y="457"/>
                    <a:pt x="114" y="459"/>
                  </a:cubicBezTo>
                  <a:cubicBezTo>
                    <a:pt x="114" y="462"/>
                    <a:pt x="114" y="469"/>
                    <a:pt x="114" y="469"/>
                  </a:cubicBezTo>
                  <a:cubicBezTo>
                    <a:pt x="114" y="469"/>
                    <a:pt x="124" y="482"/>
                    <a:pt x="124" y="484"/>
                  </a:cubicBezTo>
                  <a:cubicBezTo>
                    <a:pt x="124" y="485"/>
                    <a:pt x="124" y="494"/>
                    <a:pt x="124" y="494"/>
                  </a:cubicBezTo>
                  <a:cubicBezTo>
                    <a:pt x="124" y="494"/>
                    <a:pt x="126" y="502"/>
                    <a:pt x="126" y="503"/>
                  </a:cubicBezTo>
                  <a:cubicBezTo>
                    <a:pt x="127" y="505"/>
                    <a:pt x="133" y="511"/>
                    <a:pt x="133" y="511"/>
                  </a:cubicBezTo>
                  <a:cubicBezTo>
                    <a:pt x="134" y="516"/>
                    <a:pt x="134" y="516"/>
                    <a:pt x="134" y="516"/>
                  </a:cubicBezTo>
                  <a:cubicBezTo>
                    <a:pt x="136" y="520"/>
                    <a:pt x="136" y="520"/>
                    <a:pt x="136" y="520"/>
                  </a:cubicBezTo>
                  <a:cubicBezTo>
                    <a:pt x="136" y="520"/>
                    <a:pt x="139" y="524"/>
                    <a:pt x="139" y="525"/>
                  </a:cubicBezTo>
                  <a:cubicBezTo>
                    <a:pt x="139" y="527"/>
                    <a:pt x="137" y="530"/>
                    <a:pt x="137" y="530"/>
                  </a:cubicBezTo>
                  <a:cubicBezTo>
                    <a:pt x="140" y="534"/>
                    <a:pt x="140" y="534"/>
                    <a:pt x="140" y="534"/>
                  </a:cubicBezTo>
                  <a:cubicBezTo>
                    <a:pt x="145" y="538"/>
                    <a:pt x="145" y="538"/>
                    <a:pt x="145" y="538"/>
                  </a:cubicBezTo>
                  <a:cubicBezTo>
                    <a:pt x="145" y="538"/>
                    <a:pt x="151" y="535"/>
                    <a:pt x="153" y="535"/>
                  </a:cubicBezTo>
                  <a:cubicBezTo>
                    <a:pt x="155" y="535"/>
                    <a:pt x="165" y="535"/>
                    <a:pt x="165" y="535"/>
                  </a:cubicBezTo>
                  <a:cubicBezTo>
                    <a:pt x="168" y="534"/>
                    <a:pt x="168" y="534"/>
                    <a:pt x="168" y="534"/>
                  </a:cubicBezTo>
                  <a:cubicBezTo>
                    <a:pt x="173" y="533"/>
                    <a:pt x="173" y="533"/>
                    <a:pt x="173" y="533"/>
                  </a:cubicBezTo>
                  <a:cubicBezTo>
                    <a:pt x="173" y="533"/>
                    <a:pt x="186" y="522"/>
                    <a:pt x="187" y="519"/>
                  </a:cubicBezTo>
                  <a:cubicBezTo>
                    <a:pt x="188" y="517"/>
                    <a:pt x="190" y="514"/>
                    <a:pt x="190" y="514"/>
                  </a:cubicBezTo>
                  <a:cubicBezTo>
                    <a:pt x="194" y="510"/>
                    <a:pt x="194" y="510"/>
                    <a:pt x="194" y="510"/>
                  </a:cubicBezTo>
                  <a:cubicBezTo>
                    <a:pt x="195" y="505"/>
                    <a:pt x="195" y="505"/>
                    <a:pt x="195" y="505"/>
                  </a:cubicBezTo>
                  <a:cubicBezTo>
                    <a:pt x="196" y="502"/>
                    <a:pt x="196" y="502"/>
                    <a:pt x="196" y="502"/>
                  </a:cubicBezTo>
                  <a:cubicBezTo>
                    <a:pt x="195" y="500"/>
                    <a:pt x="195" y="500"/>
                    <a:pt x="195" y="500"/>
                  </a:cubicBezTo>
                  <a:cubicBezTo>
                    <a:pt x="197" y="497"/>
                    <a:pt x="197" y="497"/>
                    <a:pt x="197" y="497"/>
                  </a:cubicBezTo>
                  <a:cubicBezTo>
                    <a:pt x="204" y="493"/>
                    <a:pt x="204" y="493"/>
                    <a:pt x="204" y="493"/>
                  </a:cubicBezTo>
                  <a:cubicBezTo>
                    <a:pt x="205" y="485"/>
                    <a:pt x="205" y="485"/>
                    <a:pt x="205" y="485"/>
                  </a:cubicBezTo>
                  <a:cubicBezTo>
                    <a:pt x="205" y="485"/>
                    <a:pt x="203" y="477"/>
                    <a:pt x="203" y="475"/>
                  </a:cubicBezTo>
                  <a:cubicBezTo>
                    <a:pt x="203" y="474"/>
                    <a:pt x="205" y="473"/>
                    <a:pt x="205" y="473"/>
                  </a:cubicBezTo>
                  <a:cubicBezTo>
                    <a:pt x="205" y="473"/>
                    <a:pt x="211" y="467"/>
                    <a:pt x="213" y="466"/>
                  </a:cubicBezTo>
                  <a:cubicBezTo>
                    <a:pt x="215" y="465"/>
                    <a:pt x="223" y="459"/>
                    <a:pt x="224" y="457"/>
                  </a:cubicBezTo>
                  <a:cubicBezTo>
                    <a:pt x="226" y="456"/>
                    <a:pt x="225" y="450"/>
                    <a:pt x="225" y="450"/>
                  </a:cubicBezTo>
                  <a:cubicBezTo>
                    <a:pt x="224" y="437"/>
                    <a:pt x="224" y="437"/>
                    <a:pt x="224" y="437"/>
                  </a:cubicBezTo>
                  <a:cubicBezTo>
                    <a:pt x="221" y="431"/>
                    <a:pt x="221" y="431"/>
                    <a:pt x="221" y="431"/>
                  </a:cubicBezTo>
                  <a:cubicBezTo>
                    <a:pt x="220" y="423"/>
                    <a:pt x="220" y="423"/>
                    <a:pt x="220" y="423"/>
                  </a:cubicBezTo>
                  <a:cubicBezTo>
                    <a:pt x="219" y="420"/>
                    <a:pt x="219" y="420"/>
                    <a:pt x="219" y="420"/>
                  </a:cubicBezTo>
                  <a:cubicBezTo>
                    <a:pt x="219" y="415"/>
                    <a:pt x="219" y="415"/>
                    <a:pt x="219" y="415"/>
                  </a:cubicBezTo>
                  <a:cubicBezTo>
                    <a:pt x="221" y="411"/>
                    <a:pt x="221" y="411"/>
                    <a:pt x="221" y="411"/>
                  </a:cubicBezTo>
                  <a:cubicBezTo>
                    <a:pt x="221" y="411"/>
                    <a:pt x="223" y="407"/>
                    <a:pt x="225" y="405"/>
                  </a:cubicBezTo>
                  <a:cubicBezTo>
                    <a:pt x="226" y="404"/>
                    <a:pt x="229" y="400"/>
                    <a:pt x="234" y="397"/>
                  </a:cubicBezTo>
                  <a:cubicBezTo>
                    <a:pt x="238" y="393"/>
                    <a:pt x="244" y="387"/>
                    <a:pt x="246" y="385"/>
                  </a:cubicBezTo>
                  <a:cubicBezTo>
                    <a:pt x="247" y="384"/>
                    <a:pt x="257" y="370"/>
                    <a:pt x="258" y="368"/>
                  </a:cubicBezTo>
                  <a:cubicBezTo>
                    <a:pt x="260" y="365"/>
                    <a:pt x="263" y="358"/>
                    <a:pt x="264" y="356"/>
                  </a:cubicBezTo>
                  <a:cubicBezTo>
                    <a:pt x="265" y="355"/>
                    <a:pt x="266" y="352"/>
                    <a:pt x="266" y="352"/>
                  </a:cubicBezTo>
                  <a:cubicBezTo>
                    <a:pt x="265" y="348"/>
                    <a:pt x="265" y="348"/>
                    <a:pt x="265" y="348"/>
                  </a:cubicBezTo>
                  <a:cubicBezTo>
                    <a:pt x="265" y="348"/>
                    <a:pt x="264" y="348"/>
                    <a:pt x="262" y="349"/>
                  </a:cubicBezTo>
                  <a:cubicBezTo>
                    <a:pt x="260" y="349"/>
                    <a:pt x="255" y="350"/>
                    <a:pt x="253" y="351"/>
                  </a:cubicBezTo>
                  <a:cubicBezTo>
                    <a:pt x="250" y="351"/>
                    <a:pt x="245" y="351"/>
                    <a:pt x="245" y="351"/>
                  </a:cubicBezTo>
                  <a:cubicBezTo>
                    <a:pt x="241" y="354"/>
                    <a:pt x="241" y="354"/>
                    <a:pt x="241" y="354"/>
                  </a:cubicBezTo>
                  <a:cubicBezTo>
                    <a:pt x="237" y="350"/>
                    <a:pt x="237" y="350"/>
                    <a:pt x="237" y="350"/>
                  </a:cubicBezTo>
                  <a:cubicBezTo>
                    <a:pt x="234" y="351"/>
                    <a:pt x="234" y="351"/>
                    <a:pt x="234" y="351"/>
                  </a:cubicBezTo>
                  <a:cubicBezTo>
                    <a:pt x="233" y="349"/>
                    <a:pt x="233" y="349"/>
                    <a:pt x="233" y="349"/>
                  </a:cubicBezTo>
                  <a:cubicBezTo>
                    <a:pt x="234" y="347"/>
                    <a:pt x="234" y="347"/>
                    <a:pt x="234" y="347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221" y="334"/>
                    <a:pt x="221" y="334"/>
                    <a:pt x="221" y="334"/>
                  </a:cubicBezTo>
                  <a:cubicBezTo>
                    <a:pt x="220" y="330"/>
                    <a:pt x="220" y="330"/>
                    <a:pt x="220" y="330"/>
                  </a:cubicBezTo>
                  <a:cubicBezTo>
                    <a:pt x="214" y="320"/>
                    <a:pt x="214" y="320"/>
                    <a:pt x="214" y="320"/>
                  </a:cubicBezTo>
                  <a:cubicBezTo>
                    <a:pt x="211" y="318"/>
                    <a:pt x="211" y="318"/>
                    <a:pt x="211" y="318"/>
                  </a:cubicBezTo>
                  <a:cubicBezTo>
                    <a:pt x="212" y="309"/>
                    <a:pt x="212" y="309"/>
                    <a:pt x="212" y="309"/>
                  </a:cubicBezTo>
                  <a:cubicBezTo>
                    <a:pt x="209" y="305"/>
                    <a:pt x="209" y="305"/>
                    <a:pt x="209" y="305"/>
                  </a:cubicBezTo>
                  <a:cubicBezTo>
                    <a:pt x="205" y="303"/>
                    <a:pt x="205" y="303"/>
                    <a:pt x="205" y="303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6" y="299"/>
                    <a:pt x="199" y="290"/>
                    <a:pt x="199" y="289"/>
                  </a:cubicBezTo>
                  <a:cubicBezTo>
                    <a:pt x="198" y="288"/>
                    <a:pt x="198" y="282"/>
                    <a:pt x="198" y="282"/>
                  </a:cubicBezTo>
                  <a:cubicBezTo>
                    <a:pt x="200" y="281"/>
                    <a:pt x="200" y="281"/>
                    <a:pt x="200" y="281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02" y="277"/>
                    <a:pt x="202" y="282"/>
                    <a:pt x="203" y="281"/>
                  </a:cubicBezTo>
                  <a:cubicBezTo>
                    <a:pt x="204" y="281"/>
                    <a:pt x="205" y="283"/>
                    <a:pt x="205" y="283"/>
                  </a:cubicBezTo>
                  <a:cubicBezTo>
                    <a:pt x="205" y="283"/>
                    <a:pt x="206" y="286"/>
                    <a:pt x="208" y="287"/>
                  </a:cubicBezTo>
                  <a:cubicBezTo>
                    <a:pt x="209" y="288"/>
                    <a:pt x="212" y="292"/>
                    <a:pt x="212" y="292"/>
                  </a:cubicBezTo>
                  <a:cubicBezTo>
                    <a:pt x="212" y="297"/>
                    <a:pt x="212" y="297"/>
                    <a:pt x="212" y="297"/>
                  </a:cubicBezTo>
                  <a:cubicBezTo>
                    <a:pt x="213" y="299"/>
                    <a:pt x="213" y="299"/>
                    <a:pt x="213" y="299"/>
                  </a:cubicBezTo>
                  <a:cubicBezTo>
                    <a:pt x="213" y="299"/>
                    <a:pt x="216" y="299"/>
                    <a:pt x="217" y="300"/>
                  </a:cubicBezTo>
                  <a:cubicBezTo>
                    <a:pt x="219" y="301"/>
                    <a:pt x="219" y="304"/>
                    <a:pt x="219" y="304"/>
                  </a:cubicBezTo>
                  <a:cubicBezTo>
                    <a:pt x="219" y="310"/>
                    <a:pt x="219" y="310"/>
                    <a:pt x="219" y="310"/>
                  </a:cubicBezTo>
                  <a:cubicBezTo>
                    <a:pt x="222" y="313"/>
                    <a:pt x="222" y="313"/>
                    <a:pt x="222" y="313"/>
                  </a:cubicBezTo>
                  <a:cubicBezTo>
                    <a:pt x="225" y="314"/>
                    <a:pt x="225" y="314"/>
                    <a:pt x="225" y="314"/>
                  </a:cubicBezTo>
                  <a:cubicBezTo>
                    <a:pt x="225" y="314"/>
                    <a:pt x="228" y="319"/>
                    <a:pt x="229" y="320"/>
                  </a:cubicBezTo>
                  <a:cubicBezTo>
                    <a:pt x="229" y="322"/>
                    <a:pt x="234" y="328"/>
                    <a:pt x="234" y="328"/>
                  </a:cubicBezTo>
                  <a:cubicBezTo>
                    <a:pt x="234" y="336"/>
                    <a:pt x="234" y="336"/>
                    <a:pt x="234" y="336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6" y="344"/>
                    <a:pt x="236" y="344"/>
                    <a:pt x="236" y="344"/>
                  </a:cubicBezTo>
                  <a:cubicBezTo>
                    <a:pt x="236" y="344"/>
                    <a:pt x="240" y="345"/>
                    <a:pt x="241" y="345"/>
                  </a:cubicBezTo>
                  <a:cubicBezTo>
                    <a:pt x="242" y="345"/>
                    <a:pt x="245" y="341"/>
                    <a:pt x="245" y="341"/>
                  </a:cubicBezTo>
                  <a:cubicBezTo>
                    <a:pt x="250" y="342"/>
                    <a:pt x="250" y="342"/>
                    <a:pt x="250" y="342"/>
                  </a:cubicBezTo>
                  <a:cubicBezTo>
                    <a:pt x="254" y="339"/>
                    <a:pt x="254" y="339"/>
                    <a:pt x="254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60" y="337"/>
                    <a:pt x="261" y="336"/>
                  </a:cubicBezTo>
                  <a:cubicBezTo>
                    <a:pt x="263" y="335"/>
                    <a:pt x="267" y="334"/>
                    <a:pt x="267" y="334"/>
                  </a:cubicBezTo>
                  <a:cubicBezTo>
                    <a:pt x="270" y="331"/>
                    <a:pt x="270" y="331"/>
                    <a:pt x="270" y="331"/>
                  </a:cubicBezTo>
                  <a:cubicBezTo>
                    <a:pt x="274" y="328"/>
                    <a:pt x="274" y="328"/>
                    <a:pt x="274" y="328"/>
                  </a:cubicBezTo>
                  <a:cubicBezTo>
                    <a:pt x="274" y="328"/>
                    <a:pt x="277" y="328"/>
                    <a:pt x="278" y="328"/>
                  </a:cubicBezTo>
                  <a:cubicBezTo>
                    <a:pt x="279" y="328"/>
                    <a:pt x="281" y="327"/>
                    <a:pt x="281" y="327"/>
                  </a:cubicBezTo>
                  <a:cubicBezTo>
                    <a:pt x="283" y="324"/>
                    <a:pt x="283" y="324"/>
                    <a:pt x="283" y="324"/>
                  </a:cubicBezTo>
                  <a:cubicBezTo>
                    <a:pt x="286" y="324"/>
                    <a:pt x="286" y="324"/>
                    <a:pt x="286" y="324"/>
                  </a:cubicBezTo>
                  <a:cubicBezTo>
                    <a:pt x="288" y="321"/>
                    <a:pt x="288" y="321"/>
                    <a:pt x="288" y="321"/>
                  </a:cubicBezTo>
                  <a:cubicBezTo>
                    <a:pt x="291" y="319"/>
                    <a:pt x="291" y="319"/>
                    <a:pt x="291" y="319"/>
                  </a:cubicBezTo>
                  <a:cubicBezTo>
                    <a:pt x="291" y="314"/>
                    <a:pt x="291" y="314"/>
                    <a:pt x="291" y="314"/>
                  </a:cubicBezTo>
                  <a:cubicBezTo>
                    <a:pt x="294" y="313"/>
                    <a:pt x="294" y="313"/>
                    <a:pt x="294" y="313"/>
                  </a:cubicBezTo>
                  <a:cubicBezTo>
                    <a:pt x="299" y="309"/>
                    <a:pt x="299" y="309"/>
                    <a:pt x="299" y="309"/>
                  </a:cubicBezTo>
                  <a:cubicBezTo>
                    <a:pt x="300" y="306"/>
                    <a:pt x="300" y="306"/>
                    <a:pt x="300" y="306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1" y="299"/>
                    <a:pt x="291" y="299"/>
                    <a:pt x="291" y="299"/>
                  </a:cubicBezTo>
                  <a:cubicBezTo>
                    <a:pt x="287" y="298"/>
                    <a:pt x="287" y="298"/>
                    <a:pt x="287" y="298"/>
                  </a:cubicBezTo>
                  <a:cubicBezTo>
                    <a:pt x="286" y="292"/>
                    <a:pt x="286" y="292"/>
                    <a:pt x="286" y="292"/>
                  </a:cubicBezTo>
                  <a:cubicBezTo>
                    <a:pt x="286" y="292"/>
                    <a:pt x="285" y="291"/>
                    <a:pt x="284" y="291"/>
                  </a:cubicBezTo>
                  <a:cubicBezTo>
                    <a:pt x="283" y="292"/>
                    <a:pt x="278" y="297"/>
                    <a:pt x="278" y="297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271" y="298"/>
                    <a:pt x="271" y="298"/>
                    <a:pt x="271" y="298"/>
                  </a:cubicBezTo>
                  <a:cubicBezTo>
                    <a:pt x="268" y="296"/>
                    <a:pt x="268" y="296"/>
                    <a:pt x="268" y="296"/>
                  </a:cubicBezTo>
                  <a:cubicBezTo>
                    <a:pt x="268" y="292"/>
                    <a:pt x="268" y="292"/>
                    <a:pt x="268" y="292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5" y="287"/>
                    <a:pt x="265" y="287"/>
                    <a:pt x="265" y="287"/>
                  </a:cubicBezTo>
                  <a:cubicBezTo>
                    <a:pt x="262" y="287"/>
                    <a:pt x="262" y="287"/>
                    <a:pt x="262" y="287"/>
                  </a:cubicBezTo>
                  <a:cubicBezTo>
                    <a:pt x="262" y="287"/>
                    <a:pt x="258" y="282"/>
                    <a:pt x="256" y="280"/>
                  </a:cubicBezTo>
                  <a:cubicBezTo>
                    <a:pt x="255" y="278"/>
                    <a:pt x="254" y="275"/>
                    <a:pt x="254" y="275"/>
                  </a:cubicBezTo>
                  <a:cubicBezTo>
                    <a:pt x="258" y="272"/>
                    <a:pt x="258" y="272"/>
                    <a:pt x="258" y="272"/>
                  </a:cubicBezTo>
                  <a:cubicBezTo>
                    <a:pt x="258" y="272"/>
                    <a:pt x="261" y="271"/>
                    <a:pt x="262" y="273"/>
                  </a:cubicBezTo>
                  <a:cubicBezTo>
                    <a:pt x="264" y="275"/>
                    <a:pt x="271" y="284"/>
                    <a:pt x="273" y="285"/>
                  </a:cubicBezTo>
                  <a:cubicBezTo>
                    <a:pt x="275" y="286"/>
                    <a:pt x="281" y="288"/>
                    <a:pt x="281" y="288"/>
                  </a:cubicBezTo>
                  <a:cubicBezTo>
                    <a:pt x="281" y="288"/>
                    <a:pt x="283" y="287"/>
                    <a:pt x="284" y="286"/>
                  </a:cubicBezTo>
                  <a:cubicBezTo>
                    <a:pt x="285" y="285"/>
                    <a:pt x="286" y="284"/>
                    <a:pt x="287" y="285"/>
                  </a:cubicBezTo>
                  <a:cubicBezTo>
                    <a:pt x="288" y="285"/>
                    <a:pt x="289" y="286"/>
                    <a:pt x="289" y="286"/>
                  </a:cubicBezTo>
                  <a:cubicBezTo>
                    <a:pt x="289" y="286"/>
                    <a:pt x="288" y="289"/>
                    <a:pt x="290" y="290"/>
                  </a:cubicBezTo>
                  <a:cubicBezTo>
                    <a:pt x="291" y="291"/>
                    <a:pt x="296" y="292"/>
                    <a:pt x="297" y="293"/>
                  </a:cubicBezTo>
                  <a:cubicBezTo>
                    <a:pt x="299" y="294"/>
                    <a:pt x="311" y="295"/>
                    <a:pt x="313" y="293"/>
                  </a:cubicBezTo>
                  <a:cubicBezTo>
                    <a:pt x="316" y="292"/>
                    <a:pt x="322" y="292"/>
                    <a:pt x="324" y="292"/>
                  </a:cubicBezTo>
                  <a:cubicBezTo>
                    <a:pt x="326" y="292"/>
                    <a:pt x="328" y="294"/>
                    <a:pt x="329" y="296"/>
                  </a:cubicBezTo>
                  <a:cubicBezTo>
                    <a:pt x="330" y="298"/>
                    <a:pt x="334" y="299"/>
                    <a:pt x="334" y="299"/>
                  </a:cubicBezTo>
                  <a:cubicBezTo>
                    <a:pt x="336" y="302"/>
                    <a:pt x="336" y="302"/>
                    <a:pt x="336" y="302"/>
                  </a:cubicBezTo>
                  <a:cubicBezTo>
                    <a:pt x="336" y="302"/>
                    <a:pt x="342" y="303"/>
                    <a:pt x="342" y="304"/>
                  </a:cubicBezTo>
                  <a:cubicBezTo>
                    <a:pt x="341" y="305"/>
                    <a:pt x="341" y="305"/>
                    <a:pt x="341" y="305"/>
                  </a:cubicBezTo>
                  <a:cubicBezTo>
                    <a:pt x="336" y="306"/>
                    <a:pt x="336" y="306"/>
                    <a:pt x="336" y="306"/>
                  </a:cubicBezTo>
                  <a:cubicBezTo>
                    <a:pt x="336" y="306"/>
                    <a:pt x="339" y="310"/>
                    <a:pt x="341" y="311"/>
                  </a:cubicBezTo>
                  <a:cubicBezTo>
                    <a:pt x="343" y="311"/>
                    <a:pt x="345" y="311"/>
                    <a:pt x="345" y="311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8" y="305"/>
                    <a:pt x="348" y="305"/>
                    <a:pt x="348" y="305"/>
                  </a:cubicBezTo>
                  <a:cubicBezTo>
                    <a:pt x="348" y="305"/>
                    <a:pt x="350" y="305"/>
                    <a:pt x="350" y="306"/>
                  </a:cubicBezTo>
                  <a:cubicBezTo>
                    <a:pt x="350" y="307"/>
                    <a:pt x="351" y="313"/>
                    <a:pt x="351" y="315"/>
                  </a:cubicBezTo>
                  <a:cubicBezTo>
                    <a:pt x="351" y="318"/>
                    <a:pt x="352" y="329"/>
                    <a:pt x="353" y="330"/>
                  </a:cubicBezTo>
                  <a:cubicBezTo>
                    <a:pt x="354" y="332"/>
                    <a:pt x="357" y="338"/>
                    <a:pt x="358" y="340"/>
                  </a:cubicBezTo>
                  <a:cubicBezTo>
                    <a:pt x="358" y="343"/>
                    <a:pt x="359" y="345"/>
                    <a:pt x="359" y="345"/>
                  </a:cubicBezTo>
                  <a:cubicBezTo>
                    <a:pt x="359" y="345"/>
                    <a:pt x="364" y="352"/>
                    <a:pt x="364" y="354"/>
                  </a:cubicBezTo>
                  <a:cubicBezTo>
                    <a:pt x="364" y="356"/>
                    <a:pt x="364" y="358"/>
                    <a:pt x="364" y="358"/>
                  </a:cubicBezTo>
                  <a:cubicBezTo>
                    <a:pt x="364" y="358"/>
                    <a:pt x="369" y="364"/>
                    <a:pt x="370" y="363"/>
                  </a:cubicBezTo>
                  <a:cubicBezTo>
                    <a:pt x="370" y="361"/>
                    <a:pt x="372" y="358"/>
                    <a:pt x="374" y="358"/>
                  </a:cubicBezTo>
                  <a:cubicBezTo>
                    <a:pt x="375" y="357"/>
                    <a:pt x="376" y="354"/>
                    <a:pt x="376" y="354"/>
                  </a:cubicBezTo>
                  <a:cubicBezTo>
                    <a:pt x="378" y="353"/>
                    <a:pt x="378" y="353"/>
                    <a:pt x="378" y="353"/>
                  </a:cubicBezTo>
                  <a:cubicBezTo>
                    <a:pt x="378" y="353"/>
                    <a:pt x="378" y="346"/>
                    <a:pt x="379" y="344"/>
                  </a:cubicBezTo>
                  <a:cubicBezTo>
                    <a:pt x="379" y="343"/>
                    <a:pt x="379" y="337"/>
                    <a:pt x="379" y="337"/>
                  </a:cubicBezTo>
                  <a:cubicBezTo>
                    <a:pt x="378" y="334"/>
                    <a:pt x="378" y="334"/>
                    <a:pt x="378" y="334"/>
                  </a:cubicBezTo>
                  <a:cubicBezTo>
                    <a:pt x="378" y="334"/>
                    <a:pt x="380" y="332"/>
                    <a:pt x="380" y="332"/>
                  </a:cubicBezTo>
                  <a:cubicBezTo>
                    <a:pt x="381" y="332"/>
                    <a:pt x="384" y="331"/>
                    <a:pt x="384" y="331"/>
                  </a:cubicBezTo>
                  <a:cubicBezTo>
                    <a:pt x="384" y="331"/>
                    <a:pt x="385" y="331"/>
                    <a:pt x="386" y="329"/>
                  </a:cubicBezTo>
                  <a:cubicBezTo>
                    <a:pt x="387" y="327"/>
                    <a:pt x="388" y="326"/>
                    <a:pt x="388" y="326"/>
                  </a:cubicBezTo>
                  <a:cubicBezTo>
                    <a:pt x="392" y="325"/>
                    <a:pt x="392" y="325"/>
                    <a:pt x="392" y="325"/>
                  </a:cubicBezTo>
                  <a:cubicBezTo>
                    <a:pt x="392" y="325"/>
                    <a:pt x="397" y="320"/>
                    <a:pt x="397" y="318"/>
                  </a:cubicBezTo>
                  <a:cubicBezTo>
                    <a:pt x="398" y="317"/>
                    <a:pt x="399" y="316"/>
                    <a:pt x="399" y="316"/>
                  </a:cubicBezTo>
                  <a:cubicBezTo>
                    <a:pt x="399" y="316"/>
                    <a:pt x="403" y="314"/>
                    <a:pt x="404" y="312"/>
                  </a:cubicBezTo>
                  <a:cubicBezTo>
                    <a:pt x="406" y="311"/>
                    <a:pt x="407" y="308"/>
                    <a:pt x="407" y="308"/>
                  </a:cubicBezTo>
                  <a:cubicBezTo>
                    <a:pt x="407" y="308"/>
                    <a:pt x="410" y="306"/>
                    <a:pt x="413" y="306"/>
                  </a:cubicBezTo>
                  <a:cubicBezTo>
                    <a:pt x="417" y="306"/>
                    <a:pt x="419" y="306"/>
                    <a:pt x="419" y="306"/>
                  </a:cubicBezTo>
                  <a:cubicBezTo>
                    <a:pt x="420" y="303"/>
                    <a:pt x="420" y="303"/>
                    <a:pt x="420" y="303"/>
                  </a:cubicBezTo>
                  <a:cubicBezTo>
                    <a:pt x="424" y="303"/>
                    <a:pt x="424" y="303"/>
                    <a:pt x="424" y="303"/>
                  </a:cubicBezTo>
                  <a:cubicBezTo>
                    <a:pt x="425" y="309"/>
                    <a:pt x="425" y="309"/>
                    <a:pt x="425" y="309"/>
                  </a:cubicBezTo>
                  <a:cubicBezTo>
                    <a:pt x="425" y="309"/>
                    <a:pt x="435" y="320"/>
                    <a:pt x="434" y="322"/>
                  </a:cubicBezTo>
                  <a:cubicBezTo>
                    <a:pt x="434" y="324"/>
                    <a:pt x="434" y="329"/>
                    <a:pt x="435" y="330"/>
                  </a:cubicBezTo>
                  <a:cubicBezTo>
                    <a:pt x="436" y="331"/>
                    <a:pt x="437" y="332"/>
                    <a:pt x="437" y="332"/>
                  </a:cubicBezTo>
                  <a:cubicBezTo>
                    <a:pt x="437" y="332"/>
                    <a:pt x="439" y="329"/>
                    <a:pt x="440" y="329"/>
                  </a:cubicBezTo>
                  <a:cubicBezTo>
                    <a:pt x="441" y="329"/>
                    <a:pt x="443" y="329"/>
                    <a:pt x="443" y="329"/>
                  </a:cubicBezTo>
                  <a:cubicBezTo>
                    <a:pt x="444" y="327"/>
                    <a:pt x="444" y="327"/>
                    <a:pt x="444" y="327"/>
                  </a:cubicBezTo>
                  <a:cubicBezTo>
                    <a:pt x="444" y="327"/>
                    <a:pt x="447" y="329"/>
                    <a:pt x="447" y="331"/>
                  </a:cubicBezTo>
                  <a:cubicBezTo>
                    <a:pt x="447" y="333"/>
                    <a:pt x="447" y="337"/>
                    <a:pt x="448" y="339"/>
                  </a:cubicBezTo>
                  <a:cubicBezTo>
                    <a:pt x="449" y="340"/>
                    <a:pt x="450" y="341"/>
                    <a:pt x="450" y="345"/>
                  </a:cubicBezTo>
                  <a:cubicBezTo>
                    <a:pt x="450" y="348"/>
                    <a:pt x="450" y="353"/>
                    <a:pt x="450" y="353"/>
                  </a:cubicBezTo>
                  <a:cubicBezTo>
                    <a:pt x="449" y="360"/>
                    <a:pt x="449" y="360"/>
                    <a:pt x="449" y="360"/>
                  </a:cubicBezTo>
                  <a:cubicBezTo>
                    <a:pt x="449" y="360"/>
                    <a:pt x="455" y="365"/>
                    <a:pt x="456" y="367"/>
                  </a:cubicBezTo>
                  <a:cubicBezTo>
                    <a:pt x="457" y="369"/>
                    <a:pt x="457" y="376"/>
                    <a:pt x="457" y="376"/>
                  </a:cubicBezTo>
                  <a:cubicBezTo>
                    <a:pt x="457" y="376"/>
                    <a:pt x="461" y="379"/>
                    <a:pt x="461" y="381"/>
                  </a:cubicBezTo>
                  <a:cubicBezTo>
                    <a:pt x="460" y="382"/>
                    <a:pt x="461" y="384"/>
                    <a:pt x="461" y="384"/>
                  </a:cubicBezTo>
                  <a:cubicBezTo>
                    <a:pt x="461" y="384"/>
                    <a:pt x="468" y="389"/>
                    <a:pt x="469" y="389"/>
                  </a:cubicBezTo>
                  <a:cubicBezTo>
                    <a:pt x="470" y="390"/>
                    <a:pt x="472" y="389"/>
                    <a:pt x="472" y="389"/>
                  </a:cubicBezTo>
                  <a:cubicBezTo>
                    <a:pt x="472" y="389"/>
                    <a:pt x="472" y="386"/>
                    <a:pt x="470" y="385"/>
                  </a:cubicBezTo>
                  <a:cubicBezTo>
                    <a:pt x="469" y="383"/>
                    <a:pt x="471" y="377"/>
                    <a:pt x="470" y="375"/>
                  </a:cubicBezTo>
                  <a:cubicBezTo>
                    <a:pt x="469" y="374"/>
                    <a:pt x="465" y="368"/>
                    <a:pt x="463" y="368"/>
                  </a:cubicBezTo>
                  <a:cubicBezTo>
                    <a:pt x="461" y="367"/>
                    <a:pt x="459" y="367"/>
                    <a:pt x="458" y="365"/>
                  </a:cubicBezTo>
                  <a:cubicBezTo>
                    <a:pt x="457" y="364"/>
                    <a:pt x="456" y="360"/>
                    <a:pt x="456" y="360"/>
                  </a:cubicBezTo>
                  <a:cubicBezTo>
                    <a:pt x="456" y="360"/>
                    <a:pt x="453" y="358"/>
                    <a:pt x="452" y="357"/>
                  </a:cubicBezTo>
                  <a:cubicBezTo>
                    <a:pt x="452" y="356"/>
                    <a:pt x="452" y="354"/>
                    <a:pt x="453" y="352"/>
                  </a:cubicBezTo>
                  <a:cubicBezTo>
                    <a:pt x="454" y="350"/>
                    <a:pt x="456" y="347"/>
                    <a:pt x="456" y="347"/>
                  </a:cubicBezTo>
                  <a:cubicBezTo>
                    <a:pt x="456" y="342"/>
                    <a:pt x="456" y="342"/>
                    <a:pt x="456" y="342"/>
                  </a:cubicBezTo>
                  <a:cubicBezTo>
                    <a:pt x="456" y="342"/>
                    <a:pt x="460" y="340"/>
                    <a:pt x="460" y="341"/>
                  </a:cubicBezTo>
                  <a:cubicBezTo>
                    <a:pt x="460" y="342"/>
                    <a:pt x="461" y="344"/>
                    <a:pt x="461" y="344"/>
                  </a:cubicBezTo>
                  <a:cubicBezTo>
                    <a:pt x="461" y="344"/>
                    <a:pt x="463" y="345"/>
                    <a:pt x="464" y="345"/>
                  </a:cubicBezTo>
                  <a:cubicBezTo>
                    <a:pt x="464" y="345"/>
                    <a:pt x="467" y="348"/>
                    <a:pt x="467" y="348"/>
                  </a:cubicBezTo>
                  <a:cubicBezTo>
                    <a:pt x="467" y="348"/>
                    <a:pt x="469" y="352"/>
                    <a:pt x="470" y="353"/>
                  </a:cubicBezTo>
                  <a:cubicBezTo>
                    <a:pt x="471" y="353"/>
                    <a:pt x="475" y="353"/>
                    <a:pt x="475" y="353"/>
                  </a:cubicBezTo>
                  <a:cubicBezTo>
                    <a:pt x="476" y="355"/>
                    <a:pt x="476" y="355"/>
                    <a:pt x="476" y="355"/>
                  </a:cubicBezTo>
                  <a:cubicBezTo>
                    <a:pt x="476" y="355"/>
                    <a:pt x="475" y="356"/>
                    <a:pt x="474" y="359"/>
                  </a:cubicBezTo>
                  <a:cubicBezTo>
                    <a:pt x="481" y="357"/>
                    <a:pt x="481" y="357"/>
                    <a:pt x="481" y="357"/>
                  </a:cubicBezTo>
                  <a:cubicBezTo>
                    <a:pt x="482" y="353"/>
                    <a:pt x="482" y="353"/>
                    <a:pt x="482" y="353"/>
                  </a:cubicBezTo>
                  <a:cubicBezTo>
                    <a:pt x="482" y="353"/>
                    <a:pt x="485" y="354"/>
                    <a:pt x="486" y="353"/>
                  </a:cubicBezTo>
                  <a:cubicBezTo>
                    <a:pt x="487" y="353"/>
                    <a:pt x="491" y="351"/>
                    <a:pt x="492" y="348"/>
                  </a:cubicBezTo>
                  <a:cubicBezTo>
                    <a:pt x="492" y="345"/>
                    <a:pt x="490" y="334"/>
                    <a:pt x="490" y="334"/>
                  </a:cubicBezTo>
                  <a:cubicBezTo>
                    <a:pt x="490" y="334"/>
                    <a:pt x="480" y="322"/>
                    <a:pt x="479" y="320"/>
                  </a:cubicBezTo>
                  <a:cubicBezTo>
                    <a:pt x="478" y="318"/>
                    <a:pt x="480" y="315"/>
                    <a:pt x="480" y="315"/>
                  </a:cubicBezTo>
                  <a:cubicBezTo>
                    <a:pt x="484" y="310"/>
                    <a:pt x="484" y="310"/>
                    <a:pt x="484" y="310"/>
                  </a:cubicBezTo>
                  <a:cubicBezTo>
                    <a:pt x="485" y="310"/>
                    <a:pt x="485" y="310"/>
                    <a:pt x="485" y="310"/>
                  </a:cubicBezTo>
                  <a:cubicBezTo>
                    <a:pt x="486" y="308"/>
                    <a:pt x="486" y="308"/>
                    <a:pt x="486" y="308"/>
                  </a:cubicBezTo>
                  <a:cubicBezTo>
                    <a:pt x="488" y="308"/>
                    <a:pt x="488" y="308"/>
                    <a:pt x="488" y="308"/>
                  </a:cubicBezTo>
                  <a:cubicBezTo>
                    <a:pt x="491" y="308"/>
                    <a:pt x="491" y="308"/>
                    <a:pt x="491" y="308"/>
                  </a:cubicBezTo>
                  <a:cubicBezTo>
                    <a:pt x="494" y="309"/>
                    <a:pt x="494" y="309"/>
                    <a:pt x="494" y="309"/>
                  </a:cubicBezTo>
                  <a:cubicBezTo>
                    <a:pt x="494" y="312"/>
                    <a:pt x="494" y="312"/>
                    <a:pt x="494" y="312"/>
                  </a:cubicBezTo>
                  <a:cubicBezTo>
                    <a:pt x="496" y="312"/>
                    <a:pt x="496" y="312"/>
                    <a:pt x="496" y="312"/>
                  </a:cubicBezTo>
                  <a:cubicBezTo>
                    <a:pt x="497" y="309"/>
                    <a:pt x="497" y="309"/>
                    <a:pt x="497" y="309"/>
                  </a:cubicBezTo>
                  <a:cubicBezTo>
                    <a:pt x="500" y="309"/>
                    <a:pt x="500" y="309"/>
                    <a:pt x="500" y="309"/>
                  </a:cubicBezTo>
                  <a:cubicBezTo>
                    <a:pt x="508" y="306"/>
                    <a:pt x="508" y="306"/>
                    <a:pt x="508" y="306"/>
                  </a:cubicBezTo>
                  <a:cubicBezTo>
                    <a:pt x="508" y="303"/>
                    <a:pt x="508" y="303"/>
                    <a:pt x="508" y="303"/>
                  </a:cubicBezTo>
                  <a:cubicBezTo>
                    <a:pt x="509" y="302"/>
                    <a:pt x="509" y="302"/>
                    <a:pt x="509" y="302"/>
                  </a:cubicBezTo>
                  <a:cubicBezTo>
                    <a:pt x="511" y="304"/>
                    <a:pt x="511" y="304"/>
                    <a:pt x="511" y="304"/>
                  </a:cubicBezTo>
                  <a:cubicBezTo>
                    <a:pt x="511" y="304"/>
                    <a:pt x="517" y="304"/>
                    <a:pt x="519" y="303"/>
                  </a:cubicBezTo>
                  <a:cubicBezTo>
                    <a:pt x="520" y="303"/>
                    <a:pt x="528" y="295"/>
                    <a:pt x="529" y="294"/>
                  </a:cubicBezTo>
                  <a:cubicBezTo>
                    <a:pt x="529" y="293"/>
                    <a:pt x="537" y="281"/>
                    <a:pt x="539" y="279"/>
                  </a:cubicBezTo>
                  <a:cubicBezTo>
                    <a:pt x="541" y="276"/>
                    <a:pt x="541" y="272"/>
                    <a:pt x="541" y="272"/>
                  </a:cubicBezTo>
                  <a:cubicBezTo>
                    <a:pt x="536" y="271"/>
                    <a:pt x="536" y="271"/>
                    <a:pt x="536" y="271"/>
                  </a:cubicBezTo>
                  <a:cubicBezTo>
                    <a:pt x="538" y="270"/>
                    <a:pt x="538" y="270"/>
                    <a:pt x="538" y="270"/>
                  </a:cubicBezTo>
                  <a:cubicBezTo>
                    <a:pt x="540" y="270"/>
                    <a:pt x="540" y="270"/>
                    <a:pt x="540" y="270"/>
                  </a:cubicBezTo>
                  <a:cubicBezTo>
                    <a:pt x="540" y="268"/>
                    <a:pt x="540" y="268"/>
                    <a:pt x="540" y="268"/>
                  </a:cubicBezTo>
                  <a:cubicBezTo>
                    <a:pt x="537" y="266"/>
                    <a:pt x="537" y="266"/>
                    <a:pt x="537" y="266"/>
                  </a:cubicBezTo>
                  <a:cubicBezTo>
                    <a:pt x="538" y="264"/>
                    <a:pt x="538" y="264"/>
                    <a:pt x="538" y="264"/>
                  </a:cubicBezTo>
                  <a:cubicBezTo>
                    <a:pt x="540" y="264"/>
                    <a:pt x="540" y="264"/>
                    <a:pt x="540" y="264"/>
                  </a:cubicBezTo>
                  <a:cubicBezTo>
                    <a:pt x="539" y="262"/>
                    <a:pt x="539" y="262"/>
                    <a:pt x="539" y="262"/>
                  </a:cubicBezTo>
                  <a:cubicBezTo>
                    <a:pt x="537" y="260"/>
                    <a:pt x="537" y="260"/>
                    <a:pt x="537" y="260"/>
                  </a:cubicBezTo>
                  <a:cubicBezTo>
                    <a:pt x="535" y="254"/>
                    <a:pt x="535" y="254"/>
                    <a:pt x="535" y="254"/>
                  </a:cubicBezTo>
                  <a:cubicBezTo>
                    <a:pt x="531" y="252"/>
                    <a:pt x="531" y="252"/>
                    <a:pt x="531" y="252"/>
                  </a:cubicBezTo>
                  <a:cubicBezTo>
                    <a:pt x="533" y="248"/>
                    <a:pt x="533" y="248"/>
                    <a:pt x="533" y="248"/>
                  </a:cubicBezTo>
                  <a:cubicBezTo>
                    <a:pt x="536" y="245"/>
                    <a:pt x="536" y="245"/>
                    <a:pt x="536" y="245"/>
                  </a:cubicBezTo>
                  <a:cubicBezTo>
                    <a:pt x="539" y="243"/>
                    <a:pt x="539" y="243"/>
                    <a:pt x="539" y="243"/>
                  </a:cubicBezTo>
                  <a:cubicBezTo>
                    <a:pt x="543" y="242"/>
                    <a:pt x="543" y="242"/>
                    <a:pt x="543" y="242"/>
                  </a:cubicBezTo>
                  <a:cubicBezTo>
                    <a:pt x="543" y="240"/>
                    <a:pt x="543" y="240"/>
                    <a:pt x="543" y="240"/>
                  </a:cubicBezTo>
                  <a:cubicBezTo>
                    <a:pt x="539" y="239"/>
                    <a:pt x="539" y="239"/>
                    <a:pt x="539" y="239"/>
                  </a:cubicBezTo>
                  <a:cubicBezTo>
                    <a:pt x="536" y="238"/>
                    <a:pt x="536" y="238"/>
                    <a:pt x="536" y="238"/>
                  </a:cubicBezTo>
                  <a:cubicBezTo>
                    <a:pt x="534" y="240"/>
                    <a:pt x="534" y="240"/>
                    <a:pt x="534" y="240"/>
                  </a:cubicBezTo>
                  <a:cubicBezTo>
                    <a:pt x="533" y="241"/>
                    <a:pt x="533" y="241"/>
                    <a:pt x="533" y="241"/>
                  </a:cubicBezTo>
                  <a:cubicBezTo>
                    <a:pt x="530" y="241"/>
                    <a:pt x="530" y="241"/>
                    <a:pt x="530" y="241"/>
                  </a:cubicBezTo>
                  <a:cubicBezTo>
                    <a:pt x="530" y="238"/>
                    <a:pt x="530" y="238"/>
                    <a:pt x="530" y="238"/>
                  </a:cubicBezTo>
                  <a:cubicBezTo>
                    <a:pt x="526" y="237"/>
                    <a:pt x="526" y="237"/>
                    <a:pt x="526" y="237"/>
                  </a:cubicBezTo>
                  <a:cubicBezTo>
                    <a:pt x="524" y="234"/>
                    <a:pt x="524" y="234"/>
                    <a:pt x="524" y="234"/>
                  </a:cubicBezTo>
                  <a:cubicBezTo>
                    <a:pt x="526" y="232"/>
                    <a:pt x="526" y="232"/>
                    <a:pt x="526" y="232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33" y="228"/>
                    <a:pt x="533" y="228"/>
                    <a:pt x="533" y="228"/>
                  </a:cubicBezTo>
                  <a:cubicBezTo>
                    <a:pt x="536" y="225"/>
                    <a:pt x="536" y="225"/>
                    <a:pt x="536" y="225"/>
                  </a:cubicBezTo>
                  <a:cubicBezTo>
                    <a:pt x="536" y="225"/>
                    <a:pt x="541" y="224"/>
                    <a:pt x="542" y="224"/>
                  </a:cubicBezTo>
                  <a:cubicBezTo>
                    <a:pt x="542" y="225"/>
                    <a:pt x="542" y="227"/>
                    <a:pt x="542" y="227"/>
                  </a:cubicBezTo>
                  <a:cubicBezTo>
                    <a:pt x="542" y="227"/>
                    <a:pt x="540" y="227"/>
                    <a:pt x="539" y="228"/>
                  </a:cubicBezTo>
                  <a:cubicBezTo>
                    <a:pt x="539" y="228"/>
                    <a:pt x="538" y="230"/>
                    <a:pt x="538" y="230"/>
                  </a:cubicBezTo>
                  <a:cubicBezTo>
                    <a:pt x="540" y="234"/>
                    <a:pt x="540" y="234"/>
                    <a:pt x="540" y="234"/>
                  </a:cubicBezTo>
                  <a:cubicBezTo>
                    <a:pt x="540" y="234"/>
                    <a:pt x="545" y="230"/>
                    <a:pt x="547" y="229"/>
                  </a:cubicBezTo>
                  <a:cubicBezTo>
                    <a:pt x="549" y="228"/>
                    <a:pt x="551" y="228"/>
                    <a:pt x="551" y="228"/>
                  </a:cubicBezTo>
                  <a:cubicBezTo>
                    <a:pt x="552" y="229"/>
                    <a:pt x="552" y="229"/>
                    <a:pt x="552" y="229"/>
                  </a:cubicBezTo>
                  <a:cubicBezTo>
                    <a:pt x="552" y="229"/>
                    <a:pt x="555" y="229"/>
                    <a:pt x="555" y="230"/>
                  </a:cubicBezTo>
                  <a:cubicBezTo>
                    <a:pt x="555" y="230"/>
                    <a:pt x="553" y="235"/>
                    <a:pt x="553" y="235"/>
                  </a:cubicBezTo>
                  <a:cubicBezTo>
                    <a:pt x="554" y="238"/>
                    <a:pt x="554" y="238"/>
                    <a:pt x="554" y="238"/>
                  </a:cubicBezTo>
                  <a:cubicBezTo>
                    <a:pt x="554" y="238"/>
                    <a:pt x="559" y="237"/>
                    <a:pt x="559" y="238"/>
                  </a:cubicBezTo>
                  <a:cubicBezTo>
                    <a:pt x="560" y="238"/>
                    <a:pt x="561" y="240"/>
                    <a:pt x="561" y="240"/>
                  </a:cubicBezTo>
                  <a:cubicBezTo>
                    <a:pt x="559" y="242"/>
                    <a:pt x="559" y="242"/>
                    <a:pt x="559" y="242"/>
                  </a:cubicBezTo>
                  <a:cubicBezTo>
                    <a:pt x="560" y="246"/>
                    <a:pt x="560" y="246"/>
                    <a:pt x="560" y="246"/>
                  </a:cubicBezTo>
                  <a:cubicBezTo>
                    <a:pt x="559" y="253"/>
                    <a:pt x="559" y="253"/>
                    <a:pt x="559" y="253"/>
                  </a:cubicBezTo>
                  <a:cubicBezTo>
                    <a:pt x="563" y="253"/>
                    <a:pt x="563" y="253"/>
                    <a:pt x="563" y="253"/>
                  </a:cubicBezTo>
                  <a:cubicBezTo>
                    <a:pt x="563" y="253"/>
                    <a:pt x="564" y="250"/>
                    <a:pt x="566" y="250"/>
                  </a:cubicBezTo>
                  <a:cubicBezTo>
                    <a:pt x="568" y="251"/>
                    <a:pt x="571" y="250"/>
                    <a:pt x="571" y="250"/>
                  </a:cubicBezTo>
                  <a:cubicBezTo>
                    <a:pt x="571" y="250"/>
                    <a:pt x="571" y="242"/>
                    <a:pt x="571" y="240"/>
                  </a:cubicBezTo>
                  <a:cubicBezTo>
                    <a:pt x="570" y="238"/>
                    <a:pt x="565" y="234"/>
                    <a:pt x="564" y="233"/>
                  </a:cubicBezTo>
                  <a:cubicBezTo>
                    <a:pt x="563" y="232"/>
                    <a:pt x="562" y="228"/>
                    <a:pt x="562" y="228"/>
                  </a:cubicBezTo>
                  <a:cubicBezTo>
                    <a:pt x="566" y="226"/>
                    <a:pt x="566" y="226"/>
                    <a:pt x="566" y="226"/>
                  </a:cubicBezTo>
                  <a:cubicBezTo>
                    <a:pt x="566" y="226"/>
                    <a:pt x="569" y="227"/>
                    <a:pt x="570" y="226"/>
                  </a:cubicBezTo>
                  <a:cubicBezTo>
                    <a:pt x="571" y="224"/>
                    <a:pt x="571" y="220"/>
                    <a:pt x="572" y="219"/>
                  </a:cubicBezTo>
                  <a:cubicBezTo>
                    <a:pt x="573" y="218"/>
                    <a:pt x="576" y="214"/>
                    <a:pt x="578" y="213"/>
                  </a:cubicBezTo>
                  <a:cubicBezTo>
                    <a:pt x="580" y="213"/>
                    <a:pt x="584" y="215"/>
                    <a:pt x="585" y="215"/>
                  </a:cubicBezTo>
                  <a:cubicBezTo>
                    <a:pt x="587" y="215"/>
                    <a:pt x="590" y="213"/>
                    <a:pt x="592" y="211"/>
                  </a:cubicBezTo>
                  <a:cubicBezTo>
                    <a:pt x="594" y="209"/>
                    <a:pt x="611" y="189"/>
                    <a:pt x="612" y="186"/>
                  </a:cubicBezTo>
                  <a:cubicBezTo>
                    <a:pt x="613" y="184"/>
                    <a:pt x="613" y="176"/>
                    <a:pt x="614" y="173"/>
                  </a:cubicBezTo>
                  <a:cubicBezTo>
                    <a:pt x="615" y="171"/>
                    <a:pt x="616" y="168"/>
                    <a:pt x="616" y="166"/>
                  </a:cubicBezTo>
                  <a:cubicBezTo>
                    <a:pt x="616" y="164"/>
                    <a:pt x="615" y="161"/>
                    <a:pt x="613" y="159"/>
                  </a:cubicBezTo>
                  <a:cubicBezTo>
                    <a:pt x="610" y="157"/>
                    <a:pt x="607" y="156"/>
                    <a:pt x="607" y="156"/>
                  </a:cubicBezTo>
                  <a:cubicBezTo>
                    <a:pt x="607" y="156"/>
                    <a:pt x="604" y="161"/>
                    <a:pt x="603" y="160"/>
                  </a:cubicBezTo>
                  <a:cubicBezTo>
                    <a:pt x="603" y="159"/>
                    <a:pt x="601" y="156"/>
                    <a:pt x="601" y="156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9" y="155"/>
                    <a:pt x="599" y="155"/>
                    <a:pt x="599" y="155"/>
                  </a:cubicBezTo>
                  <a:cubicBezTo>
                    <a:pt x="594" y="155"/>
                    <a:pt x="594" y="155"/>
                    <a:pt x="594" y="155"/>
                  </a:cubicBezTo>
                  <a:cubicBezTo>
                    <a:pt x="593" y="153"/>
                    <a:pt x="593" y="153"/>
                    <a:pt x="593" y="153"/>
                  </a:cubicBezTo>
                  <a:cubicBezTo>
                    <a:pt x="593" y="153"/>
                    <a:pt x="619" y="130"/>
                    <a:pt x="620" y="129"/>
                  </a:cubicBezTo>
                  <a:cubicBezTo>
                    <a:pt x="622" y="128"/>
                    <a:pt x="644" y="128"/>
                    <a:pt x="644" y="128"/>
                  </a:cubicBezTo>
                  <a:cubicBezTo>
                    <a:pt x="644" y="128"/>
                    <a:pt x="647" y="125"/>
                    <a:pt x="649" y="125"/>
                  </a:cubicBezTo>
                  <a:cubicBezTo>
                    <a:pt x="650" y="125"/>
                    <a:pt x="653" y="126"/>
                    <a:pt x="654" y="127"/>
                  </a:cubicBezTo>
                  <a:cubicBezTo>
                    <a:pt x="656" y="127"/>
                    <a:pt x="656" y="128"/>
                    <a:pt x="656" y="128"/>
                  </a:cubicBezTo>
                  <a:cubicBezTo>
                    <a:pt x="655" y="131"/>
                    <a:pt x="655" y="131"/>
                    <a:pt x="655" y="131"/>
                  </a:cubicBezTo>
                  <a:cubicBezTo>
                    <a:pt x="655" y="131"/>
                    <a:pt x="656" y="130"/>
                    <a:pt x="658" y="131"/>
                  </a:cubicBezTo>
                  <a:cubicBezTo>
                    <a:pt x="661" y="131"/>
                    <a:pt x="670" y="130"/>
                    <a:pt x="670" y="130"/>
                  </a:cubicBezTo>
                  <a:cubicBezTo>
                    <a:pt x="670" y="130"/>
                    <a:pt x="666" y="127"/>
                    <a:pt x="666" y="126"/>
                  </a:cubicBezTo>
                  <a:cubicBezTo>
                    <a:pt x="666" y="125"/>
                    <a:pt x="674" y="117"/>
                    <a:pt x="676" y="116"/>
                  </a:cubicBezTo>
                  <a:cubicBezTo>
                    <a:pt x="678" y="114"/>
                    <a:pt x="686" y="114"/>
                    <a:pt x="687" y="114"/>
                  </a:cubicBezTo>
                  <a:cubicBezTo>
                    <a:pt x="689" y="115"/>
                    <a:pt x="690" y="113"/>
                    <a:pt x="690" y="113"/>
                  </a:cubicBezTo>
                  <a:cubicBezTo>
                    <a:pt x="690" y="113"/>
                    <a:pt x="688" y="116"/>
                    <a:pt x="688" y="118"/>
                  </a:cubicBezTo>
                  <a:cubicBezTo>
                    <a:pt x="688" y="119"/>
                    <a:pt x="690" y="119"/>
                    <a:pt x="690" y="119"/>
                  </a:cubicBezTo>
                  <a:cubicBezTo>
                    <a:pt x="697" y="115"/>
                    <a:pt x="697" y="115"/>
                    <a:pt x="697" y="115"/>
                  </a:cubicBezTo>
                  <a:cubicBezTo>
                    <a:pt x="701" y="114"/>
                    <a:pt x="701" y="114"/>
                    <a:pt x="701" y="114"/>
                  </a:cubicBezTo>
                  <a:cubicBezTo>
                    <a:pt x="701" y="114"/>
                    <a:pt x="700" y="111"/>
                    <a:pt x="701" y="110"/>
                  </a:cubicBezTo>
                  <a:cubicBezTo>
                    <a:pt x="701" y="109"/>
                    <a:pt x="703" y="108"/>
                    <a:pt x="703" y="108"/>
                  </a:cubicBezTo>
                  <a:cubicBezTo>
                    <a:pt x="703" y="108"/>
                    <a:pt x="708" y="108"/>
                    <a:pt x="707" y="109"/>
                  </a:cubicBezTo>
                  <a:cubicBezTo>
                    <a:pt x="706" y="110"/>
                    <a:pt x="704" y="120"/>
                    <a:pt x="702" y="120"/>
                  </a:cubicBezTo>
                  <a:cubicBezTo>
                    <a:pt x="700" y="120"/>
                    <a:pt x="696" y="121"/>
                    <a:pt x="696" y="121"/>
                  </a:cubicBezTo>
                  <a:cubicBezTo>
                    <a:pt x="696" y="121"/>
                    <a:pt x="684" y="133"/>
                    <a:pt x="681" y="136"/>
                  </a:cubicBezTo>
                  <a:cubicBezTo>
                    <a:pt x="681" y="136"/>
                    <a:pt x="679" y="135"/>
                    <a:pt x="678" y="137"/>
                  </a:cubicBezTo>
                  <a:cubicBezTo>
                    <a:pt x="676" y="138"/>
                    <a:pt x="670" y="145"/>
                    <a:pt x="670" y="146"/>
                  </a:cubicBezTo>
                  <a:cubicBezTo>
                    <a:pt x="670" y="148"/>
                    <a:pt x="669" y="153"/>
                    <a:pt x="672" y="159"/>
                  </a:cubicBezTo>
                  <a:cubicBezTo>
                    <a:pt x="674" y="164"/>
                    <a:pt x="675" y="173"/>
                    <a:pt x="675" y="175"/>
                  </a:cubicBezTo>
                  <a:cubicBezTo>
                    <a:pt x="676" y="177"/>
                    <a:pt x="683" y="171"/>
                    <a:pt x="683" y="168"/>
                  </a:cubicBezTo>
                  <a:cubicBezTo>
                    <a:pt x="683" y="165"/>
                    <a:pt x="684" y="163"/>
                    <a:pt x="684" y="163"/>
                  </a:cubicBezTo>
                  <a:cubicBezTo>
                    <a:pt x="689" y="162"/>
                    <a:pt x="689" y="162"/>
                    <a:pt x="689" y="162"/>
                  </a:cubicBezTo>
                  <a:cubicBezTo>
                    <a:pt x="689" y="162"/>
                    <a:pt x="688" y="159"/>
                    <a:pt x="690" y="157"/>
                  </a:cubicBezTo>
                  <a:cubicBezTo>
                    <a:pt x="691" y="156"/>
                    <a:pt x="694" y="155"/>
                    <a:pt x="694" y="155"/>
                  </a:cubicBezTo>
                  <a:cubicBezTo>
                    <a:pt x="696" y="155"/>
                    <a:pt x="696" y="155"/>
                    <a:pt x="696" y="155"/>
                  </a:cubicBezTo>
                  <a:cubicBezTo>
                    <a:pt x="696" y="155"/>
                    <a:pt x="695" y="153"/>
                    <a:pt x="696" y="150"/>
                  </a:cubicBezTo>
                  <a:cubicBezTo>
                    <a:pt x="697" y="148"/>
                    <a:pt x="698" y="147"/>
                    <a:pt x="698" y="147"/>
                  </a:cubicBezTo>
                  <a:cubicBezTo>
                    <a:pt x="698" y="147"/>
                    <a:pt x="701" y="146"/>
                    <a:pt x="701" y="145"/>
                  </a:cubicBezTo>
                  <a:cubicBezTo>
                    <a:pt x="701" y="144"/>
                    <a:pt x="701" y="138"/>
                    <a:pt x="700" y="137"/>
                  </a:cubicBezTo>
                  <a:cubicBezTo>
                    <a:pt x="700" y="136"/>
                    <a:pt x="695" y="136"/>
                    <a:pt x="695" y="136"/>
                  </a:cubicBezTo>
                  <a:cubicBezTo>
                    <a:pt x="695" y="136"/>
                    <a:pt x="696" y="134"/>
                    <a:pt x="697" y="132"/>
                  </a:cubicBezTo>
                  <a:cubicBezTo>
                    <a:pt x="699" y="129"/>
                    <a:pt x="702" y="125"/>
                    <a:pt x="702" y="125"/>
                  </a:cubicBezTo>
                  <a:cubicBezTo>
                    <a:pt x="702" y="125"/>
                    <a:pt x="708" y="125"/>
                    <a:pt x="709" y="125"/>
                  </a:cubicBezTo>
                  <a:cubicBezTo>
                    <a:pt x="711" y="125"/>
                    <a:pt x="709" y="121"/>
                    <a:pt x="711" y="121"/>
                  </a:cubicBezTo>
                  <a:cubicBezTo>
                    <a:pt x="713" y="121"/>
                    <a:pt x="712" y="126"/>
                    <a:pt x="714" y="125"/>
                  </a:cubicBezTo>
                  <a:cubicBezTo>
                    <a:pt x="715" y="124"/>
                    <a:pt x="714" y="122"/>
                    <a:pt x="717" y="121"/>
                  </a:cubicBezTo>
                  <a:cubicBezTo>
                    <a:pt x="720" y="121"/>
                    <a:pt x="727" y="121"/>
                    <a:pt x="727" y="121"/>
                  </a:cubicBezTo>
                  <a:cubicBezTo>
                    <a:pt x="727" y="121"/>
                    <a:pt x="728" y="124"/>
                    <a:pt x="730" y="123"/>
                  </a:cubicBezTo>
                  <a:cubicBezTo>
                    <a:pt x="732" y="123"/>
                    <a:pt x="734" y="118"/>
                    <a:pt x="737" y="117"/>
                  </a:cubicBezTo>
                  <a:cubicBezTo>
                    <a:pt x="741" y="115"/>
                    <a:pt x="749" y="112"/>
                    <a:pt x="749" y="112"/>
                  </a:cubicBezTo>
                  <a:cubicBezTo>
                    <a:pt x="749" y="112"/>
                    <a:pt x="753" y="108"/>
                    <a:pt x="754" y="107"/>
                  </a:cubicBezTo>
                  <a:cubicBezTo>
                    <a:pt x="755" y="107"/>
                    <a:pt x="760" y="109"/>
                    <a:pt x="762" y="109"/>
                  </a:cubicBezTo>
                  <a:cubicBezTo>
                    <a:pt x="763" y="109"/>
                    <a:pt x="765" y="108"/>
                    <a:pt x="765" y="108"/>
                  </a:cubicBezTo>
                  <a:cubicBezTo>
                    <a:pt x="765" y="108"/>
                    <a:pt x="763" y="105"/>
                    <a:pt x="762" y="103"/>
                  </a:cubicBezTo>
                  <a:cubicBezTo>
                    <a:pt x="761" y="101"/>
                    <a:pt x="760" y="99"/>
                    <a:pt x="760" y="99"/>
                  </a:cubicBezTo>
                  <a:cubicBezTo>
                    <a:pt x="760" y="99"/>
                    <a:pt x="755" y="96"/>
                    <a:pt x="753" y="96"/>
                  </a:cubicBezTo>
                  <a:cubicBezTo>
                    <a:pt x="752" y="96"/>
                    <a:pt x="752" y="92"/>
                    <a:pt x="752" y="92"/>
                  </a:cubicBezTo>
                  <a:cubicBezTo>
                    <a:pt x="752" y="92"/>
                    <a:pt x="756" y="94"/>
                    <a:pt x="758" y="95"/>
                  </a:cubicBezTo>
                  <a:cubicBezTo>
                    <a:pt x="759" y="95"/>
                    <a:pt x="763" y="95"/>
                    <a:pt x="763" y="95"/>
                  </a:cubicBezTo>
                  <a:cubicBezTo>
                    <a:pt x="763" y="95"/>
                    <a:pt x="767" y="93"/>
                    <a:pt x="768" y="92"/>
                  </a:cubicBezTo>
                  <a:cubicBezTo>
                    <a:pt x="768" y="90"/>
                    <a:pt x="767" y="89"/>
                    <a:pt x="767" y="89"/>
                  </a:cubicBezTo>
                  <a:cubicBezTo>
                    <a:pt x="767" y="89"/>
                    <a:pt x="766" y="85"/>
                    <a:pt x="768" y="85"/>
                  </a:cubicBezTo>
                  <a:cubicBezTo>
                    <a:pt x="770" y="86"/>
                    <a:pt x="772" y="86"/>
                    <a:pt x="772" y="86"/>
                  </a:cubicBezTo>
                  <a:cubicBezTo>
                    <a:pt x="772" y="86"/>
                    <a:pt x="772" y="90"/>
                    <a:pt x="773" y="90"/>
                  </a:cubicBezTo>
                  <a:cubicBezTo>
                    <a:pt x="774" y="91"/>
                    <a:pt x="777" y="90"/>
                    <a:pt x="779" y="90"/>
                  </a:cubicBezTo>
                  <a:cubicBezTo>
                    <a:pt x="782" y="91"/>
                    <a:pt x="783" y="90"/>
                    <a:pt x="783" y="90"/>
                  </a:cubicBezTo>
                  <a:cubicBezTo>
                    <a:pt x="783" y="90"/>
                    <a:pt x="781" y="93"/>
                    <a:pt x="783" y="94"/>
                  </a:cubicBezTo>
                  <a:cubicBezTo>
                    <a:pt x="784" y="95"/>
                    <a:pt x="789" y="97"/>
                    <a:pt x="789" y="97"/>
                  </a:cubicBezTo>
                  <a:cubicBezTo>
                    <a:pt x="793" y="98"/>
                    <a:pt x="793" y="98"/>
                    <a:pt x="793" y="98"/>
                  </a:cubicBezTo>
                  <a:cubicBezTo>
                    <a:pt x="796" y="94"/>
                    <a:pt x="796" y="94"/>
                    <a:pt x="796" y="94"/>
                  </a:cubicBezTo>
                  <a:cubicBezTo>
                    <a:pt x="796" y="91"/>
                    <a:pt x="796" y="91"/>
                    <a:pt x="796" y="91"/>
                  </a:cubicBezTo>
                  <a:cubicBezTo>
                    <a:pt x="796" y="91"/>
                    <a:pt x="799" y="90"/>
                    <a:pt x="801" y="90"/>
                  </a:cubicBezTo>
                  <a:cubicBezTo>
                    <a:pt x="802" y="90"/>
                    <a:pt x="804" y="89"/>
                    <a:pt x="804" y="89"/>
                  </a:cubicBezTo>
                  <a:cubicBezTo>
                    <a:pt x="806" y="86"/>
                    <a:pt x="806" y="86"/>
                    <a:pt x="806" y="86"/>
                  </a:cubicBezTo>
                  <a:cubicBezTo>
                    <a:pt x="806" y="86"/>
                    <a:pt x="802" y="81"/>
                    <a:pt x="800" y="81"/>
                  </a:cubicBezTo>
                  <a:close/>
                  <a:moveTo>
                    <a:pt x="231" y="220"/>
                  </a:moveTo>
                  <a:cubicBezTo>
                    <a:pt x="221" y="220"/>
                    <a:pt x="221" y="220"/>
                    <a:pt x="221" y="220"/>
                  </a:cubicBezTo>
                  <a:cubicBezTo>
                    <a:pt x="215" y="218"/>
                    <a:pt x="215" y="218"/>
                    <a:pt x="215" y="218"/>
                  </a:cubicBezTo>
                  <a:cubicBezTo>
                    <a:pt x="211" y="217"/>
                    <a:pt x="211" y="217"/>
                    <a:pt x="211" y="217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02" y="215"/>
                    <a:pt x="202" y="215"/>
                    <a:pt x="202" y="215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85" y="219"/>
                    <a:pt x="185" y="219"/>
                    <a:pt x="185" y="219"/>
                  </a:cubicBezTo>
                  <a:cubicBezTo>
                    <a:pt x="181" y="215"/>
                    <a:pt x="181" y="215"/>
                    <a:pt x="181" y="215"/>
                  </a:cubicBezTo>
                  <a:cubicBezTo>
                    <a:pt x="180" y="213"/>
                    <a:pt x="180" y="213"/>
                    <a:pt x="180" y="213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186" y="201"/>
                    <a:pt x="186" y="201"/>
                    <a:pt x="186" y="201"/>
                  </a:cubicBezTo>
                  <a:cubicBezTo>
                    <a:pt x="190" y="199"/>
                    <a:pt x="190" y="199"/>
                    <a:pt x="190" y="199"/>
                  </a:cubicBezTo>
                  <a:cubicBezTo>
                    <a:pt x="192" y="194"/>
                    <a:pt x="192" y="194"/>
                    <a:pt x="192" y="194"/>
                  </a:cubicBezTo>
                  <a:cubicBezTo>
                    <a:pt x="197" y="192"/>
                    <a:pt x="197" y="192"/>
                    <a:pt x="197" y="192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2" y="199"/>
                    <a:pt x="202" y="199"/>
                    <a:pt x="202" y="199"/>
                  </a:cubicBezTo>
                  <a:cubicBezTo>
                    <a:pt x="204" y="203"/>
                    <a:pt x="204" y="203"/>
                    <a:pt x="204" y="203"/>
                  </a:cubicBezTo>
                  <a:cubicBezTo>
                    <a:pt x="208" y="203"/>
                    <a:pt x="208" y="203"/>
                    <a:pt x="208" y="203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16" y="201"/>
                    <a:pt x="216" y="201"/>
                    <a:pt x="216" y="201"/>
                  </a:cubicBezTo>
                  <a:cubicBezTo>
                    <a:pt x="217" y="199"/>
                    <a:pt x="217" y="199"/>
                    <a:pt x="217" y="199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09" y="195"/>
                    <a:pt x="209" y="195"/>
                    <a:pt x="209" y="195"/>
                  </a:cubicBezTo>
                  <a:cubicBezTo>
                    <a:pt x="214" y="192"/>
                    <a:pt x="214" y="192"/>
                    <a:pt x="214" y="192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24" y="190"/>
                    <a:pt x="224" y="190"/>
                    <a:pt x="224" y="190"/>
                  </a:cubicBezTo>
                  <a:cubicBezTo>
                    <a:pt x="226" y="190"/>
                    <a:pt x="226" y="190"/>
                    <a:pt x="226" y="190"/>
                  </a:cubicBezTo>
                  <a:cubicBezTo>
                    <a:pt x="223" y="193"/>
                    <a:pt x="223" y="193"/>
                    <a:pt x="223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1" y="203"/>
                    <a:pt x="221" y="203"/>
                    <a:pt x="221" y="203"/>
                  </a:cubicBezTo>
                  <a:cubicBezTo>
                    <a:pt x="226" y="205"/>
                    <a:pt x="226" y="205"/>
                    <a:pt x="226" y="205"/>
                  </a:cubicBezTo>
                  <a:cubicBezTo>
                    <a:pt x="230" y="207"/>
                    <a:pt x="230" y="207"/>
                    <a:pt x="230" y="207"/>
                  </a:cubicBezTo>
                  <a:cubicBezTo>
                    <a:pt x="235" y="212"/>
                    <a:pt x="235" y="212"/>
                    <a:pt x="235" y="212"/>
                  </a:cubicBezTo>
                  <a:cubicBezTo>
                    <a:pt x="236" y="217"/>
                    <a:pt x="236" y="217"/>
                    <a:pt x="236" y="217"/>
                  </a:cubicBezTo>
                  <a:lnTo>
                    <a:pt x="231" y="220"/>
                  </a:lnTo>
                  <a:close/>
                  <a:moveTo>
                    <a:pt x="276" y="241"/>
                  </a:moveTo>
                  <a:cubicBezTo>
                    <a:pt x="269" y="244"/>
                    <a:pt x="269" y="244"/>
                    <a:pt x="269" y="244"/>
                  </a:cubicBezTo>
                  <a:cubicBezTo>
                    <a:pt x="262" y="241"/>
                    <a:pt x="262" y="241"/>
                    <a:pt x="262" y="241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2"/>
                    <a:pt x="257" y="232"/>
                    <a:pt x="257" y="232"/>
                  </a:cubicBezTo>
                  <a:cubicBezTo>
                    <a:pt x="260" y="232"/>
                    <a:pt x="260" y="232"/>
                    <a:pt x="260" y="232"/>
                  </a:cubicBezTo>
                  <a:cubicBezTo>
                    <a:pt x="260" y="228"/>
                    <a:pt x="260" y="228"/>
                    <a:pt x="260" y="228"/>
                  </a:cubicBezTo>
                  <a:cubicBezTo>
                    <a:pt x="263" y="227"/>
                    <a:pt x="263" y="227"/>
                    <a:pt x="263" y="227"/>
                  </a:cubicBezTo>
                  <a:cubicBezTo>
                    <a:pt x="260" y="225"/>
                    <a:pt x="260" y="225"/>
                    <a:pt x="260" y="225"/>
                  </a:cubicBezTo>
                  <a:cubicBezTo>
                    <a:pt x="257" y="220"/>
                    <a:pt x="257" y="220"/>
                    <a:pt x="257" y="220"/>
                  </a:cubicBezTo>
                  <a:cubicBezTo>
                    <a:pt x="252" y="214"/>
                    <a:pt x="252" y="214"/>
                    <a:pt x="252" y="214"/>
                  </a:cubicBezTo>
                  <a:cubicBezTo>
                    <a:pt x="252" y="210"/>
                    <a:pt x="252" y="210"/>
                    <a:pt x="252" y="210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65" y="194"/>
                    <a:pt x="265" y="194"/>
                    <a:pt x="265" y="194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6" y="200"/>
                    <a:pt x="276" y="200"/>
                    <a:pt x="276" y="200"/>
                  </a:cubicBezTo>
                  <a:cubicBezTo>
                    <a:pt x="274" y="204"/>
                    <a:pt x="274" y="204"/>
                    <a:pt x="274" y="204"/>
                  </a:cubicBezTo>
                  <a:cubicBezTo>
                    <a:pt x="268" y="203"/>
                    <a:pt x="268" y="203"/>
                    <a:pt x="268" y="203"/>
                  </a:cubicBezTo>
                  <a:cubicBezTo>
                    <a:pt x="267" y="206"/>
                    <a:pt x="267" y="206"/>
                    <a:pt x="267" y="206"/>
                  </a:cubicBezTo>
                  <a:cubicBezTo>
                    <a:pt x="263" y="207"/>
                    <a:pt x="263" y="207"/>
                    <a:pt x="263" y="207"/>
                  </a:cubicBezTo>
                  <a:cubicBezTo>
                    <a:pt x="267" y="213"/>
                    <a:pt x="267" y="213"/>
                    <a:pt x="267" y="213"/>
                  </a:cubicBezTo>
                  <a:cubicBezTo>
                    <a:pt x="274" y="217"/>
                    <a:pt x="274" y="217"/>
                    <a:pt x="274" y="217"/>
                  </a:cubicBezTo>
                  <a:cubicBezTo>
                    <a:pt x="272" y="221"/>
                    <a:pt x="272" y="221"/>
                    <a:pt x="272" y="221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8"/>
                    <a:pt x="272" y="228"/>
                    <a:pt x="272" y="228"/>
                  </a:cubicBezTo>
                  <a:cubicBezTo>
                    <a:pt x="277" y="234"/>
                    <a:pt x="277" y="234"/>
                    <a:pt x="277" y="234"/>
                  </a:cubicBezTo>
                  <a:lnTo>
                    <a:pt x="276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16"/>
            <p:cNvSpPr>
              <a:spLocks noChangeArrowheads="1"/>
            </p:cNvSpPr>
            <p:nvPr/>
          </p:nvSpPr>
          <p:spPr bwMode="auto">
            <a:xfrm>
              <a:off x="3135313" y="3546475"/>
              <a:ext cx="185738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117"/>
            <p:cNvSpPr>
              <a:spLocks noChangeArrowheads="1"/>
            </p:cNvSpPr>
            <p:nvPr/>
          </p:nvSpPr>
          <p:spPr bwMode="auto">
            <a:xfrm>
              <a:off x="3786188" y="4087813"/>
              <a:ext cx="185738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118"/>
            <p:cNvSpPr>
              <a:spLocks noChangeArrowheads="1"/>
            </p:cNvSpPr>
            <p:nvPr/>
          </p:nvSpPr>
          <p:spPr bwMode="auto">
            <a:xfrm>
              <a:off x="4473575" y="5153025"/>
              <a:ext cx="185738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119"/>
            <p:cNvSpPr>
              <a:spLocks noChangeArrowheads="1"/>
            </p:cNvSpPr>
            <p:nvPr/>
          </p:nvSpPr>
          <p:spPr bwMode="auto">
            <a:xfrm>
              <a:off x="5581650" y="4475163"/>
              <a:ext cx="185738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120"/>
            <p:cNvSpPr>
              <a:spLocks noChangeArrowheads="1"/>
            </p:cNvSpPr>
            <p:nvPr/>
          </p:nvSpPr>
          <p:spPr bwMode="auto">
            <a:xfrm>
              <a:off x="6373813" y="4224338"/>
              <a:ext cx="180975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121"/>
            <p:cNvSpPr>
              <a:spLocks noChangeArrowheads="1"/>
            </p:cNvSpPr>
            <p:nvPr/>
          </p:nvSpPr>
          <p:spPr bwMode="auto">
            <a:xfrm>
              <a:off x="8224838" y="4133850"/>
              <a:ext cx="185738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122"/>
            <p:cNvSpPr>
              <a:spLocks noChangeArrowheads="1"/>
            </p:cNvSpPr>
            <p:nvPr/>
          </p:nvSpPr>
          <p:spPr bwMode="auto">
            <a:xfrm>
              <a:off x="7477125" y="4475163"/>
              <a:ext cx="185738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6" name="Freeform 123"/>
          <p:cNvSpPr>
            <a:spLocks noEditPoints="1"/>
          </p:cNvSpPr>
          <p:nvPr/>
        </p:nvSpPr>
        <p:spPr bwMode="auto">
          <a:xfrm>
            <a:off x="3219280" y="1913144"/>
            <a:ext cx="25400" cy="1325563"/>
          </a:xfrm>
          <a:custGeom>
            <a:avLst/>
            <a:gdLst>
              <a:gd name="T0" fmla="*/ 16 w 16"/>
              <a:gd name="T1" fmla="*/ 0 h 835"/>
              <a:gd name="T2" fmla="*/ 0 w 16"/>
              <a:gd name="T3" fmla="*/ 3 h 835"/>
              <a:gd name="T4" fmla="*/ 16 w 16"/>
              <a:gd name="T5" fmla="*/ 60 h 835"/>
              <a:gd name="T6" fmla="*/ 0 w 16"/>
              <a:gd name="T7" fmla="*/ 15 h 835"/>
              <a:gd name="T8" fmla="*/ 16 w 16"/>
              <a:gd name="T9" fmla="*/ 60 h 835"/>
              <a:gd name="T10" fmla="*/ 16 w 16"/>
              <a:gd name="T11" fmla="*/ 75 h 835"/>
              <a:gd name="T12" fmla="*/ 0 w 16"/>
              <a:gd name="T13" fmla="*/ 120 h 835"/>
              <a:gd name="T14" fmla="*/ 16 w 16"/>
              <a:gd name="T15" fmla="*/ 180 h 835"/>
              <a:gd name="T16" fmla="*/ 0 w 16"/>
              <a:gd name="T17" fmla="*/ 136 h 835"/>
              <a:gd name="T18" fmla="*/ 16 w 16"/>
              <a:gd name="T19" fmla="*/ 180 h 835"/>
              <a:gd name="T20" fmla="*/ 16 w 16"/>
              <a:gd name="T21" fmla="*/ 196 h 835"/>
              <a:gd name="T22" fmla="*/ 0 w 16"/>
              <a:gd name="T23" fmla="*/ 240 h 835"/>
              <a:gd name="T24" fmla="*/ 16 w 16"/>
              <a:gd name="T25" fmla="*/ 300 h 835"/>
              <a:gd name="T26" fmla="*/ 0 w 16"/>
              <a:gd name="T27" fmla="*/ 256 h 835"/>
              <a:gd name="T28" fmla="*/ 16 w 16"/>
              <a:gd name="T29" fmla="*/ 300 h 835"/>
              <a:gd name="T30" fmla="*/ 16 w 16"/>
              <a:gd name="T31" fmla="*/ 313 h 835"/>
              <a:gd name="T32" fmla="*/ 0 w 16"/>
              <a:gd name="T33" fmla="*/ 360 h 835"/>
              <a:gd name="T34" fmla="*/ 16 w 16"/>
              <a:gd name="T35" fmla="*/ 417 h 835"/>
              <a:gd name="T36" fmla="*/ 0 w 16"/>
              <a:gd name="T37" fmla="*/ 373 h 835"/>
              <a:gd name="T38" fmla="*/ 16 w 16"/>
              <a:gd name="T39" fmla="*/ 417 h 835"/>
              <a:gd name="T40" fmla="*/ 16 w 16"/>
              <a:gd name="T41" fmla="*/ 433 h 835"/>
              <a:gd name="T42" fmla="*/ 0 w 16"/>
              <a:gd name="T43" fmla="*/ 477 h 835"/>
              <a:gd name="T44" fmla="*/ 16 w 16"/>
              <a:gd name="T45" fmla="*/ 537 h 835"/>
              <a:gd name="T46" fmla="*/ 0 w 16"/>
              <a:gd name="T47" fmla="*/ 493 h 835"/>
              <a:gd name="T48" fmla="*/ 16 w 16"/>
              <a:gd name="T49" fmla="*/ 537 h 835"/>
              <a:gd name="T50" fmla="*/ 16 w 16"/>
              <a:gd name="T51" fmla="*/ 553 h 835"/>
              <a:gd name="T52" fmla="*/ 0 w 16"/>
              <a:gd name="T53" fmla="*/ 597 h 835"/>
              <a:gd name="T54" fmla="*/ 16 w 16"/>
              <a:gd name="T55" fmla="*/ 657 h 835"/>
              <a:gd name="T56" fmla="*/ 0 w 16"/>
              <a:gd name="T57" fmla="*/ 613 h 835"/>
              <a:gd name="T58" fmla="*/ 16 w 16"/>
              <a:gd name="T59" fmla="*/ 657 h 835"/>
              <a:gd name="T60" fmla="*/ 16 w 16"/>
              <a:gd name="T61" fmla="*/ 670 h 835"/>
              <a:gd name="T62" fmla="*/ 0 w 16"/>
              <a:gd name="T63" fmla="*/ 718 h 835"/>
              <a:gd name="T64" fmla="*/ 16 w 16"/>
              <a:gd name="T65" fmla="*/ 774 h 835"/>
              <a:gd name="T66" fmla="*/ 0 w 16"/>
              <a:gd name="T67" fmla="*/ 730 h 835"/>
              <a:gd name="T68" fmla="*/ 16 w 16"/>
              <a:gd name="T69" fmla="*/ 774 h 835"/>
              <a:gd name="T70" fmla="*/ 16 w 16"/>
              <a:gd name="T71" fmla="*/ 790 h 835"/>
              <a:gd name="T72" fmla="*/ 0 w 16"/>
              <a:gd name="T73" fmla="*/ 835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" h="835">
                <a:moveTo>
                  <a:pt x="16" y="3"/>
                </a:moveTo>
                <a:lnTo>
                  <a:pt x="16" y="0"/>
                </a:lnTo>
                <a:lnTo>
                  <a:pt x="0" y="0"/>
                </a:lnTo>
                <a:lnTo>
                  <a:pt x="0" y="3"/>
                </a:lnTo>
                <a:lnTo>
                  <a:pt x="16" y="3"/>
                </a:lnTo>
                <a:close/>
                <a:moveTo>
                  <a:pt x="16" y="60"/>
                </a:moveTo>
                <a:lnTo>
                  <a:pt x="16" y="15"/>
                </a:lnTo>
                <a:lnTo>
                  <a:pt x="0" y="15"/>
                </a:lnTo>
                <a:lnTo>
                  <a:pt x="0" y="60"/>
                </a:lnTo>
                <a:lnTo>
                  <a:pt x="16" y="60"/>
                </a:lnTo>
                <a:close/>
                <a:moveTo>
                  <a:pt x="16" y="120"/>
                </a:moveTo>
                <a:lnTo>
                  <a:pt x="16" y="75"/>
                </a:lnTo>
                <a:lnTo>
                  <a:pt x="0" y="75"/>
                </a:lnTo>
                <a:lnTo>
                  <a:pt x="0" y="120"/>
                </a:lnTo>
                <a:lnTo>
                  <a:pt x="16" y="120"/>
                </a:lnTo>
                <a:close/>
                <a:moveTo>
                  <a:pt x="16" y="180"/>
                </a:moveTo>
                <a:lnTo>
                  <a:pt x="16" y="136"/>
                </a:lnTo>
                <a:lnTo>
                  <a:pt x="0" y="136"/>
                </a:lnTo>
                <a:lnTo>
                  <a:pt x="0" y="180"/>
                </a:lnTo>
                <a:lnTo>
                  <a:pt x="16" y="180"/>
                </a:lnTo>
                <a:close/>
                <a:moveTo>
                  <a:pt x="16" y="240"/>
                </a:moveTo>
                <a:lnTo>
                  <a:pt x="16" y="196"/>
                </a:lnTo>
                <a:lnTo>
                  <a:pt x="0" y="196"/>
                </a:lnTo>
                <a:lnTo>
                  <a:pt x="0" y="240"/>
                </a:lnTo>
                <a:lnTo>
                  <a:pt x="16" y="240"/>
                </a:lnTo>
                <a:close/>
                <a:moveTo>
                  <a:pt x="16" y="300"/>
                </a:moveTo>
                <a:lnTo>
                  <a:pt x="16" y="256"/>
                </a:lnTo>
                <a:lnTo>
                  <a:pt x="0" y="256"/>
                </a:lnTo>
                <a:lnTo>
                  <a:pt x="0" y="300"/>
                </a:lnTo>
                <a:lnTo>
                  <a:pt x="16" y="300"/>
                </a:lnTo>
                <a:close/>
                <a:moveTo>
                  <a:pt x="16" y="360"/>
                </a:moveTo>
                <a:lnTo>
                  <a:pt x="16" y="313"/>
                </a:lnTo>
                <a:lnTo>
                  <a:pt x="0" y="313"/>
                </a:lnTo>
                <a:lnTo>
                  <a:pt x="0" y="360"/>
                </a:lnTo>
                <a:lnTo>
                  <a:pt x="16" y="360"/>
                </a:lnTo>
                <a:close/>
                <a:moveTo>
                  <a:pt x="16" y="417"/>
                </a:moveTo>
                <a:lnTo>
                  <a:pt x="16" y="373"/>
                </a:lnTo>
                <a:lnTo>
                  <a:pt x="0" y="373"/>
                </a:lnTo>
                <a:lnTo>
                  <a:pt x="0" y="417"/>
                </a:lnTo>
                <a:lnTo>
                  <a:pt x="16" y="417"/>
                </a:lnTo>
                <a:close/>
                <a:moveTo>
                  <a:pt x="16" y="477"/>
                </a:moveTo>
                <a:lnTo>
                  <a:pt x="16" y="433"/>
                </a:lnTo>
                <a:lnTo>
                  <a:pt x="0" y="433"/>
                </a:lnTo>
                <a:lnTo>
                  <a:pt x="0" y="477"/>
                </a:lnTo>
                <a:lnTo>
                  <a:pt x="16" y="477"/>
                </a:lnTo>
                <a:close/>
                <a:moveTo>
                  <a:pt x="16" y="537"/>
                </a:moveTo>
                <a:lnTo>
                  <a:pt x="16" y="493"/>
                </a:lnTo>
                <a:lnTo>
                  <a:pt x="0" y="493"/>
                </a:lnTo>
                <a:lnTo>
                  <a:pt x="0" y="537"/>
                </a:lnTo>
                <a:lnTo>
                  <a:pt x="16" y="537"/>
                </a:lnTo>
                <a:close/>
                <a:moveTo>
                  <a:pt x="16" y="597"/>
                </a:moveTo>
                <a:lnTo>
                  <a:pt x="16" y="553"/>
                </a:lnTo>
                <a:lnTo>
                  <a:pt x="0" y="553"/>
                </a:lnTo>
                <a:lnTo>
                  <a:pt x="0" y="597"/>
                </a:lnTo>
                <a:lnTo>
                  <a:pt x="16" y="597"/>
                </a:lnTo>
                <a:close/>
                <a:moveTo>
                  <a:pt x="16" y="657"/>
                </a:moveTo>
                <a:lnTo>
                  <a:pt x="16" y="613"/>
                </a:lnTo>
                <a:lnTo>
                  <a:pt x="0" y="613"/>
                </a:lnTo>
                <a:lnTo>
                  <a:pt x="0" y="657"/>
                </a:lnTo>
                <a:lnTo>
                  <a:pt x="16" y="657"/>
                </a:lnTo>
                <a:close/>
                <a:moveTo>
                  <a:pt x="16" y="718"/>
                </a:moveTo>
                <a:lnTo>
                  <a:pt x="16" y="670"/>
                </a:lnTo>
                <a:lnTo>
                  <a:pt x="0" y="670"/>
                </a:lnTo>
                <a:lnTo>
                  <a:pt x="0" y="718"/>
                </a:lnTo>
                <a:lnTo>
                  <a:pt x="16" y="718"/>
                </a:lnTo>
                <a:close/>
                <a:moveTo>
                  <a:pt x="16" y="774"/>
                </a:moveTo>
                <a:lnTo>
                  <a:pt x="16" y="730"/>
                </a:lnTo>
                <a:lnTo>
                  <a:pt x="0" y="730"/>
                </a:lnTo>
                <a:lnTo>
                  <a:pt x="0" y="774"/>
                </a:lnTo>
                <a:lnTo>
                  <a:pt x="16" y="774"/>
                </a:lnTo>
                <a:close/>
                <a:moveTo>
                  <a:pt x="16" y="835"/>
                </a:moveTo>
                <a:lnTo>
                  <a:pt x="16" y="790"/>
                </a:lnTo>
                <a:lnTo>
                  <a:pt x="0" y="790"/>
                </a:lnTo>
                <a:lnTo>
                  <a:pt x="0" y="835"/>
                </a:lnTo>
                <a:lnTo>
                  <a:pt x="16" y="8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24"/>
          <p:cNvSpPr>
            <a:spLocks noEditPoints="1"/>
          </p:cNvSpPr>
          <p:nvPr/>
        </p:nvSpPr>
        <p:spPr bwMode="auto">
          <a:xfrm>
            <a:off x="3871742" y="1570244"/>
            <a:ext cx="25400" cy="2209800"/>
          </a:xfrm>
          <a:custGeom>
            <a:avLst/>
            <a:gdLst>
              <a:gd name="T0" fmla="*/ 16 w 16"/>
              <a:gd name="T1" fmla="*/ 0 h 1392"/>
              <a:gd name="T2" fmla="*/ 0 w 16"/>
              <a:gd name="T3" fmla="*/ 23 h 1392"/>
              <a:gd name="T4" fmla="*/ 16 w 16"/>
              <a:gd name="T5" fmla="*/ 83 h 1392"/>
              <a:gd name="T6" fmla="*/ 0 w 16"/>
              <a:gd name="T7" fmla="*/ 38 h 1392"/>
              <a:gd name="T8" fmla="*/ 16 w 16"/>
              <a:gd name="T9" fmla="*/ 83 h 1392"/>
              <a:gd name="T10" fmla="*/ 16 w 16"/>
              <a:gd name="T11" fmla="*/ 98 h 1392"/>
              <a:gd name="T12" fmla="*/ 0 w 16"/>
              <a:gd name="T13" fmla="*/ 143 h 1392"/>
              <a:gd name="T14" fmla="*/ 16 w 16"/>
              <a:gd name="T15" fmla="*/ 203 h 1392"/>
              <a:gd name="T16" fmla="*/ 0 w 16"/>
              <a:gd name="T17" fmla="*/ 159 h 1392"/>
              <a:gd name="T18" fmla="*/ 16 w 16"/>
              <a:gd name="T19" fmla="*/ 203 h 1392"/>
              <a:gd name="T20" fmla="*/ 16 w 16"/>
              <a:gd name="T21" fmla="*/ 216 h 1392"/>
              <a:gd name="T22" fmla="*/ 0 w 16"/>
              <a:gd name="T23" fmla="*/ 263 h 1392"/>
              <a:gd name="T24" fmla="*/ 16 w 16"/>
              <a:gd name="T25" fmla="*/ 320 h 1392"/>
              <a:gd name="T26" fmla="*/ 0 w 16"/>
              <a:gd name="T27" fmla="*/ 276 h 1392"/>
              <a:gd name="T28" fmla="*/ 16 w 16"/>
              <a:gd name="T29" fmla="*/ 320 h 1392"/>
              <a:gd name="T30" fmla="*/ 16 w 16"/>
              <a:gd name="T31" fmla="*/ 336 h 1392"/>
              <a:gd name="T32" fmla="*/ 0 w 16"/>
              <a:gd name="T33" fmla="*/ 380 h 1392"/>
              <a:gd name="T34" fmla="*/ 16 w 16"/>
              <a:gd name="T35" fmla="*/ 440 h 1392"/>
              <a:gd name="T36" fmla="*/ 0 w 16"/>
              <a:gd name="T37" fmla="*/ 396 h 1392"/>
              <a:gd name="T38" fmla="*/ 16 w 16"/>
              <a:gd name="T39" fmla="*/ 440 h 1392"/>
              <a:gd name="T40" fmla="*/ 16 w 16"/>
              <a:gd name="T41" fmla="*/ 456 h 1392"/>
              <a:gd name="T42" fmla="*/ 0 w 16"/>
              <a:gd name="T43" fmla="*/ 500 h 1392"/>
              <a:gd name="T44" fmla="*/ 16 w 16"/>
              <a:gd name="T45" fmla="*/ 560 h 1392"/>
              <a:gd name="T46" fmla="*/ 0 w 16"/>
              <a:gd name="T47" fmla="*/ 516 h 1392"/>
              <a:gd name="T48" fmla="*/ 16 w 16"/>
              <a:gd name="T49" fmla="*/ 560 h 1392"/>
              <a:gd name="T50" fmla="*/ 16 w 16"/>
              <a:gd name="T51" fmla="*/ 573 h 1392"/>
              <a:gd name="T52" fmla="*/ 0 w 16"/>
              <a:gd name="T53" fmla="*/ 620 h 1392"/>
              <a:gd name="T54" fmla="*/ 16 w 16"/>
              <a:gd name="T55" fmla="*/ 677 h 1392"/>
              <a:gd name="T56" fmla="*/ 0 w 16"/>
              <a:gd name="T57" fmla="*/ 633 h 1392"/>
              <a:gd name="T58" fmla="*/ 16 w 16"/>
              <a:gd name="T59" fmla="*/ 677 h 1392"/>
              <a:gd name="T60" fmla="*/ 16 w 16"/>
              <a:gd name="T61" fmla="*/ 693 h 1392"/>
              <a:gd name="T62" fmla="*/ 0 w 16"/>
              <a:gd name="T63" fmla="*/ 737 h 1392"/>
              <a:gd name="T64" fmla="*/ 16 w 16"/>
              <a:gd name="T65" fmla="*/ 797 h 1392"/>
              <a:gd name="T66" fmla="*/ 0 w 16"/>
              <a:gd name="T67" fmla="*/ 753 h 1392"/>
              <a:gd name="T68" fmla="*/ 16 w 16"/>
              <a:gd name="T69" fmla="*/ 797 h 1392"/>
              <a:gd name="T70" fmla="*/ 16 w 16"/>
              <a:gd name="T71" fmla="*/ 813 h 1392"/>
              <a:gd name="T72" fmla="*/ 0 w 16"/>
              <a:gd name="T73" fmla="*/ 858 h 1392"/>
              <a:gd name="T74" fmla="*/ 16 w 16"/>
              <a:gd name="T75" fmla="*/ 918 h 1392"/>
              <a:gd name="T76" fmla="*/ 0 w 16"/>
              <a:gd name="T77" fmla="*/ 873 h 1392"/>
              <a:gd name="T78" fmla="*/ 16 w 16"/>
              <a:gd name="T79" fmla="*/ 918 h 1392"/>
              <a:gd name="T80" fmla="*/ 16 w 16"/>
              <a:gd name="T81" fmla="*/ 930 h 1392"/>
              <a:gd name="T82" fmla="*/ 0 w 16"/>
              <a:gd name="T83" fmla="*/ 978 h 1392"/>
              <a:gd name="T84" fmla="*/ 16 w 16"/>
              <a:gd name="T85" fmla="*/ 1035 h 1392"/>
              <a:gd name="T86" fmla="*/ 0 w 16"/>
              <a:gd name="T87" fmla="*/ 990 h 1392"/>
              <a:gd name="T88" fmla="*/ 16 w 16"/>
              <a:gd name="T89" fmla="*/ 1035 h 1392"/>
              <a:gd name="T90" fmla="*/ 16 w 16"/>
              <a:gd name="T91" fmla="*/ 1051 h 1392"/>
              <a:gd name="T92" fmla="*/ 0 w 16"/>
              <a:gd name="T93" fmla="*/ 1095 h 1392"/>
              <a:gd name="T94" fmla="*/ 16 w 16"/>
              <a:gd name="T95" fmla="*/ 1155 h 1392"/>
              <a:gd name="T96" fmla="*/ 0 w 16"/>
              <a:gd name="T97" fmla="*/ 1111 h 1392"/>
              <a:gd name="T98" fmla="*/ 16 w 16"/>
              <a:gd name="T99" fmla="*/ 1155 h 1392"/>
              <a:gd name="T100" fmla="*/ 16 w 16"/>
              <a:gd name="T101" fmla="*/ 1171 h 1392"/>
              <a:gd name="T102" fmla="*/ 0 w 16"/>
              <a:gd name="T103" fmla="*/ 1215 h 1392"/>
              <a:gd name="T104" fmla="*/ 16 w 16"/>
              <a:gd name="T105" fmla="*/ 1275 h 1392"/>
              <a:gd name="T106" fmla="*/ 0 w 16"/>
              <a:gd name="T107" fmla="*/ 1231 h 1392"/>
              <a:gd name="T108" fmla="*/ 16 w 16"/>
              <a:gd name="T109" fmla="*/ 1275 h 1392"/>
              <a:gd name="T110" fmla="*/ 16 w 16"/>
              <a:gd name="T111" fmla="*/ 1288 h 1392"/>
              <a:gd name="T112" fmla="*/ 0 w 16"/>
              <a:gd name="T113" fmla="*/ 1335 h 1392"/>
              <a:gd name="T114" fmla="*/ 16 w 16"/>
              <a:gd name="T115" fmla="*/ 1392 h 1392"/>
              <a:gd name="T116" fmla="*/ 0 w 16"/>
              <a:gd name="T117" fmla="*/ 1348 h 1392"/>
              <a:gd name="T118" fmla="*/ 16 w 16"/>
              <a:gd name="T119" fmla="*/ 139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" h="1392">
                <a:moveTo>
                  <a:pt x="16" y="23"/>
                </a:moveTo>
                <a:lnTo>
                  <a:pt x="16" y="0"/>
                </a:lnTo>
                <a:lnTo>
                  <a:pt x="0" y="0"/>
                </a:lnTo>
                <a:lnTo>
                  <a:pt x="0" y="23"/>
                </a:lnTo>
                <a:lnTo>
                  <a:pt x="16" y="23"/>
                </a:lnTo>
                <a:close/>
                <a:moveTo>
                  <a:pt x="16" y="83"/>
                </a:moveTo>
                <a:lnTo>
                  <a:pt x="16" y="38"/>
                </a:lnTo>
                <a:lnTo>
                  <a:pt x="0" y="38"/>
                </a:lnTo>
                <a:lnTo>
                  <a:pt x="0" y="83"/>
                </a:lnTo>
                <a:lnTo>
                  <a:pt x="16" y="83"/>
                </a:lnTo>
                <a:close/>
                <a:moveTo>
                  <a:pt x="16" y="143"/>
                </a:moveTo>
                <a:lnTo>
                  <a:pt x="16" y="98"/>
                </a:lnTo>
                <a:lnTo>
                  <a:pt x="0" y="98"/>
                </a:lnTo>
                <a:lnTo>
                  <a:pt x="0" y="143"/>
                </a:lnTo>
                <a:lnTo>
                  <a:pt x="16" y="143"/>
                </a:lnTo>
                <a:close/>
                <a:moveTo>
                  <a:pt x="16" y="203"/>
                </a:moveTo>
                <a:lnTo>
                  <a:pt x="16" y="159"/>
                </a:lnTo>
                <a:lnTo>
                  <a:pt x="0" y="159"/>
                </a:lnTo>
                <a:lnTo>
                  <a:pt x="0" y="203"/>
                </a:lnTo>
                <a:lnTo>
                  <a:pt x="16" y="203"/>
                </a:lnTo>
                <a:close/>
                <a:moveTo>
                  <a:pt x="16" y="263"/>
                </a:moveTo>
                <a:lnTo>
                  <a:pt x="16" y="216"/>
                </a:lnTo>
                <a:lnTo>
                  <a:pt x="0" y="216"/>
                </a:lnTo>
                <a:lnTo>
                  <a:pt x="0" y="263"/>
                </a:lnTo>
                <a:lnTo>
                  <a:pt x="16" y="263"/>
                </a:lnTo>
                <a:close/>
                <a:moveTo>
                  <a:pt x="16" y="320"/>
                </a:moveTo>
                <a:lnTo>
                  <a:pt x="16" y="276"/>
                </a:lnTo>
                <a:lnTo>
                  <a:pt x="0" y="276"/>
                </a:lnTo>
                <a:lnTo>
                  <a:pt x="0" y="320"/>
                </a:lnTo>
                <a:lnTo>
                  <a:pt x="16" y="320"/>
                </a:lnTo>
                <a:close/>
                <a:moveTo>
                  <a:pt x="16" y="380"/>
                </a:moveTo>
                <a:lnTo>
                  <a:pt x="16" y="336"/>
                </a:lnTo>
                <a:lnTo>
                  <a:pt x="0" y="336"/>
                </a:lnTo>
                <a:lnTo>
                  <a:pt x="0" y="380"/>
                </a:lnTo>
                <a:lnTo>
                  <a:pt x="16" y="380"/>
                </a:lnTo>
                <a:close/>
                <a:moveTo>
                  <a:pt x="16" y="440"/>
                </a:moveTo>
                <a:lnTo>
                  <a:pt x="16" y="396"/>
                </a:lnTo>
                <a:lnTo>
                  <a:pt x="0" y="396"/>
                </a:lnTo>
                <a:lnTo>
                  <a:pt x="0" y="440"/>
                </a:lnTo>
                <a:lnTo>
                  <a:pt x="16" y="440"/>
                </a:lnTo>
                <a:close/>
                <a:moveTo>
                  <a:pt x="16" y="500"/>
                </a:moveTo>
                <a:lnTo>
                  <a:pt x="16" y="456"/>
                </a:lnTo>
                <a:lnTo>
                  <a:pt x="0" y="456"/>
                </a:lnTo>
                <a:lnTo>
                  <a:pt x="0" y="500"/>
                </a:lnTo>
                <a:lnTo>
                  <a:pt x="16" y="500"/>
                </a:lnTo>
                <a:close/>
                <a:moveTo>
                  <a:pt x="16" y="560"/>
                </a:moveTo>
                <a:lnTo>
                  <a:pt x="16" y="516"/>
                </a:lnTo>
                <a:lnTo>
                  <a:pt x="0" y="516"/>
                </a:lnTo>
                <a:lnTo>
                  <a:pt x="0" y="560"/>
                </a:lnTo>
                <a:lnTo>
                  <a:pt x="16" y="560"/>
                </a:lnTo>
                <a:close/>
                <a:moveTo>
                  <a:pt x="16" y="620"/>
                </a:moveTo>
                <a:lnTo>
                  <a:pt x="16" y="573"/>
                </a:lnTo>
                <a:lnTo>
                  <a:pt x="0" y="573"/>
                </a:lnTo>
                <a:lnTo>
                  <a:pt x="0" y="620"/>
                </a:lnTo>
                <a:lnTo>
                  <a:pt x="16" y="620"/>
                </a:lnTo>
                <a:close/>
                <a:moveTo>
                  <a:pt x="16" y="677"/>
                </a:moveTo>
                <a:lnTo>
                  <a:pt x="16" y="633"/>
                </a:lnTo>
                <a:lnTo>
                  <a:pt x="0" y="633"/>
                </a:lnTo>
                <a:lnTo>
                  <a:pt x="0" y="677"/>
                </a:lnTo>
                <a:lnTo>
                  <a:pt x="16" y="677"/>
                </a:lnTo>
                <a:close/>
                <a:moveTo>
                  <a:pt x="16" y="737"/>
                </a:moveTo>
                <a:lnTo>
                  <a:pt x="16" y="693"/>
                </a:lnTo>
                <a:lnTo>
                  <a:pt x="0" y="693"/>
                </a:lnTo>
                <a:lnTo>
                  <a:pt x="0" y="737"/>
                </a:lnTo>
                <a:lnTo>
                  <a:pt x="16" y="737"/>
                </a:lnTo>
                <a:close/>
                <a:moveTo>
                  <a:pt x="16" y="797"/>
                </a:moveTo>
                <a:lnTo>
                  <a:pt x="16" y="753"/>
                </a:lnTo>
                <a:lnTo>
                  <a:pt x="0" y="753"/>
                </a:lnTo>
                <a:lnTo>
                  <a:pt x="0" y="797"/>
                </a:lnTo>
                <a:lnTo>
                  <a:pt x="16" y="797"/>
                </a:lnTo>
                <a:close/>
                <a:moveTo>
                  <a:pt x="16" y="858"/>
                </a:moveTo>
                <a:lnTo>
                  <a:pt x="16" y="813"/>
                </a:lnTo>
                <a:lnTo>
                  <a:pt x="0" y="813"/>
                </a:lnTo>
                <a:lnTo>
                  <a:pt x="0" y="858"/>
                </a:lnTo>
                <a:lnTo>
                  <a:pt x="16" y="858"/>
                </a:lnTo>
                <a:close/>
                <a:moveTo>
                  <a:pt x="16" y="918"/>
                </a:moveTo>
                <a:lnTo>
                  <a:pt x="16" y="873"/>
                </a:lnTo>
                <a:lnTo>
                  <a:pt x="0" y="873"/>
                </a:lnTo>
                <a:lnTo>
                  <a:pt x="0" y="918"/>
                </a:lnTo>
                <a:lnTo>
                  <a:pt x="16" y="918"/>
                </a:lnTo>
                <a:close/>
                <a:moveTo>
                  <a:pt x="16" y="978"/>
                </a:moveTo>
                <a:lnTo>
                  <a:pt x="16" y="930"/>
                </a:lnTo>
                <a:lnTo>
                  <a:pt x="0" y="930"/>
                </a:lnTo>
                <a:lnTo>
                  <a:pt x="0" y="978"/>
                </a:lnTo>
                <a:lnTo>
                  <a:pt x="16" y="978"/>
                </a:lnTo>
                <a:close/>
                <a:moveTo>
                  <a:pt x="16" y="1035"/>
                </a:moveTo>
                <a:lnTo>
                  <a:pt x="16" y="990"/>
                </a:lnTo>
                <a:lnTo>
                  <a:pt x="0" y="990"/>
                </a:lnTo>
                <a:lnTo>
                  <a:pt x="0" y="1035"/>
                </a:lnTo>
                <a:lnTo>
                  <a:pt x="16" y="1035"/>
                </a:lnTo>
                <a:close/>
                <a:moveTo>
                  <a:pt x="16" y="1095"/>
                </a:moveTo>
                <a:lnTo>
                  <a:pt x="16" y="1051"/>
                </a:lnTo>
                <a:lnTo>
                  <a:pt x="0" y="1051"/>
                </a:lnTo>
                <a:lnTo>
                  <a:pt x="0" y="1095"/>
                </a:lnTo>
                <a:lnTo>
                  <a:pt x="16" y="1095"/>
                </a:lnTo>
                <a:close/>
                <a:moveTo>
                  <a:pt x="16" y="1155"/>
                </a:moveTo>
                <a:lnTo>
                  <a:pt x="16" y="1111"/>
                </a:lnTo>
                <a:lnTo>
                  <a:pt x="0" y="1111"/>
                </a:lnTo>
                <a:lnTo>
                  <a:pt x="0" y="1155"/>
                </a:lnTo>
                <a:lnTo>
                  <a:pt x="16" y="1155"/>
                </a:lnTo>
                <a:close/>
                <a:moveTo>
                  <a:pt x="16" y="1215"/>
                </a:moveTo>
                <a:lnTo>
                  <a:pt x="16" y="1171"/>
                </a:lnTo>
                <a:lnTo>
                  <a:pt x="0" y="1171"/>
                </a:lnTo>
                <a:lnTo>
                  <a:pt x="0" y="1215"/>
                </a:lnTo>
                <a:lnTo>
                  <a:pt x="16" y="1215"/>
                </a:lnTo>
                <a:close/>
                <a:moveTo>
                  <a:pt x="16" y="1275"/>
                </a:moveTo>
                <a:lnTo>
                  <a:pt x="16" y="1231"/>
                </a:lnTo>
                <a:lnTo>
                  <a:pt x="0" y="1231"/>
                </a:lnTo>
                <a:lnTo>
                  <a:pt x="0" y="1275"/>
                </a:lnTo>
                <a:lnTo>
                  <a:pt x="16" y="1275"/>
                </a:lnTo>
                <a:close/>
                <a:moveTo>
                  <a:pt x="16" y="1335"/>
                </a:moveTo>
                <a:lnTo>
                  <a:pt x="16" y="1288"/>
                </a:lnTo>
                <a:lnTo>
                  <a:pt x="0" y="1288"/>
                </a:lnTo>
                <a:lnTo>
                  <a:pt x="0" y="1335"/>
                </a:lnTo>
                <a:lnTo>
                  <a:pt x="16" y="1335"/>
                </a:lnTo>
                <a:close/>
                <a:moveTo>
                  <a:pt x="16" y="1392"/>
                </a:moveTo>
                <a:lnTo>
                  <a:pt x="16" y="1348"/>
                </a:lnTo>
                <a:lnTo>
                  <a:pt x="0" y="1348"/>
                </a:lnTo>
                <a:lnTo>
                  <a:pt x="0" y="1392"/>
                </a:lnTo>
                <a:lnTo>
                  <a:pt x="16" y="13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25"/>
          <p:cNvSpPr>
            <a:spLocks noEditPoints="1"/>
          </p:cNvSpPr>
          <p:nvPr/>
        </p:nvSpPr>
        <p:spPr bwMode="auto">
          <a:xfrm>
            <a:off x="4559130" y="1746457"/>
            <a:ext cx="23813" cy="3098800"/>
          </a:xfrm>
          <a:custGeom>
            <a:avLst/>
            <a:gdLst>
              <a:gd name="T0" fmla="*/ 0 w 15"/>
              <a:gd name="T1" fmla="*/ 0 h 1952"/>
              <a:gd name="T2" fmla="*/ 15 w 15"/>
              <a:gd name="T3" fmla="*/ 105 h 1952"/>
              <a:gd name="T4" fmla="*/ 0 w 15"/>
              <a:gd name="T5" fmla="*/ 105 h 1952"/>
              <a:gd name="T6" fmla="*/ 15 w 15"/>
              <a:gd name="T7" fmla="*/ 120 h 1952"/>
              <a:gd name="T8" fmla="*/ 15 w 15"/>
              <a:gd name="T9" fmla="*/ 165 h 1952"/>
              <a:gd name="T10" fmla="*/ 0 w 15"/>
              <a:gd name="T11" fmla="*/ 180 h 1952"/>
              <a:gd name="T12" fmla="*/ 15 w 15"/>
              <a:gd name="T13" fmla="*/ 285 h 1952"/>
              <a:gd name="T14" fmla="*/ 0 w 15"/>
              <a:gd name="T15" fmla="*/ 285 h 1952"/>
              <a:gd name="T16" fmla="*/ 15 w 15"/>
              <a:gd name="T17" fmla="*/ 297 h 1952"/>
              <a:gd name="T18" fmla="*/ 15 w 15"/>
              <a:gd name="T19" fmla="*/ 345 h 1952"/>
              <a:gd name="T20" fmla="*/ 0 w 15"/>
              <a:gd name="T21" fmla="*/ 358 h 1952"/>
              <a:gd name="T22" fmla="*/ 15 w 15"/>
              <a:gd name="T23" fmla="*/ 462 h 1952"/>
              <a:gd name="T24" fmla="*/ 0 w 15"/>
              <a:gd name="T25" fmla="*/ 462 h 1952"/>
              <a:gd name="T26" fmla="*/ 15 w 15"/>
              <a:gd name="T27" fmla="*/ 478 h 1952"/>
              <a:gd name="T28" fmla="*/ 15 w 15"/>
              <a:gd name="T29" fmla="*/ 522 h 1952"/>
              <a:gd name="T30" fmla="*/ 0 w 15"/>
              <a:gd name="T31" fmla="*/ 538 h 1952"/>
              <a:gd name="T32" fmla="*/ 15 w 15"/>
              <a:gd name="T33" fmla="*/ 642 h 1952"/>
              <a:gd name="T34" fmla="*/ 0 w 15"/>
              <a:gd name="T35" fmla="*/ 642 h 1952"/>
              <a:gd name="T36" fmla="*/ 15 w 15"/>
              <a:gd name="T37" fmla="*/ 655 h 1952"/>
              <a:gd name="T38" fmla="*/ 15 w 15"/>
              <a:gd name="T39" fmla="*/ 702 h 1952"/>
              <a:gd name="T40" fmla="*/ 0 w 15"/>
              <a:gd name="T41" fmla="*/ 715 h 1952"/>
              <a:gd name="T42" fmla="*/ 15 w 15"/>
              <a:gd name="T43" fmla="*/ 819 h 1952"/>
              <a:gd name="T44" fmla="*/ 0 w 15"/>
              <a:gd name="T45" fmla="*/ 819 h 1952"/>
              <a:gd name="T46" fmla="*/ 15 w 15"/>
              <a:gd name="T47" fmla="*/ 835 h 1952"/>
              <a:gd name="T48" fmla="*/ 15 w 15"/>
              <a:gd name="T49" fmla="*/ 879 h 1952"/>
              <a:gd name="T50" fmla="*/ 0 w 15"/>
              <a:gd name="T51" fmla="*/ 895 h 1952"/>
              <a:gd name="T52" fmla="*/ 15 w 15"/>
              <a:gd name="T53" fmla="*/ 1000 h 1952"/>
              <a:gd name="T54" fmla="*/ 0 w 15"/>
              <a:gd name="T55" fmla="*/ 1000 h 1952"/>
              <a:gd name="T56" fmla="*/ 15 w 15"/>
              <a:gd name="T57" fmla="*/ 1012 h 1952"/>
              <a:gd name="T58" fmla="*/ 15 w 15"/>
              <a:gd name="T59" fmla="*/ 1060 h 1952"/>
              <a:gd name="T60" fmla="*/ 0 w 15"/>
              <a:gd name="T61" fmla="*/ 1072 h 1952"/>
              <a:gd name="T62" fmla="*/ 15 w 15"/>
              <a:gd name="T63" fmla="*/ 1177 h 1952"/>
              <a:gd name="T64" fmla="*/ 0 w 15"/>
              <a:gd name="T65" fmla="*/ 1177 h 1952"/>
              <a:gd name="T66" fmla="*/ 15 w 15"/>
              <a:gd name="T67" fmla="*/ 1193 h 1952"/>
              <a:gd name="T68" fmla="*/ 15 w 15"/>
              <a:gd name="T69" fmla="*/ 1237 h 1952"/>
              <a:gd name="T70" fmla="*/ 0 w 15"/>
              <a:gd name="T71" fmla="*/ 1253 h 1952"/>
              <a:gd name="T72" fmla="*/ 15 w 15"/>
              <a:gd name="T73" fmla="*/ 1357 h 1952"/>
              <a:gd name="T74" fmla="*/ 0 w 15"/>
              <a:gd name="T75" fmla="*/ 1357 h 1952"/>
              <a:gd name="T76" fmla="*/ 15 w 15"/>
              <a:gd name="T77" fmla="*/ 1370 h 1952"/>
              <a:gd name="T78" fmla="*/ 15 w 15"/>
              <a:gd name="T79" fmla="*/ 1417 h 1952"/>
              <a:gd name="T80" fmla="*/ 0 w 15"/>
              <a:gd name="T81" fmla="*/ 1430 h 1952"/>
              <a:gd name="T82" fmla="*/ 15 w 15"/>
              <a:gd name="T83" fmla="*/ 1534 h 1952"/>
              <a:gd name="T84" fmla="*/ 0 w 15"/>
              <a:gd name="T85" fmla="*/ 1534 h 1952"/>
              <a:gd name="T86" fmla="*/ 15 w 15"/>
              <a:gd name="T87" fmla="*/ 1550 h 1952"/>
              <a:gd name="T88" fmla="*/ 15 w 15"/>
              <a:gd name="T89" fmla="*/ 1594 h 1952"/>
              <a:gd name="T90" fmla="*/ 0 w 15"/>
              <a:gd name="T91" fmla="*/ 1610 h 1952"/>
              <a:gd name="T92" fmla="*/ 15 w 15"/>
              <a:gd name="T93" fmla="*/ 1714 h 1952"/>
              <a:gd name="T94" fmla="*/ 0 w 15"/>
              <a:gd name="T95" fmla="*/ 1714 h 1952"/>
              <a:gd name="T96" fmla="*/ 15 w 15"/>
              <a:gd name="T97" fmla="*/ 1727 h 1952"/>
              <a:gd name="T98" fmla="*/ 15 w 15"/>
              <a:gd name="T99" fmla="*/ 1775 h 1952"/>
              <a:gd name="T100" fmla="*/ 0 w 15"/>
              <a:gd name="T101" fmla="*/ 1787 h 1952"/>
              <a:gd name="T102" fmla="*/ 15 w 15"/>
              <a:gd name="T103" fmla="*/ 1892 h 1952"/>
              <a:gd name="T104" fmla="*/ 0 w 15"/>
              <a:gd name="T105" fmla="*/ 1892 h 1952"/>
              <a:gd name="T106" fmla="*/ 15 w 15"/>
              <a:gd name="T107" fmla="*/ 1907 h 1952"/>
              <a:gd name="T108" fmla="*/ 15 w 15"/>
              <a:gd name="T109" fmla="*/ 1952 h 1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" h="1952">
                <a:moveTo>
                  <a:pt x="15" y="44"/>
                </a:moveTo>
                <a:lnTo>
                  <a:pt x="15" y="0"/>
                </a:lnTo>
                <a:lnTo>
                  <a:pt x="0" y="0"/>
                </a:lnTo>
                <a:lnTo>
                  <a:pt x="0" y="44"/>
                </a:lnTo>
                <a:lnTo>
                  <a:pt x="15" y="44"/>
                </a:lnTo>
                <a:close/>
                <a:moveTo>
                  <a:pt x="15" y="105"/>
                </a:moveTo>
                <a:lnTo>
                  <a:pt x="15" y="60"/>
                </a:lnTo>
                <a:lnTo>
                  <a:pt x="0" y="60"/>
                </a:lnTo>
                <a:lnTo>
                  <a:pt x="0" y="105"/>
                </a:lnTo>
                <a:lnTo>
                  <a:pt x="15" y="105"/>
                </a:lnTo>
                <a:close/>
                <a:moveTo>
                  <a:pt x="15" y="165"/>
                </a:moveTo>
                <a:lnTo>
                  <a:pt x="15" y="120"/>
                </a:lnTo>
                <a:lnTo>
                  <a:pt x="0" y="120"/>
                </a:lnTo>
                <a:lnTo>
                  <a:pt x="0" y="165"/>
                </a:lnTo>
                <a:lnTo>
                  <a:pt x="15" y="165"/>
                </a:lnTo>
                <a:close/>
                <a:moveTo>
                  <a:pt x="15" y="225"/>
                </a:moveTo>
                <a:lnTo>
                  <a:pt x="15" y="180"/>
                </a:lnTo>
                <a:lnTo>
                  <a:pt x="0" y="180"/>
                </a:lnTo>
                <a:lnTo>
                  <a:pt x="0" y="225"/>
                </a:lnTo>
                <a:lnTo>
                  <a:pt x="15" y="225"/>
                </a:lnTo>
                <a:close/>
                <a:moveTo>
                  <a:pt x="15" y="285"/>
                </a:moveTo>
                <a:lnTo>
                  <a:pt x="15" y="241"/>
                </a:lnTo>
                <a:lnTo>
                  <a:pt x="0" y="241"/>
                </a:lnTo>
                <a:lnTo>
                  <a:pt x="0" y="285"/>
                </a:lnTo>
                <a:lnTo>
                  <a:pt x="15" y="285"/>
                </a:lnTo>
                <a:close/>
                <a:moveTo>
                  <a:pt x="15" y="345"/>
                </a:moveTo>
                <a:lnTo>
                  <a:pt x="15" y="297"/>
                </a:lnTo>
                <a:lnTo>
                  <a:pt x="0" y="297"/>
                </a:lnTo>
                <a:lnTo>
                  <a:pt x="0" y="345"/>
                </a:lnTo>
                <a:lnTo>
                  <a:pt x="15" y="345"/>
                </a:lnTo>
                <a:close/>
                <a:moveTo>
                  <a:pt x="15" y="402"/>
                </a:moveTo>
                <a:lnTo>
                  <a:pt x="15" y="358"/>
                </a:lnTo>
                <a:lnTo>
                  <a:pt x="0" y="358"/>
                </a:lnTo>
                <a:lnTo>
                  <a:pt x="0" y="402"/>
                </a:lnTo>
                <a:lnTo>
                  <a:pt x="15" y="402"/>
                </a:lnTo>
                <a:close/>
                <a:moveTo>
                  <a:pt x="15" y="462"/>
                </a:moveTo>
                <a:lnTo>
                  <a:pt x="15" y="418"/>
                </a:lnTo>
                <a:lnTo>
                  <a:pt x="0" y="418"/>
                </a:lnTo>
                <a:lnTo>
                  <a:pt x="0" y="462"/>
                </a:lnTo>
                <a:lnTo>
                  <a:pt x="15" y="462"/>
                </a:lnTo>
                <a:close/>
                <a:moveTo>
                  <a:pt x="15" y="522"/>
                </a:moveTo>
                <a:lnTo>
                  <a:pt x="15" y="478"/>
                </a:lnTo>
                <a:lnTo>
                  <a:pt x="0" y="478"/>
                </a:lnTo>
                <a:lnTo>
                  <a:pt x="0" y="522"/>
                </a:lnTo>
                <a:lnTo>
                  <a:pt x="15" y="522"/>
                </a:lnTo>
                <a:close/>
                <a:moveTo>
                  <a:pt x="15" y="582"/>
                </a:moveTo>
                <a:lnTo>
                  <a:pt x="15" y="538"/>
                </a:lnTo>
                <a:lnTo>
                  <a:pt x="0" y="538"/>
                </a:lnTo>
                <a:lnTo>
                  <a:pt x="0" y="582"/>
                </a:lnTo>
                <a:lnTo>
                  <a:pt x="15" y="582"/>
                </a:lnTo>
                <a:close/>
                <a:moveTo>
                  <a:pt x="15" y="642"/>
                </a:moveTo>
                <a:lnTo>
                  <a:pt x="15" y="598"/>
                </a:lnTo>
                <a:lnTo>
                  <a:pt x="0" y="598"/>
                </a:lnTo>
                <a:lnTo>
                  <a:pt x="0" y="642"/>
                </a:lnTo>
                <a:lnTo>
                  <a:pt x="15" y="642"/>
                </a:lnTo>
                <a:close/>
                <a:moveTo>
                  <a:pt x="15" y="702"/>
                </a:moveTo>
                <a:lnTo>
                  <a:pt x="15" y="655"/>
                </a:lnTo>
                <a:lnTo>
                  <a:pt x="0" y="655"/>
                </a:lnTo>
                <a:lnTo>
                  <a:pt x="0" y="702"/>
                </a:lnTo>
                <a:lnTo>
                  <a:pt x="15" y="702"/>
                </a:lnTo>
                <a:close/>
                <a:moveTo>
                  <a:pt x="15" y="759"/>
                </a:moveTo>
                <a:lnTo>
                  <a:pt x="15" y="715"/>
                </a:lnTo>
                <a:lnTo>
                  <a:pt x="0" y="715"/>
                </a:lnTo>
                <a:lnTo>
                  <a:pt x="0" y="759"/>
                </a:lnTo>
                <a:lnTo>
                  <a:pt x="15" y="759"/>
                </a:lnTo>
                <a:close/>
                <a:moveTo>
                  <a:pt x="15" y="819"/>
                </a:moveTo>
                <a:lnTo>
                  <a:pt x="15" y="775"/>
                </a:lnTo>
                <a:lnTo>
                  <a:pt x="0" y="775"/>
                </a:lnTo>
                <a:lnTo>
                  <a:pt x="0" y="819"/>
                </a:lnTo>
                <a:lnTo>
                  <a:pt x="15" y="819"/>
                </a:lnTo>
                <a:close/>
                <a:moveTo>
                  <a:pt x="15" y="879"/>
                </a:moveTo>
                <a:lnTo>
                  <a:pt x="15" y="835"/>
                </a:lnTo>
                <a:lnTo>
                  <a:pt x="0" y="835"/>
                </a:lnTo>
                <a:lnTo>
                  <a:pt x="0" y="879"/>
                </a:lnTo>
                <a:lnTo>
                  <a:pt x="15" y="879"/>
                </a:lnTo>
                <a:close/>
                <a:moveTo>
                  <a:pt x="15" y="940"/>
                </a:moveTo>
                <a:lnTo>
                  <a:pt x="15" y="895"/>
                </a:lnTo>
                <a:lnTo>
                  <a:pt x="0" y="895"/>
                </a:lnTo>
                <a:lnTo>
                  <a:pt x="0" y="940"/>
                </a:lnTo>
                <a:lnTo>
                  <a:pt x="15" y="940"/>
                </a:lnTo>
                <a:close/>
                <a:moveTo>
                  <a:pt x="15" y="1000"/>
                </a:moveTo>
                <a:lnTo>
                  <a:pt x="15" y="955"/>
                </a:lnTo>
                <a:lnTo>
                  <a:pt x="0" y="955"/>
                </a:lnTo>
                <a:lnTo>
                  <a:pt x="0" y="1000"/>
                </a:lnTo>
                <a:lnTo>
                  <a:pt x="15" y="1000"/>
                </a:lnTo>
                <a:close/>
                <a:moveTo>
                  <a:pt x="15" y="1060"/>
                </a:moveTo>
                <a:lnTo>
                  <a:pt x="15" y="1012"/>
                </a:lnTo>
                <a:lnTo>
                  <a:pt x="0" y="1012"/>
                </a:lnTo>
                <a:lnTo>
                  <a:pt x="0" y="1060"/>
                </a:lnTo>
                <a:lnTo>
                  <a:pt x="15" y="1060"/>
                </a:lnTo>
                <a:close/>
                <a:moveTo>
                  <a:pt x="15" y="1117"/>
                </a:moveTo>
                <a:lnTo>
                  <a:pt x="15" y="1072"/>
                </a:lnTo>
                <a:lnTo>
                  <a:pt x="0" y="1072"/>
                </a:lnTo>
                <a:lnTo>
                  <a:pt x="0" y="1117"/>
                </a:lnTo>
                <a:lnTo>
                  <a:pt x="15" y="1117"/>
                </a:lnTo>
                <a:close/>
                <a:moveTo>
                  <a:pt x="15" y="1177"/>
                </a:moveTo>
                <a:lnTo>
                  <a:pt x="15" y="1132"/>
                </a:lnTo>
                <a:lnTo>
                  <a:pt x="0" y="1132"/>
                </a:lnTo>
                <a:lnTo>
                  <a:pt x="0" y="1177"/>
                </a:lnTo>
                <a:lnTo>
                  <a:pt x="15" y="1177"/>
                </a:lnTo>
                <a:close/>
                <a:moveTo>
                  <a:pt x="15" y="1237"/>
                </a:moveTo>
                <a:lnTo>
                  <a:pt x="15" y="1193"/>
                </a:lnTo>
                <a:lnTo>
                  <a:pt x="0" y="1193"/>
                </a:lnTo>
                <a:lnTo>
                  <a:pt x="0" y="1237"/>
                </a:lnTo>
                <a:lnTo>
                  <a:pt x="15" y="1237"/>
                </a:lnTo>
                <a:close/>
                <a:moveTo>
                  <a:pt x="15" y="1297"/>
                </a:moveTo>
                <a:lnTo>
                  <a:pt x="15" y="1253"/>
                </a:lnTo>
                <a:lnTo>
                  <a:pt x="0" y="1253"/>
                </a:lnTo>
                <a:lnTo>
                  <a:pt x="0" y="1297"/>
                </a:lnTo>
                <a:lnTo>
                  <a:pt x="15" y="1297"/>
                </a:lnTo>
                <a:close/>
                <a:moveTo>
                  <a:pt x="15" y="1357"/>
                </a:moveTo>
                <a:lnTo>
                  <a:pt x="15" y="1313"/>
                </a:lnTo>
                <a:lnTo>
                  <a:pt x="0" y="1313"/>
                </a:lnTo>
                <a:lnTo>
                  <a:pt x="0" y="1357"/>
                </a:lnTo>
                <a:lnTo>
                  <a:pt x="15" y="1357"/>
                </a:lnTo>
                <a:close/>
                <a:moveTo>
                  <a:pt x="15" y="1417"/>
                </a:moveTo>
                <a:lnTo>
                  <a:pt x="15" y="1370"/>
                </a:lnTo>
                <a:lnTo>
                  <a:pt x="0" y="1370"/>
                </a:lnTo>
                <a:lnTo>
                  <a:pt x="0" y="1417"/>
                </a:lnTo>
                <a:lnTo>
                  <a:pt x="15" y="1417"/>
                </a:lnTo>
                <a:close/>
                <a:moveTo>
                  <a:pt x="15" y="1474"/>
                </a:moveTo>
                <a:lnTo>
                  <a:pt x="15" y="1430"/>
                </a:lnTo>
                <a:lnTo>
                  <a:pt x="0" y="1430"/>
                </a:lnTo>
                <a:lnTo>
                  <a:pt x="0" y="1474"/>
                </a:lnTo>
                <a:lnTo>
                  <a:pt x="15" y="1474"/>
                </a:lnTo>
                <a:close/>
                <a:moveTo>
                  <a:pt x="15" y="1534"/>
                </a:moveTo>
                <a:lnTo>
                  <a:pt x="15" y="1490"/>
                </a:lnTo>
                <a:lnTo>
                  <a:pt x="0" y="1490"/>
                </a:lnTo>
                <a:lnTo>
                  <a:pt x="0" y="1534"/>
                </a:lnTo>
                <a:lnTo>
                  <a:pt x="15" y="1534"/>
                </a:lnTo>
                <a:close/>
                <a:moveTo>
                  <a:pt x="15" y="1594"/>
                </a:moveTo>
                <a:lnTo>
                  <a:pt x="15" y="1550"/>
                </a:lnTo>
                <a:lnTo>
                  <a:pt x="0" y="1550"/>
                </a:lnTo>
                <a:lnTo>
                  <a:pt x="0" y="1594"/>
                </a:lnTo>
                <a:lnTo>
                  <a:pt x="15" y="1594"/>
                </a:lnTo>
                <a:close/>
                <a:moveTo>
                  <a:pt x="15" y="1654"/>
                </a:moveTo>
                <a:lnTo>
                  <a:pt x="15" y="1610"/>
                </a:lnTo>
                <a:lnTo>
                  <a:pt x="0" y="1610"/>
                </a:lnTo>
                <a:lnTo>
                  <a:pt x="0" y="1654"/>
                </a:lnTo>
                <a:lnTo>
                  <a:pt x="15" y="1654"/>
                </a:lnTo>
                <a:close/>
                <a:moveTo>
                  <a:pt x="15" y="1714"/>
                </a:moveTo>
                <a:lnTo>
                  <a:pt x="15" y="1670"/>
                </a:lnTo>
                <a:lnTo>
                  <a:pt x="0" y="1670"/>
                </a:lnTo>
                <a:lnTo>
                  <a:pt x="0" y="1714"/>
                </a:lnTo>
                <a:lnTo>
                  <a:pt x="15" y="1714"/>
                </a:lnTo>
                <a:close/>
                <a:moveTo>
                  <a:pt x="15" y="1775"/>
                </a:moveTo>
                <a:lnTo>
                  <a:pt x="15" y="1727"/>
                </a:lnTo>
                <a:lnTo>
                  <a:pt x="0" y="1727"/>
                </a:lnTo>
                <a:lnTo>
                  <a:pt x="0" y="1775"/>
                </a:lnTo>
                <a:lnTo>
                  <a:pt x="15" y="1775"/>
                </a:lnTo>
                <a:close/>
                <a:moveTo>
                  <a:pt x="15" y="1831"/>
                </a:moveTo>
                <a:lnTo>
                  <a:pt x="15" y="1787"/>
                </a:lnTo>
                <a:lnTo>
                  <a:pt x="0" y="1787"/>
                </a:lnTo>
                <a:lnTo>
                  <a:pt x="0" y="1831"/>
                </a:lnTo>
                <a:lnTo>
                  <a:pt x="15" y="1831"/>
                </a:lnTo>
                <a:close/>
                <a:moveTo>
                  <a:pt x="15" y="1892"/>
                </a:moveTo>
                <a:lnTo>
                  <a:pt x="15" y="1847"/>
                </a:lnTo>
                <a:lnTo>
                  <a:pt x="0" y="1847"/>
                </a:lnTo>
                <a:lnTo>
                  <a:pt x="0" y="1892"/>
                </a:lnTo>
                <a:lnTo>
                  <a:pt x="15" y="1892"/>
                </a:lnTo>
                <a:close/>
                <a:moveTo>
                  <a:pt x="15" y="1952"/>
                </a:moveTo>
                <a:lnTo>
                  <a:pt x="15" y="1907"/>
                </a:lnTo>
                <a:lnTo>
                  <a:pt x="0" y="1907"/>
                </a:lnTo>
                <a:lnTo>
                  <a:pt x="0" y="1952"/>
                </a:lnTo>
                <a:lnTo>
                  <a:pt x="15" y="19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26"/>
          <p:cNvSpPr>
            <a:spLocks noEditPoints="1"/>
          </p:cNvSpPr>
          <p:nvPr/>
        </p:nvSpPr>
        <p:spPr bwMode="auto">
          <a:xfrm>
            <a:off x="5645299" y="2176669"/>
            <a:ext cx="45719" cy="1990726"/>
          </a:xfrm>
          <a:custGeom>
            <a:avLst/>
            <a:gdLst>
              <a:gd name="T0" fmla="*/ 0 w 15"/>
              <a:gd name="T1" fmla="*/ 0 h 1525"/>
              <a:gd name="T2" fmla="*/ 15 w 15"/>
              <a:gd name="T3" fmla="*/ 95 h 1525"/>
              <a:gd name="T4" fmla="*/ 0 w 15"/>
              <a:gd name="T5" fmla="*/ 95 h 1525"/>
              <a:gd name="T6" fmla="*/ 15 w 15"/>
              <a:gd name="T7" fmla="*/ 111 h 1525"/>
              <a:gd name="T8" fmla="*/ 15 w 15"/>
              <a:gd name="T9" fmla="*/ 155 h 1525"/>
              <a:gd name="T10" fmla="*/ 0 w 15"/>
              <a:gd name="T11" fmla="*/ 171 h 1525"/>
              <a:gd name="T12" fmla="*/ 15 w 15"/>
              <a:gd name="T13" fmla="*/ 272 h 1525"/>
              <a:gd name="T14" fmla="*/ 0 w 15"/>
              <a:gd name="T15" fmla="*/ 272 h 1525"/>
              <a:gd name="T16" fmla="*/ 15 w 15"/>
              <a:gd name="T17" fmla="*/ 288 h 1525"/>
              <a:gd name="T18" fmla="*/ 15 w 15"/>
              <a:gd name="T19" fmla="*/ 332 h 1525"/>
              <a:gd name="T20" fmla="*/ 0 w 15"/>
              <a:gd name="T21" fmla="*/ 348 h 1525"/>
              <a:gd name="T22" fmla="*/ 15 w 15"/>
              <a:gd name="T23" fmla="*/ 452 h 1525"/>
              <a:gd name="T24" fmla="*/ 0 w 15"/>
              <a:gd name="T25" fmla="*/ 452 h 1525"/>
              <a:gd name="T26" fmla="*/ 15 w 15"/>
              <a:gd name="T27" fmla="*/ 468 h 1525"/>
              <a:gd name="T28" fmla="*/ 15 w 15"/>
              <a:gd name="T29" fmla="*/ 513 h 1525"/>
              <a:gd name="T30" fmla="*/ 0 w 15"/>
              <a:gd name="T31" fmla="*/ 528 h 1525"/>
              <a:gd name="T32" fmla="*/ 15 w 15"/>
              <a:gd name="T33" fmla="*/ 630 h 1525"/>
              <a:gd name="T34" fmla="*/ 0 w 15"/>
              <a:gd name="T35" fmla="*/ 630 h 1525"/>
              <a:gd name="T36" fmla="*/ 15 w 15"/>
              <a:gd name="T37" fmla="*/ 645 h 1525"/>
              <a:gd name="T38" fmla="*/ 15 w 15"/>
              <a:gd name="T39" fmla="*/ 690 h 1525"/>
              <a:gd name="T40" fmla="*/ 0 w 15"/>
              <a:gd name="T41" fmla="*/ 705 h 1525"/>
              <a:gd name="T42" fmla="*/ 15 w 15"/>
              <a:gd name="T43" fmla="*/ 810 h 1525"/>
              <a:gd name="T44" fmla="*/ 0 w 15"/>
              <a:gd name="T45" fmla="*/ 810 h 1525"/>
              <a:gd name="T46" fmla="*/ 15 w 15"/>
              <a:gd name="T47" fmla="*/ 826 h 1525"/>
              <a:gd name="T48" fmla="*/ 15 w 15"/>
              <a:gd name="T49" fmla="*/ 870 h 1525"/>
              <a:gd name="T50" fmla="*/ 0 w 15"/>
              <a:gd name="T51" fmla="*/ 886 h 1525"/>
              <a:gd name="T52" fmla="*/ 15 w 15"/>
              <a:gd name="T53" fmla="*/ 987 h 1525"/>
              <a:gd name="T54" fmla="*/ 0 w 15"/>
              <a:gd name="T55" fmla="*/ 987 h 1525"/>
              <a:gd name="T56" fmla="*/ 15 w 15"/>
              <a:gd name="T57" fmla="*/ 1003 h 1525"/>
              <a:gd name="T58" fmla="*/ 15 w 15"/>
              <a:gd name="T59" fmla="*/ 1047 h 1525"/>
              <a:gd name="T60" fmla="*/ 0 w 15"/>
              <a:gd name="T61" fmla="*/ 1063 h 1525"/>
              <a:gd name="T62" fmla="*/ 15 w 15"/>
              <a:gd name="T63" fmla="*/ 1167 h 1525"/>
              <a:gd name="T64" fmla="*/ 0 w 15"/>
              <a:gd name="T65" fmla="*/ 1167 h 1525"/>
              <a:gd name="T66" fmla="*/ 15 w 15"/>
              <a:gd name="T67" fmla="*/ 1183 h 1525"/>
              <a:gd name="T68" fmla="*/ 15 w 15"/>
              <a:gd name="T69" fmla="*/ 1227 h 1525"/>
              <a:gd name="T70" fmla="*/ 0 w 15"/>
              <a:gd name="T71" fmla="*/ 1243 h 1525"/>
              <a:gd name="T72" fmla="*/ 15 w 15"/>
              <a:gd name="T73" fmla="*/ 1344 h 1525"/>
              <a:gd name="T74" fmla="*/ 0 w 15"/>
              <a:gd name="T75" fmla="*/ 1344 h 1525"/>
              <a:gd name="T76" fmla="*/ 15 w 15"/>
              <a:gd name="T77" fmla="*/ 1360 h 1525"/>
              <a:gd name="T78" fmla="*/ 15 w 15"/>
              <a:gd name="T79" fmla="*/ 1404 h 1525"/>
              <a:gd name="T80" fmla="*/ 0 w 15"/>
              <a:gd name="T81" fmla="*/ 1420 h 1525"/>
              <a:gd name="T82" fmla="*/ 15 w 15"/>
              <a:gd name="T83" fmla="*/ 1525 h 1525"/>
              <a:gd name="T84" fmla="*/ 0 w 15"/>
              <a:gd name="T85" fmla="*/ 1525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" h="1525">
                <a:moveTo>
                  <a:pt x="15" y="35"/>
                </a:moveTo>
                <a:lnTo>
                  <a:pt x="15" y="0"/>
                </a:lnTo>
                <a:lnTo>
                  <a:pt x="0" y="0"/>
                </a:lnTo>
                <a:lnTo>
                  <a:pt x="0" y="35"/>
                </a:lnTo>
                <a:lnTo>
                  <a:pt x="15" y="35"/>
                </a:lnTo>
                <a:close/>
                <a:moveTo>
                  <a:pt x="15" y="95"/>
                </a:moveTo>
                <a:lnTo>
                  <a:pt x="15" y="51"/>
                </a:lnTo>
                <a:lnTo>
                  <a:pt x="0" y="51"/>
                </a:lnTo>
                <a:lnTo>
                  <a:pt x="0" y="95"/>
                </a:lnTo>
                <a:lnTo>
                  <a:pt x="15" y="95"/>
                </a:lnTo>
                <a:close/>
                <a:moveTo>
                  <a:pt x="15" y="155"/>
                </a:moveTo>
                <a:lnTo>
                  <a:pt x="15" y="111"/>
                </a:lnTo>
                <a:lnTo>
                  <a:pt x="0" y="111"/>
                </a:lnTo>
                <a:lnTo>
                  <a:pt x="0" y="155"/>
                </a:lnTo>
                <a:lnTo>
                  <a:pt x="15" y="155"/>
                </a:lnTo>
                <a:close/>
                <a:moveTo>
                  <a:pt x="15" y="215"/>
                </a:moveTo>
                <a:lnTo>
                  <a:pt x="15" y="171"/>
                </a:lnTo>
                <a:lnTo>
                  <a:pt x="0" y="171"/>
                </a:lnTo>
                <a:lnTo>
                  <a:pt x="0" y="215"/>
                </a:lnTo>
                <a:lnTo>
                  <a:pt x="15" y="215"/>
                </a:lnTo>
                <a:close/>
                <a:moveTo>
                  <a:pt x="15" y="272"/>
                </a:moveTo>
                <a:lnTo>
                  <a:pt x="15" y="228"/>
                </a:lnTo>
                <a:lnTo>
                  <a:pt x="0" y="228"/>
                </a:lnTo>
                <a:lnTo>
                  <a:pt x="0" y="272"/>
                </a:lnTo>
                <a:lnTo>
                  <a:pt x="15" y="272"/>
                </a:lnTo>
                <a:close/>
                <a:moveTo>
                  <a:pt x="15" y="332"/>
                </a:moveTo>
                <a:lnTo>
                  <a:pt x="15" y="288"/>
                </a:lnTo>
                <a:lnTo>
                  <a:pt x="0" y="288"/>
                </a:lnTo>
                <a:lnTo>
                  <a:pt x="0" y="332"/>
                </a:lnTo>
                <a:lnTo>
                  <a:pt x="15" y="332"/>
                </a:lnTo>
                <a:close/>
                <a:moveTo>
                  <a:pt x="15" y="392"/>
                </a:moveTo>
                <a:lnTo>
                  <a:pt x="15" y="348"/>
                </a:lnTo>
                <a:lnTo>
                  <a:pt x="0" y="348"/>
                </a:lnTo>
                <a:lnTo>
                  <a:pt x="0" y="392"/>
                </a:lnTo>
                <a:lnTo>
                  <a:pt x="15" y="392"/>
                </a:lnTo>
                <a:close/>
                <a:moveTo>
                  <a:pt x="15" y="452"/>
                </a:moveTo>
                <a:lnTo>
                  <a:pt x="15" y="408"/>
                </a:lnTo>
                <a:lnTo>
                  <a:pt x="0" y="408"/>
                </a:lnTo>
                <a:lnTo>
                  <a:pt x="0" y="452"/>
                </a:lnTo>
                <a:lnTo>
                  <a:pt x="15" y="452"/>
                </a:lnTo>
                <a:close/>
                <a:moveTo>
                  <a:pt x="15" y="513"/>
                </a:moveTo>
                <a:lnTo>
                  <a:pt x="15" y="468"/>
                </a:lnTo>
                <a:lnTo>
                  <a:pt x="0" y="468"/>
                </a:lnTo>
                <a:lnTo>
                  <a:pt x="0" y="513"/>
                </a:lnTo>
                <a:lnTo>
                  <a:pt x="15" y="513"/>
                </a:lnTo>
                <a:close/>
                <a:moveTo>
                  <a:pt x="15" y="573"/>
                </a:moveTo>
                <a:lnTo>
                  <a:pt x="15" y="528"/>
                </a:lnTo>
                <a:lnTo>
                  <a:pt x="0" y="528"/>
                </a:lnTo>
                <a:lnTo>
                  <a:pt x="0" y="573"/>
                </a:lnTo>
                <a:lnTo>
                  <a:pt x="15" y="573"/>
                </a:lnTo>
                <a:close/>
                <a:moveTo>
                  <a:pt x="15" y="630"/>
                </a:moveTo>
                <a:lnTo>
                  <a:pt x="15" y="585"/>
                </a:lnTo>
                <a:lnTo>
                  <a:pt x="0" y="585"/>
                </a:lnTo>
                <a:lnTo>
                  <a:pt x="0" y="630"/>
                </a:lnTo>
                <a:lnTo>
                  <a:pt x="15" y="630"/>
                </a:lnTo>
                <a:close/>
                <a:moveTo>
                  <a:pt x="15" y="690"/>
                </a:moveTo>
                <a:lnTo>
                  <a:pt x="15" y="645"/>
                </a:lnTo>
                <a:lnTo>
                  <a:pt x="0" y="645"/>
                </a:lnTo>
                <a:lnTo>
                  <a:pt x="0" y="690"/>
                </a:lnTo>
                <a:lnTo>
                  <a:pt x="15" y="690"/>
                </a:lnTo>
                <a:close/>
                <a:moveTo>
                  <a:pt x="15" y="750"/>
                </a:moveTo>
                <a:lnTo>
                  <a:pt x="15" y="705"/>
                </a:lnTo>
                <a:lnTo>
                  <a:pt x="0" y="705"/>
                </a:lnTo>
                <a:lnTo>
                  <a:pt x="0" y="750"/>
                </a:lnTo>
                <a:lnTo>
                  <a:pt x="15" y="750"/>
                </a:lnTo>
                <a:close/>
                <a:moveTo>
                  <a:pt x="15" y="810"/>
                </a:moveTo>
                <a:lnTo>
                  <a:pt x="15" y="766"/>
                </a:lnTo>
                <a:lnTo>
                  <a:pt x="0" y="766"/>
                </a:lnTo>
                <a:lnTo>
                  <a:pt x="0" y="810"/>
                </a:lnTo>
                <a:lnTo>
                  <a:pt x="15" y="810"/>
                </a:lnTo>
                <a:close/>
                <a:moveTo>
                  <a:pt x="15" y="870"/>
                </a:moveTo>
                <a:lnTo>
                  <a:pt x="15" y="826"/>
                </a:lnTo>
                <a:lnTo>
                  <a:pt x="0" y="826"/>
                </a:lnTo>
                <a:lnTo>
                  <a:pt x="0" y="870"/>
                </a:lnTo>
                <a:lnTo>
                  <a:pt x="15" y="870"/>
                </a:lnTo>
                <a:close/>
                <a:moveTo>
                  <a:pt x="15" y="930"/>
                </a:moveTo>
                <a:lnTo>
                  <a:pt x="15" y="886"/>
                </a:lnTo>
                <a:lnTo>
                  <a:pt x="0" y="886"/>
                </a:lnTo>
                <a:lnTo>
                  <a:pt x="0" y="930"/>
                </a:lnTo>
                <a:lnTo>
                  <a:pt x="15" y="930"/>
                </a:lnTo>
                <a:close/>
                <a:moveTo>
                  <a:pt x="15" y="987"/>
                </a:moveTo>
                <a:lnTo>
                  <a:pt x="15" y="943"/>
                </a:lnTo>
                <a:lnTo>
                  <a:pt x="0" y="943"/>
                </a:lnTo>
                <a:lnTo>
                  <a:pt x="0" y="987"/>
                </a:lnTo>
                <a:lnTo>
                  <a:pt x="15" y="987"/>
                </a:lnTo>
                <a:close/>
                <a:moveTo>
                  <a:pt x="15" y="1047"/>
                </a:moveTo>
                <a:lnTo>
                  <a:pt x="15" y="1003"/>
                </a:lnTo>
                <a:lnTo>
                  <a:pt x="0" y="1003"/>
                </a:lnTo>
                <a:lnTo>
                  <a:pt x="0" y="1047"/>
                </a:lnTo>
                <a:lnTo>
                  <a:pt x="15" y="1047"/>
                </a:lnTo>
                <a:close/>
                <a:moveTo>
                  <a:pt x="15" y="1107"/>
                </a:moveTo>
                <a:lnTo>
                  <a:pt x="15" y="1063"/>
                </a:lnTo>
                <a:lnTo>
                  <a:pt x="0" y="1063"/>
                </a:lnTo>
                <a:lnTo>
                  <a:pt x="0" y="1107"/>
                </a:lnTo>
                <a:lnTo>
                  <a:pt x="15" y="1107"/>
                </a:lnTo>
                <a:close/>
                <a:moveTo>
                  <a:pt x="15" y="1167"/>
                </a:moveTo>
                <a:lnTo>
                  <a:pt x="15" y="1123"/>
                </a:lnTo>
                <a:lnTo>
                  <a:pt x="0" y="1123"/>
                </a:lnTo>
                <a:lnTo>
                  <a:pt x="0" y="1167"/>
                </a:lnTo>
                <a:lnTo>
                  <a:pt x="15" y="1167"/>
                </a:lnTo>
                <a:close/>
                <a:moveTo>
                  <a:pt x="15" y="1227"/>
                </a:moveTo>
                <a:lnTo>
                  <a:pt x="15" y="1183"/>
                </a:lnTo>
                <a:lnTo>
                  <a:pt x="0" y="1183"/>
                </a:lnTo>
                <a:lnTo>
                  <a:pt x="0" y="1227"/>
                </a:lnTo>
                <a:lnTo>
                  <a:pt x="15" y="1227"/>
                </a:lnTo>
                <a:close/>
                <a:moveTo>
                  <a:pt x="15" y="1287"/>
                </a:moveTo>
                <a:lnTo>
                  <a:pt x="15" y="1243"/>
                </a:lnTo>
                <a:lnTo>
                  <a:pt x="0" y="1243"/>
                </a:lnTo>
                <a:lnTo>
                  <a:pt x="0" y="1287"/>
                </a:lnTo>
                <a:lnTo>
                  <a:pt x="15" y="1287"/>
                </a:lnTo>
                <a:close/>
                <a:moveTo>
                  <a:pt x="15" y="1344"/>
                </a:moveTo>
                <a:lnTo>
                  <a:pt x="15" y="1300"/>
                </a:lnTo>
                <a:lnTo>
                  <a:pt x="0" y="1300"/>
                </a:lnTo>
                <a:lnTo>
                  <a:pt x="0" y="1344"/>
                </a:lnTo>
                <a:lnTo>
                  <a:pt x="15" y="1344"/>
                </a:lnTo>
                <a:close/>
                <a:moveTo>
                  <a:pt x="15" y="1404"/>
                </a:moveTo>
                <a:lnTo>
                  <a:pt x="15" y="1360"/>
                </a:lnTo>
                <a:lnTo>
                  <a:pt x="0" y="1360"/>
                </a:lnTo>
                <a:lnTo>
                  <a:pt x="0" y="1404"/>
                </a:lnTo>
                <a:lnTo>
                  <a:pt x="15" y="1404"/>
                </a:lnTo>
                <a:close/>
                <a:moveTo>
                  <a:pt x="15" y="1465"/>
                </a:moveTo>
                <a:lnTo>
                  <a:pt x="15" y="1420"/>
                </a:lnTo>
                <a:lnTo>
                  <a:pt x="0" y="1420"/>
                </a:lnTo>
                <a:lnTo>
                  <a:pt x="0" y="1465"/>
                </a:lnTo>
                <a:lnTo>
                  <a:pt x="15" y="1465"/>
                </a:lnTo>
                <a:close/>
                <a:moveTo>
                  <a:pt x="15" y="1525"/>
                </a:moveTo>
                <a:lnTo>
                  <a:pt x="15" y="1480"/>
                </a:lnTo>
                <a:lnTo>
                  <a:pt x="0" y="1480"/>
                </a:lnTo>
                <a:lnTo>
                  <a:pt x="0" y="1525"/>
                </a:lnTo>
                <a:lnTo>
                  <a:pt x="15" y="1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127"/>
          <p:cNvSpPr>
            <a:spLocks noEditPoints="1"/>
          </p:cNvSpPr>
          <p:nvPr/>
        </p:nvSpPr>
        <p:spPr bwMode="auto">
          <a:xfrm>
            <a:off x="6459367" y="1767094"/>
            <a:ext cx="19050" cy="2149475"/>
          </a:xfrm>
          <a:custGeom>
            <a:avLst/>
            <a:gdLst>
              <a:gd name="T0" fmla="*/ 12 w 12"/>
              <a:gd name="T1" fmla="*/ 0 h 1354"/>
              <a:gd name="T2" fmla="*/ 0 w 12"/>
              <a:gd name="T3" fmla="*/ 44 h 1354"/>
              <a:gd name="T4" fmla="*/ 12 w 12"/>
              <a:gd name="T5" fmla="*/ 104 h 1354"/>
              <a:gd name="T6" fmla="*/ 0 w 12"/>
              <a:gd name="T7" fmla="*/ 60 h 1354"/>
              <a:gd name="T8" fmla="*/ 12 w 12"/>
              <a:gd name="T9" fmla="*/ 104 h 1354"/>
              <a:gd name="T10" fmla="*/ 12 w 12"/>
              <a:gd name="T11" fmla="*/ 120 h 1354"/>
              <a:gd name="T12" fmla="*/ 0 w 12"/>
              <a:gd name="T13" fmla="*/ 164 h 1354"/>
              <a:gd name="T14" fmla="*/ 12 w 12"/>
              <a:gd name="T15" fmla="*/ 224 h 1354"/>
              <a:gd name="T16" fmla="*/ 0 w 12"/>
              <a:gd name="T17" fmla="*/ 177 h 1354"/>
              <a:gd name="T18" fmla="*/ 12 w 12"/>
              <a:gd name="T19" fmla="*/ 224 h 1354"/>
              <a:gd name="T20" fmla="*/ 12 w 12"/>
              <a:gd name="T21" fmla="*/ 237 h 1354"/>
              <a:gd name="T22" fmla="*/ 0 w 12"/>
              <a:gd name="T23" fmla="*/ 281 h 1354"/>
              <a:gd name="T24" fmla="*/ 12 w 12"/>
              <a:gd name="T25" fmla="*/ 341 h 1354"/>
              <a:gd name="T26" fmla="*/ 0 w 12"/>
              <a:gd name="T27" fmla="*/ 297 h 1354"/>
              <a:gd name="T28" fmla="*/ 12 w 12"/>
              <a:gd name="T29" fmla="*/ 341 h 1354"/>
              <a:gd name="T30" fmla="*/ 12 w 12"/>
              <a:gd name="T31" fmla="*/ 357 h 1354"/>
              <a:gd name="T32" fmla="*/ 0 w 12"/>
              <a:gd name="T33" fmla="*/ 401 h 1354"/>
              <a:gd name="T34" fmla="*/ 12 w 12"/>
              <a:gd name="T35" fmla="*/ 462 h 1354"/>
              <a:gd name="T36" fmla="*/ 0 w 12"/>
              <a:gd name="T37" fmla="*/ 417 h 1354"/>
              <a:gd name="T38" fmla="*/ 12 w 12"/>
              <a:gd name="T39" fmla="*/ 462 h 1354"/>
              <a:gd name="T40" fmla="*/ 12 w 12"/>
              <a:gd name="T41" fmla="*/ 477 h 1354"/>
              <a:gd name="T42" fmla="*/ 0 w 12"/>
              <a:gd name="T43" fmla="*/ 522 h 1354"/>
              <a:gd name="T44" fmla="*/ 12 w 12"/>
              <a:gd name="T45" fmla="*/ 582 h 1354"/>
              <a:gd name="T46" fmla="*/ 0 w 12"/>
              <a:gd name="T47" fmla="*/ 534 h 1354"/>
              <a:gd name="T48" fmla="*/ 12 w 12"/>
              <a:gd name="T49" fmla="*/ 582 h 1354"/>
              <a:gd name="T50" fmla="*/ 12 w 12"/>
              <a:gd name="T51" fmla="*/ 594 h 1354"/>
              <a:gd name="T52" fmla="*/ 0 w 12"/>
              <a:gd name="T53" fmla="*/ 639 h 1354"/>
              <a:gd name="T54" fmla="*/ 12 w 12"/>
              <a:gd name="T55" fmla="*/ 699 h 1354"/>
              <a:gd name="T56" fmla="*/ 0 w 12"/>
              <a:gd name="T57" fmla="*/ 655 h 1354"/>
              <a:gd name="T58" fmla="*/ 12 w 12"/>
              <a:gd name="T59" fmla="*/ 699 h 1354"/>
              <a:gd name="T60" fmla="*/ 12 w 12"/>
              <a:gd name="T61" fmla="*/ 715 h 1354"/>
              <a:gd name="T62" fmla="*/ 0 w 12"/>
              <a:gd name="T63" fmla="*/ 759 h 1354"/>
              <a:gd name="T64" fmla="*/ 12 w 12"/>
              <a:gd name="T65" fmla="*/ 819 h 1354"/>
              <a:gd name="T66" fmla="*/ 0 w 12"/>
              <a:gd name="T67" fmla="*/ 775 h 1354"/>
              <a:gd name="T68" fmla="*/ 12 w 12"/>
              <a:gd name="T69" fmla="*/ 819 h 1354"/>
              <a:gd name="T70" fmla="*/ 12 w 12"/>
              <a:gd name="T71" fmla="*/ 835 h 1354"/>
              <a:gd name="T72" fmla="*/ 0 w 12"/>
              <a:gd name="T73" fmla="*/ 879 h 1354"/>
              <a:gd name="T74" fmla="*/ 12 w 12"/>
              <a:gd name="T75" fmla="*/ 939 h 1354"/>
              <a:gd name="T76" fmla="*/ 0 w 12"/>
              <a:gd name="T77" fmla="*/ 892 h 1354"/>
              <a:gd name="T78" fmla="*/ 12 w 12"/>
              <a:gd name="T79" fmla="*/ 939 h 1354"/>
              <a:gd name="T80" fmla="*/ 12 w 12"/>
              <a:gd name="T81" fmla="*/ 952 h 1354"/>
              <a:gd name="T82" fmla="*/ 0 w 12"/>
              <a:gd name="T83" fmla="*/ 996 h 1354"/>
              <a:gd name="T84" fmla="*/ 12 w 12"/>
              <a:gd name="T85" fmla="*/ 1056 h 1354"/>
              <a:gd name="T86" fmla="*/ 0 w 12"/>
              <a:gd name="T87" fmla="*/ 1012 h 1354"/>
              <a:gd name="T88" fmla="*/ 12 w 12"/>
              <a:gd name="T89" fmla="*/ 1056 h 1354"/>
              <a:gd name="T90" fmla="*/ 12 w 12"/>
              <a:gd name="T91" fmla="*/ 1072 h 1354"/>
              <a:gd name="T92" fmla="*/ 0 w 12"/>
              <a:gd name="T93" fmla="*/ 1116 h 1354"/>
              <a:gd name="T94" fmla="*/ 12 w 12"/>
              <a:gd name="T95" fmla="*/ 1176 h 1354"/>
              <a:gd name="T96" fmla="*/ 0 w 12"/>
              <a:gd name="T97" fmla="*/ 1132 h 1354"/>
              <a:gd name="T98" fmla="*/ 12 w 12"/>
              <a:gd name="T99" fmla="*/ 1176 h 1354"/>
              <a:gd name="T100" fmla="*/ 12 w 12"/>
              <a:gd name="T101" fmla="*/ 1192 h 1354"/>
              <a:gd name="T102" fmla="*/ 0 w 12"/>
              <a:gd name="T103" fmla="*/ 1236 h 1354"/>
              <a:gd name="T104" fmla="*/ 12 w 12"/>
              <a:gd name="T105" fmla="*/ 1297 h 1354"/>
              <a:gd name="T106" fmla="*/ 0 w 12"/>
              <a:gd name="T107" fmla="*/ 1249 h 1354"/>
              <a:gd name="T108" fmla="*/ 12 w 12"/>
              <a:gd name="T109" fmla="*/ 1297 h 1354"/>
              <a:gd name="T110" fmla="*/ 12 w 12"/>
              <a:gd name="T111" fmla="*/ 1309 h 1354"/>
              <a:gd name="T112" fmla="*/ 0 w 12"/>
              <a:gd name="T113" fmla="*/ 1354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" h="1354">
                <a:moveTo>
                  <a:pt x="12" y="44"/>
                </a:moveTo>
                <a:lnTo>
                  <a:pt x="12" y="0"/>
                </a:lnTo>
                <a:lnTo>
                  <a:pt x="0" y="0"/>
                </a:lnTo>
                <a:lnTo>
                  <a:pt x="0" y="44"/>
                </a:lnTo>
                <a:lnTo>
                  <a:pt x="12" y="44"/>
                </a:lnTo>
                <a:close/>
                <a:moveTo>
                  <a:pt x="12" y="104"/>
                </a:moveTo>
                <a:lnTo>
                  <a:pt x="12" y="60"/>
                </a:lnTo>
                <a:lnTo>
                  <a:pt x="0" y="60"/>
                </a:lnTo>
                <a:lnTo>
                  <a:pt x="0" y="104"/>
                </a:lnTo>
                <a:lnTo>
                  <a:pt x="12" y="104"/>
                </a:lnTo>
                <a:close/>
                <a:moveTo>
                  <a:pt x="12" y="164"/>
                </a:moveTo>
                <a:lnTo>
                  <a:pt x="12" y="120"/>
                </a:lnTo>
                <a:lnTo>
                  <a:pt x="0" y="120"/>
                </a:lnTo>
                <a:lnTo>
                  <a:pt x="0" y="164"/>
                </a:lnTo>
                <a:lnTo>
                  <a:pt x="12" y="164"/>
                </a:lnTo>
                <a:close/>
                <a:moveTo>
                  <a:pt x="12" y="224"/>
                </a:moveTo>
                <a:lnTo>
                  <a:pt x="12" y="177"/>
                </a:lnTo>
                <a:lnTo>
                  <a:pt x="0" y="177"/>
                </a:lnTo>
                <a:lnTo>
                  <a:pt x="0" y="224"/>
                </a:lnTo>
                <a:lnTo>
                  <a:pt x="12" y="224"/>
                </a:lnTo>
                <a:close/>
                <a:moveTo>
                  <a:pt x="12" y="281"/>
                </a:moveTo>
                <a:lnTo>
                  <a:pt x="12" y="237"/>
                </a:lnTo>
                <a:lnTo>
                  <a:pt x="0" y="237"/>
                </a:lnTo>
                <a:lnTo>
                  <a:pt x="0" y="281"/>
                </a:lnTo>
                <a:lnTo>
                  <a:pt x="12" y="281"/>
                </a:lnTo>
                <a:close/>
                <a:moveTo>
                  <a:pt x="12" y="341"/>
                </a:moveTo>
                <a:lnTo>
                  <a:pt x="12" y="297"/>
                </a:lnTo>
                <a:lnTo>
                  <a:pt x="0" y="297"/>
                </a:lnTo>
                <a:lnTo>
                  <a:pt x="0" y="341"/>
                </a:lnTo>
                <a:lnTo>
                  <a:pt x="12" y="341"/>
                </a:lnTo>
                <a:close/>
                <a:moveTo>
                  <a:pt x="12" y="401"/>
                </a:moveTo>
                <a:lnTo>
                  <a:pt x="12" y="357"/>
                </a:lnTo>
                <a:lnTo>
                  <a:pt x="0" y="357"/>
                </a:lnTo>
                <a:lnTo>
                  <a:pt x="0" y="401"/>
                </a:lnTo>
                <a:lnTo>
                  <a:pt x="12" y="401"/>
                </a:lnTo>
                <a:close/>
                <a:moveTo>
                  <a:pt x="12" y="462"/>
                </a:moveTo>
                <a:lnTo>
                  <a:pt x="12" y="417"/>
                </a:lnTo>
                <a:lnTo>
                  <a:pt x="0" y="417"/>
                </a:lnTo>
                <a:lnTo>
                  <a:pt x="0" y="462"/>
                </a:lnTo>
                <a:lnTo>
                  <a:pt x="12" y="462"/>
                </a:lnTo>
                <a:close/>
                <a:moveTo>
                  <a:pt x="12" y="522"/>
                </a:moveTo>
                <a:lnTo>
                  <a:pt x="12" y="477"/>
                </a:lnTo>
                <a:lnTo>
                  <a:pt x="0" y="477"/>
                </a:lnTo>
                <a:lnTo>
                  <a:pt x="0" y="522"/>
                </a:lnTo>
                <a:lnTo>
                  <a:pt x="12" y="522"/>
                </a:lnTo>
                <a:close/>
                <a:moveTo>
                  <a:pt x="12" y="582"/>
                </a:moveTo>
                <a:lnTo>
                  <a:pt x="12" y="534"/>
                </a:lnTo>
                <a:lnTo>
                  <a:pt x="0" y="534"/>
                </a:lnTo>
                <a:lnTo>
                  <a:pt x="0" y="582"/>
                </a:lnTo>
                <a:lnTo>
                  <a:pt x="12" y="582"/>
                </a:lnTo>
                <a:close/>
                <a:moveTo>
                  <a:pt x="12" y="639"/>
                </a:moveTo>
                <a:lnTo>
                  <a:pt x="12" y="594"/>
                </a:lnTo>
                <a:lnTo>
                  <a:pt x="0" y="594"/>
                </a:lnTo>
                <a:lnTo>
                  <a:pt x="0" y="639"/>
                </a:lnTo>
                <a:lnTo>
                  <a:pt x="12" y="639"/>
                </a:lnTo>
                <a:close/>
                <a:moveTo>
                  <a:pt x="12" y="699"/>
                </a:moveTo>
                <a:lnTo>
                  <a:pt x="12" y="655"/>
                </a:lnTo>
                <a:lnTo>
                  <a:pt x="0" y="655"/>
                </a:lnTo>
                <a:lnTo>
                  <a:pt x="0" y="699"/>
                </a:lnTo>
                <a:lnTo>
                  <a:pt x="12" y="699"/>
                </a:lnTo>
                <a:close/>
                <a:moveTo>
                  <a:pt x="12" y="759"/>
                </a:moveTo>
                <a:lnTo>
                  <a:pt x="12" y="715"/>
                </a:lnTo>
                <a:lnTo>
                  <a:pt x="0" y="715"/>
                </a:lnTo>
                <a:lnTo>
                  <a:pt x="0" y="759"/>
                </a:lnTo>
                <a:lnTo>
                  <a:pt x="12" y="759"/>
                </a:lnTo>
                <a:close/>
                <a:moveTo>
                  <a:pt x="12" y="819"/>
                </a:moveTo>
                <a:lnTo>
                  <a:pt x="12" y="775"/>
                </a:lnTo>
                <a:lnTo>
                  <a:pt x="0" y="775"/>
                </a:lnTo>
                <a:lnTo>
                  <a:pt x="0" y="819"/>
                </a:lnTo>
                <a:lnTo>
                  <a:pt x="12" y="819"/>
                </a:lnTo>
                <a:close/>
                <a:moveTo>
                  <a:pt x="12" y="879"/>
                </a:moveTo>
                <a:lnTo>
                  <a:pt x="12" y="835"/>
                </a:lnTo>
                <a:lnTo>
                  <a:pt x="0" y="835"/>
                </a:lnTo>
                <a:lnTo>
                  <a:pt x="0" y="879"/>
                </a:lnTo>
                <a:lnTo>
                  <a:pt x="12" y="879"/>
                </a:lnTo>
                <a:close/>
                <a:moveTo>
                  <a:pt x="12" y="939"/>
                </a:moveTo>
                <a:lnTo>
                  <a:pt x="12" y="892"/>
                </a:lnTo>
                <a:lnTo>
                  <a:pt x="0" y="892"/>
                </a:lnTo>
                <a:lnTo>
                  <a:pt x="0" y="939"/>
                </a:lnTo>
                <a:lnTo>
                  <a:pt x="12" y="939"/>
                </a:lnTo>
                <a:close/>
                <a:moveTo>
                  <a:pt x="12" y="996"/>
                </a:moveTo>
                <a:lnTo>
                  <a:pt x="12" y="952"/>
                </a:lnTo>
                <a:lnTo>
                  <a:pt x="0" y="952"/>
                </a:lnTo>
                <a:lnTo>
                  <a:pt x="0" y="996"/>
                </a:lnTo>
                <a:lnTo>
                  <a:pt x="12" y="996"/>
                </a:lnTo>
                <a:close/>
                <a:moveTo>
                  <a:pt x="12" y="1056"/>
                </a:moveTo>
                <a:lnTo>
                  <a:pt x="12" y="1012"/>
                </a:lnTo>
                <a:lnTo>
                  <a:pt x="0" y="1012"/>
                </a:lnTo>
                <a:lnTo>
                  <a:pt x="0" y="1056"/>
                </a:lnTo>
                <a:lnTo>
                  <a:pt x="12" y="1056"/>
                </a:lnTo>
                <a:close/>
                <a:moveTo>
                  <a:pt x="12" y="1116"/>
                </a:moveTo>
                <a:lnTo>
                  <a:pt x="12" y="1072"/>
                </a:lnTo>
                <a:lnTo>
                  <a:pt x="0" y="1072"/>
                </a:lnTo>
                <a:lnTo>
                  <a:pt x="0" y="1116"/>
                </a:lnTo>
                <a:lnTo>
                  <a:pt x="12" y="1116"/>
                </a:lnTo>
                <a:close/>
                <a:moveTo>
                  <a:pt x="12" y="1176"/>
                </a:moveTo>
                <a:lnTo>
                  <a:pt x="12" y="1132"/>
                </a:lnTo>
                <a:lnTo>
                  <a:pt x="0" y="1132"/>
                </a:lnTo>
                <a:lnTo>
                  <a:pt x="0" y="1176"/>
                </a:lnTo>
                <a:lnTo>
                  <a:pt x="12" y="1176"/>
                </a:lnTo>
                <a:close/>
                <a:moveTo>
                  <a:pt x="12" y="1236"/>
                </a:moveTo>
                <a:lnTo>
                  <a:pt x="12" y="1192"/>
                </a:lnTo>
                <a:lnTo>
                  <a:pt x="0" y="1192"/>
                </a:lnTo>
                <a:lnTo>
                  <a:pt x="0" y="1236"/>
                </a:lnTo>
                <a:lnTo>
                  <a:pt x="12" y="1236"/>
                </a:lnTo>
                <a:close/>
                <a:moveTo>
                  <a:pt x="12" y="1297"/>
                </a:moveTo>
                <a:lnTo>
                  <a:pt x="12" y="1249"/>
                </a:lnTo>
                <a:lnTo>
                  <a:pt x="0" y="1249"/>
                </a:lnTo>
                <a:lnTo>
                  <a:pt x="0" y="1297"/>
                </a:lnTo>
                <a:lnTo>
                  <a:pt x="12" y="1297"/>
                </a:lnTo>
                <a:close/>
                <a:moveTo>
                  <a:pt x="12" y="1354"/>
                </a:moveTo>
                <a:lnTo>
                  <a:pt x="12" y="1309"/>
                </a:lnTo>
                <a:lnTo>
                  <a:pt x="0" y="1309"/>
                </a:lnTo>
                <a:lnTo>
                  <a:pt x="0" y="1354"/>
                </a:lnTo>
                <a:lnTo>
                  <a:pt x="12" y="1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128"/>
          <p:cNvSpPr>
            <a:spLocks noEditPoints="1"/>
          </p:cNvSpPr>
          <p:nvPr/>
        </p:nvSpPr>
        <p:spPr bwMode="auto">
          <a:xfrm>
            <a:off x="8308805" y="1746457"/>
            <a:ext cx="25400" cy="2079625"/>
          </a:xfrm>
          <a:custGeom>
            <a:avLst/>
            <a:gdLst>
              <a:gd name="T0" fmla="*/ 16 w 16"/>
              <a:gd name="T1" fmla="*/ 0 h 1310"/>
              <a:gd name="T2" fmla="*/ 0 w 16"/>
              <a:gd name="T3" fmla="*/ 0 h 1310"/>
              <a:gd name="T4" fmla="*/ 16 w 16"/>
              <a:gd name="T5" fmla="*/ 60 h 1310"/>
              <a:gd name="T6" fmla="*/ 0 w 16"/>
              <a:gd name="T7" fmla="*/ 16 h 1310"/>
              <a:gd name="T8" fmla="*/ 16 w 16"/>
              <a:gd name="T9" fmla="*/ 60 h 1310"/>
              <a:gd name="T10" fmla="*/ 16 w 16"/>
              <a:gd name="T11" fmla="*/ 76 h 1310"/>
              <a:gd name="T12" fmla="*/ 0 w 16"/>
              <a:gd name="T13" fmla="*/ 120 h 1310"/>
              <a:gd name="T14" fmla="*/ 16 w 16"/>
              <a:gd name="T15" fmla="*/ 180 h 1310"/>
              <a:gd name="T16" fmla="*/ 0 w 16"/>
              <a:gd name="T17" fmla="*/ 133 h 1310"/>
              <a:gd name="T18" fmla="*/ 16 w 16"/>
              <a:gd name="T19" fmla="*/ 180 h 1310"/>
              <a:gd name="T20" fmla="*/ 16 w 16"/>
              <a:gd name="T21" fmla="*/ 193 h 1310"/>
              <a:gd name="T22" fmla="*/ 0 w 16"/>
              <a:gd name="T23" fmla="*/ 237 h 1310"/>
              <a:gd name="T24" fmla="*/ 16 w 16"/>
              <a:gd name="T25" fmla="*/ 297 h 1310"/>
              <a:gd name="T26" fmla="*/ 0 w 16"/>
              <a:gd name="T27" fmla="*/ 253 h 1310"/>
              <a:gd name="T28" fmla="*/ 16 w 16"/>
              <a:gd name="T29" fmla="*/ 297 h 1310"/>
              <a:gd name="T30" fmla="*/ 16 w 16"/>
              <a:gd name="T31" fmla="*/ 313 h 1310"/>
              <a:gd name="T32" fmla="*/ 0 w 16"/>
              <a:gd name="T33" fmla="*/ 358 h 1310"/>
              <a:gd name="T34" fmla="*/ 16 w 16"/>
              <a:gd name="T35" fmla="*/ 418 h 1310"/>
              <a:gd name="T36" fmla="*/ 0 w 16"/>
              <a:gd name="T37" fmla="*/ 373 h 1310"/>
              <a:gd name="T38" fmla="*/ 16 w 16"/>
              <a:gd name="T39" fmla="*/ 418 h 1310"/>
              <a:gd name="T40" fmla="*/ 16 w 16"/>
              <a:gd name="T41" fmla="*/ 433 h 1310"/>
              <a:gd name="T42" fmla="*/ 0 w 16"/>
              <a:gd name="T43" fmla="*/ 478 h 1310"/>
              <a:gd name="T44" fmla="*/ 16 w 16"/>
              <a:gd name="T45" fmla="*/ 538 h 1310"/>
              <a:gd name="T46" fmla="*/ 0 w 16"/>
              <a:gd name="T47" fmla="*/ 490 h 1310"/>
              <a:gd name="T48" fmla="*/ 16 w 16"/>
              <a:gd name="T49" fmla="*/ 538 h 1310"/>
              <a:gd name="T50" fmla="*/ 16 w 16"/>
              <a:gd name="T51" fmla="*/ 550 h 1310"/>
              <a:gd name="T52" fmla="*/ 0 w 16"/>
              <a:gd name="T53" fmla="*/ 595 h 1310"/>
              <a:gd name="T54" fmla="*/ 16 w 16"/>
              <a:gd name="T55" fmla="*/ 655 h 1310"/>
              <a:gd name="T56" fmla="*/ 0 w 16"/>
              <a:gd name="T57" fmla="*/ 611 h 1310"/>
              <a:gd name="T58" fmla="*/ 16 w 16"/>
              <a:gd name="T59" fmla="*/ 655 h 1310"/>
              <a:gd name="T60" fmla="*/ 16 w 16"/>
              <a:gd name="T61" fmla="*/ 671 h 1310"/>
              <a:gd name="T62" fmla="*/ 0 w 16"/>
              <a:gd name="T63" fmla="*/ 715 h 1310"/>
              <a:gd name="T64" fmla="*/ 16 w 16"/>
              <a:gd name="T65" fmla="*/ 775 h 1310"/>
              <a:gd name="T66" fmla="*/ 0 w 16"/>
              <a:gd name="T67" fmla="*/ 731 h 1310"/>
              <a:gd name="T68" fmla="*/ 16 w 16"/>
              <a:gd name="T69" fmla="*/ 775 h 1310"/>
              <a:gd name="T70" fmla="*/ 16 w 16"/>
              <a:gd name="T71" fmla="*/ 791 h 1310"/>
              <a:gd name="T72" fmla="*/ 0 w 16"/>
              <a:gd name="T73" fmla="*/ 835 h 1310"/>
              <a:gd name="T74" fmla="*/ 16 w 16"/>
              <a:gd name="T75" fmla="*/ 895 h 1310"/>
              <a:gd name="T76" fmla="*/ 0 w 16"/>
              <a:gd name="T77" fmla="*/ 848 h 1310"/>
              <a:gd name="T78" fmla="*/ 16 w 16"/>
              <a:gd name="T79" fmla="*/ 895 h 1310"/>
              <a:gd name="T80" fmla="*/ 16 w 16"/>
              <a:gd name="T81" fmla="*/ 908 h 1310"/>
              <a:gd name="T82" fmla="*/ 0 w 16"/>
              <a:gd name="T83" fmla="*/ 952 h 1310"/>
              <a:gd name="T84" fmla="*/ 16 w 16"/>
              <a:gd name="T85" fmla="*/ 1012 h 1310"/>
              <a:gd name="T86" fmla="*/ 0 w 16"/>
              <a:gd name="T87" fmla="*/ 968 h 1310"/>
              <a:gd name="T88" fmla="*/ 16 w 16"/>
              <a:gd name="T89" fmla="*/ 1012 h 1310"/>
              <a:gd name="T90" fmla="*/ 16 w 16"/>
              <a:gd name="T91" fmla="*/ 1028 h 1310"/>
              <a:gd name="T92" fmla="*/ 0 w 16"/>
              <a:gd name="T93" fmla="*/ 1072 h 1310"/>
              <a:gd name="T94" fmla="*/ 16 w 16"/>
              <a:gd name="T95" fmla="*/ 1132 h 1310"/>
              <a:gd name="T96" fmla="*/ 0 w 16"/>
              <a:gd name="T97" fmla="*/ 1088 h 1310"/>
              <a:gd name="T98" fmla="*/ 16 w 16"/>
              <a:gd name="T99" fmla="*/ 1132 h 1310"/>
              <a:gd name="T100" fmla="*/ 16 w 16"/>
              <a:gd name="T101" fmla="*/ 1148 h 1310"/>
              <a:gd name="T102" fmla="*/ 0 w 16"/>
              <a:gd name="T103" fmla="*/ 1193 h 1310"/>
              <a:gd name="T104" fmla="*/ 16 w 16"/>
              <a:gd name="T105" fmla="*/ 1253 h 1310"/>
              <a:gd name="T106" fmla="*/ 0 w 16"/>
              <a:gd name="T107" fmla="*/ 1205 h 1310"/>
              <a:gd name="T108" fmla="*/ 16 w 16"/>
              <a:gd name="T109" fmla="*/ 1253 h 1310"/>
              <a:gd name="T110" fmla="*/ 16 w 16"/>
              <a:gd name="T111" fmla="*/ 1265 h 1310"/>
              <a:gd name="T112" fmla="*/ 0 w 16"/>
              <a:gd name="T113" fmla="*/ 1310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" h="1310">
                <a:moveTo>
                  <a:pt x="16" y="0"/>
                </a:moveTo>
                <a:lnTo>
                  <a:pt x="16" y="0"/>
                </a:lnTo>
                <a:lnTo>
                  <a:pt x="0" y="0"/>
                </a:lnTo>
                <a:lnTo>
                  <a:pt x="0" y="0"/>
                </a:lnTo>
                <a:lnTo>
                  <a:pt x="16" y="0"/>
                </a:lnTo>
                <a:close/>
                <a:moveTo>
                  <a:pt x="16" y="60"/>
                </a:moveTo>
                <a:lnTo>
                  <a:pt x="16" y="16"/>
                </a:lnTo>
                <a:lnTo>
                  <a:pt x="0" y="16"/>
                </a:lnTo>
                <a:lnTo>
                  <a:pt x="0" y="60"/>
                </a:lnTo>
                <a:lnTo>
                  <a:pt x="16" y="60"/>
                </a:lnTo>
                <a:close/>
                <a:moveTo>
                  <a:pt x="16" y="120"/>
                </a:moveTo>
                <a:lnTo>
                  <a:pt x="16" y="76"/>
                </a:lnTo>
                <a:lnTo>
                  <a:pt x="0" y="76"/>
                </a:lnTo>
                <a:lnTo>
                  <a:pt x="0" y="120"/>
                </a:lnTo>
                <a:lnTo>
                  <a:pt x="16" y="120"/>
                </a:lnTo>
                <a:close/>
                <a:moveTo>
                  <a:pt x="16" y="180"/>
                </a:moveTo>
                <a:lnTo>
                  <a:pt x="16" y="133"/>
                </a:lnTo>
                <a:lnTo>
                  <a:pt x="0" y="133"/>
                </a:lnTo>
                <a:lnTo>
                  <a:pt x="0" y="180"/>
                </a:lnTo>
                <a:lnTo>
                  <a:pt x="16" y="180"/>
                </a:lnTo>
                <a:close/>
                <a:moveTo>
                  <a:pt x="16" y="237"/>
                </a:moveTo>
                <a:lnTo>
                  <a:pt x="16" y="193"/>
                </a:lnTo>
                <a:lnTo>
                  <a:pt x="0" y="193"/>
                </a:lnTo>
                <a:lnTo>
                  <a:pt x="0" y="237"/>
                </a:lnTo>
                <a:lnTo>
                  <a:pt x="16" y="237"/>
                </a:lnTo>
                <a:close/>
                <a:moveTo>
                  <a:pt x="16" y="297"/>
                </a:moveTo>
                <a:lnTo>
                  <a:pt x="16" y="253"/>
                </a:lnTo>
                <a:lnTo>
                  <a:pt x="0" y="253"/>
                </a:lnTo>
                <a:lnTo>
                  <a:pt x="0" y="297"/>
                </a:lnTo>
                <a:lnTo>
                  <a:pt x="16" y="297"/>
                </a:lnTo>
                <a:close/>
                <a:moveTo>
                  <a:pt x="16" y="358"/>
                </a:moveTo>
                <a:lnTo>
                  <a:pt x="16" y="313"/>
                </a:lnTo>
                <a:lnTo>
                  <a:pt x="0" y="313"/>
                </a:lnTo>
                <a:lnTo>
                  <a:pt x="0" y="358"/>
                </a:lnTo>
                <a:lnTo>
                  <a:pt x="16" y="358"/>
                </a:lnTo>
                <a:close/>
                <a:moveTo>
                  <a:pt x="16" y="418"/>
                </a:moveTo>
                <a:lnTo>
                  <a:pt x="16" y="373"/>
                </a:lnTo>
                <a:lnTo>
                  <a:pt x="0" y="373"/>
                </a:lnTo>
                <a:lnTo>
                  <a:pt x="0" y="418"/>
                </a:lnTo>
                <a:lnTo>
                  <a:pt x="16" y="418"/>
                </a:lnTo>
                <a:close/>
                <a:moveTo>
                  <a:pt x="16" y="478"/>
                </a:moveTo>
                <a:lnTo>
                  <a:pt x="16" y="433"/>
                </a:lnTo>
                <a:lnTo>
                  <a:pt x="0" y="433"/>
                </a:lnTo>
                <a:lnTo>
                  <a:pt x="0" y="478"/>
                </a:lnTo>
                <a:lnTo>
                  <a:pt x="16" y="478"/>
                </a:lnTo>
                <a:close/>
                <a:moveTo>
                  <a:pt x="16" y="538"/>
                </a:moveTo>
                <a:lnTo>
                  <a:pt x="16" y="490"/>
                </a:lnTo>
                <a:lnTo>
                  <a:pt x="0" y="490"/>
                </a:lnTo>
                <a:lnTo>
                  <a:pt x="0" y="538"/>
                </a:lnTo>
                <a:lnTo>
                  <a:pt x="16" y="538"/>
                </a:lnTo>
                <a:close/>
                <a:moveTo>
                  <a:pt x="16" y="595"/>
                </a:moveTo>
                <a:lnTo>
                  <a:pt x="16" y="550"/>
                </a:lnTo>
                <a:lnTo>
                  <a:pt x="0" y="550"/>
                </a:lnTo>
                <a:lnTo>
                  <a:pt x="0" y="595"/>
                </a:lnTo>
                <a:lnTo>
                  <a:pt x="16" y="595"/>
                </a:lnTo>
                <a:close/>
                <a:moveTo>
                  <a:pt x="16" y="655"/>
                </a:moveTo>
                <a:lnTo>
                  <a:pt x="16" y="611"/>
                </a:lnTo>
                <a:lnTo>
                  <a:pt x="0" y="611"/>
                </a:lnTo>
                <a:lnTo>
                  <a:pt x="0" y="655"/>
                </a:lnTo>
                <a:lnTo>
                  <a:pt x="16" y="655"/>
                </a:lnTo>
                <a:close/>
                <a:moveTo>
                  <a:pt x="16" y="715"/>
                </a:moveTo>
                <a:lnTo>
                  <a:pt x="16" y="671"/>
                </a:lnTo>
                <a:lnTo>
                  <a:pt x="0" y="671"/>
                </a:lnTo>
                <a:lnTo>
                  <a:pt x="0" y="715"/>
                </a:lnTo>
                <a:lnTo>
                  <a:pt x="16" y="715"/>
                </a:lnTo>
                <a:close/>
                <a:moveTo>
                  <a:pt x="16" y="775"/>
                </a:moveTo>
                <a:lnTo>
                  <a:pt x="16" y="731"/>
                </a:lnTo>
                <a:lnTo>
                  <a:pt x="0" y="731"/>
                </a:lnTo>
                <a:lnTo>
                  <a:pt x="0" y="775"/>
                </a:lnTo>
                <a:lnTo>
                  <a:pt x="16" y="775"/>
                </a:lnTo>
                <a:close/>
                <a:moveTo>
                  <a:pt x="16" y="835"/>
                </a:moveTo>
                <a:lnTo>
                  <a:pt x="16" y="791"/>
                </a:lnTo>
                <a:lnTo>
                  <a:pt x="0" y="791"/>
                </a:lnTo>
                <a:lnTo>
                  <a:pt x="0" y="835"/>
                </a:lnTo>
                <a:lnTo>
                  <a:pt x="16" y="835"/>
                </a:lnTo>
                <a:close/>
                <a:moveTo>
                  <a:pt x="16" y="895"/>
                </a:moveTo>
                <a:lnTo>
                  <a:pt x="16" y="848"/>
                </a:lnTo>
                <a:lnTo>
                  <a:pt x="0" y="848"/>
                </a:lnTo>
                <a:lnTo>
                  <a:pt x="0" y="895"/>
                </a:lnTo>
                <a:lnTo>
                  <a:pt x="16" y="895"/>
                </a:lnTo>
                <a:close/>
                <a:moveTo>
                  <a:pt x="16" y="952"/>
                </a:moveTo>
                <a:lnTo>
                  <a:pt x="16" y="908"/>
                </a:lnTo>
                <a:lnTo>
                  <a:pt x="0" y="908"/>
                </a:lnTo>
                <a:lnTo>
                  <a:pt x="0" y="952"/>
                </a:lnTo>
                <a:lnTo>
                  <a:pt x="16" y="952"/>
                </a:lnTo>
                <a:close/>
                <a:moveTo>
                  <a:pt x="16" y="1012"/>
                </a:moveTo>
                <a:lnTo>
                  <a:pt x="16" y="968"/>
                </a:lnTo>
                <a:lnTo>
                  <a:pt x="0" y="968"/>
                </a:lnTo>
                <a:lnTo>
                  <a:pt x="0" y="1012"/>
                </a:lnTo>
                <a:lnTo>
                  <a:pt x="16" y="1012"/>
                </a:lnTo>
                <a:close/>
                <a:moveTo>
                  <a:pt x="16" y="1072"/>
                </a:moveTo>
                <a:lnTo>
                  <a:pt x="16" y="1028"/>
                </a:lnTo>
                <a:lnTo>
                  <a:pt x="0" y="1028"/>
                </a:lnTo>
                <a:lnTo>
                  <a:pt x="0" y="1072"/>
                </a:lnTo>
                <a:lnTo>
                  <a:pt x="16" y="1072"/>
                </a:lnTo>
                <a:close/>
                <a:moveTo>
                  <a:pt x="16" y="1132"/>
                </a:moveTo>
                <a:lnTo>
                  <a:pt x="16" y="1088"/>
                </a:lnTo>
                <a:lnTo>
                  <a:pt x="0" y="1088"/>
                </a:lnTo>
                <a:lnTo>
                  <a:pt x="0" y="1132"/>
                </a:lnTo>
                <a:lnTo>
                  <a:pt x="16" y="1132"/>
                </a:lnTo>
                <a:close/>
                <a:moveTo>
                  <a:pt x="16" y="1193"/>
                </a:moveTo>
                <a:lnTo>
                  <a:pt x="16" y="1148"/>
                </a:lnTo>
                <a:lnTo>
                  <a:pt x="0" y="1148"/>
                </a:lnTo>
                <a:lnTo>
                  <a:pt x="0" y="1193"/>
                </a:lnTo>
                <a:lnTo>
                  <a:pt x="16" y="1193"/>
                </a:lnTo>
                <a:close/>
                <a:moveTo>
                  <a:pt x="16" y="1253"/>
                </a:moveTo>
                <a:lnTo>
                  <a:pt x="16" y="1205"/>
                </a:lnTo>
                <a:lnTo>
                  <a:pt x="0" y="1205"/>
                </a:lnTo>
                <a:lnTo>
                  <a:pt x="0" y="1253"/>
                </a:lnTo>
                <a:lnTo>
                  <a:pt x="16" y="1253"/>
                </a:lnTo>
                <a:close/>
                <a:moveTo>
                  <a:pt x="16" y="1310"/>
                </a:moveTo>
                <a:lnTo>
                  <a:pt x="16" y="1265"/>
                </a:lnTo>
                <a:lnTo>
                  <a:pt x="0" y="1265"/>
                </a:lnTo>
                <a:lnTo>
                  <a:pt x="0" y="1310"/>
                </a:lnTo>
                <a:lnTo>
                  <a:pt x="16" y="13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129"/>
          <p:cNvSpPr>
            <a:spLocks noEditPoints="1"/>
          </p:cNvSpPr>
          <p:nvPr/>
        </p:nvSpPr>
        <p:spPr bwMode="auto">
          <a:xfrm>
            <a:off x="7540774" y="2176669"/>
            <a:ext cx="45719" cy="1990726"/>
          </a:xfrm>
          <a:custGeom>
            <a:avLst/>
            <a:gdLst>
              <a:gd name="T0" fmla="*/ 0 w 15"/>
              <a:gd name="T1" fmla="*/ 0 h 1525"/>
              <a:gd name="T2" fmla="*/ 15 w 15"/>
              <a:gd name="T3" fmla="*/ 95 h 1525"/>
              <a:gd name="T4" fmla="*/ 0 w 15"/>
              <a:gd name="T5" fmla="*/ 95 h 1525"/>
              <a:gd name="T6" fmla="*/ 15 w 15"/>
              <a:gd name="T7" fmla="*/ 111 h 1525"/>
              <a:gd name="T8" fmla="*/ 15 w 15"/>
              <a:gd name="T9" fmla="*/ 155 h 1525"/>
              <a:gd name="T10" fmla="*/ 0 w 15"/>
              <a:gd name="T11" fmla="*/ 171 h 1525"/>
              <a:gd name="T12" fmla="*/ 15 w 15"/>
              <a:gd name="T13" fmla="*/ 272 h 1525"/>
              <a:gd name="T14" fmla="*/ 0 w 15"/>
              <a:gd name="T15" fmla="*/ 272 h 1525"/>
              <a:gd name="T16" fmla="*/ 15 w 15"/>
              <a:gd name="T17" fmla="*/ 288 h 1525"/>
              <a:gd name="T18" fmla="*/ 15 w 15"/>
              <a:gd name="T19" fmla="*/ 332 h 1525"/>
              <a:gd name="T20" fmla="*/ 0 w 15"/>
              <a:gd name="T21" fmla="*/ 348 h 1525"/>
              <a:gd name="T22" fmla="*/ 15 w 15"/>
              <a:gd name="T23" fmla="*/ 452 h 1525"/>
              <a:gd name="T24" fmla="*/ 0 w 15"/>
              <a:gd name="T25" fmla="*/ 452 h 1525"/>
              <a:gd name="T26" fmla="*/ 15 w 15"/>
              <a:gd name="T27" fmla="*/ 468 h 1525"/>
              <a:gd name="T28" fmla="*/ 15 w 15"/>
              <a:gd name="T29" fmla="*/ 513 h 1525"/>
              <a:gd name="T30" fmla="*/ 0 w 15"/>
              <a:gd name="T31" fmla="*/ 528 h 1525"/>
              <a:gd name="T32" fmla="*/ 15 w 15"/>
              <a:gd name="T33" fmla="*/ 630 h 1525"/>
              <a:gd name="T34" fmla="*/ 0 w 15"/>
              <a:gd name="T35" fmla="*/ 630 h 1525"/>
              <a:gd name="T36" fmla="*/ 15 w 15"/>
              <a:gd name="T37" fmla="*/ 645 h 1525"/>
              <a:gd name="T38" fmla="*/ 15 w 15"/>
              <a:gd name="T39" fmla="*/ 690 h 1525"/>
              <a:gd name="T40" fmla="*/ 0 w 15"/>
              <a:gd name="T41" fmla="*/ 705 h 1525"/>
              <a:gd name="T42" fmla="*/ 15 w 15"/>
              <a:gd name="T43" fmla="*/ 810 h 1525"/>
              <a:gd name="T44" fmla="*/ 0 w 15"/>
              <a:gd name="T45" fmla="*/ 810 h 1525"/>
              <a:gd name="T46" fmla="*/ 15 w 15"/>
              <a:gd name="T47" fmla="*/ 826 h 1525"/>
              <a:gd name="T48" fmla="*/ 15 w 15"/>
              <a:gd name="T49" fmla="*/ 870 h 1525"/>
              <a:gd name="T50" fmla="*/ 0 w 15"/>
              <a:gd name="T51" fmla="*/ 886 h 1525"/>
              <a:gd name="T52" fmla="*/ 15 w 15"/>
              <a:gd name="T53" fmla="*/ 987 h 1525"/>
              <a:gd name="T54" fmla="*/ 0 w 15"/>
              <a:gd name="T55" fmla="*/ 987 h 1525"/>
              <a:gd name="T56" fmla="*/ 15 w 15"/>
              <a:gd name="T57" fmla="*/ 1003 h 1525"/>
              <a:gd name="T58" fmla="*/ 15 w 15"/>
              <a:gd name="T59" fmla="*/ 1047 h 1525"/>
              <a:gd name="T60" fmla="*/ 0 w 15"/>
              <a:gd name="T61" fmla="*/ 1063 h 1525"/>
              <a:gd name="T62" fmla="*/ 15 w 15"/>
              <a:gd name="T63" fmla="*/ 1167 h 1525"/>
              <a:gd name="T64" fmla="*/ 0 w 15"/>
              <a:gd name="T65" fmla="*/ 1167 h 1525"/>
              <a:gd name="T66" fmla="*/ 15 w 15"/>
              <a:gd name="T67" fmla="*/ 1183 h 1525"/>
              <a:gd name="T68" fmla="*/ 15 w 15"/>
              <a:gd name="T69" fmla="*/ 1227 h 1525"/>
              <a:gd name="T70" fmla="*/ 0 w 15"/>
              <a:gd name="T71" fmla="*/ 1243 h 1525"/>
              <a:gd name="T72" fmla="*/ 15 w 15"/>
              <a:gd name="T73" fmla="*/ 1344 h 1525"/>
              <a:gd name="T74" fmla="*/ 0 w 15"/>
              <a:gd name="T75" fmla="*/ 1344 h 1525"/>
              <a:gd name="T76" fmla="*/ 15 w 15"/>
              <a:gd name="T77" fmla="*/ 1360 h 1525"/>
              <a:gd name="T78" fmla="*/ 15 w 15"/>
              <a:gd name="T79" fmla="*/ 1404 h 1525"/>
              <a:gd name="T80" fmla="*/ 0 w 15"/>
              <a:gd name="T81" fmla="*/ 1420 h 1525"/>
              <a:gd name="T82" fmla="*/ 15 w 15"/>
              <a:gd name="T83" fmla="*/ 1525 h 1525"/>
              <a:gd name="T84" fmla="*/ 0 w 15"/>
              <a:gd name="T85" fmla="*/ 1525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" h="1525">
                <a:moveTo>
                  <a:pt x="15" y="35"/>
                </a:moveTo>
                <a:lnTo>
                  <a:pt x="15" y="0"/>
                </a:lnTo>
                <a:lnTo>
                  <a:pt x="0" y="0"/>
                </a:lnTo>
                <a:lnTo>
                  <a:pt x="0" y="35"/>
                </a:lnTo>
                <a:lnTo>
                  <a:pt x="15" y="35"/>
                </a:lnTo>
                <a:close/>
                <a:moveTo>
                  <a:pt x="15" y="95"/>
                </a:moveTo>
                <a:lnTo>
                  <a:pt x="15" y="51"/>
                </a:lnTo>
                <a:lnTo>
                  <a:pt x="0" y="51"/>
                </a:lnTo>
                <a:lnTo>
                  <a:pt x="0" y="95"/>
                </a:lnTo>
                <a:lnTo>
                  <a:pt x="15" y="95"/>
                </a:lnTo>
                <a:close/>
                <a:moveTo>
                  <a:pt x="15" y="155"/>
                </a:moveTo>
                <a:lnTo>
                  <a:pt x="15" y="111"/>
                </a:lnTo>
                <a:lnTo>
                  <a:pt x="0" y="111"/>
                </a:lnTo>
                <a:lnTo>
                  <a:pt x="0" y="155"/>
                </a:lnTo>
                <a:lnTo>
                  <a:pt x="15" y="155"/>
                </a:lnTo>
                <a:close/>
                <a:moveTo>
                  <a:pt x="15" y="215"/>
                </a:moveTo>
                <a:lnTo>
                  <a:pt x="15" y="171"/>
                </a:lnTo>
                <a:lnTo>
                  <a:pt x="0" y="171"/>
                </a:lnTo>
                <a:lnTo>
                  <a:pt x="0" y="215"/>
                </a:lnTo>
                <a:lnTo>
                  <a:pt x="15" y="215"/>
                </a:lnTo>
                <a:close/>
                <a:moveTo>
                  <a:pt x="15" y="272"/>
                </a:moveTo>
                <a:lnTo>
                  <a:pt x="15" y="228"/>
                </a:lnTo>
                <a:lnTo>
                  <a:pt x="0" y="228"/>
                </a:lnTo>
                <a:lnTo>
                  <a:pt x="0" y="272"/>
                </a:lnTo>
                <a:lnTo>
                  <a:pt x="15" y="272"/>
                </a:lnTo>
                <a:close/>
                <a:moveTo>
                  <a:pt x="15" y="332"/>
                </a:moveTo>
                <a:lnTo>
                  <a:pt x="15" y="288"/>
                </a:lnTo>
                <a:lnTo>
                  <a:pt x="0" y="288"/>
                </a:lnTo>
                <a:lnTo>
                  <a:pt x="0" y="332"/>
                </a:lnTo>
                <a:lnTo>
                  <a:pt x="15" y="332"/>
                </a:lnTo>
                <a:close/>
                <a:moveTo>
                  <a:pt x="15" y="392"/>
                </a:moveTo>
                <a:lnTo>
                  <a:pt x="15" y="348"/>
                </a:lnTo>
                <a:lnTo>
                  <a:pt x="0" y="348"/>
                </a:lnTo>
                <a:lnTo>
                  <a:pt x="0" y="392"/>
                </a:lnTo>
                <a:lnTo>
                  <a:pt x="15" y="392"/>
                </a:lnTo>
                <a:close/>
                <a:moveTo>
                  <a:pt x="15" y="452"/>
                </a:moveTo>
                <a:lnTo>
                  <a:pt x="15" y="408"/>
                </a:lnTo>
                <a:lnTo>
                  <a:pt x="0" y="408"/>
                </a:lnTo>
                <a:lnTo>
                  <a:pt x="0" y="452"/>
                </a:lnTo>
                <a:lnTo>
                  <a:pt x="15" y="452"/>
                </a:lnTo>
                <a:close/>
                <a:moveTo>
                  <a:pt x="15" y="513"/>
                </a:moveTo>
                <a:lnTo>
                  <a:pt x="15" y="468"/>
                </a:lnTo>
                <a:lnTo>
                  <a:pt x="0" y="468"/>
                </a:lnTo>
                <a:lnTo>
                  <a:pt x="0" y="513"/>
                </a:lnTo>
                <a:lnTo>
                  <a:pt x="15" y="513"/>
                </a:lnTo>
                <a:close/>
                <a:moveTo>
                  <a:pt x="15" y="573"/>
                </a:moveTo>
                <a:lnTo>
                  <a:pt x="15" y="528"/>
                </a:lnTo>
                <a:lnTo>
                  <a:pt x="0" y="528"/>
                </a:lnTo>
                <a:lnTo>
                  <a:pt x="0" y="573"/>
                </a:lnTo>
                <a:lnTo>
                  <a:pt x="15" y="573"/>
                </a:lnTo>
                <a:close/>
                <a:moveTo>
                  <a:pt x="15" y="630"/>
                </a:moveTo>
                <a:lnTo>
                  <a:pt x="15" y="585"/>
                </a:lnTo>
                <a:lnTo>
                  <a:pt x="0" y="585"/>
                </a:lnTo>
                <a:lnTo>
                  <a:pt x="0" y="630"/>
                </a:lnTo>
                <a:lnTo>
                  <a:pt x="15" y="630"/>
                </a:lnTo>
                <a:close/>
                <a:moveTo>
                  <a:pt x="15" y="690"/>
                </a:moveTo>
                <a:lnTo>
                  <a:pt x="15" y="645"/>
                </a:lnTo>
                <a:lnTo>
                  <a:pt x="0" y="645"/>
                </a:lnTo>
                <a:lnTo>
                  <a:pt x="0" y="690"/>
                </a:lnTo>
                <a:lnTo>
                  <a:pt x="15" y="690"/>
                </a:lnTo>
                <a:close/>
                <a:moveTo>
                  <a:pt x="15" y="750"/>
                </a:moveTo>
                <a:lnTo>
                  <a:pt x="15" y="705"/>
                </a:lnTo>
                <a:lnTo>
                  <a:pt x="0" y="705"/>
                </a:lnTo>
                <a:lnTo>
                  <a:pt x="0" y="750"/>
                </a:lnTo>
                <a:lnTo>
                  <a:pt x="15" y="750"/>
                </a:lnTo>
                <a:close/>
                <a:moveTo>
                  <a:pt x="15" y="810"/>
                </a:moveTo>
                <a:lnTo>
                  <a:pt x="15" y="766"/>
                </a:lnTo>
                <a:lnTo>
                  <a:pt x="0" y="766"/>
                </a:lnTo>
                <a:lnTo>
                  <a:pt x="0" y="810"/>
                </a:lnTo>
                <a:lnTo>
                  <a:pt x="15" y="810"/>
                </a:lnTo>
                <a:close/>
                <a:moveTo>
                  <a:pt x="15" y="870"/>
                </a:moveTo>
                <a:lnTo>
                  <a:pt x="15" y="826"/>
                </a:lnTo>
                <a:lnTo>
                  <a:pt x="0" y="826"/>
                </a:lnTo>
                <a:lnTo>
                  <a:pt x="0" y="870"/>
                </a:lnTo>
                <a:lnTo>
                  <a:pt x="15" y="870"/>
                </a:lnTo>
                <a:close/>
                <a:moveTo>
                  <a:pt x="15" y="930"/>
                </a:moveTo>
                <a:lnTo>
                  <a:pt x="15" y="886"/>
                </a:lnTo>
                <a:lnTo>
                  <a:pt x="0" y="886"/>
                </a:lnTo>
                <a:lnTo>
                  <a:pt x="0" y="930"/>
                </a:lnTo>
                <a:lnTo>
                  <a:pt x="15" y="930"/>
                </a:lnTo>
                <a:close/>
                <a:moveTo>
                  <a:pt x="15" y="987"/>
                </a:moveTo>
                <a:lnTo>
                  <a:pt x="15" y="943"/>
                </a:lnTo>
                <a:lnTo>
                  <a:pt x="0" y="943"/>
                </a:lnTo>
                <a:lnTo>
                  <a:pt x="0" y="987"/>
                </a:lnTo>
                <a:lnTo>
                  <a:pt x="15" y="987"/>
                </a:lnTo>
                <a:close/>
                <a:moveTo>
                  <a:pt x="15" y="1047"/>
                </a:moveTo>
                <a:lnTo>
                  <a:pt x="15" y="1003"/>
                </a:lnTo>
                <a:lnTo>
                  <a:pt x="0" y="1003"/>
                </a:lnTo>
                <a:lnTo>
                  <a:pt x="0" y="1047"/>
                </a:lnTo>
                <a:lnTo>
                  <a:pt x="15" y="1047"/>
                </a:lnTo>
                <a:close/>
                <a:moveTo>
                  <a:pt x="15" y="1107"/>
                </a:moveTo>
                <a:lnTo>
                  <a:pt x="15" y="1063"/>
                </a:lnTo>
                <a:lnTo>
                  <a:pt x="0" y="1063"/>
                </a:lnTo>
                <a:lnTo>
                  <a:pt x="0" y="1107"/>
                </a:lnTo>
                <a:lnTo>
                  <a:pt x="15" y="1107"/>
                </a:lnTo>
                <a:close/>
                <a:moveTo>
                  <a:pt x="15" y="1167"/>
                </a:moveTo>
                <a:lnTo>
                  <a:pt x="15" y="1123"/>
                </a:lnTo>
                <a:lnTo>
                  <a:pt x="0" y="1123"/>
                </a:lnTo>
                <a:lnTo>
                  <a:pt x="0" y="1167"/>
                </a:lnTo>
                <a:lnTo>
                  <a:pt x="15" y="1167"/>
                </a:lnTo>
                <a:close/>
                <a:moveTo>
                  <a:pt x="15" y="1227"/>
                </a:moveTo>
                <a:lnTo>
                  <a:pt x="15" y="1183"/>
                </a:lnTo>
                <a:lnTo>
                  <a:pt x="0" y="1183"/>
                </a:lnTo>
                <a:lnTo>
                  <a:pt x="0" y="1227"/>
                </a:lnTo>
                <a:lnTo>
                  <a:pt x="15" y="1227"/>
                </a:lnTo>
                <a:close/>
                <a:moveTo>
                  <a:pt x="15" y="1287"/>
                </a:moveTo>
                <a:lnTo>
                  <a:pt x="15" y="1243"/>
                </a:lnTo>
                <a:lnTo>
                  <a:pt x="0" y="1243"/>
                </a:lnTo>
                <a:lnTo>
                  <a:pt x="0" y="1287"/>
                </a:lnTo>
                <a:lnTo>
                  <a:pt x="15" y="1287"/>
                </a:lnTo>
                <a:close/>
                <a:moveTo>
                  <a:pt x="15" y="1344"/>
                </a:moveTo>
                <a:lnTo>
                  <a:pt x="15" y="1300"/>
                </a:lnTo>
                <a:lnTo>
                  <a:pt x="0" y="1300"/>
                </a:lnTo>
                <a:lnTo>
                  <a:pt x="0" y="1344"/>
                </a:lnTo>
                <a:lnTo>
                  <a:pt x="15" y="1344"/>
                </a:lnTo>
                <a:close/>
                <a:moveTo>
                  <a:pt x="15" y="1404"/>
                </a:moveTo>
                <a:lnTo>
                  <a:pt x="15" y="1360"/>
                </a:lnTo>
                <a:lnTo>
                  <a:pt x="0" y="1360"/>
                </a:lnTo>
                <a:lnTo>
                  <a:pt x="0" y="1404"/>
                </a:lnTo>
                <a:lnTo>
                  <a:pt x="15" y="1404"/>
                </a:lnTo>
                <a:close/>
                <a:moveTo>
                  <a:pt x="15" y="1465"/>
                </a:moveTo>
                <a:lnTo>
                  <a:pt x="15" y="1420"/>
                </a:lnTo>
                <a:lnTo>
                  <a:pt x="0" y="1420"/>
                </a:lnTo>
                <a:lnTo>
                  <a:pt x="0" y="1465"/>
                </a:lnTo>
                <a:lnTo>
                  <a:pt x="15" y="1465"/>
                </a:lnTo>
                <a:close/>
                <a:moveTo>
                  <a:pt x="15" y="1525"/>
                </a:moveTo>
                <a:lnTo>
                  <a:pt x="15" y="1480"/>
                </a:lnTo>
                <a:lnTo>
                  <a:pt x="0" y="1480"/>
                </a:lnTo>
                <a:lnTo>
                  <a:pt x="0" y="1525"/>
                </a:lnTo>
                <a:lnTo>
                  <a:pt x="15" y="1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62" name="图片 161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8080998" y="1280677"/>
            <a:ext cx="506414" cy="544361"/>
          </a:xfrm>
          <a:prstGeom prst="rect">
            <a:avLst/>
          </a:prstGeom>
        </p:spPr>
      </p:pic>
      <p:pic>
        <p:nvPicPr>
          <p:cNvPr id="163" name="图片 162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7296668" y="1701151"/>
            <a:ext cx="506414" cy="544361"/>
          </a:xfrm>
          <a:prstGeom prst="rect">
            <a:avLst/>
          </a:prstGeom>
        </p:spPr>
      </p:pic>
      <p:pic>
        <p:nvPicPr>
          <p:cNvPr id="164" name="图片 163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6195152" y="1278450"/>
            <a:ext cx="506414" cy="544361"/>
          </a:xfrm>
          <a:prstGeom prst="rect">
            <a:avLst/>
          </a:prstGeom>
        </p:spPr>
      </p:pic>
      <p:pic>
        <p:nvPicPr>
          <p:cNvPr id="165" name="图片 164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5410822" y="1691049"/>
            <a:ext cx="506414" cy="544361"/>
          </a:xfrm>
          <a:prstGeom prst="rect">
            <a:avLst/>
          </a:prstGeom>
        </p:spPr>
      </p:pic>
      <p:pic>
        <p:nvPicPr>
          <p:cNvPr id="166" name="图片 165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4317829" y="1263857"/>
            <a:ext cx="506414" cy="544361"/>
          </a:xfrm>
          <a:prstGeom prst="rect">
            <a:avLst/>
          </a:prstGeom>
        </p:spPr>
      </p:pic>
      <p:pic>
        <p:nvPicPr>
          <p:cNvPr id="167" name="图片 166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3643141" y="1093951"/>
            <a:ext cx="506414" cy="54436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2969247" y="1416893"/>
            <a:ext cx="506414" cy="544361"/>
          </a:xfrm>
          <a:prstGeom prst="rect">
            <a:avLst/>
          </a:prstGeom>
        </p:spPr>
      </p:pic>
      <p:sp>
        <p:nvSpPr>
          <p:cNvPr id="169" name="矩形 168"/>
          <p:cNvSpPr/>
          <p:nvPr/>
        </p:nvSpPr>
        <p:spPr>
          <a:xfrm>
            <a:off x="9946496" y="197602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70" name="矩形 169"/>
          <p:cNvSpPr/>
          <p:nvPr/>
        </p:nvSpPr>
        <p:spPr>
          <a:xfrm>
            <a:off x="9898211" y="236654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79012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69" grpId="0"/>
      <p:bldP spid="1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箭头: 环形 3"/>
          <p:cNvSpPr/>
          <p:nvPr/>
        </p:nvSpPr>
        <p:spPr>
          <a:xfrm>
            <a:off x="2499560" y="1100299"/>
            <a:ext cx="2390491" cy="2390854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形状 5"/>
          <p:cNvSpPr/>
          <p:nvPr/>
        </p:nvSpPr>
        <p:spPr>
          <a:xfrm>
            <a:off x="1835610" y="2474022"/>
            <a:ext cx="2390491" cy="2390854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2669701" y="4012135"/>
            <a:ext cx="2053802" cy="2054624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组合 10"/>
          <p:cNvGrpSpPr/>
          <p:nvPr/>
        </p:nvGrpSpPr>
        <p:grpSpPr>
          <a:xfrm>
            <a:off x="3557540" y="1703429"/>
            <a:ext cx="611508" cy="1081230"/>
            <a:chOff x="4228800" y="2378124"/>
            <a:chExt cx="812400" cy="143643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4228800" y="2378124"/>
              <a:ext cx="812400" cy="6858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biLevel thresh="25000"/>
            </a:blip>
            <a:stretch>
              <a:fillRect/>
            </a:stretch>
          </p:blipFill>
          <p:spPr>
            <a:xfrm>
              <a:off x="4412899" y="3077958"/>
              <a:ext cx="545831" cy="736600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2766675" y="3372729"/>
            <a:ext cx="528359" cy="479577"/>
            <a:chOff x="6443685" y="2568360"/>
            <a:chExt cx="301038" cy="273244"/>
          </a:xfrm>
        </p:grpSpPr>
        <p:sp>
          <p:nvSpPr>
            <p:cNvPr id="15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264"/>
          <a:stretch/>
        </p:blipFill>
        <p:spPr>
          <a:xfrm>
            <a:off x="3385348" y="4646870"/>
            <a:ext cx="730421" cy="785153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493179" y="1703429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93178" y="3258740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93178" y="4908687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645947" y="1961536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22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45947" y="3497900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27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645947" y="5147847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31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42624" y="468846"/>
            <a:ext cx="506752" cy="506752"/>
            <a:chOff x="3717235" y="5549890"/>
            <a:chExt cx="506752" cy="506752"/>
          </a:xfrm>
        </p:grpSpPr>
        <p:sp>
          <p:nvSpPr>
            <p:cNvPr id="35" name="椭圆 34"/>
            <p:cNvSpPr/>
            <p:nvPr/>
          </p:nvSpPr>
          <p:spPr>
            <a:xfrm>
              <a:off x="3717235" y="554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3797393" y="5620250"/>
              <a:ext cx="350838" cy="352425"/>
            </a:xfrm>
            <a:custGeom>
              <a:avLst/>
              <a:gdLst>
                <a:gd name="T0" fmla="*/ 0 w 221"/>
                <a:gd name="T1" fmla="*/ 111 h 221"/>
                <a:gd name="T2" fmla="*/ 221 w 221"/>
                <a:gd name="T3" fmla="*/ 111 h 221"/>
                <a:gd name="T4" fmla="*/ 156 w 221"/>
                <a:gd name="T5" fmla="*/ 103 h 221"/>
                <a:gd name="T6" fmla="*/ 115 w 221"/>
                <a:gd name="T7" fmla="*/ 109 h 221"/>
                <a:gd name="T8" fmla="*/ 148 w 221"/>
                <a:gd name="T9" fmla="*/ 70 h 221"/>
                <a:gd name="T10" fmla="*/ 74 w 221"/>
                <a:gd name="T11" fmla="*/ 70 h 221"/>
                <a:gd name="T12" fmla="*/ 105 w 221"/>
                <a:gd name="T13" fmla="*/ 109 h 221"/>
                <a:gd name="T14" fmla="*/ 65 w 221"/>
                <a:gd name="T15" fmla="*/ 103 h 221"/>
                <a:gd name="T16" fmla="*/ 105 w 221"/>
                <a:gd name="T17" fmla="*/ 63 h 221"/>
                <a:gd name="T18" fmla="*/ 105 w 221"/>
                <a:gd name="T19" fmla="*/ 25 h 221"/>
                <a:gd name="T20" fmla="*/ 105 w 221"/>
                <a:gd name="T21" fmla="*/ 119 h 221"/>
                <a:gd name="T22" fmla="*/ 75 w 221"/>
                <a:gd name="T23" fmla="*/ 155 h 221"/>
                <a:gd name="T24" fmla="*/ 105 w 221"/>
                <a:gd name="T25" fmla="*/ 119 h 221"/>
                <a:gd name="T26" fmla="*/ 105 w 221"/>
                <a:gd name="T27" fmla="*/ 200 h 221"/>
                <a:gd name="T28" fmla="*/ 105 w 221"/>
                <a:gd name="T29" fmla="*/ 162 h 221"/>
                <a:gd name="T30" fmla="*/ 142 w 221"/>
                <a:gd name="T31" fmla="*/ 166 h 221"/>
                <a:gd name="T32" fmla="*/ 115 w 221"/>
                <a:gd name="T33" fmla="*/ 162 h 221"/>
                <a:gd name="T34" fmla="*/ 115 w 221"/>
                <a:gd name="T35" fmla="*/ 119 h 221"/>
                <a:gd name="T36" fmla="*/ 147 w 221"/>
                <a:gd name="T37" fmla="*/ 154 h 221"/>
                <a:gd name="T38" fmla="*/ 115 w 221"/>
                <a:gd name="T39" fmla="*/ 63 h 221"/>
                <a:gd name="T40" fmla="*/ 142 w 221"/>
                <a:gd name="T41" fmla="*/ 59 h 221"/>
                <a:gd name="T42" fmla="*/ 67 w 221"/>
                <a:gd name="T43" fmla="*/ 55 h 221"/>
                <a:gd name="T44" fmla="*/ 93 w 221"/>
                <a:gd name="T45" fmla="*/ 19 h 221"/>
                <a:gd name="T46" fmla="*/ 62 w 221"/>
                <a:gd name="T47" fmla="*/ 66 h 221"/>
                <a:gd name="T48" fmla="*/ 53 w 221"/>
                <a:gd name="T49" fmla="*/ 109 h 221"/>
                <a:gd name="T50" fmla="*/ 37 w 221"/>
                <a:gd name="T51" fmla="*/ 53 h 221"/>
                <a:gd name="T52" fmla="*/ 53 w 221"/>
                <a:gd name="T53" fmla="*/ 119 h 221"/>
                <a:gd name="T54" fmla="*/ 39 w 221"/>
                <a:gd name="T55" fmla="*/ 171 h 221"/>
                <a:gd name="T56" fmla="*/ 53 w 221"/>
                <a:gd name="T57" fmla="*/ 119 h 221"/>
                <a:gd name="T58" fmla="*/ 90 w 221"/>
                <a:gd name="T59" fmla="*/ 202 h 221"/>
                <a:gd name="T60" fmla="*/ 68 w 221"/>
                <a:gd name="T61" fmla="*/ 170 h 221"/>
                <a:gd name="T62" fmla="*/ 174 w 221"/>
                <a:gd name="T63" fmla="*/ 179 h 221"/>
                <a:gd name="T64" fmla="*/ 154 w 221"/>
                <a:gd name="T65" fmla="*/ 169 h 221"/>
                <a:gd name="T66" fmla="*/ 169 w 221"/>
                <a:gd name="T67" fmla="*/ 119 h 221"/>
                <a:gd name="T68" fmla="*/ 183 w 221"/>
                <a:gd name="T69" fmla="*/ 169 h 221"/>
                <a:gd name="T70" fmla="*/ 169 w 221"/>
                <a:gd name="T71" fmla="*/ 109 h 221"/>
                <a:gd name="T72" fmla="*/ 160 w 221"/>
                <a:gd name="T73" fmla="*/ 67 h 221"/>
                <a:gd name="T74" fmla="*/ 204 w 221"/>
                <a:gd name="T75" fmla="*/ 109 h 221"/>
                <a:gd name="T76" fmla="*/ 177 w 221"/>
                <a:gd name="T77" fmla="*/ 45 h 221"/>
                <a:gd name="T78" fmla="*/ 128 w 221"/>
                <a:gd name="T79" fmla="*/ 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" h="221">
                  <a:moveTo>
                    <a:pt x="110" y="0"/>
                  </a:moveTo>
                  <a:cubicBezTo>
                    <a:pt x="49" y="0"/>
                    <a:pt x="0" y="50"/>
                    <a:pt x="0" y="111"/>
                  </a:cubicBezTo>
                  <a:cubicBezTo>
                    <a:pt x="0" y="172"/>
                    <a:pt x="49" y="221"/>
                    <a:pt x="110" y="221"/>
                  </a:cubicBezTo>
                  <a:cubicBezTo>
                    <a:pt x="171" y="221"/>
                    <a:pt x="221" y="172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moveTo>
                    <a:pt x="156" y="103"/>
                  </a:moveTo>
                  <a:cubicBezTo>
                    <a:pt x="156" y="105"/>
                    <a:pt x="156" y="107"/>
                    <a:pt x="156" y="109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25" y="75"/>
                    <a:pt x="136" y="74"/>
                    <a:pt x="148" y="70"/>
                  </a:cubicBezTo>
                  <a:cubicBezTo>
                    <a:pt x="152" y="80"/>
                    <a:pt x="155" y="91"/>
                    <a:pt x="156" y="103"/>
                  </a:cubicBezTo>
                  <a:moveTo>
                    <a:pt x="74" y="70"/>
                  </a:moveTo>
                  <a:cubicBezTo>
                    <a:pt x="83" y="73"/>
                    <a:pt x="93" y="75"/>
                    <a:pt x="105" y="75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7"/>
                    <a:pt x="65" y="105"/>
                    <a:pt x="65" y="103"/>
                  </a:cubicBezTo>
                  <a:cubicBezTo>
                    <a:pt x="66" y="91"/>
                    <a:pt x="69" y="80"/>
                    <a:pt x="74" y="70"/>
                  </a:cubicBezTo>
                  <a:moveTo>
                    <a:pt x="105" y="63"/>
                  </a:moveTo>
                  <a:cubicBezTo>
                    <a:pt x="95" y="63"/>
                    <a:pt x="87" y="61"/>
                    <a:pt x="79" y="59"/>
                  </a:cubicBezTo>
                  <a:cubicBezTo>
                    <a:pt x="87" y="44"/>
                    <a:pt x="98" y="32"/>
                    <a:pt x="105" y="25"/>
                  </a:cubicBezTo>
                  <a:cubicBezTo>
                    <a:pt x="105" y="63"/>
                    <a:pt x="105" y="63"/>
                    <a:pt x="105" y="63"/>
                  </a:cubicBezTo>
                  <a:moveTo>
                    <a:pt x="105" y="119"/>
                  </a:moveTo>
                  <a:cubicBezTo>
                    <a:pt x="105" y="150"/>
                    <a:pt x="105" y="150"/>
                    <a:pt x="105" y="150"/>
                  </a:cubicBezTo>
                  <a:cubicBezTo>
                    <a:pt x="94" y="150"/>
                    <a:pt x="84" y="152"/>
                    <a:pt x="75" y="155"/>
                  </a:cubicBezTo>
                  <a:cubicBezTo>
                    <a:pt x="70" y="143"/>
                    <a:pt x="66" y="131"/>
                    <a:pt x="65" y="119"/>
                  </a:cubicBezTo>
                  <a:cubicBezTo>
                    <a:pt x="105" y="119"/>
                    <a:pt x="105" y="119"/>
                    <a:pt x="105" y="119"/>
                  </a:cubicBezTo>
                  <a:moveTo>
                    <a:pt x="105" y="162"/>
                  </a:moveTo>
                  <a:cubicBezTo>
                    <a:pt x="105" y="200"/>
                    <a:pt x="105" y="200"/>
                    <a:pt x="105" y="200"/>
                  </a:cubicBezTo>
                  <a:cubicBezTo>
                    <a:pt x="95" y="189"/>
                    <a:pt x="87" y="177"/>
                    <a:pt x="80" y="166"/>
                  </a:cubicBezTo>
                  <a:cubicBezTo>
                    <a:pt x="88" y="164"/>
                    <a:pt x="96" y="163"/>
                    <a:pt x="105" y="162"/>
                  </a:cubicBezTo>
                  <a:moveTo>
                    <a:pt x="115" y="162"/>
                  </a:moveTo>
                  <a:cubicBezTo>
                    <a:pt x="123" y="162"/>
                    <a:pt x="132" y="163"/>
                    <a:pt x="142" y="166"/>
                  </a:cubicBezTo>
                  <a:cubicBezTo>
                    <a:pt x="135" y="178"/>
                    <a:pt x="126" y="190"/>
                    <a:pt x="115" y="203"/>
                  </a:cubicBezTo>
                  <a:cubicBezTo>
                    <a:pt x="115" y="162"/>
                    <a:pt x="115" y="162"/>
                    <a:pt x="115" y="162"/>
                  </a:cubicBezTo>
                  <a:moveTo>
                    <a:pt x="115" y="150"/>
                  </a:moveTo>
                  <a:cubicBezTo>
                    <a:pt x="115" y="119"/>
                    <a:pt x="115" y="119"/>
                    <a:pt x="115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5" y="130"/>
                    <a:pt x="152" y="142"/>
                    <a:pt x="147" y="154"/>
                  </a:cubicBezTo>
                  <a:cubicBezTo>
                    <a:pt x="136" y="151"/>
                    <a:pt x="125" y="150"/>
                    <a:pt x="115" y="150"/>
                  </a:cubicBezTo>
                  <a:moveTo>
                    <a:pt x="115" y="63"/>
                  </a:moveTo>
                  <a:cubicBezTo>
                    <a:pt x="115" y="24"/>
                    <a:pt x="115" y="24"/>
                    <a:pt x="115" y="24"/>
                  </a:cubicBezTo>
                  <a:cubicBezTo>
                    <a:pt x="122" y="31"/>
                    <a:pt x="133" y="43"/>
                    <a:pt x="142" y="59"/>
                  </a:cubicBezTo>
                  <a:cubicBezTo>
                    <a:pt x="133" y="62"/>
                    <a:pt x="124" y="63"/>
                    <a:pt x="115" y="63"/>
                  </a:cubicBezTo>
                  <a:moveTo>
                    <a:pt x="67" y="55"/>
                  </a:moveTo>
                  <a:cubicBezTo>
                    <a:pt x="57" y="51"/>
                    <a:pt x="50" y="47"/>
                    <a:pt x="45" y="44"/>
                  </a:cubicBezTo>
                  <a:cubicBezTo>
                    <a:pt x="58" y="31"/>
                    <a:pt x="75" y="22"/>
                    <a:pt x="93" y="19"/>
                  </a:cubicBezTo>
                  <a:cubicBezTo>
                    <a:pt x="85" y="27"/>
                    <a:pt x="75" y="39"/>
                    <a:pt x="67" y="55"/>
                  </a:cubicBezTo>
                  <a:moveTo>
                    <a:pt x="62" y="66"/>
                  </a:moveTo>
                  <a:cubicBezTo>
                    <a:pt x="57" y="76"/>
                    <a:pt x="54" y="88"/>
                    <a:pt x="53" y="102"/>
                  </a:cubicBezTo>
                  <a:cubicBezTo>
                    <a:pt x="53" y="104"/>
                    <a:pt x="53" y="106"/>
                    <a:pt x="53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8" y="88"/>
                    <a:pt x="25" y="69"/>
                    <a:pt x="37" y="53"/>
                  </a:cubicBezTo>
                  <a:cubicBezTo>
                    <a:pt x="42" y="57"/>
                    <a:pt x="51" y="62"/>
                    <a:pt x="62" y="66"/>
                  </a:cubicBezTo>
                  <a:moveTo>
                    <a:pt x="53" y="119"/>
                  </a:moveTo>
                  <a:cubicBezTo>
                    <a:pt x="54" y="132"/>
                    <a:pt x="57" y="145"/>
                    <a:pt x="63" y="159"/>
                  </a:cubicBezTo>
                  <a:cubicBezTo>
                    <a:pt x="53" y="163"/>
                    <a:pt x="44" y="167"/>
                    <a:pt x="39" y="171"/>
                  </a:cubicBezTo>
                  <a:cubicBezTo>
                    <a:pt x="27" y="156"/>
                    <a:pt x="19" y="138"/>
                    <a:pt x="17" y="119"/>
                  </a:cubicBezTo>
                  <a:cubicBezTo>
                    <a:pt x="53" y="119"/>
                    <a:pt x="53" y="119"/>
                    <a:pt x="53" y="119"/>
                  </a:cubicBezTo>
                  <a:moveTo>
                    <a:pt x="68" y="170"/>
                  </a:moveTo>
                  <a:cubicBezTo>
                    <a:pt x="74" y="181"/>
                    <a:pt x="81" y="191"/>
                    <a:pt x="90" y="202"/>
                  </a:cubicBezTo>
                  <a:cubicBezTo>
                    <a:pt x="74" y="198"/>
                    <a:pt x="59" y="191"/>
                    <a:pt x="47" y="180"/>
                  </a:cubicBezTo>
                  <a:cubicBezTo>
                    <a:pt x="52" y="177"/>
                    <a:pt x="60" y="173"/>
                    <a:pt x="68" y="170"/>
                  </a:cubicBezTo>
                  <a:moveTo>
                    <a:pt x="154" y="169"/>
                  </a:moveTo>
                  <a:cubicBezTo>
                    <a:pt x="161" y="172"/>
                    <a:pt x="167" y="175"/>
                    <a:pt x="174" y="179"/>
                  </a:cubicBezTo>
                  <a:cubicBezTo>
                    <a:pt x="163" y="190"/>
                    <a:pt x="148" y="198"/>
                    <a:pt x="132" y="201"/>
                  </a:cubicBezTo>
                  <a:cubicBezTo>
                    <a:pt x="141" y="191"/>
                    <a:pt x="148" y="180"/>
                    <a:pt x="154" y="169"/>
                  </a:cubicBezTo>
                  <a:moveTo>
                    <a:pt x="159" y="158"/>
                  </a:moveTo>
                  <a:cubicBezTo>
                    <a:pt x="165" y="145"/>
                    <a:pt x="168" y="132"/>
                    <a:pt x="169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2" y="138"/>
                    <a:pt x="194" y="155"/>
                    <a:pt x="183" y="169"/>
                  </a:cubicBezTo>
                  <a:cubicBezTo>
                    <a:pt x="175" y="165"/>
                    <a:pt x="167" y="161"/>
                    <a:pt x="159" y="158"/>
                  </a:cubicBezTo>
                  <a:moveTo>
                    <a:pt x="169" y="109"/>
                  </a:moveTo>
                  <a:cubicBezTo>
                    <a:pt x="169" y="106"/>
                    <a:pt x="169" y="104"/>
                    <a:pt x="169" y="102"/>
                  </a:cubicBezTo>
                  <a:cubicBezTo>
                    <a:pt x="168" y="89"/>
                    <a:pt x="164" y="77"/>
                    <a:pt x="160" y="67"/>
                  </a:cubicBezTo>
                  <a:cubicBezTo>
                    <a:pt x="168" y="64"/>
                    <a:pt x="176" y="60"/>
                    <a:pt x="185" y="55"/>
                  </a:cubicBezTo>
                  <a:cubicBezTo>
                    <a:pt x="196" y="70"/>
                    <a:pt x="203" y="88"/>
                    <a:pt x="204" y="109"/>
                  </a:cubicBezTo>
                  <a:cubicBezTo>
                    <a:pt x="169" y="109"/>
                    <a:pt x="169" y="109"/>
                    <a:pt x="169" y="109"/>
                  </a:cubicBezTo>
                  <a:moveTo>
                    <a:pt x="177" y="45"/>
                  </a:moveTo>
                  <a:cubicBezTo>
                    <a:pt x="169" y="49"/>
                    <a:pt x="162" y="53"/>
                    <a:pt x="155" y="55"/>
                  </a:cubicBezTo>
                  <a:cubicBezTo>
                    <a:pt x="146" y="39"/>
                    <a:pt x="136" y="27"/>
                    <a:pt x="128" y="19"/>
                  </a:cubicBezTo>
                  <a:cubicBezTo>
                    <a:pt x="147" y="23"/>
                    <a:pt x="164" y="32"/>
                    <a:pt x="177" y="45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490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 形 3"/>
          <p:cNvSpPr/>
          <p:nvPr/>
        </p:nvSpPr>
        <p:spPr>
          <a:xfrm rot="5400000">
            <a:off x="2542206" y="2604487"/>
            <a:ext cx="1519334" cy="2528139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L 形 6"/>
          <p:cNvSpPr/>
          <p:nvPr/>
        </p:nvSpPr>
        <p:spPr>
          <a:xfrm rot="5400000">
            <a:off x="5336332" y="1913078"/>
            <a:ext cx="1519334" cy="2528139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L 形 9"/>
          <p:cNvSpPr/>
          <p:nvPr/>
        </p:nvSpPr>
        <p:spPr>
          <a:xfrm rot="5400000">
            <a:off x="8130458" y="1221669"/>
            <a:ext cx="1519334" cy="2528139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组合 11"/>
          <p:cNvGrpSpPr/>
          <p:nvPr/>
        </p:nvGrpSpPr>
        <p:grpSpPr>
          <a:xfrm rot="20174571">
            <a:off x="8459084" y="985354"/>
            <a:ext cx="782921" cy="683932"/>
            <a:chOff x="5744448" y="2432568"/>
            <a:chExt cx="363900" cy="317890"/>
          </a:xfrm>
          <a:solidFill>
            <a:schemeClr val="bg1">
              <a:alpha val="70000"/>
            </a:schemeClr>
          </a:solidFill>
        </p:grpSpPr>
        <p:sp>
          <p:nvSpPr>
            <p:cNvPr id="13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Freeform 54"/>
          <p:cNvSpPr>
            <a:spLocks noEditPoints="1"/>
          </p:cNvSpPr>
          <p:nvPr/>
        </p:nvSpPr>
        <p:spPr bwMode="auto">
          <a:xfrm rot="65311">
            <a:off x="5720784" y="1672353"/>
            <a:ext cx="750433" cy="662926"/>
          </a:xfrm>
          <a:custGeom>
            <a:avLst/>
            <a:gdLst>
              <a:gd name="T0" fmla="*/ 259 w 262"/>
              <a:gd name="T1" fmla="*/ 0 h 231"/>
              <a:gd name="T2" fmla="*/ 3 w 262"/>
              <a:gd name="T3" fmla="*/ 0 h 231"/>
              <a:gd name="T4" fmla="*/ 0 w 262"/>
              <a:gd name="T5" fmla="*/ 3 h 231"/>
              <a:gd name="T6" fmla="*/ 0 w 262"/>
              <a:gd name="T7" fmla="*/ 150 h 231"/>
              <a:gd name="T8" fmla="*/ 0 w 262"/>
              <a:gd name="T9" fmla="*/ 150 h 231"/>
              <a:gd name="T10" fmla="*/ 0 w 262"/>
              <a:gd name="T11" fmla="*/ 177 h 231"/>
              <a:gd name="T12" fmla="*/ 3 w 262"/>
              <a:gd name="T13" fmla="*/ 180 h 231"/>
              <a:gd name="T14" fmla="*/ 97 w 262"/>
              <a:gd name="T15" fmla="*/ 180 h 231"/>
              <a:gd name="T16" fmla="*/ 85 w 262"/>
              <a:gd name="T17" fmla="*/ 222 h 231"/>
              <a:gd name="T18" fmla="*/ 76 w 262"/>
              <a:gd name="T19" fmla="*/ 229 h 231"/>
              <a:gd name="T20" fmla="*/ 88 w 262"/>
              <a:gd name="T21" fmla="*/ 231 h 231"/>
              <a:gd name="T22" fmla="*/ 129 w 262"/>
              <a:gd name="T23" fmla="*/ 231 h 231"/>
              <a:gd name="T24" fmla="*/ 171 w 262"/>
              <a:gd name="T25" fmla="*/ 231 h 231"/>
              <a:gd name="T26" fmla="*/ 182 w 262"/>
              <a:gd name="T27" fmla="*/ 229 h 231"/>
              <a:gd name="T28" fmla="*/ 174 w 262"/>
              <a:gd name="T29" fmla="*/ 222 h 231"/>
              <a:gd name="T30" fmla="*/ 163 w 262"/>
              <a:gd name="T31" fmla="*/ 180 h 231"/>
              <a:gd name="T32" fmla="*/ 259 w 262"/>
              <a:gd name="T33" fmla="*/ 180 h 231"/>
              <a:gd name="T34" fmla="*/ 262 w 262"/>
              <a:gd name="T35" fmla="*/ 177 h 231"/>
              <a:gd name="T36" fmla="*/ 262 w 262"/>
              <a:gd name="T37" fmla="*/ 150 h 231"/>
              <a:gd name="T38" fmla="*/ 262 w 262"/>
              <a:gd name="T39" fmla="*/ 150 h 231"/>
              <a:gd name="T40" fmla="*/ 262 w 262"/>
              <a:gd name="T41" fmla="*/ 3 h 231"/>
              <a:gd name="T42" fmla="*/ 259 w 262"/>
              <a:gd name="T43" fmla="*/ 0 h 231"/>
              <a:gd name="T44" fmla="*/ 252 w 262"/>
              <a:gd name="T45" fmla="*/ 140 h 231"/>
              <a:gd name="T46" fmla="*/ 9 w 262"/>
              <a:gd name="T47" fmla="*/ 140 h 231"/>
              <a:gd name="T48" fmla="*/ 9 w 262"/>
              <a:gd name="T49" fmla="*/ 9 h 231"/>
              <a:gd name="T50" fmla="*/ 252 w 262"/>
              <a:gd name="T51" fmla="*/ 9 h 231"/>
              <a:gd name="T52" fmla="*/ 252 w 262"/>
              <a:gd name="T53" fmla="*/ 14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31">
                <a:moveTo>
                  <a:pt x="259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8"/>
                  <a:pt x="1" y="180"/>
                  <a:pt x="3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4"/>
                  <a:pt x="94" y="215"/>
                  <a:pt x="85" y="222"/>
                </a:cubicBezTo>
                <a:cubicBezTo>
                  <a:pt x="81" y="225"/>
                  <a:pt x="77" y="227"/>
                  <a:pt x="76" y="229"/>
                </a:cubicBezTo>
                <a:cubicBezTo>
                  <a:pt x="77" y="230"/>
                  <a:pt x="81" y="230"/>
                  <a:pt x="88" y="231"/>
                </a:cubicBezTo>
                <a:cubicBezTo>
                  <a:pt x="96" y="231"/>
                  <a:pt x="115" y="231"/>
                  <a:pt x="129" y="231"/>
                </a:cubicBezTo>
                <a:cubicBezTo>
                  <a:pt x="144" y="231"/>
                  <a:pt x="163" y="231"/>
                  <a:pt x="171" y="231"/>
                </a:cubicBezTo>
                <a:cubicBezTo>
                  <a:pt x="178" y="230"/>
                  <a:pt x="182" y="230"/>
                  <a:pt x="182" y="229"/>
                </a:cubicBezTo>
                <a:cubicBezTo>
                  <a:pt x="181" y="227"/>
                  <a:pt x="178" y="225"/>
                  <a:pt x="174" y="222"/>
                </a:cubicBezTo>
                <a:cubicBezTo>
                  <a:pt x="165" y="215"/>
                  <a:pt x="163" y="184"/>
                  <a:pt x="163" y="180"/>
                </a:cubicBezTo>
                <a:cubicBezTo>
                  <a:pt x="259" y="180"/>
                  <a:pt x="259" y="180"/>
                  <a:pt x="259" y="180"/>
                </a:cubicBezTo>
                <a:cubicBezTo>
                  <a:pt x="260" y="180"/>
                  <a:pt x="262" y="178"/>
                  <a:pt x="262" y="177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3"/>
                  <a:pt x="262" y="3"/>
                  <a:pt x="262" y="3"/>
                </a:cubicBezTo>
                <a:cubicBezTo>
                  <a:pt x="262" y="1"/>
                  <a:pt x="260" y="0"/>
                  <a:pt x="259" y="0"/>
                </a:cubicBezTo>
                <a:close/>
                <a:moveTo>
                  <a:pt x="252" y="140"/>
                </a:moveTo>
                <a:cubicBezTo>
                  <a:pt x="9" y="140"/>
                  <a:pt x="9" y="140"/>
                  <a:pt x="9" y="140"/>
                </a:cubicBezTo>
                <a:cubicBezTo>
                  <a:pt x="9" y="9"/>
                  <a:pt x="9" y="9"/>
                  <a:pt x="9" y="9"/>
                </a:cubicBezTo>
                <a:cubicBezTo>
                  <a:pt x="252" y="9"/>
                  <a:pt x="252" y="9"/>
                  <a:pt x="252" y="9"/>
                </a:cubicBezTo>
                <a:lnTo>
                  <a:pt x="252" y="14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rot="20174571">
            <a:off x="2892717" y="2195485"/>
            <a:ext cx="863915" cy="748514"/>
            <a:chOff x="5386995" y="1926036"/>
            <a:chExt cx="306442" cy="265508"/>
          </a:xfrm>
          <a:solidFill>
            <a:schemeClr val="bg1">
              <a:alpha val="70000"/>
            </a:schemeClr>
          </a:solidFill>
        </p:grpSpPr>
        <p:sp>
          <p:nvSpPr>
            <p:cNvPr id="17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7948205" y="2022985"/>
            <a:ext cx="18970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54690" y="2714394"/>
            <a:ext cx="18970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64313" y="3596730"/>
            <a:ext cx="18970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842624" y="468846"/>
            <a:ext cx="506752" cy="506752"/>
            <a:chOff x="3717235" y="5549890"/>
            <a:chExt cx="506752" cy="506752"/>
          </a:xfrm>
        </p:grpSpPr>
        <p:sp>
          <p:nvSpPr>
            <p:cNvPr id="23" name="椭圆 22"/>
            <p:cNvSpPr/>
            <p:nvPr/>
          </p:nvSpPr>
          <p:spPr>
            <a:xfrm>
              <a:off x="3717235" y="554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3797393" y="5620250"/>
              <a:ext cx="350838" cy="352425"/>
            </a:xfrm>
            <a:custGeom>
              <a:avLst/>
              <a:gdLst>
                <a:gd name="T0" fmla="*/ 0 w 221"/>
                <a:gd name="T1" fmla="*/ 111 h 221"/>
                <a:gd name="T2" fmla="*/ 221 w 221"/>
                <a:gd name="T3" fmla="*/ 111 h 221"/>
                <a:gd name="T4" fmla="*/ 156 w 221"/>
                <a:gd name="T5" fmla="*/ 103 h 221"/>
                <a:gd name="T6" fmla="*/ 115 w 221"/>
                <a:gd name="T7" fmla="*/ 109 h 221"/>
                <a:gd name="T8" fmla="*/ 148 w 221"/>
                <a:gd name="T9" fmla="*/ 70 h 221"/>
                <a:gd name="T10" fmla="*/ 74 w 221"/>
                <a:gd name="T11" fmla="*/ 70 h 221"/>
                <a:gd name="T12" fmla="*/ 105 w 221"/>
                <a:gd name="T13" fmla="*/ 109 h 221"/>
                <a:gd name="T14" fmla="*/ 65 w 221"/>
                <a:gd name="T15" fmla="*/ 103 h 221"/>
                <a:gd name="T16" fmla="*/ 105 w 221"/>
                <a:gd name="T17" fmla="*/ 63 h 221"/>
                <a:gd name="T18" fmla="*/ 105 w 221"/>
                <a:gd name="T19" fmla="*/ 25 h 221"/>
                <a:gd name="T20" fmla="*/ 105 w 221"/>
                <a:gd name="T21" fmla="*/ 119 h 221"/>
                <a:gd name="T22" fmla="*/ 75 w 221"/>
                <a:gd name="T23" fmla="*/ 155 h 221"/>
                <a:gd name="T24" fmla="*/ 105 w 221"/>
                <a:gd name="T25" fmla="*/ 119 h 221"/>
                <a:gd name="T26" fmla="*/ 105 w 221"/>
                <a:gd name="T27" fmla="*/ 200 h 221"/>
                <a:gd name="T28" fmla="*/ 105 w 221"/>
                <a:gd name="T29" fmla="*/ 162 h 221"/>
                <a:gd name="T30" fmla="*/ 142 w 221"/>
                <a:gd name="T31" fmla="*/ 166 h 221"/>
                <a:gd name="T32" fmla="*/ 115 w 221"/>
                <a:gd name="T33" fmla="*/ 162 h 221"/>
                <a:gd name="T34" fmla="*/ 115 w 221"/>
                <a:gd name="T35" fmla="*/ 119 h 221"/>
                <a:gd name="T36" fmla="*/ 147 w 221"/>
                <a:gd name="T37" fmla="*/ 154 h 221"/>
                <a:gd name="T38" fmla="*/ 115 w 221"/>
                <a:gd name="T39" fmla="*/ 63 h 221"/>
                <a:gd name="T40" fmla="*/ 142 w 221"/>
                <a:gd name="T41" fmla="*/ 59 h 221"/>
                <a:gd name="T42" fmla="*/ 67 w 221"/>
                <a:gd name="T43" fmla="*/ 55 h 221"/>
                <a:gd name="T44" fmla="*/ 93 w 221"/>
                <a:gd name="T45" fmla="*/ 19 h 221"/>
                <a:gd name="T46" fmla="*/ 62 w 221"/>
                <a:gd name="T47" fmla="*/ 66 h 221"/>
                <a:gd name="T48" fmla="*/ 53 w 221"/>
                <a:gd name="T49" fmla="*/ 109 h 221"/>
                <a:gd name="T50" fmla="*/ 37 w 221"/>
                <a:gd name="T51" fmla="*/ 53 h 221"/>
                <a:gd name="T52" fmla="*/ 53 w 221"/>
                <a:gd name="T53" fmla="*/ 119 h 221"/>
                <a:gd name="T54" fmla="*/ 39 w 221"/>
                <a:gd name="T55" fmla="*/ 171 h 221"/>
                <a:gd name="T56" fmla="*/ 53 w 221"/>
                <a:gd name="T57" fmla="*/ 119 h 221"/>
                <a:gd name="T58" fmla="*/ 90 w 221"/>
                <a:gd name="T59" fmla="*/ 202 h 221"/>
                <a:gd name="T60" fmla="*/ 68 w 221"/>
                <a:gd name="T61" fmla="*/ 170 h 221"/>
                <a:gd name="T62" fmla="*/ 174 w 221"/>
                <a:gd name="T63" fmla="*/ 179 h 221"/>
                <a:gd name="T64" fmla="*/ 154 w 221"/>
                <a:gd name="T65" fmla="*/ 169 h 221"/>
                <a:gd name="T66" fmla="*/ 169 w 221"/>
                <a:gd name="T67" fmla="*/ 119 h 221"/>
                <a:gd name="T68" fmla="*/ 183 w 221"/>
                <a:gd name="T69" fmla="*/ 169 h 221"/>
                <a:gd name="T70" fmla="*/ 169 w 221"/>
                <a:gd name="T71" fmla="*/ 109 h 221"/>
                <a:gd name="T72" fmla="*/ 160 w 221"/>
                <a:gd name="T73" fmla="*/ 67 h 221"/>
                <a:gd name="T74" fmla="*/ 204 w 221"/>
                <a:gd name="T75" fmla="*/ 109 h 221"/>
                <a:gd name="T76" fmla="*/ 177 w 221"/>
                <a:gd name="T77" fmla="*/ 45 h 221"/>
                <a:gd name="T78" fmla="*/ 128 w 221"/>
                <a:gd name="T79" fmla="*/ 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" h="221">
                  <a:moveTo>
                    <a:pt x="110" y="0"/>
                  </a:moveTo>
                  <a:cubicBezTo>
                    <a:pt x="49" y="0"/>
                    <a:pt x="0" y="50"/>
                    <a:pt x="0" y="111"/>
                  </a:cubicBezTo>
                  <a:cubicBezTo>
                    <a:pt x="0" y="172"/>
                    <a:pt x="49" y="221"/>
                    <a:pt x="110" y="221"/>
                  </a:cubicBezTo>
                  <a:cubicBezTo>
                    <a:pt x="171" y="221"/>
                    <a:pt x="221" y="172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moveTo>
                    <a:pt x="156" y="103"/>
                  </a:moveTo>
                  <a:cubicBezTo>
                    <a:pt x="156" y="105"/>
                    <a:pt x="156" y="107"/>
                    <a:pt x="156" y="109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25" y="75"/>
                    <a:pt x="136" y="74"/>
                    <a:pt x="148" y="70"/>
                  </a:cubicBezTo>
                  <a:cubicBezTo>
                    <a:pt x="152" y="80"/>
                    <a:pt x="155" y="91"/>
                    <a:pt x="156" y="103"/>
                  </a:cubicBezTo>
                  <a:moveTo>
                    <a:pt x="74" y="70"/>
                  </a:moveTo>
                  <a:cubicBezTo>
                    <a:pt x="83" y="73"/>
                    <a:pt x="93" y="75"/>
                    <a:pt x="105" y="75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7"/>
                    <a:pt x="65" y="105"/>
                    <a:pt x="65" y="103"/>
                  </a:cubicBezTo>
                  <a:cubicBezTo>
                    <a:pt x="66" y="91"/>
                    <a:pt x="69" y="80"/>
                    <a:pt x="74" y="70"/>
                  </a:cubicBezTo>
                  <a:moveTo>
                    <a:pt x="105" y="63"/>
                  </a:moveTo>
                  <a:cubicBezTo>
                    <a:pt x="95" y="63"/>
                    <a:pt x="87" y="61"/>
                    <a:pt x="79" y="59"/>
                  </a:cubicBezTo>
                  <a:cubicBezTo>
                    <a:pt x="87" y="44"/>
                    <a:pt x="98" y="32"/>
                    <a:pt x="105" y="25"/>
                  </a:cubicBezTo>
                  <a:cubicBezTo>
                    <a:pt x="105" y="63"/>
                    <a:pt x="105" y="63"/>
                    <a:pt x="105" y="63"/>
                  </a:cubicBezTo>
                  <a:moveTo>
                    <a:pt x="105" y="119"/>
                  </a:moveTo>
                  <a:cubicBezTo>
                    <a:pt x="105" y="150"/>
                    <a:pt x="105" y="150"/>
                    <a:pt x="105" y="150"/>
                  </a:cubicBezTo>
                  <a:cubicBezTo>
                    <a:pt x="94" y="150"/>
                    <a:pt x="84" y="152"/>
                    <a:pt x="75" y="155"/>
                  </a:cubicBezTo>
                  <a:cubicBezTo>
                    <a:pt x="70" y="143"/>
                    <a:pt x="66" y="131"/>
                    <a:pt x="65" y="119"/>
                  </a:cubicBezTo>
                  <a:cubicBezTo>
                    <a:pt x="105" y="119"/>
                    <a:pt x="105" y="119"/>
                    <a:pt x="105" y="119"/>
                  </a:cubicBezTo>
                  <a:moveTo>
                    <a:pt x="105" y="162"/>
                  </a:moveTo>
                  <a:cubicBezTo>
                    <a:pt x="105" y="200"/>
                    <a:pt x="105" y="200"/>
                    <a:pt x="105" y="200"/>
                  </a:cubicBezTo>
                  <a:cubicBezTo>
                    <a:pt x="95" y="189"/>
                    <a:pt x="87" y="177"/>
                    <a:pt x="80" y="166"/>
                  </a:cubicBezTo>
                  <a:cubicBezTo>
                    <a:pt x="88" y="164"/>
                    <a:pt x="96" y="163"/>
                    <a:pt x="105" y="162"/>
                  </a:cubicBezTo>
                  <a:moveTo>
                    <a:pt x="115" y="162"/>
                  </a:moveTo>
                  <a:cubicBezTo>
                    <a:pt x="123" y="162"/>
                    <a:pt x="132" y="163"/>
                    <a:pt x="142" y="166"/>
                  </a:cubicBezTo>
                  <a:cubicBezTo>
                    <a:pt x="135" y="178"/>
                    <a:pt x="126" y="190"/>
                    <a:pt x="115" y="203"/>
                  </a:cubicBezTo>
                  <a:cubicBezTo>
                    <a:pt x="115" y="162"/>
                    <a:pt x="115" y="162"/>
                    <a:pt x="115" y="162"/>
                  </a:cubicBezTo>
                  <a:moveTo>
                    <a:pt x="115" y="150"/>
                  </a:moveTo>
                  <a:cubicBezTo>
                    <a:pt x="115" y="119"/>
                    <a:pt x="115" y="119"/>
                    <a:pt x="115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5" y="130"/>
                    <a:pt x="152" y="142"/>
                    <a:pt x="147" y="154"/>
                  </a:cubicBezTo>
                  <a:cubicBezTo>
                    <a:pt x="136" y="151"/>
                    <a:pt x="125" y="150"/>
                    <a:pt x="115" y="150"/>
                  </a:cubicBezTo>
                  <a:moveTo>
                    <a:pt x="115" y="63"/>
                  </a:moveTo>
                  <a:cubicBezTo>
                    <a:pt x="115" y="24"/>
                    <a:pt x="115" y="24"/>
                    <a:pt x="115" y="24"/>
                  </a:cubicBezTo>
                  <a:cubicBezTo>
                    <a:pt x="122" y="31"/>
                    <a:pt x="133" y="43"/>
                    <a:pt x="142" y="59"/>
                  </a:cubicBezTo>
                  <a:cubicBezTo>
                    <a:pt x="133" y="62"/>
                    <a:pt x="124" y="63"/>
                    <a:pt x="115" y="63"/>
                  </a:cubicBezTo>
                  <a:moveTo>
                    <a:pt x="67" y="55"/>
                  </a:moveTo>
                  <a:cubicBezTo>
                    <a:pt x="57" y="51"/>
                    <a:pt x="50" y="47"/>
                    <a:pt x="45" y="44"/>
                  </a:cubicBezTo>
                  <a:cubicBezTo>
                    <a:pt x="58" y="31"/>
                    <a:pt x="75" y="22"/>
                    <a:pt x="93" y="19"/>
                  </a:cubicBezTo>
                  <a:cubicBezTo>
                    <a:pt x="85" y="27"/>
                    <a:pt x="75" y="39"/>
                    <a:pt x="67" y="55"/>
                  </a:cubicBezTo>
                  <a:moveTo>
                    <a:pt x="62" y="66"/>
                  </a:moveTo>
                  <a:cubicBezTo>
                    <a:pt x="57" y="76"/>
                    <a:pt x="54" y="88"/>
                    <a:pt x="53" y="102"/>
                  </a:cubicBezTo>
                  <a:cubicBezTo>
                    <a:pt x="53" y="104"/>
                    <a:pt x="53" y="106"/>
                    <a:pt x="53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8" y="88"/>
                    <a:pt x="25" y="69"/>
                    <a:pt x="37" y="53"/>
                  </a:cubicBezTo>
                  <a:cubicBezTo>
                    <a:pt x="42" y="57"/>
                    <a:pt x="51" y="62"/>
                    <a:pt x="62" y="66"/>
                  </a:cubicBezTo>
                  <a:moveTo>
                    <a:pt x="53" y="119"/>
                  </a:moveTo>
                  <a:cubicBezTo>
                    <a:pt x="54" y="132"/>
                    <a:pt x="57" y="145"/>
                    <a:pt x="63" y="159"/>
                  </a:cubicBezTo>
                  <a:cubicBezTo>
                    <a:pt x="53" y="163"/>
                    <a:pt x="44" y="167"/>
                    <a:pt x="39" y="171"/>
                  </a:cubicBezTo>
                  <a:cubicBezTo>
                    <a:pt x="27" y="156"/>
                    <a:pt x="19" y="138"/>
                    <a:pt x="17" y="119"/>
                  </a:cubicBezTo>
                  <a:cubicBezTo>
                    <a:pt x="53" y="119"/>
                    <a:pt x="53" y="119"/>
                    <a:pt x="53" y="119"/>
                  </a:cubicBezTo>
                  <a:moveTo>
                    <a:pt x="68" y="170"/>
                  </a:moveTo>
                  <a:cubicBezTo>
                    <a:pt x="74" y="181"/>
                    <a:pt x="81" y="191"/>
                    <a:pt x="90" y="202"/>
                  </a:cubicBezTo>
                  <a:cubicBezTo>
                    <a:pt x="74" y="198"/>
                    <a:pt x="59" y="191"/>
                    <a:pt x="47" y="180"/>
                  </a:cubicBezTo>
                  <a:cubicBezTo>
                    <a:pt x="52" y="177"/>
                    <a:pt x="60" y="173"/>
                    <a:pt x="68" y="170"/>
                  </a:cubicBezTo>
                  <a:moveTo>
                    <a:pt x="154" y="169"/>
                  </a:moveTo>
                  <a:cubicBezTo>
                    <a:pt x="161" y="172"/>
                    <a:pt x="167" y="175"/>
                    <a:pt x="174" y="179"/>
                  </a:cubicBezTo>
                  <a:cubicBezTo>
                    <a:pt x="163" y="190"/>
                    <a:pt x="148" y="198"/>
                    <a:pt x="132" y="201"/>
                  </a:cubicBezTo>
                  <a:cubicBezTo>
                    <a:pt x="141" y="191"/>
                    <a:pt x="148" y="180"/>
                    <a:pt x="154" y="169"/>
                  </a:cubicBezTo>
                  <a:moveTo>
                    <a:pt x="159" y="158"/>
                  </a:moveTo>
                  <a:cubicBezTo>
                    <a:pt x="165" y="145"/>
                    <a:pt x="168" y="132"/>
                    <a:pt x="169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2" y="138"/>
                    <a:pt x="194" y="155"/>
                    <a:pt x="183" y="169"/>
                  </a:cubicBezTo>
                  <a:cubicBezTo>
                    <a:pt x="175" y="165"/>
                    <a:pt x="167" y="161"/>
                    <a:pt x="159" y="158"/>
                  </a:cubicBezTo>
                  <a:moveTo>
                    <a:pt x="169" y="109"/>
                  </a:moveTo>
                  <a:cubicBezTo>
                    <a:pt x="169" y="106"/>
                    <a:pt x="169" y="104"/>
                    <a:pt x="169" y="102"/>
                  </a:cubicBezTo>
                  <a:cubicBezTo>
                    <a:pt x="168" y="89"/>
                    <a:pt x="164" y="77"/>
                    <a:pt x="160" y="67"/>
                  </a:cubicBezTo>
                  <a:cubicBezTo>
                    <a:pt x="168" y="64"/>
                    <a:pt x="176" y="60"/>
                    <a:pt x="185" y="55"/>
                  </a:cubicBezTo>
                  <a:cubicBezTo>
                    <a:pt x="196" y="70"/>
                    <a:pt x="203" y="88"/>
                    <a:pt x="204" y="109"/>
                  </a:cubicBezTo>
                  <a:cubicBezTo>
                    <a:pt x="169" y="109"/>
                    <a:pt x="169" y="109"/>
                    <a:pt x="169" y="109"/>
                  </a:cubicBezTo>
                  <a:moveTo>
                    <a:pt x="177" y="45"/>
                  </a:moveTo>
                  <a:cubicBezTo>
                    <a:pt x="169" y="49"/>
                    <a:pt x="162" y="53"/>
                    <a:pt x="155" y="55"/>
                  </a:cubicBezTo>
                  <a:cubicBezTo>
                    <a:pt x="146" y="39"/>
                    <a:pt x="136" y="27"/>
                    <a:pt x="128" y="19"/>
                  </a:cubicBezTo>
                  <a:cubicBezTo>
                    <a:pt x="147" y="23"/>
                    <a:pt x="164" y="32"/>
                    <a:pt x="177" y="45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572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组合 303"/>
          <p:cNvGrpSpPr/>
          <p:nvPr/>
        </p:nvGrpSpPr>
        <p:grpSpPr>
          <a:xfrm>
            <a:off x="5840322" y="5269661"/>
            <a:ext cx="506752" cy="506752"/>
            <a:chOff x="4684835" y="5366874"/>
            <a:chExt cx="506752" cy="506752"/>
          </a:xfrm>
        </p:grpSpPr>
        <p:sp>
          <p:nvSpPr>
            <p:cNvPr id="305" name="椭圆 304"/>
            <p:cNvSpPr/>
            <p:nvPr/>
          </p:nvSpPr>
          <p:spPr>
            <a:xfrm>
              <a:off x="4684835" y="5366874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Freeform 9"/>
            <p:cNvSpPr>
              <a:spLocks noEditPoints="1"/>
            </p:cNvSpPr>
            <p:nvPr/>
          </p:nvSpPr>
          <p:spPr bwMode="auto">
            <a:xfrm>
              <a:off x="4823911" y="5451476"/>
              <a:ext cx="228600" cy="336549"/>
            </a:xfrm>
            <a:custGeom>
              <a:avLst/>
              <a:gdLst>
                <a:gd name="T0" fmla="*/ 116 w 138"/>
                <a:gd name="T1" fmla="*/ 0 h 205"/>
                <a:gd name="T2" fmla="*/ 22 w 138"/>
                <a:gd name="T3" fmla="*/ 0 h 205"/>
                <a:gd name="T4" fmla="*/ 0 w 138"/>
                <a:gd name="T5" fmla="*/ 22 h 205"/>
                <a:gd name="T6" fmla="*/ 0 w 138"/>
                <a:gd name="T7" fmla="*/ 183 h 205"/>
                <a:gd name="T8" fmla="*/ 22 w 138"/>
                <a:gd name="T9" fmla="*/ 205 h 205"/>
                <a:gd name="T10" fmla="*/ 116 w 138"/>
                <a:gd name="T11" fmla="*/ 205 h 205"/>
                <a:gd name="T12" fmla="*/ 138 w 138"/>
                <a:gd name="T13" fmla="*/ 183 h 205"/>
                <a:gd name="T14" fmla="*/ 138 w 138"/>
                <a:gd name="T15" fmla="*/ 22 h 205"/>
                <a:gd name="T16" fmla="*/ 116 w 138"/>
                <a:gd name="T17" fmla="*/ 0 h 205"/>
                <a:gd name="T18" fmla="*/ 69 w 138"/>
                <a:gd name="T19" fmla="*/ 185 h 205"/>
                <a:gd name="T20" fmla="*/ 57 w 138"/>
                <a:gd name="T21" fmla="*/ 172 h 205"/>
                <a:gd name="T22" fmla="*/ 69 w 138"/>
                <a:gd name="T23" fmla="*/ 160 h 205"/>
                <a:gd name="T24" fmla="*/ 81 w 138"/>
                <a:gd name="T25" fmla="*/ 172 h 205"/>
                <a:gd name="T26" fmla="*/ 69 w 138"/>
                <a:gd name="T27" fmla="*/ 185 h 205"/>
                <a:gd name="T28" fmla="*/ 119 w 138"/>
                <a:gd name="T29" fmla="*/ 147 h 205"/>
                <a:gd name="T30" fmla="*/ 19 w 138"/>
                <a:gd name="T31" fmla="*/ 147 h 205"/>
                <a:gd name="T32" fmla="*/ 19 w 138"/>
                <a:gd name="T33" fmla="*/ 20 h 205"/>
                <a:gd name="T34" fmla="*/ 119 w 138"/>
                <a:gd name="T35" fmla="*/ 20 h 205"/>
                <a:gd name="T36" fmla="*/ 119 w 138"/>
                <a:gd name="T37" fmla="*/ 14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205">
                  <a:moveTo>
                    <a:pt x="11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5"/>
                    <a:pt x="10" y="205"/>
                    <a:pt x="22" y="205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28" y="205"/>
                    <a:pt x="138" y="195"/>
                    <a:pt x="138" y="18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8" y="10"/>
                    <a:pt x="128" y="0"/>
                    <a:pt x="116" y="0"/>
                  </a:cubicBezTo>
                  <a:moveTo>
                    <a:pt x="69" y="185"/>
                  </a:moveTo>
                  <a:cubicBezTo>
                    <a:pt x="62" y="185"/>
                    <a:pt x="57" y="179"/>
                    <a:pt x="57" y="172"/>
                  </a:cubicBezTo>
                  <a:cubicBezTo>
                    <a:pt x="57" y="165"/>
                    <a:pt x="62" y="160"/>
                    <a:pt x="69" y="160"/>
                  </a:cubicBezTo>
                  <a:cubicBezTo>
                    <a:pt x="76" y="160"/>
                    <a:pt x="81" y="165"/>
                    <a:pt x="81" y="172"/>
                  </a:cubicBezTo>
                  <a:cubicBezTo>
                    <a:pt x="81" y="179"/>
                    <a:pt x="76" y="185"/>
                    <a:pt x="69" y="185"/>
                  </a:cubicBezTo>
                  <a:moveTo>
                    <a:pt x="119" y="147"/>
                  </a:moveTo>
                  <a:cubicBezTo>
                    <a:pt x="19" y="147"/>
                    <a:pt x="19" y="147"/>
                    <a:pt x="19" y="14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147"/>
                    <a:pt x="119" y="147"/>
                    <a:pt x="119" y="147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4447968" y="585433"/>
            <a:ext cx="2970559" cy="3658253"/>
            <a:chOff x="4447968" y="585433"/>
            <a:chExt cx="2970559" cy="3658253"/>
          </a:xfrm>
        </p:grpSpPr>
        <p:sp>
          <p:nvSpPr>
            <p:cNvPr id="308" name="Freeform 5"/>
            <p:cNvSpPr>
              <a:spLocks noEditPoints="1"/>
            </p:cNvSpPr>
            <p:nvPr/>
          </p:nvSpPr>
          <p:spPr bwMode="auto">
            <a:xfrm rot="1490740">
              <a:off x="5841426" y="1429413"/>
              <a:ext cx="260476" cy="117469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6"/>
            <p:cNvSpPr>
              <a:spLocks noChangeArrowheads="1"/>
            </p:cNvSpPr>
            <p:nvPr/>
          </p:nvSpPr>
          <p:spPr bwMode="auto">
            <a:xfrm rot="1490740">
              <a:off x="5868611" y="1403752"/>
              <a:ext cx="29368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7"/>
            <p:cNvSpPr>
              <a:spLocks noChangeArrowheads="1"/>
            </p:cNvSpPr>
            <p:nvPr/>
          </p:nvSpPr>
          <p:spPr bwMode="auto">
            <a:xfrm rot="1490740">
              <a:off x="5904412" y="1420920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8"/>
            <p:cNvSpPr>
              <a:spLocks noChangeArrowheads="1"/>
            </p:cNvSpPr>
            <p:nvPr/>
          </p:nvSpPr>
          <p:spPr bwMode="auto">
            <a:xfrm rot="1490740">
              <a:off x="5941489" y="1438088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9"/>
            <p:cNvSpPr>
              <a:spLocks noChangeArrowheads="1"/>
            </p:cNvSpPr>
            <p:nvPr/>
          </p:nvSpPr>
          <p:spPr bwMode="auto">
            <a:xfrm rot="1490740">
              <a:off x="5979784" y="1455524"/>
              <a:ext cx="30644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0"/>
            <p:cNvSpPr>
              <a:spLocks noChangeArrowheads="1"/>
            </p:cNvSpPr>
            <p:nvPr/>
          </p:nvSpPr>
          <p:spPr bwMode="auto">
            <a:xfrm rot="1490740">
              <a:off x="6015643" y="1472424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1"/>
            <p:cNvSpPr>
              <a:spLocks noChangeArrowheads="1"/>
            </p:cNvSpPr>
            <p:nvPr/>
          </p:nvSpPr>
          <p:spPr bwMode="auto">
            <a:xfrm rot="1490740">
              <a:off x="6415235" y="1209388"/>
              <a:ext cx="39582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2"/>
            <p:cNvSpPr>
              <a:spLocks noChangeArrowheads="1"/>
            </p:cNvSpPr>
            <p:nvPr/>
          </p:nvSpPr>
          <p:spPr bwMode="auto">
            <a:xfrm rot="1490740">
              <a:off x="6465873" y="1211364"/>
              <a:ext cx="39582" cy="86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3"/>
            <p:cNvSpPr>
              <a:spLocks noChangeArrowheads="1"/>
            </p:cNvSpPr>
            <p:nvPr/>
          </p:nvSpPr>
          <p:spPr bwMode="auto">
            <a:xfrm rot="1490740">
              <a:off x="6516244" y="1214557"/>
              <a:ext cx="39582" cy="10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14"/>
            <p:cNvSpPr>
              <a:spLocks noChangeArrowheads="1"/>
            </p:cNvSpPr>
            <p:nvPr/>
          </p:nvSpPr>
          <p:spPr bwMode="auto">
            <a:xfrm rot="1490740">
              <a:off x="6568346" y="1204087"/>
              <a:ext cx="40859" cy="139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15"/>
            <p:cNvSpPr>
              <a:spLocks noChangeArrowheads="1"/>
            </p:cNvSpPr>
            <p:nvPr/>
          </p:nvSpPr>
          <p:spPr bwMode="auto">
            <a:xfrm rot="1490740">
              <a:off x="6620117" y="1200924"/>
              <a:ext cx="39582" cy="164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3"/>
            <p:cNvSpPr>
              <a:spLocks/>
            </p:cNvSpPr>
            <p:nvPr/>
          </p:nvSpPr>
          <p:spPr bwMode="auto">
            <a:xfrm rot="1490740">
              <a:off x="6379224" y="1704469"/>
              <a:ext cx="180035" cy="137899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4"/>
            <p:cNvSpPr>
              <a:spLocks noEditPoints="1"/>
            </p:cNvSpPr>
            <p:nvPr/>
          </p:nvSpPr>
          <p:spPr bwMode="auto">
            <a:xfrm rot="1490740">
              <a:off x="6441253" y="1631245"/>
              <a:ext cx="100871" cy="181311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25"/>
            <p:cNvSpPr>
              <a:spLocks/>
            </p:cNvSpPr>
            <p:nvPr/>
          </p:nvSpPr>
          <p:spPr bwMode="auto">
            <a:xfrm rot="1490740">
              <a:off x="5208704" y="1718692"/>
              <a:ext cx="208125" cy="266859"/>
            </a:xfrm>
            <a:custGeom>
              <a:avLst/>
              <a:gdLst>
                <a:gd name="T0" fmla="*/ 53 w 151"/>
                <a:gd name="T1" fmla="*/ 193 h 193"/>
                <a:gd name="T2" fmla="*/ 35 w 151"/>
                <a:gd name="T3" fmla="*/ 190 h 193"/>
                <a:gd name="T4" fmla="*/ 7 w 151"/>
                <a:gd name="T5" fmla="*/ 169 h 193"/>
                <a:gd name="T6" fmla="*/ 5 w 151"/>
                <a:gd name="T7" fmla="*/ 143 h 193"/>
                <a:gd name="T8" fmla="*/ 44 w 151"/>
                <a:gd name="T9" fmla="*/ 43 h 193"/>
                <a:gd name="T10" fmla="*/ 108 w 151"/>
                <a:gd name="T11" fmla="*/ 14 h 193"/>
                <a:gd name="T12" fmla="*/ 143 w 151"/>
                <a:gd name="T13" fmla="*/ 81 h 193"/>
                <a:gd name="T14" fmla="*/ 118 w 151"/>
                <a:gd name="T15" fmla="*/ 145 h 193"/>
                <a:gd name="T16" fmla="*/ 107 w 151"/>
                <a:gd name="T17" fmla="*/ 140 h 193"/>
                <a:gd name="T18" fmla="*/ 132 w 151"/>
                <a:gd name="T19" fmla="*/ 77 h 193"/>
                <a:gd name="T20" fmla="*/ 103 w 151"/>
                <a:gd name="T21" fmla="*/ 26 h 193"/>
                <a:gd name="T22" fmla="*/ 55 w 151"/>
                <a:gd name="T23" fmla="*/ 47 h 193"/>
                <a:gd name="T24" fmla="*/ 16 w 151"/>
                <a:gd name="T25" fmla="*/ 148 h 193"/>
                <a:gd name="T26" fmla="*/ 16 w 151"/>
                <a:gd name="T27" fmla="*/ 148 h 193"/>
                <a:gd name="T28" fmla="*/ 18 w 151"/>
                <a:gd name="T29" fmla="*/ 163 h 193"/>
                <a:gd name="T30" fmla="*/ 38 w 151"/>
                <a:gd name="T31" fmla="*/ 178 h 193"/>
                <a:gd name="T32" fmla="*/ 76 w 151"/>
                <a:gd name="T33" fmla="*/ 167 h 193"/>
                <a:gd name="T34" fmla="*/ 111 w 151"/>
                <a:gd name="T35" fmla="*/ 80 h 193"/>
                <a:gd name="T36" fmla="*/ 100 w 151"/>
                <a:gd name="T37" fmla="*/ 51 h 193"/>
                <a:gd name="T38" fmla="*/ 73 w 151"/>
                <a:gd name="T39" fmla="*/ 64 h 193"/>
                <a:gd name="T40" fmla="*/ 44 w 151"/>
                <a:gd name="T41" fmla="*/ 137 h 193"/>
                <a:gd name="T42" fmla="*/ 36 w 151"/>
                <a:gd name="T43" fmla="*/ 141 h 193"/>
                <a:gd name="T44" fmla="*/ 32 w 151"/>
                <a:gd name="T45" fmla="*/ 132 h 193"/>
                <a:gd name="T46" fmla="*/ 62 w 151"/>
                <a:gd name="T47" fmla="*/ 58 h 193"/>
                <a:gd name="T48" fmla="*/ 105 w 151"/>
                <a:gd name="T49" fmla="*/ 40 h 193"/>
                <a:gd name="T50" fmla="*/ 122 w 151"/>
                <a:gd name="T51" fmla="*/ 86 h 193"/>
                <a:gd name="T52" fmla="*/ 88 w 151"/>
                <a:gd name="T53" fmla="*/ 172 h 193"/>
                <a:gd name="T54" fmla="*/ 53 w 151"/>
                <a:gd name="T5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193">
                  <a:moveTo>
                    <a:pt x="53" y="193"/>
                  </a:moveTo>
                  <a:cubicBezTo>
                    <a:pt x="48" y="193"/>
                    <a:pt x="42" y="192"/>
                    <a:pt x="35" y="190"/>
                  </a:cubicBezTo>
                  <a:cubicBezTo>
                    <a:pt x="21" y="186"/>
                    <a:pt x="11" y="179"/>
                    <a:pt x="7" y="169"/>
                  </a:cubicBezTo>
                  <a:cubicBezTo>
                    <a:pt x="0" y="156"/>
                    <a:pt x="4" y="144"/>
                    <a:pt x="5" y="1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1" y="26"/>
                    <a:pt x="73" y="0"/>
                    <a:pt x="108" y="14"/>
                  </a:cubicBezTo>
                  <a:cubicBezTo>
                    <a:pt x="147" y="30"/>
                    <a:pt x="151" y="60"/>
                    <a:pt x="143" y="81"/>
                  </a:cubicBezTo>
                  <a:cubicBezTo>
                    <a:pt x="138" y="96"/>
                    <a:pt x="118" y="145"/>
                    <a:pt x="118" y="145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26" y="91"/>
                    <a:pt x="132" y="77"/>
                  </a:cubicBezTo>
                  <a:cubicBezTo>
                    <a:pt x="134" y="71"/>
                    <a:pt x="143" y="42"/>
                    <a:pt x="103" y="26"/>
                  </a:cubicBezTo>
                  <a:cubicBezTo>
                    <a:pt x="71" y="12"/>
                    <a:pt x="56" y="46"/>
                    <a:pt x="55" y="47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4" y="155"/>
                    <a:pt x="18" y="163"/>
                  </a:cubicBezTo>
                  <a:cubicBezTo>
                    <a:pt x="21" y="170"/>
                    <a:pt x="28" y="175"/>
                    <a:pt x="38" y="178"/>
                  </a:cubicBezTo>
                  <a:cubicBezTo>
                    <a:pt x="68" y="188"/>
                    <a:pt x="76" y="168"/>
                    <a:pt x="76" y="167"/>
                  </a:cubicBezTo>
                  <a:cubicBezTo>
                    <a:pt x="77" y="164"/>
                    <a:pt x="105" y="94"/>
                    <a:pt x="111" y="80"/>
                  </a:cubicBezTo>
                  <a:cubicBezTo>
                    <a:pt x="117" y="69"/>
                    <a:pt x="117" y="59"/>
                    <a:pt x="100" y="51"/>
                  </a:cubicBezTo>
                  <a:cubicBezTo>
                    <a:pt x="84" y="43"/>
                    <a:pt x="74" y="63"/>
                    <a:pt x="73" y="64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2" y="140"/>
                    <a:pt x="39" y="142"/>
                    <a:pt x="36" y="141"/>
                  </a:cubicBezTo>
                  <a:cubicBezTo>
                    <a:pt x="32" y="139"/>
                    <a:pt x="31" y="136"/>
                    <a:pt x="32" y="132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8" y="47"/>
                    <a:pt x="84" y="29"/>
                    <a:pt x="105" y="40"/>
                  </a:cubicBezTo>
                  <a:cubicBezTo>
                    <a:pt x="126" y="50"/>
                    <a:pt x="132" y="65"/>
                    <a:pt x="122" y="86"/>
                  </a:cubicBezTo>
                  <a:cubicBezTo>
                    <a:pt x="116" y="99"/>
                    <a:pt x="88" y="171"/>
                    <a:pt x="88" y="172"/>
                  </a:cubicBezTo>
                  <a:cubicBezTo>
                    <a:pt x="88" y="172"/>
                    <a:pt x="79" y="193"/>
                    <a:pt x="53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26"/>
            <p:cNvSpPr>
              <a:spLocks/>
            </p:cNvSpPr>
            <p:nvPr/>
          </p:nvSpPr>
          <p:spPr bwMode="auto">
            <a:xfrm rot="1490740">
              <a:off x="6776602" y="985991"/>
              <a:ext cx="149391" cy="100870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27"/>
            <p:cNvSpPr>
              <a:spLocks/>
            </p:cNvSpPr>
            <p:nvPr/>
          </p:nvSpPr>
          <p:spPr bwMode="auto">
            <a:xfrm rot="1490740">
              <a:off x="6665183" y="993913"/>
              <a:ext cx="182589" cy="123853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0"/>
            <p:cNvSpPr>
              <a:spLocks noEditPoints="1"/>
            </p:cNvSpPr>
            <p:nvPr/>
          </p:nvSpPr>
          <p:spPr bwMode="auto">
            <a:xfrm rot="1490740">
              <a:off x="5721225" y="2774951"/>
              <a:ext cx="228555" cy="229831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1"/>
            <p:cNvSpPr>
              <a:spLocks/>
            </p:cNvSpPr>
            <p:nvPr/>
          </p:nvSpPr>
          <p:spPr bwMode="auto">
            <a:xfrm rot="1490740">
              <a:off x="5786919" y="2832147"/>
              <a:ext cx="84271" cy="85548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2"/>
            <p:cNvSpPr>
              <a:spLocks/>
            </p:cNvSpPr>
            <p:nvPr/>
          </p:nvSpPr>
          <p:spPr bwMode="auto">
            <a:xfrm rot="1490740">
              <a:off x="5951350" y="1096554"/>
              <a:ext cx="134069" cy="146836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3"/>
            <p:cNvSpPr>
              <a:spLocks noEditPoints="1"/>
            </p:cNvSpPr>
            <p:nvPr/>
          </p:nvSpPr>
          <p:spPr bwMode="auto">
            <a:xfrm rot="1490740">
              <a:off x="5903361" y="1057803"/>
              <a:ext cx="227278" cy="227278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8"/>
            <p:cNvSpPr>
              <a:spLocks/>
            </p:cNvSpPr>
            <p:nvPr/>
          </p:nvSpPr>
          <p:spPr bwMode="auto">
            <a:xfrm rot="1490740">
              <a:off x="6533679" y="1988580"/>
              <a:ext cx="266860" cy="325594"/>
            </a:xfrm>
            <a:custGeom>
              <a:avLst/>
              <a:gdLst>
                <a:gd name="T0" fmla="*/ 174 w 193"/>
                <a:gd name="T1" fmla="*/ 0 h 236"/>
                <a:gd name="T2" fmla="*/ 18 w 193"/>
                <a:gd name="T3" fmla="*/ 0 h 236"/>
                <a:gd name="T4" fmla="*/ 0 w 193"/>
                <a:gd name="T5" fmla="*/ 19 h 236"/>
                <a:gd name="T6" fmla="*/ 0 w 193"/>
                <a:gd name="T7" fmla="*/ 29 h 236"/>
                <a:gd name="T8" fmla="*/ 28 w 193"/>
                <a:gd name="T9" fmla="*/ 29 h 236"/>
                <a:gd name="T10" fmla="*/ 56 w 193"/>
                <a:gd name="T11" fmla="*/ 57 h 236"/>
                <a:gd name="T12" fmla="*/ 28 w 193"/>
                <a:gd name="T13" fmla="*/ 84 h 236"/>
                <a:gd name="T14" fmla="*/ 0 w 193"/>
                <a:gd name="T15" fmla="*/ 84 h 236"/>
                <a:gd name="T16" fmla="*/ 0 w 193"/>
                <a:gd name="T17" fmla="*/ 92 h 236"/>
                <a:gd name="T18" fmla="*/ 28 w 193"/>
                <a:gd name="T19" fmla="*/ 92 h 236"/>
                <a:gd name="T20" fmla="*/ 56 w 193"/>
                <a:gd name="T21" fmla="*/ 119 h 236"/>
                <a:gd name="T22" fmla="*/ 28 w 193"/>
                <a:gd name="T23" fmla="*/ 147 h 236"/>
                <a:gd name="T24" fmla="*/ 0 w 193"/>
                <a:gd name="T25" fmla="*/ 147 h 236"/>
                <a:gd name="T26" fmla="*/ 0 w 193"/>
                <a:gd name="T27" fmla="*/ 155 h 236"/>
                <a:gd name="T28" fmla="*/ 28 w 193"/>
                <a:gd name="T29" fmla="*/ 155 h 236"/>
                <a:gd name="T30" fmla="*/ 56 w 193"/>
                <a:gd name="T31" fmla="*/ 182 h 236"/>
                <a:gd name="T32" fmla="*/ 28 w 193"/>
                <a:gd name="T33" fmla="*/ 210 h 236"/>
                <a:gd name="T34" fmla="*/ 0 w 193"/>
                <a:gd name="T35" fmla="*/ 210 h 236"/>
                <a:gd name="T36" fmla="*/ 0 w 193"/>
                <a:gd name="T37" fmla="*/ 217 h 236"/>
                <a:gd name="T38" fmla="*/ 18 w 193"/>
                <a:gd name="T39" fmla="*/ 236 h 236"/>
                <a:gd name="T40" fmla="*/ 174 w 193"/>
                <a:gd name="T41" fmla="*/ 236 h 236"/>
                <a:gd name="T42" fmla="*/ 193 w 193"/>
                <a:gd name="T43" fmla="*/ 217 h 236"/>
                <a:gd name="T44" fmla="*/ 193 w 193"/>
                <a:gd name="T45" fmla="*/ 19 h 236"/>
                <a:gd name="T46" fmla="*/ 174 w 193"/>
                <a:gd name="T4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3" h="236"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43" y="29"/>
                    <a:pt x="56" y="42"/>
                    <a:pt x="56" y="57"/>
                  </a:cubicBezTo>
                  <a:cubicBezTo>
                    <a:pt x="56" y="72"/>
                    <a:pt x="43" y="84"/>
                    <a:pt x="28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43" y="92"/>
                    <a:pt x="56" y="104"/>
                    <a:pt x="56" y="119"/>
                  </a:cubicBezTo>
                  <a:cubicBezTo>
                    <a:pt x="56" y="134"/>
                    <a:pt x="43" y="147"/>
                    <a:pt x="28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43" y="155"/>
                    <a:pt x="56" y="167"/>
                    <a:pt x="56" y="182"/>
                  </a:cubicBezTo>
                  <a:cubicBezTo>
                    <a:pt x="56" y="197"/>
                    <a:pt x="43" y="210"/>
                    <a:pt x="28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8"/>
                    <a:pt x="8" y="236"/>
                    <a:pt x="18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85" y="236"/>
                    <a:pt x="193" y="228"/>
                    <a:pt x="193" y="217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8"/>
                    <a:pt x="185" y="0"/>
                    <a:pt x="1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9"/>
            <p:cNvSpPr>
              <a:spLocks/>
            </p:cNvSpPr>
            <p:nvPr/>
          </p:nvSpPr>
          <p:spPr bwMode="auto">
            <a:xfrm rot="1490740">
              <a:off x="6543882" y="2001444"/>
              <a:ext cx="97040" cy="42135"/>
            </a:xfrm>
            <a:custGeom>
              <a:avLst/>
              <a:gdLst>
                <a:gd name="T0" fmla="*/ 70 w 70"/>
                <a:gd name="T1" fmla="*/ 15 h 30"/>
                <a:gd name="T2" fmla="*/ 55 w 70"/>
                <a:gd name="T3" fmla="*/ 30 h 30"/>
                <a:gd name="T4" fmla="*/ 15 w 70"/>
                <a:gd name="T5" fmla="*/ 30 h 30"/>
                <a:gd name="T6" fmla="*/ 0 w 70"/>
                <a:gd name="T7" fmla="*/ 15 h 30"/>
                <a:gd name="T8" fmla="*/ 0 w 70"/>
                <a:gd name="T9" fmla="*/ 15 h 30"/>
                <a:gd name="T10" fmla="*/ 15 w 70"/>
                <a:gd name="T11" fmla="*/ 0 h 30"/>
                <a:gd name="T12" fmla="*/ 55 w 70"/>
                <a:gd name="T13" fmla="*/ 0 h 30"/>
                <a:gd name="T14" fmla="*/ 70 w 70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0">
                  <a:moveTo>
                    <a:pt x="70" y="15"/>
                  </a:moveTo>
                  <a:cubicBezTo>
                    <a:pt x="70" y="23"/>
                    <a:pt x="64" y="30"/>
                    <a:pt x="5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40"/>
            <p:cNvSpPr>
              <a:spLocks/>
            </p:cNvSpPr>
            <p:nvPr/>
          </p:nvSpPr>
          <p:spPr bwMode="auto">
            <a:xfrm rot="1490740">
              <a:off x="6507669" y="2080292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41"/>
            <p:cNvSpPr>
              <a:spLocks/>
            </p:cNvSpPr>
            <p:nvPr/>
          </p:nvSpPr>
          <p:spPr bwMode="auto">
            <a:xfrm rot="1490740">
              <a:off x="6471187" y="2159081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6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2"/>
            <p:cNvSpPr>
              <a:spLocks noEditPoints="1"/>
            </p:cNvSpPr>
            <p:nvPr/>
          </p:nvSpPr>
          <p:spPr bwMode="auto">
            <a:xfrm rot="1490740">
              <a:off x="6946188" y="1686057"/>
              <a:ext cx="302612" cy="335809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Rectangle 44"/>
            <p:cNvSpPr>
              <a:spLocks noChangeArrowheads="1"/>
            </p:cNvSpPr>
            <p:nvPr/>
          </p:nvSpPr>
          <p:spPr bwMode="auto">
            <a:xfrm rot="1490740">
              <a:off x="5896361" y="2621923"/>
              <a:ext cx="65119" cy="22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46"/>
            <p:cNvSpPr>
              <a:spLocks noEditPoints="1"/>
            </p:cNvSpPr>
            <p:nvPr/>
          </p:nvSpPr>
          <p:spPr bwMode="auto">
            <a:xfrm rot="1490740">
              <a:off x="5911226" y="709016"/>
              <a:ext cx="266860" cy="255368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47"/>
            <p:cNvSpPr>
              <a:spLocks noEditPoints="1"/>
            </p:cNvSpPr>
            <p:nvPr/>
          </p:nvSpPr>
          <p:spPr bwMode="auto">
            <a:xfrm rot="1490740">
              <a:off x="5379317" y="2871847"/>
              <a:ext cx="300058" cy="191526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48"/>
            <p:cNvSpPr>
              <a:spLocks noEditPoints="1"/>
            </p:cNvSpPr>
            <p:nvPr/>
          </p:nvSpPr>
          <p:spPr bwMode="auto">
            <a:xfrm rot="1490740">
              <a:off x="4917700" y="2334038"/>
              <a:ext cx="273244" cy="277074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49"/>
            <p:cNvSpPr>
              <a:spLocks noEditPoints="1"/>
            </p:cNvSpPr>
            <p:nvPr/>
          </p:nvSpPr>
          <p:spPr bwMode="auto">
            <a:xfrm rot="1490740">
              <a:off x="5013731" y="1228414"/>
              <a:ext cx="206848" cy="375391"/>
            </a:xfrm>
            <a:custGeom>
              <a:avLst/>
              <a:gdLst>
                <a:gd name="T0" fmla="*/ 129 w 150"/>
                <a:gd name="T1" fmla="*/ 0 h 273"/>
                <a:gd name="T2" fmla="*/ 22 w 150"/>
                <a:gd name="T3" fmla="*/ 0 h 273"/>
                <a:gd name="T4" fmla="*/ 0 w 150"/>
                <a:gd name="T5" fmla="*/ 22 h 273"/>
                <a:gd name="T6" fmla="*/ 0 w 150"/>
                <a:gd name="T7" fmla="*/ 252 h 273"/>
                <a:gd name="T8" fmla="*/ 22 w 150"/>
                <a:gd name="T9" fmla="*/ 273 h 273"/>
                <a:gd name="T10" fmla="*/ 129 w 150"/>
                <a:gd name="T11" fmla="*/ 273 h 273"/>
                <a:gd name="T12" fmla="*/ 150 w 150"/>
                <a:gd name="T13" fmla="*/ 252 h 273"/>
                <a:gd name="T14" fmla="*/ 150 w 150"/>
                <a:gd name="T15" fmla="*/ 22 h 273"/>
                <a:gd name="T16" fmla="*/ 129 w 150"/>
                <a:gd name="T17" fmla="*/ 0 h 273"/>
                <a:gd name="T18" fmla="*/ 59 w 150"/>
                <a:gd name="T19" fmla="*/ 9 h 273"/>
                <a:gd name="T20" fmla="*/ 92 w 150"/>
                <a:gd name="T21" fmla="*/ 9 h 273"/>
                <a:gd name="T22" fmla="*/ 94 w 150"/>
                <a:gd name="T23" fmla="*/ 11 h 273"/>
                <a:gd name="T24" fmla="*/ 92 w 150"/>
                <a:gd name="T25" fmla="*/ 12 h 273"/>
                <a:gd name="T26" fmla="*/ 59 w 150"/>
                <a:gd name="T27" fmla="*/ 12 h 273"/>
                <a:gd name="T28" fmla="*/ 57 w 150"/>
                <a:gd name="T29" fmla="*/ 11 h 273"/>
                <a:gd name="T30" fmla="*/ 59 w 150"/>
                <a:gd name="T31" fmla="*/ 9 h 273"/>
                <a:gd name="T32" fmla="*/ 75 w 150"/>
                <a:gd name="T33" fmla="*/ 264 h 273"/>
                <a:gd name="T34" fmla="*/ 66 w 150"/>
                <a:gd name="T35" fmla="*/ 255 h 273"/>
                <a:gd name="T36" fmla="*/ 75 w 150"/>
                <a:gd name="T37" fmla="*/ 246 h 273"/>
                <a:gd name="T38" fmla="*/ 83 w 150"/>
                <a:gd name="T39" fmla="*/ 255 h 273"/>
                <a:gd name="T40" fmla="*/ 75 w 150"/>
                <a:gd name="T41" fmla="*/ 264 h 273"/>
                <a:gd name="T42" fmla="*/ 133 w 150"/>
                <a:gd name="T43" fmla="*/ 236 h 273"/>
                <a:gd name="T44" fmla="*/ 129 w 150"/>
                <a:gd name="T45" fmla="*/ 239 h 273"/>
                <a:gd name="T46" fmla="*/ 21 w 150"/>
                <a:gd name="T47" fmla="*/ 239 h 273"/>
                <a:gd name="T48" fmla="*/ 17 w 150"/>
                <a:gd name="T49" fmla="*/ 236 h 273"/>
                <a:gd name="T50" fmla="*/ 17 w 150"/>
                <a:gd name="T51" fmla="*/ 24 h 273"/>
                <a:gd name="T52" fmla="*/ 21 w 150"/>
                <a:gd name="T53" fmla="*/ 21 h 273"/>
                <a:gd name="T54" fmla="*/ 129 w 150"/>
                <a:gd name="T55" fmla="*/ 21 h 273"/>
                <a:gd name="T56" fmla="*/ 133 w 150"/>
                <a:gd name="T57" fmla="*/ 24 h 273"/>
                <a:gd name="T58" fmla="*/ 133 w 150"/>
                <a:gd name="T59" fmla="*/ 2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73">
                  <a:moveTo>
                    <a:pt x="12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4"/>
                    <a:pt x="10" y="273"/>
                    <a:pt x="22" y="273"/>
                  </a:cubicBezTo>
                  <a:cubicBezTo>
                    <a:pt x="129" y="273"/>
                    <a:pt x="129" y="273"/>
                    <a:pt x="129" y="273"/>
                  </a:cubicBezTo>
                  <a:cubicBezTo>
                    <a:pt x="141" y="273"/>
                    <a:pt x="150" y="264"/>
                    <a:pt x="150" y="25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10"/>
                    <a:pt x="141" y="0"/>
                    <a:pt x="129" y="0"/>
                  </a:cubicBezTo>
                  <a:close/>
                  <a:moveTo>
                    <a:pt x="59" y="9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4" y="10"/>
                    <a:pt x="94" y="11"/>
                  </a:cubicBezTo>
                  <a:cubicBezTo>
                    <a:pt x="94" y="11"/>
                    <a:pt x="93" y="12"/>
                    <a:pt x="92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7" y="11"/>
                  </a:cubicBezTo>
                  <a:cubicBezTo>
                    <a:pt x="57" y="10"/>
                    <a:pt x="58" y="9"/>
                    <a:pt x="59" y="9"/>
                  </a:cubicBezTo>
                  <a:close/>
                  <a:moveTo>
                    <a:pt x="75" y="264"/>
                  </a:moveTo>
                  <a:cubicBezTo>
                    <a:pt x="70" y="264"/>
                    <a:pt x="66" y="260"/>
                    <a:pt x="66" y="255"/>
                  </a:cubicBezTo>
                  <a:cubicBezTo>
                    <a:pt x="66" y="250"/>
                    <a:pt x="70" y="246"/>
                    <a:pt x="75" y="246"/>
                  </a:cubicBezTo>
                  <a:cubicBezTo>
                    <a:pt x="79" y="246"/>
                    <a:pt x="83" y="250"/>
                    <a:pt x="83" y="255"/>
                  </a:cubicBezTo>
                  <a:cubicBezTo>
                    <a:pt x="83" y="260"/>
                    <a:pt x="79" y="264"/>
                    <a:pt x="75" y="264"/>
                  </a:cubicBezTo>
                  <a:close/>
                  <a:moveTo>
                    <a:pt x="133" y="236"/>
                  </a:moveTo>
                  <a:cubicBezTo>
                    <a:pt x="133" y="238"/>
                    <a:pt x="131" y="239"/>
                    <a:pt x="129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19" y="239"/>
                    <a:pt x="17" y="238"/>
                    <a:pt x="17" y="23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2"/>
                    <a:pt x="19" y="21"/>
                    <a:pt x="21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3" y="22"/>
                    <a:pt x="133" y="24"/>
                  </a:cubicBezTo>
                  <a:lnTo>
                    <a:pt x="133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0"/>
            <p:cNvSpPr>
              <a:spLocks noEditPoints="1"/>
            </p:cNvSpPr>
            <p:nvPr/>
          </p:nvSpPr>
          <p:spPr bwMode="auto">
            <a:xfrm rot="1490740">
              <a:off x="5119400" y="3075625"/>
              <a:ext cx="141730" cy="257922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1"/>
            <p:cNvSpPr>
              <a:spLocks noEditPoints="1"/>
            </p:cNvSpPr>
            <p:nvPr/>
          </p:nvSpPr>
          <p:spPr bwMode="auto">
            <a:xfrm rot="1490740">
              <a:off x="6362218" y="795826"/>
              <a:ext cx="266860" cy="346024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52"/>
            <p:cNvSpPr>
              <a:spLocks noEditPoints="1"/>
            </p:cNvSpPr>
            <p:nvPr/>
          </p:nvSpPr>
          <p:spPr bwMode="auto">
            <a:xfrm rot="1490740">
              <a:off x="6745847" y="1216263"/>
              <a:ext cx="298781" cy="188972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53"/>
            <p:cNvSpPr>
              <a:spLocks noEditPoints="1"/>
            </p:cNvSpPr>
            <p:nvPr/>
          </p:nvSpPr>
          <p:spPr bwMode="auto">
            <a:xfrm rot="1490740">
              <a:off x="6649165" y="1391100"/>
              <a:ext cx="379222" cy="74057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54"/>
            <p:cNvSpPr>
              <a:spLocks noEditPoints="1"/>
            </p:cNvSpPr>
            <p:nvPr/>
          </p:nvSpPr>
          <p:spPr bwMode="auto">
            <a:xfrm rot="1490740">
              <a:off x="6109291" y="1274714"/>
              <a:ext cx="361346" cy="319210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55"/>
            <p:cNvSpPr>
              <a:spLocks noEditPoints="1"/>
            </p:cNvSpPr>
            <p:nvPr/>
          </p:nvSpPr>
          <p:spPr bwMode="auto">
            <a:xfrm rot="1490740">
              <a:off x="5564918" y="1111183"/>
              <a:ext cx="298781" cy="297504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59"/>
            <p:cNvSpPr>
              <a:spLocks noEditPoints="1"/>
            </p:cNvSpPr>
            <p:nvPr/>
          </p:nvSpPr>
          <p:spPr bwMode="auto">
            <a:xfrm rot="1490740">
              <a:off x="4915854" y="2001424"/>
              <a:ext cx="245153" cy="245153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60"/>
            <p:cNvSpPr>
              <a:spLocks noEditPoints="1"/>
            </p:cNvSpPr>
            <p:nvPr/>
          </p:nvSpPr>
          <p:spPr bwMode="auto">
            <a:xfrm rot="1490740">
              <a:off x="5244799" y="955162"/>
              <a:ext cx="275798" cy="248984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61"/>
            <p:cNvSpPr>
              <a:spLocks/>
            </p:cNvSpPr>
            <p:nvPr/>
          </p:nvSpPr>
          <p:spPr bwMode="auto">
            <a:xfrm rot="1490740">
              <a:off x="6239300" y="2956466"/>
              <a:ext cx="57458" cy="137899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Oval 62"/>
            <p:cNvSpPr>
              <a:spLocks noChangeArrowheads="1"/>
            </p:cNvSpPr>
            <p:nvPr/>
          </p:nvSpPr>
          <p:spPr bwMode="auto">
            <a:xfrm rot="1490740">
              <a:off x="6263771" y="2843476"/>
              <a:ext cx="120023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63"/>
            <p:cNvSpPr>
              <a:spLocks/>
            </p:cNvSpPr>
            <p:nvPr/>
          </p:nvSpPr>
          <p:spPr bwMode="auto">
            <a:xfrm rot="1490740">
              <a:off x="6277631" y="2986611"/>
              <a:ext cx="88102" cy="131514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64"/>
            <p:cNvSpPr>
              <a:spLocks/>
            </p:cNvSpPr>
            <p:nvPr/>
          </p:nvSpPr>
          <p:spPr bwMode="auto">
            <a:xfrm rot="1490740">
              <a:off x="6173411" y="2938058"/>
              <a:ext cx="86825" cy="131514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65"/>
            <p:cNvSpPr>
              <a:spLocks/>
            </p:cNvSpPr>
            <p:nvPr/>
          </p:nvSpPr>
          <p:spPr bwMode="auto">
            <a:xfrm rot="1490740">
              <a:off x="6708550" y="2395636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4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3 w 189"/>
                <a:gd name="T9" fmla="*/ 187 h 212"/>
                <a:gd name="T10" fmla="*/ 94 w 189"/>
                <a:gd name="T11" fmla="*/ 189 h 212"/>
                <a:gd name="T12" fmla="*/ 120 w 189"/>
                <a:gd name="T13" fmla="*/ 186 h 212"/>
                <a:gd name="T14" fmla="*/ 166 w 189"/>
                <a:gd name="T15" fmla="*/ 212 h 212"/>
                <a:gd name="T16" fmla="*/ 146 w 189"/>
                <a:gd name="T17" fmla="*/ 174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3"/>
                    <a:pt x="146" y="0"/>
                    <a:pt x="94" y="0"/>
                  </a:cubicBezTo>
                  <a:cubicBezTo>
                    <a:pt x="44" y="0"/>
                    <a:pt x="3" y="40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1" y="178"/>
                    <a:pt x="73" y="187"/>
                  </a:cubicBezTo>
                  <a:cubicBezTo>
                    <a:pt x="80" y="189"/>
                    <a:pt x="87" y="189"/>
                    <a:pt x="94" y="189"/>
                  </a:cubicBezTo>
                  <a:cubicBezTo>
                    <a:pt x="103" y="189"/>
                    <a:pt x="112" y="188"/>
                    <a:pt x="120" y="186"/>
                  </a:cubicBezTo>
                  <a:cubicBezTo>
                    <a:pt x="166" y="212"/>
                    <a:pt x="166" y="212"/>
                    <a:pt x="166" y="212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72" y="157"/>
                    <a:pt x="189" y="128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66"/>
            <p:cNvSpPr>
              <a:spLocks noEditPoints="1"/>
            </p:cNvSpPr>
            <p:nvPr/>
          </p:nvSpPr>
          <p:spPr bwMode="auto">
            <a:xfrm rot="1490740">
              <a:off x="5328893" y="1445409"/>
              <a:ext cx="296227" cy="204295"/>
            </a:xfrm>
            <a:custGeom>
              <a:avLst/>
              <a:gdLst>
                <a:gd name="T0" fmla="*/ 192 w 215"/>
                <a:gd name="T1" fmla="*/ 17 h 148"/>
                <a:gd name="T2" fmla="*/ 79 w 215"/>
                <a:gd name="T3" fmla="*/ 17 h 148"/>
                <a:gd name="T4" fmla="*/ 79 w 215"/>
                <a:gd name="T5" fmla="*/ 4 h 148"/>
                <a:gd name="T6" fmla="*/ 76 w 215"/>
                <a:gd name="T7" fmla="*/ 0 h 148"/>
                <a:gd name="T8" fmla="*/ 26 w 215"/>
                <a:gd name="T9" fmla="*/ 0 h 148"/>
                <a:gd name="T10" fmla="*/ 23 w 215"/>
                <a:gd name="T11" fmla="*/ 4 h 148"/>
                <a:gd name="T12" fmla="*/ 23 w 215"/>
                <a:gd name="T13" fmla="*/ 17 h 148"/>
                <a:gd name="T14" fmla="*/ 22 w 215"/>
                <a:gd name="T15" fmla="*/ 17 h 148"/>
                <a:gd name="T16" fmla="*/ 0 w 215"/>
                <a:gd name="T17" fmla="*/ 39 h 148"/>
                <a:gd name="T18" fmla="*/ 0 w 215"/>
                <a:gd name="T19" fmla="*/ 125 h 148"/>
                <a:gd name="T20" fmla="*/ 22 w 215"/>
                <a:gd name="T21" fmla="*/ 148 h 148"/>
                <a:gd name="T22" fmla="*/ 192 w 215"/>
                <a:gd name="T23" fmla="*/ 148 h 148"/>
                <a:gd name="T24" fmla="*/ 215 w 215"/>
                <a:gd name="T25" fmla="*/ 125 h 148"/>
                <a:gd name="T26" fmla="*/ 215 w 215"/>
                <a:gd name="T27" fmla="*/ 39 h 148"/>
                <a:gd name="T28" fmla="*/ 192 w 215"/>
                <a:gd name="T29" fmla="*/ 17 h 148"/>
                <a:gd name="T30" fmla="*/ 77 w 215"/>
                <a:gd name="T31" fmla="*/ 56 h 148"/>
                <a:gd name="T32" fmla="*/ 26 w 215"/>
                <a:gd name="T33" fmla="*/ 56 h 148"/>
                <a:gd name="T34" fmla="*/ 16 w 215"/>
                <a:gd name="T35" fmla="*/ 46 h 148"/>
                <a:gd name="T36" fmla="*/ 26 w 215"/>
                <a:gd name="T37" fmla="*/ 36 h 148"/>
                <a:gd name="T38" fmla="*/ 77 w 215"/>
                <a:gd name="T39" fmla="*/ 36 h 148"/>
                <a:gd name="T40" fmla="*/ 87 w 215"/>
                <a:gd name="T41" fmla="*/ 46 h 148"/>
                <a:gd name="T42" fmla="*/ 77 w 215"/>
                <a:gd name="T43" fmla="*/ 56 h 148"/>
                <a:gd name="T44" fmla="*/ 152 w 215"/>
                <a:gd name="T45" fmla="*/ 123 h 148"/>
                <a:gd name="T46" fmla="*/ 105 w 215"/>
                <a:gd name="T47" fmla="*/ 77 h 148"/>
                <a:gd name="T48" fmla="*/ 152 w 215"/>
                <a:gd name="T49" fmla="*/ 30 h 148"/>
                <a:gd name="T50" fmla="*/ 198 w 215"/>
                <a:gd name="T51" fmla="*/ 77 h 148"/>
                <a:gd name="T52" fmla="*/ 152 w 215"/>
                <a:gd name="T53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8">
                  <a:moveTo>
                    <a:pt x="192" y="17"/>
                  </a:moveTo>
                  <a:cubicBezTo>
                    <a:pt x="79" y="17"/>
                    <a:pt x="79" y="17"/>
                    <a:pt x="79" y="1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78" y="0"/>
                    <a:pt x="7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2"/>
                    <a:pt x="23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0" y="17"/>
                    <a:pt x="0" y="27"/>
                    <a:pt x="0" y="3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8"/>
                    <a:pt x="10" y="148"/>
                    <a:pt x="22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04" y="148"/>
                    <a:pt x="215" y="138"/>
                    <a:pt x="215" y="125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5" y="27"/>
                    <a:pt x="204" y="17"/>
                    <a:pt x="192" y="17"/>
                  </a:cubicBezTo>
                  <a:close/>
                  <a:moveTo>
                    <a:pt x="77" y="56"/>
                  </a:moveTo>
                  <a:cubicBezTo>
                    <a:pt x="26" y="56"/>
                    <a:pt x="26" y="56"/>
                    <a:pt x="26" y="56"/>
                  </a:cubicBezTo>
                  <a:cubicBezTo>
                    <a:pt x="20" y="56"/>
                    <a:pt x="16" y="51"/>
                    <a:pt x="16" y="46"/>
                  </a:cubicBezTo>
                  <a:cubicBezTo>
                    <a:pt x="16" y="40"/>
                    <a:pt x="20" y="36"/>
                    <a:pt x="26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2" y="36"/>
                    <a:pt x="87" y="40"/>
                    <a:pt x="87" y="46"/>
                  </a:cubicBezTo>
                  <a:cubicBezTo>
                    <a:pt x="87" y="51"/>
                    <a:pt x="82" y="56"/>
                    <a:pt x="77" y="56"/>
                  </a:cubicBezTo>
                  <a:close/>
                  <a:moveTo>
                    <a:pt x="152" y="123"/>
                  </a:moveTo>
                  <a:cubicBezTo>
                    <a:pt x="126" y="123"/>
                    <a:pt x="105" y="102"/>
                    <a:pt x="105" y="77"/>
                  </a:cubicBezTo>
                  <a:cubicBezTo>
                    <a:pt x="105" y="51"/>
                    <a:pt x="126" y="30"/>
                    <a:pt x="152" y="30"/>
                  </a:cubicBezTo>
                  <a:cubicBezTo>
                    <a:pt x="177" y="30"/>
                    <a:pt x="198" y="51"/>
                    <a:pt x="198" y="77"/>
                  </a:cubicBezTo>
                  <a:cubicBezTo>
                    <a:pt x="198" y="102"/>
                    <a:pt x="177" y="123"/>
                    <a:pt x="152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67"/>
            <p:cNvSpPr>
              <a:spLocks noEditPoints="1"/>
            </p:cNvSpPr>
            <p:nvPr/>
          </p:nvSpPr>
          <p:spPr bwMode="auto">
            <a:xfrm rot="1490740">
              <a:off x="6648375" y="1546464"/>
              <a:ext cx="246431" cy="254091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68"/>
            <p:cNvSpPr>
              <a:spLocks/>
            </p:cNvSpPr>
            <p:nvPr/>
          </p:nvSpPr>
          <p:spPr bwMode="auto">
            <a:xfrm rot="1490740">
              <a:off x="5819347" y="3065894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69"/>
            <p:cNvSpPr>
              <a:spLocks noEditPoints="1"/>
            </p:cNvSpPr>
            <p:nvPr/>
          </p:nvSpPr>
          <p:spPr bwMode="auto">
            <a:xfrm rot="1490740">
              <a:off x="6973670" y="2085503"/>
              <a:ext cx="205572" cy="247707"/>
            </a:xfrm>
            <a:custGeom>
              <a:avLst/>
              <a:gdLst>
                <a:gd name="T0" fmla="*/ 36 w 149"/>
                <a:gd name="T1" fmla="*/ 18 h 179"/>
                <a:gd name="T2" fmla="*/ 35 w 149"/>
                <a:gd name="T3" fmla="*/ 0 h 179"/>
                <a:gd name="T4" fmla="*/ 25 w 149"/>
                <a:gd name="T5" fmla="*/ 100 h 179"/>
                <a:gd name="T6" fmla="*/ 41 w 149"/>
                <a:gd name="T7" fmla="*/ 95 h 179"/>
                <a:gd name="T8" fmla="*/ 49 w 149"/>
                <a:gd name="T9" fmla="*/ 79 h 179"/>
                <a:gd name="T10" fmla="*/ 61 w 149"/>
                <a:gd name="T11" fmla="*/ 75 h 179"/>
                <a:gd name="T12" fmla="*/ 57 w 149"/>
                <a:gd name="T13" fmla="*/ 40 h 179"/>
                <a:gd name="T14" fmla="*/ 60 w 149"/>
                <a:gd name="T15" fmla="*/ 25 h 179"/>
                <a:gd name="T16" fmla="*/ 49 w 149"/>
                <a:gd name="T17" fmla="*/ 79 h 179"/>
                <a:gd name="T18" fmla="*/ 88 w 149"/>
                <a:gd name="T19" fmla="*/ 75 h 179"/>
                <a:gd name="T20" fmla="*/ 99 w 149"/>
                <a:gd name="T21" fmla="*/ 79 h 179"/>
                <a:gd name="T22" fmla="*/ 89 w 149"/>
                <a:gd name="T23" fmla="*/ 25 h 179"/>
                <a:gd name="T24" fmla="*/ 92 w 149"/>
                <a:gd name="T25" fmla="*/ 40 h 179"/>
                <a:gd name="T26" fmla="*/ 123 w 149"/>
                <a:gd name="T27" fmla="*/ 8 h 179"/>
                <a:gd name="T28" fmla="*/ 103 w 149"/>
                <a:gd name="T29" fmla="*/ 10 h 179"/>
                <a:gd name="T30" fmla="*/ 113 w 149"/>
                <a:gd name="T31" fmla="*/ 90 h 179"/>
                <a:gd name="T32" fmla="*/ 118 w 149"/>
                <a:gd name="T33" fmla="*/ 105 h 179"/>
                <a:gd name="T34" fmla="*/ 123 w 149"/>
                <a:gd name="T35" fmla="*/ 8 h 179"/>
                <a:gd name="T36" fmla="*/ 100 w 149"/>
                <a:gd name="T37" fmla="*/ 115 h 179"/>
                <a:gd name="T38" fmla="*/ 82 w 149"/>
                <a:gd name="T39" fmla="*/ 60 h 179"/>
                <a:gd name="T40" fmla="*/ 74 w 149"/>
                <a:gd name="T41" fmla="*/ 45 h 179"/>
                <a:gd name="T42" fmla="*/ 68 w 149"/>
                <a:gd name="T43" fmla="*/ 61 h 179"/>
                <a:gd name="T44" fmla="*/ 34 w 149"/>
                <a:gd name="T45" fmla="*/ 178 h 179"/>
                <a:gd name="T46" fmla="*/ 40 w 149"/>
                <a:gd name="T47" fmla="*/ 175 h 179"/>
                <a:gd name="T48" fmla="*/ 43 w 149"/>
                <a:gd name="T49" fmla="*/ 171 h 179"/>
                <a:gd name="T50" fmla="*/ 104 w 149"/>
                <a:gd name="T51" fmla="*/ 159 h 179"/>
                <a:gd name="T52" fmla="*/ 114 w 149"/>
                <a:gd name="T53" fmla="*/ 179 h 179"/>
                <a:gd name="T54" fmla="*/ 118 w 149"/>
                <a:gd name="T55" fmla="*/ 173 h 179"/>
                <a:gd name="T56" fmla="*/ 75 w 149"/>
                <a:gd name="T57" fmla="*/ 69 h 179"/>
                <a:gd name="T58" fmla="*/ 68 w 149"/>
                <a:gd name="T59" fmla="*/ 95 h 179"/>
                <a:gd name="T60" fmla="*/ 75 w 149"/>
                <a:gd name="T61" fmla="*/ 69 h 179"/>
                <a:gd name="T62" fmla="*/ 82 w 149"/>
                <a:gd name="T63" fmla="*/ 114 h 179"/>
                <a:gd name="T64" fmla="*/ 64 w 149"/>
                <a:gd name="T65" fmla="*/ 103 h 179"/>
                <a:gd name="T66" fmla="*/ 52 w 149"/>
                <a:gd name="T67" fmla="*/ 140 h 179"/>
                <a:gd name="T68" fmla="*/ 45 w 149"/>
                <a:gd name="T69" fmla="*/ 161 h 179"/>
                <a:gd name="T70" fmla="*/ 92 w 149"/>
                <a:gd name="T71" fmla="*/ 119 h 179"/>
                <a:gd name="T72" fmla="*/ 64 w 149"/>
                <a:gd name="T73" fmla="*/ 13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79">
                  <a:moveTo>
                    <a:pt x="35" y="90"/>
                  </a:moveTo>
                  <a:cubicBezTo>
                    <a:pt x="15" y="70"/>
                    <a:pt x="16" y="38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5"/>
                    <a:pt x="26" y="8"/>
                  </a:cubicBezTo>
                  <a:cubicBezTo>
                    <a:pt x="0" y="33"/>
                    <a:pt x="0" y="75"/>
                    <a:pt x="25" y="100"/>
                  </a:cubicBezTo>
                  <a:cubicBezTo>
                    <a:pt x="27" y="102"/>
                    <a:pt x="29" y="103"/>
                    <a:pt x="30" y="10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39" y="93"/>
                    <a:pt x="37" y="92"/>
                    <a:pt x="35" y="90"/>
                  </a:cubicBezTo>
                  <a:close/>
                  <a:moveTo>
                    <a:pt x="49" y="79"/>
                  </a:moveTo>
                  <a:cubicBezTo>
                    <a:pt x="50" y="80"/>
                    <a:pt x="52" y="82"/>
                    <a:pt x="53" y="8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9" y="74"/>
                    <a:pt x="58" y="73"/>
                    <a:pt x="57" y="72"/>
                  </a:cubicBezTo>
                  <a:cubicBezTo>
                    <a:pt x="48" y="63"/>
                    <a:pt x="48" y="48"/>
                    <a:pt x="57" y="40"/>
                  </a:cubicBezTo>
                  <a:cubicBezTo>
                    <a:pt x="60" y="36"/>
                    <a:pt x="64" y="34"/>
                    <a:pt x="69" y="3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6"/>
                    <a:pt x="53" y="29"/>
                    <a:pt x="49" y="32"/>
                  </a:cubicBezTo>
                  <a:cubicBezTo>
                    <a:pt x="36" y="45"/>
                    <a:pt x="36" y="66"/>
                    <a:pt x="49" y="79"/>
                  </a:cubicBezTo>
                  <a:close/>
                  <a:moveTo>
                    <a:pt x="92" y="72"/>
                  </a:moveTo>
                  <a:cubicBezTo>
                    <a:pt x="91" y="73"/>
                    <a:pt x="89" y="74"/>
                    <a:pt x="88" y="7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8" y="80"/>
                    <a:pt x="99" y="79"/>
                  </a:cubicBezTo>
                  <a:cubicBezTo>
                    <a:pt x="112" y="66"/>
                    <a:pt x="112" y="45"/>
                    <a:pt x="99" y="32"/>
                  </a:cubicBezTo>
                  <a:cubicBezTo>
                    <a:pt x="96" y="29"/>
                    <a:pt x="92" y="26"/>
                    <a:pt x="89" y="25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4" y="34"/>
                    <a:pt x="88" y="36"/>
                    <a:pt x="92" y="40"/>
                  </a:cubicBezTo>
                  <a:cubicBezTo>
                    <a:pt x="101" y="48"/>
                    <a:pt x="101" y="63"/>
                    <a:pt x="92" y="72"/>
                  </a:cubicBezTo>
                  <a:close/>
                  <a:moveTo>
                    <a:pt x="123" y="8"/>
                  </a:moveTo>
                  <a:cubicBezTo>
                    <a:pt x="120" y="5"/>
                    <a:pt x="117" y="2"/>
                    <a:pt x="114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7" y="12"/>
                    <a:pt x="110" y="15"/>
                    <a:pt x="113" y="18"/>
                  </a:cubicBezTo>
                  <a:cubicBezTo>
                    <a:pt x="133" y="38"/>
                    <a:pt x="133" y="70"/>
                    <a:pt x="113" y="90"/>
                  </a:cubicBezTo>
                  <a:cubicBezTo>
                    <a:pt x="112" y="92"/>
                    <a:pt x="110" y="93"/>
                    <a:pt x="108" y="9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20" y="103"/>
                    <a:pt x="122" y="102"/>
                    <a:pt x="123" y="100"/>
                  </a:cubicBezTo>
                  <a:cubicBezTo>
                    <a:pt x="149" y="75"/>
                    <a:pt x="149" y="33"/>
                    <a:pt x="123" y="8"/>
                  </a:cubicBezTo>
                  <a:close/>
                  <a:moveTo>
                    <a:pt x="100" y="115"/>
                  </a:moveTo>
                  <a:cubicBezTo>
                    <a:pt x="100" y="115"/>
                    <a:pt x="100" y="115"/>
                    <a:pt x="100" y="115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5" y="57"/>
                    <a:pt x="84" y="51"/>
                    <a:pt x="81" y="48"/>
                  </a:cubicBezTo>
                  <a:cubicBezTo>
                    <a:pt x="79" y="46"/>
                    <a:pt x="77" y="45"/>
                    <a:pt x="74" y="45"/>
                  </a:cubicBezTo>
                  <a:cubicBezTo>
                    <a:pt x="72" y="45"/>
                    <a:pt x="70" y="46"/>
                    <a:pt x="68" y="48"/>
                  </a:cubicBezTo>
                  <a:cubicBezTo>
                    <a:pt x="64" y="52"/>
                    <a:pt x="64" y="58"/>
                    <a:pt x="68" y="61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1" y="175"/>
                    <a:pt x="32" y="178"/>
                    <a:pt x="34" y="178"/>
                  </a:cubicBezTo>
                  <a:cubicBezTo>
                    <a:pt x="35" y="179"/>
                    <a:pt x="35" y="179"/>
                    <a:pt x="36" y="179"/>
                  </a:cubicBezTo>
                  <a:cubicBezTo>
                    <a:pt x="38" y="179"/>
                    <a:pt x="40" y="177"/>
                    <a:pt x="40" y="175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77"/>
                    <a:pt x="112" y="179"/>
                    <a:pt x="114" y="179"/>
                  </a:cubicBezTo>
                  <a:cubicBezTo>
                    <a:pt x="115" y="179"/>
                    <a:pt x="115" y="178"/>
                    <a:pt x="116" y="178"/>
                  </a:cubicBezTo>
                  <a:cubicBezTo>
                    <a:pt x="118" y="178"/>
                    <a:pt x="119" y="175"/>
                    <a:pt x="118" y="173"/>
                  </a:cubicBezTo>
                  <a:lnTo>
                    <a:pt x="100" y="115"/>
                  </a:lnTo>
                  <a:close/>
                  <a:moveTo>
                    <a:pt x="75" y="69"/>
                  </a:moveTo>
                  <a:cubicBezTo>
                    <a:pt x="87" y="107"/>
                    <a:pt x="87" y="107"/>
                    <a:pt x="87" y="10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7" y="94"/>
                    <a:pt x="67" y="94"/>
                  </a:cubicBezTo>
                  <a:lnTo>
                    <a:pt x="75" y="69"/>
                  </a:lnTo>
                  <a:close/>
                  <a:moveTo>
                    <a:pt x="64" y="103"/>
                  </a:moveTo>
                  <a:cubicBezTo>
                    <a:pt x="82" y="114"/>
                    <a:pt x="82" y="114"/>
                    <a:pt x="82" y="114"/>
                  </a:cubicBezTo>
                  <a:cubicBezTo>
                    <a:pt x="55" y="130"/>
                    <a:pt x="55" y="130"/>
                    <a:pt x="55" y="130"/>
                  </a:cubicBezTo>
                  <a:lnTo>
                    <a:pt x="64" y="103"/>
                  </a:lnTo>
                  <a:close/>
                  <a:moveTo>
                    <a:pt x="45" y="161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82" y="154"/>
                    <a:pt x="82" y="154"/>
                    <a:pt x="82" y="154"/>
                  </a:cubicBezTo>
                  <a:lnTo>
                    <a:pt x="45" y="161"/>
                  </a:lnTo>
                  <a:close/>
                  <a:moveTo>
                    <a:pt x="64" y="135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64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70"/>
            <p:cNvSpPr>
              <a:spLocks/>
            </p:cNvSpPr>
            <p:nvPr/>
          </p:nvSpPr>
          <p:spPr bwMode="auto">
            <a:xfrm rot="1490740">
              <a:off x="5382924" y="2394481"/>
              <a:ext cx="26814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71"/>
            <p:cNvSpPr>
              <a:spLocks/>
            </p:cNvSpPr>
            <p:nvPr/>
          </p:nvSpPr>
          <p:spPr bwMode="auto">
            <a:xfrm rot="1490740">
              <a:off x="5424695" y="2413527"/>
              <a:ext cx="25537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72"/>
            <p:cNvSpPr>
              <a:spLocks/>
            </p:cNvSpPr>
            <p:nvPr/>
          </p:nvSpPr>
          <p:spPr bwMode="auto">
            <a:xfrm rot="1490740">
              <a:off x="5466407" y="2432841"/>
              <a:ext cx="25537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73"/>
            <p:cNvSpPr>
              <a:spLocks/>
            </p:cNvSpPr>
            <p:nvPr/>
          </p:nvSpPr>
          <p:spPr bwMode="auto">
            <a:xfrm rot="1490740">
              <a:off x="5508178" y="2451887"/>
              <a:ext cx="24260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74"/>
            <p:cNvSpPr>
              <a:spLocks/>
            </p:cNvSpPr>
            <p:nvPr/>
          </p:nvSpPr>
          <p:spPr bwMode="auto">
            <a:xfrm rot="1490740">
              <a:off x="5549830" y="2471469"/>
              <a:ext cx="25537" cy="67672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75"/>
            <p:cNvSpPr>
              <a:spLocks noEditPoints="1"/>
            </p:cNvSpPr>
            <p:nvPr/>
          </p:nvSpPr>
          <p:spPr bwMode="auto">
            <a:xfrm rot="1490740">
              <a:off x="5286720" y="2448307"/>
              <a:ext cx="307719" cy="22472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76"/>
            <p:cNvSpPr>
              <a:spLocks noChangeArrowheads="1"/>
            </p:cNvSpPr>
            <p:nvPr/>
          </p:nvSpPr>
          <p:spPr bwMode="auto">
            <a:xfrm rot="1490740">
              <a:off x="5353685" y="247811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77"/>
            <p:cNvSpPr>
              <a:spLocks noChangeArrowheads="1"/>
            </p:cNvSpPr>
            <p:nvPr/>
          </p:nvSpPr>
          <p:spPr bwMode="auto">
            <a:xfrm rot="1490740">
              <a:off x="5396555" y="249796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78"/>
            <p:cNvSpPr>
              <a:spLocks noChangeArrowheads="1"/>
            </p:cNvSpPr>
            <p:nvPr/>
          </p:nvSpPr>
          <p:spPr bwMode="auto">
            <a:xfrm rot="1490740">
              <a:off x="5439426" y="2517812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79"/>
            <p:cNvSpPr>
              <a:spLocks noChangeArrowheads="1"/>
            </p:cNvSpPr>
            <p:nvPr/>
          </p:nvSpPr>
          <p:spPr bwMode="auto">
            <a:xfrm rot="1490740">
              <a:off x="5481137" y="2537126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80"/>
            <p:cNvSpPr>
              <a:spLocks noChangeArrowheads="1"/>
            </p:cNvSpPr>
            <p:nvPr/>
          </p:nvSpPr>
          <p:spPr bwMode="auto">
            <a:xfrm rot="1490740">
              <a:off x="5522849" y="2556440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81"/>
            <p:cNvSpPr>
              <a:spLocks noChangeArrowheads="1"/>
            </p:cNvSpPr>
            <p:nvPr/>
          </p:nvSpPr>
          <p:spPr bwMode="auto">
            <a:xfrm rot="1490740">
              <a:off x="5334371" y="251982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82"/>
            <p:cNvSpPr>
              <a:spLocks noChangeArrowheads="1"/>
            </p:cNvSpPr>
            <p:nvPr/>
          </p:nvSpPr>
          <p:spPr bwMode="auto">
            <a:xfrm rot="1490740">
              <a:off x="5377241" y="253967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83"/>
            <p:cNvSpPr>
              <a:spLocks noChangeArrowheads="1"/>
            </p:cNvSpPr>
            <p:nvPr/>
          </p:nvSpPr>
          <p:spPr bwMode="auto">
            <a:xfrm rot="1490740">
              <a:off x="5420112" y="2559524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84"/>
            <p:cNvSpPr>
              <a:spLocks noChangeArrowheads="1"/>
            </p:cNvSpPr>
            <p:nvPr/>
          </p:nvSpPr>
          <p:spPr bwMode="auto">
            <a:xfrm rot="1490740">
              <a:off x="5461824" y="2578837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85"/>
            <p:cNvSpPr>
              <a:spLocks noChangeArrowheads="1"/>
            </p:cNvSpPr>
            <p:nvPr/>
          </p:nvSpPr>
          <p:spPr bwMode="auto">
            <a:xfrm rot="1490740">
              <a:off x="5503535" y="259815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86"/>
            <p:cNvSpPr>
              <a:spLocks noChangeArrowheads="1"/>
            </p:cNvSpPr>
            <p:nvPr/>
          </p:nvSpPr>
          <p:spPr bwMode="auto">
            <a:xfrm rot="1490740">
              <a:off x="5315325" y="25615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87"/>
            <p:cNvSpPr>
              <a:spLocks noChangeArrowheads="1"/>
            </p:cNvSpPr>
            <p:nvPr/>
          </p:nvSpPr>
          <p:spPr bwMode="auto">
            <a:xfrm rot="1490740">
              <a:off x="5358195" y="258144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Rectangle 88"/>
            <p:cNvSpPr>
              <a:spLocks noChangeArrowheads="1"/>
            </p:cNvSpPr>
            <p:nvPr/>
          </p:nvSpPr>
          <p:spPr bwMode="auto">
            <a:xfrm rot="1490740">
              <a:off x="5401066" y="26012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Rectangle 89"/>
            <p:cNvSpPr>
              <a:spLocks noChangeArrowheads="1"/>
            </p:cNvSpPr>
            <p:nvPr/>
          </p:nvSpPr>
          <p:spPr bwMode="auto">
            <a:xfrm rot="1490740">
              <a:off x="5442778" y="2620608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Rectangle 90"/>
            <p:cNvSpPr>
              <a:spLocks noChangeArrowheads="1"/>
            </p:cNvSpPr>
            <p:nvPr/>
          </p:nvSpPr>
          <p:spPr bwMode="auto">
            <a:xfrm rot="1490740">
              <a:off x="5484490" y="2639922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91"/>
            <p:cNvSpPr>
              <a:spLocks/>
            </p:cNvSpPr>
            <p:nvPr/>
          </p:nvSpPr>
          <p:spPr bwMode="auto">
            <a:xfrm rot="1490740">
              <a:off x="5706496" y="711133"/>
              <a:ext cx="157052" cy="308996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92"/>
            <p:cNvSpPr>
              <a:spLocks/>
            </p:cNvSpPr>
            <p:nvPr/>
          </p:nvSpPr>
          <p:spPr bwMode="auto">
            <a:xfrm rot="1490740">
              <a:off x="6122730" y="2348467"/>
              <a:ext cx="294951" cy="280905"/>
            </a:xfrm>
            <a:custGeom>
              <a:avLst/>
              <a:gdLst>
                <a:gd name="T0" fmla="*/ 68 w 214"/>
                <a:gd name="T1" fmla="*/ 67 h 204"/>
                <a:gd name="T2" fmla="*/ 76 w 214"/>
                <a:gd name="T3" fmla="*/ 60 h 204"/>
                <a:gd name="T4" fmla="*/ 104 w 214"/>
                <a:gd name="T5" fmla="*/ 3 h 204"/>
                <a:gd name="T6" fmla="*/ 109 w 214"/>
                <a:gd name="T7" fmla="*/ 3 h 204"/>
                <a:gd name="T8" fmla="*/ 138 w 214"/>
                <a:gd name="T9" fmla="*/ 60 h 204"/>
                <a:gd name="T10" fmla="*/ 147 w 214"/>
                <a:gd name="T11" fmla="*/ 66 h 204"/>
                <a:gd name="T12" fmla="*/ 210 w 214"/>
                <a:gd name="T13" fmla="*/ 74 h 204"/>
                <a:gd name="T14" fmla="*/ 212 w 214"/>
                <a:gd name="T15" fmla="*/ 79 h 204"/>
                <a:gd name="T16" fmla="*/ 167 w 214"/>
                <a:gd name="T17" fmla="*/ 124 h 204"/>
                <a:gd name="T18" fmla="*/ 164 w 214"/>
                <a:gd name="T19" fmla="*/ 134 h 204"/>
                <a:gd name="T20" fmla="*/ 175 w 214"/>
                <a:gd name="T21" fmla="*/ 197 h 204"/>
                <a:gd name="T22" fmla="*/ 171 w 214"/>
                <a:gd name="T23" fmla="*/ 201 h 204"/>
                <a:gd name="T24" fmla="*/ 114 w 214"/>
                <a:gd name="T25" fmla="*/ 172 h 204"/>
                <a:gd name="T26" fmla="*/ 103 w 214"/>
                <a:gd name="T27" fmla="*/ 172 h 204"/>
                <a:gd name="T28" fmla="*/ 47 w 214"/>
                <a:gd name="T29" fmla="*/ 202 h 204"/>
                <a:gd name="T30" fmla="*/ 43 w 214"/>
                <a:gd name="T31" fmla="*/ 199 h 204"/>
                <a:gd name="T32" fmla="*/ 53 w 214"/>
                <a:gd name="T33" fmla="*/ 136 h 204"/>
                <a:gd name="T34" fmla="*/ 49 w 214"/>
                <a:gd name="T35" fmla="*/ 126 h 204"/>
                <a:gd name="T36" fmla="*/ 3 w 214"/>
                <a:gd name="T37" fmla="*/ 82 h 204"/>
                <a:gd name="T38" fmla="*/ 4 w 214"/>
                <a:gd name="T39" fmla="*/ 77 h 204"/>
                <a:gd name="T40" fmla="*/ 68 w 214"/>
                <a:gd name="T41" fmla="*/ 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4">
                  <a:moveTo>
                    <a:pt x="68" y="67"/>
                  </a:moveTo>
                  <a:cubicBezTo>
                    <a:pt x="71" y="66"/>
                    <a:pt x="75" y="63"/>
                    <a:pt x="76" y="60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0" y="63"/>
                    <a:pt x="143" y="65"/>
                    <a:pt x="147" y="66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3" y="74"/>
                    <a:pt x="214" y="77"/>
                    <a:pt x="212" y="79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4" y="127"/>
                    <a:pt x="163" y="131"/>
                    <a:pt x="164" y="134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76" y="201"/>
                    <a:pt x="174" y="202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0"/>
                    <a:pt x="106" y="170"/>
                    <a:pt x="103" y="172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4" y="204"/>
                    <a:pt x="42" y="202"/>
                    <a:pt x="43" y="199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33"/>
                    <a:pt x="52" y="128"/>
                    <a:pt x="49" y="12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0"/>
                    <a:pt x="1" y="77"/>
                    <a:pt x="4" y="77"/>
                  </a:cubicBezTo>
                  <a:lnTo>
                    <a:pt x="68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93"/>
            <p:cNvSpPr>
              <a:spLocks/>
            </p:cNvSpPr>
            <p:nvPr/>
          </p:nvSpPr>
          <p:spPr bwMode="auto">
            <a:xfrm rot="1490740">
              <a:off x="6270806" y="1116722"/>
              <a:ext cx="123854" cy="116192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94"/>
            <p:cNvSpPr>
              <a:spLocks/>
            </p:cNvSpPr>
            <p:nvPr/>
          </p:nvSpPr>
          <p:spPr bwMode="auto">
            <a:xfrm rot="1490740">
              <a:off x="4905891" y="2712034"/>
              <a:ext cx="294951" cy="275798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95"/>
            <p:cNvSpPr>
              <a:spLocks/>
            </p:cNvSpPr>
            <p:nvPr/>
          </p:nvSpPr>
          <p:spPr bwMode="auto">
            <a:xfrm rot="1490740">
              <a:off x="5273855" y="3159624"/>
              <a:ext cx="240046" cy="277074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96"/>
            <p:cNvSpPr>
              <a:spLocks/>
            </p:cNvSpPr>
            <p:nvPr/>
          </p:nvSpPr>
          <p:spPr bwMode="auto">
            <a:xfrm rot="1490740">
              <a:off x="4906003" y="1894307"/>
              <a:ext cx="84271" cy="95763"/>
            </a:xfrm>
            <a:custGeom>
              <a:avLst/>
              <a:gdLst>
                <a:gd name="T0" fmla="*/ 0 w 66"/>
                <a:gd name="T1" fmla="*/ 37 h 75"/>
                <a:gd name="T2" fmla="*/ 0 w 66"/>
                <a:gd name="T3" fmla="*/ 0 h 75"/>
                <a:gd name="T4" fmla="*/ 32 w 66"/>
                <a:gd name="T5" fmla="*/ 18 h 75"/>
                <a:gd name="T6" fmla="*/ 66 w 66"/>
                <a:gd name="T7" fmla="*/ 37 h 75"/>
                <a:gd name="T8" fmla="*/ 32 w 66"/>
                <a:gd name="T9" fmla="*/ 56 h 75"/>
                <a:gd name="T10" fmla="*/ 0 w 66"/>
                <a:gd name="T11" fmla="*/ 75 h 75"/>
                <a:gd name="T12" fmla="*/ 0 w 66"/>
                <a:gd name="T1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5">
                  <a:moveTo>
                    <a:pt x="0" y="37"/>
                  </a:moveTo>
                  <a:lnTo>
                    <a:pt x="0" y="0"/>
                  </a:lnTo>
                  <a:lnTo>
                    <a:pt x="32" y="18"/>
                  </a:lnTo>
                  <a:lnTo>
                    <a:pt x="66" y="37"/>
                  </a:lnTo>
                  <a:lnTo>
                    <a:pt x="32" y="56"/>
                  </a:lnTo>
                  <a:lnTo>
                    <a:pt x="0" y="7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97"/>
            <p:cNvSpPr>
              <a:spLocks/>
            </p:cNvSpPr>
            <p:nvPr/>
          </p:nvSpPr>
          <p:spPr bwMode="auto">
            <a:xfrm rot="1490740">
              <a:off x="4924930" y="1655979"/>
              <a:ext cx="237492" cy="238769"/>
            </a:xfrm>
            <a:custGeom>
              <a:avLst/>
              <a:gdLst>
                <a:gd name="T0" fmla="*/ 158 w 186"/>
                <a:gd name="T1" fmla="*/ 0 h 187"/>
                <a:gd name="T2" fmla="*/ 74 w 186"/>
                <a:gd name="T3" fmla="*/ 142 h 187"/>
                <a:gd name="T4" fmla="*/ 17 w 186"/>
                <a:gd name="T5" fmla="*/ 108 h 187"/>
                <a:gd name="T6" fmla="*/ 0 w 186"/>
                <a:gd name="T7" fmla="*/ 138 h 187"/>
                <a:gd name="T8" fmla="*/ 58 w 186"/>
                <a:gd name="T9" fmla="*/ 171 h 187"/>
                <a:gd name="T10" fmla="*/ 86 w 186"/>
                <a:gd name="T11" fmla="*/ 187 h 187"/>
                <a:gd name="T12" fmla="*/ 186 w 186"/>
                <a:gd name="T13" fmla="*/ 17 h 187"/>
                <a:gd name="T14" fmla="*/ 158 w 186"/>
                <a:gd name="T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87">
                  <a:moveTo>
                    <a:pt x="158" y="0"/>
                  </a:moveTo>
                  <a:lnTo>
                    <a:pt x="74" y="142"/>
                  </a:lnTo>
                  <a:lnTo>
                    <a:pt x="17" y="108"/>
                  </a:lnTo>
                  <a:lnTo>
                    <a:pt x="0" y="138"/>
                  </a:lnTo>
                  <a:lnTo>
                    <a:pt x="58" y="171"/>
                  </a:lnTo>
                  <a:lnTo>
                    <a:pt x="86" y="187"/>
                  </a:lnTo>
                  <a:lnTo>
                    <a:pt x="186" y="1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100"/>
            <p:cNvSpPr>
              <a:spLocks noEditPoints="1"/>
            </p:cNvSpPr>
            <p:nvPr/>
          </p:nvSpPr>
          <p:spPr bwMode="auto">
            <a:xfrm rot="1490740">
              <a:off x="7032086" y="1575723"/>
              <a:ext cx="178758" cy="7916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101"/>
            <p:cNvSpPr>
              <a:spLocks noChangeArrowheads="1"/>
            </p:cNvSpPr>
            <p:nvPr/>
          </p:nvSpPr>
          <p:spPr bwMode="auto">
            <a:xfrm rot="1490740">
              <a:off x="7050050" y="1556553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102"/>
            <p:cNvSpPr>
              <a:spLocks noChangeArrowheads="1"/>
            </p:cNvSpPr>
            <p:nvPr/>
          </p:nvSpPr>
          <p:spPr bwMode="auto">
            <a:xfrm rot="1490740">
              <a:off x="7075540" y="1568356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103"/>
            <p:cNvSpPr>
              <a:spLocks noChangeArrowheads="1"/>
            </p:cNvSpPr>
            <p:nvPr/>
          </p:nvSpPr>
          <p:spPr bwMode="auto">
            <a:xfrm rot="1490740">
              <a:off x="7102249" y="1580428"/>
              <a:ext cx="20429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104"/>
            <p:cNvSpPr>
              <a:spLocks noChangeArrowheads="1"/>
            </p:cNvSpPr>
            <p:nvPr/>
          </p:nvSpPr>
          <p:spPr bwMode="auto">
            <a:xfrm rot="1490740">
              <a:off x="7126462" y="1592230"/>
              <a:ext cx="22983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105"/>
            <p:cNvSpPr>
              <a:spLocks noChangeArrowheads="1"/>
            </p:cNvSpPr>
            <p:nvPr/>
          </p:nvSpPr>
          <p:spPr bwMode="auto">
            <a:xfrm rot="1490740">
              <a:off x="7152012" y="1603765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106"/>
            <p:cNvSpPr>
              <a:spLocks noChangeArrowheads="1"/>
            </p:cNvSpPr>
            <p:nvPr/>
          </p:nvSpPr>
          <p:spPr bwMode="auto">
            <a:xfrm rot="1490740">
              <a:off x="6652906" y="1882065"/>
              <a:ext cx="25537" cy="43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107"/>
            <p:cNvSpPr>
              <a:spLocks noChangeArrowheads="1"/>
            </p:cNvSpPr>
            <p:nvPr/>
          </p:nvSpPr>
          <p:spPr bwMode="auto">
            <a:xfrm rot="1490740">
              <a:off x="6685982" y="1882619"/>
              <a:ext cx="25537" cy="57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108"/>
            <p:cNvSpPr>
              <a:spLocks noChangeArrowheads="1"/>
            </p:cNvSpPr>
            <p:nvPr/>
          </p:nvSpPr>
          <p:spPr bwMode="auto">
            <a:xfrm rot="1490740">
              <a:off x="6718581" y="1885339"/>
              <a:ext cx="24260" cy="68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Rectangle 109"/>
            <p:cNvSpPr>
              <a:spLocks noChangeArrowheads="1"/>
            </p:cNvSpPr>
            <p:nvPr/>
          </p:nvSpPr>
          <p:spPr bwMode="auto">
            <a:xfrm rot="1490740">
              <a:off x="6753475" y="1877637"/>
              <a:ext cx="25537" cy="9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Rectangle 110"/>
            <p:cNvSpPr>
              <a:spLocks noChangeArrowheads="1"/>
            </p:cNvSpPr>
            <p:nvPr/>
          </p:nvSpPr>
          <p:spPr bwMode="auto">
            <a:xfrm rot="1490740">
              <a:off x="6787088" y="1875755"/>
              <a:ext cx="25537" cy="108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11"/>
            <p:cNvSpPr>
              <a:spLocks/>
            </p:cNvSpPr>
            <p:nvPr/>
          </p:nvSpPr>
          <p:spPr bwMode="auto">
            <a:xfrm rot="1490740">
              <a:off x="5608018" y="2368625"/>
              <a:ext cx="163436" cy="180034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112"/>
            <p:cNvSpPr>
              <a:spLocks/>
            </p:cNvSpPr>
            <p:nvPr/>
          </p:nvSpPr>
          <p:spPr bwMode="auto">
            <a:xfrm rot="1490740">
              <a:off x="5694405" y="2366256"/>
              <a:ext cx="20429" cy="53627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113"/>
            <p:cNvSpPr>
              <a:spLocks/>
            </p:cNvSpPr>
            <p:nvPr/>
          </p:nvSpPr>
          <p:spPr bwMode="auto">
            <a:xfrm rot="1490740">
              <a:off x="5701536" y="2510655"/>
              <a:ext cx="49797" cy="38305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14"/>
            <p:cNvSpPr>
              <a:spLocks noEditPoints="1"/>
            </p:cNvSpPr>
            <p:nvPr/>
          </p:nvSpPr>
          <p:spPr bwMode="auto">
            <a:xfrm rot="1490740">
              <a:off x="5576910" y="2658558"/>
              <a:ext cx="145560" cy="186419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Rectangle 115"/>
            <p:cNvSpPr>
              <a:spLocks noChangeArrowheads="1"/>
            </p:cNvSpPr>
            <p:nvPr/>
          </p:nvSpPr>
          <p:spPr bwMode="auto">
            <a:xfrm rot="1490740">
              <a:off x="5625554" y="2687627"/>
              <a:ext cx="9576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Rectangle 116"/>
            <p:cNvSpPr>
              <a:spLocks noChangeArrowheads="1"/>
            </p:cNvSpPr>
            <p:nvPr/>
          </p:nvSpPr>
          <p:spPr bwMode="auto">
            <a:xfrm rot="1490740">
              <a:off x="5613483" y="2714335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Rectangle 117"/>
            <p:cNvSpPr>
              <a:spLocks noChangeArrowheads="1"/>
            </p:cNvSpPr>
            <p:nvPr/>
          </p:nvSpPr>
          <p:spPr bwMode="auto">
            <a:xfrm rot="1490740">
              <a:off x="5601680" y="2739826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18"/>
            <p:cNvSpPr>
              <a:spLocks/>
            </p:cNvSpPr>
            <p:nvPr/>
          </p:nvSpPr>
          <p:spPr bwMode="auto">
            <a:xfrm rot="1490740">
              <a:off x="6246675" y="784284"/>
              <a:ext cx="126408" cy="95763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19"/>
            <p:cNvSpPr>
              <a:spLocks noEditPoints="1"/>
            </p:cNvSpPr>
            <p:nvPr/>
          </p:nvSpPr>
          <p:spPr bwMode="auto">
            <a:xfrm rot="1490740">
              <a:off x="6290716" y="730340"/>
              <a:ext cx="71503" cy="128961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20"/>
            <p:cNvSpPr>
              <a:spLocks/>
            </p:cNvSpPr>
            <p:nvPr/>
          </p:nvSpPr>
          <p:spPr bwMode="auto">
            <a:xfrm rot="1490740">
              <a:off x="5283912" y="2703667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21"/>
            <p:cNvSpPr>
              <a:spLocks/>
            </p:cNvSpPr>
            <p:nvPr/>
          </p:nvSpPr>
          <p:spPr bwMode="auto">
            <a:xfrm rot="1490740">
              <a:off x="6437628" y="1895525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9 w 83"/>
                <a:gd name="T25" fmla="*/ 81 h 106"/>
                <a:gd name="T26" fmla="*/ 9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4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22"/>
            <p:cNvSpPr>
              <a:spLocks/>
            </p:cNvSpPr>
            <p:nvPr/>
          </p:nvSpPr>
          <p:spPr bwMode="auto">
            <a:xfrm rot="1490740">
              <a:off x="5393392" y="1287430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23"/>
            <p:cNvSpPr>
              <a:spLocks/>
            </p:cNvSpPr>
            <p:nvPr/>
          </p:nvSpPr>
          <p:spPr bwMode="auto">
            <a:xfrm rot="1490740">
              <a:off x="5333074" y="1291090"/>
              <a:ext cx="100871" cy="68949"/>
            </a:xfrm>
            <a:custGeom>
              <a:avLst/>
              <a:gdLst>
                <a:gd name="T0" fmla="*/ 35 w 79"/>
                <a:gd name="T1" fmla="*/ 20 h 54"/>
                <a:gd name="T2" fmla="*/ 35 w 79"/>
                <a:gd name="T3" fmla="*/ 0 h 54"/>
                <a:gd name="T4" fmla="*/ 0 w 79"/>
                <a:gd name="T5" fmla="*/ 0 h 54"/>
                <a:gd name="T6" fmla="*/ 0 w 79"/>
                <a:gd name="T7" fmla="*/ 41 h 54"/>
                <a:gd name="T8" fmla="*/ 19 w 79"/>
                <a:gd name="T9" fmla="*/ 41 h 54"/>
                <a:gd name="T10" fmla="*/ 19 w 79"/>
                <a:gd name="T11" fmla="*/ 54 h 54"/>
                <a:gd name="T12" fmla="*/ 40 w 79"/>
                <a:gd name="T13" fmla="*/ 41 h 54"/>
                <a:gd name="T14" fmla="*/ 79 w 79"/>
                <a:gd name="T15" fmla="*/ 41 h 54"/>
                <a:gd name="T16" fmla="*/ 79 w 79"/>
                <a:gd name="T17" fmla="*/ 24 h 54"/>
                <a:gd name="T18" fmla="*/ 70 w 79"/>
                <a:gd name="T19" fmla="*/ 20 h 54"/>
                <a:gd name="T20" fmla="*/ 35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5" y="2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9" y="41"/>
                  </a:lnTo>
                  <a:lnTo>
                    <a:pt x="19" y="54"/>
                  </a:lnTo>
                  <a:lnTo>
                    <a:pt x="40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0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24"/>
            <p:cNvSpPr>
              <a:spLocks/>
            </p:cNvSpPr>
            <p:nvPr/>
          </p:nvSpPr>
          <p:spPr bwMode="auto">
            <a:xfrm rot="1490740">
              <a:off x="5965990" y="3329699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25"/>
            <p:cNvSpPr>
              <a:spLocks/>
            </p:cNvSpPr>
            <p:nvPr/>
          </p:nvSpPr>
          <p:spPr bwMode="auto">
            <a:xfrm rot="1490740">
              <a:off x="5904514" y="3332822"/>
              <a:ext cx="100871" cy="68949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26"/>
            <p:cNvSpPr>
              <a:spLocks/>
            </p:cNvSpPr>
            <p:nvPr/>
          </p:nvSpPr>
          <p:spPr bwMode="auto">
            <a:xfrm rot="1490740">
              <a:off x="5495212" y="830008"/>
              <a:ext cx="120023" cy="118746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27"/>
            <p:cNvSpPr>
              <a:spLocks/>
            </p:cNvSpPr>
            <p:nvPr/>
          </p:nvSpPr>
          <p:spPr bwMode="auto">
            <a:xfrm rot="1490740">
              <a:off x="5475683" y="789485"/>
              <a:ext cx="17876" cy="158328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28"/>
            <p:cNvSpPr>
              <a:spLocks/>
            </p:cNvSpPr>
            <p:nvPr/>
          </p:nvSpPr>
          <p:spPr bwMode="auto">
            <a:xfrm rot="1490740">
              <a:off x="6541515" y="1480287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29"/>
            <p:cNvSpPr>
              <a:spLocks noEditPoints="1"/>
            </p:cNvSpPr>
            <p:nvPr/>
          </p:nvSpPr>
          <p:spPr bwMode="auto">
            <a:xfrm rot="1490740">
              <a:off x="6514164" y="1459739"/>
              <a:ext cx="126408" cy="123853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30"/>
            <p:cNvSpPr>
              <a:spLocks/>
            </p:cNvSpPr>
            <p:nvPr/>
          </p:nvSpPr>
          <p:spPr bwMode="auto">
            <a:xfrm rot="1490740">
              <a:off x="4987678" y="3189842"/>
              <a:ext cx="60012" cy="63842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31"/>
            <p:cNvSpPr>
              <a:spLocks noEditPoints="1"/>
            </p:cNvSpPr>
            <p:nvPr/>
          </p:nvSpPr>
          <p:spPr bwMode="auto">
            <a:xfrm rot="1490740">
              <a:off x="4966712" y="3173125"/>
              <a:ext cx="100871" cy="99594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32"/>
            <p:cNvSpPr>
              <a:spLocks/>
            </p:cNvSpPr>
            <p:nvPr/>
          </p:nvSpPr>
          <p:spPr bwMode="auto">
            <a:xfrm rot="1490740">
              <a:off x="5799573" y="105343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33"/>
            <p:cNvSpPr>
              <a:spLocks/>
            </p:cNvSpPr>
            <p:nvPr/>
          </p:nvSpPr>
          <p:spPr bwMode="auto">
            <a:xfrm rot="1490740">
              <a:off x="5819423" y="1025888"/>
              <a:ext cx="107255" cy="25537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34"/>
            <p:cNvSpPr>
              <a:spLocks/>
            </p:cNvSpPr>
            <p:nvPr/>
          </p:nvSpPr>
          <p:spPr bwMode="auto">
            <a:xfrm rot="1490740">
              <a:off x="5850526" y="999242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35"/>
            <p:cNvSpPr>
              <a:spLocks/>
            </p:cNvSpPr>
            <p:nvPr/>
          </p:nvSpPr>
          <p:spPr bwMode="auto">
            <a:xfrm rot="1490740">
              <a:off x="5887604" y="1016409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36"/>
            <p:cNvSpPr>
              <a:spLocks/>
            </p:cNvSpPr>
            <p:nvPr/>
          </p:nvSpPr>
          <p:spPr bwMode="auto">
            <a:xfrm rot="1490740">
              <a:off x="6177401" y="987516"/>
              <a:ext cx="93210" cy="114916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37"/>
            <p:cNvSpPr>
              <a:spLocks/>
            </p:cNvSpPr>
            <p:nvPr/>
          </p:nvSpPr>
          <p:spPr bwMode="auto">
            <a:xfrm rot="1490740">
              <a:off x="6181199" y="992750"/>
              <a:ext cx="33198" cy="14045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38"/>
            <p:cNvSpPr>
              <a:spLocks/>
            </p:cNvSpPr>
            <p:nvPr/>
          </p:nvSpPr>
          <p:spPr bwMode="auto">
            <a:xfrm rot="1490740">
              <a:off x="6168591" y="1019340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139"/>
            <p:cNvSpPr>
              <a:spLocks/>
            </p:cNvSpPr>
            <p:nvPr/>
          </p:nvSpPr>
          <p:spPr bwMode="auto">
            <a:xfrm rot="1490740">
              <a:off x="6155447" y="1048366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40"/>
            <p:cNvSpPr>
              <a:spLocks noEditPoints="1"/>
            </p:cNvSpPr>
            <p:nvPr/>
          </p:nvSpPr>
          <p:spPr bwMode="auto">
            <a:xfrm rot="1490740">
              <a:off x="5617966" y="742325"/>
              <a:ext cx="94486" cy="104701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41"/>
            <p:cNvSpPr>
              <a:spLocks/>
            </p:cNvSpPr>
            <p:nvPr/>
          </p:nvSpPr>
          <p:spPr bwMode="auto">
            <a:xfrm rot="1490740">
              <a:off x="5193786" y="2051125"/>
              <a:ext cx="163436" cy="88102"/>
            </a:xfrm>
            <a:custGeom>
              <a:avLst/>
              <a:gdLst>
                <a:gd name="T0" fmla="*/ 99 w 119"/>
                <a:gd name="T1" fmla="*/ 26 h 64"/>
                <a:gd name="T2" fmla="*/ 99 w 119"/>
                <a:gd name="T3" fmla="*/ 23 h 64"/>
                <a:gd name="T4" fmla="*/ 85 w 119"/>
                <a:gd name="T5" fmla="*/ 0 h 64"/>
                <a:gd name="T6" fmla="*/ 74 w 119"/>
                <a:gd name="T7" fmla="*/ 0 h 64"/>
                <a:gd name="T8" fmla="*/ 74 w 119"/>
                <a:gd name="T9" fmla="*/ 16 h 64"/>
                <a:gd name="T10" fmla="*/ 74 w 119"/>
                <a:gd name="T11" fmla="*/ 23 h 64"/>
                <a:gd name="T12" fmla="*/ 74 w 119"/>
                <a:gd name="T13" fmla="*/ 35 h 64"/>
                <a:gd name="T14" fmla="*/ 41 w 119"/>
                <a:gd name="T15" fmla="*/ 35 h 64"/>
                <a:gd name="T16" fmla="*/ 41 w 119"/>
                <a:gd name="T17" fmla="*/ 23 h 64"/>
                <a:gd name="T18" fmla="*/ 41 w 119"/>
                <a:gd name="T19" fmla="*/ 16 h 64"/>
                <a:gd name="T20" fmla="*/ 41 w 119"/>
                <a:gd name="T21" fmla="*/ 0 h 64"/>
                <a:gd name="T22" fmla="*/ 31 w 119"/>
                <a:gd name="T23" fmla="*/ 0 h 64"/>
                <a:gd name="T24" fmla="*/ 19 w 119"/>
                <a:gd name="T25" fmla="*/ 15 h 64"/>
                <a:gd name="T26" fmla="*/ 19 w 119"/>
                <a:gd name="T27" fmla="*/ 17 h 64"/>
                <a:gd name="T28" fmla="*/ 0 w 119"/>
                <a:gd name="T29" fmla="*/ 38 h 64"/>
                <a:gd name="T30" fmla="*/ 15 w 119"/>
                <a:gd name="T31" fmla="*/ 61 h 64"/>
                <a:gd name="T32" fmla="*/ 21 w 119"/>
                <a:gd name="T33" fmla="*/ 64 h 64"/>
                <a:gd name="T34" fmla="*/ 103 w 119"/>
                <a:gd name="T35" fmla="*/ 64 h 64"/>
                <a:gd name="T36" fmla="*/ 104 w 119"/>
                <a:gd name="T37" fmla="*/ 63 h 64"/>
                <a:gd name="T38" fmla="*/ 119 w 119"/>
                <a:gd name="T39" fmla="*/ 45 h 64"/>
                <a:gd name="T40" fmla="*/ 99 w 119"/>
                <a:gd name="T41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64">
                  <a:moveTo>
                    <a:pt x="99" y="26"/>
                  </a:moveTo>
                  <a:cubicBezTo>
                    <a:pt x="99" y="25"/>
                    <a:pt x="99" y="24"/>
                    <a:pt x="99" y="23"/>
                  </a:cubicBezTo>
                  <a:cubicBezTo>
                    <a:pt x="99" y="13"/>
                    <a:pt x="94" y="5"/>
                    <a:pt x="8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9" y="8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8" y="19"/>
                    <a:pt x="0" y="28"/>
                    <a:pt x="0" y="38"/>
                  </a:cubicBezTo>
                  <a:cubicBezTo>
                    <a:pt x="0" y="47"/>
                    <a:pt x="7" y="57"/>
                    <a:pt x="15" y="6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13" y="61"/>
                    <a:pt x="119" y="53"/>
                    <a:pt x="119" y="45"/>
                  </a:cubicBezTo>
                  <a:cubicBezTo>
                    <a:pt x="119" y="34"/>
                    <a:pt x="110" y="26"/>
                    <a:pt x="99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Rectangle 142"/>
            <p:cNvSpPr>
              <a:spLocks noChangeArrowheads="1"/>
            </p:cNvSpPr>
            <p:nvPr/>
          </p:nvSpPr>
          <p:spPr bwMode="auto">
            <a:xfrm rot="1490740">
              <a:off x="5261678" y="2081255"/>
              <a:ext cx="29368" cy="8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43"/>
            <p:cNvSpPr>
              <a:spLocks/>
            </p:cNvSpPr>
            <p:nvPr/>
          </p:nvSpPr>
          <p:spPr bwMode="auto">
            <a:xfrm rot="1490740">
              <a:off x="5259211" y="1993128"/>
              <a:ext cx="80441" cy="85548"/>
            </a:xfrm>
            <a:custGeom>
              <a:avLst/>
              <a:gdLst>
                <a:gd name="T0" fmla="*/ 20 w 63"/>
                <a:gd name="T1" fmla="*/ 67 h 67"/>
                <a:gd name="T2" fmla="*/ 43 w 63"/>
                <a:gd name="T3" fmla="*/ 67 h 67"/>
                <a:gd name="T4" fmla="*/ 43 w 63"/>
                <a:gd name="T5" fmla="*/ 42 h 67"/>
                <a:gd name="T6" fmla="*/ 63 w 63"/>
                <a:gd name="T7" fmla="*/ 42 h 67"/>
                <a:gd name="T8" fmla="*/ 31 w 63"/>
                <a:gd name="T9" fmla="*/ 0 h 67"/>
                <a:gd name="T10" fmla="*/ 0 w 63"/>
                <a:gd name="T11" fmla="*/ 42 h 67"/>
                <a:gd name="T12" fmla="*/ 20 w 63"/>
                <a:gd name="T13" fmla="*/ 42 h 67"/>
                <a:gd name="T14" fmla="*/ 20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20" y="67"/>
                  </a:moveTo>
                  <a:lnTo>
                    <a:pt x="43" y="67"/>
                  </a:lnTo>
                  <a:lnTo>
                    <a:pt x="43" y="42"/>
                  </a:lnTo>
                  <a:lnTo>
                    <a:pt x="63" y="42"/>
                  </a:lnTo>
                  <a:lnTo>
                    <a:pt x="31" y="0"/>
                  </a:lnTo>
                  <a:lnTo>
                    <a:pt x="0" y="42"/>
                  </a:lnTo>
                  <a:lnTo>
                    <a:pt x="20" y="42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44"/>
            <p:cNvSpPr>
              <a:spLocks noEditPoints="1"/>
            </p:cNvSpPr>
            <p:nvPr/>
          </p:nvSpPr>
          <p:spPr bwMode="auto">
            <a:xfrm rot="1490740">
              <a:off x="4912663" y="1610048"/>
              <a:ext cx="121300" cy="114916"/>
            </a:xfrm>
            <a:custGeom>
              <a:avLst/>
              <a:gdLst>
                <a:gd name="T0" fmla="*/ 88 w 88"/>
                <a:gd name="T1" fmla="*/ 7 h 83"/>
                <a:gd name="T2" fmla="*/ 88 w 88"/>
                <a:gd name="T3" fmla="*/ 6 h 83"/>
                <a:gd name="T4" fmla="*/ 27 w 88"/>
                <a:gd name="T5" fmla="*/ 0 h 83"/>
                <a:gd name="T6" fmla="*/ 27 w 88"/>
                <a:gd name="T7" fmla="*/ 0 h 83"/>
                <a:gd name="T8" fmla="*/ 27 w 88"/>
                <a:gd name="T9" fmla="*/ 0 h 83"/>
                <a:gd name="T10" fmla="*/ 20 w 88"/>
                <a:gd name="T11" fmla="*/ 62 h 83"/>
                <a:gd name="T12" fmla="*/ 9 w 88"/>
                <a:gd name="T13" fmla="*/ 61 h 83"/>
                <a:gd name="T14" fmla="*/ 1 w 88"/>
                <a:gd name="T15" fmla="*/ 72 h 83"/>
                <a:gd name="T16" fmla="*/ 14 w 88"/>
                <a:gd name="T17" fmla="*/ 74 h 83"/>
                <a:gd name="T18" fmla="*/ 21 w 88"/>
                <a:gd name="T19" fmla="*/ 67 h 83"/>
                <a:gd name="T20" fmla="*/ 21 w 88"/>
                <a:gd name="T21" fmla="*/ 67 h 83"/>
                <a:gd name="T22" fmla="*/ 26 w 88"/>
                <a:gd name="T23" fmla="*/ 23 h 83"/>
                <a:gd name="T24" fmla="*/ 83 w 88"/>
                <a:gd name="T25" fmla="*/ 30 h 83"/>
                <a:gd name="T26" fmla="*/ 79 w 88"/>
                <a:gd name="T27" fmla="*/ 68 h 83"/>
                <a:gd name="T28" fmla="*/ 68 w 88"/>
                <a:gd name="T29" fmla="*/ 68 h 83"/>
                <a:gd name="T30" fmla="*/ 61 w 88"/>
                <a:gd name="T31" fmla="*/ 78 h 83"/>
                <a:gd name="T32" fmla="*/ 73 w 88"/>
                <a:gd name="T33" fmla="*/ 81 h 83"/>
                <a:gd name="T34" fmla="*/ 81 w 88"/>
                <a:gd name="T35" fmla="*/ 73 h 83"/>
                <a:gd name="T36" fmla="*/ 81 w 88"/>
                <a:gd name="T37" fmla="*/ 73 h 83"/>
                <a:gd name="T38" fmla="*/ 88 w 88"/>
                <a:gd name="T39" fmla="*/ 7 h 83"/>
                <a:gd name="T40" fmla="*/ 85 w 88"/>
                <a:gd name="T41" fmla="*/ 20 h 83"/>
                <a:gd name="T42" fmla="*/ 27 w 88"/>
                <a:gd name="T43" fmla="*/ 13 h 83"/>
                <a:gd name="T44" fmla="*/ 28 w 88"/>
                <a:gd name="T45" fmla="*/ 10 h 83"/>
                <a:gd name="T46" fmla="*/ 85 w 88"/>
                <a:gd name="T47" fmla="*/ 16 h 83"/>
                <a:gd name="T48" fmla="*/ 85 w 88"/>
                <a:gd name="T4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83">
                  <a:moveTo>
                    <a:pt x="88" y="7"/>
                  </a:moveTo>
                  <a:cubicBezTo>
                    <a:pt x="88" y="6"/>
                    <a:pt x="88" y="6"/>
                    <a:pt x="8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0"/>
                    <a:pt x="13" y="59"/>
                    <a:pt x="9" y="61"/>
                  </a:cubicBezTo>
                  <a:cubicBezTo>
                    <a:pt x="3" y="63"/>
                    <a:pt x="0" y="68"/>
                    <a:pt x="1" y="72"/>
                  </a:cubicBezTo>
                  <a:cubicBezTo>
                    <a:pt x="3" y="75"/>
                    <a:pt x="8" y="76"/>
                    <a:pt x="14" y="74"/>
                  </a:cubicBezTo>
                  <a:cubicBezTo>
                    <a:pt x="18" y="73"/>
                    <a:pt x="21" y="70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7" y="66"/>
                    <a:pt x="72" y="66"/>
                    <a:pt x="68" y="68"/>
                  </a:cubicBezTo>
                  <a:cubicBezTo>
                    <a:pt x="63" y="70"/>
                    <a:pt x="59" y="75"/>
                    <a:pt x="61" y="78"/>
                  </a:cubicBezTo>
                  <a:cubicBezTo>
                    <a:pt x="62" y="82"/>
                    <a:pt x="68" y="83"/>
                    <a:pt x="73" y="81"/>
                  </a:cubicBezTo>
                  <a:cubicBezTo>
                    <a:pt x="77" y="79"/>
                    <a:pt x="80" y="76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85" y="20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45"/>
            <p:cNvSpPr>
              <a:spLocks noEditPoints="1"/>
            </p:cNvSpPr>
            <p:nvPr/>
          </p:nvSpPr>
          <p:spPr bwMode="auto">
            <a:xfrm rot="1490740">
              <a:off x="5684614" y="3019097"/>
              <a:ext cx="123854" cy="113638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47"/>
            <p:cNvSpPr>
              <a:spLocks noEditPoints="1"/>
            </p:cNvSpPr>
            <p:nvPr/>
          </p:nvSpPr>
          <p:spPr bwMode="auto">
            <a:xfrm rot="1490740">
              <a:off x="6336064" y="2614359"/>
              <a:ext cx="91933" cy="120023"/>
            </a:xfrm>
            <a:custGeom>
              <a:avLst/>
              <a:gdLst>
                <a:gd name="T0" fmla="*/ 61 w 67"/>
                <a:gd name="T1" fmla="*/ 0 h 87"/>
                <a:gd name="T2" fmla="*/ 7 w 67"/>
                <a:gd name="T3" fmla="*/ 0 h 87"/>
                <a:gd name="T4" fmla="*/ 0 w 67"/>
                <a:gd name="T5" fmla="*/ 7 h 87"/>
                <a:gd name="T6" fmla="*/ 0 w 67"/>
                <a:gd name="T7" fmla="*/ 81 h 87"/>
                <a:gd name="T8" fmla="*/ 7 w 67"/>
                <a:gd name="T9" fmla="*/ 87 h 87"/>
                <a:gd name="T10" fmla="*/ 61 w 67"/>
                <a:gd name="T11" fmla="*/ 87 h 87"/>
                <a:gd name="T12" fmla="*/ 67 w 67"/>
                <a:gd name="T13" fmla="*/ 81 h 87"/>
                <a:gd name="T14" fmla="*/ 67 w 67"/>
                <a:gd name="T15" fmla="*/ 7 h 87"/>
                <a:gd name="T16" fmla="*/ 61 w 67"/>
                <a:gd name="T17" fmla="*/ 0 h 87"/>
                <a:gd name="T18" fmla="*/ 33 w 67"/>
                <a:gd name="T19" fmla="*/ 84 h 87"/>
                <a:gd name="T20" fmla="*/ 30 w 67"/>
                <a:gd name="T21" fmla="*/ 82 h 87"/>
                <a:gd name="T22" fmla="*/ 33 w 67"/>
                <a:gd name="T23" fmla="*/ 80 h 87"/>
                <a:gd name="T24" fmla="*/ 35 w 67"/>
                <a:gd name="T25" fmla="*/ 82 h 87"/>
                <a:gd name="T26" fmla="*/ 33 w 67"/>
                <a:gd name="T27" fmla="*/ 84 h 87"/>
                <a:gd name="T28" fmla="*/ 59 w 67"/>
                <a:gd name="T29" fmla="*/ 76 h 87"/>
                <a:gd name="T30" fmla="*/ 57 w 67"/>
                <a:gd name="T31" fmla="*/ 78 h 87"/>
                <a:gd name="T32" fmla="*/ 9 w 67"/>
                <a:gd name="T33" fmla="*/ 78 h 87"/>
                <a:gd name="T34" fmla="*/ 8 w 67"/>
                <a:gd name="T35" fmla="*/ 76 h 87"/>
                <a:gd name="T36" fmla="*/ 8 w 67"/>
                <a:gd name="T37" fmla="*/ 11 h 87"/>
                <a:gd name="T38" fmla="*/ 9 w 67"/>
                <a:gd name="T39" fmla="*/ 9 h 87"/>
                <a:gd name="T40" fmla="*/ 57 w 67"/>
                <a:gd name="T41" fmla="*/ 9 h 87"/>
                <a:gd name="T42" fmla="*/ 59 w 67"/>
                <a:gd name="T43" fmla="*/ 11 h 87"/>
                <a:gd name="T44" fmla="*/ 59 w 67"/>
                <a:gd name="T4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87">
                  <a:moveTo>
                    <a:pt x="6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87"/>
                    <a:pt x="67" y="84"/>
                    <a:pt x="67" y="8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1" y="0"/>
                  </a:cubicBezTo>
                  <a:close/>
                  <a:moveTo>
                    <a:pt x="33" y="84"/>
                  </a:moveTo>
                  <a:cubicBezTo>
                    <a:pt x="31" y="84"/>
                    <a:pt x="30" y="83"/>
                    <a:pt x="30" y="82"/>
                  </a:cubicBezTo>
                  <a:cubicBezTo>
                    <a:pt x="30" y="81"/>
                    <a:pt x="31" y="80"/>
                    <a:pt x="33" y="80"/>
                  </a:cubicBezTo>
                  <a:cubicBezTo>
                    <a:pt x="34" y="80"/>
                    <a:pt x="35" y="81"/>
                    <a:pt x="35" y="82"/>
                  </a:cubicBezTo>
                  <a:cubicBezTo>
                    <a:pt x="35" y="83"/>
                    <a:pt x="34" y="84"/>
                    <a:pt x="33" y="84"/>
                  </a:cubicBezTo>
                  <a:close/>
                  <a:moveTo>
                    <a:pt x="59" y="76"/>
                  </a:moveTo>
                  <a:cubicBezTo>
                    <a:pt x="59" y="77"/>
                    <a:pt x="58" y="78"/>
                    <a:pt x="57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8" y="77"/>
                    <a:pt x="8" y="7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9"/>
                    <a:pt x="59" y="10"/>
                    <a:pt x="59" y="11"/>
                  </a:cubicBezTo>
                  <a:lnTo>
                    <a:pt x="59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48"/>
            <p:cNvSpPr>
              <a:spLocks noEditPoints="1"/>
            </p:cNvSpPr>
            <p:nvPr/>
          </p:nvSpPr>
          <p:spPr bwMode="auto">
            <a:xfrm rot="1490740">
              <a:off x="5437919" y="2244602"/>
              <a:ext cx="172374" cy="107255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49"/>
            <p:cNvSpPr>
              <a:spLocks noEditPoints="1"/>
            </p:cNvSpPr>
            <p:nvPr/>
          </p:nvSpPr>
          <p:spPr bwMode="auto">
            <a:xfrm rot="1490740">
              <a:off x="5382064" y="2344616"/>
              <a:ext cx="219617" cy="43413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50"/>
            <p:cNvSpPr>
              <a:spLocks noEditPoints="1"/>
            </p:cNvSpPr>
            <p:nvPr/>
          </p:nvSpPr>
          <p:spPr bwMode="auto">
            <a:xfrm rot="1490740">
              <a:off x="6790612" y="2219208"/>
              <a:ext cx="143006" cy="125130"/>
            </a:xfrm>
            <a:custGeom>
              <a:avLst/>
              <a:gdLst>
                <a:gd name="T0" fmla="*/ 102 w 103"/>
                <a:gd name="T1" fmla="*/ 0 h 91"/>
                <a:gd name="T2" fmla="*/ 1 w 103"/>
                <a:gd name="T3" fmla="*/ 0 h 91"/>
                <a:gd name="T4" fmla="*/ 0 w 103"/>
                <a:gd name="T5" fmla="*/ 1 h 91"/>
                <a:gd name="T6" fmla="*/ 0 w 103"/>
                <a:gd name="T7" fmla="*/ 59 h 91"/>
                <a:gd name="T8" fmla="*/ 0 w 103"/>
                <a:gd name="T9" fmla="*/ 59 h 91"/>
                <a:gd name="T10" fmla="*/ 0 w 103"/>
                <a:gd name="T11" fmla="*/ 69 h 91"/>
                <a:gd name="T12" fmla="*/ 1 w 103"/>
                <a:gd name="T13" fmla="*/ 70 h 91"/>
                <a:gd name="T14" fmla="*/ 38 w 103"/>
                <a:gd name="T15" fmla="*/ 70 h 91"/>
                <a:gd name="T16" fmla="*/ 34 w 103"/>
                <a:gd name="T17" fmla="*/ 87 h 91"/>
                <a:gd name="T18" fmla="*/ 30 w 103"/>
                <a:gd name="T19" fmla="*/ 90 h 91"/>
                <a:gd name="T20" fmla="*/ 35 w 103"/>
                <a:gd name="T21" fmla="*/ 90 h 91"/>
                <a:gd name="T22" fmla="*/ 51 w 103"/>
                <a:gd name="T23" fmla="*/ 91 h 91"/>
                <a:gd name="T24" fmla="*/ 67 w 103"/>
                <a:gd name="T25" fmla="*/ 90 h 91"/>
                <a:gd name="T26" fmla="*/ 72 w 103"/>
                <a:gd name="T27" fmla="*/ 90 h 91"/>
                <a:gd name="T28" fmla="*/ 68 w 103"/>
                <a:gd name="T29" fmla="*/ 87 h 91"/>
                <a:gd name="T30" fmla="*/ 64 w 103"/>
                <a:gd name="T31" fmla="*/ 70 h 91"/>
                <a:gd name="T32" fmla="*/ 102 w 103"/>
                <a:gd name="T33" fmla="*/ 70 h 91"/>
                <a:gd name="T34" fmla="*/ 103 w 103"/>
                <a:gd name="T35" fmla="*/ 69 h 91"/>
                <a:gd name="T36" fmla="*/ 103 w 103"/>
                <a:gd name="T37" fmla="*/ 59 h 91"/>
                <a:gd name="T38" fmla="*/ 103 w 103"/>
                <a:gd name="T39" fmla="*/ 59 h 91"/>
                <a:gd name="T40" fmla="*/ 103 w 103"/>
                <a:gd name="T41" fmla="*/ 1 h 91"/>
                <a:gd name="T42" fmla="*/ 102 w 103"/>
                <a:gd name="T43" fmla="*/ 0 h 91"/>
                <a:gd name="T44" fmla="*/ 99 w 103"/>
                <a:gd name="T45" fmla="*/ 55 h 91"/>
                <a:gd name="T46" fmla="*/ 4 w 103"/>
                <a:gd name="T47" fmla="*/ 55 h 91"/>
                <a:gd name="T48" fmla="*/ 4 w 103"/>
                <a:gd name="T49" fmla="*/ 3 h 91"/>
                <a:gd name="T50" fmla="*/ 99 w 103"/>
                <a:gd name="T51" fmla="*/ 3 h 91"/>
                <a:gd name="T52" fmla="*/ 99 w 103"/>
                <a:gd name="T53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91">
                  <a:moveTo>
                    <a:pt x="10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2"/>
                    <a:pt x="37" y="84"/>
                    <a:pt x="34" y="87"/>
                  </a:cubicBezTo>
                  <a:cubicBezTo>
                    <a:pt x="32" y="88"/>
                    <a:pt x="30" y="89"/>
                    <a:pt x="30" y="90"/>
                  </a:cubicBezTo>
                  <a:cubicBezTo>
                    <a:pt x="30" y="90"/>
                    <a:pt x="32" y="90"/>
                    <a:pt x="35" y="90"/>
                  </a:cubicBezTo>
                  <a:cubicBezTo>
                    <a:pt x="38" y="91"/>
                    <a:pt x="45" y="91"/>
                    <a:pt x="51" y="91"/>
                  </a:cubicBezTo>
                  <a:cubicBezTo>
                    <a:pt x="57" y="91"/>
                    <a:pt x="64" y="91"/>
                    <a:pt x="67" y="90"/>
                  </a:cubicBezTo>
                  <a:cubicBezTo>
                    <a:pt x="70" y="90"/>
                    <a:pt x="71" y="90"/>
                    <a:pt x="72" y="90"/>
                  </a:cubicBezTo>
                  <a:cubicBezTo>
                    <a:pt x="71" y="89"/>
                    <a:pt x="70" y="88"/>
                    <a:pt x="68" y="87"/>
                  </a:cubicBezTo>
                  <a:cubicBezTo>
                    <a:pt x="65" y="84"/>
                    <a:pt x="64" y="72"/>
                    <a:pt x="64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3" y="70"/>
                    <a:pt x="103" y="6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0"/>
                    <a:pt x="102" y="0"/>
                    <a:pt x="102" y="0"/>
                  </a:cubicBezTo>
                  <a:close/>
                  <a:moveTo>
                    <a:pt x="99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99" y="3"/>
                    <a:pt x="99" y="3"/>
                    <a:pt x="99" y="3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51"/>
            <p:cNvSpPr>
              <a:spLocks noEditPoints="1"/>
            </p:cNvSpPr>
            <p:nvPr/>
          </p:nvSpPr>
          <p:spPr bwMode="auto">
            <a:xfrm rot="1490740">
              <a:off x="5478615" y="1754701"/>
              <a:ext cx="137899" cy="137899"/>
            </a:xfrm>
            <a:custGeom>
              <a:avLst/>
              <a:gdLst>
                <a:gd name="T0" fmla="*/ 100 w 100"/>
                <a:gd name="T1" fmla="*/ 50 h 100"/>
                <a:gd name="T2" fmla="*/ 0 w 100"/>
                <a:gd name="T3" fmla="*/ 50 h 100"/>
                <a:gd name="T4" fmla="*/ 9 w 100"/>
                <a:gd name="T5" fmla="*/ 79 h 100"/>
                <a:gd name="T6" fmla="*/ 50 w 100"/>
                <a:gd name="T7" fmla="*/ 100 h 100"/>
                <a:gd name="T8" fmla="*/ 92 w 100"/>
                <a:gd name="T9" fmla="*/ 78 h 100"/>
                <a:gd name="T10" fmla="*/ 87 w 100"/>
                <a:gd name="T11" fmla="*/ 50 h 100"/>
                <a:gd name="T12" fmla="*/ 91 w 100"/>
                <a:gd name="T13" fmla="*/ 28 h 100"/>
                <a:gd name="T14" fmla="*/ 83 w 100"/>
                <a:gd name="T15" fmla="*/ 50 h 100"/>
                <a:gd name="T16" fmla="*/ 66 w 100"/>
                <a:gd name="T17" fmla="*/ 28 h 100"/>
                <a:gd name="T18" fmla="*/ 83 w 100"/>
                <a:gd name="T19" fmla="*/ 50 h 100"/>
                <a:gd name="T20" fmla="*/ 38 w 100"/>
                <a:gd name="T21" fmla="*/ 29 h 100"/>
                <a:gd name="T22" fmla="*/ 64 w 100"/>
                <a:gd name="T23" fmla="*/ 50 h 100"/>
                <a:gd name="T24" fmla="*/ 64 w 100"/>
                <a:gd name="T25" fmla="*/ 53 h 100"/>
                <a:gd name="T26" fmla="*/ 38 w 100"/>
                <a:gd name="T27" fmla="*/ 75 h 100"/>
                <a:gd name="T28" fmla="*/ 64 w 100"/>
                <a:gd name="T29" fmla="*/ 53 h 100"/>
                <a:gd name="T30" fmla="*/ 58 w 100"/>
                <a:gd name="T31" fmla="*/ 5 h 100"/>
                <a:gd name="T32" fmla="*/ 65 w 100"/>
                <a:gd name="T33" fmla="*/ 25 h 100"/>
                <a:gd name="T34" fmla="*/ 38 w 100"/>
                <a:gd name="T35" fmla="*/ 25 h 100"/>
                <a:gd name="T36" fmla="*/ 62 w 100"/>
                <a:gd name="T37" fmla="*/ 25 h 100"/>
                <a:gd name="T38" fmla="*/ 35 w 100"/>
                <a:gd name="T39" fmla="*/ 25 h 100"/>
                <a:gd name="T40" fmla="*/ 42 w 100"/>
                <a:gd name="T41" fmla="*/ 5 h 100"/>
                <a:gd name="T42" fmla="*/ 32 w 100"/>
                <a:gd name="T43" fmla="*/ 50 h 100"/>
                <a:gd name="T44" fmla="*/ 21 w 100"/>
                <a:gd name="T45" fmla="*/ 29 h 100"/>
                <a:gd name="T46" fmla="*/ 14 w 100"/>
                <a:gd name="T47" fmla="*/ 50 h 100"/>
                <a:gd name="T48" fmla="*/ 9 w 100"/>
                <a:gd name="T49" fmla="*/ 29 h 100"/>
                <a:gd name="T50" fmla="*/ 14 w 100"/>
                <a:gd name="T51" fmla="*/ 50 h 100"/>
                <a:gd name="T52" fmla="*/ 18 w 100"/>
                <a:gd name="T53" fmla="*/ 75 h 100"/>
                <a:gd name="T54" fmla="*/ 4 w 100"/>
                <a:gd name="T55" fmla="*/ 54 h 100"/>
                <a:gd name="T56" fmla="*/ 17 w 100"/>
                <a:gd name="T57" fmla="*/ 54 h 100"/>
                <a:gd name="T58" fmla="*/ 35 w 100"/>
                <a:gd name="T59" fmla="*/ 75 h 100"/>
                <a:gd name="T60" fmla="*/ 17 w 100"/>
                <a:gd name="T61" fmla="*/ 54 h 100"/>
                <a:gd name="T62" fmla="*/ 42 w 100"/>
                <a:gd name="T63" fmla="*/ 95 h 100"/>
                <a:gd name="T64" fmla="*/ 35 w 100"/>
                <a:gd name="T65" fmla="*/ 79 h 100"/>
                <a:gd name="T66" fmla="*/ 61 w 100"/>
                <a:gd name="T67" fmla="*/ 79 h 100"/>
                <a:gd name="T68" fmla="*/ 39 w 100"/>
                <a:gd name="T69" fmla="*/ 79 h 100"/>
                <a:gd name="T70" fmla="*/ 65 w 100"/>
                <a:gd name="T71" fmla="*/ 78 h 100"/>
                <a:gd name="T72" fmla="*/ 58 w 100"/>
                <a:gd name="T73" fmla="*/ 95 h 100"/>
                <a:gd name="T74" fmla="*/ 68 w 100"/>
                <a:gd name="T75" fmla="*/ 53 h 100"/>
                <a:gd name="T76" fmla="*/ 78 w 100"/>
                <a:gd name="T77" fmla="*/ 75 h 100"/>
                <a:gd name="T78" fmla="*/ 87 w 100"/>
                <a:gd name="T79" fmla="*/ 53 h 100"/>
                <a:gd name="T80" fmla="*/ 89 w 100"/>
                <a:gd name="T81" fmla="*/ 75 h 100"/>
                <a:gd name="T82" fmla="*/ 87 w 100"/>
                <a:gd name="T83" fmla="*/ 53 h 100"/>
                <a:gd name="T84" fmla="*/ 81 w 100"/>
                <a:gd name="T85" fmla="*/ 25 h 100"/>
                <a:gd name="T86" fmla="*/ 89 w 100"/>
                <a:gd name="T87" fmla="*/ 25 h 100"/>
                <a:gd name="T88" fmla="*/ 19 w 100"/>
                <a:gd name="T89" fmla="*/ 25 h 100"/>
                <a:gd name="T90" fmla="*/ 30 w 100"/>
                <a:gd name="T91" fmla="*/ 9 h 100"/>
                <a:gd name="T92" fmla="*/ 20 w 100"/>
                <a:gd name="T93" fmla="*/ 79 h 100"/>
                <a:gd name="T94" fmla="*/ 14 w 100"/>
                <a:gd name="T95" fmla="*/ 79 h 100"/>
                <a:gd name="T96" fmla="*/ 80 w 100"/>
                <a:gd name="T97" fmla="*/ 78 h 100"/>
                <a:gd name="T98" fmla="*/ 71 w 100"/>
                <a:gd name="T9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00">
                  <a:moveTo>
                    <a:pt x="92" y="78"/>
                  </a:moveTo>
                  <a:cubicBezTo>
                    <a:pt x="97" y="70"/>
                    <a:pt x="100" y="60"/>
                    <a:pt x="100" y="50"/>
                  </a:cubicBezTo>
                  <a:cubicBezTo>
                    <a:pt x="100" y="22"/>
                    <a:pt x="77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61"/>
                    <a:pt x="3" y="70"/>
                    <a:pt x="9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8" y="92"/>
                    <a:pt x="33" y="100"/>
                    <a:pt x="50" y="100"/>
                  </a:cubicBezTo>
                  <a:cubicBezTo>
                    <a:pt x="67" y="100"/>
                    <a:pt x="82" y="91"/>
                    <a:pt x="91" y="78"/>
                  </a:cubicBezTo>
                  <a:cubicBezTo>
                    <a:pt x="92" y="78"/>
                    <a:pt x="92" y="78"/>
                    <a:pt x="92" y="78"/>
                  </a:cubicBezTo>
                  <a:close/>
                  <a:moveTo>
                    <a:pt x="96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42"/>
                    <a:pt x="85" y="35"/>
                    <a:pt x="83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4" y="35"/>
                    <a:pt x="96" y="42"/>
                    <a:pt x="96" y="50"/>
                  </a:cubicBezTo>
                  <a:close/>
                  <a:moveTo>
                    <a:pt x="83" y="50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43"/>
                    <a:pt x="67" y="35"/>
                    <a:pt x="66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1" y="35"/>
                    <a:pt x="83" y="42"/>
                    <a:pt x="83" y="50"/>
                  </a:cubicBezTo>
                  <a:close/>
                  <a:moveTo>
                    <a:pt x="36" y="50"/>
                  </a:moveTo>
                  <a:cubicBezTo>
                    <a:pt x="36" y="42"/>
                    <a:pt x="37" y="35"/>
                    <a:pt x="38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35"/>
                    <a:pt x="64" y="42"/>
                    <a:pt x="64" y="50"/>
                  </a:cubicBezTo>
                  <a:lnTo>
                    <a:pt x="36" y="50"/>
                  </a:lnTo>
                  <a:close/>
                  <a:moveTo>
                    <a:pt x="64" y="53"/>
                  </a:moveTo>
                  <a:cubicBezTo>
                    <a:pt x="64" y="61"/>
                    <a:pt x="63" y="69"/>
                    <a:pt x="62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69"/>
                    <a:pt x="36" y="62"/>
                    <a:pt x="36" y="54"/>
                  </a:cubicBezTo>
                  <a:lnTo>
                    <a:pt x="64" y="53"/>
                  </a:lnTo>
                  <a:close/>
                  <a:moveTo>
                    <a:pt x="65" y="25"/>
                  </a:moveTo>
                  <a:cubicBezTo>
                    <a:pt x="64" y="17"/>
                    <a:pt x="61" y="10"/>
                    <a:pt x="58" y="5"/>
                  </a:cubicBezTo>
                  <a:cubicBezTo>
                    <a:pt x="66" y="8"/>
                    <a:pt x="73" y="15"/>
                    <a:pt x="77" y="25"/>
                  </a:cubicBezTo>
                  <a:lnTo>
                    <a:pt x="65" y="25"/>
                  </a:lnTo>
                  <a:close/>
                  <a:moveTo>
                    <a:pt x="62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41" y="12"/>
                    <a:pt x="46" y="4"/>
                    <a:pt x="50" y="4"/>
                  </a:cubicBezTo>
                  <a:cubicBezTo>
                    <a:pt x="54" y="4"/>
                    <a:pt x="59" y="12"/>
                    <a:pt x="62" y="25"/>
                  </a:cubicBezTo>
                  <a:close/>
                  <a:moveTo>
                    <a:pt x="42" y="5"/>
                  </a:moveTo>
                  <a:cubicBezTo>
                    <a:pt x="39" y="10"/>
                    <a:pt x="36" y="17"/>
                    <a:pt x="3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7" y="15"/>
                    <a:pt x="34" y="8"/>
                    <a:pt x="42" y="5"/>
                  </a:cubicBezTo>
                  <a:close/>
                  <a:moveTo>
                    <a:pt x="34" y="29"/>
                  </a:moveTo>
                  <a:cubicBezTo>
                    <a:pt x="33" y="35"/>
                    <a:pt x="32" y="43"/>
                    <a:pt x="32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2"/>
                    <a:pt x="19" y="35"/>
                    <a:pt x="21" y="29"/>
                  </a:cubicBezTo>
                  <a:lnTo>
                    <a:pt x="34" y="29"/>
                  </a:lnTo>
                  <a:close/>
                  <a:moveTo>
                    <a:pt x="14" y="50"/>
                  </a:moveTo>
                  <a:cubicBezTo>
                    <a:pt x="4" y="50"/>
                    <a:pt x="4" y="50"/>
                    <a:pt x="4" y="50"/>
                  </a:cubicBezTo>
                  <a:cubicBezTo>
                    <a:pt x="4" y="42"/>
                    <a:pt x="6" y="35"/>
                    <a:pt x="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5"/>
                    <a:pt x="14" y="42"/>
                    <a:pt x="14" y="50"/>
                  </a:cubicBezTo>
                  <a:close/>
                  <a:moveTo>
                    <a:pt x="14" y="54"/>
                  </a:moveTo>
                  <a:cubicBezTo>
                    <a:pt x="14" y="61"/>
                    <a:pt x="16" y="69"/>
                    <a:pt x="1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69"/>
                    <a:pt x="5" y="61"/>
                    <a:pt x="4" y="54"/>
                  </a:cubicBezTo>
                  <a:lnTo>
                    <a:pt x="14" y="54"/>
                  </a:lnTo>
                  <a:close/>
                  <a:moveTo>
                    <a:pt x="17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61"/>
                    <a:pt x="33" y="68"/>
                    <a:pt x="35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69"/>
                    <a:pt x="18" y="61"/>
                    <a:pt x="17" y="54"/>
                  </a:cubicBezTo>
                  <a:close/>
                  <a:moveTo>
                    <a:pt x="35" y="79"/>
                  </a:moveTo>
                  <a:cubicBezTo>
                    <a:pt x="37" y="85"/>
                    <a:pt x="39" y="91"/>
                    <a:pt x="42" y="95"/>
                  </a:cubicBezTo>
                  <a:cubicBezTo>
                    <a:pt x="35" y="92"/>
                    <a:pt x="29" y="87"/>
                    <a:pt x="24" y="79"/>
                  </a:cubicBezTo>
                  <a:lnTo>
                    <a:pt x="35" y="79"/>
                  </a:lnTo>
                  <a:close/>
                  <a:moveTo>
                    <a:pt x="39" y="79"/>
                  </a:moveTo>
                  <a:cubicBezTo>
                    <a:pt x="61" y="79"/>
                    <a:pt x="61" y="79"/>
                    <a:pt x="61" y="79"/>
                  </a:cubicBezTo>
                  <a:cubicBezTo>
                    <a:pt x="58" y="90"/>
                    <a:pt x="54" y="96"/>
                    <a:pt x="50" y="96"/>
                  </a:cubicBezTo>
                  <a:cubicBezTo>
                    <a:pt x="46" y="97"/>
                    <a:pt x="42" y="90"/>
                    <a:pt x="39" y="79"/>
                  </a:cubicBezTo>
                  <a:close/>
                  <a:moveTo>
                    <a:pt x="58" y="95"/>
                  </a:moveTo>
                  <a:cubicBezTo>
                    <a:pt x="61" y="91"/>
                    <a:pt x="63" y="85"/>
                    <a:pt x="65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86"/>
                    <a:pt x="66" y="92"/>
                    <a:pt x="58" y="95"/>
                  </a:cubicBezTo>
                  <a:close/>
                  <a:moveTo>
                    <a:pt x="66" y="75"/>
                  </a:moveTo>
                  <a:cubicBezTo>
                    <a:pt x="67" y="68"/>
                    <a:pt x="68" y="61"/>
                    <a:pt x="68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61"/>
                    <a:pt x="81" y="68"/>
                    <a:pt x="78" y="75"/>
                  </a:cubicBezTo>
                  <a:lnTo>
                    <a:pt x="66" y="75"/>
                  </a:lnTo>
                  <a:close/>
                  <a:moveTo>
                    <a:pt x="8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61"/>
                    <a:pt x="93" y="68"/>
                    <a:pt x="89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5" y="68"/>
                    <a:pt x="86" y="61"/>
                    <a:pt x="87" y="53"/>
                  </a:cubicBezTo>
                  <a:close/>
                  <a:moveTo>
                    <a:pt x="89" y="25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79" y="18"/>
                    <a:pt x="75" y="13"/>
                    <a:pt x="70" y="9"/>
                  </a:cubicBezTo>
                  <a:cubicBezTo>
                    <a:pt x="78" y="12"/>
                    <a:pt x="84" y="18"/>
                    <a:pt x="89" y="25"/>
                  </a:cubicBezTo>
                  <a:close/>
                  <a:moveTo>
                    <a:pt x="30" y="9"/>
                  </a:moveTo>
                  <a:cubicBezTo>
                    <a:pt x="25" y="13"/>
                    <a:pt x="21" y="18"/>
                    <a:pt x="19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18"/>
                    <a:pt x="22" y="12"/>
                    <a:pt x="30" y="9"/>
                  </a:cubicBezTo>
                  <a:close/>
                  <a:moveTo>
                    <a:pt x="14" y="79"/>
                  </a:moveTo>
                  <a:cubicBezTo>
                    <a:pt x="20" y="79"/>
                    <a:pt x="20" y="79"/>
                    <a:pt x="20" y="79"/>
                  </a:cubicBezTo>
                  <a:cubicBezTo>
                    <a:pt x="23" y="84"/>
                    <a:pt x="26" y="88"/>
                    <a:pt x="30" y="92"/>
                  </a:cubicBezTo>
                  <a:cubicBezTo>
                    <a:pt x="24" y="89"/>
                    <a:pt x="18" y="84"/>
                    <a:pt x="14" y="79"/>
                  </a:cubicBezTo>
                  <a:close/>
                  <a:moveTo>
                    <a:pt x="71" y="92"/>
                  </a:moveTo>
                  <a:cubicBezTo>
                    <a:pt x="74" y="88"/>
                    <a:pt x="78" y="84"/>
                    <a:pt x="80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2" y="84"/>
                    <a:pt x="77" y="89"/>
                    <a:pt x="71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2"/>
            <p:cNvSpPr>
              <a:spLocks/>
            </p:cNvSpPr>
            <p:nvPr/>
          </p:nvSpPr>
          <p:spPr bwMode="auto">
            <a:xfrm rot="1490740">
              <a:off x="4959373" y="3077116"/>
              <a:ext cx="37029" cy="35752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53"/>
            <p:cNvSpPr>
              <a:spLocks/>
            </p:cNvSpPr>
            <p:nvPr/>
          </p:nvSpPr>
          <p:spPr bwMode="auto">
            <a:xfrm rot="1490740">
              <a:off x="4985767" y="2995319"/>
              <a:ext cx="140452" cy="150667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54"/>
            <p:cNvSpPr>
              <a:spLocks/>
            </p:cNvSpPr>
            <p:nvPr/>
          </p:nvSpPr>
          <p:spPr bwMode="auto">
            <a:xfrm rot="1490740">
              <a:off x="4975637" y="3041308"/>
              <a:ext cx="75334" cy="8810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55"/>
            <p:cNvSpPr>
              <a:spLocks noEditPoints="1"/>
            </p:cNvSpPr>
            <p:nvPr/>
          </p:nvSpPr>
          <p:spPr bwMode="auto">
            <a:xfrm rot="1490740">
              <a:off x="6151123" y="2685598"/>
              <a:ext cx="134069" cy="135345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56"/>
            <p:cNvSpPr>
              <a:spLocks noEditPoints="1"/>
            </p:cNvSpPr>
            <p:nvPr/>
          </p:nvSpPr>
          <p:spPr bwMode="auto">
            <a:xfrm rot="1490740">
              <a:off x="7233646" y="2530610"/>
              <a:ext cx="117469" cy="117469"/>
            </a:xfrm>
            <a:custGeom>
              <a:avLst/>
              <a:gdLst>
                <a:gd name="T0" fmla="*/ 66 w 85"/>
                <a:gd name="T1" fmla="*/ 13 h 85"/>
                <a:gd name="T2" fmla="*/ 51 w 85"/>
                <a:gd name="T3" fmla="*/ 9 h 85"/>
                <a:gd name="T4" fmla="*/ 50 w 85"/>
                <a:gd name="T5" fmla="*/ 3 h 85"/>
                <a:gd name="T6" fmla="*/ 40 w 85"/>
                <a:gd name="T7" fmla="*/ 0 h 85"/>
                <a:gd name="T8" fmla="*/ 37 w 85"/>
                <a:gd name="T9" fmla="*/ 6 h 85"/>
                <a:gd name="T10" fmla="*/ 26 w 85"/>
                <a:gd name="T11" fmla="*/ 12 h 85"/>
                <a:gd name="T12" fmla="*/ 20 w 85"/>
                <a:gd name="T13" fmla="*/ 9 h 85"/>
                <a:gd name="T14" fmla="*/ 11 w 85"/>
                <a:gd name="T15" fmla="*/ 14 h 85"/>
                <a:gd name="T16" fmla="*/ 14 w 85"/>
                <a:gd name="T17" fmla="*/ 20 h 85"/>
                <a:gd name="T18" fmla="*/ 9 w 85"/>
                <a:gd name="T19" fmla="*/ 34 h 85"/>
                <a:gd name="T20" fmla="*/ 3 w 85"/>
                <a:gd name="T21" fmla="*/ 36 h 85"/>
                <a:gd name="T22" fmla="*/ 0 w 85"/>
                <a:gd name="T23" fmla="*/ 46 h 85"/>
                <a:gd name="T24" fmla="*/ 6 w 85"/>
                <a:gd name="T25" fmla="*/ 48 h 85"/>
                <a:gd name="T26" fmla="*/ 12 w 85"/>
                <a:gd name="T27" fmla="*/ 60 h 85"/>
                <a:gd name="T28" fmla="*/ 9 w 85"/>
                <a:gd name="T29" fmla="*/ 66 h 85"/>
                <a:gd name="T30" fmla="*/ 14 w 85"/>
                <a:gd name="T31" fmla="*/ 74 h 85"/>
                <a:gd name="T32" fmla="*/ 20 w 85"/>
                <a:gd name="T33" fmla="*/ 72 h 85"/>
                <a:gd name="T34" fmla="*/ 34 w 85"/>
                <a:gd name="T35" fmla="*/ 77 h 85"/>
                <a:gd name="T36" fmla="*/ 36 w 85"/>
                <a:gd name="T37" fmla="*/ 83 h 85"/>
                <a:gd name="T38" fmla="*/ 46 w 85"/>
                <a:gd name="T39" fmla="*/ 85 h 85"/>
                <a:gd name="T40" fmla="*/ 48 w 85"/>
                <a:gd name="T41" fmla="*/ 79 h 85"/>
                <a:gd name="T42" fmla="*/ 60 w 85"/>
                <a:gd name="T43" fmla="*/ 73 h 85"/>
                <a:gd name="T44" fmla="*/ 66 w 85"/>
                <a:gd name="T45" fmla="*/ 77 h 85"/>
                <a:gd name="T46" fmla="*/ 75 w 85"/>
                <a:gd name="T47" fmla="*/ 71 h 85"/>
                <a:gd name="T48" fmla="*/ 72 w 85"/>
                <a:gd name="T49" fmla="*/ 66 h 85"/>
                <a:gd name="T50" fmla="*/ 77 w 85"/>
                <a:gd name="T51" fmla="*/ 51 h 85"/>
                <a:gd name="T52" fmla="*/ 83 w 85"/>
                <a:gd name="T53" fmla="*/ 50 h 85"/>
                <a:gd name="T54" fmla="*/ 85 w 85"/>
                <a:gd name="T55" fmla="*/ 40 h 85"/>
                <a:gd name="T56" fmla="*/ 80 w 85"/>
                <a:gd name="T57" fmla="*/ 37 h 85"/>
                <a:gd name="T58" fmla="*/ 73 w 85"/>
                <a:gd name="T59" fmla="*/ 25 h 85"/>
                <a:gd name="T60" fmla="*/ 77 w 85"/>
                <a:gd name="T61" fmla="*/ 20 h 85"/>
                <a:gd name="T62" fmla="*/ 71 w 85"/>
                <a:gd name="T63" fmla="*/ 11 h 85"/>
                <a:gd name="T64" fmla="*/ 56 w 85"/>
                <a:gd name="T65" fmla="*/ 57 h 85"/>
                <a:gd name="T66" fmla="*/ 30 w 85"/>
                <a:gd name="T67" fmla="*/ 29 h 85"/>
                <a:gd name="T68" fmla="*/ 56 w 85"/>
                <a:gd name="T6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68" y="11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0" y="8"/>
                    <a:pt x="50" y="7"/>
                    <a:pt x="50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1"/>
                    <a:pt x="48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8"/>
                    <a:pt x="36" y="8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3" y="12"/>
                    <a:pt x="23" y="1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8"/>
                    <a:pt x="1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6"/>
                    <a:pt x="11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2"/>
                    <a:pt x="14" y="2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7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48"/>
                    <a:pt x="8" y="49"/>
                    <a:pt x="9" y="5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3" y="62"/>
                    <a:pt x="12" y="6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8"/>
                    <a:pt x="9" y="6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1"/>
                    <a:pt x="22" y="71"/>
                    <a:pt x="23" y="72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5" y="77"/>
                    <a:pt x="36" y="78"/>
                    <a:pt x="36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5"/>
                    <a:pt x="48" y="85"/>
                    <a:pt x="48" y="83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9" y="77"/>
                    <a:pt x="50" y="7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3"/>
                    <a:pt x="63" y="73"/>
                    <a:pt x="63" y="74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70"/>
                    <a:pt x="76" y="69"/>
                    <a:pt x="75" y="68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71" y="63"/>
                    <a:pt x="72" y="6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0"/>
                    <a:pt x="78" y="50"/>
                    <a:pt x="79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5" y="49"/>
                    <a:pt x="85" y="48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39"/>
                    <a:pt x="85" y="38"/>
                    <a:pt x="83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79" y="37"/>
                    <a:pt x="78" y="37"/>
                    <a:pt x="77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4"/>
                    <a:pt x="73" y="23"/>
                    <a:pt x="74" y="22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8"/>
                    <a:pt x="77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10"/>
                    <a:pt x="69" y="10"/>
                    <a:pt x="68" y="11"/>
                  </a:cubicBezTo>
                  <a:close/>
                  <a:moveTo>
                    <a:pt x="56" y="57"/>
                  </a:moveTo>
                  <a:cubicBezTo>
                    <a:pt x="48" y="64"/>
                    <a:pt x="36" y="64"/>
                    <a:pt x="29" y="56"/>
                  </a:cubicBezTo>
                  <a:cubicBezTo>
                    <a:pt x="22" y="48"/>
                    <a:pt x="22" y="36"/>
                    <a:pt x="30" y="29"/>
                  </a:cubicBezTo>
                  <a:cubicBezTo>
                    <a:pt x="38" y="22"/>
                    <a:pt x="50" y="22"/>
                    <a:pt x="57" y="30"/>
                  </a:cubicBezTo>
                  <a:cubicBezTo>
                    <a:pt x="64" y="38"/>
                    <a:pt x="64" y="50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57"/>
            <p:cNvSpPr>
              <a:spLocks noEditPoints="1"/>
            </p:cNvSpPr>
            <p:nvPr/>
          </p:nvSpPr>
          <p:spPr bwMode="auto">
            <a:xfrm rot="1490740">
              <a:off x="6466767" y="2344950"/>
              <a:ext cx="151944" cy="137899"/>
            </a:xfrm>
            <a:custGeom>
              <a:avLst/>
              <a:gdLst>
                <a:gd name="T0" fmla="*/ 110 w 110"/>
                <a:gd name="T1" fmla="*/ 56 h 100"/>
                <a:gd name="T2" fmla="*/ 57 w 110"/>
                <a:gd name="T3" fmla="*/ 1 h 100"/>
                <a:gd name="T4" fmla="*/ 1 w 110"/>
                <a:gd name="T5" fmla="*/ 54 h 100"/>
                <a:gd name="T6" fmla="*/ 1 w 110"/>
                <a:gd name="T7" fmla="*/ 54 h 100"/>
                <a:gd name="T8" fmla="*/ 0 w 110"/>
                <a:gd name="T9" fmla="*/ 81 h 100"/>
                <a:gd name="T10" fmla="*/ 10 w 110"/>
                <a:gd name="T11" fmla="*/ 81 h 100"/>
                <a:gd name="T12" fmla="*/ 10 w 110"/>
                <a:gd name="T13" fmla="*/ 54 h 100"/>
                <a:gd name="T14" fmla="*/ 10 w 110"/>
                <a:gd name="T15" fmla="*/ 54 h 100"/>
                <a:gd name="T16" fmla="*/ 56 w 110"/>
                <a:gd name="T17" fmla="*/ 10 h 100"/>
                <a:gd name="T18" fmla="*/ 101 w 110"/>
                <a:gd name="T19" fmla="*/ 56 h 100"/>
                <a:gd name="T20" fmla="*/ 100 w 110"/>
                <a:gd name="T21" fmla="*/ 56 h 100"/>
                <a:gd name="T22" fmla="*/ 100 w 110"/>
                <a:gd name="T23" fmla="*/ 83 h 100"/>
                <a:gd name="T24" fmla="*/ 109 w 110"/>
                <a:gd name="T25" fmla="*/ 83 h 100"/>
                <a:gd name="T26" fmla="*/ 110 w 110"/>
                <a:gd name="T27" fmla="*/ 56 h 100"/>
                <a:gd name="T28" fmla="*/ 33 w 110"/>
                <a:gd name="T29" fmla="*/ 58 h 100"/>
                <a:gd name="T30" fmla="*/ 16 w 110"/>
                <a:gd name="T31" fmla="*/ 58 h 100"/>
                <a:gd name="T32" fmla="*/ 14 w 110"/>
                <a:gd name="T33" fmla="*/ 60 h 100"/>
                <a:gd name="T34" fmla="*/ 13 w 110"/>
                <a:gd name="T35" fmla="*/ 95 h 100"/>
                <a:gd name="T36" fmla="*/ 15 w 110"/>
                <a:gd name="T37" fmla="*/ 98 h 100"/>
                <a:gd name="T38" fmla="*/ 32 w 110"/>
                <a:gd name="T39" fmla="*/ 98 h 100"/>
                <a:gd name="T40" fmla="*/ 35 w 110"/>
                <a:gd name="T41" fmla="*/ 96 h 100"/>
                <a:gd name="T42" fmla="*/ 35 w 110"/>
                <a:gd name="T43" fmla="*/ 60 h 100"/>
                <a:gd name="T44" fmla="*/ 33 w 110"/>
                <a:gd name="T45" fmla="*/ 58 h 100"/>
                <a:gd name="T46" fmla="*/ 94 w 110"/>
                <a:gd name="T47" fmla="*/ 59 h 100"/>
                <a:gd name="T48" fmla="*/ 77 w 110"/>
                <a:gd name="T49" fmla="*/ 59 h 100"/>
                <a:gd name="T50" fmla="*/ 75 w 110"/>
                <a:gd name="T51" fmla="*/ 61 h 100"/>
                <a:gd name="T52" fmla="*/ 74 w 110"/>
                <a:gd name="T53" fmla="*/ 96 h 100"/>
                <a:gd name="T54" fmla="*/ 77 w 110"/>
                <a:gd name="T55" fmla="*/ 99 h 100"/>
                <a:gd name="T56" fmla="*/ 93 w 110"/>
                <a:gd name="T57" fmla="*/ 100 h 100"/>
                <a:gd name="T58" fmla="*/ 96 w 110"/>
                <a:gd name="T59" fmla="*/ 97 h 100"/>
                <a:gd name="T60" fmla="*/ 97 w 110"/>
                <a:gd name="T61" fmla="*/ 62 h 100"/>
                <a:gd name="T62" fmla="*/ 94 w 110"/>
                <a:gd name="T63" fmla="*/ 5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0">
                  <a:moveTo>
                    <a:pt x="110" y="56"/>
                  </a:moveTo>
                  <a:cubicBezTo>
                    <a:pt x="110" y="26"/>
                    <a:pt x="87" y="2"/>
                    <a:pt x="57" y="1"/>
                  </a:cubicBezTo>
                  <a:cubicBezTo>
                    <a:pt x="27" y="0"/>
                    <a:pt x="2" y="2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29"/>
                    <a:pt x="32" y="10"/>
                    <a:pt x="56" y="10"/>
                  </a:cubicBezTo>
                  <a:cubicBezTo>
                    <a:pt x="81" y="11"/>
                    <a:pt x="101" y="31"/>
                    <a:pt x="101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7"/>
                    <a:pt x="14" y="98"/>
                    <a:pt x="15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6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5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58"/>
            <p:cNvSpPr>
              <a:spLocks/>
            </p:cNvSpPr>
            <p:nvPr/>
          </p:nvSpPr>
          <p:spPr bwMode="auto">
            <a:xfrm rot="1490740">
              <a:off x="5162847" y="2213844"/>
              <a:ext cx="174928" cy="196634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59"/>
            <p:cNvSpPr>
              <a:spLocks noEditPoints="1"/>
            </p:cNvSpPr>
            <p:nvPr/>
          </p:nvSpPr>
          <p:spPr bwMode="auto">
            <a:xfrm rot="1490740">
              <a:off x="7033508" y="1408408"/>
              <a:ext cx="136622" cy="94486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60"/>
            <p:cNvSpPr>
              <a:spLocks noEditPoints="1"/>
            </p:cNvSpPr>
            <p:nvPr/>
          </p:nvSpPr>
          <p:spPr bwMode="auto">
            <a:xfrm rot="1490740">
              <a:off x="5202979" y="1595295"/>
              <a:ext cx="134069" cy="139175"/>
            </a:xfrm>
            <a:custGeom>
              <a:avLst/>
              <a:gdLst>
                <a:gd name="T0" fmla="*/ 72 w 98"/>
                <a:gd name="T1" fmla="*/ 96 h 101"/>
                <a:gd name="T2" fmla="*/ 45 w 98"/>
                <a:gd name="T3" fmla="*/ 101 h 101"/>
                <a:gd name="T4" fmla="*/ 0 w 98"/>
                <a:gd name="T5" fmla="*/ 55 h 101"/>
                <a:gd name="T6" fmla="*/ 54 w 98"/>
                <a:gd name="T7" fmla="*/ 0 h 101"/>
                <a:gd name="T8" fmla="*/ 98 w 98"/>
                <a:gd name="T9" fmla="*/ 42 h 101"/>
                <a:gd name="T10" fmla="*/ 70 w 98"/>
                <a:gd name="T11" fmla="*/ 77 h 101"/>
                <a:gd name="T12" fmla="*/ 58 w 98"/>
                <a:gd name="T13" fmla="*/ 65 h 101"/>
                <a:gd name="T14" fmla="*/ 58 w 98"/>
                <a:gd name="T15" fmla="*/ 65 h 101"/>
                <a:gd name="T16" fmla="*/ 39 w 98"/>
                <a:gd name="T17" fmla="*/ 77 h 101"/>
                <a:gd name="T18" fmla="*/ 23 w 98"/>
                <a:gd name="T19" fmla="*/ 58 h 101"/>
                <a:gd name="T20" fmla="*/ 57 w 98"/>
                <a:gd name="T21" fmla="*/ 24 h 101"/>
                <a:gd name="T22" fmla="*/ 74 w 98"/>
                <a:gd name="T23" fmla="*/ 27 h 101"/>
                <a:gd name="T24" fmla="*/ 69 w 98"/>
                <a:gd name="T25" fmla="*/ 54 h 101"/>
                <a:gd name="T26" fmla="*/ 73 w 98"/>
                <a:gd name="T27" fmla="*/ 67 h 101"/>
                <a:gd name="T28" fmla="*/ 87 w 98"/>
                <a:gd name="T29" fmla="*/ 42 h 101"/>
                <a:gd name="T30" fmla="*/ 53 w 98"/>
                <a:gd name="T31" fmla="*/ 9 h 101"/>
                <a:gd name="T32" fmla="*/ 11 w 98"/>
                <a:gd name="T33" fmla="*/ 54 h 101"/>
                <a:gd name="T34" fmla="*/ 48 w 98"/>
                <a:gd name="T35" fmla="*/ 92 h 101"/>
                <a:gd name="T36" fmla="*/ 69 w 98"/>
                <a:gd name="T37" fmla="*/ 87 h 101"/>
                <a:gd name="T38" fmla="*/ 72 w 98"/>
                <a:gd name="T39" fmla="*/ 96 h 101"/>
                <a:gd name="T40" fmla="*/ 59 w 98"/>
                <a:gd name="T41" fmla="*/ 36 h 101"/>
                <a:gd name="T42" fmla="*/ 54 w 98"/>
                <a:gd name="T43" fmla="*/ 35 h 101"/>
                <a:gd name="T44" fmla="*/ 37 w 98"/>
                <a:gd name="T45" fmla="*/ 56 h 101"/>
                <a:gd name="T46" fmla="*/ 44 w 98"/>
                <a:gd name="T47" fmla="*/ 65 h 101"/>
                <a:gd name="T48" fmla="*/ 57 w 98"/>
                <a:gd name="T49" fmla="*/ 50 h 101"/>
                <a:gd name="T50" fmla="*/ 59 w 98"/>
                <a:gd name="T51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101">
                  <a:moveTo>
                    <a:pt x="72" y="96"/>
                  </a:moveTo>
                  <a:cubicBezTo>
                    <a:pt x="63" y="100"/>
                    <a:pt x="55" y="101"/>
                    <a:pt x="45" y="101"/>
                  </a:cubicBezTo>
                  <a:cubicBezTo>
                    <a:pt x="21" y="101"/>
                    <a:pt x="0" y="84"/>
                    <a:pt x="0" y="55"/>
                  </a:cubicBezTo>
                  <a:cubicBezTo>
                    <a:pt x="0" y="26"/>
                    <a:pt x="21" y="0"/>
                    <a:pt x="54" y="0"/>
                  </a:cubicBezTo>
                  <a:cubicBezTo>
                    <a:pt x="80" y="0"/>
                    <a:pt x="98" y="18"/>
                    <a:pt x="98" y="42"/>
                  </a:cubicBezTo>
                  <a:cubicBezTo>
                    <a:pt x="98" y="63"/>
                    <a:pt x="86" y="77"/>
                    <a:pt x="70" y="77"/>
                  </a:cubicBezTo>
                  <a:cubicBezTo>
                    <a:pt x="64" y="77"/>
                    <a:pt x="59" y="73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73"/>
                    <a:pt x="47" y="77"/>
                    <a:pt x="39" y="77"/>
                  </a:cubicBezTo>
                  <a:cubicBezTo>
                    <a:pt x="29" y="77"/>
                    <a:pt x="23" y="69"/>
                    <a:pt x="23" y="58"/>
                  </a:cubicBezTo>
                  <a:cubicBezTo>
                    <a:pt x="23" y="40"/>
                    <a:pt x="36" y="24"/>
                    <a:pt x="57" y="24"/>
                  </a:cubicBezTo>
                  <a:cubicBezTo>
                    <a:pt x="63" y="24"/>
                    <a:pt x="70" y="25"/>
                    <a:pt x="74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8" y="63"/>
                    <a:pt x="69" y="67"/>
                    <a:pt x="73" y="67"/>
                  </a:cubicBezTo>
                  <a:cubicBezTo>
                    <a:pt x="79" y="67"/>
                    <a:pt x="87" y="59"/>
                    <a:pt x="87" y="42"/>
                  </a:cubicBezTo>
                  <a:cubicBezTo>
                    <a:pt x="87" y="23"/>
                    <a:pt x="75" y="9"/>
                    <a:pt x="53" y="9"/>
                  </a:cubicBezTo>
                  <a:cubicBezTo>
                    <a:pt x="30" y="9"/>
                    <a:pt x="11" y="26"/>
                    <a:pt x="11" y="54"/>
                  </a:cubicBezTo>
                  <a:cubicBezTo>
                    <a:pt x="11" y="78"/>
                    <a:pt x="26" y="92"/>
                    <a:pt x="48" y="92"/>
                  </a:cubicBezTo>
                  <a:cubicBezTo>
                    <a:pt x="55" y="92"/>
                    <a:pt x="63" y="90"/>
                    <a:pt x="69" y="87"/>
                  </a:cubicBezTo>
                  <a:lnTo>
                    <a:pt x="72" y="96"/>
                  </a:lnTo>
                  <a:close/>
                  <a:moveTo>
                    <a:pt x="59" y="36"/>
                  </a:moveTo>
                  <a:cubicBezTo>
                    <a:pt x="58" y="36"/>
                    <a:pt x="56" y="35"/>
                    <a:pt x="54" y="35"/>
                  </a:cubicBezTo>
                  <a:cubicBezTo>
                    <a:pt x="45" y="35"/>
                    <a:pt x="37" y="45"/>
                    <a:pt x="37" y="56"/>
                  </a:cubicBezTo>
                  <a:cubicBezTo>
                    <a:pt x="37" y="61"/>
                    <a:pt x="40" y="65"/>
                    <a:pt x="44" y="65"/>
                  </a:cubicBezTo>
                  <a:cubicBezTo>
                    <a:pt x="50" y="65"/>
                    <a:pt x="55" y="58"/>
                    <a:pt x="57" y="50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61"/>
            <p:cNvSpPr>
              <a:spLocks noEditPoints="1"/>
            </p:cNvSpPr>
            <p:nvPr/>
          </p:nvSpPr>
          <p:spPr bwMode="auto">
            <a:xfrm rot="1490740">
              <a:off x="5556863" y="3158571"/>
              <a:ext cx="137899" cy="164712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62"/>
            <p:cNvSpPr>
              <a:spLocks noEditPoints="1"/>
            </p:cNvSpPr>
            <p:nvPr/>
          </p:nvSpPr>
          <p:spPr bwMode="auto">
            <a:xfrm rot="1490740">
              <a:off x="5051195" y="1857939"/>
              <a:ext cx="94486" cy="114916"/>
            </a:xfrm>
            <a:custGeom>
              <a:avLst/>
              <a:gdLst>
                <a:gd name="T0" fmla="*/ 16 w 69"/>
                <a:gd name="T1" fmla="*/ 8 h 83"/>
                <a:gd name="T2" fmla="*/ 16 w 69"/>
                <a:gd name="T3" fmla="*/ 0 h 83"/>
                <a:gd name="T4" fmla="*/ 11 w 69"/>
                <a:gd name="T5" fmla="*/ 46 h 83"/>
                <a:gd name="T6" fmla="*/ 19 w 69"/>
                <a:gd name="T7" fmla="*/ 44 h 83"/>
                <a:gd name="T8" fmla="*/ 23 w 69"/>
                <a:gd name="T9" fmla="*/ 37 h 83"/>
                <a:gd name="T10" fmla="*/ 28 w 69"/>
                <a:gd name="T11" fmla="*/ 34 h 83"/>
                <a:gd name="T12" fmla="*/ 26 w 69"/>
                <a:gd name="T13" fmla="*/ 18 h 83"/>
                <a:gd name="T14" fmla="*/ 28 w 69"/>
                <a:gd name="T15" fmla="*/ 11 h 83"/>
                <a:gd name="T16" fmla="*/ 23 w 69"/>
                <a:gd name="T17" fmla="*/ 37 h 83"/>
                <a:gd name="T18" fmla="*/ 41 w 69"/>
                <a:gd name="T19" fmla="*/ 34 h 83"/>
                <a:gd name="T20" fmla="*/ 46 w 69"/>
                <a:gd name="T21" fmla="*/ 37 h 83"/>
                <a:gd name="T22" fmla="*/ 41 w 69"/>
                <a:gd name="T23" fmla="*/ 11 h 83"/>
                <a:gd name="T24" fmla="*/ 42 w 69"/>
                <a:gd name="T25" fmla="*/ 18 h 83"/>
                <a:gd name="T26" fmla="*/ 57 w 69"/>
                <a:gd name="T27" fmla="*/ 3 h 83"/>
                <a:gd name="T28" fmla="*/ 48 w 69"/>
                <a:gd name="T29" fmla="*/ 4 h 83"/>
                <a:gd name="T30" fmla="*/ 52 w 69"/>
                <a:gd name="T31" fmla="*/ 42 h 83"/>
                <a:gd name="T32" fmla="*/ 55 w 69"/>
                <a:gd name="T33" fmla="*/ 48 h 83"/>
                <a:gd name="T34" fmla="*/ 57 w 69"/>
                <a:gd name="T35" fmla="*/ 3 h 83"/>
                <a:gd name="T36" fmla="*/ 46 w 69"/>
                <a:gd name="T37" fmla="*/ 53 h 83"/>
                <a:gd name="T38" fmla="*/ 38 w 69"/>
                <a:gd name="T39" fmla="*/ 28 h 83"/>
                <a:gd name="T40" fmla="*/ 34 w 69"/>
                <a:gd name="T41" fmla="*/ 21 h 83"/>
                <a:gd name="T42" fmla="*/ 31 w 69"/>
                <a:gd name="T43" fmla="*/ 28 h 83"/>
                <a:gd name="T44" fmla="*/ 16 w 69"/>
                <a:gd name="T45" fmla="*/ 82 h 83"/>
                <a:gd name="T46" fmla="*/ 18 w 69"/>
                <a:gd name="T47" fmla="*/ 81 h 83"/>
                <a:gd name="T48" fmla="*/ 20 w 69"/>
                <a:gd name="T49" fmla="*/ 79 h 83"/>
                <a:gd name="T50" fmla="*/ 48 w 69"/>
                <a:gd name="T51" fmla="*/ 74 h 83"/>
                <a:gd name="T52" fmla="*/ 53 w 69"/>
                <a:gd name="T53" fmla="*/ 83 h 83"/>
                <a:gd name="T54" fmla="*/ 55 w 69"/>
                <a:gd name="T55" fmla="*/ 80 h 83"/>
                <a:gd name="T56" fmla="*/ 35 w 69"/>
                <a:gd name="T57" fmla="*/ 32 h 83"/>
                <a:gd name="T58" fmla="*/ 31 w 69"/>
                <a:gd name="T59" fmla="*/ 44 h 83"/>
                <a:gd name="T60" fmla="*/ 35 w 69"/>
                <a:gd name="T61" fmla="*/ 32 h 83"/>
                <a:gd name="T62" fmla="*/ 38 w 69"/>
                <a:gd name="T63" fmla="*/ 53 h 83"/>
                <a:gd name="T64" fmla="*/ 29 w 69"/>
                <a:gd name="T65" fmla="*/ 47 h 83"/>
                <a:gd name="T66" fmla="*/ 24 w 69"/>
                <a:gd name="T67" fmla="*/ 65 h 83"/>
                <a:gd name="T68" fmla="*/ 21 w 69"/>
                <a:gd name="T69" fmla="*/ 75 h 83"/>
                <a:gd name="T70" fmla="*/ 42 w 69"/>
                <a:gd name="T71" fmla="*/ 55 h 83"/>
                <a:gd name="T72" fmla="*/ 29 w 69"/>
                <a:gd name="T73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83">
                  <a:moveTo>
                    <a:pt x="16" y="42"/>
                  </a:moveTo>
                  <a:cubicBezTo>
                    <a:pt x="7" y="32"/>
                    <a:pt x="7" y="17"/>
                    <a:pt x="16" y="8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0" y="34"/>
                    <a:pt x="11" y="46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7" y="42"/>
                    <a:pt x="16" y="42"/>
                  </a:cubicBezTo>
                  <a:close/>
                  <a:moveTo>
                    <a:pt x="23" y="37"/>
                  </a:moveTo>
                  <a:cubicBezTo>
                    <a:pt x="23" y="37"/>
                    <a:pt x="24" y="38"/>
                    <a:pt x="24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6" y="33"/>
                  </a:cubicBezTo>
                  <a:cubicBezTo>
                    <a:pt x="22" y="29"/>
                    <a:pt x="22" y="22"/>
                    <a:pt x="26" y="18"/>
                  </a:cubicBezTo>
                  <a:cubicBezTo>
                    <a:pt x="28" y="17"/>
                    <a:pt x="30" y="16"/>
                    <a:pt x="32" y="15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2"/>
                    <a:pt x="24" y="13"/>
                    <a:pt x="23" y="15"/>
                  </a:cubicBezTo>
                  <a:cubicBezTo>
                    <a:pt x="17" y="21"/>
                    <a:pt x="17" y="30"/>
                    <a:pt x="23" y="37"/>
                  </a:cubicBezTo>
                  <a:close/>
                  <a:moveTo>
                    <a:pt x="42" y="33"/>
                  </a:moveTo>
                  <a:cubicBezTo>
                    <a:pt x="42" y="34"/>
                    <a:pt x="41" y="34"/>
                    <a:pt x="41" y="3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8"/>
                    <a:pt x="45" y="37"/>
                    <a:pt x="46" y="37"/>
                  </a:cubicBezTo>
                  <a:cubicBezTo>
                    <a:pt x="52" y="30"/>
                    <a:pt x="52" y="21"/>
                    <a:pt x="46" y="15"/>
                  </a:cubicBezTo>
                  <a:cubicBezTo>
                    <a:pt x="44" y="13"/>
                    <a:pt x="43" y="12"/>
                    <a:pt x="41" y="1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6"/>
                    <a:pt x="41" y="17"/>
                    <a:pt x="42" y="18"/>
                  </a:cubicBezTo>
                  <a:cubicBezTo>
                    <a:pt x="46" y="22"/>
                    <a:pt x="46" y="29"/>
                    <a:pt x="42" y="33"/>
                  </a:cubicBezTo>
                  <a:close/>
                  <a:moveTo>
                    <a:pt x="57" y="3"/>
                  </a:moveTo>
                  <a:cubicBezTo>
                    <a:pt x="55" y="2"/>
                    <a:pt x="54" y="1"/>
                    <a:pt x="52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51" y="7"/>
                    <a:pt x="52" y="8"/>
                  </a:cubicBezTo>
                  <a:cubicBezTo>
                    <a:pt x="62" y="17"/>
                    <a:pt x="62" y="32"/>
                    <a:pt x="52" y="42"/>
                  </a:cubicBezTo>
                  <a:cubicBezTo>
                    <a:pt x="52" y="42"/>
                    <a:pt x="51" y="43"/>
                    <a:pt x="50" y="4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69" y="34"/>
                    <a:pt x="69" y="15"/>
                    <a:pt x="57" y="3"/>
                  </a:cubicBezTo>
                  <a:close/>
                  <a:moveTo>
                    <a:pt x="4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6"/>
                    <a:pt x="39" y="24"/>
                    <a:pt x="37" y="22"/>
                  </a:cubicBezTo>
                  <a:cubicBezTo>
                    <a:pt x="37" y="21"/>
                    <a:pt x="35" y="21"/>
                    <a:pt x="34" y="21"/>
                  </a:cubicBezTo>
                  <a:cubicBezTo>
                    <a:pt x="33" y="21"/>
                    <a:pt x="32" y="21"/>
                    <a:pt x="31" y="22"/>
                  </a:cubicBezTo>
                  <a:cubicBezTo>
                    <a:pt x="29" y="24"/>
                    <a:pt x="29" y="26"/>
                    <a:pt x="31" y="28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2"/>
                    <a:pt x="52" y="83"/>
                    <a:pt x="53" y="83"/>
                  </a:cubicBezTo>
                  <a:cubicBezTo>
                    <a:pt x="53" y="83"/>
                    <a:pt x="53" y="83"/>
                    <a:pt x="53" y="82"/>
                  </a:cubicBezTo>
                  <a:cubicBezTo>
                    <a:pt x="54" y="82"/>
                    <a:pt x="55" y="81"/>
                    <a:pt x="55" y="80"/>
                  </a:cubicBezTo>
                  <a:lnTo>
                    <a:pt x="46" y="53"/>
                  </a:lnTo>
                  <a:close/>
                  <a:moveTo>
                    <a:pt x="35" y="32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lnTo>
                    <a:pt x="35" y="32"/>
                  </a:lnTo>
                  <a:close/>
                  <a:moveTo>
                    <a:pt x="29" y="47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25" y="60"/>
                    <a:pt x="25" y="60"/>
                    <a:pt x="25" y="60"/>
                  </a:cubicBezTo>
                  <a:lnTo>
                    <a:pt x="29" y="47"/>
                  </a:lnTo>
                  <a:close/>
                  <a:moveTo>
                    <a:pt x="21" y="75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21" y="75"/>
                  </a:lnTo>
                  <a:close/>
                  <a:moveTo>
                    <a:pt x="29" y="63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47" y="71"/>
                    <a:pt x="47" y="71"/>
                    <a:pt x="47" y="71"/>
                  </a:cubicBezTo>
                  <a:lnTo>
                    <a:pt x="29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3"/>
            <p:cNvSpPr>
              <a:spLocks/>
            </p:cNvSpPr>
            <p:nvPr/>
          </p:nvSpPr>
          <p:spPr bwMode="auto">
            <a:xfrm rot="1490740">
              <a:off x="6458912" y="2824370"/>
              <a:ext cx="12768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64"/>
            <p:cNvSpPr>
              <a:spLocks/>
            </p:cNvSpPr>
            <p:nvPr/>
          </p:nvSpPr>
          <p:spPr bwMode="auto">
            <a:xfrm rot="1490740">
              <a:off x="6478609" y="2833490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65"/>
            <p:cNvSpPr>
              <a:spLocks/>
            </p:cNvSpPr>
            <p:nvPr/>
          </p:nvSpPr>
          <p:spPr bwMode="auto">
            <a:xfrm rot="1490740">
              <a:off x="6498248" y="2842879"/>
              <a:ext cx="14046" cy="3319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66"/>
            <p:cNvSpPr>
              <a:spLocks/>
            </p:cNvSpPr>
            <p:nvPr/>
          </p:nvSpPr>
          <p:spPr bwMode="auto">
            <a:xfrm rot="1490740">
              <a:off x="6520380" y="2852536"/>
              <a:ext cx="11492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167"/>
            <p:cNvSpPr>
              <a:spLocks/>
            </p:cNvSpPr>
            <p:nvPr/>
          </p:nvSpPr>
          <p:spPr bwMode="auto">
            <a:xfrm rot="1490740">
              <a:off x="6540019" y="2861925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168"/>
            <p:cNvSpPr>
              <a:spLocks noEditPoints="1"/>
            </p:cNvSpPr>
            <p:nvPr/>
          </p:nvSpPr>
          <p:spPr bwMode="auto">
            <a:xfrm rot="1490740">
              <a:off x="6411910" y="2851103"/>
              <a:ext cx="150667" cy="109808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69"/>
            <p:cNvSpPr>
              <a:spLocks noChangeArrowheads="1"/>
            </p:cNvSpPr>
            <p:nvPr/>
          </p:nvSpPr>
          <p:spPr bwMode="auto">
            <a:xfrm rot="1490740">
              <a:off x="6443922" y="2865606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170"/>
            <p:cNvSpPr>
              <a:spLocks noChangeArrowheads="1"/>
            </p:cNvSpPr>
            <p:nvPr/>
          </p:nvSpPr>
          <p:spPr bwMode="auto">
            <a:xfrm rot="1490740">
              <a:off x="6464837" y="287499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171"/>
            <p:cNvSpPr>
              <a:spLocks noChangeArrowheads="1"/>
            </p:cNvSpPr>
            <p:nvPr/>
          </p:nvSpPr>
          <p:spPr bwMode="auto">
            <a:xfrm rot="1490740">
              <a:off x="6484416" y="2884651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72"/>
            <p:cNvSpPr>
              <a:spLocks noChangeArrowheads="1"/>
            </p:cNvSpPr>
            <p:nvPr/>
          </p:nvSpPr>
          <p:spPr bwMode="auto">
            <a:xfrm rot="1490740">
              <a:off x="6506549" y="289430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173"/>
            <p:cNvSpPr>
              <a:spLocks noChangeArrowheads="1"/>
            </p:cNvSpPr>
            <p:nvPr/>
          </p:nvSpPr>
          <p:spPr bwMode="auto">
            <a:xfrm rot="1490740">
              <a:off x="6527405" y="2903965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174"/>
            <p:cNvSpPr>
              <a:spLocks noChangeArrowheads="1"/>
            </p:cNvSpPr>
            <p:nvPr/>
          </p:nvSpPr>
          <p:spPr bwMode="auto">
            <a:xfrm rot="1490740">
              <a:off x="6434266" y="2886462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175"/>
            <p:cNvSpPr>
              <a:spLocks noChangeArrowheads="1"/>
            </p:cNvSpPr>
            <p:nvPr/>
          </p:nvSpPr>
          <p:spPr bwMode="auto">
            <a:xfrm rot="1490740">
              <a:off x="6455180" y="2895850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176"/>
            <p:cNvSpPr>
              <a:spLocks noChangeArrowheads="1"/>
            </p:cNvSpPr>
            <p:nvPr/>
          </p:nvSpPr>
          <p:spPr bwMode="auto">
            <a:xfrm rot="1490740">
              <a:off x="6474759" y="2905507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177"/>
            <p:cNvSpPr>
              <a:spLocks noChangeArrowheads="1"/>
            </p:cNvSpPr>
            <p:nvPr/>
          </p:nvSpPr>
          <p:spPr bwMode="auto">
            <a:xfrm rot="1490740">
              <a:off x="6496892" y="291516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178"/>
            <p:cNvSpPr>
              <a:spLocks noChangeArrowheads="1"/>
            </p:cNvSpPr>
            <p:nvPr/>
          </p:nvSpPr>
          <p:spPr bwMode="auto">
            <a:xfrm rot="1490740">
              <a:off x="6517748" y="2924821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179"/>
            <p:cNvSpPr>
              <a:spLocks noChangeArrowheads="1"/>
            </p:cNvSpPr>
            <p:nvPr/>
          </p:nvSpPr>
          <p:spPr bwMode="auto">
            <a:xfrm rot="1490740">
              <a:off x="6425145" y="2906159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180"/>
            <p:cNvSpPr>
              <a:spLocks noChangeArrowheads="1"/>
            </p:cNvSpPr>
            <p:nvPr/>
          </p:nvSpPr>
          <p:spPr bwMode="auto">
            <a:xfrm rot="1490740">
              <a:off x="6446060" y="291554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Rectangle 181"/>
            <p:cNvSpPr>
              <a:spLocks noChangeArrowheads="1"/>
            </p:cNvSpPr>
            <p:nvPr/>
          </p:nvSpPr>
          <p:spPr bwMode="auto">
            <a:xfrm rot="1490740">
              <a:off x="6465639" y="2925205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Rectangle 182"/>
            <p:cNvSpPr>
              <a:spLocks noChangeArrowheads="1"/>
            </p:cNvSpPr>
            <p:nvPr/>
          </p:nvSpPr>
          <p:spPr bwMode="auto">
            <a:xfrm rot="1490740">
              <a:off x="6487772" y="2934862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Rectangle 183"/>
            <p:cNvSpPr>
              <a:spLocks noChangeArrowheads="1"/>
            </p:cNvSpPr>
            <p:nvPr/>
          </p:nvSpPr>
          <p:spPr bwMode="auto">
            <a:xfrm rot="1490740">
              <a:off x="6508628" y="2944519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185"/>
            <p:cNvSpPr>
              <a:spLocks/>
            </p:cNvSpPr>
            <p:nvPr/>
          </p:nvSpPr>
          <p:spPr bwMode="auto">
            <a:xfrm rot="1490740">
              <a:off x="6940373" y="1104147"/>
              <a:ext cx="52351" cy="102147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186"/>
            <p:cNvSpPr>
              <a:spLocks/>
            </p:cNvSpPr>
            <p:nvPr/>
          </p:nvSpPr>
          <p:spPr bwMode="auto">
            <a:xfrm rot="1490740">
              <a:off x="5974759" y="2856542"/>
              <a:ext cx="163436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87"/>
            <p:cNvSpPr>
              <a:spLocks/>
            </p:cNvSpPr>
            <p:nvPr/>
          </p:nvSpPr>
          <p:spPr bwMode="auto">
            <a:xfrm rot="1490740">
              <a:off x="5195143" y="2891935"/>
              <a:ext cx="130238" cy="131514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188"/>
            <p:cNvSpPr>
              <a:spLocks/>
            </p:cNvSpPr>
            <p:nvPr/>
          </p:nvSpPr>
          <p:spPr bwMode="auto">
            <a:xfrm rot="1490740">
              <a:off x="6158699" y="3122875"/>
              <a:ext cx="130238" cy="132791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189"/>
            <p:cNvSpPr>
              <a:spLocks/>
            </p:cNvSpPr>
            <p:nvPr/>
          </p:nvSpPr>
          <p:spPr bwMode="auto">
            <a:xfrm rot="1490740">
              <a:off x="5470462" y="3422345"/>
              <a:ext cx="168543" cy="77887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190"/>
            <p:cNvSpPr>
              <a:spLocks/>
            </p:cNvSpPr>
            <p:nvPr/>
          </p:nvSpPr>
          <p:spPr bwMode="auto">
            <a:xfrm rot="1490740">
              <a:off x="5475553" y="3443660"/>
              <a:ext cx="118747" cy="123853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191"/>
            <p:cNvSpPr>
              <a:spLocks noEditPoints="1"/>
            </p:cNvSpPr>
            <p:nvPr/>
          </p:nvSpPr>
          <p:spPr bwMode="auto">
            <a:xfrm rot="1490740">
              <a:off x="5694889" y="3356876"/>
              <a:ext cx="185142" cy="18514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192"/>
            <p:cNvSpPr>
              <a:spLocks/>
            </p:cNvSpPr>
            <p:nvPr/>
          </p:nvSpPr>
          <p:spPr bwMode="auto">
            <a:xfrm rot="1490740">
              <a:off x="5790654" y="3396044"/>
              <a:ext cx="71503" cy="75333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193"/>
            <p:cNvSpPr>
              <a:spLocks noEditPoints="1"/>
            </p:cNvSpPr>
            <p:nvPr/>
          </p:nvSpPr>
          <p:spPr bwMode="auto">
            <a:xfrm rot="1490740">
              <a:off x="5130131" y="1109281"/>
              <a:ext cx="93210" cy="91933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194"/>
            <p:cNvSpPr>
              <a:spLocks/>
            </p:cNvSpPr>
            <p:nvPr/>
          </p:nvSpPr>
          <p:spPr bwMode="auto">
            <a:xfrm rot="1490740">
              <a:off x="5179159" y="1127202"/>
              <a:ext cx="35752" cy="38305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195"/>
            <p:cNvSpPr>
              <a:spLocks noEditPoints="1"/>
            </p:cNvSpPr>
            <p:nvPr/>
          </p:nvSpPr>
          <p:spPr bwMode="auto">
            <a:xfrm rot="1490740">
              <a:off x="5643349" y="3539388"/>
              <a:ext cx="143006" cy="63842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196"/>
            <p:cNvSpPr>
              <a:spLocks noChangeArrowheads="1"/>
            </p:cNvSpPr>
            <p:nvPr/>
          </p:nvSpPr>
          <p:spPr bwMode="auto">
            <a:xfrm rot="1490740">
              <a:off x="5658737" y="352484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Rectangle 197"/>
            <p:cNvSpPr>
              <a:spLocks noChangeArrowheads="1"/>
            </p:cNvSpPr>
            <p:nvPr/>
          </p:nvSpPr>
          <p:spPr bwMode="auto">
            <a:xfrm rot="1490740">
              <a:off x="5678434" y="353396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198"/>
            <p:cNvSpPr>
              <a:spLocks noChangeArrowheads="1"/>
            </p:cNvSpPr>
            <p:nvPr/>
          </p:nvSpPr>
          <p:spPr bwMode="auto">
            <a:xfrm rot="1490740">
              <a:off x="5698013" y="3543621"/>
              <a:ext cx="19153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199"/>
            <p:cNvSpPr>
              <a:spLocks noChangeArrowheads="1"/>
            </p:cNvSpPr>
            <p:nvPr/>
          </p:nvSpPr>
          <p:spPr bwMode="auto">
            <a:xfrm rot="1490740">
              <a:off x="5718928" y="3553010"/>
              <a:ext cx="17876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200"/>
            <p:cNvSpPr>
              <a:spLocks noChangeArrowheads="1"/>
            </p:cNvSpPr>
            <p:nvPr/>
          </p:nvSpPr>
          <p:spPr bwMode="auto">
            <a:xfrm rot="1490740">
              <a:off x="5739843" y="3562398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201"/>
            <p:cNvSpPr>
              <a:spLocks noChangeArrowheads="1"/>
            </p:cNvSpPr>
            <p:nvPr/>
          </p:nvSpPr>
          <p:spPr bwMode="auto">
            <a:xfrm rot="1490740">
              <a:off x="6696324" y="3221219"/>
              <a:ext cx="22983" cy="39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Rectangle 202"/>
            <p:cNvSpPr>
              <a:spLocks noChangeArrowheads="1"/>
            </p:cNvSpPr>
            <p:nvPr/>
          </p:nvSpPr>
          <p:spPr bwMode="auto">
            <a:xfrm rot="1490740">
              <a:off x="6728241" y="3221236"/>
              <a:ext cx="22983" cy="53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Rectangle 203"/>
            <p:cNvSpPr>
              <a:spLocks noChangeArrowheads="1"/>
            </p:cNvSpPr>
            <p:nvPr/>
          </p:nvSpPr>
          <p:spPr bwMode="auto">
            <a:xfrm rot="1490740">
              <a:off x="6758672" y="3222203"/>
              <a:ext cx="24260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Rectangle 204"/>
            <p:cNvSpPr>
              <a:spLocks noChangeArrowheads="1"/>
            </p:cNvSpPr>
            <p:nvPr/>
          </p:nvSpPr>
          <p:spPr bwMode="auto">
            <a:xfrm rot="1490740">
              <a:off x="6791663" y="3217349"/>
              <a:ext cx="24260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Rectangle 206"/>
            <p:cNvSpPr>
              <a:spLocks noChangeArrowheads="1"/>
            </p:cNvSpPr>
            <p:nvPr/>
          </p:nvSpPr>
          <p:spPr bwMode="auto">
            <a:xfrm rot="1490740">
              <a:off x="6822899" y="3214663"/>
              <a:ext cx="25537" cy="102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207"/>
            <p:cNvSpPr>
              <a:spLocks/>
            </p:cNvSpPr>
            <p:nvPr/>
          </p:nvSpPr>
          <p:spPr bwMode="auto">
            <a:xfrm rot="1490740">
              <a:off x="7219340" y="1876885"/>
              <a:ext cx="199187" cy="301334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208"/>
            <p:cNvSpPr>
              <a:spLocks/>
            </p:cNvSpPr>
            <p:nvPr/>
          </p:nvSpPr>
          <p:spPr bwMode="auto">
            <a:xfrm rot="1490740">
              <a:off x="7355833" y="1893626"/>
              <a:ext cx="28090" cy="84272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209"/>
            <p:cNvSpPr>
              <a:spLocks/>
            </p:cNvSpPr>
            <p:nvPr/>
          </p:nvSpPr>
          <p:spPr bwMode="auto">
            <a:xfrm rot="1490740">
              <a:off x="7316890" y="2116539"/>
              <a:ext cx="70227" cy="65118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210"/>
            <p:cNvSpPr>
              <a:spLocks noEditPoints="1"/>
            </p:cNvSpPr>
            <p:nvPr/>
          </p:nvSpPr>
          <p:spPr bwMode="auto">
            <a:xfrm rot="1490740">
              <a:off x="6294042" y="3151805"/>
              <a:ext cx="266860" cy="340916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Rectangle 211"/>
            <p:cNvSpPr>
              <a:spLocks noChangeArrowheads="1"/>
            </p:cNvSpPr>
            <p:nvPr/>
          </p:nvSpPr>
          <p:spPr bwMode="auto">
            <a:xfrm rot="1490740">
              <a:off x="6383889" y="3206594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Rectangle 212"/>
            <p:cNvSpPr>
              <a:spLocks noChangeArrowheads="1"/>
            </p:cNvSpPr>
            <p:nvPr/>
          </p:nvSpPr>
          <p:spPr bwMode="auto">
            <a:xfrm rot="1490740">
              <a:off x="6361893" y="3254099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Rectangle 213"/>
            <p:cNvSpPr>
              <a:spLocks noChangeArrowheads="1"/>
            </p:cNvSpPr>
            <p:nvPr/>
          </p:nvSpPr>
          <p:spPr bwMode="auto">
            <a:xfrm rot="1490740">
              <a:off x="6339628" y="3302822"/>
              <a:ext cx="17365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14"/>
            <p:cNvSpPr>
              <a:spLocks/>
            </p:cNvSpPr>
            <p:nvPr/>
          </p:nvSpPr>
          <p:spPr bwMode="auto">
            <a:xfrm rot="1490740">
              <a:off x="7220442" y="1680807"/>
              <a:ext cx="155775" cy="120023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215"/>
            <p:cNvSpPr>
              <a:spLocks noEditPoints="1"/>
            </p:cNvSpPr>
            <p:nvPr/>
          </p:nvSpPr>
          <p:spPr bwMode="auto">
            <a:xfrm rot="1490740">
              <a:off x="7274623" y="1616198"/>
              <a:ext cx="88102" cy="158328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16"/>
            <p:cNvSpPr>
              <a:spLocks/>
            </p:cNvSpPr>
            <p:nvPr/>
          </p:nvSpPr>
          <p:spPr bwMode="auto">
            <a:xfrm rot="1490740">
              <a:off x="7032381" y="2830138"/>
              <a:ext cx="125130" cy="85548"/>
            </a:xfrm>
            <a:custGeom>
              <a:avLst/>
              <a:gdLst>
                <a:gd name="T0" fmla="*/ 0 w 98"/>
                <a:gd name="T1" fmla="*/ 51 h 67"/>
                <a:gd name="T2" fmla="*/ 47 w 98"/>
                <a:gd name="T3" fmla="*/ 51 h 67"/>
                <a:gd name="T4" fmla="*/ 74 w 98"/>
                <a:gd name="T5" fmla="*/ 67 h 67"/>
                <a:gd name="T6" fmla="*/ 75 w 98"/>
                <a:gd name="T7" fmla="*/ 51 h 67"/>
                <a:gd name="T8" fmla="*/ 98 w 98"/>
                <a:gd name="T9" fmla="*/ 51 h 67"/>
                <a:gd name="T10" fmla="*/ 98 w 98"/>
                <a:gd name="T11" fmla="*/ 0 h 67"/>
                <a:gd name="T12" fmla="*/ 0 w 98"/>
                <a:gd name="T13" fmla="*/ 0 h 67"/>
                <a:gd name="T14" fmla="*/ 0 w 98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7">
                  <a:moveTo>
                    <a:pt x="0" y="51"/>
                  </a:moveTo>
                  <a:lnTo>
                    <a:pt x="47" y="51"/>
                  </a:lnTo>
                  <a:lnTo>
                    <a:pt x="74" y="67"/>
                  </a:lnTo>
                  <a:lnTo>
                    <a:pt x="75" y="51"/>
                  </a:lnTo>
                  <a:lnTo>
                    <a:pt x="98" y="51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217"/>
            <p:cNvSpPr>
              <a:spLocks/>
            </p:cNvSpPr>
            <p:nvPr/>
          </p:nvSpPr>
          <p:spPr bwMode="auto">
            <a:xfrm rot="1490740">
              <a:off x="6937908" y="2836382"/>
              <a:ext cx="154498" cy="104701"/>
            </a:xfrm>
            <a:custGeom>
              <a:avLst/>
              <a:gdLst>
                <a:gd name="T0" fmla="*/ 54 w 121"/>
                <a:gd name="T1" fmla="*/ 29 h 82"/>
                <a:gd name="T2" fmla="*/ 54 w 121"/>
                <a:gd name="T3" fmla="*/ 0 h 82"/>
                <a:gd name="T4" fmla="*/ 0 w 121"/>
                <a:gd name="T5" fmla="*/ 0 h 82"/>
                <a:gd name="T6" fmla="*/ 0 w 121"/>
                <a:gd name="T7" fmla="*/ 63 h 82"/>
                <a:gd name="T8" fmla="*/ 28 w 121"/>
                <a:gd name="T9" fmla="*/ 63 h 82"/>
                <a:gd name="T10" fmla="*/ 29 w 121"/>
                <a:gd name="T11" fmla="*/ 82 h 82"/>
                <a:gd name="T12" fmla="*/ 61 w 121"/>
                <a:gd name="T13" fmla="*/ 63 h 82"/>
                <a:gd name="T14" fmla="*/ 121 w 121"/>
                <a:gd name="T15" fmla="*/ 63 h 82"/>
                <a:gd name="T16" fmla="*/ 121 w 121"/>
                <a:gd name="T17" fmla="*/ 37 h 82"/>
                <a:gd name="T18" fmla="*/ 108 w 121"/>
                <a:gd name="T19" fmla="*/ 29 h 82"/>
                <a:gd name="T20" fmla="*/ 54 w 121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2">
                  <a:moveTo>
                    <a:pt x="54" y="29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8" y="63"/>
                  </a:lnTo>
                  <a:lnTo>
                    <a:pt x="29" y="82"/>
                  </a:lnTo>
                  <a:lnTo>
                    <a:pt x="61" y="63"/>
                  </a:lnTo>
                  <a:lnTo>
                    <a:pt x="121" y="63"/>
                  </a:lnTo>
                  <a:lnTo>
                    <a:pt x="121" y="37"/>
                  </a:lnTo>
                  <a:lnTo>
                    <a:pt x="108" y="29"/>
                  </a:lnTo>
                  <a:lnTo>
                    <a:pt x="5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218"/>
            <p:cNvSpPr>
              <a:spLocks noEditPoints="1"/>
            </p:cNvSpPr>
            <p:nvPr/>
          </p:nvSpPr>
          <p:spPr bwMode="auto">
            <a:xfrm rot="1490740">
              <a:off x="6045139" y="4094296"/>
              <a:ext cx="149391" cy="149390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219"/>
            <p:cNvSpPr>
              <a:spLocks/>
            </p:cNvSpPr>
            <p:nvPr/>
          </p:nvSpPr>
          <p:spPr bwMode="auto">
            <a:xfrm rot="1490740">
              <a:off x="6088053" y="4132795"/>
              <a:ext cx="56181" cy="54904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220"/>
            <p:cNvSpPr>
              <a:spLocks noEditPoints="1"/>
            </p:cNvSpPr>
            <p:nvPr/>
          </p:nvSpPr>
          <p:spPr bwMode="auto">
            <a:xfrm rot="1490740">
              <a:off x="4715022" y="1114410"/>
              <a:ext cx="302612" cy="334532"/>
            </a:xfrm>
            <a:custGeom>
              <a:avLst/>
              <a:gdLst>
                <a:gd name="T0" fmla="*/ 237 w 237"/>
                <a:gd name="T1" fmla="*/ 111 h 262"/>
                <a:gd name="T2" fmla="*/ 237 w 237"/>
                <a:gd name="T3" fmla="*/ 110 h 262"/>
                <a:gd name="T4" fmla="*/ 169 w 237"/>
                <a:gd name="T5" fmla="*/ 46 h 262"/>
                <a:gd name="T6" fmla="*/ 153 w 237"/>
                <a:gd name="T7" fmla="*/ 32 h 262"/>
                <a:gd name="T8" fmla="*/ 118 w 237"/>
                <a:gd name="T9" fmla="*/ 0 h 262"/>
                <a:gd name="T10" fmla="*/ 83 w 237"/>
                <a:gd name="T11" fmla="*/ 32 h 262"/>
                <a:gd name="T12" fmla="*/ 68 w 237"/>
                <a:gd name="T13" fmla="*/ 46 h 262"/>
                <a:gd name="T14" fmla="*/ 0 w 237"/>
                <a:gd name="T15" fmla="*/ 110 h 262"/>
                <a:gd name="T16" fmla="*/ 0 w 237"/>
                <a:gd name="T17" fmla="*/ 111 h 262"/>
                <a:gd name="T18" fmla="*/ 0 w 237"/>
                <a:gd name="T19" fmla="*/ 111 h 262"/>
                <a:gd name="T20" fmla="*/ 0 w 237"/>
                <a:gd name="T21" fmla="*/ 113 h 262"/>
                <a:gd name="T22" fmla="*/ 0 w 237"/>
                <a:gd name="T23" fmla="*/ 261 h 262"/>
                <a:gd name="T24" fmla="*/ 0 w 237"/>
                <a:gd name="T25" fmla="*/ 262 h 262"/>
                <a:gd name="T26" fmla="*/ 237 w 237"/>
                <a:gd name="T27" fmla="*/ 262 h 262"/>
                <a:gd name="T28" fmla="*/ 237 w 237"/>
                <a:gd name="T29" fmla="*/ 261 h 262"/>
                <a:gd name="T30" fmla="*/ 237 w 237"/>
                <a:gd name="T31" fmla="*/ 113 h 262"/>
                <a:gd name="T32" fmla="*/ 237 w 237"/>
                <a:gd name="T33" fmla="*/ 111 h 262"/>
                <a:gd name="T34" fmla="*/ 237 w 237"/>
                <a:gd name="T35" fmla="*/ 111 h 262"/>
                <a:gd name="T36" fmla="*/ 220 w 237"/>
                <a:gd name="T37" fmla="*/ 246 h 262"/>
                <a:gd name="T38" fmla="*/ 162 w 237"/>
                <a:gd name="T39" fmla="*/ 188 h 262"/>
                <a:gd name="T40" fmla="*/ 220 w 237"/>
                <a:gd name="T41" fmla="*/ 128 h 262"/>
                <a:gd name="T42" fmla="*/ 220 w 237"/>
                <a:gd name="T43" fmla="*/ 246 h 262"/>
                <a:gd name="T44" fmla="*/ 40 w 237"/>
                <a:gd name="T45" fmla="*/ 248 h 262"/>
                <a:gd name="T46" fmla="*/ 88 w 237"/>
                <a:gd name="T47" fmla="*/ 201 h 262"/>
                <a:gd name="T48" fmla="*/ 119 w 237"/>
                <a:gd name="T49" fmla="*/ 231 h 262"/>
                <a:gd name="T50" fmla="*/ 149 w 237"/>
                <a:gd name="T51" fmla="*/ 201 h 262"/>
                <a:gd name="T52" fmla="*/ 198 w 237"/>
                <a:gd name="T53" fmla="*/ 248 h 262"/>
                <a:gd name="T54" fmla="*/ 40 w 237"/>
                <a:gd name="T55" fmla="*/ 248 h 262"/>
                <a:gd name="T56" fmla="*/ 136 w 237"/>
                <a:gd name="T57" fmla="*/ 188 h 262"/>
                <a:gd name="T58" fmla="*/ 119 w 237"/>
                <a:gd name="T59" fmla="*/ 205 h 262"/>
                <a:gd name="T60" fmla="*/ 101 w 237"/>
                <a:gd name="T61" fmla="*/ 188 h 262"/>
                <a:gd name="T62" fmla="*/ 88 w 237"/>
                <a:gd name="T63" fmla="*/ 175 h 262"/>
                <a:gd name="T64" fmla="*/ 40 w 237"/>
                <a:gd name="T65" fmla="*/ 126 h 262"/>
                <a:gd name="T66" fmla="*/ 198 w 237"/>
                <a:gd name="T67" fmla="*/ 126 h 262"/>
                <a:gd name="T68" fmla="*/ 149 w 237"/>
                <a:gd name="T69" fmla="*/ 175 h 262"/>
                <a:gd name="T70" fmla="*/ 136 w 237"/>
                <a:gd name="T71" fmla="*/ 188 h 262"/>
                <a:gd name="T72" fmla="*/ 16 w 237"/>
                <a:gd name="T73" fmla="*/ 128 h 262"/>
                <a:gd name="T74" fmla="*/ 75 w 237"/>
                <a:gd name="T75" fmla="*/ 188 h 262"/>
                <a:gd name="T76" fmla="*/ 16 w 237"/>
                <a:gd name="T77" fmla="*/ 246 h 262"/>
                <a:gd name="T78" fmla="*/ 16 w 237"/>
                <a:gd name="T79" fmla="*/ 128 h 262"/>
                <a:gd name="T80" fmla="*/ 83 w 237"/>
                <a:gd name="T81" fmla="*/ 60 h 262"/>
                <a:gd name="T82" fmla="*/ 97 w 237"/>
                <a:gd name="T83" fmla="*/ 46 h 262"/>
                <a:gd name="T84" fmla="*/ 118 w 237"/>
                <a:gd name="T85" fmla="*/ 28 h 262"/>
                <a:gd name="T86" fmla="*/ 138 w 237"/>
                <a:gd name="T87" fmla="*/ 46 h 262"/>
                <a:gd name="T88" fmla="*/ 153 w 237"/>
                <a:gd name="T89" fmla="*/ 60 h 262"/>
                <a:gd name="T90" fmla="*/ 207 w 237"/>
                <a:gd name="T91" fmla="*/ 111 h 262"/>
                <a:gd name="T92" fmla="*/ 28 w 237"/>
                <a:gd name="T93" fmla="*/ 111 h 262"/>
                <a:gd name="T94" fmla="*/ 83 w 237"/>
                <a:gd name="T95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2">
                  <a:moveTo>
                    <a:pt x="237" y="111"/>
                  </a:moveTo>
                  <a:lnTo>
                    <a:pt x="237" y="110"/>
                  </a:lnTo>
                  <a:lnTo>
                    <a:pt x="169" y="46"/>
                  </a:lnTo>
                  <a:lnTo>
                    <a:pt x="153" y="32"/>
                  </a:lnTo>
                  <a:lnTo>
                    <a:pt x="118" y="0"/>
                  </a:lnTo>
                  <a:lnTo>
                    <a:pt x="83" y="32"/>
                  </a:lnTo>
                  <a:lnTo>
                    <a:pt x="68" y="46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37" y="262"/>
                  </a:lnTo>
                  <a:lnTo>
                    <a:pt x="237" y="261"/>
                  </a:lnTo>
                  <a:lnTo>
                    <a:pt x="237" y="113"/>
                  </a:lnTo>
                  <a:lnTo>
                    <a:pt x="237" y="111"/>
                  </a:lnTo>
                  <a:lnTo>
                    <a:pt x="237" y="111"/>
                  </a:lnTo>
                  <a:close/>
                  <a:moveTo>
                    <a:pt x="220" y="246"/>
                  </a:moveTo>
                  <a:lnTo>
                    <a:pt x="162" y="188"/>
                  </a:lnTo>
                  <a:lnTo>
                    <a:pt x="220" y="128"/>
                  </a:lnTo>
                  <a:lnTo>
                    <a:pt x="220" y="246"/>
                  </a:lnTo>
                  <a:close/>
                  <a:moveTo>
                    <a:pt x="40" y="248"/>
                  </a:moveTo>
                  <a:lnTo>
                    <a:pt x="88" y="201"/>
                  </a:lnTo>
                  <a:lnTo>
                    <a:pt x="119" y="231"/>
                  </a:lnTo>
                  <a:lnTo>
                    <a:pt x="149" y="201"/>
                  </a:lnTo>
                  <a:lnTo>
                    <a:pt x="198" y="248"/>
                  </a:lnTo>
                  <a:lnTo>
                    <a:pt x="40" y="248"/>
                  </a:lnTo>
                  <a:close/>
                  <a:moveTo>
                    <a:pt x="136" y="188"/>
                  </a:moveTo>
                  <a:lnTo>
                    <a:pt x="119" y="205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6"/>
                  </a:lnTo>
                  <a:lnTo>
                    <a:pt x="198" y="126"/>
                  </a:lnTo>
                  <a:lnTo>
                    <a:pt x="149" y="175"/>
                  </a:lnTo>
                  <a:lnTo>
                    <a:pt x="136" y="188"/>
                  </a:lnTo>
                  <a:close/>
                  <a:moveTo>
                    <a:pt x="16" y="128"/>
                  </a:moveTo>
                  <a:lnTo>
                    <a:pt x="75" y="188"/>
                  </a:lnTo>
                  <a:lnTo>
                    <a:pt x="16" y="246"/>
                  </a:lnTo>
                  <a:lnTo>
                    <a:pt x="16" y="128"/>
                  </a:lnTo>
                  <a:close/>
                  <a:moveTo>
                    <a:pt x="83" y="60"/>
                  </a:moveTo>
                  <a:lnTo>
                    <a:pt x="97" y="46"/>
                  </a:lnTo>
                  <a:lnTo>
                    <a:pt x="118" y="28"/>
                  </a:lnTo>
                  <a:lnTo>
                    <a:pt x="138" y="46"/>
                  </a:lnTo>
                  <a:lnTo>
                    <a:pt x="153" y="60"/>
                  </a:lnTo>
                  <a:lnTo>
                    <a:pt x="207" y="111"/>
                  </a:lnTo>
                  <a:lnTo>
                    <a:pt x="28" y="111"/>
                  </a:lnTo>
                  <a:lnTo>
                    <a:pt x="83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221"/>
            <p:cNvSpPr>
              <a:spLocks/>
            </p:cNvSpPr>
            <p:nvPr/>
          </p:nvSpPr>
          <p:spPr bwMode="auto">
            <a:xfrm rot="1490740">
              <a:off x="6692573" y="3021389"/>
              <a:ext cx="296227" cy="157051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Rectangle 222"/>
            <p:cNvSpPr>
              <a:spLocks noChangeArrowheads="1"/>
            </p:cNvSpPr>
            <p:nvPr/>
          </p:nvSpPr>
          <p:spPr bwMode="auto">
            <a:xfrm rot="1490740">
              <a:off x="6814727" y="3074079"/>
              <a:ext cx="54905" cy="1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223"/>
            <p:cNvSpPr>
              <a:spLocks/>
            </p:cNvSpPr>
            <p:nvPr/>
          </p:nvSpPr>
          <p:spPr bwMode="auto">
            <a:xfrm rot="1490740">
              <a:off x="6811021" y="2918677"/>
              <a:ext cx="145560" cy="151944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224"/>
            <p:cNvSpPr>
              <a:spLocks noEditPoints="1"/>
            </p:cNvSpPr>
            <p:nvPr/>
          </p:nvSpPr>
          <p:spPr bwMode="auto">
            <a:xfrm rot="1490740">
              <a:off x="5781007" y="3635313"/>
              <a:ext cx="227278" cy="146836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225"/>
            <p:cNvSpPr>
              <a:spLocks noEditPoints="1"/>
            </p:cNvSpPr>
            <p:nvPr/>
          </p:nvSpPr>
          <p:spPr bwMode="auto">
            <a:xfrm rot="1490740">
              <a:off x="6013851" y="3867492"/>
              <a:ext cx="117469" cy="214509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226"/>
            <p:cNvSpPr>
              <a:spLocks noEditPoints="1"/>
            </p:cNvSpPr>
            <p:nvPr/>
          </p:nvSpPr>
          <p:spPr bwMode="auto">
            <a:xfrm rot="1490740">
              <a:off x="5739948" y="3217201"/>
              <a:ext cx="112362" cy="71503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227"/>
            <p:cNvSpPr>
              <a:spLocks noEditPoints="1"/>
            </p:cNvSpPr>
            <p:nvPr/>
          </p:nvSpPr>
          <p:spPr bwMode="auto">
            <a:xfrm rot="1490740">
              <a:off x="5702485" y="3283827"/>
              <a:ext cx="144283" cy="28091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Oval 228"/>
            <p:cNvSpPr>
              <a:spLocks noChangeArrowheads="1"/>
            </p:cNvSpPr>
            <p:nvPr/>
          </p:nvSpPr>
          <p:spPr bwMode="auto">
            <a:xfrm rot="1490740">
              <a:off x="4582098" y="1981691"/>
              <a:ext cx="65119" cy="638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229"/>
            <p:cNvSpPr>
              <a:spLocks/>
            </p:cNvSpPr>
            <p:nvPr/>
          </p:nvSpPr>
          <p:spPr bwMode="auto">
            <a:xfrm rot="1490740">
              <a:off x="4628567" y="1833911"/>
              <a:ext cx="254092" cy="27324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230"/>
            <p:cNvSpPr>
              <a:spLocks/>
            </p:cNvSpPr>
            <p:nvPr/>
          </p:nvSpPr>
          <p:spPr bwMode="auto">
            <a:xfrm rot="1490740">
              <a:off x="4610724" y="1914909"/>
              <a:ext cx="135345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231"/>
            <p:cNvSpPr>
              <a:spLocks/>
            </p:cNvSpPr>
            <p:nvPr/>
          </p:nvSpPr>
          <p:spPr bwMode="auto">
            <a:xfrm rot="1490740">
              <a:off x="4774328" y="2308861"/>
              <a:ext cx="56181" cy="139175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Oval 232"/>
            <p:cNvSpPr>
              <a:spLocks noChangeArrowheads="1"/>
            </p:cNvSpPr>
            <p:nvPr/>
          </p:nvSpPr>
          <p:spPr bwMode="auto">
            <a:xfrm rot="1490740">
              <a:off x="4799067" y="2195931"/>
              <a:ext cx="118747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233"/>
            <p:cNvSpPr>
              <a:spLocks/>
            </p:cNvSpPr>
            <p:nvPr/>
          </p:nvSpPr>
          <p:spPr bwMode="auto">
            <a:xfrm rot="1490740">
              <a:off x="4811977" y="2337580"/>
              <a:ext cx="88102" cy="132791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234"/>
            <p:cNvSpPr>
              <a:spLocks/>
            </p:cNvSpPr>
            <p:nvPr/>
          </p:nvSpPr>
          <p:spPr bwMode="auto">
            <a:xfrm rot="1490740">
              <a:off x="4709034" y="2289027"/>
              <a:ext cx="84271" cy="132791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235"/>
            <p:cNvSpPr>
              <a:spLocks/>
            </p:cNvSpPr>
            <p:nvPr/>
          </p:nvSpPr>
          <p:spPr bwMode="auto">
            <a:xfrm rot="1490740">
              <a:off x="4627723" y="1474357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5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4 w 189"/>
                <a:gd name="T9" fmla="*/ 187 h 212"/>
                <a:gd name="T10" fmla="*/ 95 w 189"/>
                <a:gd name="T11" fmla="*/ 189 h 212"/>
                <a:gd name="T12" fmla="*/ 121 w 189"/>
                <a:gd name="T13" fmla="*/ 185 h 212"/>
                <a:gd name="T14" fmla="*/ 167 w 189"/>
                <a:gd name="T15" fmla="*/ 212 h 212"/>
                <a:gd name="T16" fmla="*/ 147 w 189"/>
                <a:gd name="T17" fmla="*/ 173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2"/>
                    <a:pt x="147" y="0"/>
                    <a:pt x="95" y="0"/>
                  </a:cubicBezTo>
                  <a:cubicBezTo>
                    <a:pt x="44" y="0"/>
                    <a:pt x="3" y="39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2" y="177"/>
                    <a:pt x="74" y="187"/>
                  </a:cubicBezTo>
                  <a:cubicBezTo>
                    <a:pt x="81" y="188"/>
                    <a:pt x="88" y="189"/>
                    <a:pt x="95" y="189"/>
                  </a:cubicBezTo>
                  <a:cubicBezTo>
                    <a:pt x="104" y="189"/>
                    <a:pt x="113" y="188"/>
                    <a:pt x="121" y="185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73" y="156"/>
                    <a:pt x="189" y="127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236"/>
            <p:cNvSpPr>
              <a:spLocks noEditPoints="1"/>
            </p:cNvSpPr>
            <p:nvPr/>
          </p:nvSpPr>
          <p:spPr bwMode="auto">
            <a:xfrm rot="1490740">
              <a:off x="7120330" y="2253249"/>
              <a:ext cx="246431" cy="254091"/>
            </a:xfrm>
            <a:custGeom>
              <a:avLst/>
              <a:gdLst>
                <a:gd name="T0" fmla="*/ 131 w 179"/>
                <a:gd name="T1" fmla="*/ 174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6 h 184"/>
                <a:gd name="T10" fmla="*/ 129 w 179"/>
                <a:gd name="T11" fmla="*/ 139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39 h 184"/>
                <a:gd name="T18" fmla="*/ 41 w 179"/>
                <a:gd name="T19" fmla="*/ 105 h 184"/>
                <a:gd name="T20" fmla="*/ 103 w 179"/>
                <a:gd name="T21" fmla="*/ 43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7 h 184"/>
                <a:gd name="T30" fmla="*/ 96 w 179"/>
                <a:gd name="T31" fmla="*/ 16 h 184"/>
                <a:gd name="T32" fmla="*/ 20 w 179"/>
                <a:gd name="T33" fmla="*/ 98 h 184"/>
                <a:gd name="T34" fmla="*/ 88 w 179"/>
                <a:gd name="T35" fmla="*/ 167 h 184"/>
                <a:gd name="T36" fmla="*/ 126 w 179"/>
                <a:gd name="T37" fmla="*/ 159 h 184"/>
                <a:gd name="T38" fmla="*/ 131 w 179"/>
                <a:gd name="T39" fmla="*/ 174 h 184"/>
                <a:gd name="T40" fmla="*/ 107 w 179"/>
                <a:gd name="T41" fmla="*/ 65 h 184"/>
                <a:gd name="T42" fmla="*/ 99 w 179"/>
                <a:gd name="T43" fmla="*/ 64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0 h 184"/>
                <a:gd name="T50" fmla="*/ 107 w 179"/>
                <a:gd name="T51" fmla="*/ 6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4"/>
                  </a:moveTo>
                  <a:cubicBezTo>
                    <a:pt x="115" y="181"/>
                    <a:pt x="101" y="184"/>
                    <a:pt x="82" y="184"/>
                  </a:cubicBezTo>
                  <a:cubicBezTo>
                    <a:pt x="39" y="184"/>
                    <a:pt x="0" y="152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6"/>
                  </a:cubicBezTo>
                  <a:cubicBezTo>
                    <a:pt x="179" y="115"/>
                    <a:pt x="157" y="139"/>
                    <a:pt x="129" y="139"/>
                  </a:cubicBezTo>
                  <a:cubicBezTo>
                    <a:pt x="116" y="139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2"/>
                    <a:pt x="85" y="139"/>
                    <a:pt x="71" y="139"/>
                  </a:cubicBezTo>
                  <a:cubicBezTo>
                    <a:pt x="54" y="139"/>
                    <a:pt x="41" y="126"/>
                    <a:pt x="41" y="105"/>
                  </a:cubicBezTo>
                  <a:cubicBezTo>
                    <a:pt x="41" y="72"/>
                    <a:pt x="66" y="43"/>
                    <a:pt x="103" y="43"/>
                  </a:cubicBezTo>
                  <a:cubicBezTo>
                    <a:pt x="115" y="43"/>
                    <a:pt x="128" y="46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4"/>
                    <a:pt x="126" y="121"/>
                    <a:pt x="134" y="122"/>
                  </a:cubicBezTo>
                  <a:cubicBezTo>
                    <a:pt x="145" y="122"/>
                    <a:pt x="159" y="108"/>
                    <a:pt x="159" y="77"/>
                  </a:cubicBezTo>
                  <a:cubicBezTo>
                    <a:pt x="159" y="42"/>
                    <a:pt x="137" y="16"/>
                    <a:pt x="96" y="16"/>
                  </a:cubicBezTo>
                  <a:cubicBezTo>
                    <a:pt x="55" y="16"/>
                    <a:pt x="20" y="48"/>
                    <a:pt x="20" y="98"/>
                  </a:cubicBezTo>
                  <a:cubicBezTo>
                    <a:pt x="20" y="142"/>
                    <a:pt x="48" y="167"/>
                    <a:pt x="88" y="167"/>
                  </a:cubicBezTo>
                  <a:cubicBezTo>
                    <a:pt x="101" y="167"/>
                    <a:pt x="116" y="164"/>
                    <a:pt x="126" y="159"/>
                  </a:cubicBezTo>
                  <a:lnTo>
                    <a:pt x="131" y="174"/>
                  </a:lnTo>
                  <a:close/>
                  <a:moveTo>
                    <a:pt x="107" y="65"/>
                  </a:moveTo>
                  <a:cubicBezTo>
                    <a:pt x="105" y="65"/>
                    <a:pt x="102" y="64"/>
                    <a:pt x="99" y="64"/>
                  </a:cubicBezTo>
                  <a:cubicBezTo>
                    <a:pt x="82" y="64"/>
                    <a:pt x="68" y="81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0"/>
                  </a:cubicBezTo>
                  <a:lnTo>
                    <a:pt x="10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237"/>
            <p:cNvSpPr>
              <a:spLocks/>
            </p:cNvSpPr>
            <p:nvPr/>
          </p:nvSpPr>
          <p:spPr bwMode="auto">
            <a:xfrm rot="1490740">
              <a:off x="4571524" y="2661183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238"/>
            <p:cNvSpPr>
              <a:spLocks noEditPoints="1"/>
            </p:cNvSpPr>
            <p:nvPr/>
          </p:nvSpPr>
          <p:spPr bwMode="auto">
            <a:xfrm rot="1490740">
              <a:off x="4458629" y="2402240"/>
              <a:ext cx="190250" cy="227278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239"/>
            <p:cNvSpPr>
              <a:spLocks/>
            </p:cNvSpPr>
            <p:nvPr/>
          </p:nvSpPr>
          <p:spPr bwMode="auto">
            <a:xfrm rot="1490740">
              <a:off x="6983896" y="2517926"/>
              <a:ext cx="294951" cy="282181"/>
            </a:xfrm>
            <a:custGeom>
              <a:avLst/>
              <a:gdLst>
                <a:gd name="T0" fmla="*/ 67 w 214"/>
                <a:gd name="T1" fmla="*/ 68 h 205"/>
                <a:gd name="T2" fmla="*/ 76 w 214"/>
                <a:gd name="T3" fmla="*/ 61 h 205"/>
                <a:gd name="T4" fmla="*/ 103 w 214"/>
                <a:gd name="T5" fmla="*/ 3 h 205"/>
                <a:gd name="T6" fmla="*/ 109 w 214"/>
                <a:gd name="T7" fmla="*/ 3 h 205"/>
                <a:gd name="T8" fmla="*/ 138 w 214"/>
                <a:gd name="T9" fmla="*/ 60 h 205"/>
                <a:gd name="T10" fmla="*/ 146 w 214"/>
                <a:gd name="T11" fmla="*/ 66 h 205"/>
                <a:gd name="T12" fmla="*/ 210 w 214"/>
                <a:gd name="T13" fmla="*/ 75 h 205"/>
                <a:gd name="T14" fmla="*/ 212 w 214"/>
                <a:gd name="T15" fmla="*/ 80 h 205"/>
                <a:gd name="T16" fmla="*/ 166 w 214"/>
                <a:gd name="T17" fmla="*/ 125 h 205"/>
                <a:gd name="T18" fmla="*/ 163 w 214"/>
                <a:gd name="T19" fmla="*/ 135 h 205"/>
                <a:gd name="T20" fmla="*/ 175 w 214"/>
                <a:gd name="T21" fmla="*/ 198 h 205"/>
                <a:gd name="T22" fmla="*/ 171 w 214"/>
                <a:gd name="T23" fmla="*/ 201 h 205"/>
                <a:gd name="T24" fmla="*/ 114 w 214"/>
                <a:gd name="T25" fmla="*/ 172 h 205"/>
                <a:gd name="T26" fmla="*/ 103 w 214"/>
                <a:gd name="T27" fmla="*/ 172 h 205"/>
                <a:gd name="T28" fmla="*/ 47 w 214"/>
                <a:gd name="T29" fmla="*/ 203 h 205"/>
                <a:gd name="T30" fmla="*/ 42 w 214"/>
                <a:gd name="T31" fmla="*/ 200 h 205"/>
                <a:gd name="T32" fmla="*/ 52 w 214"/>
                <a:gd name="T33" fmla="*/ 137 h 205"/>
                <a:gd name="T34" fmla="*/ 49 w 214"/>
                <a:gd name="T35" fmla="*/ 127 h 205"/>
                <a:gd name="T36" fmla="*/ 3 w 214"/>
                <a:gd name="T37" fmla="*/ 83 h 205"/>
                <a:gd name="T38" fmla="*/ 4 w 214"/>
                <a:gd name="T39" fmla="*/ 78 h 205"/>
                <a:gd name="T40" fmla="*/ 67 w 214"/>
                <a:gd name="T41" fmla="*/ 6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5">
                  <a:moveTo>
                    <a:pt x="67" y="68"/>
                  </a:moveTo>
                  <a:cubicBezTo>
                    <a:pt x="71" y="67"/>
                    <a:pt x="74" y="64"/>
                    <a:pt x="76" y="61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3"/>
                    <a:pt x="143" y="66"/>
                    <a:pt x="146" y="6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3" y="75"/>
                    <a:pt x="214" y="77"/>
                    <a:pt x="212" y="80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4" y="127"/>
                    <a:pt x="163" y="132"/>
                    <a:pt x="163" y="135"/>
                  </a:cubicBezTo>
                  <a:cubicBezTo>
                    <a:pt x="175" y="198"/>
                    <a:pt x="175" y="198"/>
                    <a:pt x="175" y="198"/>
                  </a:cubicBezTo>
                  <a:cubicBezTo>
                    <a:pt x="175" y="201"/>
                    <a:pt x="174" y="203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1"/>
                    <a:pt x="106" y="171"/>
                    <a:pt x="103" y="172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4" y="205"/>
                    <a:pt x="42" y="203"/>
                    <a:pt x="42" y="200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3" y="133"/>
                    <a:pt x="51" y="129"/>
                    <a:pt x="49" y="127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0"/>
                    <a:pt x="1" y="78"/>
                    <a:pt x="4" y="78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240"/>
            <p:cNvSpPr>
              <a:spLocks/>
            </p:cNvSpPr>
            <p:nvPr/>
          </p:nvSpPr>
          <p:spPr bwMode="auto">
            <a:xfrm rot="1490740">
              <a:off x="5968283" y="3481161"/>
              <a:ext cx="209402" cy="195356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241"/>
            <p:cNvSpPr>
              <a:spLocks/>
            </p:cNvSpPr>
            <p:nvPr/>
          </p:nvSpPr>
          <p:spPr bwMode="auto">
            <a:xfrm rot="1490740">
              <a:off x="6038155" y="3748952"/>
              <a:ext cx="111086" cy="126407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242"/>
            <p:cNvSpPr>
              <a:spLocks noEditPoints="1"/>
            </p:cNvSpPr>
            <p:nvPr/>
          </p:nvSpPr>
          <p:spPr bwMode="auto">
            <a:xfrm rot="1490740">
              <a:off x="5253545" y="796997"/>
              <a:ext cx="177481" cy="80441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243"/>
            <p:cNvSpPr>
              <a:spLocks noChangeArrowheads="1"/>
            </p:cNvSpPr>
            <p:nvPr/>
          </p:nvSpPr>
          <p:spPr bwMode="auto">
            <a:xfrm rot="1490740">
              <a:off x="5272668" y="779641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244"/>
            <p:cNvSpPr>
              <a:spLocks noChangeArrowheads="1"/>
            </p:cNvSpPr>
            <p:nvPr/>
          </p:nvSpPr>
          <p:spPr bwMode="auto">
            <a:xfrm rot="1490740">
              <a:off x="5296881" y="791444"/>
              <a:ext cx="22983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245"/>
            <p:cNvSpPr>
              <a:spLocks noChangeArrowheads="1"/>
            </p:cNvSpPr>
            <p:nvPr/>
          </p:nvSpPr>
          <p:spPr bwMode="auto">
            <a:xfrm rot="1490740">
              <a:off x="5322431" y="802979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246"/>
            <p:cNvSpPr>
              <a:spLocks noChangeArrowheads="1"/>
            </p:cNvSpPr>
            <p:nvPr/>
          </p:nvSpPr>
          <p:spPr bwMode="auto">
            <a:xfrm rot="1490740">
              <a:off x="5349140" y="815050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247"/>
            <p:cNvSpPr>
              <a:spLocks noChangeArrowheads="1"/>
            </p:cNvSpPr>
            <p:nvPr/>
          </p:nvSpPr>
          <p:spPr bwMode="auto">
            <a:xfrm rot="1490740">
              <a:off x="5373412" y="826585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248"/>
            <p:cNvSpPr>
              <a:spLocks noChangeArrowheads="1"/>
            </p:cNvSpPr>
            <p:nvPr/>
          </p:nvSpPr>
          <p:spPr bwMode="auto">
            <a:xfrm rot="1490740">
              <a:off x="5072706" y="903948"/>
              <a:ext cx="29368" cy="49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Rectangle 249"/>
            <p:cNvSpPr>
              <a:spLocks noChangeArrowheads="1"/>
            </p:cNvSpPr>
            <p:nvPr/>
          </p:nvSpPr>
          <p:spPr bwMode="auto">
            <a:xfrm rot="1490740">
              <a:off x="5110953" y="904212"/>
              <a:ext cx="29368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Rectangle 250"/>
            <p:cNvSpPr>
              <a:spLocks noChangeArrowheads="1"/>
            </p:cNvSpPr>
            <p:nvPr/>
          </p:nvSpPr>
          <p:spPr bwMode="auto">
            <a:xfrm rot="1490740">
              <a:off x="5149882" y="907180"/>
              <a:ext cx="28090" cy="80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Rectangle 251"/>
            <p:cNvSpPr>
              <a:spLocks noChangeArrowheads="1"/>
            </p:cNvSpPr>
            <p:nvPr/>
          </p:nvSpPr>
          <p:spPr bwMode="auto">
            <a:xfrm rot="1490740">
              <a:off x="5189738" y="900138"/>
              <a:ext cx="28090" cy="104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Rectangle 252"/>
            <p:cNvSpPr>
              <a:spLocks noChangeArrowheads="1"/>
            </p:cNvSpPr>
            <p:nvPr/>
          </p:nvSpPr>
          <p:spPr bwMode="auto">
            <a:xfrm rot="1490740">
              <a:off x="5228463" y="898235"/>
              <a:ext cx="29368" cy="123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253"/>
            <p:cNvSpPr>
              <a:spLocks/>
            </p:cNvSpPr>
            <p:nvPr/>
          </p:nvSpPr>
          <p:spPr bwMode="auto">
            <a:xfrm rot="1490740">
              <a:off x="5412522" y="3088286"/>
              <a:ext cx="108532" cy="120023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254"/>
            <p:cNvSpPr>
              <a:spLocks/>
            </p:cNvSpPr>
            <p:nvPr/>
          </p:nvSpPr>
          <p:spPr bwMode="auto">
            <a:xfrm rot="1490740">
              <a:off x="5469896" y="3087272"/>
              <a:ext cx="14046" cy="35752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255"/>
            <p:cNvSpPr>
              <a:spLocks/>
            </p:cNvSpPr>
            <p:nvPr/>
          </p:nvSpPr>
          <p:spPr bwMode="auto">
            <a:xfrm rot="1490740">
              <a:off x="5474996" y="3185172"/>
              <a:ext cx="34475" cy="22983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256"/>
            <p:cNvSpPr>
              <a:spLocks/>
            </p:cNvSpPr>
            <p:nvPr/>
          </p:nvSpPr>
          <p:spPr bwMode="auto">
            <a:xfrm rot="1490740">
              <a:off x="5297714" y="3372791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257"/>
            <p:cNvSpPr>
              <a:spLocks/>
            </p:cNvSpPr>
            <p:nvPr/>
          </p:nvSpPr>
          <p:spPr bwMode="auto">
            <a:xfrm rot="1490740">
              <a:off x="5905327" y="585433"/>
              <a:ext cx="114916" cy="148114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258"/>
            <p:cNvSpPr>
              <a:spLocks/>
            </p:cNvSpPr>
            <p:nvPr/>
          </p:nvSpPr>
          <p:spPr bwMode="auto">
            <a:xfrm rot="1490740">
              <a:off x="5904559" y="3533077"/>
              <a:ext cx="60012" cy="42135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259"/>
            <p:cNvSpPr>
              <a:spLocks/>
            </p:cNvSpPr>
            <p:nvPr/>
          </p:nvSpPr>
          <p:spPr bwMode="auto">
            <a:xfrm rot="1490740">
              <a:off x="5860978" y="3536009"/>
              <a:ext cx="72780" cy="51074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260"/>
            <p:cNvSpPr>
              <a:spLocks/>
            </p:cNvSpPr>
            <p:nvPr/>
          </p:nvSpPr>
          <p:spPr bwMode="auto">
            <a:xfrm rot="1490740">
              <a:off x="4894071" y="2598513"/>
              <a:ext cx="82995" cy="5745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261"/>
            <p:cNvSpPr>
              <a:spLocks/>
            </p:cNvSpPr>
            <p:nvPr/>
          </p:nvSpPr>
          <p:spPr bwMode="auto">
            <a:xfrm rot="1490740">
              <a:off x="4832326" y="2604132"/>
              <a:ext cx="100871" cy="67672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62"/>
            <p:cNvSpPr>
              <a:spLocks/>
            </p:cNvSpPr>
            <p:nvPr/>
          </p:nvSpPr>
          <p:spPr bwMode="auto">
            <a:xfrm rot="1490740">
              <a:off x="7207311" y="1488866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63"/>
            <p:cNvSpPr>
              <a:spLocks noEditPoints="1"/>
            </p:cNvSpPr>
            <p:nvPr/>
          </p:nvSpPr>
          <p:spPr bwMode="auto">
            <a:xfrm rot="1490740">
              <a:off x="7180969" y="1468259"/>
              <a:ext cx="123854" cy="125130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64"/>
            <p:cNvSpPr>
              <a:spLocks/>
            </p:cNvSpPr>
            <p:nvPr/>
          </p:nvSpPr>
          <p:spPr bwMode="auto">
            <a:xfrm rot="1490740">
              <a:off x="5924424" y="3876629"/>
              <a:ext cx="58735" cy="65118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65"/>
            <p:cNvSpPr>
              <a:spLocks noEditPoints="1"/>
            </p:cNvSpPr>
            <p:nvPr/>
          </p:nvSpPr>
          <p:spPr bwMode="auto">
            <a:xfrm rot="1490740">
              <a:off x="5902240" y="3859643"/>
              <a:ext cx="100871" cy="100870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66"/>
            <p:cNvSpPr>
              <a:spLocks/>
            </p:cNvSpPr>
            <p:nvPr/>
          </p:nvSpPr>
          <p:spPr bwMode="auto">
            <a:xfrm rot="1490740">
              <a:off x="6873535" y="207977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67"/>
            <p:cNvSpPr>
              <a:spLocks/>
            </p:cNvSpPr>
            <p:nvPr/>
          </p:nvSpPr>
          <p:spPr bwMode="auto">
            <a:xfrm rot="1490740">
              <a:off x="6893117" y="2052168"/>
              <a:ext cx="107255" cy="26813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268"/>
            <p:cNvSpPr>
              <a:spLocks/>
            </p:cNvSpPr>
            <p:nvPr/>
          </p:nvSpPr>
          <p:spPr bwMode="auto">
            <a:xfrm rot="1490740">
              <a:off x="6924220" y="2026799"/>
              <a:ext cx="19153" cy="33198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269"/>
            <p:cNvSpPr>
              <a:spLocks/>
            </p:cNvSpPr>
            <p:nvPr/>
          </p:nvSpPr>
          <p:spPr bwMode="auto">
            <a:xfrm rot="1490740">
              <a:off x="6960079" y="2043699"/>
              <a:ext cx="20429" cy="33198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70"/>
            <p:cNvSpPr>
              <a:spLocks/>
            </p:cNvSpPr>
            <p:nvPr/>
          </p:nvSpPr>
          <p:spPr bwMode="auto">
            <a:xfrm rot="1490740">
              <a:off x="5174814" y="2614266"/>
              <a:ext cx="93210" cy="116192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71"/>
            <p:cNvSpPr>
              <a:spLocks/>
            </p:cNvSpPr>
            <p:nvPr/>
          </p:nvSpPr>
          <p:spPr bwMode="auto">
            <a:xfrm rot="1490740">
              <a:off x="5178881" y="2619559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72"/>
            <p:cNvSpPr>
              <a:spLocks/>
            </p:cNvSpPr>
            <p:nvPr/>
          </p:nvSpPr>
          <p:spPr bwMode="auto">
            <a:xfrm rot="1490740">
              <a:off x="5165737" y="2647308"/>
              <a:ext cx="33198" cy="15322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73"/>
            <p:cNvSpPr>
              <a:spLocks/>
            </p:cNvSpPr>
            <p:nvPr/>
          </p:nvSpPr>
          <p:spPr bwMode="auto">
            <a:xfrm rot="1490740">
              <a:off x="5152861" y="2675116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274"/>
            <p:cNvSpPr>
              <a:spLocks noEditPoints="1"/>
            </p:cNvSpPr>
            <p:nvPr/>
          </p:nvSpPr>
          <p:spPr bwMode="auto">
            <a:xfrm rot="1490740">
              <a:off x="6227844" y="3464924"/>
              <a:ext cx="103425" cy="98316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275"/>
            <p:cNvSpPr>
              <a:spLocks noEditPoints="1"/>
            </p:cNvSpPr>
            <p:nvPr/>
          </p:nvSpPr>
          <p:spPr bwMode="auto">
            <a:xfrm rot="1490740">
              <a:off x="4448382" y="1841177"/>
              <a:ext cx="137899" cy="178758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76"/>
            <p:cNvSpPr>
              <a:spLocks noEditPoints="1"/>
            </p:cNvSpPr>
            <p:nvPr/>
          </p:nvSpPr>
          <p:spPr bwMode="auto">
            <a:xfrm rot="1490740">
              <a:off x="4934903" y="981968"/>
              <a:ext cx="185142" cy="164712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277"/>
            <p:cNvSpPr>
              <a:spLocks noEditPoints="1"/>
            </p:cNvSpPr>
            <p:nvPr/>
          </p:nvSpPr>
          <p:spPr bwMode="auto">
            <a:xfrm rot="1490740">
              <a:off x="6110675" y="4035676"/>
              <a:ext cx="53627" cy="53627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Oval 278"/>
            <p:cNvSpPr>
              <a:spLocks noChangeArrowheads="1"/>
            </p:cNvSpPr>
            <p:nvPr/>
          </p:nvSpPr>
          <p:spPr bwMode="auto">
            <a:xfrm rot="1490740">
              <a:off x="5834948" y="3834226"/>
              <a:ext cx="16599" cy="1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79"/>
            <p:cNvSpPr>
              <a:spLocks/>
            </p:cNvSpPr>
            <p:nvPr/>
          </p:nvSpPr>
          <p:spPr bwMode="auto">
            <a:xfrm rot="1490740">
              <a:off x="5847649" y="3798477"/>
              <a:ext cx="62566" cy="67672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80"/>
            <p:cNvSpPr>
              <a:spLocks/>
            </p:cNvSpPr>
            <p:nvPr/>
          </p:nvSpPr>
          <p:spPr bwMode="auto">
            <a:xfrm rot="1490740">
              <a:off x="5843375" y="3817881"/>
              <a:ext cx="33198" cy="40859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281"/>
            <p:cNvSpPr>
              <a:spLocks noEditPoints="1"/>
            </p:cNvSpPr>
            <p:nvPr/>
          </p:nvSpPr>
          <p:spPr bwMode="auto">
            <a:xfrm rot="1490740">
              <a:off x="6977152" y="2952991"/>
              <a:ext cx="135345" cy="135345"/>
            </a:xfrm>
            <a:custGeom>
              <a:avLst/>
              <a:gdLst>
                <a:gd name="T0" fmla="*/ 75 w 98"/>
                <a:gd name="T1" fmla="*/ 15 h 98"/>
                <a:gd name="T2" fmla="*/ 59 w 98"/>
                <a:gd name="T3" fmla="*/ 10 h 98"/>
                <a:gd name="T4" fmla="*/ 57 w 98"/>
                <a:gd name="T5" fmla="*/ 3 h 98"/>
                <a:gd name="T6" fmla="*/ 45 w 98"/>
                <a:gd name="T7" fmla="*/ 0 h 98"/>
                <a:gd name="T8" fmla="*/ 43 w 98"/>
                <a:gd name="T9" fmla="*/ 7 h 98"/>
                <a:gd name="T10" fmla="*/ 29 w 98"/>
                <a:gd name="T11" fmla="*/ 14 h 98"/>
                <a:gd name="T12" fmla="*/ 23 w 98"/>
                <a:gd name="T13" fmla="*/ 10 h 98"/>
                <a:gd name="T14" fmla="*/ 13 w 98"/>
                <a:gd name="T15" fmla="*/ 16 h 98"/>
                <a:gd name="T16" fmla="*/ 15 w 98"/>
                <a:gd name="T17" fmla="*/ 23 h 98"/>
                <a:gd name="T18" fmla="*/ 10 w 98"/>
                <a:gd name="T19" fmla="*/ 39 h 98"/>
                <a:gd name="T20" fmla="*/ 3 w 98"/>
                <a:gd name="T21" fmla="*/ 41 h 98"/>
                <a:gd name="T22" fmla="*/ 0 w 98"/>
                <a:gd name="T23" fmla="*/ 53 h 98"/>
                <a:gd name="T24" fmla="*/ 7 w 98"/>
                <a:gd name="T25" fmla="*/ 55 h 98"/>
                <a:gd name="T26" fmla="*/ 14 w 98"/>
                <a:gd name="T27" fmla="*/ 69 h 98"/>
                <a:gd name="T28" fmla="*/ 10 w 98"/>
                <a:gd name="T29" fmla="*/ 75 h 98"/>
                <a:gd name="T30" fmla="*/ 16 w 98"/>
                <a:gd name="T31" fmla="*/ 85 h 98"/>
                <a:gd name="T32" fmla="*/ 23 w 98"/>
                <a:gd name="T33" fmla="*/ 82 h 98"/>
                <a:gd name="T34" fmla="*/ 39 w 98"/>
                <a:gd name="T35" fmla="*/ 88 h 98"/>
                <a:gd name="T36" fmla="*/ 41 w 98"/>
                <a:gd name="T37" fmla="*/ 95 h 98"/>
                <a:gd name="T38" fmla="*/ 53 w 98"/>
                <a:gd name="T39" fmla="*/ 98 h 98"/>
                <a:gd name="T40" fmla="*/ 55 w 98"/>
                <a:gd name="T41" fmla="*/ 91 h 98"/>
                <a:gd name="T42" fmla="*/ 69 w 98"/>
                <a:gd name="T43" fmla="*/ 84 h 98"/>
                <a:gd name="T44" fmla="*/ 75 w 98"/>
                <a:gd name="T45" fmla="*/ 88 h 98"/>
                <a:gd name="T46" fmla="*/ 85 w 98"/>
                <a:gd name="T47" fmla="*/ 81 h 98"/>
                <a:gd name="T48" fmla="*/ 83 w 98"/>
                <a:gd name="T49" fmla="*/ 75 h 98"/>
                <a:gd name="T50" fmla="*/ 88 w 98"/>
                <a:gd name="T51" fmla="*/ 59 h 98"/>
                <a:gd name="T52" fmla="*/ 95 w 98"/>
                <a:gd name="T53" fmla="*/ 57 h 98"/>
                <a:gd name="T54" fmla="*/ 98 w 98"/>
                <a:gd name="T55" fmla="*/ 45 h 98"/>
                <a:gd name="T56" fmla="*/ 91 w 98"/>
                <a:gd name="T57" fmla="*/ 43 h 98"/>
                <a:gd name="T58" fmla="*/ 84 w 98"/>
                <a:gd name="T59" fmla="*/ 29 h 98"/>
                <a:gd name="T60" fmla="*/ 88 w 98"/>
                <a:gd name="T61" fmla="*/ 23 h 98"/>
                <a:gd name="T62" fmla="*/ 81 w 98"/>
                <a:gd name="T63" fmla="*/ 13 h 98"/>
                <a:gd name="T64" fmla="*/ 64 w 98"/>
                <a:gd name="T65" fmla="*/ 65 h 98"/>
                <a:gd name="T66" fmla="*/ 34 w 98"/>
                <a:gd name="T67" fmla="*/ 33 h 98"/>
                <a:gd name="T68" fmla="*/ 64 w 98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8">
                  <a:moveTo>
                    <a:pt x="78" y="12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3" y="16"/>
                    <a:pt x="72" y="16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7" y="8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8"/>
                    <a:pt x="42" y="9"/>
                    <a:pt x="40" y="9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6" y="14"/>
                    <a:pt x="26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9"/>
                    <a:pt x="13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5"/>
                    <a:pt x="16" y="2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40"/>
                    <a:pt x="8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5"/>
                    <a:pt x="9" y="56"/>
                    <a:pt x="10" y="5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0"/>
                    <a:pt x="14" y="71"/>
                    <a:pt x="13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9" y="76"/>
                    <a:pt x="9" y="77"/>
                    <a:pt x="10" y="7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9" y="86"/>
                    <a:pt x="19" y="85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1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89"/>
                    <a:pt x="41" y="9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2" y="97"/>
                    <a:pt x="43" y="97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4" y="98"/>
                    <a:pt x="55" y="97"/>
                    <a:pt x="55" y="96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0"/>
                    <a:pt x="56" y="88"/>
                    <a:pt x="57" y="88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2" y="84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8"/>
                    <a:pt x="78" y="89"/>
                    <a:pt x="78" y="88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6" y="80"/>
                    <a:pt x="86" y="79"/>
                    <a:pt x="85" y="78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2" y="74"/>
                    <a:pt x="82" y="72"/>
                    <a:pt x="82" y="7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90" y="57"/>
                    <a:pt x="91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4"/>
                    <a:pt x="97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3"/>
                    <a:pt x="89" y="42"/>
                    <a:pt x="88" y="41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4" y="26"/>
                    <a:pt x="85" y="25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9" y="20"/>
                    <a:pt x="88" y="19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2"/>
                    <a:pt x="79" y="12"/>
                    <a:pt x="78" y="12"/>
                  </a:cubicBezTo>
                  <a:close/>
                  <a:moveTo>
                    <a:pt x="64" y="65"/>
                  </a:moveTo>
                  <a:cubicBezTo>
                    <a:pt x="55" y="73"/>
                    <a:pt x="41" y="73"/>
                    <a:pt x="33" y="64"/>
                  </a:cubicBezTo>
                  <a:cubicBezTo>
                    <a:pt x="25" y="55"/>
                    <a:pt x="25" y="41"/>
                    <a:pt x="34" y="33"/>
                  </a:cubicBezTo>
                  <a:cubicBezTo>
                    <a:pt x="43" y="25"/>
                    <a:pt x="57" y="25"/>
                    <a:pt x="65" y="34"/>
                  </a:cubicBezTo>
                  <a:cubicBezTo>
                    <a:pt x="73" y="43"/>
                    <a:pt x="73" y="57"/>
                    <a:pt x="64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282"/>
            <p:cNvSpPr>
              <a:spLocks noEditPoints="1"/>
            </p:cNvSpPr>
            <p:nvPr/>
          </p:nvSpPr>
          <p:spPr bwMode="auto">
            <a:xfrm rot="1490740">
              <a:off x="4572208" y="1440828"/>
              <a:ext cx="79164" cy="79164"/>
            </a:xfrm>
            <a:custGeom>
              <a:avLst/>
              <a:gdLst>
                <a:gd name="T0" fmla="*/ 44 w 57"/>
                <a:gd name="T1" fmla="*/ 9 h 57"/>
                <a:gd name="T2" fmla="*/ 34 w 57"/>
                <a:gd name="T3" fmla="*/ 6 h 57"/>
                <a:gd name="T4" fmla="*/ 33 w 57"/>
                <a:gd name="T5" fmla="*/ 2 h 57"/>
                <a:gd name="T6" fmla="*/ 27 w 57"/>
                <a:gd name="T7" fmla="*/ 0 h 57"/>
                <a:gd name="T8" fmla="*/ 25 w 57"/>
                <a:gd name="T9" fmla="*/ 4 h 57"/>
                <a:gd name="T10" fmla="*/ 17 w 57"/>
                <a:gd name="T11" fmla="*/ 8 h 57"/>
                <a:gd name="T12" fmla="*/ 13 w 57"/>
                <a:gd name="T13" fmla="*/ 6 h 57"/>
                <a:gd name="T14" fmla="*/ 7 w 57"/>
                <a:gd name="T15" fmla="*/ 9 h 57"/>
                <a:gd name="T16" fmla="*/ 9 w 57"/>
                <a:gd name="T17" fmla="*/ 13 h 57"/>
                <a:gd name="T18" fmla="*/ 6 w 57"/>
                <a:gd name="T19" fmla="*/ 23 h 57"/>
                <a:gd name="T20" fmla="*/ 2 w 57"/>
                <a:gd name="T21" fmla="*/ 24 h 57"/>
                <a:gd name="T22" fmla="*/ 0 w 57"/>
                <a:gd name="T23" fmla="*/ 31 h 57"/>
                <a:gd name="T24" fmla="*/ 4 w 57"/>
                <a:gd name="T25" fmla="*/ 32 h 57"/>
                <a:gd name="T26" fmla="*/ 8 w 57"/>
                <a:gd name="T27" fmla="*/ 40 h 57"/>
                <a:gd name="T28" fmla="*/ 6 w 57"/>
                <a:gd name="T29" fmla="*/ 44 h 57"/>
                <a:gd name="T30" fmla="*/ 10 w 57"/>
                <a:gd name="T31" fmla="*/ 50 h 57"/>
                <a:gd name="T32" fmla="*/ 13 w 57"/>
                <a:gd name="T33" fmla="*/ 48 h 57"/>
                <a:gd name="T34" fmla="*/ 23 w 57"/>
                <a:gd name="T35" fmla="*/ 51 h 57"/>
                <a:gd name="T36" fmla="*/ 24 w 57"/>
                <a:gd name="T37" fmla="*/ 55 h 57"/>
                <a:gd name="T38" fmla="*/ 31 w 57"/>
                <a:gd name="T39" fmla="*/ 57 h 57"/>
                <a:gd name="T40" fmla="*/ 32 w 57"/>
                <a:gd name="T41" fmla="*/ 53 h 57"/>
                <a:gd name="T42" fmla="*/ 40 w 57"/>
                <a:gd name="T43" fmla="*/ 49 h 57"/>
                <a:gd name="T44" fmla="*/ 44 w 57"/>
                <a:gd name="T45" fmla="*/ 51 h 57"/>
                <a:gd name="T46" fmla="*/ 50 w 57"/>
                <a:gd name="T47" fmla="*/ 48 h 57"/>
                <a:gd name="T48" fmla="*/ 48 w 57"/>
                <a:gd name="T49" fmla="*/ 44 h 57"/>
                <a:gd name="T50" fmla="*/ 52 w 57"/>
                <a:gd name="T51" fmla="*/ 34 h 57"/>
                <a:gd name="T52" fmla="*/ 56 w 57"/>
                <a:gd name="T53" fmla="*/ 33 h 57"/>
                <a:gd name="T54" fmla="*/ 57 w 57"/>
                <a:gd name="T55" fmla="*/ 26 h 57"/>
                <a:gd name="T56" fmla="*/ 53 w 57"/>
                <a:gd name="T57" fmla="*/ 25 h 57"/>
                <a:gd name="T58" fmla="*/ 49 w 57"/>
                <a:gd name="T59" fmla="*/ 17 h 57"/>
                <a:gd name="T60" fmla="*/ 51 w 57"/>
                <a:gd name="T61" fmla="*/ 13 h 57"/>
                <a:gd name="T62" fmla="*/ 48 w 57"/>
                <a:gd name="T63" fmla="*/ 7 h 57"/>
                <a:gd name="T64" fmla="*/ 37 w 57"/>
                <a:gd name="T65" fmla="*/ 38 h 57"/>
                <a:gd name="T66" fmla="*/ 20 w 57"/>
                <a:gd name="T67" fmla="*/ 19 h 57"/>
                <a:gd name="T68" fmla="*/ 37 w 57"/>
                <a:gd name="T69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7">
                  <a:moveTo>
                    <a:pt x="46" y="7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3" y="9"/>
                    <a:pt x="4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3" y="5"/>
                    <a:pt x="33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5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4" y="5"/>
                    <a:pt x="24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4"/>
                    <a:pt x="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8" y="42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5"/>
                    <a:pt x="6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2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5" y="57"/>
                    <a:pt x="2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2"/>
                    <a:pt x="33" y="52"/>
                    <a:pt x="34" y="52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5" y="52"/>
                    <a:pt x="45" y="52"/>
                    <a:pt x="46" y="5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3"/>
                    <a:pt x="48" y="42"/>
                    <a:pt x="48" y="42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3" y="33"/>
                    <a:pt x="5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7" y="33"/>
                    <a:pt x="57" y="32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5"/>
                    <a:pt x="56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5"/>
                    <a:pt x="50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2" y="12"/>
                    <a:pt x="51" y="1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6" y="7"/>
                    <a:pt x="46" y="7"/>
                  </a:cubicBezTo>
                  <a:close/>
                  <a:moveTo>
                    <a:pt x="37" y="38"/>
                  </a:moveTo>
                  <a:cubicBezTo>
                    <a:pt x="32" y="43"/>
                    <a:pt x="24" y="42"/>
                    <a:pt x="19" y="37"/>
                  </a:cubicBezTo>
                  <a:cubicBezTo>
                    <a:pt x="14" y="32"/>
                    <a:pt x="15" y="24"/>
                    <a:pt x="20" y="19"/>
                  </a:cubicBezTo>
                  <a:cubicBezTo>
                    <a:pt x="25" y="14"/>
                    <a:pt x="33" y="15"/>
                    <a:pt x="38" y="20"/>
                  </a:cubicBezTo>
                  <a:cubicBezTo>
                    <a:pt x="43" y="25"/>
                    <a:pt x="43" y="33"/>
                    <a:pt x="37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83"/>
            <p:cNvSpPr>
              <a:spLocks noEditPoints="1"/>
            </p:cNvSpPr>
            <p:nvPr/>
          </p:nvSpPr>
          <p:spPr bwMode="auto">
            <a:xfrm rot="1490740">
              <a:off x="4504166" y="1661269"/>
              <a:ext cx="151944" cy="136622"/>
            </a:xfrm>
            <a:custGeom>
              <a:avLst/>
              <a:gdLst>
                <a:gd name="T0" fmla="*/ 110 w 110"/>
                <a:gd name="T1" fmla="*/ 56 h 99"/>
                <a:gd name="T2" fmla="*/ 57 w 110"/>
                <a:gd name="T3" fmla="*/ 1 h 99"/>
                <a:gd name="T4" fmla="*/ 1 w 110"/>
                <a:gd name="T5" fmla="*/ 53 h 99"/>
                <a:gd name="T6" fmla="*/ 1 w 110"/>
                <a:gd name="T7" fmla="*/ 53 h 99"/>
                <a:gd name="T8" fmla="*/ 0 w 110"/>
                <a:gd name="T9" fmla="*/ 81 h 99"/>
                <a:gd name="T10" fmla="*/ 10 w 110"/>
                <a:gd name="T11" fmla="*/ 81 h 99"/>
                <a:gd name="T12" fmla="*/ 10 w 110"/>
                <a:gd name="T13" fmla="*/ 53 h 99"/>
                <a:gd name="T14" fmla="*/ 10 w 110"/>
                <a:gd name="T15" fmla="*/ 53 h 99"/>
                <a:gd name="T16" fmla="*/ 57 w 110"/>
                <a:gd name="T17" fmla="*/ 10 h 99"/>
                <a:gd name="T18" fmla="*/ 101 w 110"/>
                <a:gd name="T19" fmla="*/ 55 h 99"/>
                <a:gd name="T20" fmla="*/ 101 w 110"/>
                <a:gd name="T21" fmla="*/ 55 h 99"/>
                <a:gd name="T22" fmla="*/ 100 w 110"/>
                <a:gd name="T23" fmla="*/ 83 h 99"/>
                <a:gd name="T24" fmla="*/ 110 w 110"/>
                <a:gd name="T25" fmla="*/ 83 h 99"/>
                <a:gd name="T26" fmla="*/ 110 w 110"/>
                <a:gd name="T27" fmla="*/ 56 h 99"/>
                <a:gd name="T28" fmla="*/ 33 w 110"/>
                <a:gd name="T29" fmla="*/ 58 h 99"/>
                <a:gd name="T30" fmla="*/ 16 w 110"/>
                <a:gd name="T31" fmla="*/ 57 h 99"/>
                <a:gd name="T32" fmla="*/ 14 w 110"/>
                <a:gd name="T33" fmla="*/ 60 h 99"/>
                <a:gd name="T34" fmla="*/ 13 w 110"/>
                <a:gd name="T35" fmla="*/ 95 h 99"/>
                <a:gd name="T36" fmla="*/ 16 w 110"/>
                <a:gd name="T37" fmla="*/ 98 h 99"/>
                <a:gd name="T38" fmla="*/ 32 w 110"/>
                <a:gd name="T39" fmla="*/ 98 h 99"/>
                <a:gd name="T40" fmla="*/ 35 w 110"/>
                <a:gd name="T41" fmla="*/ 95 h 99"/>
                <a:gd name="T42" fmla="*/ 35 w 110"/>
                <a:gd name="T43" fmla="*/ 60 h 99"/>
                <a:gd name="T44" fmla="*/ 33 w 110"/>
                <a:gd name="T45" fmla="*/ 58 h 99"/>
                <a:gd name="T46" fmla="*/ 94 w 110"/>
                <a:gd name="T47" fmla="*/ 59 h 99"/>
                <a:gd name="T48" fmla="*/ 78 w 110"/>
                <a:gd name="T49" fmla="*/ 59 h 99"/>
                <a:gd name="T50" fmla="*/ 75 w 110"/>
                <a:gd name="T51" fmla="*/ 61 h 99"/>
                <a:gd name="T52" fmla="*/ 74 w 110"/>
                <a:gd name="T53" fmla="*/ 96 h 99"/>
                <a:gd name="T54" fmla="*/ 77 w 110"/>
                <a:gd name="T55" fmla="*/ 99 h 99"/>
                <a:gd name="T56" fmla="*/ 93 w 110"/>
                <a:gd name="T57" fmla="*/ 99 h 99"/>
                <a:gd name="T58" fmla="*/ 96 w 110"/>
                <a:gd name="T59" fmla="*/ 97 h 99"/>
                <a:gd name="T60" fmla="*/ 97 w 110"/>
                <a:gd name="T61" fmla="*/ 62 h 99"/>
                <a:gd name="T62" fmla="*/ 94 w 110"/>
                <a:gd name="T63" fmla="*/ 5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99">
                  <a:moveTo>
                    <a:pt x="110" y="56"/>
                  </a:moveTo>
                  <a:cubicBezTo>
                    <a:pt x="110" y="26"/>
                    <a:pt x="87" y="1"/>
                    <a:pt x="57" y="1"/>
                  </a:cubicBezTo>
                  <a:cubicBezTo>
                    <a:pt x="27" y="0"/>
                    <a:pt x="2" y="2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29"/>
                    <a:pt x="32" y="9"/>
                    <a:pt x="57" y="10"/>
                  </a:cubicBezTo>
                  <a:cubicBezTo>
                    <a:pt x="81" y="11"/>
                    <a:pt x="101" y="31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5" y="57"/>
                    <a:pt x="14" y="58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6"/>
                    <a:pt x="14" y="97"/>
                    <a:pt x="16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5" y="99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84"/>
            <p:cNvSpPr>
              <a:spLocks/>
            </p:cNvSpPr>
            <p:nvPr/>
          </p:nvSpPr>
          <p:spPr bwMode="auto">
            <a:xfrm rot="1490740">
              <a:off x="5595061" y="3364221"/>
              <a:ext cx="84271" cy="93209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85"/>
            <p:cNvSpPr>
              <a:spLocks noEditPoints="1"/>
            </p:cNvSpPr>
            <p:nvPr/>
          </p:nvSpPr>
          <p:spPr bwMode="auto">
            <a:xfrm rot="1490740">
              <a:off x="5365533" y="692660"/>
              <a:ext cx="137899" cy="94486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286"/>
            <p:cNvSpPr>
              <a:spLocks noEditPoints="1"/>
            </p:cNvSpPr>
            <p:nvPr/>
          </p:nvSpPr>
          <p:spPr bwMode="auto">
            <a:xfrm rot="1490740">
              <a:off x="4812983" y="2974602"/>
              <a:ext cx="137899" cy="165989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87"/>
            <p:cNvSpPr>
              <a:spLocks/>
            </p:cNvSpPr>
            <p:nvPr/>
          </p:nvSpPr>
          <p:spPr bwMode="auto">
            <a:xfrm rot="1490740">
              <a:off x="4526868" y="208468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88"/>
            <p:cNvSpPr>
              <a:spLocks/>
            </p:cNvSpPr>
            <p:nvPr/>
          </p:nvSpPr>
          <p:spPr bwMode="auto">
            <a:xfrm rot="1490740">
              <a:off x="4560411" y="2100508"/>
              <a:ext cx="21707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89"/>
            <p:cNvSpPr>
              <a:spLocks/>
            </p:cNvSpPr>
            <p:nvPr/>
          </p:nvSpPr>
          <p:spPr bwMode="auto">
            <a:xfrm rot="1490740">
              <a:off x="4595230" y="2116334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290"/>
            <p:cNvSpPr>
              <a:spLocks/>
            </p:cNvSpPr>
            <p:nvPr/>
          </p:nvSpPr>
          <p:spPr bwMode="auto">
            <a:xfrm rot="1490740">
              <a:off x="4628831" y="2131893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291"/>
            <p:cNvSpPr>
              <a:spLocks/>
            </p:cNvSpPr>
            <p:nvPr/>
          </p:nvSpPr>
          <p:spPr bwMode="auto">
            <a:xfrm rot="1490740">
              <a:off x="4662432" y="214745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292"/>
            <p:cNvSpPr>
              <a:spLocks noEditPoints="1"/>
            </p:cNvSpPr>
            <p:nvPr/>
          </p:nvSpPr>
          <p:spPr bwMode="auto">
            <a:xfrm rot="1490740">
              <a:off x="4447968" y="2129206"/>
              <a:ext cx="251538" cy="182588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93"/>
            <p:cNvSpPr>
              <a:spLocks noChangeArrowheads="1"/>
            </p:cNvSpPr>
            <p:nvPr/>
          </p:nvSpPr>
          <p:spPr bwMode="auto">
            <a:xfrm rot="1490740">
              <a:off x="4501776" y="2153903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94"/>
            <p:cNvSpPr>
              <a:spLocks noChangeArrowheads="1"/>
            </p:cNvSpPr>
            <p:nvPr/>
          </p:nvSpPr>
          <p:spPr bwMode="auto">
            <a:xfrm rot="1490740">
              <a:off x="4536595" y="2169729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295"/>
            <p:cNvSpPr>
              <a:spLocks noChangeArrowheads="1"/>
            </p:cNvSpPr>
            <p:nvPr/>
          </p:nvSpPr>
          <p:spPr bwMode="auto">
            <a:xfrm rot="1490740">
              <a:off x="4571355" y="218582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296"/>
            <p:cNvSpPr>
              <a:spLocks noChangeArrowheads="1"/>
            </p:cNvSpPr>
            <p:nvPr/>
          </p:nvSpPr>
          <p:spPr bwMode="auto">
            <a:xfrm rot="1490740">
              <a:off x="4606055" y="2202188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Rectangle 297"/>
            <p:cNvSpPr>
              <a:spLocks noChangeArrowheads="1"/>
            </p:cNvSpPr>
            <p:nvPr/>
          </p:nvSpPr>
          <p:spPr bwMode="auto">
            <a:xfrm rot="1490740">
              <a:off x="4640874" y="221801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Rectangle 298"/>
            <p:cNvSpPr>
              <a:spLocks noChangeArrowheads="1"/>
            </p:cNvSpPr>
            <p:nvPr/>
          </p:nvSpPr>
          <p:spPr bwMode="auto">
            <a:xfrm rot="1490740">
              <a:off x="4486486" y="2186286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Rectangle 299"/>
            <p:cNvSpPr>
              <a:spLocks noChangeArrowheads="1"/>
            </p:cNvSpPr>
            <p:nvPr/>
          </p:nvSpPr>
          <p:spPr bwMode="auto">
            <a:xfrm rot="1490740">
              <a:off x="4521305" y="2202113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Rectangle 300"/>
            <p:cNvSpPr>
              <a:spLocks noChangeArrowheads="1"/>
            </p:cNvSpPr>
            <p:nvPr/>
          </p:nvSpPr>
          <p:spPr bwMode="auto">
            <a:xfrm rot="1490740">
              <a:off x="4556064" y="221820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Rectangle 301"/>
            <p:cNvSpPr>
              <a:spLocks noChangeArrowheads="1"/>
            </p:cNvSpPr>
            <p:nvPr/>
          </p:nvSpPr>
          <p:spPr bwMode="auto">
            <a:xfrm rot="1490740">
              <a:off x="4590765" y="2234571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Rectangle 302"/>
            <p:cNvSpPr>
              <a:spLocks noChangeArrowheads="1"/>
            </p:cNvSpPr>
            <p:nvPr/>
          </p:nvSpPr>
          <p:spPr bwMode="auto">
            <a:xfrm rot="1490740">
              <a:off x="4625584" y="225039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Rectangle 303"/>
            <p:cNvSpPr>
              <a:spLocks noChangeArrowheads="1"/>
            </p:cNvSpPr>
            <p:nvPr/>
          </p:nvSpPr>
          <p:spPr bwMode="auto">
            <a:xfrm rot="1490740">
              <a:off x="4471196" y="2219946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Rectangle 304"/>
            <p:cNvSpPr>
              <a:spLocks noChangeArrowheads="1"/>
            </p:cNvSpPr>
            <p:nvPr/>
          </p:nvSpPr>
          <p:spPr bwMode="auto">
            <a:xfrm rot="1490740">
              <a:off x="4506015" y="2235773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Rectangle 305"/>
            <p:cNvSpPr>
              <a:spLocks noChangeArrowheads="1"/>
            </p:cNvSpPr>
            <p:nvPr/>
          </p:nvSpPr>
          <p:spPr bwMode="auto">
            <a:xfrm rot="1490740">
              <a:off x="4540774" y="2251868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Rectangle 306"/>
            <p:cNvSpPr>
              <a:spLocks noChangeArrowheads="1"/>
            </p:cNvSpPr>
            <p:nvPr/>
          </p:nvSpPr>
          <p:spPr bwMode="auto">
            <a:xfrm rot="1490740">
              <a:off x="4575475" y="2268231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Rectangle 307"/>
            <p:cNvSpPr>
              <a:spLocks noChangeArrowheads="1"/>
            </p:cNvSpPr>
            <p:nvPr/>
          </p:nvSpPr>
          <p:spPr bwMode="auto">
            <a:xfrm rot="1490740">
              <a:off x="4610294" y="2284057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308"/>
            <p:cNvSpPr>
              <a:spLocks/>
            </p:cNvSpPr>
            <p:nvPr/>
          </p:nvSpPr>
          <p:spPr bwMode="auto">
            <a:xfrm rot="1490740">
              <a:off x="6137031" y="3276408"/>
              <a:ext cx="86825" cy="171097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309"/>
            <p:cNvSpPr>
              <a:spLocks/>
            </p:cNvSpPr>
            <p:nvPr/>
          </p:nvSpPr>
          <p:spPr bwMode="auto">
            <a:xfrm rot="1490740">
              <a:off x="4537239" y="1547348"/>
              <a:ext cx="51074" cy="102147"/>
            </a:xfrm>
            <a:custGeom>
              <a:avLst/>
              <a:gdLst>
                <a:gd name="T0" fmla="*/ 14 w 37"/>
                <a:gd name="T1" fmla="*/ 74 h 74"/>
                <a:gd name="T2" fmla="*/ 14 w 37"/>
                <a:gd name="T3" fmla="*/ 65 h 74"/>
                <a:gd name="T4" fmla="*/ 0 w 37"/>
                <a:gd name="T5" fmla="*/ 61 h 74"/>
                <a:gd name="T6" fmla="*/ 2 w 37"/>
                <a:gd name="T7" fmla="*/ 52 h 74"/>
                <a:gd name="T8" fmla="*/ 16 w 37"/>
                <a:gd name="T9" fmla="*/ 57 h 74"/>
                <a:gd name="T10" fmla="*/ 26 w 37"/>
                <a:gd name="T11" fmla="*/ 50 h 74"/>
                <a:gd name="T12" fmla="*/ 16 w 37"/>
                <a:gd name="T13" fmla="*/ 40 h 74"/>
                <a:gd name="T14" fmla="*/ 1 w 37"/>
                <a:gd name="T15" fmla="*/ 24 h 74"/>
                <a:gd name="T16" fmla="*/ 15 w 37"/>
                <a:gd name="T17" fmla="*/ 9 h 74"/>
                <a:gd name="T18" fmla="*/ 15 w 37"/>
                <a:gd name="T19" fmla="*/ 0 h 74"/>
                <a:gd name="T20" fmla="*/ 23 w 37"/>
                <a:gd name="T21" fmla="*/ 0 h 74"/>
                <a:gd name="T22" fmla="*/ 22 w 37"/>
                <a:gd name="T23" fmla="*/ 9 h 74"/>
                <a:gd name="T24" fmla="*/ 35 w 37"/>
                <a:gd name="T25" fmla="*/ 12 h 74"/>
                <a:gd name="T26" fmla="*/ 32 w 37"/>
                <a:gd name="T27" fmla="*/ 20 h 74"/>
                <a:gd name="T28" fmla="*/ 20 w 37"/>
                <a:gd name="T29" fmla="*/ 17 h 74"/>
                <a:gd name="T30" fmla="*/ 12 w 37"/>
                <a:gd name="T31" fmla="*/ 23 h 74"/>
                <a:gd name="T32" fmla="*/ 22 w 37"/>
                <a:gd name="T33" fmla="*/ 32 h 74"/>
                <a:gd name="T34" fmla="*/ 37 w 37"/>
                <a:gd name="T35" fmla="*/ 49 h 74"/>
                <a:gd name="T36" fmla="*/ 21 w 37"/>
                <a:gd name="T37" fmla="*/ 64 h 74"/>
                <a:gd name="T38" fmla="*/ 21 w 37"/>
                <a:gd name="T39" fmla="*/ 74 h 74"/>
                <a:gd name="T40" fmla="*/ 14 w 37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74">
                  <a:moveTo>
                    <a:pt x="14" y="74"/>
                  </a:moveTo>
                  <a:cubicBezTo>
                    <a:pt x="14" y="65"/>
                    <a:pt x="14" y="65"/>
                    <a:pt x="14" y="65"/>
                  </a:cubicBezTo>
                  <a:cubicBezTo>
                    <a:pt x="8" y="65"/>
                    <a:pt x="3" y="63"/>
                    <a:pt x="0" y="6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6" y="55"/>
                    <a:pt x="11" y="57"/>
                    <a:pt x="16" y="57"/>
                  </a:cubicBezTo>
                  <a:cubicBezTo>
                    <a:pt x="22" y="57"/>
                    <a:pt x="26" y="54"/>
                    <a:pt x="26" y="50"/>
                  </a:cubicBezTo>
                  <a:cubicBezTo>
                    <a:pt x="26" y="46"/>
                    <a:pt x="23" y="43"/>
                    <a:pt x="16" y="40"/>
                  </a:cubicBezTo>
                  <a:cubicBezTo>
                    <a:pt x="7" y="37"/>
                    <a:pt x="0" y="33"/>
                    <a:pt x="1" y="24"/>
                  </a:cubicBezTo>
                  <a:cubicBezTo>
                    <a:pt x="1" y="17"/>
                    <a:pt x="6" y="11"/>
                    <a:pt x="15" y="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8" y="9"/>
                    <a:pt x="32" y="10"/>
                    <a:pt x="35" y="1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19"/>
                    <a:pt x="26" y="17"/>
                    <a:pt x="20" y="17"/>
                  </a:cubicBezTo>
                  <a:cubicBezTo>
                    <a:pt x="14" y="17"/>
                    <a:pt x="12" y="20"/>
                    <a:pt x="12" y="23"/>
                  </a:cubicBezTo>
                  <a:cubicBezTo>
                    <a:pt x="12" y="27"/>
                    <a:pt x="15" y="29"/>
                    <a:pt x="22" y="32"/>
                  </a:cubicBezTo>
                  <a:cubicBezTo>
                    <a:pt x="32" y="36"/>
                    <a:pt x="37" y="41"/>
                    <a:pt x="37" y="49"/>
                  </a:cubicBezTo>
                  <a:cubicBezTo>
                    <a:pt x="37" y="56"/>
                    <a:pt x="31" y="63"/>
                    <a:pt x="21" y="64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310"/>
            <p:cNvSpPr>
              <a:spLocks/>
            </p:cNvSpPr>
            <p:nvPr/>
          </p:nvSpPr>
          <p:spPr bwMode="auto">
            <a:xfrm rot="1490740">
              <a:off x="6742694" y="2744676"/>
              <a:ext cx="162159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5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4 h 112"/>
                <a:gd name="T28" fmla="*/ 26 w 118"/>
                <a:gd name="T29" fmla="*/ 111 h 112"/>
                <a:gd name="T30" fmla="*/ 23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2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89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5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4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3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8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2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311"/>
            <p:cNvSpPr>
              <a:spLocks/>
            </p:cNvSpPr>
            <p:nvPr/>
          </p:nvSpPr>
          <p:spPr bwMode="auto">
            <a:xfrm rot="1490740">
              <a:off x="4696079" y="2908562"/>
              <a:ext cx="130238" cy="132791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312"/>
            <p:cNvSpPr>
              <a:spLocks/>
            </p:cNvSpPr>
            <p:nvPr/>
          </p:nvSpPr>
          <p:spPr bwMode="auto">
            <a:xfrm rot="1490740">
              <a:off x="4692451" y="2476548"/>
              <a:ext cx="131515" cy="131514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313"/>
            <p:cNvSpPr>
              <a:spLocks/>
            </p:cNvSpPr>
            <p:nvPr/>
          </p:nvSpPr>
          <p:spPr bwMode="auto">
            <a:xfrm rot="1490740">
              <a:off x="6491636" y="2994653"/>
              <a:ext cx="168543" cy="77887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314"/>
            <p:cNvSpPr>
              <a:spLocks/>
            </p:cNvSpPr>
            <p:nvPr/>
          </p:nvSpPr>
          <p:spPr bwMode="auto">
            <a:xfrm rot="1490740">
              <a:off x="6495301" y="3016649"/>
              <a:ext cx="118747" cy="122577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315"/>
            <p:cNvSpPr>
              <a:spLocks noEditPoints="1"/>
            </p:cNvSpPr>
            <p:nvPr/>
          </p:nvSpPr>
          <p:spPr bwMode="auto">
            <a:xfrm rot="1490740">
              <a:off x="6586642" y="3287299"/>
              <a:ext cx="145560" cy="146836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316"/>
            <p:cNvSpPr>
              <a:spLocks/>
            </p:cNvSpPr>
            <p:nvPr/>
          </p:nvSpPr>
          <p:spPr bwMode="auto">
            <a:xfrm rot="1490740">
              <a:off x="6662591" y="3317405"/>
              <a:ext cx="57458" cy="61288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4" name="文本框 603"/>
          <p:cNvSpPr txBox="1"/>
          <p:nvPr/>
        </p:nvSpPr>
        <p:spPr>
          <a:xfrm>
            <a:off x="5794996" y="1648926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5" name="组合 604"/>
          <p:cNvGrpSpPr/>
          <p:nvPr/>
        </p:nvGrpSpPr>
        <p:grpSpPr>
          <a:xfrm>
            <a:off x="4949751" y="4504006"/>
            <a:ext cx="2316763" cy="533703"/>
            <a:chOff x="4949751" y="4504006"/>
            <a:chExt cx="2316763" cy="533703"/>
          </a:xfrm>
        </p:grpSpPr>
        <p:sp>
          <p:nvSpPr>
            <p:cNvPr id="606" name="矩形: 圆角 605"/>
            <p:cNvSpPr/>
            <p:nvPr/>
          </p:nvSpPr>
          <p:spPr>
            <a:xfrm>
              <a:off x="4949751" y="4504006"/>
              <a:ext cx="2316763" cy="533703"/>
            </a:xfrm>
            <a:prstGeom prst="round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矩形 606"/>
            <p:cNvSpPr/>
            <p:nvPr/>
          </p:nvSpPr>
          <p:spPr>
            <a:xfrm>
              <a:off x="5221304" y="459591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1AB8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04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11650" y="3022961"/>
            <a:ext cx="2756325" cy="3835039"/>
            <a:chOff x="1111650" y="3022961"/>
            <a:chExt cx="2756325" cy="3835039"/>
          </a:xfrm>
        </p:grpSpPr>
        <p:sp>
          <p:nvSpPr>
            <p:cNvPr id="3" name="Freeform 85"/>
            <p:cNvSpPr>
              <a:spLocks/>
            </p:cNvSpPr>
            <p:nvPr/>
          </p:nvSpPr>
          <p:spPr bwMode="auto">
            <a:xfrm>
              <a:off x="1111650" y="3022961"/>
              <a:ext cx="2756325" cy="3835039"/>
            </a:xfrm>
            <a:custGeom>
              <a:avLst/>
              <a:gdLst>
                <a:gd name="T0" fmla="*/ 0 w 294"/>
                <a:gd name="T1" fmla="*/ 409 h 409"/>
                <a:gd name="T2" fmla="*/ 241 w 294"/>
                <a:gd name="T3" fmla="*/ 16 h 409"/>
                <a:gd name="T4" fmla="*/ 277 w 294"/>
                <a:gd name="T5" fmla="*/ 7 h 409"/>
                <a:gd name="T6" fmla="*/ 277 w 294"/>
                <a:gd name="T7" fmla="*/ 7 h 409"/>
                <a:gd name="T8" fmla="*/ 286 w 294"/>
                <a:gd name="T9" fmla="*/ 44 h 409"/>
                <a:gd name="T10" fmla="*/ 63 w 294"/>
                <a:gd name="T11" fmla="*/ 409 h 409"/>
                <a:gd name="T12" fmla="*/ 0 w 294"/>
                <a:gd name="T13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409">
                  <a:moveTo>
                    <a:pt x="0" y="409"/>
                  </a:moveTo>
                  <a:cubicBezTo>
                    <a:pt x="241" y="16"/>
                    <a:pt x="241" y="16"/>
                    <a:pt x="241" y="16"/>
                  </a:cubicBezTo>
                  <a:cubicBezTo>
                    <a:pt x="248" y="4"/>
                    <a:pt x="265" y="0"/>
                    <a:pt x="277" y="7"/>
                  </a:cubicBezTo>
                  <a:cubicBezTo>
                    <a:pt x="277" y="7"/>
                    <a:pt x="277" y="7"/>
                    <a:pt x="277" y="7"/>
                  </a:cubicBezTo>
                  <a:cubicBezTo>
                    <a:pt x="290" y="15"/>
                    <a:pt x="294" y="32"/>
                    <a:pt x="286" y="44"/>
                  </a:cubicBezTo>
                  <a:cubicBezTo>
                    <a:pt x="63" y="409"/>
                    <a:pt x="63" y="409"/>
                    <a:pt x="63" y="409"/>
                  </a:cubicBezTo>
                  <a:lnTo>
                    <a:pt x="0" y="40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18066694">
              <a:off x="2184164" y="393452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899670" y="3800475"/>
            <a:ext cx="2280010" cy="3057525"/>
            <a:chOff x="1899670" y="3800475"/>
            <a:chExt cx="2280010" cy="3057525"/>
          </a:xfrm>
        </p:grpSpPr>
        <p:sp>
          <p:nvSpPr>
            <p:cNvPr id="6" name="Freeform 91"/>
            <p:cNvSpPr>
              <a:spLocks/>
            </p:cNvSpPr>
            <p:nvPr/>
          </p:nvSpPr>
          <p:spPr bwMode="auto">
            <a:xfrm>
              <a:off x="1899670" y="3800475"/>
              <a:ext cx="2280010" cy="3057525"/>
            </a:xfrm>
            <a:custGeom>
              <a:avLst/>
              <a:gdLst>
                <a:gd name="T0" fmla="*/ 0 w 243"/>
                <a:gd name="T1" fmla="*/ 326 h 326"/>
                <a:gd name="T2" fmla="*/ 160 w 243"/>
                <a:gd name="T3" fmla="*/ 64 h 326"/>
                <a:gd name="T4" fmla="*/ 189 w 243"/>
                <a:gd name="T5" fmla="*/ 16 h 326"/>
                <a:gd name="T6" fmla="*/ 226 w 243"/>
                <a:gd name="T7" fmla="*/ 7 h 326"/>
                <a:gd name="T8" fmla="*/ 226 w 243"/>
                <a:gd name="T9" fmla="*/ 7 h 326"/>
                <a:gd name="T10" fmla="*/ 235 w 243"/>
                <a:gd name="T11" fmla="*/ 44 h 326"/>
                <a:gd name="T12" fmla="*/ 206 w 243"/>
                <a:gd name="T13" fmla="*/ 92 h 326"/>
                <a:gd name="T14" fmla="*/ 62 w 243"/>
                <a:gd name="T15" fmla="*/ 326 h 326"/>
                <a:gd name="T16" fmla="*/ 0 w 243"/>
                <a:gd name="T1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326">
                  <a:moveTo>
                    <a:pt x="0" y="326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97" y="4"/>
                    <a:pt x="214" y="0"/>
                    <a:pt x="226" y="7"/>
                  </a:cubicBezTo>
                  <a:cubicBezTo>
                    <a:pt x="226" y="7"/>
                    <a:pt x="226" y="7"/>
                    <a:pt x="226" y="7"/>
                  </a:cubicBezTo>
                  <a:cubicBezTo>
                    <a:pt x="239" y="15"/>
                    <a:pt x="243" y="32"/>
                    <a:pt x="235" y="44"/>
                  </a:cubicBezTo>
                  <a:cubicBezTo>
                    <a:pt x="206" y="92"/>
                    <a:pt x="206" y="92"/>
                    <a:pt x="206" y="92"/>
                  </a:cubicBezTo>
                  <a:cubicBezTo>
                    <a:pt x="62" y="326"/>
                    <a:pt x="62" y="326"/>
                    <a:pt x="62" y="326"/>
                  </a:cubicBezTo>
                  <a:lnTo>
                    <a:pt x="0" y="32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rot="18066694">
              <a:off x="2495867" y="471204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08707" y="3951076"/>
            <a:ext cx="2192451" cy="2906923"/>
            <a:chOff x="2708707" y="3951076"/>
            <a:chExt cx="2192451" cy="2906923"/>
          </a:xfrm>
        </p:grpSpPr>
        <p:sp>
          <p:nvSpPr>
            <p:cNvPr id="9" name="Freeform 89"/>
            <p:cNvSpPr>
              <a:spLocks/>
            </p:cNvSpPr>
            <p:nvPr/>
          </p:nvSpPr>
          <p:spPr bwMode="auto">
            <a:xfrm>
              <a:off x="2708707" y="3951076"/>
              <a:ext cx="2192451" cy="2906923"/>
            </a:xfrm>
            <a:custGeom>
              <a:avLst/>
              <a:gdLst>
                <a:gd name="T0" fmla="*/ 0 w 234"/>
                <a:gd name="T1" fmla="*/ 310 h 310"/>
                <a:gd name="T2" fmla="*/ 118 w 234"/>
                <a:gd name="T3" fmla="*/ 118 h 310"/>
                <a:gd name="T4" fmla="*/ 180 w 234"/>
                <a:gd name="T5" fmla="*/ 16 h 310"/>
                <a:gd name="T6" fmla="*/ 217 w 234"/>
                <a:gd name="T7" fmla="*/ 7 h 310"/>
                <a:gd name="T8" fmla="*/ 217 w 234"/>
                <a:gd name="T9" fmla="*/ 7 h 310"/>
                <a:gd name="T10" fmla="*/ 226 w 234"/>
                <a:gd name="T11" fmla="*/ 44 h 310"/>
                <a:gd name="T12" fmla="*/ 163 w 234"/>
                <a:gd name="T13" fmla="*/ 146 h 310"/>
                <a:gd name="T14" fmla="*/ 63 w 234"/>
                <a:gd name="T15" fmla="*/ 310 h 310"/>
                <a:gd name="T16" fmla="*/ 0 w 234"/>
                <a:gd name="T1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310">
                  <a:moveTo>
                    <a:pt x="0" y="310"/>
                  </a:moveTo>
                  <a:cubicBezTo>
                    <a:pt x="118" y="118"/>
                    <a:pt x="118" y="118"/>
                    <a:pt x="118" y="118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8" y="4"/>
                    <a:pt x="205" y="0"/>
                    <a:pt x="217" y="7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30" y="15"/>
                    <a:pt x="234" y="31"/>
                    <a:pt x="226" y="44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63" y="310"/>
                    <a:pt x="63" y="310"/>
                    <a:pt x="63" y="310"/>
                  </a:cubicBezTo>
                  <a:lnTo>
                    <a:pt x="0" y="31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8066694">
              <a:off x="3218007" y="4837386"/>
              <a:ext cx="1800493" cy="3693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53208" y="2028419"/>
            <a:ext cx="3402782" cy="5291890"/>
            <a:chOff x="3353208" y="2028419"/>
            <a:chExt cx="3402782" cy="5291890"/>
          </a:xfrm>
        </p:grpSpPr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3353208" y="2028419"/>
              <a:ext cx="3402782" cy="5291890"/>
            </a:xfrm>
            <a:custGeom>
              <a:avLst/>
              <a:gdLst>
                <a:gd name="T0" fmla="*/ 0 w 432"/>
                <a:gd name="T1" fmla="*/ 634 h 634"/>
                <a:gd name="T2" fmla="*/ 97 w 432"/>
                <a:gd name="T3" fmla="*/ 476 h 634"/>
                <a:gd name="T4" fmla="*/ 142 w 432"/>
                <a:gd name="T5" fmla="*/ 403 h 634"/>
                <a:gd name="T6" fmla="*/ 213 w 432"/>
                <a:gd name="T7" fmla="*/ 287 h 634"/>
                <a:gd name="T8" fmla="*/ 218 w 432"/>
                <a:gd name="T9" fmla="*/ 279 h 634"/>
                <a:gd name="T10" fmla="*/ 258 w 432"/>
                <a:gd name="T11" fmla="*/ 214 h 634"/>
                <a:gd name="T12" fmla="*/ 263 w 432"/>
                <a:gd name="T13" fmla="*/ 205 h 634"/>
                <a:gd name="T14" fmla="*/ 334 w 432"/>
                <a:gd name="T15" fmla="*/ 89 h 634"/>
                <a:gd name="T16" fmla="*/ 379 w 432"/>
                <a:gd name="T17" fmla="*/ 16 h 634"/>
                <a:gd name="T18" fmla="*/ 415 w 432"/>
                <a:gd name="T19" fmla="*/ 7 h 634"/>
                <a:gd name="T20" fmla="*/ 415 w 432"/>
                <a:gd name="T21" fmla="*/ 7 h 634"/>
                <a:gd name="T22" fmla="*/ 424 w 432"/>
                <a:gd name="T23" fmla="*/ 44 h 634"/>
                <a:gd name="T24" fmla="*/ 379 w 432"/>
                <a:gd name="T25" fmla="*/ 117 h 634"/>
                <a:gd name="T26" fmla="*/ 308 w 432"/>
                <a:gd name="T27" fmla="*/ 233 h 634"/>
                <a:gd name="T28" fmla="*/ 303 w 432"/>
                <a:gd name="T29" fmla="*/ 242 h 634"/>
                <a:gd name="T30" fmla="*/ 263 w 432"/>
                <a:gd name="T31" fmla="*/ 306 h 634"/>
                <a:gd name="T32" fmla="*/ 258 w 432"/>
                <a:gd name="T33" fmla="*/ 315 h 634"/>
                <a:gd name="T34" fmla="*/ 187 w 432"/>
                <a:gd name="T35" fmla="*/ 431 h 634"/>
                <a:gd name="T36" fmla="*/ 142 w 432"/>
                <a:gd name="T37" fmla="*/ 504 h 634"/>
                <a:gd name="T38" fmla="*/ 63 w 432"/>
                <a:gd name="T39" fmla="*/ 634 h 634"/>
                <a:gd name="T40" fmla="*/ 0 w 432"/>
                <a:gd name="T41" fmla="*/ 634 h 634"/>
                <a:gd name="connsiteX0" fmla="*/ 0 w 9910"/>
                <a:gd name="connsiteY0" fmla="*/ 9945 h 9945"/>
                <a:gd name="connsiteX1" fmla="*/ 2245 w 9910"/>
                <a:gd name="connsiteY1" fmla="*/ 7453 h 9945"/>
                <a:gd name="connsiteX2" fmla="*/ 3287 w 9910"/>
                <a:gd name="connsiteY2" fmla="*/ 6301 h 9945"/>
                <a:gd name="connsiteX3" fmla="*/ 4931 w 9910"/>
                <a:gd name="connsiteY3" fmla="*/ 4472 h 9945"/>
                <a:gd name="connsiteX4" fmla="*/ 5046 w 9910"/>
                <a:gd name="connsiteY4" fmla="*/ 4346 h 9945"/>
                <a:gd name="connsiteX5" fmla="*/ 5972 w 9910"/>
                <a:gd name="connsiteY5" fmla="*/ 3320 h 9945"/>
                <a:gd name="connsiteX6" fmla="*/ 6088 w 9910"/>
                <a:gd name="connsiteY6" fmla="*/ 3178 h 9945"/>
                <a:gd name="connsiteX7" fmla="*/ 7731 w 9910"/>
                <a:gd name="connsiteY7" fmla="*/ 1349 h 9945"/>
                <a:gd name="connsiteX8" fmla="*/ 8773 w 9910"/>
                <a:gd name="connsiteY8" fmla="*/ 197 h 9945"/>
                <a:gd name="connsiteX9" fmla="*/ 9606 w 9910"/>
                <a:gd name="connsiteY9" fmla="*/ 55 h 9945"/>
                <a:gd name="connsiteX10" fmla="*/ 9606 w 9910"/>
                <a:gd name="connsiteY10" fmla="*/ 55 h 9945"/>
                <a:gd name="connsiteX11" fmla="*/ 9815 w 9910"/>
                <a:gd name="connsiteY11" fmla="*/ 639 h 9945"/>
                <a:gd name="connsiteX12" fmla="*/ 8773 w 9910"/>
                <a:gd name="connsiteY12" fmla="*/ 1790 h 9945"/>
                <a:gd name="connsiteX13" fmla="*/ 7130 w 9910"/>
                <a:gd name="connsiteY13" fmla="*/ 3620 h 9945"/>
                <a:gd name="connsiteX14" fmla="*/ 7014 w 9910"/>
                <a:gd name="connsiteY14" fmla="*/ 3762 h 9945"/>
                <a:gd name="connsiteX15" fmla="*/ 6088 w 9910"/>
                <a:gd name="connsiteY15" fmla="*/ 4771 h 9945"/>
                <a:gd name="connsiteX16" fmla="*/ 5972 w 9910"/>
                <a:gd name="connsiteY16" fmla="*/ 4913 h 9945"/>
                <a:gd name="connsiteX17" fmla="*/ 4329 w 9910"/>
                <a:gd name="connsiteY17" fmla="*/ 6743 h 9945"/>
                <a:gd name="connsiteX18" fmla="*/ 3287 w 9910"/>
                <a:gd name="connsiteY18" fmla="*/ 7895 h 9945"/>
                <a:gd name="connsiteX19" fmla="*/ 3000 w 9910"/>
                <a:gd name="connsiteY19" fmla="*/ 8236 h 9945"/>
                <a:gd name="connsiteX20" fmla="*/ 0 w 9910"/>
                <a:gd name="connsiteY20" fmla="*/ 9945 h 9945"/>
                <a:gd name="connsiteX0" fmla="*/ 0 w 8481"/>
                <a:gd name="connsiteY0" fmla="*/ 8281 h 8953"/>
                <a:gd name="connsiteX1" fmla="*/ 746 w 8481"/>
                <a:gd name="connsiteY1" fmla="*/ 7494 h 8953"/>
                <a:gd name="connsiteX2" fmla="*/ 1798 w 8481"/>
                <a:gd name="connsiteY2" fmla="*/ 6336 h 8953"/>
                <a:gd name="connsiteX3" fmla="*/ 3457 w 8481"/>
                <a:gd name="connsiteY3" fmla="*/ 4497 h 8953"/>
                <a:gd name="connsiteX4" fmla="*/ 3573 w 8481"/>
                <a:gd name="connsiteY4" fmla="*/ 4370 h 8953"/>
                <a:gd name="connsiteX5" fmla="*/ 4507 w 8481"/>
                <a:gd name="connsiteY5" fmla="*/ 3338 h 8953"/>
                <a:gd name="connsiteX6" fmla="*/ 4624 w 8481"/>
                <a:gd name="connsiteY6" fmla="*/ 3196 h 8953"/>
                <a:gd name="connsiteX7" fmla="*/ 6282 w 8481"/>
                <a:gd name="connsiteY7" fmla="*/ 1356 h 8953"/>
                <a:gd name="connsiteX8" fmla="*/ 7334 w 8481"/>
                <a:gd name="connsiteY8" fmla="*/ 198 h 8953"/>
                <a:gd name="connsiteX9" fmla="*/ 8174 w 8481"/>
                <a:gd name="connsiteY9" fmla="*/ 55 h 8953"/>
                <a:gd name="connsiteX10" fmla="*/ 8174 w 8481"/>
                <a:gd name="connsiteY10" fmla="*/ 55 h 8953"/>
                <a:gd name="connsiteX11" fmla="*/ 8385 w 8481"/>
                <a:gd name="connsiteY11" fmla="*/ 643 h 8953"/>
                <a:gd name="connsiteX12" fmla="*/ 7334 w 8481"/>
                <a:gd name="connsiteY12" fmla="*/ 1800 h 8953"/>
                <a:gd name="connsiteX13" fmla="*/ 5676 w 8481"/>
                <a:gd name="connsiteY13" fmla="*/ 3640 h 8953"/>
                <a:gd name="connsiteX14" fmla="*/ 5559 w 8481"/>
                <a:gd name="connsiteY14" fmla="*/ 3783 h 8953"/>
                <a:gd name="connsiteX15" fmla="*/ 4624 w 8481"/>
                <a:gd name="connsiteY15" fmla="*/ 4797 h 8953"/>
                <a:gd name="connsiteX16" fmla="*/ 4507 w 8481"/>
                <a:gd name="connsiteY16" fmla="*/ 4940 h 8953"/>
                <a:gd name="connsiteX17" fmla="*/ 2849 w 8481"/>
                <a:gd name="connsiteY17" fmla="*/ 6780 h 8953"/>
                <a:gd name="connsiteX18" fmla="*/ 1798 w 8481"/>
                <a:gd name="connsiteY18" fmla="*/ 7939 h 8953"/>
                <a:gd name="connsiteX19" fmla="*/ 1508 w 8481"/>
                <a:gd name="connsiteY19" fmla="*/ 8282 h 8953"/>
                <a:gd name="connsiteX20" fmla="*/ 0 w 8481"/>
                <a:gd name="connsiteY20" fmla="*/ 8281 h 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81" h="8953">
                  <a:moveTo>
                    <a:pt x="0" y="8281"/>
                  </a:moveTo>
                  <a:cubicBezTo>
                    <a:pt x="249" y="8019"/>
                    <a:pt x="447" y="7818"/>
                    <a:pt x="746" y="7494"/>
                  </a:cubicBezTo>
                  <a:cubicBezTo>
                    <a:pt x="1045" y="7170"/>
                    <a:pt x="1447" y="6722"/>
                    <a:pt x="1798" y="6336"/>
                  </a:cubicBezTo>
                  <a:lnTo>
                    <a:pt x="3457" y="4497"/>
                  </a:lnTo>
                  <a:cubicBezTo>
                    <a:pt x="3496" y="4455"/>
                    <a:pt x="3534" y="4412"/>
                    <a:pt x="3573" y="4370"/>
                  </a:cubicBezTo>
                  <a:lnTo>
                    <a:pt x="4507" y="3338"/>
                  </a:lnTo>
                  <a:lnTo>
                    <a:pt x="4624" y="3196"/>
                  </a:lnTo>
                  <a:lnTo>
                    <a:pt x="6282" y="1356"/>
                  </a:lnTo>
                  <a:lnTo>
                    <a:pt x="7334" y="198"/>
                  </a:lnTo>
                  <a:cubicBezTo>
                    <a:pt x="7497" y="8"/>
                    <a:pt x="7895" y="-55"/>
                    <a:pt x="8174" y="55"/>
                  </a:cubicBezTo>
                  <a:lnTo>
                    <a:pt x="8174" y="55"/>
                  </a:lnTo>
                  <a:cubicBezTo>
                    <a:pt x="8478" y="183"/>
                    <a:pt x="8572" y="436"/>
                    <a:pt x="8385" y="643"/>
                  </a:cubicBezTo>
                  <a:lnTo>
                    <a:pt x="7334" y="1800"/>
                  </a:lnTo>
                  <a:lnTo>
                    <a:pt x="5676" y="3640"/>
                  </a:lnTo>
                  <a:lnTo>
                    <a:pt x="5559" y="3783"/>
                  </a:lnTo>
                  <a:lnTo>
                    <a:pt x="4624" y="4797"/>
                  </a:lnTo>
                  <a:lnTo>
                    <a:pt x="4507" y="4940"/>
                  </a:lnTo>
                  <a:lnTo>
                    <a:pt x="2849" y="6780"/>
                  </a:lnTo>
                  <a:lnTo>
                    <a:pt x="1798" y="7939"/>
                  </a:lnTo>
                  <a:cubicBezTo>
                    <a:pt x="-48" y="10000"/>
                    <a:pt x="1508" y="8282"/>
                    <a:pt x="1508" y="8282"/>
                  </a:cubicBezTo>
                  <a:lnTo>
                    <a:pt x="0" y="828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8066694">
              <a:off x="5146360" y="289332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79680" y="3107017"/>
            <a:ext cx="2700288" cy="3750983"/>
            <a:chOff x="4179680" y="3107017"/>
            <a:chExt cx="2700288" cy="3750983"/>
          </a:xfrm>
        </p:grpSpPr>
        <p:sp>
          <p:nvSpPr>
            <p:cNvPr id="15" name="Freeform 87"/>
            <p:cNvSpPr>
              <a:spLocks/>
            </p:cNvSpPr>
            <p:nvPr/>
          </p:nvSpPr>
          <p:spPr bwMode="auto">
            <a:xfrm>
              <a:off x="4179680" y="3107017"/>
              <a:ext cx="2700288" cy="3750983"/>
            </a:xfrm>
            <a:custGeom>
              <a:avLst/>
              <a:gdLst>
                <a:gd name="T0" fmla="*/ 0 w 288"/>
                <a:gd name="T1" fmla="*/ 400 h 400"/>
                <a:gd name="T2" fmla="*/ 74 w 288"/>
                <a:gd name="T3" fmla="*/ 279 h 400"/>
                <a:gd name="T4" fmla="*/ 119 w 288"/>
                <a:gd name="T5" fmla="*/ 206 h 400"/>
                <a:gd name="T6" fmla="*/ 190 w 288"/>
                <a:gd name="T7" fmla="*/ 90 h 400"/>
                <a:gd name="T8" fmla="*/ 235 w 288"/>
                <a:gd name="T9" fmla="*/ 16 h 400"/>
                <a:gd name="T10" fmla="*/ 271 w 288"/>
                <a:gd name="T11" fmla="*/ 8 h 400"/>
                <a:gd name="T12" fmla="*/ 271 w 288"/>
                <a:gd name="T13" fmla="*/ 8 h 400"/>
                <a:gd name="T14" fmla="*/ 280 w 288"/>
                <a:gd name="T15" fmla="*/ 44 h 400"/>
                <a:gd name="T16" fmla="*/ 235 w 288"/>
                <a:gd name="T17" fmla="*/ 117 h 400"/>
                <a:gd name="T18" fmla="*/ 164 w 288"/>
                <a:gd name="T19" fmla="*/ 234 h 400"/>
                <a:gd name="T20" fmla="*/ 119 w 288"/>
                <a:gd name="T21" fmla="*/ 307 h 400"/>
                <a:gd name="T22" fmla="*/ 62 w 288"/>
                <a:gd name="T23" fmla="*/ 400 h 400"/>
                <a:gd name="T24" fmla="*/ 0 w 288"/>
                <a:gd name="T2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400">
                  <a:moveTo>
                    <a:pt x="0" y="400"/>
                  </a:moveTo>
                  <a:cubicBezTo>
                    <a:pt x="74" y="279"/>
                    <a:pt x="74" y="279"/>
                    <a:pt x="74" y="279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235" y="16"/>
                    <a:pt x="235" y="16"/>
                    <a:pt x="235" y="16"/>
                  </a:cubicBezTo>
                  <a:cubicBezTo>
                    <a:pt x="242" y="4"/>
                    <a:pt x="259" y="0"/>
                    <a:pt x="271" y="8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84" y="15"/>
                    <a:pt x="288" y="32"/>
                    <a:pt x="280" y="4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19" y="307"/>
                    <a:pt x="119" y="307"/>
                    <a:pt x="119" y="307"/>
                  </a:cubicBezTo>
                  <a:cubicBezTo>
                    <a:pt x="62" y="400"/>
                    <a:pt x="62" y="400"/>
                    <a:pt x="62" y="400"/>
                  </a:cubicBezTo>
                  <a:lnTo>
                    <a:pt x="0" y="40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18066694">
              <a:off x="5162065" y="4057335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911665" y="4119188"/>
            <a:ext cx="2073372" cy="2738812"/>
            <a:chOff x="4911665" y="4119188"/>
            <a:chExt cx="2073372" cy="2738812"/>
          </a:xfrm>
        </p:grpSpPr>
        <p:sp>
          <p:nvSpPr>
            <p:cNvPr id="18" name="Freeform 86"/>
            <p:cNvSpPr>
              <a:spLocks/>
            </p:cNvSpPr>
            <p:nvPr/>
          </p:nvSpPr>
          <p:spPr bwMode="auto">
            <a:xfrm>
              <a:off x="4911665" y="4119188"/>
              <a:ext cx="2073372" cy="2738812"/>
            </a:xfrm>
            <a:custGeom>
              <a:avLst/>
              <a:gdLst>
                <a:gd name="T0" fmla="*/ 0 w 221"/>
                <a:gd name="T1" fmla="*/ 292 h 292"/>
                <a:gd name="T2" fmla="*/ 52 w 221"/>
                <a:gd name="T3" fmla="*/ 206 h 292"/>
                <a:gd name="T4" fmla="*/ 168 w 221"/>
                <a:gd name="T5" fmla="*/ 17 h 292"/>
                <a:gd name="T6" fmla="*/ 205 w 221"/>
                <a:gd name="T7" fmla="*/ 8 h 292"/>
                <a:gd name="T8" fmla="*/ 205 w 221"/>
                <a:gd name="T9" fmla="*/ 8 h 292"/>
                <a:gd name="T10" fmla="*/ 214 w 221"/>
                <a:gd name="T11" fmla="*/ 45 h 292"/>
                <a:gd name="T12" fmla="*/ 98 w 221"/>
                <a:gd name="T13" fmla="*/ 234 h 292"/>
                <a:gd name="T14" fmla="*/ 62 w 221"/>
                <a:gd name="T15" fmla="*/ 292 h 292"/>
                <a:gd name="T16" fmla="*/ 0 w 221"/>
                <a:gd name="T1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92">
                  <a:moveTo>
                    <a:pt x="0" y="292"/>
                  </a:moveTo>
                  <a:cubicBezTo>
                    <a:pt x="52" y="206"/>
                    <a:pt x="52" y="206"/>
                    <a:pt x="52" y="206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76" y="4"/>
                    <a:pt x="192" y="0"/>
                    <a:pt x="205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17" y="16"/>
                    <a:pt x="221" y="32"/>
                    <a:pt x="214" y="45"/>
                  </a:cubicBezTo>
                  <a:cubicBezTo>
                    <a:pt x="98" y="234"/>
                    <a:pt x="98" y="234"/>
                    <a:pt x="98" y="234"/>
                  </a:cubicBezTo>
                  <a:cubicBezTo>
                    <a:pt x="62" y="292"/>
                    <a:pt x="62" y="292"/>
                    <a:pt x="62" y="292"/>
                  </a:cubicBezTo>
                  <a:lnTo>
                    <a:pt x="0" y="29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18066694">
              <a:off x="5302164" y="498733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1599172" y="1481123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51940" y="1739230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23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8363554" y="3648044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516322" y="3906151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28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808935" y="461996"/>
            <a:ext cx="506752" cy="506752"/>
            <a:chOff x="4684835" y="5366874"/>
            <a:chExt cx="506752" cy="506752"/>
          </a:xfrm>
        </p:grpSpPr>
        <p:sp>
          <p:nvSpPr>
            <p:cNvPr id="32" name="椭圆 31"/>
            <p:cNvSpPr/>
            <p:nvPr/>
          </p:nvSpPr>
          <p:spPr>
            <a:xfrm>
              <a:off x="4684835" y="5366874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4823911" y="5451476"/>
              <a:ext cx="228600" cy="336549"/>
            </a:xfrm>
            <a:custGeom>
              <a:avLst/>
              <a:gdLst>
                <a:gd name="T0" fmla="*/ 116 w 138"/>
                <a:gd name="T1" fmla="*/ 0 h 205"/>
                <a:gd name="T2" fmla="*/ 22 w 138"/>
                <a:gd name="T3" fmla="*/ 0 h 205"/>
                <a:gd name="T4" fmla="*/ 0 w 138"/>
                <a:gd name="T5" fmla="*/ 22 h 205"/>
                <a:gd name="T6" fmla="*/ 0 w 138"/>
                <a:gd name="T7" fmla="*/ 183 h 205"/>
                <a:gd name="T8" fmla="*/ 22 w 138"/>
                <a:gd name="T9" fmla="*/ 205 h 205"/>
                <a:gd name="T10" fmla="*/ 116 w 138"/>
                <a:gd name="T11" fmla="*/ 205 h 205"/>
                <a:gd name="T12" fmla="*/ 138 w 138"/>
                <a:gd name="T13" fmla="*/ 183 h 205"/>
                <a:gd name="T14" fmla="*/ 138 w 138"/>
                <a:gd name="T15" fmla="*/ 22 h 205"/>
                <a:gd name="T16" fmla="*/ 116 w 138"/>
                <a:gd name="T17" fmla="*/ 0 h 205"/>
                <a:gd name="T18" fmla="*/ 69 w 138"/>
                <a:gd name="T19" fmla="*/ 185 h 205"/>
                <a:gd name="T20" fmla="*/ 57 w 138"/>
                <a:gd name="T21" fmla="*/ 172 h 205"/>
                <a:gd name="T22" fmla="*/ 69 w 138"/>
                <a:gd name="T23" fmla="*/ 160 h 205"/>
                <a:gd name="T24" fmla="*/ 81 w 138"/>
                <a:gd name="T25" fmla="*/ 172 h 205"/>
                <a:gd name="T26" fmla="*/ 69 w 138"/>
                <a:gd name="T27" fmla="*/ 185 h 205"/>
                <a:gd name="T28" fmla="*/ 119 w 138"/>
                <a:gd name="T29" fmla="*/ 147 h 205"/>
                <a:gd name="T30" fmla="*/ 19 w 138"/>
                <a:gd name="T31" fmla="*/ 147 h 205"/>
                <a:gd name="T32" fmla="*/ 19 w 138"/>
                <a:gd name="T33" fmla="*/ 20 h 205"/>
                <a:gd name="T34" fmla="*/ 119 w 138"/>
                <a:gd name="T35" fmla="*/ 20 h 205"/>
                <a:gd name="T36" fmla="*/ 119 w 138"/>
                <a:gd name="T37" fmla="*/ 14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205">
                  <a:moveTo>
                    <a:pt x="11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5"/>
                    <a:pt x="10" y="205"/>
                    <a:pt x="22" y="205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28" y="205"/>
                    <a:pt x="138" y="195"/>
                    <a:pt x="138" y="18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8" y="10"/>
                    <a:pt x="128" y="0"/>
                    <a:pt x="116" y="0"/>
                  </a:cubicBezTo>
                  <a:moveTo>
                    <a:pt x="69" y="185"/>
                  </a:moveTo>
                  <a:cubicBezTo>
                    <a:pt x="62" y="185"/>
                    <a:pt x="57" y="179"/>
                    <a:pt x="57" y="172"/>
                  </a:cubicBezTo>
                  <a:cubicBezTo>
                    <a:pt x="57" y="165"/>
                    <a:pt x="62" y="160"/>
                    <a:pt x="69" y="160"/>
                  </a:cubicBezTo>
                  <a:cubicBezTo>
                    <a:pt x="76" y="160"/>
                    <a:pt x="81" y="165"/>
                    <a:pt x="81" y="172"/>
                  </a:cubicBezTo>
                  <a:cubicBezTo>
                    <a:pt x="81" y="179"/>
                    <a:pt x="76" y="185"/>
                    <a:pt x="69" y="185"/>
                  </a:cubicBezTo>
                  <a:moveTo>
                    <a:pt x="119" y="147"/>
                  </a:moveTo>
                  <a:cubicBezTo>
                    <a:pt x="19" y="147"/>
                    <a:pt x="19" y="147"/>
                    <a:pt x="19" y="14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147"/>
                    <a:pt x="119" y="147"/>
                    <a:pt x="119" y="147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099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/>
          <p:cNvSpPr>
            <a:spLocks noEditPoints="1"/>
          </p:cNvSpPr>
          <p:nvPr/>
        </p:nvSpPr>
        <p:spPr bwMode="auto">
          <a:xfrm>
            <a:off x="1971615" y="2427430"/>
            <a:ext cx="1824502" cy="1828418"/>
          </a:xfrm>
          <a:custGeom>
            <a:avLst/>
            <a:gdLst>
              <a:gd name="T0" fmla="*/ 174 w 349"/>
              <a:gd name="T1" fmla="*/ 0 h 348"/>
              <a:gd name="T2" fmla="*/ 0 w 349"/>
              <a:gd name="T3" fmla="*/ 174 h 348"/>
              <a:gd name="T4" fmla="*/ 174 w 349"/>
              <a:gd name="T5" fmla="*/ 348 h 348"/>
              <a:gd name="T6" fmla="*/ 349 w 349"/>
              <a:gd name="T7" fmla="*/ 174 h 348"/>
              <a:gd name="T8" fmla="*/ 174 w 349"/>
              <a:gd name="T9" fmla="*/ 0 h 348"/>
              <a:gd name="T10" fmla="*/ 174 w 349"/>
              <a:gd name="T11" fmla="*/ 306 h 348"/>
              <a:gd name="T12" fmla="*/ 42 w 349"/>
              <a:gd name="T13" fmla="*/ 174 h 348"/>
              <a:gd name="T14" fmla="*/ 174 w 349"/>
              <a:gd name="T15" fmla="*/ 42 h 348"/>
              <a:gd name="T16" fmla="*/ 307 w 349"/>
              <a:gd name="T17" fmla="*/ 174 h 348"/>
              <a:gd name="T18" fmla="*/ 174 w 349"/>
              <a:gd name="T19" fmla="*/ 30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9" h="348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0"/>
                  <a:pt x="78" y="348"/>
                  <a:pt x="174" y="348"/>
                </a:cubicBezTo>
                <a:cubicBezTo>
                  <a:pt x="271" y="348"/>
                  <a:pt x="349" y="270"/>
                  <a:pt x="349" y="174"/>
                </a:cubicBezTo>
                <a:cubicBezTo>
                  <a:pt x="349" y="78"/>
                  <a:pt x="271" y="0"/>
                  <a:pt x="174" y="0"/>
                </a:cubicBezTo>
                <a:close/>
                <a:moveTo>
                  <a:pt x="174" y="306"/>
                </a:moveTo>
                <a:cubicBezTo>
                  <a:pt x="101" y="306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7" y="101"/>
                  <a:pt x="307" y="174"/>
                </a:cubicBezTo>
                <a:cubicBezTo>
                  <a:pt x="307" y="247"/>
                  <a:pt x="247" y="306"/>
                  <a:pt x="174" y="306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24"/>
          <p:cNvSpPr>
            <a:spLocks noEditPoints="1"/>
          </p:cNvSpPr>
          <p:nvPr/>
        </p:nvSpPr>
        <p:spPr bwMode="auto">
          <a:xfrm>
            <a:off x="4036905" y="2411769"/>
            <a:ext cx="1818630" cy="1834291"/>
          </a:xfrm>
          <a:custGeom>
            <a:avLst/>
            <a:gdLst>
              <a:gd name="T0" fmla="*/ 174 w 348"/>
              <a:gd name="T1" fmla="*/ 0 h 349"/>
              <a:gd name="T2" fmla="*/ 0 w 348"/>
              <a:gd name="T3" fmla="*/ 174 h 349"/>
              <a:gd name="T4" fmla="*/ 174 w 348"/>
              <a:gd name="T5" fmla="*/ 349 h 349"/>
              <a:gd name="T6" fmla="*/ 348 w 348"/>
              <a:gd name="T7" fmla="*/ 174 h 349"/>
              <a:gd name="T8" fmla="*/ 174 w 348"/>
              <a:gd name="T9" fmla="*/ 0 h 349"/>
              <a:gd name="T10" fmla="*/ 174 w 348"/>
              <a:gd name="T11" fmla="*/ 307 h 349"/>
              <a:gd name="T12" fmla="*/ 42 w 348"/>
              <a:gd name="T13" fmla="*/ 174 h 349"/>
              <a:gd name="T14" fmla="*/ 174 w 348"/>
              <a:gd name="T15" fmla="*/ 42 h 349"/>
              <a:gd name="T16" fmla="*/ 306 w 348"/>
              <a:gd name="T17" fmla="*/ 174 h 349"/>
              <a:gd name="T18" fmla="*/ 174 w 348"/>
              <a:gd name="T19" fmla="*/ 30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8" h="349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4" y="349"/>
                </a:cubicBezTo>
                <a:cubicBezTo>
                  <a:pt x="270" y="349"/>
                  <a:pt x="348" y="271"/>
                  <a:pt x="348" y="174"/>
                </a:cubicBezTo>
                <a:cubicBezTo>
                  <a:pt x="348" y="78"/>
                  <a:pt x="270" y="0"/>
                  <a:pt x="174" y="0"/>
                </a:cubicBezTo>
                <a:close/>
                <a:moveTo>
                  <a:pt x="174" y="307"/>
                </a:moveTo>
                <a:cubicBezTo>
                  <a:pt x="101" y="307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6" y="101"/>
                  <a:pt x="306" y="174"/>
                </a:cubicBezTo>
                <a:cubicBezTo>
                  <a:pt x="306" y="247"/>
                  <a:pt x="247" y="307"/>
                  <a:pt x="174" y="307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6102194" y="2411769"/>
            <a:ext cx="1818630" cy="1834291"/>
          </a:xfrm>
          <a:custGeom>
            <a:avLst/>
            <a:gdLst>
              <a:gd name="T0" fmla="*/ 174 w 348"/>
              <a:gd name="T1" fmla="*/ 0 h 349"/>
              <a:gd name="T2" fmla="*/ 0 w 348"/>
              <a:gd name="T3" fmla="*/ 174 h 349"/>
              <a:gd name="T4" fmla="*/ 174 w 348"/>
              <a:gd name="T5" fmla="*/ 349 h 349"/>
              <a:gd name="T6" fmla="*/ 348 w 348"/>
              <a:gd name="T7" fmla="*/ 174 h 349"/>
              <a:gd name="T8" fmla="*/ 174 w 348"/>
              <a:gd name="T9" fmla="*/ 0 h 349"/>
              <a:gd name="T10" fmla="*/ 174 w 348"/>
              <a:gd name="T11" fmla="*/ 307 h 349"/>
              <a:gd name="T12" fmla="*/ 42 w 348"/>
              <a:gd name="T13" fmla="*/ 174 h 349"/>
              <a:gd name="T14" fmla="*/ 174 w 348"/>
              <a:gd name="T15" fmla="*/ 42 h 349"/>
              <a:gd name="T16" fmla="*/ 306 w 348"/>
              <a:gd name="T17" fmla="*/ 174 h 349"/>
              <a:gd name="T18" fmla="*/ 174 w 348"/>
              <a:gd name="T19" fmla="*/ 30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8" h="349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4" y="349"/>
                </a:cubicBezTo>
                <a:cubicBezTo>
                  <a:pt x="270" y="349"/>
                  <a:pt x="348" y="271"/>
                  <a:pt x="348" y="174"/>
                </a:cubicBezTo>
                <a:cubicBezTo>
                  <a:pt x="348" y="78"/>
                  <a:pt x="270" y="0"/>
                  <a:pt x="174" y="0"/>
                </a:cubicBezTo>
                <a:close/>
                <a:moveTo>
                  <a:pt x="174" y="307"/>
                </a:moveTo>
                <a:cubicBezTo>
                  <a:pt x="101" y="307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6" y="101"/>
                  <a:pt x="306" y="174"/>
                </a:cubicBezTo>
                <a:cubicBezTo>
                  <a:pt x="306" y="247"/>
                  <a:pt x="247" y="307"/>
                  <a:pt x="174" y="307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8120501" y="2427430"/>
            <a:ext cx="1818630" cy="1828418"/>
          </a:xfrm>
          <a:custGeom>
            <a:avLst/>
            <a:gdLst>
              <a:gd name="T0" fmla="*/ 174 w 348"/>
              <a:gd name="T1" fmla="*/ 0 h 348"/>
              <a:gd name="T2" fmla="*/ 0 w 348"/>
              <a:gd name="T3" fmla="*/ 174 h 348"/>
              <a:gd name="T4" fmla="*/ 174 w 348"/>
              <a:gd name="T5" fmla="*/ 348 h 348"/>
              <a:gd name="T6" fmla="*/ 348 w 348"/>
              <a:gd name="T7" fmla="*/ 174 h 348"/>
              <a:gd name="T8" fmla="*/ 174 w 348"/>
              <a:gd name="T9" fmla="*/ 0 h 348"/>
              <a:gd name="T10" fmla="*/ 174 w 348"/>
              <a:gd name="T11" fmla="*/ 306 h 348"/>
              <a:gd name="T12" fmla="*/ 42 w 348"/>
              <a:gd name="T13" fmla="*/ 174 h 348"/>
              <a:gd name="T14" fmla="*/ 174 w 348"/>
              <a:gd name="T15" fmla="*/ 42 h 348"/>
              <a:gd name="T16" fmla="*/ 307 w 348"/>
              <a:gd name="T17" fmla="*/ 174 h 348"/>
              <a:gd name="T18" fmla="*/ 174 w 348"/>
              <a:gd name="T19" fmla="*/ 30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8" h="348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0"/>
                  <a:pt x="78" y="348"/>
                  <a:pt x="174" y="348"/>
                </a:cubicBezTo>
                <a:cubicBezTo>
                  <a:pt x="271" y="348"/>
                  <a:pt x="348" y="270"/>
                  <a:pt x="348" y="174"/>
                </a:cubicBezTo>
                <a:cubicBezTo>
                  <a:pt x="348" y="78"/>
                  <a:pt x="271" y="0"/>
                  <a:pt x="174" y="0"/>
                </a:cubicBezTo>
                <a:close/>
                <a:moveTo>
                  <a:pt x="174" y="306"/>
                </a:moveTo>
                <a:cubicBezTo>
                  <a:pt x="101" y="306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7" y="101"/>
                  <a:pt x="307" y="174"/>
                </a:cubicBezTo>
                <a:cubicBezTo>
                  <a:pt x="307" y="247"/>
                  <a:pt x="247" y="306"/>
                  <a:pt x="174" y="306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7"/>
          <p:cNvSpPr>
            <a:spLocks/>
          </p:cNvSpPr>
          <p:nvPr/>
        </p:nvSpPr>
        <p:spPr bwMode="auto">
          <a:xfrm>
            <a:off x="2881909" y="2427430"/>
            <a:ext cx="914209" cy="955319"/>
          </a:xfrm>
          <a:custGeom>
            <a:avLst/>
            <a:gdLst>
              <a:gd name="T0" fmla="*/ 0 w 175"/>
              <a:gd name="T1" fmla="*/ 0 h 182"/>
              <a:gd name="T2" fmla="*/ 0 w 175"/>
              <a:gd name="T3" fmla="*/ 0 h 182"/>
              <a:gd name="T4" fmla="*/ 0 w 175"/>
              <a:gd name="T5" fmla="*/ 42 h 182"/>
              <a:gd name="T6" fmla="*/ 0 w 175"/>
              <a:gd name="T7" fmla="*/ 42 h 182"/>
              <a:gd name="T8" fmla="*/ 133 w 175"/>
              <a:gd name="T9" fmla="*/ 174 h 182"/>
              <a:gd name="T10" fmla="*/ 132 w 175"/>
              <a:gd name="T11" fmla="*/ 182 h 182"/>
              <a:gd name="T12" fmla="*/ 174 w 175"/>
              <a:gd name="T13" fmla="*/ 182 h 182"/>
              <a:gd name="T14" fmla="*/ 175 w 175"/>
              <a:gd name="T15" fmla="*/ 174 h 182"/>
              <a:gd name="T16" fmla="*/ 0 w 175"/>
              <a:gd name="T1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5" h="18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73" y="42"/>
                  <a:pt x="133" y="101"/>
                  <a:pt x="133" y="174"/>
                </a:cubicBezTo>
                <a:cubicBezTo>
                  <a:pt x="133" y="177"/>
                  <a:pt x="133" y="180"/>
                  <a:pt x="132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0"/>
                  <a:pt x="175" y="177"/>
                  <a:pt x="175" y="174"/>
                </a:cubicBezTo>
                <a:cubicBezTo>
                  <a:pt x="175" y="78"/>
                  <a:pt x="97" y="0"/>
                  <a:pt x="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8"/>
          <p:cNvSpPr>
            <a:spLocks/>
          </p:cNvSpPr>
          <p:nvPr/>
        </p:nvSpPr>
        <p:spPr bwMode="auto">
          <a:xfrm>
            <a:off x="4042777" y="2411769"/>
            <a:ext cx="1812756" cy="1834291"/>
          </a:xfrm>
          <a:custGeom>
            <a:avLst/>
            <a:gdLst>
              <a:gd name="T0" fmla="*/ 305 w 347"/>
              <a:gd name="T1" fmla="*/ 174 h 349"/>
              <a:gd name="T2" fmla="*/ 173 w 347"/>
              <a:gd name="T3" fmla="*/ 307 h 349"/>
              <a:gd name="T4" fmla="*/ 42 w 347"/>
              <a:gd name="T5" fmla="*/ 193 h 349"/>
              <a:gd name="T6" fmla="*/ 0 w 347"/>
              <a:gd name="T7" fmla="*/ 193 h 349"/>
              <a:gd name="T8" fmla="*/ 173 w 347"/>
              <a:gd name="T9" fmla="*/ 349 h 349"/>
              <a:gd name="T10" fmla="*/ 347 w 347"/>
              <a:gd name="T11" fmla="*/ 174 h 349"/>
              <a:gd name="T12" fmla="*/ 173 w 347"/>
              <a:gd name="T13" fmla="*/ 0 h 349"/>
              <a:gd name="T14" fmla="*/ 173 w 347"/>
              <a:gd name="T15" fmla="*/ 42 h 349"/>
              <a:gd name="T16" fmla="*/ 305 w 347"/>
              <a:gd name="T17" fmla="*/ 174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7" h="349">
                <a:moveTo>
                  <a:pt x="305" y="174"/>
                </a:moveTo>
                <a:cubicBezTo>
                  <a:pt x="305" y="247"/>
                  <a:pt x="246" y="307"/>
                  <a:pt x="173" y="307"/>
                </a:cubicBezTo>
                <a:cubicBezTo>
                  <a:pt x="106" y="307"/>
                  <a:pt x="51" y="257"/>
                  <a:pt x="42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9" y="281"/>
                  <a:pt x="83" y="349"/>
                  <a:pt x="173" y="349"/>
                </a:cubicBezTo>
                <a:cubicBezTo>
                  <a:pt x="269" y="349"/>
                  <a:pt x="347" y="271"/>
                  <a:pt x="347" y="174"/>
                </a:cubicBezTo>
                <a:cubicBezTo>
                  <a:pt x="347" y="78"/>
                  <a:pt x="269" y="0"/>
                  <a:pt x="173" y="0"/>
                </a:cubicBezTo>
                <a:cubicBezTo>
                  <a:pt x="173" y="42"/>
                  <a:pt x="173" y="42"/>
                  <a:pt x="173" y="42"/>
                </a:cubicBezTo>
                <a:cubicBezTo>
                  <a:pt x="246" y="42"/>
                  <a:pt x="305" y="101"/>
                  <a:pt x="305" y="17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9"/>
          <p:cNvSpPr>
            <a:spLocks/>
          </p:cNvSpPr>
          <p:nvPr/>
        </p:nvSpPr>
        <p:spPr bwMode="auto">
          <a:xfrm>
            <a:off x="7012488" y="2411769"/>
            <a:ext cx="908336" cy="1834291"/>
          </a:xfrm>
          <a:custGeom>
            <a:avLst/>
            <a:gdLst>
              <a:gd name="T0" fmla="*/ 132 w 174"/>
              <a:gd name="T1" fmla="*/ 174 h 349"/>
              <a:gd name="T2" fmla="*/ 0 w 174"/>
              <a:gd name="T3" fmla="*/ 307 h 349"/>
              <a:gd name="T4" fmla="*/ 0 w 174"/>
              <a:gd name="T5" fmla="*/ 349 h 349"/>
              <a:gd name="T6" fmla="*/ 174 w 174"/>
              <a:gd name="T7" fmla="*/ 174 h 349"/>
              <a:gd name="T8" fmla="*/ 0 w 174"/>
              <a:gd name="T9" fmla="*/ 0 h 349"/>
              <a:gd name="T10" fmla="*/ 0 w 174"/>
              <a:gd name="T11" fmla="*/ 42 h 349"/>
              <a:gd name="T12" fmla="*/ 132 w 174"/>
              <a:gd name="T13" fmla="*/ 174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4" h="349">
                <a:moveTo>
                  <a:pt x="132" y="174"/>
                </a:moveTo>
                <a:cubicBezTo>
                  <a:pt x="132" y="247"/>
                  <a:pt x="73" y="307"/>
                  <a:pt x="0" y="307"/>
                </a:cubicBezTo>
                <a:cubicBezTo>
                  <a:pt x="0" y="349"/>
                  <a:pt x="0" y="349"/>
                  <a:pt x="0" y="349"/>
                </a:cubicBezTo>
                <a:cubicBezTo>
                  <a:pt x="96" y="349"/>
                  <a:pt x="174" y="271"/>
                  <a:pt x="174" y="174"/>
                </a:cubicBezTo>
                <a:cubicBezTo>
                  <a:pt x="174" y="78"/>
                  <a:pt x="96" y="0"/>
                  <a:pt x="0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73" y="42"/>
                  <a:pt x="132" y="101"/>
                  <a:pt x="132" y="17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30"/>
          <p:cNvSpPr>
            <a:spLocks/>
          </p:cNvSpPr>
          <p:nvPr/>
        </p:nvSpPr>
        <p:spPr bwMode="auto">
          <a:xfrm>
            <a:off x="9028837" y="2427430"/>
            <a:ext cx="910294" cy="1023836"/>
          </a:xfrm>
          <a:custGeom>
            <a:avLst/>
            <a:gdLst>
              <a:gd name="T0" fmla="*/ 133 w 174"/>
              <a:gd name="T1" fmla="*/ 174 h 195"/>
              <a:gd name="T2" fmla="*/ 131 w 174"/>
              <a:gd name="T3" fmla="*/ 195 h 195"/>
              <a:gd name="T4" fmla="*/ 173 w 174"/>
              <a:gd name="T5" fmla="*/ 195 h 195"/>
              <a:gd name="T6" fmla="*/ 174 w 174"/>
              <a:gd name="T7" fmla="*/ 174 h 195"/>
              <a:gd name="T8" fmla="*/ 0 w 174"/>
              <a:gd name="T9" fmla="*/ 0 h 195"/>
              <a:gd name="T10" fmla="*/ 0 w 174"/>
              <a:gd name="T11" fmla="*/ 42 h 195"/>
              <a:gd name="T12" fmla="*/ 133 w 174"/>
              <a:gd name="T13" fmla="*/ 174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4" h="195">
                <a:moveTo>
                  <a:pt x="133" y="174"/>
                </a:moveTo>
                <a:cubicBezTo>
                  <a:pt x="133" y="181"/>
                  <a:pt x="132" y="188"/>
                  <a:pt x="131" y="195"/>
                </a:cubicBezTo>
                <a:cubicBezTo>
                  <a:pt x="173" y="195"/>
                  <a:pt x="173" y="195"/>
                  <a:pt x="173" y="195"/>
                </a:cubicBezTo>
                <a:cubicBezTo>
                  <a:pt x="174" y="188"/>
                  <a:pt x="174" y="181"/>
                  <a:pt x="174" y="174"/>
                </a:cubicBezTo>
                <a:cubicBezTo>
                  <a:pt x="174" y="78"/>
                  <a:pt x="97" y="0"/>
                  <a:pt x="0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73" y="42"/>
                  <a:pt x="133" y="101"/>
                  <a:pt x="133" y="17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343563" y="1838187"/>
            <a:ext cx="1045370" cy="483533"/>
            <a:chOff x="1643063" y="1601788"/>
            <a:chExt cx="847726" cy="392113"/>
          </a:xfrm>
          <a:solidFill>
            <a:schemeClr val="bg1"/>
          </a:solidFill>
        </p:grpSpPr>
        <p:sp>
          <p:nvSpPr>
            <p:cNvPr id="11" name="Freeform 31"/>
            <p:cNvSpPr>
              <a:spLocks/>
            </p:cNvSpPr>
            <p:nvPr/>
          </p:nvSpPr>
          <p:spPr bwMode="auto">
            <a:xfrm>
              <a:off x="1643063" y="1601788"/>
              <a:ext cx="185738" cy="388938"/>
            </a:xfrm>
            <a:custGeom>
              <a:avLst/>
              <a:gdLst>
                <a:gd name="T0" fmla="*/ 43 w 44"/>
                <a:gd name="T1" fmla="*/ 23 h 91"/>
                <a:gd name="T2" fmla="*/ 41 w 44"/>
                <a:gd name="T3" fmla="*/ 37 h 91"/>
                <a:gd name="T4" fmla="*/ 36 w 44"/>
                <a:gd name="T5" fmla="*/ 50 h 91"/>
                <a:gd name="T6" fmla="*/ 30 w 44"/>
                <a:gd name="T7" fmla="*/ 63 h 91"/>
                <a:gd name="T8" fmla="*/ 23 w 44"/>
                <a:gd name="T9" fmla="*/ 73 h 91"/>
                <a:gd name="T10" fmla="*/ 17 w 44"/>
                <a:gd name="T11" fmla="*/ 78 h 91"/>
                <a:gd name="T12" fmla="*/ 17 w 44"/>
                <a:gd name="T13" fmla="*/ 79 h 91"/>
                <a:gd name="T14" fmla="*/ 25 w 44"/>
                <a:gd name="T15" fmla="*/ 77 h 91"/>
                <a:gd name="T16" fmla="*/ 44 w 44"/>
                <a:gd name="T17" fmla="*/ 77 h 91"/>
                <a:gd name="T18" fmla="*/ 44 w 44"/>
                <a:gd name="T19" fmla="*/ 91 h 91"/>
                <a:gd name="T20" fmla="*/ 0 w 44"/>
                <a:gd name="T21" fmla="*/ 91 h 91"/>
                <a:gd name="T22" fmla="*/ 0 w 44"/>
                <a:gd name="T23" fmla="*/ 82 h 91"/>
                <a:gd name="T24" fmla="*/ 6 w 44"/>
                <a:gd name="T25" fmla="*/ 74 h 91"/>
                <a:gd name="T26" fmla="*/ 12 w 44"/>
                <a:gd name="T27" fmla="*/ 65 h 91"/>
                <a:gd name="T28" fmla="*/ 18 w 44"/>
                <a:gd name="T29" fmla="*/ 55 h 91"/>
                <a:gd name="T30" fmla="*/ 23 w 44"/>
                <a:gd name="T31" fmla="*/ 45 h 91"/>
                <a:gd name="T32" fmla="*/ 27 w 44"/>
                <a:gd name="T33" fmla="*/ 35 h 91"/>
                <a:gd name="T34" fmla="*/ 28 w 44"/>
                <a:gd name="T35" fmla="*/ 26 h 91"/>
                <a:gd name="T36" fmla="*/ 25 w 44"/>
                <a:gd name="T37" fmla="*/ 17 h 91"/>
                <a:gd name="T38" fmla="*/ 17 w 44"/>
                <a:gd name="T39" fmla="*/ 14 h 91"/>
                <a:gd name="T40" fmla="*/ 11 w 44"/>
                <a:gd name="T41" fmla="*/ 16 h 91"/>
                <a:gd name="T42" fmla="*/ 5 w 44"/>
                <a:gd name="T43" fmla="*/ 19 h 91"/>
                <a:gd name="T44" fmla="*/ 0 w 44"/>
                <a:gd name="T45" fmla="*/ 8 h 91"/>
                <a:gd name="T46" fmla="*/ 9 w 44"/>
                <a:gd name="T47" fmla="*/ 2 h 91"/>
                <a:gd name="T48" fmla="*/ 22 w 44"/>
                <a:gd name="T49" fmla="*/ 0 h 91"/>
                <a:gd name="T50" fmla="*/ 30 w 44"/>
                <a:gd name="T51" fmla="*/ 2 h 91"/>
                <a:gd name="T52" fmla="*/ 37 w 44"/>
                <a:gd name="T53" fmla="*/ 6 h 91"/>
                <a:gd name="T54" fmla="*/ 41 w 44"/>
                <a:gd name="T55" fmla="*/ 13 h 91"/>
                <a:gd name="T56" fmla="*/ 43 w 44"/>
                <a:gd name="T57" fmla="*/ 2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91">
                  <a:moveTo>
                    <a:pt x="43" y="23"/>
                  </a:moveTo>
                  <a:cubicBezTo>
                    <a:pt x="43" y="28"/>
                    <a:pt x="42" y="32"/>
                    <a:pt x="41" y="37"/>
                  </a:cubicBezTo>
                  <a:cubicBezTo>
                    <a:pt x="40" y="41"/>
                    <a:pt x="38" y="46"/>
                    <a:pt x="36" y="50"/>
                  </a:cubicBezTo>
                  <a:cubicBezTo>
                    <a:pt x="34" y="55"/>
                    <a:pt x="32" y="59"/>
                    <a:pt x="30" y="63"/>
                  </a:cubicBezTo>
                  <a:cubicBezTo>
                    <a:pt x="27" y="67"/>
                    <a:pt x="25" y="70"/>
                    <a:pt x="23" y="73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0"/>
                    <a:pt x="4" y="77"/>
                    <a:pt x="6" y="74"/>
                  </a:cubicBezTo>
                  <a:cubicBezTo>
                    <a:pt x="8" y="71"/>
                    <a:pt x="10" y="68"/>
                    <a:pt x="12" y="65"/>
                  </a:cubicBezTo>
                  <a:cubicBezTo>
                    <a:pt x="14" y="62"/>
                    <a:pt x="16" y="59"/>
                    <a:pt x="18" y="55"/>
                  </a:cubicBezTo>
                  <a:cubicBezTo>
                    <a:pt x="20" y="52"/>
                    <a:pt x="21" y="49"/>
                    <a:pt x="23" y="45"/>
                  </a:cubicBezTo>
                  <a:cubicBezTo>
                    <a:pt x="24" y="42"/>
                    <a:pt x="26" y="39"/>
                    <a:pt x="27" y="35"/>
                  </a:cubicBezTo>
                  <a:cubicBezTo>
                    <a:pt x="27" y="32"/>
                    <a:pt x="28" y="29"/>
                    <a:pt x="28" y="26"/>
                  </a:cubicBezTo>
                  <a:cubicBezTo>
                    <a:pt x="28" y="22"/>
                    <a:pt x="27" y="20"/>
                    <a:pt x="25" y="17"/>
                  </a:cubicBezTo>
                  <a:cubicBezTo>
                    <a:pt x="24" y="15"/>
                    <a:pt x="21" y="14"/>
                    <a:pt x="17" y="14"/>
                  </a:cubicBezTo>
                  <a:cubicBezTo>
                    <a:pt x="15" y="14"/>
                    <a:pt x="13" y="15"/>
                    <a:pt x="11" y="16"/>
                  </a:cubicBezTo>
                  <a:cubicBezTo>
                    <a:pt x="9" y="17"/>
                    <a:pt x="7" y="18"/>
                    <a:pt x="5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6"/>
                    <a:pt x="5" y="4"/>
                    <a:pt x="9" y="2"/>
                  </a:cubicBezTo>
                  <a:cubicBezTo>
                    <a:pt x="13" y="1"/>
                    <a:pt x="17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33" y="3"/>
                    <a:pt x="35" y="4"/>
                    <a:pt x="37" y="6"/>
                  </a:cubicBezTo>
                  <a:cubicBezTo>
                    <a:pt x="39" y="8"/>
                    <a:pt x="40" y="11"/>
                    <a:pt x="41" y="13"/>
                  </a:cubicBezTo>
                  <a:cubicBezTo>
                    <a:pt x="42" y="16"/>
                    <a:pt x="43" y="20"/>
                    <a:pt x="43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Freeform 32"/>
            <p:cNvSpPr>
              <a:spLocks/>
            </p:cNvSpPr>
            <p:nvPr/>
          </p:nvSpPr>
          <p:spPr bwMode="auto">
            <a:xfrm>
              <a:off x="1897063" y="1611313"/>
              <a:ext cx="185738" cy="382588"/>
            </a:xfrm>
            <a:custGeom>
              <a:avLst/>
              <a:gdLst>
                <a:gd name="T0" fmla="*/ 16 w 44"/>
                <a:gd name="T1" fmla="*/ 77 h 90"/>
                <a:gd name="T2" fmla="*/ 26 w 44"/>
                <a:gd name="T3" fmla="*/ 72 h 90"/>
                <a:gd name="T4" fmla="*/ 29 w 44"/>
                <a:gd name="T5" fmla="*/ 61 h 90"/>
                <a:gd name="T6" fmla="*/ 25 w 44"/>
                <a:gd name="T7" fmla="*/ 49 h 90"/>
                <a:gd name="T8" fmla="*/ 13 w 44"/>
                <a:gd name="T9" fmla="*/ 46 h 90"/>
                <a:gd name="T10" fmla="*/ 5 w 44"/>
                <a:gd name="T11" fmla="*/ 46 h 90"/>
                <a:gd name="T12" fmla="*/ 5 w 44"/>
                <a:gd name="T13" fmla="*/ 0 h 90"/>
                <a:gd name="T14" fmla="*/ 42 w 44"/>
                <a:gd name="T15" fmla="*/ 0 h 90"/>
                <a:gd name="T16" fmla="*/ 42 w 44"/>
                <a:gd name="T17" fmla="*/ 15 h 90"/>
                <a:gd name="T18" fmla="*/ 18 w 44"/>
                <a:gd name="T19" fmla="*/ 15 h 90"/>
                <a:gd name="T20" fmla="*/ 18 w 44"/>
                <a:gd name="T21" fmla="*/ 33 h 90"/>
                <a:gd name="T22" fmla="*/ 22 w 44"/>
                <a:gd name="T23" fmla="*/ 32 h 90"/>
                <a:gd name="T24" fmla="*/ 38 w 44"/>
                <a:gd name="T25" fmla="*/ 40 h 90"/>
                <a:gd name="T26" fmla="*/ 44 w 44"/>
                <a:gd name="T27" fmla="*/ 60 h 90"/>
                <a:gd name="T28" fmla="*/ 42 w 44"/>
                <a:gd name="T29" fmla="*/ 73 h 90"/>
                <a:gd name="T30" fmla="*/ 36 w 44"/>
                <a:gd name="T31" fmla="*/ 83 h 90"/>
                <a:gd name="T32" fmla="*/ 28 w 44"/>
                <a:gd name="T33" fmla="*/ 88 h 90"/>
                <a:gd name="T34" fmla="*/ 16 w 44"/>
                <a:gd name="T35" fmla="*/ 90 h 90"/>
                <a:gd name="T36" fmla="*/ 7 w 44"/>
                <a:gd name="T37" fmla="*/ 89 h 90"/>
                <a:gd name="T38" fmla="*/ 0 w 44"/>
                <a:gd name="T39" fmla="*/ 87 h 90"/>
                <a:gd name="T40" fmla="*/ 4 w 44"/>
                <a:gd name="T41" fmla="*/ 74 h 90"/>
                <a:gd name="T42" fmla="*/ 16 w 44"/>
                <a:gd name="T43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0">
                  <a:moveTo>
                    <a:pt x="16" y="77"/>
                  </a:moveTo>
                  <a:cubicBezTo>
                    <a:pt x="20" y="77"/>
                    <a:pt x="24" y="75"/>
                    <a:pt x="26" y="72"/>
                  </a:cubicBezTo>
                  <a:cubicBezTo>
                    <a:pt x="28" y="69"/>
                    <a:pt x="29" y="65"/>
                    <a:pt x="29" y="61"/>
                  </a:cubicBezTo>
                  <a:cubicBezTo>
                    <a:pt x="29" y="55"/>
                    <a:pt x="28" y="52"/>
                    <a:pt x="25" y="49"/>
                  </a:cubicBezTo>
                  <a:cubicBezTo>
                    <a:pt x="22" y="47"/>
                    <a:pt x="18" y="46"/>
                    <a:pt x="13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9" y="33"/>
                    <a:pt x="34" y="35"/>
                    <a:pt x="38" y="40"/>
                  </a:cubicBezTo>
                  <a:cubicBezTo>
                    <a:pt x="42" y="45"/>
                    <a:pt x="44" y="51"/>
                    <a:pt x="44" y="60"/>
                  </a:cubicBezTo>
                  <a:cubicBezTo>
                    <a:pt x="44" y="65"/>
                    <a:pt x="44" y="69"/>
                    <a:pt x="42" y="73"/>
                  </a:cubicBezTo>
                  <a:cubicBezTo>
                    <a:pt x="41" y="77"/>
                    <a:pt x="39" y="80"/>
                    <a:pt x="36" y="83"/>
                  </a:cubicBezTo>
                  <a:cubicBezTo>
                    <a:pt x="34" y="85"/>
                    <a:pt x="31" y="87"/>
                    <a:pt x="28" y="88"/>
                  </a:cubicBezTo>
                  <a:cubicBezTo>
                    <a:pt x="24" y="90"/>
                    <a:pt x="20" y="90"/>
                    <a:pt x="16" y="90"/>
                  </a:cubicBezTo>
                  <a:cubicBezTo>
                    <a:pt x="13" y="90"/>
                    <a:pt x="10" y="90"/>
                    <a:pt x="7" y="89"/>
                  </a:cubicBezTo>
                  <a:cubicBezTo>
                    <a:pt x="4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7"/>
                    <a:pt x="16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 33"/>
            <p:cNvSpPr>
              <a:spLocks noEditPoints="1"/>
            </p:cNvSpPr>
            <p:nvPr/>
          </p:nvSpPr>
          <p:spPr bwMode="auto">
            <a:xfrm>
              <a:off x="2143126" y="1601788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1 w 82"/>
                <a:gd name="T3" fmla="*/ 12 h 92"/>
                <a:gd name="T4" fmla="*/ 5 w 82"/>
                <a:gd name="T5" fmla="*/ 6 h 92"/>
                <a:gd name="T6" fmla="*/ 11 w 82"/>
                <a:gd name="T7" fmla="*/ 2 h 92"/>
                <a:gd name="T8" fmla="*/ 19 w 82"/>
                <a:gd name="T9" fmla="*/ 1 h 92"/>
                <a:gd name="T10" fmla="*/ 27 w 82"/>
                <a:gd name="T11" fmla="*/ 2 h 92"/>
                <a:gd name="T12" fmla="*/ 33 w 82"/>
                <a:gd name="T13" fmla="*/ 5 h 92"/>
                <a:gd name="T14" fmla="*/ 37 w 82"/>
                <a:gd name="T15" fmla="*/ 12 h 92"/>
                <a:gd name="T16" fmla="*/ 38 w 82"/>
                <a:gd name="T17" fmla="*/ 22 h 92"/>
                <a:gd name="T18" fmla="*/ 37 w 82"/>
                <a:gd name="T19" fmla="*/ 32 h 92"/>
                <a:gd name="T20" fmla="*/ 33 w 82"/>
                <a:gd name="T21" fmla="*/ 39 h 92"/>
                <a:gd name="T22" fmla="*/ 27 w 82"/>
                <a:gd name="T23" fmla="*/ 42 h 92"/>
                <a:gd name="T24" fmla="*/ 19 w 82"/>
                <a:gd name="T25" fmla="*/ 44 h 92"/>
                <a:gd name="T26" fmla="*/ 11 w 82"/>
                <a:gd name="T27" fmla="*/ 42 h 92"/>
                <a:gd name="T28" fmla="*/ 5 w 82"/>
                <a:gd name="T29" fmla="*/ 39 h 92"/>
                <a:gd name="T30" fmla="*/ 1 w 82"/>
                <a:gd name="T31" fmla="*/ 32 h 92"/>
                <a:gd name="T32" fmla="*/ 0 w 82"/>
                <a:gd name="T33" fmla="*/ 22 h 92"/>
                <a:gd name="T34" fmla="*/ 67 w 82"/>
                <a:gd name="T35" fmla="*/ 0 h 92"/>
                <a:gd name="T36" fmla="*/ 76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7 w 82"/>
                <a:gd name="T43" fmla="*/ 0 h 92"/>
                <a:gd name="T44" fmla="*/ 13 w 82"/>
                <a:gd name="T45" fmla="*/ 22 h 92"/>
                <a:gd name="T46" fmla="*/ 15 w 82"/>
                <a:gd name="T47" fmla="*/ 31 h 92"/>
                <a:gd name="T48" fmla="*/ 19 w 82"/>
                <a:gd name="T49" fmla="*/ 33 h 92"/>
                <a:gd name="T50" fmla="*/ 21 w 82"/>
                <a:gd name="T51" fmla="*/ 33 h 92"/>
                <a:gd name="T52" fmla="*/ 23 w 82"/>
                <a:gd name="T53" fmla="*/ 31 h 92"/>
                <a:gd name="T54" fmla="*/ 24 w 82"/>
                <a:gd name="T55" fmla="*/ 28 h 92"/>
                <a:gd name="T56" fmla="*/ 25 w 82"/>
                <a:gd name="T57" fmla="*/ 22 h 92"/>
                <a:gd name="T58" fmla="*/ 23 w 82"/>
                <a:gd name="T59" fmla="*/ 13 h 92"/>
                <a:gd name="T60" fmla="*/ 19 w 82"/>
                <a:gd name="T61" fmla="*/ 11 h 92"/>
                <a:gd name="T62" fmla="*/ 15 w 82"/>
                <a:gd name="T63" fmla="*/ 13 h 92"/>
                <a:gd name="T64" fmla="*/ 13 w 82"/>
                <a:gd name="T65" fmla="*/ 22 h 92"/>
                <a:gd name="T66" fmla="*/ 44 w 82"/>
                <a:gd name="T67" fmla="*/ 69 h 92"/>
                <a:gd name="T68" fmla="*/ 45 w 82"/>
                <a:gd name="T69" fmla="*/ 59 h 92"/>
                <a:gd name="T70" fmla="*/ 49 w 82"/>
                <a:gd name="T71" fmla="*/ 52 h 92"/>
                <a:gd name="T72" fmla="*/ 55 w 82"/>
                <a:gd name="T73" fmla="*/ 49 h 92"/>
                <a:gd name="T74" fmla="*/ 63 w 82"/>
                <a:gd name="T75" fmla="*/ 47 h 92"/>
                <a:gd name="T76" fmla="*/ 70 w 82"/>
                <a:gd name="T77" fmla="*/ 49 h 92"/>
                <a:gd name="T78" fmla="*/ 76 w 82"/>
                <a:gd name="T79" fmla="*/ 52 h 92"/>
                <a:gd name="T80" fmla="*/ 80 w 82"/>
                <a:gd name="T81" fmla="*/ 59 h 92"/>
                <a:gd name="T82" fmla="*/ 82 w 82"/>
                <a:gd name="T83" fmla="*/ 69 h 92"/>
                <a:gd name="T84" fmla="*/ 80 w 82"/>
                <a:gd name="T85" fmla="*/ 79 h 92"/>
                <a:gd name="T86" fmla="*/ 76 w 82"/>
                <a:gd name="T87" fmla="*/ 86 h 92"/>
                <a:gd name="T88" fmla="*/ 70 w 82"/>
                <a:gd name="T89" fmla="*/ 89 h 92"/>
                <a:gd name="T90" fmla="*/ 63 w 82"/>
                <a:gd name="T91" fmla="*/ 90 h 92"/>
                <a:gd name="T92" fmla="*/ 55 w 82"/>
                <a:gd name="T93" fmla="*/ 89 h 92"/>
                <a:gd name="T94" fmla="*/ 49 w 82"/>
                <a:gd name="T95" fmla="*/ 86 h 92"/>
                <a:gd name="T96" fmla="*/ 45 w 82"/>
                <a:gd name="T97" fmla="*/ 79 h 92"/>
                <a:gd name="T98" fmla="*/ 44 w 82"/>
                <a:gd name="T99" fmla="*/ 69 h 92"/>
                <a:gd name="T100" fmla="*/ 57 w 82"/>
                <a:gd name="T101" fmla="*/ 69 h 92"/>
                <a:gd name="T102" fmla="*/ 59 w 82"/>
                <a:gd name="T103" fmla="*/ 77 h 92"/>
                <a:gd name="T104" fmla="*/ 63 w 82"/>
                <a:gd name="T105" fmla="*/ 80 h 92"/>
                <a:gd name="T106" fmla="*/ 65 w 82"/>
                <a:gd name="T107" fmla="*/ 79 h 92"/>
                <a:gd name="T108" fmla="*/ 67 w 82"/>
                <a:gd name="T109" fmla="*/ 78 h 92"/>
                <a:gd name="T110" fmla="*/ 68 w 82"/>
                <a:gd name="T111" fmla="*/ 74 h 92"/>
                <a:gd name="T112" fmla="*/ 69 w 82"/>
                <a:gd name="T113" fmla="*/ 69 h 92"/>
                <a:gd name="T114" fmla="*/ 67 w 82"/>
                <a:gd name="T115" fmla="*/ 60 h 92"/>
                <a:gd name="T116" fmla="*/ 63 w 82"/>
                <a:gd name="T117" fmla="*/ 58 h 92"/>
                <a:gd name="T118" fmla="*/ 59 w 82"/>
                <a:gd name="T119" fmla="*/ 60 h 92"/>
                <a:gd name="T120" fmla="*/ 57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0" y="15"/>
                    <a:pt x="1" y="12"/>
                  </a:cubicBezTo>
                  <a:cubicBezTo>
                    <a:pt x="2" y="10"/>
                    <a:pt x="4" y="7"/>
                    <a:pt x="5" y="6"/>
                  </a:cubicBezTo>
                  <a:cubicBezTo>
                    <a:pt x="7" y="4"/>
                    <a:pt x="9" y="3"/>
                    <a:pt x="11" y="2"/>
                  </a:cubicBezTo>
                  <a:cubicBezTo>
                    <a:pt x="14" y="1"/>
                    <a:pt x="16" y="1"/>
                    <a:pt x="19" y="1"/>
                  </a:cubicBezTo>
                  <a:cubicBezTo>
                    <a:pt x="22" y="1"/>
                    <a:pt x="24" y="1"/>
                    <a:pt x="27" y="2"/>
                  </a:cubicBezTo>
                  <a:cubicBezTo>
                    <a:pt x="29" y="2"/>
                    <a:pt x="31" y="4"/>
                    <a:pt x="33" y="5"/>
                  </a:cubicBezTo>
                  <a:cubicBezTo>
                    <a:pt x="34" y="7"/>
                    <a:pt x="36" y="9"/>
                    <a:pt x="37" y="12"/>
                  </a:cubicBezTo>
                  <a:cubicBezTo>
                    <a:pt x="37" y="15"/>
                    <a:pt x="38" y="18"/>
                    <a:pt x="38" y="22"/>
                  </a:cubicBezTo>
                  <a:cubicBezTo>
                    <a:pt x="38" y="26"/>
                    <a:pt x="37" y="30"/>
                    <a:pt x="37" y="32"/>
                  </a:cubicBezTo>
                  <a:cubicBezTo>
                    <a:pt x="36" y="35"/>
                    <a:pt x="34" y="37"/>
                    <a:pt x="33" y="39"/>
                  </a:cubicBezTo>
                  <a:cubicBezTo>
                    <a:pt x="31" y="41"/>
                    <a:pt x="29" y="42"/>
                    <a:pt x="27" y="42"/>
                  </a:cubicBezTo>
                  <a:cubicBezTo>
                    <a:pt x="24" y="43"/>
                    <a:pt x="22" y="44"/>
                    <a:pt x="19" y="44"/>
                  </a:cubicBezTo>
                  <a:cubicBezTo>
                    <a:pt x="16" y="44"/>
                    <a:pt x="14" y="43"/>
                    <a:pt x="11" y="42"/>
                  </a:cubicBezTo>
                  <a:cubicBezTo>
                    <a:pt x="9" y="42"/>
                    <a:pt x="7" y="41"/>
                    <a:pt x="5" y="39"/>
                  </a:cubicBezTo>
                  <a:cubicBezTo>
                    <a:pt x="4" y="37"/>
                    <a:pt x="2" y="35"/>
                    <a:pt x="1" y="32"/>
                  </a:cubicBezTo>
                  <a:cubicBezTo>
                    <a:pt x="0" y="30"/>
                    <a:pt x="0" y="26"/>
                    <a:pt x="0" y="22"/>
                  </a:cubicBezTo>
                  <a:close/>
                  <a:moveTo>
                    <a:pt x="67" y="0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7" y="0"/>
                  </a:lnTo>
                  <a:close/>
                  <a:moveTo>
                    <a:pt x="13" y="22"/>
                  </a:moveTo>
                  <a:cubicBezTo>
                    <a:pt x="13" y="26"/>
                    <a:pt x="14" y="29"/>
                    <a:pt x="15" y="31"/>
                  </a:cubicBezTo>
                  <a:cubicBezTo>
                    <a:pt x="16" y="32"/>
                    <a:pt x="17" y="33"/>
                    <a:pt x="19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22" y="32"/>
                    <a:pt x="23" y="32"/>
                    <a:pt x="23" y="31"/>
                  </a:cubicBezTo>
                  <a:cubicBezTo>
                    <a:pt x="24" y="30"/>
                    <a:pt x="24" y="29"/>
                    <a:pt x="24" y="28"/>
                  </a:cubicBezTo>
                  <a:cubicBezTo>
                    <a:pt x="24" y="26"/>
                    <a:pt x="25" y="24"/>
                    <a:pt x="25" y="22"/>
                  </a:cubicBezTo>
                  <a:cubicBezTo>
                    <a:pt x="25" y="18"/>
                    <a:pt x="24" y="15"/>
                    <a:pt x="23" y="13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7" y="11"/>
                    <a:pt x="16" y="12"/>
                    <a:pt x="15" y="13"/>
                  </a:cubicBezTo>
                  <a:cubicBezTo>
                    <a:pt x="14" y="15"/>
                    <a:pt x="13" y="18"/>
                    <a:pt x="13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4" y="62"/>
                    <a:pt x="45" y="59"/>
                  </a:cubicBezTo>
                  <a:cubicBezTo>
                    <a:pt x="46" y="56"/>
                    <a:pt x="48" y="54"/>
                    <a:pt x="49" y="52"/>
                  </a:cubicBezTo>
                  <a:cubicBezTo>
                    <a:pt x="51" y="51"/>
                    <a:pt x="53" y="49"/>
                    <a:pt x="55" y="49"/>
                  </a:cubicBezTo>
                  <a:cubicBezTo>
                    <a:pt x="58" y="48"/>
                    <a:pt x="60" y="47"/>
                    <a:pt x="63" y="47"/>
                  </a:cubicBezTo>
                  <a:cubicBezTo>
                    <a:pt x="66" y="47"/>
                    <a:pt x="68" y="48"/>
                    <a:pt x="70" y="49"/>
                  </a:cubicBezTo>
                  <a:cubicBezTo>
                    <a:pt x="73" y="49"/>
                    <a:pt x="75" y="50"/>
                    <a:pt x="76" y="52"/>
                  </a:cubicBezTo>
                  <a:cubicBezTo>
                    <a:pt x="78" y="54"/>
                    <a:pt x="79" y="56"/>
                    <a:pt x="80" y="59"/>
                  </a:cubicBezTo>
                  <a:cubicBezTo>
                    <a:pt x="81" y="61"/>
                    <a:pt x="82" y="65"/>
                    <a:pt x="82" y="69"/>
                  </a:cubicBezTo>
                  <a:cubicBezTo>
                    <a:pt x="82" y="73"/>
                    <a:pt x="81" y="76"/>
                    <a:pt x="80" y="79"/>
                  </a:cubicBezTo>
                  <a:cubicBezTo>
                    <a:pt x="79" y="82"/>
                    <a:pt x="78" y="84"/>
                    <a:pt x="76" y="86"/>
                  </a:cubicBezTo>
                  <a:cubicBezTo>
                    <a:pt x="75" y="87"/>
                    <a:pt x="73" y="89"/>
                    <a:pt x="70" y="89"/>
                  </a:cubicBezTo>
                  <a:cubicBezTo>
                    <a:pt x="68" y="90"/>
                    <a:pt x="66" y="90"/>
                    <a:pt x="63" y="90"/>
                  </a:cubicBezTo>
                  <a:cubicBezTo>
                    <a:pt x="60" y="90"/>
                    <a:pt x="58" y="90"/>
                    <a:pt x="55" y="89"/>
                  </a:cubicBezTo>
                  <a:cubicBezTo>
                    <a:pt x="53" y="89"/>
                    <a:pt x="51" y="87"/>
                    <a:pt x="49" y="86"/>
                  </a:cubicBezTo>
                  <a:cubicBezTo>
                    <a:pt x="48" y="84"/>
                    <a:pt x="46" y="82"/>
                    <a:pt x="45" y="79"/>
                  </a:cubicBezTo>
                  <a:cubicBezTo>
                    <a:pt x="44" y="76"/>
                    <a:pt x="44" y="73"/>
                    <a:pt x="44" y="69"/>
                  </a:cubicBezTo>
                  <a:close/>
                  <a:moveTo>
                    <a:pt x="57" y="69"/>
                  </a:moveTo>
                  <a:cubicBezTo>
                    <a:pt x="57" y="73"/>
                    <a:pt x="58" y="76"/>
                    <a:pt x="59" y="77"/>
                  </a:cubicBezTo>
                  <a:cubicBezTo>
                    <a:pt x="59" y="79"/>
                    <a:pt x="61" y="80"/>
                    <a:pt x="63" y="80"/>
                  </a:cubicBezTo>
                  <a:cubicBezTo>
                    <a:pt x="64" y="80"/>
                    <a:pt x="65" y="80"/>
                    <a:pt x="65" y="79"/>
                  </a:cubicBezTo>
                  <a:cubicBezTo>
                    <a:pt x="66" y="79"/>
                    <a:pt x="67" y="79"/>
                    <a:pt x="67" y="78"/>
                  </a:cubicBezTo>
                  <a:cubicBezTo>
                    <a:pt x="68" y="77"/>
                    <a:pt x="68" y="76"/>
                    <a:pt x="68" y="74"/>
                  </a:cubicBezTo>
                  <a:cubicBezTo>
                    <a:pt x="68" y="73"/>
                    <a:pt x="69" y="71"/>
                    <a:pt x="69" y="69"/>
                  </a:cubicBezTo>
                  <a:cubicBezTo>
                    <a:pt x="69" y="65"/>
                    <a:pt x="68" y="62"/>
                    <a:pt x="67" y="60"/>
                  </a:cubicBezTo>
                  <a:cubicBezTo>
                    <a:pt x="66" y="59"/>
                    <a:pt x="65" y="58"/>
                    <a:pt x="63" y="58"/>
                  </a:cubicBezTo>
                  <a:cubicBezTo>
                    <a:pt x="61" y="58"/>
                    <a:pt x="59" y="59"/>
                    <a:pt x="59" y="60"/>
                  </a:cubicBezTo>
                  <a:cubicBezTo>
                    <a:pt x="58" y="62"/>
                    <a:pt x="57" y="65"/>
                    <a:pt x="5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647100" y="1838187"/>
            <a:ext cx="1051243" cy="483533"/>
            <a:chOff x="6754813" y="1601788"/>
            <a:chExt cx="852488" cy="392113"/>
          </a:xfrm>
          <a:solidFill>
            <a:schemeClr val="bg1"/>
          </a:solidFill>
        </p:grpSpPr>
        <p:sp>
          <p:nvSpPr>
            <p:cNvPr id="15" name="Freeform 34"/>
            <p:cNvSpPr>
              <a:spLocks/>
            </p:cNvSpPr>
            <p:nvPr/>
          </p:nvSpPr>
          <p:spPr bwMode="auto">
            <a:xfrm>
              <a:off x="6754813" y="1601788"/>
              <a:ext cx="192088" cy="388938"/>
            </a:xfrm>
            <a:custGeom>
              <a:avLst/>
              <a:gdLst>
                <a:gd name="T0" fmla="*/ 44 w 45"/>
                <a:gd name="T1" fmla="*/ 23 h 91"/>
                <a:gd name="T2" fmla="*/ 42 w 45"/>
                <a:gd name="T3" fmla="*/ 37 h 91"/>
                <a:gd name="T4" fmla="*/ 37 w 45"/>
                <a:gd name="T5" fmla="*/ 50 h 91"/>
                <a:gd name="T6" fmla="*/ 30 w 45"/>
                <a:gd name="T7" fmla="*/ 63 h 91"/>
                <a:gd name="T8" fmla="*/ 23 w 45"/>
                <a:gd name="T9" fmla="*/ 73 h 91"/>
                <a:gd name="T10" fmla="*/ 18 w 45"/>
                <a:gd name="T11" fmla="*/ 78 h 91"/>
                <a:gd name="T12" fmla="*/ 18 w 45"/>
                <a:gd name="T13" fmla="*/ 79 h 91"/>
                <a:gd name="T14" fmla="*/ 25 w 45"/>
                <a:gd name="T15" fmla="*/ 77 h 91"/>
                <a:gd name="T16" fmla="*/ 45 w 45"/>
                <a:gd name="T17" fmla="*/ 77 h 91"/>
                <a:gd name="T18" fmla="*/ 45 w 45"/>
                <a:gd name="T19" fmla="*/ 91 h 91"/>
                <a:gd name="T20" fmla="*/ 1 w 45"/>
                <a:gd name="T21" fmla="*/ 91 h 91"/>
                <a:gd name="T22" fmla="*/ 1 w 45"/>
                <a:gd name="T23" fmla="*/ 82 h 91"/>
                <a:gd name="T24" fmla="*/ 6 w 45"/>
                <a:gd name="T25" fmla="*/ 74 h 91"/>
                <a:gd name="T26" fmla="*/ 13 w 45"/>
                <a:gd name="T27" fmla="*/ 65 h 91"/>
                <a:gd name="T28" fmla="*/ 19 w 45"/>
                <a:gd name="T29" fmla="*/ 55 h 91"/>
                <a:gd name="T30" fmla="*/ 24 w 45"/>
                <a:gd name="T31" fmla="*/ 45 h 91"/>
                <a:gd name="T32" fmla="*/ 27 w 45"/>
                <a:gd name="T33" fmla="*/ 35 h 91"/>
                <a:gd name="T34" fmla="*/ 29 w 45"/>
                <a:gd name="T35" fmla="*/ 26 h 91"/>
                <a:gd name="T36" fmla="*/ 26 w 45"/>
                <a:gd name="T37" fmla="*/ 17 h 91"/>
                <a:gd name="T38" fmla="*/ 18 w 45"/>
                <a:gd name="T39" fmla="*/ 14 h 91"/>
                <a:gd name="T40" fmla="*/ 12 w 45"/>
                <a:gd name="T41" fmla="*/ 16 h 91"/>
                <a:gd name="T42" fmla="*/ 6 w 45"/>
                <a:gd name="T43" fmla="*/ 19 h 91"/>
                <a:gd name="T44" fmla="*/ 0 w 45"/>
                <a:gd name="T45" fmla="*/ 8 h 91"/>
                <a:gd name="T46" fmla="*/ 10 w 45"/>
                <a:gd name="T47" fmla="*/ 2 h 91"/>
                <a:gd name="T48" fmla="*/ 22 w 45"/>
                <a:gd name="T49" fmla="*/ 0 h 91"/>
                <a:gd name="T50" fmla="*/ 31 w 45"/>
                <a:gd name="T51" fmla="*/ 2 h 91"/>
                <a:gd name="T52" fmla="*/ 38 w 45"/>
                <a:gd name="T53" fmla="*/ 6 h 91"/>
                <a:gd name="T54" fmla="*/ 42 w 45"/>
                <a:gd name="T55" fmla="*/ 13 h 91"/>
                <a:gd name="T56" fmla="*/ 44 w 45"/>
                <a:gd name="T57" fmla="*/ 2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" h="91">
                  <a:moveTo>
                    <a:pt x="44" y="23"/>
                  </a:moveTo>
                  <a:cubicBezTo>
                    <a:pt x="44" y="28"/>
                    <a:pt x="43" y="32"/>
                    <a:pt x="42" y="37"/>
                  </a:cubicBezTo>
                  <a:cubicBezTo>
                    <a:pt x="40" y="41"/>
                    <a:pt x="39" y="46"/>
                    <a:pt x="37" y="50"/>
                  </a:cubicBezTo>
                  <a:cubicBezTo>
                    <a:pt x="35" y="55"/>
                    <a:pt x="33" y="59"/>
                    <a:pt x="30" y="63"/>
                  </a:cubicBezTo>
                  <a:cubicBezTo>
                    <a:pt x="28" y="67"/>
                    <a:pt x="26" y="70"/>
                    <a:pt x="23" y="73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2" y="80"/>
                    <a:pt x="4" y="77"/>
                    <a:pt x="6" y="74"/>
                  </a:cubicBezTo>
                  <a:cubicBezTo>
                    <a:pt x="9" y="71"/>
                    <a:pt x="11" y="68"/>
                    <a:pt x="13" y="65"/>
                  </a:cubicBezTo>
                  <a:cubicBezTo>
                    <a:pt x="15" y="62"/>
                    <a:pt x="17" y="59"/>
                    <a:pt x="19" y="55"/>
                  </a:cubicBezTo>
                  <a:cubicBezTo>
                    <a:pt x="21" y="52"/>
                    <a:pt x="22" y="49"/>
                    <a:pt x="24" y="45"/>
                  </a:cubicBezTo>
                  <a:cubicBezTo>
                    <a:pt x="25" y="42"/>
                    <a:pt x="26" y="39"/>
                    <a:pt x="27" y="35"/>
                  </a:cubicBezTo>
                  <a:cubicBezTo>
                    <a:pt x="28" y="32"/>
                    <a:pt x="29" y="29"/>
                    <a:pt x="29" y="26"/>
                  </a:cubicBezTo>
                  <a:cubicBezTo>
                    <a:pt x="29" y="22"/>
                    <a:pt x="28" y="20"/>
                    <a:pt x="26" y="17"/>
                  </a:cubicBezTo>
                  <a:cubicBezTo>
                    <a:pt x="24" y="15"/>
                    <a:pt x="22" y="14"/>
                    <a:pt x="18" y="14"/>
                  </a:cubicBezTo>
                  <a:cubicBezTo>
                    <a:pt x="16" y="14"/>
                    <a:pt x="14" y="15"/>
                    <a:pt x="12" y="16"/>
                  </a:cubicBezTo>
                  <a:cubicBezTo>
                    <a:pt x="9" y="17"/>
                    <a:pt x="8" y="18"/>
                    <a:pt x="6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6"/>
                    <a:pt x="6" y="4"/>
                    <a:pt x="10" y="2"/>
                  </a:cubicBezTo>
                  <a:cubicBezTo>
                    <a:pt x="13" y="1"/>
                    <a:pt x="17" y="0"/>
                    <a:pt x="22" y="0"/>
                  </a:cubicBezTo>
                  <a:cubicBezTo>
                    <a:pt x="25" y="0"/>
                    <a:pt x="28" y="1"/>
                    <a:pt x="31" y="2"/>
                  </a:cubicBezTo>
                  <a:cubicBezTo>
                    <a:pt x="33" y="3"/>
                    <a:pt x="36" y="4"/>
                    <a:pt x="38" y="6"/>
                  </a:cubicBezTo>
                  <a:cubicBezTo>
                    <a:pt x="39" y="8"/>
                    <a:pt x="41" y="11"/>
                    <a:pt x="42" y="13"/>
                  </a:cubicBezTo>
                  <a:cubicBezTo>
                    <a:pt x="43" y="16"/>
                    <a:pt x="44" y="20"/>
                    <a:pt x="4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35"/>
            <p:cNvSpPr>
              <a:spLocks/>
            </p:cNvSpPr>
            <p:nvPr/>
          </p:nvSpPr>
          <p:spPr bwMode="auto">
            <a:xfrm>
              <a:off x="7010401" y="1611313"/>
              <a:ext cx="190500" cy="382588"/>
            </a:xfrm>
            <a:custGeom>
              <a:avLst/>
              <a:gdLst>
                <a:gd name="T0" fmla="*/ 16 w 45"/>
                <a:gd name="T1" fmla="*/ 77 h 90"/>
                <a:gd name="T2" fmla="*/ 27 w 45"/>
                <a:gd name="T3" fmla="*/ 72 h 90"/>
                <a:gd name="T4" fmla="*/ 30 w 45"/>
                <a:gd name="T5" fmla="*/ 61 h 90"/>
                <a:gd name="T6" fmla="*/ 26 w 45"/>
                <a:gd name="T7" fmla="*/ 49 h 90"/>
                <a:gd name="T8" fmla="*/ 14 w 45"/>
                <a:gd name="T9" fmla="*/ 46 h 90"/>
                <a:gd name="T10" fmla="*/ 6 w 45"/>
                <a:gd name="T11" fmla="*/ 46 h 90"/>
                <a:gd name="T12" fmla="*/ 6 w 45"/>
                <a:gd name="T13" fmla="*/ 0 h 90"/>
                <a:gd name="T14" fmla="*/ 43 w 45"/>
                <a:gd name="T15" fmla="*/ 0 h 90"/>
                <a:gd name="T16" fmla="*/ 43 w 45"/>
                <a:gd name="T17" fmla="*/ 15 h 90"/>
                <a:gd name="T18" fmla="*/ 19 w 45"/>
                <a:gd name="T19" fmla="*/ 15 h 90"/>
                <a:gd name="T20" fmla="*/ 19 w 45"/>
                <a:gd name="T21" fmla="*/ 33 h 90"/>
                <a:gd name="T22" fmla="*/ 23 w 45"/>
                <a:gd name="T23" fmla="*/ 32 h 90"/>
                <a:gd name="T24" fmla="*/ 39 w 45"/>
                <a:gd name="T25" fmla="*/ 40 h 90"/>
                <a:gd name="T26" fmla="*/ 45 w 45"/>
                <a:gd name="T27" fmla="*/ 60 h 90"/>
                <a:gd name="T28" fmla="*/ 43 w 45"/>
                <a:gd name="T29" fmla="*/ 73 h 90"/>
                <a:gd name="T30" fmla="*/ 37 w 45"/>
                <a:gd name="T31" fmla="*/ 83 h 90"/>
                <a:gd name="T32" fmla="*/ 28 w 45"/>
                <a:gd name="T33" fmla="*/ 88 h 90"/>
                <a:gd name="T34" fmla="*/ 17 w 45"/>
                <a:gd name="T35" fmla="*/ 90 h 90"/>
                <a:gd name="T36" fmla="*/ 8 w 45"/>
                <a:gd name="T37" fmla="*/ 89 h 90"/>
                <a:gd name="T38" fmla="*/ 0 w 45"/>
                <a:gd name="T39" fmla="*/ 87 h 90"/>
                <a:gd name="T40" fmla="*/ 4 w 45"/>
                <a:gd name="T41" fmla="*/ 74 h 90"/>
                <a:gd name="T42" fmla="*/ 16 w 45"/>
                <a:gd name="T43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90">
                  <a:moveTo>
                    <a:pt x="16" y="77"/>
                  </a:moveTo>
                  <a:cubicBezTo>
                    <a:pt x="21" y="77"/>
                    <a:pt x="24" y="75"/>
                    <a:pt x="27" y="72"/>
                  </a:cubicBezTo>
                  <a:cubicBezTo>
                    <a:pt x="29" y="69"/>
                    <a:pt x="30" y="65"/>
                    <a:pt x="30" y="61"/>
                  </a:cubicBezTo>
                  <a:cubicBezTo>
                    <a:pt x="30" y="55"/>
                    <a:pt x="29" y="52"/>
                    <a:pt x="26" y="49"/>
                  </a:cubicBezTo>
                  <a:cubicBezTo>
                    <a:pt x="23" y="47"/>
                    <a:pt x="19" y="46"/>
                    <a:pt x="14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30" y="33"/>
                    <a:pt x="35" y="35"/>
                    <a:pt x="39" y="40"/>
                  </a:cubicBezTo>
                  <a:cubicBezTo>
                    <a:pt x="43" y="45"/>
                    <a:pt x="45" y="51"/>
                    <a:pt x="45" y="60"/>
                  </a:cubicBezTo>
                  <a:cubicBezTo>
                    <a:pt x="45" y="65"/>
                    <a:pt x="45" y="69"/>
                    <a:pt x="43" y="73"/>
                  </a:cubicBezTo>
                  <a:cubicBezTo>
                    <a:pt x="42" y="77"/>
                    <a:pt x="40" y="80"/>
                    <a:pt x="37" y="83"/>
                  </a:cubicBezTo>
                  <a:cubicBezTo>
                    <a:pt x="35" y="85"/>
                    <a:pt x="32" y="87"/>
                    <a:pt x="28" y="88"/>
                  </a:cubicBezTo>
                  <a:cubicBezTo>
                    <a:pt x="25" y="90"/>
                    <a:pt x="21" y="90"/>
                    <a:pt x="17" y="90"/>
                  </a:cubicBezTo>
                  <a:cubicBezTo>
                    <a:pt x="14" y="90"/>
                    <a:pt x="11" y="90"/>
                    <a:pt x="8" y="89"/>
                  </a:cubicBezTo>
                  <a:cubicBezTo>
                    <a:pt x="5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7"/>
                    <a:pt x="16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36"/>
            <p:cNvSpPr>
              <a:spLocks noEditPoints="1"/>
            </p:cNvSpPr>
            <p:nvPr/>
          </p:nvSpPr>
          <p:spPr bwMode="auto">
            <a:xfrm>
              <a:off x="7259638" y="1601788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1 w 82"/>
                <a:gd name="T3" fmla="*/ 12 h 92"/>
                <a:gd name="T4" fmla="*/ 5 w 82"/>
                <a:gd name="T5" fmla="*/ 6 h 92"/>
                <a:gd name="T6" fmla="*/ 11 w 82"/>
                <a:gd name="T7" fmla="*/ 2 h 92"/>
                <a:gd name="T8" fmla="*/ 19 w 82"/>
                <a:gd name="T9" fmla="*/ 1 h 92"/>
                <a:gd name="T10" fmla="*/ 26 w 82"/>
                <a:gd name="T11" fmla="*/ 2 h 92"/>
                <a:gd name="T12" fmla="*/ 32 w 82"/>
                <a:gd name="T13" fmla="*/ 5 h 92"/>
                <a:gd name="T14" fmla="*/ 36 w 82"/>
                <a:gd name="T15" fmla="*/ 12 h 92"/>
                <a:gd name="T16" fmla="*/ 38 w 82"/>
                <a:gd name="T17" fmla="*/ 22 h 92"/>
                <a:gd name="T18" fmla="*/ 36 w 82"/>
                <a:gd name="T19" fmla="*/ 32 h 92"/>
                <a:gd name="T20" fmla="*/ 32 w 82"/>
                <a:gd name="T21" fmla="*/ 39 h 92"/>
                <a:gd name="T22" fmla="*/ 26 w 82"/>
                <a:gd name="T23" fmla="*/ 42 h 92"/>
                <a:gd name="T24" fmla="*/ 19 w 82"/>
                <a:gd name="T25" fmla="*/ 44 h 92"/>
                <a:gd name="T26" fmla="*/ 11 w 82"/>
                <a:gd name="T27" fmla="*/ 42 h 92"/>
                <a:gd name="T28" fmla="*/ 5 w 82"/>
                <a:gd name="T29" fmla="*/ 39 h 92"/>
                <a:gd name="T30" fmla="*/ 1 w 82"/>
                <a:gd name="T31" fmla="*/ 32 h 92"/>
                <a:gd name="T32" fmla="*/ 0 w 82"/>
                <a:gd name="T33" fmla="*/ 22 h 92"/>
                <a:gd name="T34" fmla="*/ 67 w 82"/>
                <a:gd name="T35" fmla="*/ 0 h 92"/>
                <a:gd name="T36" fmla="*/ 76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7 w 82"/>
                <a:gd name="T43" fmla="*/ 0 h 92"/>
                <a:gd name="T44" fmla="*/ 13 w 82"/>
                <a:gd name="T45" fmla="*/ 22 h 92"/>
                <a:gd name="T46" fmla="*/ 14 w 82"/>
                <a:gd name="T47" fmla="*/ 31 h 92"/>
                <a:gd name="T48" fmla="*/ 19 w 82"/>
                <a:gd name="T49" fmla="*/ 33 h 92"/>
                <a:gd name="T50" fmla="*/ 21 w 82"/>
                <a:gd name="T51" fmla="*/ 33 h 92"/>
                <a:gd name="T52" fmla="*/ 23 w 82"/>
                <a:gd name="T53" fmla="*/ 31 h 92"/>
                <a:gd name="T54" fmla="*/ 24 w 82"/>
                <a:gd name="T55" fmla="*/ 28 h 92"/>
                <a:gd name="T56" fmla="*/ 24 w 82"/>
                <a:gd name="T57" fmla="*/ 22 h 92"/>
                <a:gd name="T58" fmla="*/ 23 w 82"/>
                <a:gd name="T59" fmla="*/ 13 h 92"/>
                <a:gd name="T60" fmla="*/ 19 w 82"/>
                <a:gd name="T61" fmla="*/ 11 h 92"/>
                <a:gd name="T62" fmla="*/ 14 w 82"/>
                <a:gd name="T63" fmla="*/ 13 h 92"/>
                <a:gd name="T64" fmla="*/ 13 w 82"/>
                <a:gd name="T65" fmla="*/ 22 h 92"/>
                <a:gd name="T66" fmla="*/ 44 w 82"/>
                <a:gd name="T67" fmla="*/ 69 h 92"/>
                <a:gd name="T68" fmla="*/ 45 w 82"/>
                <a:gd name="T69" fmla="*/ 59 h 92"/>
                <a:gd name="T70" fmla="*/ 49 w 82"/>
                <a:gd name="T71" fmla="*/ 52 h 92"/>
                <a:gd name="T72" fmla="*/ 55 w 82"/>
                <a:gd name="T73" fmla="*/ 49 h 92"/>
                <a:gd name="T74" fmla="*/ 63 w 82"/>
                <a:gd name="T75" fmla="*/ 47 h 92"/>
                <a:gd name="T76" fmla="*/ 70 w 82"/>
                <a:gd name="T77" fmla="*/ 49 h 92"/>
                <a:gd name="T78" fmla="*/ 76 w 82"/>
                <a:gd name="T79" fmla="*/ 52 h 92"/>
                <a:gd name="T80" fmla="*/ 80 w 82"/>
                <a:gd name="T81" fmla="*/ 59 h 92"/>
                <a:gd name="T82" fmla="*/ 82 w 82"/>
                <a:gd name="T83" fmla="*/ 69 h 92"/>
                <a:gd name="T84" fmla="*/ 80 w 82"/>
                <a:gd name="T85" fmla="*/ 79 h 92"/>
                <a:gd name="T86" fmla="*/ 76 w 82"/>
                <a:gd name="T87" fmla="*/ 86 h 92"/>
                <a:gd name="T88" fmla="*/ 70 w 82"/>
                <a:gd name="T89" fmla="*/ 89 h 92"/>
                <a:gd name="T90" fmla="*/ 63 w 82"/>
                <a:gd name="T91" fmla="*/ 90 h 92"/>
                <a:gd name="T92" fmla="*/ 55 w 82"/>
                <a:gd name="T93" fmla="*/ 89 h 92"/>
                <a:gd name="T94" fmla="*/ 49 w 82"/>
                <a:gd name="T95" fmla="*/ 86 h 92"/>
                <a:gd name="T96" fmla="*/ 45 w 82"/>
                <a:gd name="T97" fmla="*/ 79 h 92"/>
                <a:gd name="T98" fmla="*/ 44 w 82"/>
                <a:gd name="T99" fmla="*/ 69 h 92"/>
                <a:gd name="T100" fmla="*/ 57 w 82"/>
                <a:gd name="T101" fmla="*/ 69 h 92"/>
                <a:gd name="T102" fmla="*/ 58 w 82"/>
                <a:gd name="T103" fmla="*/ 77 h 92"/>
                <a:gd name="T104" fmla="*/ 63 w 82"/>
                <a:gd name="T105" fmla="*/ 80 h 92"/>
                <a:gd name="T106" fmla="*/ 65 w 82"/>
                <a:gd name="T107" fmla="*/ 79 h 92"/>
                <a:gd name="T108" fmla="*/ 67 w 82"/>
                <a:gd name="T109" fmla="*/ 78 h 92"/>
                <a:gd name="T110" fmla="*/ 68 w 82"/>
                <a:gd name="T111" fmla="*/ 74 h 92"/>
                <a:gd name="T112" fmla="*/ 68 w 82"/>
                <a:gd name="T113" fmla="*/ 69 h 92"/>
                <a:gd name="T114" fmla="*/ 67 w 82"/>
                <a:gd name="T115" fmla="*/ 60 h 92"/>
                <a:gd name="T116" fmla="*/ 63 w 82"/>
                <a:gd name="T117" fmla="*/ 58 h 92"/>
                <a:gd name="T118" fmla="*/ 58 w 82"/>
                <a:gd name="T119" fmla="*/ 60 h 92"/>
                <a:gd name="T120" fmla="*/ 57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0" y="15"/>
                    <a:pt x="1" y="12"/>
                  </a:cubicBezTo>
                  <a:cubicBezTo>
                    <a:pt x="2" y="10"/>
                    <a:pt x="3" y="7"/>
                    <a:pt x="5" y="6"/>
                  </a:cubicBezTo>
                  <a:cubicBezTo>
                    <a:pt x="7" y="4"/>
                    <a:pt x="9" y="3"/>
                    <a:pt x="11" y="2"/>
                  </a:cubicBezTo>
                  <a:cubicBezTo>
                    <a:pt x="13" y="1"/>
                    <a:pt x="16" y="1"/>
                    <a:pt x="19" y="1"/>
                  </a:cubicBezTo>
                  <a:cubicBezTo>
                    <a:pt x="21" y="1"/>
                    <a:pt x="24" y="1"/>
                    <a:pt x="26" y="2"/>
                  </a:cubicBezTo>
                  <a:cubicBezTo>
                    <a:pt x="29" y="2"/>
                    <a:pt x="31" y="4"/>
                    <a:pt x="32" y="5"/>
                  </a:cubicBezTo>
                  <a:cubicBezTo>
                    <a:pt x="34" y="7"/>
                    <a:pt x="35" y="9"/>
                    <a:pt x="36" y="12"/>
                  </a:cubicBezTo>
                  <a:cubicBezTo>
                    <a:pt x="37" y="15"/>
                    <a:pt x="38" y="18"/>
                    <a:pt x="38" y="22"/>
                  </a:cubicBezTo>
                  <a:cubicBezTo>
                    <a:pt x="38" y="26"/>
                    <a:pt x="37" y="30"/>
                    <a:pt x="36" y="32"/>
                  </a:cubicBezTo>
                  <a:cubicBezTo>
                    <a:pt x="35" y="35"/>
                    <a:pt x="34" y="37"/>
                    <a:pt x="32" y="39"/>
                  </a:cubicBezTo>
                  <a:cubicBezTo>
                    <a:pt x="31" y="41"/>
                    <a:pt x="29" y="42"/>
                    <a:pt x="26" y="42"/>
                  </a:cubicBezTo>
                  <a:cubicBezTo>
                    <a:pt x="24" y="43"/>
                    <a:pt x="21" y="44"/>
                    <a:pt x="19" y="44"/>
                  </a:cubicBezTo>
                  <a:cubicBezTo>
                    <a:pt x="16" y="44"/>
                    <a:pt x="13" y="43"/>
                    <a:pt x="11" y="42"/>
                  </a:cubicBezTo>
                  <a:cubicBezTo>
                    <a:pt x="9" y="42"/>
                    <a:pt x="7" y="41"/>
                    <a:pt x="5" y="39"/>
                  </a:cubicBezTo>
                  <a:cubicBezTo>
                    <a:pt x="3" y="37"/>
                    <a:pt x="2" y="35"/>
                    <a:pt x="1" y="32"/>
                  </a:cubicBezTo>
                  <a:cubicBezTo>
                    <a:pt x="0" y="30"/>
                    <a:pt x="0" y="26"/>
                    <a:pt x="0" y="22"/>
                  </a:cubicBezTo>
                  <a:close/>
                  <a:moveTo>
                    <a:pt x="67" y="0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7" y="0"/>
                  </a:lnTo>
                  <a:close/>
                  <a:moveTo>
                    <a:pt x="13" y="22"/>
                  </a:moveTo>
                  <a:cubicBezTo>
                    <a:pt x="13" y="26"/>
                    <a:pt x="14" y="29"/>
                    <a:pt x="14" y="31"/>
                  </a:cubicBezTo>
                  <a:cubicBezTo>
                    <a:pt x="15" y="32"/>
                    <a:pt x="17" y="33"/>
                    <a:pt x="19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22" y="32"/>
                    <a:pt x="23" y="32"/>
                    <a:pt x="23" y="31"/>
                  </a:cubicBezTo>
                  <a:cubicBezTo>
                    <a:pt x="23" y="30"/>
                    <a:pt x="24" y="29"/>
                    <a:pt x="24" y="28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18"/>
                    <a:pt x="24" y="15"/>
                    <a:pt x="23" y="13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4" y="15"/>
                    <a:pt x="13" y="18"/>
                    <a:pt x="13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4" y="62"/>
                    <a:pt x="45" y="59"/>
                  </a:cubicBezTo>
                  <a:cubicBezTo>
                    <a:pt x="46" y="56"/>
                    <a:pt x="47" y="54"/>
                    <a:pt x="49" y="52"/>
                  </a:cubicBezTo>
                  <a:cubicBezTo>
                    <a:pt x="51" y="51"/>
                    <a:pt x="53" y="49"/>
                    <a:pt x="55" y="49"/>
                  </a:cubicBezTo>
                  <a:cubicBezTo>
                    <a:pt x="57" y="48"/>
                    <a:pt x="60" y="47"/>
                    <a:pt x="63" y="47"/>
                  </a:cubicBezTo>
                  <a:cubicBezTo>
                    <a:pt x="65" y="47"/>
                    <a:pt x="68" y="48"/>
                    <a:pt x="70" y="49"/>
                  </a:cubicBezTo>
                  <a:cubicBezTo>
                    <a:pt x="73" y="49"/>
                    <a:pt x="75" y="50"/>
                    <a:pt x="76" y="52"/>
                  </a:cubicBezTo>
                  <a:cubicBezTo>
                    <a:pt x="78" y="54"/>
                    <a:pt x="79" y="56"/>
                    <a:pt x="80" y="59"/>
                  </a:cubicBezTo>
                  <a:cubicBezTo>
                    <a:pt x="81" y="61"/>
                    <a:pt x="82" y="65"/>
                    <a:pt x="82" y="69"/>
                  </a:cubicBezTo>
                  <a:cubicBezTo>
                    <a:pt x="82" y="73"/>
                    <a:pt x="81" y="76"/>
                    <a:pt x="80" y="79"/>
                  </a:cubicBezTo>
                  <a:cubicBezTo>
                    <a:pt x="79" y="82"/>
                    <a:pt x="78" y="84"/>
                    <a:pt x="76" y="86"/>
                  </a:cubicBezTo>
                  <a:cubicBezTo>
                    <a:pt x="75" y="87"/>
                    <a:pt x="73" y="89"/>
                    <a:pt x="70" y="89"/>
                  </a:cubicBezTo>
                  <a:cubicBezTo>
                    <a:pt x="68" y="90"/>
                    <a:pt x="65" y="90"/>
                    <a:pt x="63" y="90"/>
                  </a:cubicBezTo>
                  <a:cubicBezTo>
                    <a:pt x="60" y="90"/>
                    <a:pt x="57" y="90"/>
                    <a:pt x="55" y="89"/>
                  </a:cubicBezTo>
                  <a:cubicBezTo>
                    <a:pt x="53" y="89"/>
                    <a:pt x="51" y="87"/>
                    <a:pt x="49" y="86"/>
                  </a:cubicBezTo>
                  <a:cubicBezTo>
                    <a:pt x="47" y="84"/>
                    <a:pt x="46" y="82"/>
                    <a:pt x="45" y="79"/>
                  </a:cubicBezTo>
                  <a:cubicBezTo>
                    <a:pt x="44" y="76"/>
                    <a:pt x="44" y="73"/>
                    <a:pt x="44" y="69"/>
                  </a:cubicBezTo>
                  <a:close/>
                  <a:moveTo>
                    <a:pt x="57" y="69"/>
                  </a:moveTo>
                  <a:cubicBezTo>
                    <a:pt x="57" y="73"/>
                    <a:pt x="57" y="76"/>
                    <a:pt x="58" y="77"/>
                  </a:cubicBezTo>
                  <a:cubicBezTo>
                    <a:pt x="59" y="79"/>
                    <a:pt x="61" y="80"/>
                    <a:pt x="63" y="80"/>
                  </a:cubicBezTo>
                  <a:cubicBezTo>
                    <a:pt x="64" y="80"/>
                    <a:pt x="64" y="80"/>
                    <a:pt x="65" y="79"/>
                  </a:cubicBezTo>
                  <a:cubicBezTo>
                    <a:pt x="66" y="79"/>
                    <a:pt x="66" y="79"/>
                    <a:pt x="67" y="78"/>
                  </a:cubicBezTo>
                  <a:cubicBezTo>
                    <a:pt x="67" y="77"/>
                    <a:pt x="68" y="76"/>
                    <a:pt x="68" y="74"/>
                  </a:cubicBezTo>
                  <a:cubicBezTo>
                    <a:pt x="68" y="73"/>
                    <a:pt x="68" y="71"/>
                    <a:pt x="68" y="69"/>
                  </a:cubicBezTo>
                  <a:cubicBezTo>
                    <a:pt x="68" y="65"/>
                    <a:pt x="68" y="62"/>
                    <a:pt x="67" y="60"/>
                  </a:cubicBezTo>
                  <a:cubicBezTo>
                    <a:pt x="66" y="59"/>
                    <a:pt x="65" y="58"/>
                    <a:pt x="63" y="58"/>
                  </a:cubicBezTo>
                  <a:cubicBezTo>
                    <a:pt x="61" y="58"/>
                    <a:pt x="59" y="59"/>
                    <a:pt x="58" y="60"/>
                  </a:cubicBezTo>
                  <a:cubicBezTo>
                    <a:pt x="57" y="62"/>
                    <a:pt x="57" y="65"/>
                    <a:pt x="5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34667" y="1818611"/>
            <a:ext cx="1051243" cy="483533"/>
            <a:chOff x="5122863" y="1585913"/>
            <a:chExt cx="852488" cy="392113"/>
          </a:xfrm>
          <a:solidFill>
            <a:schemeClr val="bg1"/>
          </a:solidFill>
        </p:grpSpPr>
        <p:sp>
          <p:nvSpPr>
            <p:cNvPr id="19" name="Freeform 37"/>
            <p:cNvSpPr>
              <a:spLocks/>
            </p:cNvSpPr>
            <p:nvPr/>
          </p:nvSpPr>
          <p:spPr bwMode="auto">
            <a:xfrm>
              <a:off x="5122863" y="1593850"/>
              <a:ext cx="190500" cy="384175"/>
            </a:xfrm>
            <a:custGeom>
              <a:avLst/>
              <a:gdLst>
                <a:gd name="T0" fmla="*/ 16 w 45"/>
                <a:gd name="T1" fmla="*/ 76 h 90"/>
                <a:gd name="T2" fmla="*/ 26 w 45"/>
                <a:gd name="T3" fmla="*/ 72 h 90"/>
                <a:gd name="T4" fmla="*/ 30 w 45"/>
                <a:gd name="T5" fmla="*/ 61 h 90"/>
                <a:gd name="T6" fmla="*/ 26 w 45"/>
                <a:gd name="T7" fmla="*/ 49 h 90"/>
                <a:gd name="T8" fmla="*/ 14 w 45"/>
                <a:gd name="T9" fmla="*/ 46 h 90"/>
                <a:gd name="T10" fmla="*/ 5 w 45"/>
                <a:gd name="T11" fmla="*/ 46 h 90"/>
                <a:gd name="T12" fmla="*/ 5 w 45"/>
                <a:gd name="T13" fmla="*/ 0 h 90"/>
                <a:gd name="T14" fmla="*/ 42 w 45"/>
                <a:gd name="T15" fmla="*/ 0 h 90"/>
                <a:gd name="T16" fmla="*/ 42 w 45"/>
                <a:gd name="T17" fmla="*/ 15 h 90"/>
                <a:gd name="T18" fmla="*/ 18 w 45"/>
                <a:gd name="T19" fmla="*/ 15 h 90"/>
                <a:gd name="T20" fmla="*/ 18 w 45"/>
                <a:gd name="T21" fmla="*/ 33 h 90"/>
                <a:gd name="T22" fmla="*/ 22 w 45"/>
                <a:gd name="T23" fmla="*/ 32 h 90"/>
                <a:gd name="T24" fmla="*/ 39 w 45"/>
                <a:gd name="T25" fmla="*/ 40 h 90"/>
                <a:gd name="T26" fmla="*/ 45 w 45"/>
                <a:gd name="T27" fmla="*/ 60 h 90"/>
                <a:gd name="T28" fmla="*/ 43 w 45"/>
                <a:gd name="T29" fmla="*/ 73 h 90"/>
                <a:gd name="T30" fmla="*/ 37 w 45"/>
                <a:gd name="T31" fmla="*/ 83 h 90"/>
                <a:gd name="T32" fmla="*/ 28 w 45"/>
                <a:gd name="T33" fmla="*/ 88 h 90"/>
                <a:gd name="T34" fmla="*/ 17 w 45"/>
                <a:gd name="T35" fmla="*/ 90 h 90"/>
                <a:gd name="T36" fmla="*/ 7 w 45"/>
                <a:gd name="T37" fmla="*/ 89 h 90"/>
                <a:gd name="T38" fmla="*/ 0 w 45"/>
                <a:gd name="T39" fmla="*/ 87 h 90"/>
                <a:gd name="T40" fmla="*/ 4 w 45"/>
                <a:gd name="T41" fmla="*/ 74 h 90"/>
                <a:gd name="T42" fmla="*/ 16 w 45"/>
                <a:gd name="T43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90">
                  <a:moveTo>
                    <a:pt x="16" y="76"/>
                  </a:moveTo>
                  <a:cubicBezTo>
                    <a:pt x="20" y="76"/>
                    <a:pt x="24" y="75"/>
                    <a:pt x="26" y="72"/>
                  </a:cubicBezTo>
                  <a:cubicBezTo>
                    <a:pt x="29" y="69"/>
                    <a:pt x="30" y="65"/>
                    <a:pt x="30" y="61"/>
                  </a:cubicBezTo>
                  <a:cubicBezTo>
                    <a:pt x="30" y="55"/>
                    <a:pt x="28" y="52"/>
                    <a:pt x="26" y="49"/>
                  </a:cubicBezTo>
                  <a:cubicBezTo>
                    <a:pt x="23" y="47"/>
                    <a:pt x="19" y="46"/>
                    <a:pt x="1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9" y="33"/>
                    <a:pt x="35" y="35"/>
                    <a:pt x="39" y="40"/>
                  </a:cubicBezTo>
                  <a:cubicBezTo>
                    <a:pt x="43" y="45"/>
                    <a:pt x="45" y="51"/>
                    <a:pt x="45" y="60"/>
                  </a:cubicBezTo>
                  <a:cubicBezTo>
                    <a:pt x="45" y="65"/>
                    <a:pt x="44" y="69"/>
                    <a:pt x="43" y="73"/>
                  </a:cubicBezTo>
                  <a:cubicBezTo>
                    <a:pt x="41" y="77"/>
                    <a:pt x="39" y="80"/>
                    <a:pt x="37" y="83"/>
                  </a:cubicBezTo>
                  <a:cubicBezTo>
                    <a:pt x="34" y="85"/>
                    <a:pt x="31" y="87"/>
                    <a:pt x="28" y="88"/>
                  </a:cubicBezTo>
                  <a:cubicBezTo>
                    <a:pt x="24" y="90"/>
                    <a:pt x="21" y="90"/>
                    <a:pt x="17" y="90"/>
                  </a:cubicBezTo>
                  <a:cubicBezTo>
                    <a:pt x="14" y="90"/>
                    <a:pt x="11" y="90"/>
                    <a:pt x="7" y="89"/>
                  </a:cubicBezTo>
                  <a:cubicBezTo>
                    <a:pt x="4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6"/>
                    <a:pt x="16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5368926" y="1585913"/>
              <a:ext cx="215900" cy="392113"/>
            </a:xfrm>
            <a:custGeom>
              <a:avLst/>
              <a:gdLst>
                <a:gd name="T0" fmla="*/ 0 w 51"/>
                <a:gd name="T1" fmla="*/ 46 h 92"/>
                <a:gd name="T2" fmla="*/ 1 w 51"/>
                <a:gd name="T3" fmla="*/ 25 h 92"/>
                <a:gd name="T4" fmla="*/ 6 w 51"/>
                <a:gd name="T5" fmla="*/ 11 h 92"/>
                <a:gd name="T6" fmla="*/ 14 w 51"/>
                <a:gd name="T7" fmla="*/ 3 h 92"/>
                <a:gd name="T8" fmla="*/ 25 w 51"/>
                <a:gd name="T9" fmla="*/ 0 h 92"/>
                <a:gd name="T10" fmla="*/ 37 w 51"/>
                <a:gd name="T11" fmla="*/ 3 h 92"/>
                <a:gd name="T12" fmla="*/ 45 w 51"/>
                <a:gd name="T13" fmla="*/ 11 h 92"/>
                <a:gd name="T14" fmla="*/ 50 w 51"/>
                <a:gd name="T15" fmla="*/ 25 h 92"/>
                <a:gd name="T16" fmla="*/ 51 w 51"/>
                <a:gd name="T17" fmla="*/ 46 h 92"/>
                <a:gd name="T18" fmla="*/ 49 w 51"/>
                <a:gd name="T19" fmla="*/ 67 h 92"/>
                <a:gd name="T20" fmla="*/ 44 w 51"/>
                <a:gd name="T21" fmla="*/ 82 h 92"/>
                <a:gd name="T22" fmla="*/ 36 w 51"/>
                <a:gd name="T23" fmla="*/ 90 h 92"/>
                <a:gd name="T24" fmla="*/ 25 w 51"/>
                <a:gd name="T25" fmla="*/ 92 h 92"/>
                <a:gd name="T26" fmla="*/ 14 w 51"/>
                <a:gd name="T27" fmla="*/ 90 h 92"/>
                <a:gd name="T28" fmla="*/ 6 w 51"/>
                <a:gd name="T29" fmla="*/ 81 h 92"/>
                <a:gd name="T30" fmla="*/ 1 w 51"/>
                <a:gd name="T31" fmla="*/ 67 h 92"/>
                <a:gd name="T32" fmla="*/ 0 w 51"/>
                <a:gd name="T33" fmla="*/ 46 h 92"/>
                <a:gd name="T34" fmla="*/ 15 w 51"/>
                <a:gd name="T35" fmla="*/ 46 h 92"/>
                <a:gd name="T36" fmla="*/ 17 w 51"/>
                <a:gd name="T37" fmla="*/ 71 h 92"/>
                <a:gd name="T38" fmla="*/ 25 w 51"/>
                <a:gd name="T39" fmla="*/ 79 h 92"/>
                <a:gd name="T40" fmla="*/ 30 w 51"/>
                <a:gd name="T41" fmla="*/ 77 h 92"/>
                <a:gd name="T42" fmla="*/ 34 w 51"/>
                <a:gd name="T43" fmla="*/ 71 h 92"/>
                <a:gd name="T44" fmla="*/ 36 w 51"/>
                <a:gd name="T45" fmla="*/ 61 h 92"/>
                <a:gd name="T46" fmla="*/ 36 w 51"/>
                <a:gd name="T47" fmla="*/ 46 h 92"/>
                <a:gd name="T48" fmla="*/ 34 w 51"/>
                <a:gd name="T49" fmla="*/ 22 h 92"/>
                <a:gd name="T50" fmla="*/ 25 w 51"/>
                <a:gd name="T51" fmla="*/ 14 h 92"/>
                <a:gd name="T52" fmla="*/ 20 w 51"/>
                <a:gd name="T53" fmla="*/ 15 h 92"/>
                <a:gd name="T54" fmla="*/ 17 w 51"/>
                <a:gd name="T55" fmla="*/ 21 h 92"/>
                <a:gd name="T56" fmla="*/ 15 w 51"/>
                <a:gd name="T57" fmla="*/ 31 h 92"/>
                <a:gd name="T58" fmla="*/ 15 w 51"/>
                <a:gd name="T59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92">
                  <a:moveTo>
                    <a:pt x="0" y="46"/>
                  </a:moveTo>
                  <a:cubicBezTo>
                    <a:pt x="0" y="38"/>
                    <a:pt x="0" y="31"/>
                    <a:pt x="1" y="25"/>
                  </a:cubicBezTo>
                  <a:cubicBezTo>
                    <a:pt x="2" y="19"/>
                    <a:pt x="4" y="15"/>
                    <a:pt x="6" y="11"/>
                  </a:cubicBezTo>
                  <a:cubicBezTo>
                    <a:pt x="8" y="7"/>
                    <a:pt x="11" y="5"/>
                    <a:pt x="14" y="3"/>
                  </a:cubicBezTo>
                  <a:cubicBezTo>
                    <a:pt x="17" y="1"/>
                    <a:pt x="21" y="0"/>
                    <a:pt x="25" y="0"/>
                  </a:cubicBezTo>
                  <a:cubicBezTo>
                    <a:pt x="30" y="0"/>
                    <a:pt x="33" y="1"/>
                    <a:pt x="37" y="3"/>
                  </a:cubicBezTo>
                  <a:cubicBezTo>
                    <a:pt x="40" y="5"/>
                    <a:pt x="43" y="7"/>
                    <a:pt x="45" y="11"/>
                  </a:cubicBezTo>
                  <a:cubicBezTo>
                    <a:pt x="47" y="15"/>
                    <a:pt x="49" y="19"/>
                    <a:pt x="50" y="25"/>
                  </a:cubicBezTo>
                  <a:cubicBezTo>
                    <a:pt x="51" y="31"/>
                    <a:pt x="51" y="38"/>
                    <a:pt x="51" y="46"/>
                  </a:cubicBezTo>
                  <a:cubicBezTo>
                    <a:pt x="51" y="55"/>
                    <a:pt x="51" y="62"/>
                    <a:pt x="49" y="67"/>
                  </a:cubicBezTo>
                  <a:cubicBezTo>
                    <a:pt x="48" y="73"/>
                    <a:pt x="47" y="78"/>
                    <a:pt x="44" y="82"/>
                  </a:cubicBezTo>
                  <a:cubicBezTo>
                    <a:pt x="42" y="85"/>
                    <a:pt x="39" y="88"/>
                    <a:pt x="36" y="90"/>
                  </a:cubicBezTo>
                  <a:cubicBezTo>
                    <a:pt x="33" y="91"/>
                    <a:pt x="29" y="92"/>
                    <a:pt x="25" y="92"/>
                  </a:cubicBezTo>
                  <a:cubicBezTo>
                    <a:pt x="21" y="92"/>
                    <a:pt x="17" y="91"/>
                    <a:pt x="14" y="90"/>
                  </a:cubicBezTo>
                  <a:cubicBezTo>
                    <a:pt x="11" y="88"/>
                    <a:pt x="8" y="85"/>
                    <a:pt x="6" y="81"/>
                  </a:cubicBezTo>
                  <a:cubicBezTo>
                    <a:pt x="4" y="78"/>
                    <a:pt x="2" y="73"/>
                    <a:pt x="1" y="67"/>
                  </a:cubicBezTo>
                  <a:cubicBezTo>
                    <a:pt x="0" y="61"/>
                    <a:pt x="0" y="54"/>
                    <a:pt x="0" y="46"/>
                  </a:cubicBezTo>
                  <a:close/>
                  <a:moveTo>
                    <a:pt x="15" y="46"/>
                  </a:moveTo>
                  <a:cubicBezTo>
                    <a:pt x="15" y="57"/>
                    <a:pt x="15" y="66"/>
                    <a:pt x="17" y="71"/>
                  </a:cubicBezTo>
                  <a:cubicBezTo>
                    <a:pt x="19" y="76"/>
                    <a:pt x="22" y="79"/>
                    <a:pt x="25" y="79"/>
                  </a:cubicBezTo>
                  <a:cubicBezTo>
                    <a:pt x="27" y="79"/>
                    <a:pt x="29" y="78"/>
                    <a:pt x="30" y="77"/>
                  </a:cubicBezTo>
                  <a:cubicBezTo>
                    <a:pt x="32" y="76"/>
                    <a:pt x="33" y="74"/>
                    <a:pt x="34" y="71"/>
                  </a:cubicBezTo>
                  <a:cubicBezTo>
                    <a:pt x="34" y="69"/>
                    <a:pt x="35" y="65"/>
                    <a:pt x="36" y="61"/>
                  </a:cubicBezTo>
                  <a:cubicBezTo>
                    <a:pt x="36" y="57"/>
                    <a:pt x="36" y="52"/>
                    <a:pt x="36" y="46"/>
                  </a:cubicBezTo>
                  <a:cubicBezTo>
                    <a:pt x="36" y="35"/>
                    <a:pt x="35" y="27"/>
                    <a:pt x="34" y="22"/>
                  </a:cubicBezTo>
                  <a:cubicBezTo>
                    <a:pt x="32" y="16"/>
                    <a:pt x="29" y="14"/>
                    <a:pt x="25" y="14"/>
                  </a:cubicBezTo>
                  <a:cubicBezTo>
                    <a:pt x="23" y="14"/>
                    <a:pt x="22" y="14"/>
                    <a:pt x="20" y="15"/>
                  </a:cubicBezTo>
                  <a:cubicBezTo>
                    <a:pt x="19" y="17"/>
                    <a:pt x="18" y="19"/>
                    <a:pt x="17" y="21"/>
                  </a:cubicBezTo>
                  <a:cubicBezTo>
                    <a:pt x="16" y="24"/>
                    <a:pt x="16" y="27"/>
                    <a:pt x="15" y="31"/>
                  </a:cubicBezTo>
                  <a:cubicBezTo>
                    <a:pt x="15" y="35"/>
                    <a:pt x="15" y="40"/>
                    <a:pt x="15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5627688" y="1585913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1 w 82"/>
                <a:gd name="T3" fmla="*/ 12 h 92"/>
                <a:gd name="T4" fmla="*/ 5 w 82"/>
                <a:gd name="T5" fmla="*/ 6 h 92"/>
                <a:gd name="T6" fmla="*/ 11 w 82"/>
                <a:gd name="T7" fmla="*/ 2 h 92"/>
                <a:gd name="T8" fmla="*/ 19 w 82"/>
                <a:gd name="T9" fmla="*/ 1 h 92"/>
                <a:gd name="T10" fmla="*/ 26 w 82"/>
                <a:gd name="T11" fmla="*/ 2 h 92"/>
                <a:gd name="T12" fmla="*/ 32 w 82"/>
                <a:gd name="T13" fmla="*/ 5 h 92"/>
                <a:gd name="T14" fmla="*/ 36 w 82"/>
                <a:gd name="T15" fmla="*/ 12 h 92"/>
                <a:gd name="T16" fmla="*/ 38 w 82"/>
                <a:gd name="T17" fmla="*/ 22 h 92"/>
                <a:gd name="T18" fmla="*/ 36 w 82"/>
                <a:gd name="T19" fmla="*/ 32 h 92"/>
                <a:gd name="T20" fmla="*/ 32 w 82"/>
                <a:gd name="T21" fmla="*/ 39 h 92"/>
                <a:gd name="T22" fmla="*/ 26 w 82"/>
                <a:gd name="T23" fmla="*/ 42 h 92"/>
                <a:gd name="T24" fmla="*/ 19 w 82"/>
                <a:gd name="T25" fmla="*/ 44 h 92"/>
                <a:gd name="T26" fmla="*/ 11 w 82"/>
                <a:gd name="T27" fmla="*/ 42 h 92"/>
                <a:gd name="T28" fmla="*/ 5 w 82"/>
                <a:gd name="T29" fmla="*/ 39 h 92"/>
                <a:gd name="T30" fmla="*/ 1 w 82"/>
                <a:gd name="T31" fmla="*/ 32 h 92"/>
                <a:gd name="T32" fmla="*/ 0 w 82"/>
                <a:gd name="T33" fmla="*/ 22 h 92"/>
                <a:gd name="T34" fmla="*/ 67 w 82"/>
                <a:gd name="T35" fmla="*/ 0 h 92"/>
                <a:gd name="T36" fmla="*/ 76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7 w 82"/>
                <a:gd name="T43" fmla="*/ 0 h 92"/>
                <a:gd name="T44" fmla="*/ 13 w 82"/>
                <a:gd name="T45" fmla="*/ 22 h 92"/>
                <a:gd name="T46" fmla="*/ 14 w 82"/>
                <a:gd name="T47" fmla="*/ 31 h 92"/>
                <a:gd name="T48" fmla="*/ 19 w 82"/>
                <a:gd name="T49" fmla="*/ 33 h 92"/>
                <a:gd name="T50" fmla="*/ 21 w 82"/>
                <a:gd name="T51" fmla="*/ 33 h 92"/>
                <a:gd name="T52" fmla="*/ 23 w 82"/>
                <a:gd name="T53" fmla="*/ 31 h 92"/>
                <a:gd name="T54" fmla="*/ 24 w 82"/>
                <a:gd name="T55" fmla="*/ 27 h 92"/>
                <a:gd name="T56" fmla="*/ 24 w 82"/>
                <a:gd name="T57" fmla="*/ 22 h 92"/>
                <a:gd name="T58" fmla="*/ 23 w 82"/>
                <a:gd name="T59" fmla="*/ 13 h 92"/>
                <a:gd name="T60" fmla="*/ 19 w 82"/>
                <a:gd name="T61" fmla="*/ 11 h 92"/>
                <a:gd name="T62" fmla="*/ 14 w 82"/>
                <a:gd name="T63" fmla="*/ 13 h 92"/>
                <a:gd name="T64" fmla="*/ 13 w 82"/>
                <a:gd name="T65" fmla="*/ 22 h 92"/>
                <a:gd name="T66" fmla="*/ 44 w 82"/>
                <a:gd name="T67" fmla="*/ 69 h 92"/>
                <a:gd name="T68" fmla="*/ 45 w 82"/>
                <a:gd name="T69" fmla="*/ 59 h 92"/>
                <a:gd name="T70" fmla="*/ 49 w 82"/>
                <a:gd name="T71" fmla="*/ 52 h 92"/>
                <a:gd name="T72" fmla="*/ 55 w 82"/>
                <a:gd name="T73" fmla="*/ 49 h 92"/>
                <a:gd name="T74" fmla="*/ 62 w 82"/>
                <a:gd name="T75" fmla="*/ 47 h 92"/>
                <a:gd name="T76" fmla="*/ 70 w 82"/>
                <a:gd name="T77" fmla="*/ 49 h 92"/>
                <a:gd name="T78" fmla="*/ 76 w 82"/>
                <a:gd name="T79" fmla="*/ 52 h 92"/>
                <a:gd name="T80" fmla="*/ 80 w 82"/>
                <a:gd name="T81" fmla="*/ 59 h 92"/>
                <a:gd name="T82" fmla="*/ 82 w 82"/>
                <a:gd name="T83" fmla="*/ 69 h 92"/>
                <a:gd name="T84" fmla="*/ 80 w 82"/>
                <a:gd name="T85" fmla="*/ 79 h 92"/>
                <a:gd name="T86" fmla="*/ 76 w 82"/>
                <a:gd name="T87" fmla="*/ 86 h 92"/>
                <a:gd name="T88" fmla="*/ 70 w 82"/>
                <a:gd name="T89" fmla="*/ 89 h 92"/>
                <a:gd name="T90" fmla="*/ 62 w 82"/>
                <a:gd name="T91" fmla="*/ 90 h 92"/>
                <a:gd name="T92" fmla="*/ 55 w 82"/>
                <a:gd name="T93" fmla="*/ 89 h 92"/>
                <a:gd name="T94" fmla="*/ 49 w 82"/>
                <a:gd name="T95" fmla="*/ 86 h 92"/>
                <a:gd name="T96" fmla="*/ 45 w 82"/>
                <a:gd name="T97" fmla="*/ 79 h 92"/>
                <a:gd name="T98" fmla="*/ 44 w 82"/>
                <a:gd name="T99" fmla="*/ 69 h 92"/>
                <a:gd name="T100" fmla="*/ 57 w 82"/>
                <a:gd name="T101" fmla="*/ 69 h 92"/>
                <a:gd name="T102" fmla="*/ 58 w 82"/>
                <a:gd name="T103" fmla="*/ 77 h 92"/>
                <a:gd name="T104" fmla="*/ 62 w 82"/>
                <a:gd name="T105" fmla="*/ 80 h 92"/>
                <a:gd name="T106" fmla="*/ 65 w 82"/>
                <a:gd name="T107" fmla="*/ 79 h 92"/>
                <a:gd name="T108" fmla="*/ 67 w 82"/>
                <a:gd name="T109" fmla="*/ 78 h 92"/>
                <a:gd name="T110" fmla="*/ 68 w 82"/>
                <a:gd name="T111" fmla="*/ 74 h 92"/>
                <a:gd name="T112" fmla="*/ 68 w 82"/>
                <a:gd name="T113" fmla="*/ 69 h 92"/>
                <a:gd name="T114" fmla="*/ 67 w 82"/>
                <a:gd name="T115" fmla="*/ 60 h 92"/>
                <a:gd name="T116" fmla="*/ 62 w 82"/>
                <a:gd name="T117" fmla="*/ 58 h 92"/>
                <a:gd name="T118" fmla="*/ 58 w 82"/>
                <a:gd name="T119" fmla="*/ 60 h 92"/>
                <a:gd name="T120" fmla="*/ 57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0" y="15"/>
                    <a:pt x="1" y="12"/>
                  </a:cubicBezTo>
                  <a:cubicBezTo>
                    <a:pt x="2" y="10"/>
                    <a:pt x="3" y="7"/>
                    <a:pt x="5" y="6"/>
                  </a:cubicBezTo>
                  <a:cubicBezTo>
                    <a:pt x="7" y="4"/>
                    <a:pt x="9" y="3"/>
                    <a:pt x="11" y="2"/>
                  </a:cubicBezTo>
                  <a:cubicBezTo>
                    <a:pt x="13" y="1"/>
                    <a:pt x="16" y="1"/>
                    <a:pt x="19" y="1"/>
                  </a:cubicBezTo>
                  <a:cubicBezTo>
                    <a:pt x="21" y="1"/>
                    <a:pt x="24" y="1"/>
                    <a:pt x="26" y="2"/>
                  </a:cubicBezTo>
                  <a:cubicBezTo>
                    <a:pt x="29" y="2"/>
                    <a:pt x="31" y="4"/>
                    <a:pt x="32" y="5"/>
                  </a:cubicBezTo>
                  <a:cubicBezTo>
                    <a:pt x="34" y="7"/>
                    <a:pt x="35" y="9"/>
                    <a:pt x="36" y="12"/>
                  </a:cubicBezTo>
                  <a:cubicBezTo>
                    <a:pt x="37" y="15"/>
                    <a:pt x="38" y="18"/>
                    <a:pt x="38" y="22"/>
                  </a:cubicBezTo>
                  <a:cubicBezTo>
                    <a:pt x="38" y="26"/>
                    <a:pt x="37" y="29"/>
                    <a:pt x="36" y="32"/>
                  </a:cubicBezTo>
                  <a:cubicBezTo>
                    <a:pt x="35" y="35"/>
                    <a:pt x="34" y="37"/>
                    <a:pt x="32" y="39"/>
                  </a:cubicBezTo>
                  <a:cubicBezTo>
                    <a:pt x="31" y="41"/>
                    <a:pt x="29" y="42"/>
                    <a:pt x="26" y="42"/>
                  </a:cubicBezTo>
                  <a:cubicBezTo>
                    <a:pt x="24" y="43"/>
                    <a:pt x="21" y="44"/>
                    <a:pt x="19" y="44"/>
                  </a:cubicBezTo>
                  <a:cubicBezTo>
                    <a:pt x="16" y="44"/>
                    <a:pt x="13" y="43"/>
                    <a:pt x="11" y="42"/>
                  </a:cubicBezTo>
                  <a:cubicBezTo>
                    <a:pt x="9" y="42"/>
                    <a:pt x="7" y="41"/>
                    <a:pt x="5" y="39"/>
                  </a:cubicBezTo>
                  <a:cubicBezTo>
                    <a:pt x="3" y="37"/>
                    <a:pt x="2" y="35"/>
                    <a:pt x="1" y="32"/>
                  </a:cubicBezTo>
                  <a:cubicBezTo>
                    <a:pt x="0" y="29"/>
                    <a:pt x="0" y="26"/>
                    <a:pt x="0" y="22"/>
                  </a:cubicBezTo>
                  <a:close/>
                  <a:moveTo>
                    <a:pt x="67" y="0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7" y="0"/>
                  </a:lnTo>
                  <a:close/>
                  <a:moveTo>
                    <a:pt x="13" y="22"/>
                  </a:moveTo>
                  <a:cubicBezTo>
                    <a:pt x="13" y="26"/>
                    <a:pt x="13" y="29"/>
                    <a:pt x="14" y="31"/>
                  </a:cubicBezTo>
                  <a:cubicBezTo>
                    <a:pt x="15" y="32"/>
                    <a:pt x="17" y="33"/>
                    <a:pt x="19" y="33"/>
                  </a:cubicBezTo>
                  <a:cubicBezTo>
                    <a:pt x="20" y="33"/>
                    <a:pt x="20" y="33"/>
                    <a:pt x="21" y="33"/>
                  </a:cubicBezTo>
                  <a:cubicBezTo>
                    <a:pt x="22" y="32"/>
                    <a:pt x="22" y="32"/>
                    <a:pt x="23" y="31"/>
                  </a:cubicBezTo>
                  <a:cubicBezTo>
                    <a:pt x="23" y="30"/>
                    <a:pt x="24" y="29"/>
                    <a:pt x="24" y="27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18"/>
                    <a:pt x="24" y="15"/>
                    <a:pt x="23" y="13"/>
                  </a:cubicBezTo>
                  <a:cubicBezTo>
                    <a:pt x="22" y="12"/>
                    <a:pt x="20" y="11"/>
                    <a:pt x="19" y="11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3" y="15"/>
                    <a:pt x="13" y="18"/>
                    <a:pt x="13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4" y="62"/>
                    <a:pt x="45" y="59"/>
                  </a:cubicBezTo>
                  <a:cubicBezTo>
                    <a:pt x="46" y="56"/>
                    <a:pt x="47" y="54"/>
                    <a:pt x="49" y="52"/>
                  </a:cubicBezTo>
                  <a:cubicBezTo>
                    <a:pt x="51" y="51"/>
                    <a:pt x="53" y="49"/>
                    <a:pt x="55" y="49"/>
                  </a:cubicBezTo>
                  <a:cubicBezTo>
                    <a:pt x="57" y="48"/>
                    <a:pt x="60" y="47"/>
                    <a:pt x="62" y="47"/>
                  </a:cubicBezTo>
                  <a:cubicBezTo>
                    <a:pt x="65" y="47"/>
                    <a:pt x="68" y="48"/>
                    <a:pt x="70" y="49"/>
                  </a:cubicBezTo>
                  <a:cubicBezTo>
                    <a:pt x="72" y="49"/>
                    <a:pt x="74" y="50"/>
                    <a:pt x="76" y="52"/>
                  </a:cubicBezTo>
                  <a:cubicBezTo>
                    <a:pt x="78" y="54"/>
                    <a:pt x="79" y="56"/>
                    <a:pt x="80" y="59"/>
                  </a:cubicBezTo>
                  <a:cubicBezTo>
                    <a:pt x="81" y="61"/>
                    <a:pt x="82" y="65"/>
                    <a:pt x="82" y="69"/>
                  </a:cubicBezTo>
                  <a:cubicBezTo>
                    <a:pt x="82" y="73"/>
                    <a:pt x="81" y="76"/>
                    <a:pt x="80" y="79"/>
                  </a:cubicBezTo>
                  <a:cubicBezTo>
                    <a:pt x="79" y="82"/>
                    <a:pt x="78" y="84"/>
                    <a:pt x="76" y="86"/>
                  </a:cubicBezTo>
                  <a:cubicBezTo>
                    <a:pt x="74" y="87"/>
                    <a:pt x="72" y="89"/>
                    <a:pt x="70" y="89"/>
                  </a:cubicBezTo>
                  <a:cubicBezTo>
                    <a:pt x="68" y="90"/>
                    <a:pt x="65" y="90"/>
                    <a:pt x="62" y="90"/>
                  </a:cubicBezTo>
                  <a:cubicBezTo>
                    <a:pt x="60" y="90"/>
                    <a:pt x="57" y="90"/>
                    <a:pt x="55" y="89"/>
                  </a:cubicBezTo>
                  <a:cubicBezTo>
                    <a:pt x="53" y="89"/>
                    <a:pt x="51" y="87"/>
                    <a:pt x="49" y="86"/>
                  </a:cubicBezTo>
                  <a:cubicBezTo>
                    <a:pt x="47" y="84"/>
                    <a:pt x="46" y="82"/>
                    <a:pt x="45" y="79"/>
                  </a:cubicBezTo>
                  <a:cubicBezTo>
                    <a:pt x="44" y="76"/>
                    <a:pt x="44" y="73"/>
                    <a:pt x="44" y="69"/>
                  </a:cubicBezTo>
                  <a:close/>
                  <a:moveTo>
                    <a:pt x="57" y="69"/>
                  </a:moveTo>
                  <a:cubicBezTo>
                    <a:pt x="57" y="73"/>
                    <a:pt x="57" y="76"/>
                    <a:pt x="58" y="77"/>
                  </a:cubicBezTo>
                  <a:cubicBezTo>
                    <a:pt x="59" y="79"/>
                    <a:pt x="61" y="80"/>
                    <a:pt x="62" y="80"/>
                  </a:cubicBezTo>
                  <a:cubicBezTo>
                    <a:pt x="63" y="80"/>
                    <a:pt x="64" y="80"/>
                    <a:pt x="65" y="79"/>
                  </a:cubicBezTo>
                  <a:cubicBezTo>
                    <a:pt x="66" y="79"/>
                    <a:pt x="66" y="79"/>
                    <a:pt x="67" y="78"/>
                  </a:cubicBezTo>
                  <a:cubicBezTo>
                    <a:pt x="67" y="77"/>
                    <a:pt x="68" y="76"/>
                    <a:pt x="68" y="74"/>
                  </a:cubicBezTo>
                  <a:cubicBezTo>
                    <a:pt x="68" y="73"/>
                    <a:pt x="68" y="71"/>
                    <a:pt x="68" y="69"/>
                  </a:cubicBezTo>
                  <a:cubicBezTo>
                    <a:pt x="68" y="65"/>
                    <a:pt x="68" y="62"/>
                    <a:pt x="67" y="60"/>
                  </a:cubicBezTo>
                  <a:cubicBezTo>
                    <a:pt x="66" y="59"/>
                    <a:pt x="64" y="58"/>
                    <a:pt x="62" y="58"/>
                  </a:cubicBezTo>
                  <a:cubicBezTo>
                    <a:pt x="61" y="58"/>
                    <a:pt x="59" y="59"/>
                    <a:pt x="58" y="60"/>
                  </a:cubicBezTo>
                  <a:cubicBezTo>
                    <a:pt x="57" y="62"/>
                    <a:pt x="57" y="65"/>
                    <a:pt x="5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06572" y="1818611"/>
            <a:ext cx="1051243" cy="483533"/>
            <a:chOff x="3478213" y="1585913"/>
            <a:chExt cx="852488" cy="392113"/>
          </a:xfrm>
          <a:solidFill>
            <a:schemeClr val="bg1"/>
          </a:solidFill>
        </p:grpSpPr>
        <p:sp>
          <p:nvSpPr>
            <p:cNvPr id="23" name="Freeform 40"/>
            <p:cNvSpPr>
              <a:spLocks/>
            </p:cNvSpPr>
            <p:nvPr/>
          </p:nvSpPr>
          <p:spPr bwMode="auto">
            <a:xfrm>
              <a:off x="3478213" y="1593850"/>
              <a:ext cx="203200" cy="374650"/>
            </a:xfrm>
            <a:custGeom>
              <a:avLst/>
              <a:gdLst>
                <a:gd name="T0" fmla="*/ 13 w 128"/>
                <a:gd name="T1" fmla="*/ 236 h 236"/>
                <a:gd name="T2" fmla="*/ 78 w 128"/>
                <a:gd name="T3" fmla="*/ 54 h 236"/>
                <a:gd name="T4" fmla="*/ 88 w 128"/>
                <a:gd name="T5" fmla="*/ 35 h 236"/>
                <a:gd name="T6" fmla="*/ 72 w 128"/>
                <a:gd name="T7" fmla="*/ 40 h 236"/>
                <a:gd name="T8" fmla="*/ 0 w 128"/>
                <a:gd name="T9" fmla="*/ 40 h 236"/>
                <a:gd name="T10" fmla="*/ 0 w 128"/>
                <a:gd name="T11" fmla="*/ 0 h 236"/>
                <a:gd name="T12" fmla="*/ 128 w 128"/>
                <a:gd name="T13" fmla="*/ 0 h 236"/>
                <a:gd name="T14" fmla="*/ 128 w 128"/>
                <a:gd name="T15" fmla="*/ 13 h 236"/>
                <a:gd name="T16" fmla="*/ 51 w 128"/>
                <a:gd name="T17" fmla="*/ 236 h 236"/>
                <a:gd name="T18" fmla="*/ 13 w 128"/>
                <a:gd name="T1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36">
                  <a:moveTo>
                    <a:pt x="13" y="236"/>
                  </a:moveTo>
                  <a:lnTo>
                    <a:pt x="78" y="54"/>
                  </a:lnTo>
                  <a:lnTo>
                    <a:pt x="88" y="35"/>
                  </a:lnTo>
                  <a:lnTo>
                    <a:pt x="7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28" y="0"/>
                  </a:lnTo>
                  <a:lnTo>
                    <a:pt x="128" y="13"/>
                  </a:lnTo>
                  <a:lnTo>
                    <a:pt x="51" y="236"/>
                  </a:lnTo>
                  <a:lnTo>
                    <a:pt x="13" y="2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41"/>
            <p:cNvSpPr>
              <a:spLocks/>
            </p:cNvSpPr>
            <p:nvPr/>
          </p:nvSpPr>
          <p:spPr bwMode="auto">
            <a:xfrm>
              <a:off x="3736976" y="1593850"/>
              <a:ext cx="190500" cy="384175"/>
            </a:xfrm>
            <a:custGeom>
              <a:avLst/>
              <a:gdLst>
                <a:gd name="T0" fmla="*/ 16 w 45"/>
                <a:gd name="T1" fmla="*/ 76 h 90"/>
                <a:gd name="T2" fmla="*/ 26 w 45"/>
                <a:gd name="T3" fmla="*/ 72 h 90"/>
                <a:gd name="T4" fmla="*/ 30 w 45"/>
                <a:gd name="T5" fmla="*/ 61 h 90"/>
                <a:gd name="T6" fmla="*/ 26 w 45"/>
                <a:gd name="T7" fmla="*/ 49 h 90"/>
                <a:gd name="T8" fmla="*/ 14 w 45"/>
                <a:gd name="T9" fmla="*/ 46 h 90"/>
                <a:gd name="T10" fmla="*/ 6 w 45"/>
                <a:gd name="T11" fmla="*/ 46 h 90"/>
                <a:gd name="T12" fmla="*/ 6 w 45"/>
                <a:gd name="T13" fmla="*/ 0 h 90"/>
                <a:gd name="T14" fmla="*/ 42 w 45"/>
                <a:gd name="T15" fmla="*/ 0 h 90"/>
                <a:gd name="T16" fmla="*/ 42 w 45"/>
                <a:gd name="T17" fmla="*/ 15 h 90"/>
                <a:gd name="T18" fmla="*/ 18 w 45"/>
                <a:gd name="T19" fmla="*/ 15 h 90"/>
                <a:gd name="T20" fmla="*/ 18 w 45"/>
                <a:gd name="T21" fmla="*/ 33 h 90"/>
                <a:gd name="T22" fmla="*/ 23 w 45"/>
                <a:gd name="T23" fmla="*/ 32 h 90"/>
                <a:gd name="T24" fmla="*/ 39 w 45"/>
                <a:gd name="T25" fmla="*/ 40 h 90"/>
                <a:gd name="T26" fmla="*/ 45 w 45"/>
                <a:gd name="T27" fmla="*/ 60 h 90"/>
                <a:gd name="T28" fmla="*/ 43 w 45"/>
                <a:gd name="T29" fmla="*/ 73 h 90"/>
                <a:gd name="T30" fmla="*/ 37 w 45"/>
                <a:gd name="T31" fmla="*/ 83 h 90"/>
                <a:gd name="T32" fmla="*/ 28 w 45"/>
                <a:gd name="T33" fmla="*/ 88 h 90"/>
                <a:gd name="T34" fmla="*/ 17 w 45"/>
                <a:gd name="T35" fmla="*/ 90 h 90"/>
                <a:gd name="T36" fmla="*/ 8 w 45"/>
                <a:gd name="T37" fmla="*/ 89 h 90"/>
                <a:gd name="T38" fmla="*/ 0 w 45"/>
                <a:gd name="T39" fmla="*/ 87 h 90"/>
                <a:gd name="T40" fmla="*/ 4 w 45"/>
                <a:gd name="T41" fmla="*/ 74 h 90"/>
                <a:gd name="T42" fmla="*/ 16 w 45"/>
                <a:gd name="T43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90">
                  <a:moveTo>
                    <a:pt x="16" y="76"/>
                  </a:moveTo>
                  <a:cubicBezTo>
                    <a:pt x="21" y="76"/>
                    <a:pt x="24" y="75"/>
                    <a:pt x="26" y="72"/>
                  </a:cubicBezTo>
                  <a:cubicBezTo>
                    <a:pt x="29" y="69"/>
                    <a:pt x="30" y="65"/>
                    <a:pt x="30" y="61"/>
                  </a:cubicBezTo>
                  <a:cubicBezTo>
                    <a:pt x="30" y="55"/>
                    <a:pt x="28" y="52"/>
                    <a:pt x="26" y="49"/>
                  </a:cubicBezTo>
                  <a:cubicBezTo>
                    <a:pt x="23" y="47"/>
                    <a:pt x="19" y="46"/>
                    <a:pt x="14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9" y="33"/>
                    <a:pt x="35" y="35"/>
                    <a:pt x="39" y="40"/>
                  </a:cubicBezTo>
                  <a:cubicBezTo>
                    <a:pt x="43" y="45"/>
                    <a:pt x="45" y="51"/>
                    <a:pt x="45" y="60"/>
                  </a:cubicBezTo>
                  <a:cubicBezTo>
                    <a:pt x="45" y="65"/>
                    <a:pt x="44" y="69"/>
                    <a:pt x="43" y="73"/>
                  </a:cubicBezTo>
                  <a:cubicBezTo>
                    <a:pt x="41" y="77"/>
                    <a:pt x="39" y="80"/>
                    <a:pt x="37" y="83"/>
                  </a:cubicBezTo>
                  <a:cubicBezTo>
                    <a:pt x="34" y="85"/>
                    <a:pt x="31" y="87"/>
                    <a:pt x="28" y="88"/>
                  </a:cubicBezTo>
                  <a:cubicBezTo>
                    <a:pt x="25" y="90"/>
                    <a:pt x="21" y="90"/>
                    <a:pt x="17" y="90"/>
                  </a:cubicBezTo>
                  <a:cubicBezTo>
                    <a:pt x="14" y="90"/>
                    <a:pt x="11" y="90"/>
                    <a:pt x="8" y="89"/>
                  </a:cubicBezTo>
                  <a:cubicBezTo>
                    <a:pt x="5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6"/>
                    <a:pt x="16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3983038" y="1585913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2 w 82"/>
                <a:gd name="T3" fmla="*/ 12 h 92"/>
                <a:gd name="T4" fmla="*/ 6 w 82"/>
                <a:gd name="T5" fmla="*/ 6 h 92"/>
                <a:gd name="T6" fmla="*/ 12 w 82"/>
                <a:gd name="T7" fmla="*/ 2 h 92"/>
                <a:gd name="T8" fmla="*/ 19 w 82"/>
                <a:gd name="T9" fmla="*/ 1 h 92"/>
                <a:gd name="T10" fmla="*/ 27 w 82"/>
                <a:gd name="T11" fmla="*/ 2 h 92"/>
                <a:gd name="T12" fmla="*/ 33 w 82"/>
                <a:gd name="T13" fmla="*/ 5 h 92"/>
                <a:gd name="T14" fmla="*/ 37 w 82"/>
                <a:gd name="T15" fmla="*/ 12 h 92"/>
                <a:gd name="T16" fmla="*/ 38 w 82"/>
                <a:gd name="T17" fmla="*/ 22 h 92"/>
                <a:gd name="T18" fmla="*/ 37 w 82"/>
                <a:gd name="T19" fmla="*/ 32 h 92"/>
                <a:gd name="T20" fmla="*/ 33 w 82"/>
                <a:gd name="T21" fmla="*/ 39 h 92"/>
                <a:gd name="T22" fmla="*/ 27 w 82"/>
                <a:gd name="T23" fmla="*/ 42 h 92"/>
                <a:gd name="T24" fmla="*/ 19 w 82"/>
                <a:gd name="T25" fmla="*/ 44 h 92"/>
                <a:gd name="T26" fmla="*/ 12 w 82"/>
                <a:gd name="T27" fmla="*/ 42 h 92"/>
                <a:gd name="T28" fmla="*/ 6 w 82"/>
                <a:gd name="T29" fmla="*/ 39 h 92"/>
                <a:gd name="T30" fmla="*/ 2 w 82"/>
                <a:gd name="T31" fmla="*/ 32 h 92"/>
                <a:gd name="T32" fmla="*/ 0 w 82"/>
                <a:gd name="T33" fmla="*/ 22 h 92"/>
                <a:gd name="T34" fmla="*/ 68 w 82"/>
                <a:gd name="T35" fmla="*/ 0 h 92"/>
                <a:gd name="T36" fmla="*/ 77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8 w 82"/>
                <a:gd name="T43" fmla="*/ 0 h 92"/>
                <a:gd name="T44" fmla="*/ 14 w 82"/>
                <a:gd name="T45" fmla="*/ 22 h 92"/>
                <a:gd name="T46" fmla="*/ 15 w 82"/>
                <a:gd name="T47" fmla="*/ 31 h 92"/>
                <a:gd name="T48" fmla="*/ 19 w 82"/>
                <a:gd name="T49" fmla="*/ 33 h 92"/>
                <a:gd name="T50" fmla="*/ 22 w 82"/>
                <a:gd name="T51" fmla="*/ 33 h 92"/>
                <a:gd name="T52" fmla="*/ 24 w 82"/>
                <a:gd name="T53" fmla="*/ 31 h 92"/>
                <a:gd name="T54" fmla="*/ 25 w 82"/>
                <a:gd name="T55" fmla="*/ 27 h 92"/>
                <a:gd name="T56" fmla="*/ 25 w 82"/>
                <a:gd name="T57" fmla="*/ 22 h 92"/>
                <a:gd name="T58" fmla="*/ 24 w 82"/>
                <a:gd name="T59" fmla="*/ 13 h 92"/>
                <a:gd name="T60" fmla="*/ 19 w 82"/>
                <a:gd name="T61" fmla="*/ 11 h 92"/>
                <a:gd name="T62" fmla="*/ 15 w 82"/>
                <a:gd name="T63" fmla="*/ 13 h 92"/>
                <a:gd name="T64" fmla="*/ 14 w 82"/>
                <a:gd name="T65" fmla="*/ 22 h 92"/>
                <a:gd name="T66" fmla="*/ 44 w 82"/>
                <a:gd name="T67" fmla="*/ 69 h 92"/>
                <a:gd name="T68" fmla="*/ 46 w 82"/>
                <a:gd name="T69" fmla="*/ 59 h 92"/>
                <a:gd name="T70" fmla="*/ 50 w 82"/>
                <a:gd name="T71" fmla="*/ 52 h 92"/>
                <a:gd name="T72" fmla="*/ 56 w 82"/>
                <a:gd name="T73" fmla="*/ 49 h 92"/>
                <a:gd name="T74" fmla="*/ 63 w 82"/>
                <a:gd name="T75" fmla="*/ 47 h 92"/>
                <a:gd name="T76" fmla="*/ 71 w 82"/>
                <a:gd name="T77" fmla="*/ 49 h 92"/>
                <a:gd name="T78" fmla="*/ 77 w 82"/>
                <a:gd name="T79" fmla="*/ 52 h 92"/>
                <a:gd name="T80" fmla="*/ 81 w 82"/>
                <a:gd name="T81" fmla="*/ 59 h 92"/>
                <a:gd name="T82" fmla="*/ 82 w 82"/>
                <a:gd name="T83" fmla="*/ 69 h 92"/>
                <a:gd name="T84" fmla="*/ 81 w 82"/>
                <a:gd name="T85" fmla="*/ 79 h 92"/>
                <a:gd name="T86" fmla="*/ 77 w 82"/>
                <a:gd name="T87" fmla="*/ 86 h 92"/>
                <a:gd name="T88" fmla="*/ 71 w 82"/>
                <a:gd name="T89" fmla="*/ 89 h 92"/>
                <a:gd name="T90" fmla="*/ 63 w 82"/>
                <a:gd name="T91" fmla="*/ 90 h 92"/>
                <a:gd name="T92" fmla="*/ 56 w 82"/>
                <a:gd name="T93" fmla="*/ 89 h 92"/>
                <a:gd name="T94" fmla="*/ 50 w 82"/>
                <a:gd name="T95" fmla="*/ 86 h 92"/>
                <a:gd name="T96" fmla="*/ 46 w 82"/>
                <a:gd name="T97" fmla="*/ 79 h 92"/>
                <a:gd name="T98" fmla="*/ 44 w 82"/>
                <a:gd name="T99" fmla="*/ 69 h 92"/>
                <a:gd name="T100" fmla="*/ 58 w 82"/>
                <a:gd name="T101" fmla="*/ 69 h 92"/>
                <a:gd name="T102" fmla="*/ 59 w 82"/>
                <a:gd name="T103" fmla="*/ 77 h 92"/>
                <a:gd name="T104" fmla="*/ 63 w 82"/>
                <a:gd name="T105" fmla="*/ 80 h 92"/>
                <a:gd name="T106" fmla="*/ 66 w 82"/>
                <a:gd name="T107" fmla="*/ 79 h 92"/>
                <a:gd name="T108" fmla="*/ 68 w 82"/>
                <a:gd name="T109" fmla="*/ 78 h 92"/>
                <a:gd name="T110" fmla="*/ 69 w 82"/>
                <a:gd name="T111" fmla="*/ 74 h 92"/>
                <a:gd name="T112" fmla="*/ 69 w 82"/>
                <a:gd name="T113" fmla="*/ 69 h 92"/>
                <a:gd name="T114" fmla="*/ 68 w 82"/>
                <a:gd name="T115" fmla="*/ 60 h 92"/>
                <a:gd name="T116" fmla="*/ 63 w 82"/>
                <a:gd name="T117" fmla="*/ 58 h 92"/>
                <a:gd name="T118" fmla="*/ 59 w 82"/>
                <a:gd name="T119" fmla="*/ 60 h 92"/>
                <a:gd name="T120" fmla="*/ 58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1" y="15"/>
                    <a:pt x="2" y="12"/>
                  </a:cubicBezTo>
                  <a:cubicBezTo>
                    <a:pt x="3" y="10"/>
                    <a:pt x="4" y="7"/>
                    <a:pt x="6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1"/>
                    <a:pt x="19" y="1"/>
                  </a:cubicBezTo>
                  <a:cubicBezTo>
                    <a:pt x="22" y="1"/>
                    <a:pt x="25" y="1"/>
                    <a:pt x="27" y="2"/>
                  </a:cubicBezTo>
                  <a:cubicBezTo>
                    <a:pt x="29" y="2"/>
                    <a:pt x="31" y="4"/>
                    <a:pt x="33" y="5"/>
                  </a:cubicBezTo>
                  <a:cubicBezTo>
                    <a:pt x="35" y="7"/>
                    <a:pt x="36" y="9"/>
                    <a:pt x="37" y="12"/>
                  </a:cubicBezTo>
                  <a:cubicBezTo>
                    <a:pt x="38" y="15"/>
                    <a:pt x="38" y="18"/>
                    <a:pt x="38" y="22"/>
                  </a:cubicBezTo>
                  <a:cubicBezTo>
                    <a:pt x="38" y="26"/>
                    <a:pt x="38" y="29"/>
                    <a:pt x="37" y="32"/>
                  </a:cubicBezTo>
                  <a:cubicBezTo>
                    <a:pt x="36" y="35"/>
                    <a:pt x="35" y="37"/>
                    <a:pt x="33" y="39"/>
                  </a:cubicBezTo>
                  <a:cubicBezTo>
                    <a:pt x="31" y="41"/>
                    <a:pt x="29" y="42"/>
                    <a:pt x="27" y="42"/>
                  </a:cubicBezTo>
                  <a:cubicBezTo>
                    <a:pt x="25" y="43"/>
                    <a:pt x="22" y="44"/>
                    <a:pt x="19" y="44"/>
                  </a:cubicBezTo>
                  <a:cubicBezTo>
                    <a:pt x="17" y="44"/>
                    <a:pt x="14" y="43"/>
                    <a:pt x="12" y="42"/>
                  </a:cubicBezTo>
                  <a:cubicBezTo>
                    <a:pt x="9" y="42"/>
                    <a:pt x="7" y="41"/>
                    <a:pt x="6" y="39"/>
                  </a:cubicBezTo>
                  <a:cubicBezTo>
                    <a:pt x="4" y="37"/>
                    <a:pt x="3" y="35"/>
                    <a:pt x="2" y="32"/>
                  </a:cubicBezTo>
                  <a:cubicBezTo>
                    <a:pt x="1" y="29"/>
                    <a:pt x="0" y="26"/>
                    <a:pt x="0" y="22"/>
                  </a:cubicBezTo>
                  <a:close/>
                  <a:moveTo>
                    <a:pt x="68" y="0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8" y="0"/>
                  </a:lnTo>
                  <a:close/>
                  <a:moveTo>
                    <a:pt x="14" y="22"/>
                  </a:moveTo>
                  <a:cubicBezTo>
                    <a:pt x="14" y="26"/>
                    <a:pt x="14" y="29"/>
                    <a:pt x="15" y="31"/>
                  </a:cubicBezTo>
                  <a:cubicBezTo>
                    <a:pt x="16" y="32"/>
                    <a:pt x="17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3" y="32"/>
                    <a:pt x="23" y="32"/>
                    <a:pt x="24" y="31"/>
                  </a:cubicBezTo>
                  <a:cubicBezTo>
                    <a:pt x="24" y="30"/>
                    <a:pt x="25" y="29"/>
                    <a:pt x="25" y="27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18"/>
                    <a:pt x="25" y="15"/>
                    <a:pt x="24" y="13"/>
                  </a:cubicBezTo>
                  <a:cubicBezTo>
                    <a:pt x="23" y="12"/>
                    <a:pt x="21" y="11"/>
                    <a:pt x="19" y="11"/>
                  </a:cubicBezTo>
                  <a:cubicBezTo>
                    <a:pt x="17" y="11"/>
                    <a:pt x="16" y="12"/>
                    <a:pt x="15" y="13"/>
                  </a:cubicBezTo>
                  <a:cubicBezTo>
                    <a:pt x="14" y="15"/>
                    <a:pt x="14" y="18"/>
                    <a:pt x="14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5" y="62"/>
                    <a:pt x="46" y="59"/>
                  </a:cubicBezTo>
                  <a:cubicBezTo>
                    <a:pt x="47" y="56"/>
                    <a:pt x="48" y="54"/>
                    <a:pt x="50" y="52"/>
                  </a:cubicBezTo>
                  <a:cubicBezTo>
                    <a:pt x="51" y="51"/>
                    <a:pt x="53" y="49"/>
                    <a:pt x="56" y="49"/>
                  </a:cubicBezTo>
                  <a:cubicBezTo>
                    <a:pt x="58" y="48"/>
                    <a:pt x="61" y="47"/>
                    <a:pt x="63" y="47"/>
                  </a:cubicBezTo>
                  <a:cubicBezTo>
                    <a:pt x="66" y="47"/>
                    <a:pt x="69" y="48"/>
                    <a:pt x="71" y="49"/>
                  </a:cubicBezTo>
                  <a:cubicBezTo>
                    <a:pt x="73" y="49"/>
                    <a:pt x="75" y="50"/>
                    <a:pt x="77" y="52"/>
                  </a:cubicBezTo>
                  <a:cubicBezTo>
                    <a:pt x="79" y="54"/>
                    <a:pt x="80" y="56"/>
                    <a:pt x="81" y="59"/>
                  </a:cubicBezTo>
                  <a:cubicBezTo>
                    <a:pt x="82" y="61"/>
                    <a:pt x="82" y="65"/>
                    <a:pt x="82" y="69"/>
                  </a:cubicBezTo>
                  <a:cubicBezTo>
                    <a:pt x="82" y="73"/>
                    <a:pt x="82" y="76"/>
                    <a:pt x="81" y="79"/>
                  </a:cubicBezTo>
                  <a:cubicBezTo>
                    <a:pt x="80" y="82"/>
                    <a:pt x="79" y="84"/>
                    <a:pt x="77" y="86"/>
                  </a:cubicBezTo>
                  <a:cubicBezTo>
                    <a:pt x="75" y="87"/>
                    <a:pt x="73" y="89"/>
                    <a:pt x="71" y="89"/>
                  </a:cubicBezTo>
                  <a:cubicBezTo>
                    <a:pt x="69" y="90"/>
                    <a:pt x="66" y="90"/>
                    <a:pt x="63" y="90"/>
                  </a:cubicBezTo>
                  <a:cubicBezTo>
                    <a:pt x="61" y="90"/>
                    <a:pt x="58" y="90"/>
                    <a:pt x="56" y="89"/>
                  </a:cubicBezTo>
                  <a:cubicBezTo>
                    <a:pt x="53" y="89"/>
                    <a:pt x="51" y="87"/>
                    <a:pt x="50" y="86"/>
                  </a:cubicBezTo>
                  <a:cubicBezTo>
                    <a:pt x="48" y="84"/>
                    <a:pt x="47" y="82"/>
                    <a:pt x="46" y="79"/>
                  </a:cubicBezTo>
                  <a:cubicBezTo>
                    <a:pt x="45" y="76"/>
                    <a:pt x="44" y="73"/>
                    <a:pt x="44" y="69"/>
                  </a:cubicBezTo>
                  <a:close/>
                  <a:moveTo>
                    <a:pt x="58" y="69"/>
                  </a:moveTo>
                  <a:cubicBezTo>
                    <a:pt x="58" y="73"/>
                    <a:pt x="58" y="76"/>
                    <a:pt x="59" y="77"/>
                  </a:cubicBezTo>
                  <a:cubicBezTo>
                    <a:pt x="60" y="79"/>
                    <a:pt x="61" y="80"/>
                    <a:pt x="63" y="80"/>
                  </a:cubicBezTo>
                  <a:cubicBezTo>
                    <a:pt x="64" y="80"/>
                    <a:pt x="65" y="80"/>
                    <a:pt x="66" y="79"/>
                  </a:cubicBezTo>
                  <a:cubicBezTo>
                    <a:pt x="67" y="79"/>
                    <a:pt x="67" y="79"/>
                    <a:pt x="68" y="78"/>
                  </a:cubicBezTo>
                  <a:cubicBezTo>
                    <a:pt x="68" y="77"/>
                    <a:pt x="68" y="76"/>
                    <a:pt x="69" y="74"/>
                  </a:cubicBezTo>
                  <a:cubicBezTo>
                    <a:pt x="69" y="73"/>
                    <a:pt x="69" y="71"/>
                    <a:pt x="69" y="69"/>
                  </a:cubicBezTo>
                  <a:cubicBezTo>
                    <a:pt x="69" y="65"/>
                    <a:pt x="68" y="62"/>
                    <a:pt x="68" y="60"/>
                  </a:cubicBezTo>
                  <a:cubicBezTo>
                    <a:pt x="67" y="59"/>
                    <a:pt x="65" y="58"/>
                    <a:pt x="63" y="58"/>
                  </a:cubicBezTo>
                  <a:cubicBezTo>
                    <a:pt x="61" y="58"/>
                    <a:pt x="60" y="59"/>
                    <a:pt x="59" y="60"/>
                  </a:cubicBezTo>
                  <a:cubicBezTo>
                    <a:pt x="58" y="62"/>
                    <a:pt x="58" y="65"/>
                    <a:pt x="58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483785" y="2792896"/>
            <a:ext cx="783181" cy="924890"/>
            <a:chOff x="2472497" y="1577215"/>
            <a:chExt cx="1316038" cy="1554162"/>
          </a:xfrm>
          <a:solidFill>
            <a:schemeClr val="bg1">
              <a:alpha val="70000"/>
            </a:schemeClr>
          </a:solidFill>
        </p:grpSpPr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2820160" y="1577215"/>
              <a:ext cx="620713" cy="619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2472497" y="2286827"/>
              <a:ext cx="1316038" cy="844550"/>
            </a:xfrm>
            <a:custGeom>
              <a:avLst/>
              <a:gdLst>
                <a:gd name="T0" fmla="*/ 73 w 87"/>
                <a:gd name="T1" fmla="*/ 0 h 56"/>
                <a:gd name="T2" fmla="*/ 14 w 87"/>
                <a:gd name="T3" fmla="*/ 0 h 56"/>
                <a:gd name="T4" fmla="*/ 0 w 87"/>
                <a:gd name="T5" fmla="*/ 14 h 56"/>
                <a:gd name="T6" fmla="*/ 0 w 87"/>
                <a:gd name="T7" fmla="*/ 56 h 56"/>
                <a:gd name="T8" fmla="*/ 13 w 87"/>
                <a:gd name="T9" fmla="*/ 56 h 56"/>
                <a:gd name="T10" fmla="*/ 13 w 87"/>
                <a:gd name="T11" fmla="*/ 24 h 56"/>
                <a:gd name="T12" fmla="*/ 17 w 87"/>
                <a:gd name="T13" fmla="*/ 20 h 56"/>
                <a:gd name="T14" fmla="*/ 20 w 87"/>
                <a:gd name="T15" fmla="*/ 24 h 56"/>
                <a:gd name="T16" fmla="*/ 20 w 87"/>
                <a:gd name="T17" fmla="*/ 56 h 56"/>
                <a:gd name="T18" fmla="*/ 67 w 87"/>
                <a:gd name="T19" fmla="*/ 56 h 56"/>
                <a:gd name="T20" fmla="*/ 67 w 87"/>
                <a:gd name="T21" fmla="*/ 24 h 56"/>
                <a:gd name="T22" fmla="*/ 70 w 87"/>
                <a:gd name="T23" fmla="*/ 20 h 56"/>
                <a:gd name="T24" fmla="*/ 74 w 87"/>
                <a:gd name="T25" fmla="*/ 24 h 56"/>
                <a:gd name="T26" fmla="*/ 74 w 87"/>
                <a:gd name="T27" fmla="*/ 56 h 56"/>
                <a:gd name="T28" fmla="*/ 87 w 87"/>
                <a:gd name="T29" fmla="*/ 56 h 56"/>
                <a:gd name="T30" fmla="*/ 87 w 87"/>
                <a:gd name="T31" fmla="*/ 14 h 56"/>
                <a:gd name="T32" fmla="*/ 73 w 87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56">
                  <a:moveTo>
                    <a:pt x="7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2"/>
                    <a:pt x="15" y="20"/>
                    <a:pt x="17" y="20"/>
                  </a:cubicBezTo>
                  <a:cubicBezTo>
                    <a:pt x="19" y="20"/>
                    <a:pt x="20" y="22"/>
                    <a:pt x="20" y="2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2"/>
                    <a:pt x="68" y="20"/>
                    <a:pt x="70" y="20"/>
                  </a:cubicBezTo>
                  <a:cubicBezTo>
                    <a:pt x="72" y="20"/>
                    <a:pt x="74" y="22"/>
                    <a:pt x="74" y="24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6"/>
                    <a:pt x="8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Freeform 51"/>
          <p:cNvSpPr>
            <a:spLocks noEditPoints="1"/>
          </p:cNvSpPr>
          <p:nvPr/>
        </p:nvSpPr>
        <p:spPr bwMode="auto">
          <a:xfrm rot="1490740">
            <a:off x="4680472" y="2880887"/>
            <a:ext cx="578476" cy="750081"/>
          </a:xfrm>
          <a:custGeom>
            <a:avLst/>
            <a:gdLst>
              <a:gd name="T0" fmla="*/ 175 w 193"/>
              <a:gd name="T1" fmla="*/ 0 h 251"/>
              <a:gd name="T2" fmla="*/ 19 w 193"/>
              <a:gd name="T3" fmla="*/ 0 h 251"/>
              <a:gd name="T4" fmla="*/ 0 w 193"/>
              <a:gd name="T5" fmla="*/ 19 h 251"/>
              <a:gd name="T6" fmla="*/ 0 w 193"/>
              <a:gd name="T7" fmla="*/ 233 h 251"/>
              <a:gd name="T8" fmla="*/ 19 w 193"/>
              <a:gd name="T9" fmla="*/ 251 h 251"/>
              <a:gd name="T10" fmla="*/ 175 w 193"/>
              <a:gd name="T11" fmla="*/ 251 h 251"/>
              <a:gd name="T12" fmla="*/ 193 w 193"/>
              <a:gd name="T13" fmla="*/ 233 h 251"/>
              <a:gd name="T14" fmla="*/ 193 w 193"/>
              <a:gd name="T15" fmla="*/ 19 h 251"/>
              <a:gd name="T16" fmla="*/ 175 w 193"/>
              <a:gd name="T17" fmla="*/ 0 h 251"/>
              <a:gd name="T18" fmla="*/ 94 w 193"/>
              <a:gd name="T19" fmla="*/ 243 h 251"/>
              <a:gd name="T20" fmla="*/ 88 w 193"/>
              <a:gd name="T21" fmla="*/ 237 h 251"/>
              <a:gd name="T22" fmla="*/ 94 w 193"/>
              <a:gd name="T23" fmla="*/ 231 h 251"/>
              <a:gd name="T24" fmla="*/ 100 w 193"/>
              <a:gd name="T25" fmla="*/ 237 h 251"/>
              <a:gd name="T26" fmla="*/ 94 w 193"/>
              <a:gd name="T27" fmla="*/ 243 h 251"/>
              <a:gd name="T28" fmla="*/ 169 w 193"/>
              <a:gd name="T29" fmla="*/ 220 h 251"/>
              <a:gd name="T30" fmla="*/ 165 w 193"/>
              <a:gd name="T31" fmla="*/ 224 h 251"/>
              <a:gd name="T32" fmla="*/ 27 w 193"/>
              <a:gd name="T33" fmla="*/ 224 h 251"/>
              <a:gd name="T34" fmla="*/ 23 w 193"/>
              <a:gd name="T35" fmla="*/ 220 h 251"/>
              <a:gd name="T36" fmla="*/ 23 w 193"/>
              <a:gd name="T37" fmla="*/ 30 h 251"/>
              <a:gd name="T38" fmla="*/ 27 w 193"/>
              <a:gd name="T39" fmla="*/ 27 h 251"/>
              <a:gd name="T40" fmla="*/ 165 w 193"/>
              <a:gd name="T41" fmla="*/ 27 h 251"/>
              <a:gd name="T42" fmla="*/ 169 w 193"/>
              <a:gd name="T43" fmla="*/ 30 h 251"/>
              <a:gd name="T44" fmla="*/ 169 w 193"/>
              <a:gd name="T45" fmla="*/ 22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3" h="251">
                <a:moveTo>
                  <a:pt x="175" y="0"/>
                </a:move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43"/>
                  <a:pt x="8" y="251"/>
                  <a:pt x="19" y="251"/>
                </a:cubicBezTo>
                <a:cubicBezTo>
                  <a:pt x="175" y="251"/>
                  <a:pt x="175" y="251"/>
                  <a:pt x="175" y="251"/>
                </a:cubicBezTo>
                <a:cubicBezTo>
                  <a:pt x="185" y="251"/>
                  <a:pt x="193" y="243"/>
                  <a:pt x="193" y="233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9"/>
                  <a:pt x="185" y="0"/>
                  <a:pt x="175" y="0"/>
                </a:cubicBezTo>
                <a:close/>
                <a:moveTo>
                  <a:pt x="94" y="243"/>
                </a:moveTo>
                <a:cubicBezTo>
                  <a:pt x="90" y="243"/>
                  <a:pt x="88" y="240"/>
                  <a:pt x="88" y="237"/>
                </a:cubicBezTo>
                <a:cubicBezTo>
                  <a:pt x="88" y="233"/>
                  <a:pt x="90" y="231"/>
                  <a:pt x="94" y="231"/>
                </a:cubicBezTo>
                <a:cubicBezTo>
                  <a:pt x="97" y="231"/>
                  <a:pt x="100" y="233"/>
                  <a:pt x="100" y="237"/>
                </a:cubicBezTo>
                <a:cubicBezTo>
                  <a:pt x="100" y="240"/>
                  <a:pt x="97" y="243"/>
                  <a:pt x="94" y="243"/>
                </a:cubicBezTo>
                <a:close/>
                <a:moveTo>
                  <a:pt x="169" y="220"/>
                </a:moveTo>
                <a:cubicBezTo>
                  <a:pt x="169" y="222"/>
                  <a:pt x="167" y="224"/>
                  <a:pt x="165" y="224"/>
                </a:cubicBezTo>
                <a:cubicBezTo>
                  <a:pt x="27" y="224"/>
                  <a:pt x="27" y="224"/>
                  <a:pt x="27" y="224"/>
                </a:cubicBezTo>
                <a:cubicBezTo>
                  <a:pt x="25" y="224"/>
                  <a:pt x="23" y="222"/>
                  <a:pt x="23" y="22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28"/>
                  <a:pt x="25" y="27"/>
                  <a:pt x="27" y="27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67" y="27"/>
                  <a:pt x="169" y="28"/>
                  <a:pt x="169" y="30"/>
                </a:cubicBezTo>
                <a:lnTo>
                  <a:pt x="169" y="22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KSO_Shape"/>
          <p:cNvSpPr>
            <a:spLocks/>
          </p:cNvSpPr>
          <p:nvPr/>
        </p:nvSpPr>
        <p:spPr bwMode="auto">
          <a:xfrm>
            <a:off x="6659591" y="2912102"/>
            <a:ext cx="705793" cy="705793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 rot="20174571">
            <a:off x="8605852" y="3017553"/>
            <a:ext cx="712852" cy="622722"/>
            <a:chOff x="5744448" y="2432568"/>
            <a:chExt cx="363900" cy="317890"/>
          </a:xfrm>
          <a:solidFill>
            <a:schemeClr val="bg1">
              <a:alpha val="70000"/>
            </a:schemeClr>
          </a:solidFill>
        </p:grpSpPr>
        <p:sp>
          <p:nvSpPr>
            <p:cNvPr id="56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4549660" y="5069340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702428" y="5327447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60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808935" y="461996"/>
            <a:ext cx="506752" cy="506752"/>
            <a:chOff x="4684835" y="5366874"/>
            <a:chExt cx="506752" cy="506752"/>
          </a:xfrm>
        </p:grpSpPr>
        <p:sp>
          <p:nvSpPr>
            <p:cNvPr id="64" name="椭圆 63"/>
            <p:cNvSpPr/>
            <p:nvPr/>
          </p:nvSpPr>
          <p:spPr>
            <a:xfrm>
              <a:off x="4684835" y="5366874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4823911" y="5451476"/>
              <a:ext cx="228600" cy="336549"/>
            </a:xfrm>
            <a:custGeom>
              <a:avLst/>
              <a:gdLst>
                <a:gd name="T0" fmla="*/ 116 w 138"/>
                <a:gd name="T1" fmla="*/ 0 h 205"/>
                <a:gd name="T2" fmla="*/ 22 w 138"/>
                <a:gd name="T3" fmla="*/ 0 h 205"/>
                <a:gd name="T4" fmla="*/ 0 w 138"/>
                <a:gd name="T5" fmla="*/ 22 h 205"/>
                <a:gd name="T6" fmla="*/ 0 w 138"/>
                <a:gd name="T7" fmla="*/ 183 h 205"/>
                <a:gd name="T8" fmla="*/ 22 w 138"/>
                <a:gd name="T9" fmla="*/ 205 h 205"/>
                <a:gd name="T10" fmla="*/ 116 w 138"/>
                <a:gd name="T11" fmla="*/ 205 h 205"/>
                <a:gd name="T12" fmla="*/ 138 w 138"/>
                <a:gd name="T13" fmla="*/ 183 h 205"/>
                <a:gd name="T14" fmla="*/ 138 w 138"/>
                <a:gd name="T15" fmla="*/ 22 h 205"/>
                <a:gd name="T16" fmla="*/ 116 w 138"/>
                <a:gd name="T17" fmla="*/ 0 h 205"/>
                <a:gd name="T18" fmla="*/ 69 w 138"/>
                <a:gd name="T19" fmla="*/ 185 h 205"/>
                <a:gd name="T20" fmla="*/ 57 w 138"/>
                <a:gd name="T21" fmla="*/ 172 h 205"/>
                <a:gd name="T22" fmla="*/ 69 w 138"/>
                <a:gd name="T23" fmla="*/ 160 h 205"/>
                <a:gd name="T24" fmla="*/ 81 w 138"/>
                <a:gd name="T25" fmla="*/ 172 h 205"/>
                <a:gd name="T26" fmla="*/ 69 w 138"/>
                <a:gd name="T27" fmla="*/ 185 h 205"/>
                <a:gd name="T28" fmla="*/ 119 w 138"/>
                <a:gd name="T29" fmla="*/ 147 h 205"/>
                <a:gd name="T30" fmla="*/ 19 w 138"/>
                <a:gd name="T31" fmla="*/ 147 h 205"/>
                <a:gd name="T32" fmla="*/ 19 w 138"/>
                <a:gd name="T33" fmla="*/ 20 h 205"/>
                <a:gd name="T34" fmla="*/ 119 w 138"/>
                <a:gd name="T35" fmla="*/ 20 h 205"/>
                <a:gd name="T36" fmla="*/ 119 w 138"/>
                <a:gd name="T37" fmla="*/ 14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205">
                  <a:moveTo>
                    <a:pt x="11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5"/>
                    <a:pt x="10" y="205"/>
                    <a:pt x="22" y="205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28" y="205"/>
                    <a:pt x="138" y="195"/>
                    <a:pt x="138" y="18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8" y="10"/>
                    <a:pt x="128" y="0"/>
                    <a:pt x="116" y="0"/>
                  </a:cubicBezTo>
                  <a:moveTo>
                    <a:pt x="69" y="185"/>
                  </a:moveTo>
                  <a:cubicBezTo>
                    <a:pt x="62" y="185"/>
                    <a:pt x="57" y="179"/>
                    <a:pt x="57" y="172"/>
                  </a:cubicBezTo>
                  <a:cubicBezTo>
                    <a:pt x="57" y="165"/>
                    <a:pt x="62" y="160"/>
                    <a:pt x="69" y="160"/>
                  </a:cubicBezTo>
                  <a:cubicBezTo>
                    <a:pt x="76" y="160"/>
                    <a:pt x="81" y="165"/>
                    <a:pt x="81" y="172"/>
                  </a:cubicBezTo>
                  <a:cubicBezTo>
                    <a:pt x="81" y="179"/>
                    <a:pt x="76" y="185"/>
                    <a:pt x="69" y="185"/>
                  </a:cubicBezTo>
                  <a:moveTo>
                    <a:pt x="119" y="147"/>
                  </a:moveTo>
                  <a:cubicBezTo>
                    <a:pt x="19" y="147"/>
                    <a:pt x="19" y="147"/>
                    <a:pt x="19" y="14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147"/>
                    <a:pt x="119" y="147"/>
                    <a:pt x="119" y="147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05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53" grpId="0" animBg="1"/>
      <p:bldP spid="54" grpId="0" animBg="1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6096000" y="2273059"/>
            <a:ext cx="6161087" cy="805899"/>
            <a:chOff x="6096000" y="2273059"/>
            <a:chExt cx="6161087" cy="805899"/>
          </a:xfrm>
        </p:grpSpPr>
        <p:sp>
          <p:nvSpPr>
            <p:cNvPr id="21" name="矩形 20"/>
            <p:cNvSpPr/>
            <p:nvPr/>
          </p:nvSpPr>
          <p:spPr>
            <a:xfrm>
              <a:off x="6096000" y="2273059"/>
              <a:ext cx="1892024" cy="805899"/>
            </a:xfrm>
            <a:custGeom>
              <a:avLst/>
              <a:gdLst>
                <a:gd name="connsiteX0" fmla="*/ 0 w 1898374"/>
                <a:gd name="connsiteY0" fmla="*/ 0 h 775252"/>
                <a:gd name="connsiteX1" fmla="*/ 1898374 w 1898374"/>
                <a:gd name="connsiteY1" fmla="*/ 0 h 775252"/>
                <a:gd name="connsiteX2" fmla="*/ 1898374 w 1898374"/>
                <a:gd name="connsiteY2" fmla="*/ 775252 h 775252"/>
                <a:gd name="connsiteX3" fmla="*/ 0 w 1898374"/>
                <a:gd name="connsiteY3" fmla="*/ 775252 h 775252"/>
                <a:gd name="connsiteX4" fmla="*/ 0 w 1898374"/>
                <a:gd name="connsiteY4" fmla="*/ 0 h 775252"/>
                <a:gd name="connsiteX0" fmla="*/ 0 w 1898374"/>
                <a:gd name="connsiteY0" fmla="*/ 258418 h 1033670"/>
                <a:gd name="connsiteX1" fmla="*/ 1888435 w 1898374"/>
                <a:gd name="connsiteY1" fmla="*/ 0 h 1033670"/>
                <a:gd name="connsiteX2" fmla="*/ 1898374 w 1898374"/>
                <a:gd name="connsiteY2" fmla="*/ 1033670 h 1033670"/>
                <a:gd name="connsiteX3" fmla="*/ 0 w 1898374"/>
                <a:gd name="connsiteY3" fmla="*/ 1033670 h 1033670"/>
                <a:gd name="connsiteX4" fmla="*/ 0 w 1898374"/>
                <a:gd name="connsiteY4" fmla="*/ 258418 h 1033670"/>
                <a:gd name="connsiteX0" fmla="*/ 9939 w 1908313"/>
                <a:gd name="connsiteY0" fmla="*/ 258418 h 1033670"/>
                <a:gd name="connsiteX1" fmla="*/ 1898374 w 1908313"/>
                <a:gd name="connsiteY1" fmla="*/ 0 h 1033670"/>
                <a:gd name="connsiteX2" fmla="*/ 1908313 w 1908313"/>
                <a:gd name="connsiteY2" fmla="*/ 1033670 h 1033670"/>
                <a:gd name="connsiteX3" fmla="*/ 0 w 1908313"/>
                <a:gd name="connsiteY3" fmla="*/ 824949 h 1033670"/>
                <a:gd name="connsiteX4" fmla="*/ 9939 w 1908313"/>
                <a:gd name="connsiteY4" fmla="*/ 258418 h 1033670"/>
                <a:gd name="connsiteX0" fmla="*/ 9939 w 1898374"/>
                <a:gd name="connsiteY0" fmla="*/ 2584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258418 h 824949"/>
                <a:gd name="connsiteX0" fmla="*/ 9939 w 1898374"/>
                <a:gd name="connsiteY0" fmla="*/ 4108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410818 h 824949"/>
                <a:gd name="connsiteX0" fmla="*/ 3589 w 1892024"/>
                <a:gd name="connsiteY0" fmla="*/ 410818 h 805899"/>
                <a:gd name="connsiteX1" fmla="*/ 1892024 w 1892024"/>
                <a:gd name="connsiteY1" fmla="*/ 0 h 805899"/>
                <a:gd name="connsiteX2" fmla="*/ 1892023 w 1892024"/>
                <a:gd name="connsiteY2" fmla="*/ 695740 h 805899"/>
                <a:gd name="connsiteX3" fmla="*/ 0 w 1892024"/>
                <a:gd name="connsiteY3" fmla="*/ 805899 h 805899"/>
                <a:gd name="connsiteX4" fmla="*/ 3589 w 1892024"/>
                <a:gd name="connsiteY4" fmla="*/ 410818 h 80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024" h="805899">
                  <a:moveTo>
                    <a:pt x="3589" y="410818"/>
                  </a:moveTo>
                  <a:lnTo>
                    <a:pt x="1892024" y="0"/>
                  </a:lnTo>
                  <a:cubicBezTo>
                    <a:pt x="1892024" y="231913"/>
                    <a:pt x="1892023" y="463827"/>
                    <a:pt x="1892023" y="695740"/>
                  </a:cubicBezTo>
                  <a:lnTo>
                    <a:pt x="0" y="805899"/>
                  </a:lnTo>
                  <a:cubicBezTo>
                    <a:pt x="1196" y="674205"/>
                    <a:pt x="2393" y="542512"/>
                    <a:pt x="3589" y="41081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7984848" y="2273059"/>
              <a:ext cx="4272239" cy="6948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099555" y="3687245"/>
            <a:ext cx="6157530" cy="764623"/>
            <a:chOff x="6099555" y="3687245"/>
            <a:chExt cx="6157530" cy="764623"/>
          </a:xfrm>
        </p:grpSpPr>
        <p:sp>
          <p:nvSpPr>
            <p:cNvPr id="23" name="矩形 20"/>
            <p:cNvSpPr/>
            <p:nvPr/>
          </p:nvSpPr>
          <p:spPr>
            <a:xfrm flipV="1">
              <a:off x="6099555" y="3687245"/>
              <a:ext cx="1885294" cy="764623"/>
            </a:xfrm>
            <a:custGeom>
              <a:avLst/>
              <a:gdLst>
                <a:gd name="connsiteX0" fmla="*/ 0 w 1898374"/>
                <a:gd name="connsiteY0" fmla="*/ 0 h 775252"/>
                <a:gd name="connsiteX1" fmla="*/ 1898374 w 1898374"/>
                <a:gd name="connsiteY1" fmla="*/ 0 h 775252"/>
                <a:gd name="connsiteX2" fmla="*/ 1898374 w 1898374"/>
                <a:gd name="connsiteY2" fmla="*/ 775252 h 775252"/>
                <a:gd name="connsiteX3" fmla="*/ 0 w 1898374"/>
                <a:gd name="connsiteY3" fmla="*/ 775252 h 775252"/>
                <a:gd name="connsiteX4" fmla="*/ 0 w 1898374"/>
                <a:gd name="connsiteY4" fmla="*/ 0 h 775252"/>
                <a:gd name="connsiteX0" fmla="*/ 0 w 1898374"/>
                <a:gd name="connsiteY0" fmla="*/ 258418 h 1033670"/>
                <a:gd name="connsiteX1" fmla="*/ 1888435 w 1898374"/>
                <a:gd name="connsiteY1" fmla="*/ 0 h 1033670"/>
                <a:gd name="connsiteX2" fmla="*/ 1898374 w 1898374"/>
                <a:gd name="connsiteY2" fmla="*/ 1033670 h 1033670"/>
                <a:gd name="connsiteX3" fmla="*/ 0 w 1898374"/>
                <a:gd name="connsiteY3" fmla="*/ 1033670 h 1033670"/>
                <a:gd name="connsiteX4" fmla="*/ 0 w 1898374"/>
                <a:gd name="connsiteY4" fmla="*/ 258418 h 1033670"/>
                <a:gd name="connsiteX0" fmla="*/ 9939 w 1908313"/>
                <a:gd name="connsiteY0" fmla="*/ 258418 h 1033670"/>
                <a:gd name="connsiteX1" fmla="*/ 1898374 w 1908313"/>
                <a:gd name="connsiteY1" fmla="*/ 0 h 1033670"/>
                <a:gd name="connsiteX2" fmla="*/ 1908313 w 1908313"/>
                <a:gd name="connsiteY2" fmla="*/ 1033670 h 1033670"/>
                <a:gd name="connsiteX3" fmla="*/ 0 w 1908313"/>
                <a:gd name="connsiteY3" fmla="*/ 824949 h 1033670"/>
                <a:gd name="connsiteX4" fmla="*/ 9939 w 1908313"/>
                <a:gd name="connsiteY4" fmla="*/ 258418 h 1033670"/>
                <a:gd name="connsiteX0" fmla="*/ 9939 w 1898374"/>
                <a:gd name="connsiteY0" fmla="*/ 2584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258418 h 824949"/>
                <a:gd name="connsiteX0" fmla="*/ 9939 w 1898374"/>
                <a:gd name="connsiteY0" fmla="*/ 4108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410818 h 824949"/>
                <a:gd name="connsiteX0" fmla="*/ 3589 w 1892024"/>
                <a:gd name="connsiteY0" fmla="*/ 410818 h 805899"/>
                <a:gd name="connsiteX1" fmla="*/ 1892024 w 1892024"/>
                <a:gd name="connsiteY1" fmla="*/ 0 h 805899"/>
                <a:gd name="connsiteX2" fmla="*/ 1892023 w 1892024"/>
                <a:gd name="connsiteY2" fmla="*/ 695740 h 805899"/>
                <a:gd name="connsiteX3" fmla="*/ 0 w 1892024"/>
                <a:gd name="connsiteY3" fmla="*/ 805899 h 805899"/>
                <a:gd name="connsiteX4" fmla="*/ 3589 w 1892024"/>
                <a:gd name="connsiteY4" fmla="*/ 410818 h 805899"/>
                <a:gd name="connsiteX0" fmla="*/ 3589 w 1892024"/>
                <a:gd name="connsiteY0" fmla="*/ 410818 h 805899"/>
                <a:gd name="connsiteX1" fmla="*/ 1892024 w 1892024"/>
                <a:gd name="connsiteY1" fmla="*/ 0 h 805899"/>
                <a:gd name="connsiteX2" fmla="*/ 1888848 w 1892024"/>
                <a:gd name="connsiteY2" fmla="*/ 787815 h 805899"/>
                <a:gd name="connsiteX3" fmla="*/ 0 w 1892024"/>
                <a:gd name="connsiteY3" fmla="*/ 805899 h 805899"/>
                <a:gd name="connsiteX4" fmla="*/ 3589 w 1892024"/>
                <a:gd name="connsiteY4" fmla="*/ 410818 h 805899"/>
                <a:gd name="connsiteX0" fmla="*/ 3589 w 1888848"/>
                <a:gd name="connsiteY0" fmla="*/ 296518 h 691599"/>
                <a:gd name="connsiteX1" fmla="*/ 1882499 w 1888848"/>
                <a:gd name="connsiteY1" fmla="*/ 0 h 691599"/>
                <a:gd name="connsiteX2" fmla="*/ 1888848 w 1888848"/>
                <a:gd name="connsiteY2" fmla="*/ 673515 h 691599"/>
                <a:gd name="connsiteX3" fmla="*/ 0 w 1888848"/>
                <a:gd name="connsiteY3" fmla="*/ 691599 h 691599"/>
                <a:gd name="connsiteX4" fmla="*/ 3589 w 1888848"/>
                <a:gd name="connsiteY4" fmla="*/ 296518 h 691599"/>
                <a:gd name="connsiteX0" fmla="*/ 3589 w 1888848"/>
                <a:gd name="connsiteY0" fmla="*/ 317949 h 713030"/>
                <a:gd name="connsiteX1" fmla="*/ 1884880 w 1888848"/>
                <a:gd name="connsiteY1" fmla="*/ 0 h 713030"/>
                <a:gd name="connsiteX2" fmla="*/ 1888848 w 1888848"/>
                <a:gd name="connsiteY2" fmla="*/ 694946 h 713030"/>
                <a:gd name="connsiteX3" fmla="*/ 0 w 1888848"/>
                <a:gd name="connsiteY3" fmla="*/ 713030 h 713030"/>
                <a:gd name="connsiteX4" fmla="*/ 3589 w 1888848"/>
                <a:gd name="connsiteY4" fmla="*/ 317949 h 713030"/>
                <a:gd name="connsiteX0" fmla="*/ 3589 w 1888848"/>
                <a:gd name="connsiteY0" fmla="*/ 317949 h 713030"/>
                <a:gd name="connsiteX1" fmla="*/ 1884880 w 1888848"/>
                <a:gd name="connsiteY1" fmla="*/ 0 h 713030"/>
                <a:gd name="connsiteX2" fmla="*/ 1888848 w 1888848"/>
                <a:gd name="connsiteY2" fmla="*/ 687802 h 713030"/>
                <a:gd name="connsiteX3" fmla="*/ 0 w 1888848"/>
                <a:gd name="connsiteY3" fmla="*/ 713030 h 713030"/>
                <a:gd name="connsiteX4" fmla="*/ 3589 w 1888848"/>
                <a:gd name="connsiteY4" fmla="*/ 317949 h 713030"/>
                <a:gd name="connsiteX0" fmla="*/ 3589 w 1888848"/>
                <a:gd name="connsiteY0" fmla="*/ 325092 h 720173"/>
                <a:gd name="connsiteX1" fmla="*/ 1884880 w 1888848"/>
                <a:gd name="connsiteY1" fmla="*/ 0 h 720173"/>
                <a:gd name="connsiteX2" fmla="*/ 1888848 w 1888848"/>
                <a:gd name="connsiteY2" fmla="*/ 694945 h 720173"/>
                <a:gd name="connsiteX3" fmla="*/ 0 w 1888848"/>
                <a:gd name="connsiteY3" fmla="*/ 720173 h 720173"/>
                <a:gd name="connsiteX4" fmla="*/ 3589 w 1888848"/>
                <a:gd name="connsiteY4" fmla="*/ 325092 h 720173"/>
                <a:gd name="connsiteX0" fmla="*/ 58 w 1885317"/>
                <a:gd name="connsiteY0" fmla="*/ 325092 h 796373"/>
                <a:gd name="connsiteX1" fmla="*/ 1881349 w 1885317"/>
                <a:gd name="connsiteY1" fmla="*/ 0 h 796373"/>
                <a:gd name="connsiteX2" fmla="*/ 1885317 w 1885317"/>
                <a:gd name="connsiteY2" fmla="*/ 694945 h 796373"/>
                <a:gd name="connsiteX3" fmla="*/ 15519 w 1885317"/>
                <a:gd name="connsiteY3" fmla="*/ 796373 h 796373"/>
                <a:gd name="connsiteX4" fmla="*/ 58 w 1885317"/>
                <a:gd name="connsiteY4" fmla="*/ 325092 h 796373"/>
                <a:gd name="connsiteX0" fmla="*/ 35 w 1885294"/>
                <a:gd name="connsiteY0" fmla="*/ 325092 h 764623"/>
                <a:gd name="connsiteX1" fmla="*/ 1881326 w 1885294"/>
                <a:gd name="connsiteY1" fmla="*/ 0 h 764623"/>
                <a:gd name="connsiteX2" fmla="*/ 1885294 w 1885294"/>
                <a:gd name="connsiteY2" fmla="*/ 694945 h 764623"/>
                <a:gd name="connsiteX3" fmla="*/ 28196 w 1885294"/>
                <a:gd name="connsiteY3" fmla="*/ 764623 h 764623"/>
                <a:gd name="connsiteX4" fmla="*/ 35 w 1885294"/>
                <a:gd name="connsiteY4" fmla="*/ 325092 h 764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5294" h="764623">
                  <a:moveTo>
                    <a:pt x="35" y="325092"/>
                  </a:moveTo>
                  <a:lnTo>
                    <a:pt x="1881326" y="0"/>
                  </a:lnTo>
                  <a:cubicBezTo>
                    <a:pt x="1881326" y="231913"/>
                    <a:pt x="1885294" y="463032"/>
                    <a:pt x="1885294" y="694945"/>
                  </a:cubicBezTo>
                  <a:lnTo>
                    <a:pt x="28196" y="764623"/>
                  </a:lnTo>
                  <a:cubicBezTo>
                    <a:pt x="29392" y="632929"/>
                    <a:pt x="-1161" y="456786"/>
                    <a:pt x="35" y="32509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7984846" y="3754126"/>
              <a:ext cx="4272239" cy="6948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092825" y="3005656"/>
            <a:ext cx="6170613" cy="702090"/>
            <a:chOff x="6092825" y="3005656"/>
            <a:chExt cx="6170613" cy="702090"/>
          </a:xfrm>
        </p:grpSpPr>
        <p:sp>
          <p:nvSpPr>
            <p:cNvPr id="22" name="矩形 20"/>
            <p:cNvSpPr/>
            <p:nvPr/>
          </p:nvSpPr>
          <p:spPr>
            <a:xfrm>
              <a:off x="6092825" y="3005656"/>
              <a:ext cx="1901548" cy="702090"/>
            </a:xfrm>
            <a:custGeom>
              <a:avLst/>
              <a:gdLst>
                <a:gd name="connsiteX0" fmla="*/ 0 w 1898374"/>
                <a:gd name="connsiteY0" fmla="*/ 0 h 775252"/>
                <a:gd name="connsiteX1" fmla="*/ 1898374 w 1898374"/>
                <a:gd name="connsiteY1" fmla="*/ 0 h 775252"/>
                <a:gd name="connsiteX2" fmla="*/ 1898374 w 1898374"/>
                <a:gd name="connsiteY2" fmla="*/ 775252 h 775252"/>
                <a:gd name="connsiteX3" fmla="*/ 0 w 1898374"/>
                <a:gd name="connsiteY3" fmla="*/ 775252 h 775252"/>
                <a:gd name="connsiteX4" fmla="*/ 0 w 1898374"/>
                <a:gd name="connsiteY4" fmla="*/ 0 h 775252"/>
                <a:gd name="connsiteX0" fmla="*/ 0 w 1898374"/>
                <a:gd name="connsiteY0" fmla="*/ 258418 h 1033670"/>
                <a:gd name="connsiteX1" fmla="*/ 1888435 w 1898374"/>
                <a:gd name="connsiteY1" fmla="*/ 0 h 1033670"/>
                <a:gd name="connsiteX2" fmla="*/ 1898374 w 1898374"/>
                <a:gd name="connsiteY2" fmla="*/ 1033670 h 1033670"/>
                <a:gd name="connsiteX3" fmla="*/ 0 w 1898374"/>
                <a:gd name="connsiteY3" fmla="*/ 1033670 h 1033670"/>
                <a:gd name="connsiteX4" fmla="*/ 0 w 1898374"/>
                <a:gd name="connsiteY4" fmla="*/ 258418 h 1033670"/>
                <a:gd name="connsiteX0" fmla="*/ 9939 w 1908313"/>
                <a:gd name="connsiteY0" fmla="*/ 258418 h 1033670"/>
                <a:gd name="connsiteX1" fmla="*/ 1898374 w 1908313"/>
                <a:gd name="connsiteY1" fmla="*/ 0 h 1033670"/>
                <a:gd name="connsiteX2" fmla="*/ 1908313 w 1908313"/>
                <a:gd name="connsiteY2" fmla="*/ 1033670 h 1033670"/>
                <a:gd name="connsiteX3" fmla="*/ 0 w 1908313"/>
                <a:gd name="connsiteY3" fmla="*/ 824949 h 1033670"/>
                <a:gd name="connsiteX4" fmla="*/ 9939 w 1908313"/>
                <a:gd name="connsiteY4" fmla="*/ 258418 h 1033670"/>
                <a:gd name="connsiteX0" fmla="*/ 9939 w 1898374"/>
                <a:gd name="connsiteY0" fmla="*/ 2584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258418 h 824949"/>
                <a:gd name="connsiteX0" fmla="*/ 9939 w 1898373"/>
                <a:gd name="connsiteY0" fmla="*/ 182218 h 748749"/>
                <a:gd name="connsiteX1" fmla="*/ 1872974 w 1898373"/>
                <a:gd name="connsiteY1" fmla="*/ 0 h 748749"/>
                <a:gd name="connsiteX2" fmla="*/ 1898373 w 1898373"/>
                <a:gd name="connsiteY2" fmla="*/ 619540 h 748749"/>
                <a:gd name="connsiteX3" fmla="*/ 0 w 1898373"/>
                <a:gd name="connsiteY3" fmla="*/ 748749 h 748749"/>
                <a:gd name="connsiteX4" fmla="*/ 9939 w 1898373"/>
                <a:gd name="connsiteY4" fmla="*/ 182218 h 748749"/>
                <a:gd name="connsiteX0" fmla="*/ 9939 w 1901549"/>
                <a:gd name="connsiteY0" fmla="*/ 115543 h 682074"/>
                <a:gd name="connsiteX1" fmla="*/ 1901549 w 1901549"/>
                <a:gd name="connsiteY1" fmla="*/ 0 h 682074"/>
                <a:gd name="connsiteX2" fmla="*/ 1898373 w 1901549"/>
                <a:gd name="connsiteY2" fmla="*/ 552865 h 682074"/>
                <a:gd name="connsiteX3" fmla="*/ 0 w 1901549"/>
                <a:gd name="connsiteY3" fmla="*/ 682074 h 682074"/>
                <a:gd name="connsiteX4" fmla="*/ 9939 w 1901549"/>
                <a:gd name="connsiteY4" fmla="*/ 115543 h 682074"/>
                <a:gd name="connsiteX0" fmla="*/ 3589 w 1901549"/>
                <a:gd name="connsiteY0" fmla="*/ 112368 h 682074"/>
                <a:gd name="connsiteX1" fmla="*/ 1901549 w 1901549"/>
                <a:gd name="connsiteY1" fmla="*/ 0 h 682074"/>
                <a:gd name="connsiteX2" fmla="*/ 1898373 w 1901549"/>
                <a:gd name="connsiteY2" fmla="*/ 552865 h 682074"/>
                <a:gd name="connsiteX3" fmla="*/ 0 w 1901549"/>
                <a:gd name="connsiteY3" fmla="*/ 682074 h 682074"/>
                <a:gd name="connsiteX4" fmla="*/ 3589 w 1901549"/>
                <a:gd name="connsiteY4" fmla="*/ 112368 h 682074"/>
                <a:gd name="connsiteX0" fmla="*/ 16289 w 1914249"/>
                <a:gd name="connsiteY0" fmla="*/ 112368 h 552865"/>
                <a:gd name="connsiteX1" fmla="*/ 1914249 w 1914249"/>
                <a:gd name="connsiteY1" fmla="*/ 0 h 552865"/>
                <a:gd name="connsiteX2" fmla="*/ 1911073 w 1914249"/>
                <a:gd name="connsiteY2" fmla="*/ 552865 h 552865"/>
                <a:gd name="connsiteX3" fmla="*/ 0 w 1914249"/>
                <a:gd name="connsiteY3" fmla="*/ 520149 h 552865"/>
                <a:gd name="connsiteX4" fmla="*/ 16289 w 1914249"/>
                <a:gd name="connsiteY4" fmla="*/ 112368 h 552865"/>
                <a:gd name="connsiteX0" fmla="*/ 414 w 1898374"/>
                <a:gd name="connsiteY0" fmla="*/ 112368 h 552865"/>
                <a:gd name="connsiteX1" fmla="*/ 1898374 w 1898374"/>
                <a:gd name="connsiteY1" fmla="*/ 0 h 552865"/>
                <a:gd name="connsiteX2" fmla="*/ 1895198 w 1898374"/>
                <a:gd name="connsiteY2" fmla="*/ 552865 h 552865"/>
                <a:gd name="connsiteX3" fmla="*/ 0 w 1898374"/>
                <a:gd name="connsiteY3" fmla="*/ 523324 h 552865"/>
                <a:gd name="connsiteX4" fmla="*/ 414 w 1898374"/>
                <a:gd name="connsiteY4" fmla="*/ 112368 h 552865"/>
                <a:gd name="connsiteX0" fmla="*/ 414 w 1901548"/>
                <a:gd name="connsiteY0" fmla="*/ 112368 h 702090"/>
                <a:gd name="connsiteX1" fmla="*/ 1898374 w 1901548"/>
                <a:gd name="connsiteY1" fmla="*/ 0 h 702090"/>
                <a:gd name="connsiteX2" fmla="*/ 1901548 w 1901548"/>
                <a:gd name="connsiteY2" fmla="*/ 702090 h 702090"/>
                <a:gd name="connsiteX3" fmla="*/ 0 w 1901548"/>
                <a:gd name="connsiteY3" fmla="*/ 523324 h 702090"/>
                <a:gd name="connsiteX4" fmla="*/ 414 w 1901548"/>
                <a:gd name="connsiteY4" fmla="*/ 112368 h 702090"/>
                <a:gd name="connsiteX0" fmla="*/ 414 w 1901548"/>
                <a:gd name="connsiteY0" fmla="*/ 112368 h 702090"/>
                <a:gd name="connsiteX1" fmla="*/ 1898374 w 1901548"/>
                <a:gd name="connsiteY1" fmla="*/ 0 h 702090"/>
                <a:gd name="connsiteX2" fmla="*/ 1901548 w 1901548"/>
                <a:gd name="connsiteY2" fmla="*/ 702090 h 702090"/>
                <a:gd name="connsiteX3" fmla="*/ 0 w 1901548"/>
                <a:gd name="connsiteY3" fmla="*/ 643974 h 702090"/>
                <a:gd name="connsiteX4" fmla="*/ 414 w 1901548"/>
                <a:gd name="connsiteY4" fmla="*/ 112368 h 70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548" h="702090">
                  <a:moveTo>
                    <a:pt x="414" y="112368"/>
                  </a:moveTo>
                  <a:lnTo>
                    <a:pt x="1898374" y="0"/>
                  </a:lnTo>
                  <a:cubicBezTo>
                    <a:pt x="1898374" y="231913"/>
                    <a:pt x="1901548" y="470177"/>
                    <a:pt x="1901548" y="702090"/>
                  </a:cubicBezTo>
                  <a:lnTo>
                    <a:pt x="0" y="643974"/>
                  </a:lnTo>
                  <a:cubicBezTo>
                    <a:pt x="1196" y="454072"/>
                    <a:pt x="-782" y="302270"/>
                    <a:pt x="414" y="11236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7991199" y="3010005"/>
              <a:ext cx="4272239" cy="6948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-275277" y="2277604"/>
            <a:ext cx="6161087" cy="805899"/>
            <a:chOff x="-275277" y="2277604"/>
            <a:chExt cx="6161087" cy="805899"/>
          </a:xfrm>
        </p:grpSpPr>
        <p:sp>
          <p:nvSpPr>
            <p:cNvPr id="32" name="矩形 20"/>
            <p:cNvSpPr/>
            <p:nvPr/>
          </p:nvSpPr>
          <p:spPr>
            <a:xfrm flipH="1">
              <a:off x="3993786" y="2277604"/>
              <a:ext cx="1892024" cy="805899"/>
            </a:xfrm>
            <a:custGeom>
              <a:avLst/>
              <a:gdLst>
                <a:gd name="connsiteX0" fmla="*/ 0 w 1898374"/>
                <a:gd name="connsiteY0" fmla="*/ 0 h 775252"/>
                <a:gd name="connsiteX1" fmla="*/ 1898374 w 1898374"/>
                <a:gd name="connsiteY1" fmla="*/ 0 h 775252"/>
                <a:gd name="connsiteX2" fmla="*/ 1898374 w 1898374"/>
                <a:gd name="connsiteY2" fmla="*/ 775252 h 775252"/>
                <a:gd name="connsiteX3" fmla="*/ 0 w 1898374"/>
                <a:gd name="connsiteY3" fmla="*/ 775252 h 775252"/>
                <a:gd name="connsiteX4" fmla="*/ 0 w 1898374"/>
                <a:gd name="connsiteY4" fmla="*/ 0 h 775252"/>
                <a:gd name="connsiteX0" fmla="*/ 0 w 1898374"/>
                <a:gd name="connsiteY0" fmla="*/ 258418 h 1033670"/>
                <a:gd name="connsiteX1" fmla="*/ 1888435 w 1898374"/>
                <a:gd name="connsiteY1" fmla="*/ 0 h 1033670"/>
                <a:gd name="connsiteX2" fmla="*/ 1898374 w 1898374"/>
                <a:gd name="connsiteY2" fmla="*/ 1033670 h 1033670"/>
                <a:gd name="connsiteX3" fmla="*/ 0 w 1898374"/>
                <a:gd name="connsiteY3" fmla="*/ 1033670 h 1033670"/>
                <a:gd name="connsiteX4" fmla="*/ 0 w 1898374"/>
                <a:gd name="connsiteY4" fmla="*/ 258418 h 1033670"/>
                <a:gd name="connsiteX0" fmla="*/ 9939 w 1908313"/>
                <a:gd name="connsiteY0" fmla="*/ 258418 h 1033670"/>
                <a:gd name="connsiteX1" fmla="*/ 1898374 w 1908313"/>
                <a:gd name="connsiteY1" fmla="*/ 0 h 1033670"/>
                <a:gd name="connsiteX2" fmla="*/ 1908313 w 1908313"/>
                <a:gd name="connsiteY2" fmla="*/ 1033670 h 1033670"/>
                <a:gd name="connsiteX3" fmla="*/ 0 w 1908313"/>
                <a:gd name="connsiteY3" fmla="*/ 824949 h 1033670"/>
                <a:gd name="connsiteX4" fmla="*/ 9939 w 1908313"/>
                <a:gd name="connsiteY4" fmla="*/ 258418 h 1033670"/>
                <a:gd name="connsiteX0" fmla="*/ 9939 w 1898374"/>
                <a:gd name="connsiteY0" fmla="*/ 2584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258418 h 824949"/>
                <a:gd name="connsiteX0" fmla="*/ 9939 w 1898374"/>
                <a:gd name="connsiteY0" fmla="*/ 4108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410818 h 824949"/>
                <a:gd name="connsiteX0" fmla="*/ 3589 w 1892024"/>
                <a:gd name="connsiteY0" fmla="*/ 410818 h 805899"/>
                <a:gd name="connsiteX1" fmla="*/ 1892024 w 1892024"/>
                <a:gd name="connsiteY1" fmla="*/ 0 h 805899"/>
                <a:gd name="connsiteX2" fmla="*/ 1892023 w 1892024"/>
                <a:gd name="connsiteY2" fmla="*/ 695740 h 805899"/>
                <a:gd name="connsiteX3" fmla="*/ 0 w 1892024"/>
                <a:gd name="connsiteY3" fmla="*/ 805899 h 805899"/>
                <a:gd name="connsiteX4" fmla="*/ 3589 w 1892024"/>
                <a:gd name="connsiteY4" fmla="*/ 410818 h 80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024" h="805899">
                  <a:moveTo>
                    <a:pt x="3589" y="410818"/>
                  </a:moveTo>
                  <a:lnTo>
                    <a:pt x="1892024" y="0"/>
                  </a:lnTo>
                  <a:cubicBezTo>
                    <a:pt x="1892024" y="231913"/>
                    <a:pt x="1892023" y="463827"/>
                    <a:pt x="1892023" y="695740"/>
                  </a:cubicBezTo>
                  <a:lnTo>
                    <a:pt x="0" y="805899"/>
                  </a:lnTo>
                  <a:cubicBezTo>
                    <a:pt x="1196" y="674205"/>
                    <a:pt x="2393" y="542512"/>
                    <a:pt x="3589" y="41081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 flipH="1">
              <a:off x="-275277" y="2277604"/>
              <a:ext cx="4272239" cy="6948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-275275" y="3691790"/>
            <a:ext cx="6157530" cy="764623"/>
            <a:chOff x="-275275" y="3691790"/>
            <a:chExt cx="6157530" cy="764623"/>
          </a:xfrm>
        </p:grpSpPr>
        <p:sp>
          <p:nvSpPr>
            <p:cNvPr id="34" name="矩形 20"/>
            <p:cNvSpPr/>
            <p:nvPr/>
          </p:nvSpPr>
          <p:spPr>
            <a:xfrm flipH="1" flipV="1">
              <a:off x="3996961" y="3691790"/>
              <a:ext cx="1885294" cy="764623"/>
            </a:xfrm>
            <a:custGeom>
              <a:avLst/>
              <a:gdLst>
                <a:gd name="connsiteX0" fmla="*/ 0 w 1898374"/>
                <a:gd name="connsiteY0" fmla="*/ 0 h 775252"/>
                <a:gd name="connsiteX1" fmla="*/ 1898374 w 1898374"/>
                <a:gd name="connsiteY1" fmla="*/ 0 h 775252"/>
                <a:gd name="connsiteX2" fmla="*/ 1898374 w 1898374"/>
                <a:gd name="connsiteY2" fmla="*/ 775252 h 775252"/>
                <a:gd name="connsiteX3" fmla="*/ 0 w 1898374"/>
                <a:gd name="connsiteY3" fmla="*/ 775252 h 775252"/>
                <a:gd name="connsiteX4" fmla="*/ 0 w 1898374"/>
                <a:gd name="connsiteY4" fmla="*/ 0 h 775252"/>
                <a:gd name="connsiteX0" fmla="*/ 0 w 1898374"/>
                <a:gd name="connsiteY0" fmla="*/ 258418 h 1033670"/>
                <a:gd name="connsiteX1" fmla="*/ 1888435 w 1898374"/>
                <a:gd name="connsiteY1" fmla="*/ 0 h 1033670"/>
                <a:gd name="connsiteX2" fmla="*/ 1898374 w 1898374"/>
                <a:gd name="connsiteY2" fmla="*/ 1033670 h 1033670"/>
                <a:gd name="connsiteX3" fmla="*/ 0 w 1898374"/>
                <a:gd name="connsiteY3" fmla="*/ 1033670 h 1033670"/>
                <a:gd name="connsiteX4" fmla="*/ 0 w 1898374"/>
                <a:gd name="connsiteY4" fmla="*/ 258418 h 1033670"/>
                <a:gd name="connsiteX0" fmla="*/ 9939 w 1908313"/>
                <a:gd name="connsiteY0" fmla="*/ 258418 h 1033670"/>
                <a:gd name="connsiteX1" fmla="*/ 1898374 w 1908313"/>
                <a:gd name="connsiteY1" fmla="*/ 0 h 1033670"/>
                <a:gd name="connsiteX2" fmla="*/ 1908313 w 1908313"/>
                <a:gd name="connsiteY2" fmla="*/ 1033670 h 1033670"/>
                <a:gd name="connsiteX3" fmla="*/ 0 w 1908313"/>
                <a:gd name="connsiteY3" fmla="*/ 824949 h 1033670"/>
                <a:gd name="connsiteX4" fmla="*/ 9939 w 1908313"/>
                <a:gd name="connsiteY4" fmla="*/ 258418 h 1033670"/>
                <a:gd name="connsiteX0" fmla="*/ 9939 w 1898374"/>
                <a:gd name="connsiteY0" fmla="*/ 2584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258418 h 824949"/>
                <a:gd name="connsiteX0" fmla="*/ 9939 w 1898374"/>
                <a:gd name="connsiteY0" fmla="*/ 4108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410818 h 824949"/>
                <a:gd name="connsiteX0" fmla="*/ 3589 w 1892024"/>
                <a:gd name="connsiteY0" fmla="*/ 410818 h 805899"/>
                <a:gd name="connsiteX1" fmla="*/ 1892024 w 1892024"/>
                <a:gd name="connsiteY1" fmla="*/ 0 h 805899"/>
                <a:gd name="connsiteX2" fmla="*/ 1892023 w 1892024"/>
                <a:gd name="connsiteY2" fmla="*/ 695740 h 805899"/>
                <a:gd name="connsiteX3" fmla="*/ 0 w 1892024"/>
                <a:gd name="connsiteY3" fmla="*/ 805899 h 805899"/>
                <a:gd name="connsiteX4" fmla="*/ 3589 w 1892024"/>
                <a:gd name="connsiteY4" fmla="*/ 410818 h 805899"/>
                <a:gd name="connsiteX0" fmla="*/ 3589 w 1892024"/>
                <a:gd name="connsiteY0" fmla="*/ 410818 h 805899"/>
                <a:gd name="connsiteX1" fmla="*/ 1892024 w 1892024"/>
                <a:gd name="connsiteY1" fmla="*/ 0 h 805899"/>
                <a:gd name="connsiteX2" fmla="*/ 1888848 w 1892024"/>
                <a:gd name="connsiteY2" fmla="*/ 787815 h 805899"/>
                <a:gd name="connsiteX3" fmla="*/ 0 w 1892024"/>
                <a:gd name="connsiteY3" fmla="*/ 805899 h 805899"/>
                <a:gd name="connsiteX4" fmla="*/ 3589 w 1892024"/>
                <a:gd name="connsiteY4" fmla="*/ 410818 h 805899"/>
                <a:gd name="connsiteX0" fmla="*/ 3589 w 1888848"/>
                <a:gd name="connsiteY0" fmla="*/ 296518 h 691599"/>
                <a:gd name="connsiteX1" fmla="*/ 1882499 w 1888848"/>
                <a:gd name="connsiteY1" fmla="*/ 0 h 691599"/>
                <a:gd name="connsiteX2" fmla="*/ 1888848 w 1888848"/>
                <a:gd name="connsiteY2" fmla="*/ 673515 h 691599"/>
                <a:gd name="connsiteX3" fmla="*/ 0 w 1888848"/>
                <a:gd name="connsiteY3" fmla="*/ 691599 h 691599"/>
                <a:gd name="connsiteX4" fmla="*/ 3589 w 1888848"/>
                <a:gd name="connsiteY4" fmla="*/ 296518 h 691599"/>
                <a:gd name="connsiteX0" fmla="*/ 3589 w 1888848"/>
                <a:gd name="connsiteY0" fmla="*/ 317949 h 713030"/>
                <a:gd name="connsiteX1" fmla="*/ 1884880 w 1888848"/>
                <a:gd name="connsiteY1" fmla="*/ 0 h 713030"/>
                <a:gd name="connsiteX2" fmla="*/ 1888848 w 1888848"/>
                <a:gd name="connsiteY2" fmla="*/ 694946 h 713030"/>
                <a:gd name="connsiteX3" fmla="*/ 0 w 1888848"/>
                <a:gd name="connsiteY3" fmla="*/ 713030 h 713030"/>
                <a:gd name="connsiteX4" fmla="*/ 3589 w 1888848"/>
                <a:gd name="connsiteY4" fmla="*/ 317949 h 713030"/>
                <a:gd name="connsiteX0" fmla="*/ 3589 w 1888848"/>
                <a:gd name="connsiteY0" fmla="*/ 317949 h 713030"/>
                <a:gd name="connsiteX1" fmla="*/ 1884880 w 1888848"/>
                <a:gd name="connsiteY1" fmla="*/ 0 h 713030"/>
                <a:gd name="connsiteX2" fmla="*/ 1888848 w 1888848"/>
                <a:gd name="connsiteY2" fmla="*/ 687802 h 713030"/>
                <a:gd name="connsiteX3" fmla="*/ 0 w 1888848"/>
                <a:gd name="connsiteY3" fmla="*/ 713030 h 713030"/>
                <a:gd name="connsiteX4" fmla="*/ 3589 w 1888848"/>
                <a:gd name="connsiteY4" fmla="*/ 317949 h 713030"/>
                <a:gd name="connsiteX0" fmla="*/ 3589 w 1888848"/>
                <a:gd name="connsiteY0" fmla="*/ 325092 h 720173"/>
                <a:gd name="connsiteX1" fmla="*/ 1884880 w 1888848"/>
                <a:gd name="connsiteY1" fmla="*/ 0 h 720173"/>
                <a:gd name="connsiteX2" fmla="*/ 1888848 w 1888848"/>
                <a:gd name="connsiteY2" fmla="*/ 694945 h 720173"/>
                <a:gd name="connsiteX3" fmla="*/ 0 w 1888848"/>
                <a:gd name="connsiteY3" fmla="*/ 720173 h 720173"/>
                <a:gd name="connsiteX4" fmla="*/ 3589 w 1888848"/>
                <a:gd name="connsiteY4" fmla="*/ 325092 h 720173"/>
                <a:gd name="connsiteX0" fmla="*/ 58 w 1885317"/>
                <a:gd name="connsiteY0" fmla="*/ 325092 h 796373"/>
                <a:gd name="connsiteX1" fmla="*/ 1881349 w 1885317"/>
                <a:gd name="connsiteY1" fmla="*/ 0 h 796373"/>
                <a:gd name="connsiteX2" fmla="*/ 1885317 w 1885317"/>
                <a:gd name="connsiteY2" fmla="*/ 694945 h 796373"/>
                <a:gd name="connsiteX3" fmla="*/ 15519 w 1885317"/>
                <a:gd name="connsiteY3" fmla="*/ 796373 h 796373"/>
                <a:gd name="connsiteX4" fmla="*/ 58 w 1885317"/>
                <a:gd name="connsiteY4" fmla="*/ 325092 h 796373"/>
                <a:gd name="connsiteX0" fmla="*/ 35 w 1885294"/>
                <a:gd name="connsiteY0" fmla="*/ 325092 h 764623"/>
                <a:gd name="connsiteX1" fmla="*/ 1881326 w 1885294"/>
                <a:gd name="connsiteY1" fmla="*/ 0 h 764623"/>
                <a:gd name="connsiteX2" fmla="*/ 1885294 w 1885294"/>
                <a:gd name="connsiteY2" fmla="*/ 694945 h 764623"/>
                <a:gd name="connsiteX3" fmla="*/ 28196 w 1885294"/>
                <a:gd name="connsiteY3" fmla="*/ 764623 h 764623"/>
                <a:gd name="connsiteX4" fmla="*/ 35 w 1885294"/>
                <a:gd name="connsiteY4" fmla="*/ 325092 h 764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5294" h="764623">
                  <a:moveTo>
                    <a:pt x="35" y="325092"/>
                  </a:moveTo>
                  <a:lnTo>
                    <a:pt x="1881326" y="0"/>
                  </a:lnTo>
                  <a:cubicBezTo>
                    <a:pt x="1881326" y="231913"/>
                    <a:pt x="1885294" y="463032"/>
                    <a:pt x="1885294" y="694945"/>
                  </a:cubicBezTo>
                  <a:lnTo>
                    <a:pt x="28196" y="764623"/>
                  </a:lnTo>
                  <a:cubicBezTo>
                    <a:pt x="29392" y="632929"/>
                    <a:pt x="-1161" y="456786"/>
                    <a:pt x="35" y="32509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flipH="1">
              <a:off x="-275275" y="3758671"/>
              <a:ext cx="4272239" cy="6948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-281628" y="3010201"/>
            <a:ext cx="6170613" cy="702090"/>
            <a:chOff x="-281628" y="3010201"/>
            <a:chExt cx="6170613" cy="702090"/>
          </a:xfrm>
        </p:grpSpPr>
        <p:sp>
          <p:nvSpPr>
            <p:cNvPr id="33" name="矩形 20"/>
            <p:cNvSpPr/>
            <p:nvPr/>
          </p:nvSpPr>
          <p:spPr>
            <a:xfrm flipH="1">
              <a:off x="3987437" y="3010201"/>
              <a:ext cx="1901548" cy="702090"/>
            </a:xfrm>
            <a:custGeom>
              <a:avLst/>
              <a:gdLst>
                <a:gd name="connsiteX0" fmla="*/ 0 w 1898374"/>
                <a:gd name="connsiteY0" fmla="*/ 0 h 775252"/>
                <a:gd name="connsiteX1" fmla="*/ 1898374 w 1898374"/>
                <a:gd name="connsiteY1" fmla="*/ 0 h 775252"/>
                <a:gd name="connsiteX2" fmla="*/ 1898374 w 1898374"/>
                <a:gd name="connsiteY2" fmla="*/ 775252 h 775252"/>
                <a:gd name="connsiteX3" fmla="*/ 0 w 1898374"/>
                <a:gd name="connsiteY3" fmla="*/ 775252 h 775252"/>
                <a:gd name="connsiteX4" fmla="*/ 0 w 1898374"/>
                <a:gd name="connsiteY4" fmla="*/ 0 h 775252"/>
                <a:gd name="connsiteX0" fmla="*/ 0 w 1898374"/>
                <a:gd name="connsiteY0" fmla="*/ 258418 h 1033670"/>
                <a:gd name="connsiteX1" fmla="*/ 1888435 w 1898374"/>
                <a:gd name="connsiteY1" fmla="*/ 0 h 1033670"/>
                <a:gd name="connsiteX2" fmla="*/ 1898374 w 1898374"/>
                <a:gd name="connsiteY2" fmla="*/ 1033670 h 1033670"/>
                <a:gd name="connsiteX3" fmla="*/ 0 w 1898374"/>
                <a:gd name="connsiteY3" fmla="*/ 1033670 h 1033670"/>
                <a:gd name="connsiteX4" fmla="*/ 0 w 1898374"/>
                <a:gd name="connsiteY4" fmla="*/ 258418 h 1033670"/>
                <a:gd name="connsiteX0" fmla="*/ 9939 w 1908313"/>
                <a:gd name="connsiteY0" fmla="*/ 258418 h 1033670"/>
                <a:gd name="connsiteX1" fmla="*/ 1898374 w 1908313"/>
                <a:gd name="connsiteY1" fmla="*/ 0 h 1033670"/>
                <a:gd name="connsiteX2" fmla="*/ 1908313 w 1908313"/>
                <a:gd name="connsiteY2" fmla="*/ 1033670 h 1033670"/>
                <a:gd name="connsiteX3" fmla="*/ 0 w 1908313"/>
                <a:gd name="connsiteY3" fmla="*/ 824949 h 1033670"/>
                <a:gd name="connsiteX4" fmla="*/ 9939 w 1908313"/>
                <a:gd name="connsiteY4" fmla="*/ 258418 h 1033670"/>
                <a:gd name="connsiteX0" fmla="*/ 9939 w 1898374"/>
                <a:gd name="connsiteY0" fmla="*/ 258418 h 824949"/>
                <a:gd name="connsiteX1" fmla="*/ 1898374 w 1898374"/>
                <a:gd name="connsiteY1" fmla="*/ 0 h 824949"/>
                <a:gd name="connsiteX2" fmla="*/ 1898373 w 1898374"/>
                <a:gd name="connsiteY2" fmla="*/ 695740 h 824949"/>
                <a:gd name="connsiteX3" fmla="*/ 0 w 1898374"/>
                <a:gd name="connsiteY3" fmla="*/ 824949 h 824949"/>
                <a:gd name="connsiteX4" fmla="*/ 9939 w 1898374"/>
                <a:gd name="connsiteY4" fmla="*/ 258418 h 824949"/>
                <a:gd name="connsiteX0" fmla="*/ 9939 w 1898373"/>
                <a:gd name="connsiteY0" fmla="*/ 182218 h 748749"/>
                <a:gd name="connsiteX1" fmla="*/ 1872974 w 1898373"/>
                <a:gd name="connsiteY1" fmla="*/ 0 h 748749"/>
                <a:gd name="connsiteX2" fmla="*/ 1898373 w 1898373"/>
                <a:gd name="connsiteY2" fmla="*/ 619540 h 748749"/>
                <a:gd name="connsiteX3" fmla="*/ 0 w 1898373"/>
                <a:gd name="connsiteY3" fmla="*/ 748749 h 748749"/>
                <a:gd name="connsiteX4" fmla="*/ 9939 w 1898373"/>
                <a:gd name="connsiteY4" fmla="*/ 182218 h 748749"/>
                <a:gd name="connsiteX0" fmla="*/ 9939 w 1901549"/>
                <a:gd name="connsiteY0" fmla="*/ 115543 h 682074"/>
                <a:gd name="connsiteX1" fmla="*/ 1901549 w 1901549"/>
                <a:gd name="connsiteY1" fmla="*/ 0 h 682074"/>
                <a:gd name="connsiteX2" fmla="*/ 1898373 w 1901549"/>
                <a:gd name="connsiteY2" fmla="*/ 552865 h 682074"/>
                <a:gd name="connsiteX3" fmla="*/ 0 w 1901549"/>
                <a:gd name="connsiteY3" fmla="*/ 682074 h 682074"/>
                <a:gd name="connsiteX4" fmla="*/ 9939 w 1901549"/>
                <a:gd name="connsiteY4" fmla="*/ 115543 h 682074"/>
                <a:gd name="connsiteX0" fmla="*/ 3589 w 1901549"/>
                <a:gd name="connsiteY0" fmla="*/ 112368 h 682074"/>
                <a:gd name="connsiteX1" fmla="*/ 1901549 w 1901549"/>
                <a:gd name="connsiteY1" fmla="*/ 0 h 682074"/>
                <a:gd name="connsiteX2" fmla="*/ 1898373 w 1901549"/>
                <a:gd name="connsiteY2" fmla="*/ 552865 h 682074"/>
                <a:gd name="connsiteX3" fmla="*/ 0 w 1901549"/>
                <a:gd name="connsiteY3" fmla="*/ 682074 h 682074"/>
                <a:gd name="connsiteX4" fmla="*/ 3589 w 1901549"/>
                <a:gd name="connsiteY4" fmla="*/ 112368 h 682074"/>
                <a:gd name="connsiteX0" fmla="*/ 16289 w 1914249"/>
                <a:gd name="connsiteY0" fmla="*/ 112368 h 552865"/>
                <a:gd name="connsiteX1" fmla="*/ 1914249 w 1914249"/>
                <a:gd name="connsiteY1" fmla="*/ 0 h 552865"/>
                <a:gd name="connsiteX2" fmla="*/ 1911073 w 1914249"/>
                <a:gd name="connsiteY2" fmla="*/ 552865 h 552865"/>
                <a:gd name="connsiteX3" fmla="*/ 0 w 1914249"/>
                <a:gd name="connsiteY3" fmla="*/ 520149 h 552865"/>
                <a:gd name="connsiteX4" fmla="*/ 16289 w 1914249"/>
                <a:gd name="connsiteY4" fmla="*/ 112368 h 552865"/>
                <a:gd name="connsiteX0" fmla="*/ 414 w 1898374"/>
                <a:gd name="connsiteY0" fmla="*/ 112368 h 552865"/>
                <a:gd name="connsiteX1" fmla="*/ 1898374 w 1898374"/>
                <a:gd name="connsiteY1" fmla="*/ 0 h 552865"/>
                <a:gd name="connsiteX2" fmla="*/ 1895198 w 1898374"/>
                <a:gd name="connsiteY2" fmla="*/ 552865 h 552865"/>
                <a:gd name="connsiteX3" fmla="*/ 0 w 1898374"/>
                <a:gd name="connsiteY3" fmla="*/ 523324 h 552865"/>
                <a:gd name="connsiteX4" fmla="*/ 414 w 1898374"/>
                <a:gd name="connsiteY4" fmla="*/ 112368 h 552865"/>
                <a:gd name="connsiteX0" fmla="*/ 414 w 1901548"/>
                <a:gd name="connsiteY0" fmla="*/ 112368 h 702090"/>
                <a:gd name="connsiteX1" fmla="*/ 1898374 w 1901548"/>
                <a:gd name="connsiteY1" fmla="*/ 0 h 702090"/>
                <a:gd name="connsiteX2" fmla="*/ 1901548 w 1901548"/>
                <a:gd name="connsiteY2" fmla="*/ 702090 h 702090"/>
                <a:gd name="connsiteX3" fmla="*/ 0 w 1901548"/>
                <a:gd name="connsiteY3" fmla="*/ 523324 h 702090"/>
                <a:gd name="connsiteX4" fmla="*/ 414 w 1901548"/>
                <a:gd name="connsiteY4" fmla="*/ 112368 h 702090"/>
                <a:gd name="connsiteX0" fmla="*/ 414 w 1901548"/>
                <a:gd name="connsiteY0" fmla="*/ 112368 h 702090"/>
                <a:gd name="connsiteX1" fmla="*/ 1898374 w 1901548"/>
                <a:gd name="connsiteY1" fmla="*/ 0 h 702090"/>
                <a:gd name="connsiteX2" fmla="*/ 1901548 w 1901548"/>
                <a:gd name="connsiteY2" fmla="*/ 702090 h 702090"/>
                <a:gd name="connsiteX3" fmla="*/ 0 w 1901548"/>
                <a:gd name="connsiteY3" fmla="*/ 643974 h 702090"/>
                <a:gd name="connsiteX4" fmla="*/ 414 w 1901548"/>
                <a:gd name="connsiteY4" fmla="*/ 112368 h 70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548" h="702090">
                  <a:moveTo>
                    <a:pt x="414" y="112368"/>
                  </a:moveTo>
                  <a:lnTo>
                    <a:pt x="1898374" y="0"/>
                  </a:lnTo>
                  <a:cubicBezTo>
                    <a:pt x="1898374" y="231913"/>
                    <a:pt x="1901548" y="470177"/>
                    <a:pt x="1901548" y="702090"/>
                  </a:cubicBezTo>
                  <a:lnTo>
                    <a:pt x="0" y="643974"/>
                  </a:lnTo>
                  <a:cubicBezTo>
                    <a:pt x="1196" y="454072"/>
                    <a:pt x="-782" y="302270"/>
                    <a:pt x="414" y="11236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flipH="1">
              <a:off x="-281628" y="3014550"/>
              <a:ext cx="4272239" cy="6948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496301" y="2273059"/>
            <a:ext cx="1199397" cy="2311882"/>
            <a:chOff x="5219809" y="1218903"/>
            <a:chExt cx="1752381" cy="337777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9809" y="1218903"/>
              <a:ext cx="1752381" cy="3377778"/>
            </a:xfrm>
            <a:prstGeom prst="rect">
              <a:avLst/>
            </a:prstGeom>
            <a:effectLst>
              <a:reflection blurRad="6350" stA="16000" endPos="35000" dir="5400000" sy="-100000" algn="bl" rotWithShape="0"/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7631" y="1938529"/>
              <a:ext cx="1156738" cy="1243418"/>
            </a:xfrm>
            <a:prstGeom prst="rect">
              <a:avLst/>
            </a:prstGeom>
          </p:spPr>
        </p:pic>
      </p:grpSp>
      <p:sp>
        <p:nvSpPr>
          <p:cNvPr id="38" name="KSO_Shape"/>
          <p:cNvSpPr/>
          <p:nvPr/>
        </p:nvSpPr>
        <p:spPr>
          <a:xfrm>
            <a:off x="5565905" y="1317999"/>
            <a:ext cx="1060187" cy="75273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715041" y="247339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63935" y="2341614"/>
            <a:ext cx="2498832" cy="506751"/>
            <a:chOff x="463935" y="2341614"/>
            <a:chExt cx="2498832" cy="506751"/>
          </a:xfrm>
        </p:grpSpPr>
        <p:sp>
          <p:nvSpPr>
            <p:cNvPr id="41" name="任意多边形: 形状 40"/>
            <p:cNvSpPr/>
            <p:nvPr/>
          </p:nvSpPr>
          <p:spPr>
            <a:xfrm>
              <a:off x="463935" y="2341614"/>
              <a:ext cx="506751" cy="506751"/>
            </a:xfrm>
            <a:custGeom>
              <a:avLst/>
              <a:gdLst>
                <a:gd name="connsiteX0" fmla="*/ 242529 w 351882"/>
                <a:gd name="connsiteY0" fmla="*/ 197284 h 351882"/>
                <a:gd name="connsiteX1" fmla="*/ 224080 w 351882"/>
                <a:gd name="connsiteY1" fmla="*/ 208268 h 351882"/>
                <a:gd name="connsiteX2" fmla="*/ 253996 w 351882"/>
                <a:gd name="connsiteY2" fmla="*/ 228825 h 351882"/>
                <a:gd name="connsiteX3" fmla="*/ 265219 w 351882"/>
                <a:gd name="connsiteY3" fmla="*/ 255152 h 351882"/>
                <a:gd name="connsiteX4" fmla="*/ 273034 w 351882"/>
                <a:gd name="connsiteY4" fmla="*/ 228064 h 351882"/>
                <a:gd name="connsiteX5" fmla="*/ 242529 w 351882"/>
                <a:gd name="connsiteY5" fmla="*/ 197284 h 351882"/>
                <a:gd name="connsiteX6" fmla="*/ 112886 w 351882"/>
                <a:gd name="connsiteY6" fmla="*/ 57518 h 351882"/>
                <a:gd name="connsiteX7" fmla="*/ 99116 w 351882"/>
                <a:gd name="connsiteY7" fmla="*/ 71307 h 351882"/>
                <a:gd name="connsiteX8" fmla="*/ 92871 w 351882"/>
                <a:gd name="connsiteY8" fmla="*/ 94335 h 351882"/>
                <a:gd name="connsiteX9" fmla="*/ 224536 w 351882"/>
                <a:gd name="connsiteY9" fmla="*/ 267617 h 351882"/>
                <a:gd name="connsiteX10" fmla="*/ 262658 w 351882"/>
                <a:gd name="connsiteY10" fmla="*/ 258437 h 351882"/>
                <a:gd name="connsiteX11" fmla="*/ 251716 w 351882"/>
                <a:gd name="connsiteY11" fmla="*/ 231145 h 351882"/>
                <a:gd name="connsiteX12" fmla="*/ 218915 w 351882"/>
                <a:gd name="connsiteY12" fmla="*/ 212428 h 351882"/>
                <a:gd name="connsiteX13" fmla="*/ 218768 w 351882"/>
                <a:gd name="connsiteY13" fmla="*/ 212173 h 351882"/>
                <a:gd name="connsiteX14" fmla="*/ 202647 w 351882"/>
                <a:gd name="connsiteY14" fmla="*/ 213152 h 351882"/>
                <a:gd name="connsiteX15" fmla="*/ 135470 w 351882"/>
                <a:gd name="connsiteY15" fmla="*/ 141016 h 351882"/>
                <a:gd name="connsiteX16" fmla="*/ 139652 w 351882"/>
                <a:gd name="connsiteY16" fmla="*/ 132371 h 351882"/>
                <a:gd name="connsiteX17" fmla="*/ 137777 w 351882"/>
                <a:gd name="connsiteY17" fmla="*/ 100777 h 351882"/>
                <a:gd name="connsiteX18" fmla="*/ 112886 w 351882"/>
                <a:gd name="connsiteY18" fmla="*/ 57518 h 351882"/>
                <a:gd name="connsiteX19" fmla="*/ 131881 w 351882"/>
                <a:gd name="connsiteY19" fmla="*/ 53195 h 351882"/>
                <a:gd name="connsiteX20" fmla="*/ 117837 w 351882"/>
                <a:gd name="connsiteY20" fmla="*/ 55530 h 351882"/>
                <a:gd name="connsiteX21" fmla="*/ 140779 w 351882"/>
                <a:gd name="connsiteY21" fmla="*/ 99463 h 351882"/>
                <a:gd name="connsiteX22" fmla="*/ 142586 w 351882"/>
                <a:gd name="connsiteY22" fmla="*/ 130119 h 351882"/>
                <a:gd name="connsiteX23" fmla="*/ 160330 w 351882"/>
                <a:gd name="connsiteY23" fmla="*/ 111890 h 351882"/>
                <a:gd name="connsiteX24" fmla="*/ 131881 w 351882"/>
                <a:gd name="connsiteY24" fmla="*/ 53195 h 351882"/>
                <a:gd name="connsiteX25" fmla="*/ 175941 w 351882"/>
                <a:gd name="connsiteY25" fmla="*/ 0 h 351882"/>
                <a:gd name="connsiteX26" fmla="*/ 351882 w 351882"/>
                <a:gd name="connsiteY26" fmla="*/ 175941 h 351882"/>
                <a:gd name="connsiteX27" fmla="*/ 175941 w 351882"/>
                <a:gd name="connsiteY27" fmla="*/ 351882 h 351882"/>
                <a:gd name="connsiteX28" fmla="*/ 0 w 351882"/>
                <a:gd name="connsiteY28" fmla="*/ 175941 h 351882"/>
                <a:gd name="connsiteX29" fmla="*/ 175941 w 351882"/>
                <a:gd name="connsiteY29" fmla="*/ 0 h 35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1882" h="351882">
                  <a:moveTo>
                    <a:pt x="242529" y="197284"/>
                  </a:moveTo>
                  <a:cubicBezTo>
                    <a:pt x="229292" y="195153"/>
                    <a:pt x="230379" y="202734"/>
                    <a:pt x="224080" y="208268"/>
                  </a:cubicBezTo>
                  <a:cubicBezTo>
                    <a:pt x="233297" y="207912"/>
                    <a:pt x="244924" y="215744"/>
                    <a:pt x="253996" y="228825"/>
                  </a:cubicBezTo>
                  <a:cubicBezTo>
                    <a:pt x="259707" y="237060"/>
                    <a:pt x="263712" y="246421"/>
                    <a:pt x="265219" y="255152"/>
                  </a:cubicBezTo>
                  <a:cubicBezTo>
                    <a:pt x="270306" y="248999"/>
                    <a:pt x="276816" y="237709"/>
                    <a:pt x="273034" y="228064"/>
                  </a:cubicBezTo>
                  <a:cubicBezTo>
                    <a:pt x="269252" y="218419"/>
                    <a:pt x="255766" y="199416"/>
                    <a:pt x="242529" y="197284"/>
                  </a:cubicBezTo>
                  <a:close/>
                  <a:moveTo>
                    <a:pt x="112886" y="57518"/>
                  </a:moveTo>
                  <a:cubicBezTo>
                    <a:pt x="106514" y="60457"/>
                    <a:pt x="102175" y="65291"/>
                    <a:pt x="99116" y="71307"/>
                  </a:cubicBezTo>
                  <a:cubicBezTo>
                    <a:pt x="95809" y="77810"/>
                    <a:pt x="93998" y="85695"/>
                    <a:pt x="92871" y="94335"/>
                  </a:cubicBezTo>
                  <a:cubicBezTo>
                    <a:pt x="85667" y="219927"/>
                    <a:pt x="208518" y="266470"/>
                    <a:pt x="224536" y="267617"/>
                  </a:cubicBezTo>
                  <a:cubicBezTo>
                    <a:pt x="234805" y="268352"/>
                    <a:pt x="251620" y="269754"/>
                    <a:pt x="262658" y="258437"/>
                  </a:cubicBezTo>
                  <a:cubicBezTo>
                    <a:pt x="261567" y="249683"/>
                    <a:pt x="257577" y="239800"/>
                    <a:pt x="251716" y="231145"/>
                  </a:cubicBezTo>
                  <a:cubicBezTo>
                    <a:pt x="241200" y="215616"/>
                    <a:pt x="227210" y="207632"/>
                    <a:pt x="218915" y="212428"/>
                  </a:cubicBezTo>
                  <a:lnTo>
                    <a:pt x="218768" y="212173"/>
                  </a:lnTo>
                  <a:cubicBezTo>
                    <a:pt x="214059" y="215171"/>
                    <a:pt x="208643" y="216383"/>
                    <a:pt x="202647" y="213152"/>
                  </a:cubicBezTo>
                  <a:cubicBezTo>
                    <a:pt x="185497" y="203909"/>
                    <a:pt x="137431" y="153704"/>
                    <a:pt x="135470" y="141016"/>
                  </a:cubicBezTo>
                  <a:cubicBezTo>
                    <a:pt x="134912" y="137414"/>
                    <a:pt x="136725" y="134689"/>
                    <a:pt x="139652" y="132371"/>
                  </a:cubicBezTo>
                  <a:cubicBezTo>
                    <a:pt x="140429" y="122671"/>
                    <a:pt x="139749" y="111599"/>
                    <a:pt x="137777" y="100777"/>
                  </a:cubicBezTo>
                  <a:cubicBezTo>
                    <a:pt x="133135" y="75314"/>
                    <a:pt x="122476" y="56845"/>
                    <a:pt x="112886" y="57518"/>
                  </a:cubicBezTo>
                  <a:close/>
                  <a:moveTo>
                    <a:pt x="131881" y="53195"/>
                  </a:moveTo>
                  <a:cubicBezTo>
                    <a:pt x="126456" y="53278"/>
                    <a:pt x="121785" y="54002"/>
                    <a:pt x="117837" y="55530"/>
                  </a:cubicBezTo>
                  <a:cubicBezTo>
                    <a:pt x="127321" y="59861"/>
                    <a:pt x="136501" y="76996"/>
                    <a:pt x="140779" y="99463"/>
                  </a:cubicBezTo>
                  <a:cubicBezTo>
                    <a:pt x="142762" y="109871"/>
                    <a:pt x="143500" y="120522"/>
                    <a:pt x="142586" y="130119"/>
                  </a:cubicBezTo>
                  <a:cubicBezTo>
                    <a:pt x="150088" y="125190"/>
                    <a:pt x="157002" y="120441"/>
                    <a:pt x="160330" y="111890"/>
                  </a:cubicBezTo>
                  <a:cubicBezTo>
                    <a:pt x="164218" y="101899"/>
                    <a:pt x="160019" y="52762"/>
                    <a:pt x="131881" y="53195"/>
                  </a:cubicBezTo>
                  <a:close/>
                  <a:moveTo>
                    <a:pt x="175941" y="0"/>
                  </a:moveTo>
                  <a:cubicBezTo>
                    <a:pt x="273111" y="0"/>
                    <a:pt x="351882" y="78771"/>
                    <a:pt x="351882" y="175941"/>
                  </a:cubicBezTo>
                  <a:cubicBezTo>
                    <a:pt x="351882" y="273111"/>
                    <a:pt x="273111" y="351882"/>
                    <a:pt x="175941" y="351882"/>
                  </a:cubicBezTo>
                  <a:cubicBezTo>
                    <a:pt x="78771" y="351882"/>
                    <a:pt x="0" y="273111"/>
                    <a:pt x="0" y="175941"/>
                  </a:cubicBezTo>
                  <a:cubicBezTo>
                    <a:pt x="0" y="78771"/>
                    <a:pt x="78771" y="0"/>
                    <a:pt x="175941" y="0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162274" y="243529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63935" y="3103325"/>
            <a:ext cx="2498831" cy="506751"/>
            <a:chOff x="463935" y="3103325"/>
            <a:chExt cx="2498831" cy="506751"/>
          </a:xfrm>
        </p:grpSpPr>
        <p:sp>
          <p:nvSpPr>
            <p:cNvPr id="40" name="任意多边形: 形状 39"/>
            <p:cNvSpPr/>
            <p:nvPr/>
          </p:nvSpPr>
          <p:spPr>
            <a:xfrm>
              <a:off x="463935" y="3103325"/>
              <a:ext cx="506751" cy="506751"/>
            </a:xfrm>
            <a:custGeom>
              <a:avLst/>
              <a:gdLst>
                <a:gd name="connsiteX0" fmla="*/ 256850 w 351882"/>
                <a:gd name="connsiteY0" fmla="*/ 184733 h 351882"/>
                <a:gd name="connsiteX1" fmla="*/ 265723 w 351882"/>
                <a:gd name="connsiteY1" fmla="*/ 193605 h 351882"/>
                <a:gd name="connsiteX2" fmla="*/ 256850 w 351882"/>
                <a:gd name="connsiteY2" fmla="*/ 202477 h 351882"/>
                <a:gd name="connsiteX3" fmla="*/ 247977 w 351882"/>
                <a:gd name="connsiteY3" fmla="*/ 193605 h 351882"/>
                <a:gd name="connsiteX4" fmla="*/ 256850 w 351882"/>
                <a:gd name="connsiteY4" fmla="*/ 184733 h 351882"/>
                <a:gd name="connsiteX5" fmla="*/ 206044 w 351882"/>
                <a:gd name="connsiteY5" fmla="*/ 184733 h 351882"/>
                <a:gd name="connsiteX6" fmla="*/ 214918 w 351882"/>
                <a:gd name="connsiteY6" fmla="*/ 193605 h 351882"/>
                <a:gd name="connsiteX7" fmla="*/ 206044 w 351882"/>
                <a:gd name="connsiteY7" fmla="*/ 202477 h 351882"/>
                <a:gd name="connsiteX8" fmla="*/ 197171 w 351882"/>
                <a:gd name="connsiteY8" fmla="*/ 193605 h 351882"/>
                <a:gd name="connsiteX9" fmla="*/ 206044 w 351882"/>
                <a:gd name="connsiteY9" fmla="*/ 184733 h 351882"/>
                <a:gd name="connsiteX10" fmla="*/ 247535 w 351882"/>
                <a:gd name="connsiteY10" fmla="*/ 151298 h 351882"/>
                <a:gd name="connsiteX11" fmla="*/ 254946 w 351882"/>
                <a:gd name="connsiteY11" fmla="*/ 152645 h 351882"/>
                <a:gd name="connsiteX12" fmla="*/ 259341 w 351882"/>
                <a:gd name="connsiteY12" fmla="*/ 155602 h 351882"/>
                <a:gd name="connsiteX13" fmla="*/ 191481 w 351882"/>
                <a:gd name="connsiteY13" fmla="*/ 110758 h 351882"/>
                <a:gd name="connsiteX14" fmla="*/ 204791 w 351882"/>
                <a:gd name="connsiteY14" fmla="*/ 124066 h 351882"/>
                <a:gd name="connsiteX15" fmla="*/ 191481 w 351882"/>
                <a:gd name="connsiteY15" fmla="*/ 137374 h 351882"/>
                <a:gd name="connsiteX16" fmla="*/ 178171 w 351882"/>
                <a:gd name="connsiteY16" fmla="*/ 124066 h 351882"/>
                <a:gd name="connsiteX17" fmla="*/ 191481 w 351882"/>
                <a:gd name="connsiteY17" fmla="*/ 110758 h 351882"/>
                <a:gd name="connsiteX18" fmla="*/ 129017 w 351882"/>
                <a:gd name="connsiteY18" fmla="*/ 110758 h 351882"/>
                <a:gd name="connsiteX19" fmla="*/ 142327 w 351882"/>
                <a:gd name="connsiteY19" fmla="*/ 124066 h 351882"/>
                <a:gd name="connsiteX20" fmla="*/ 129017 w 351882"/>
                <a:gd name="connsiteY20" fmla="*/ 137374 h 351882"/>
                <a:gd name="connsiteX21" fmla="*/ 115707 w 351882"/>
                <a:gd name="connsiteY21" fmla="*/ 124066 h 351882"/>
                <a:gd name="connsiteX22" fmla="*/ 129017 w 351882"/>
                <a:gd name="connsiteY22" fmla="*/ 110758 h 351882"/>
                <a:gd name="connsiteX23" fmla="*/ 157140 w 351882"/>
                <a:gd name="connsiteY23" fmla="*/ 64650 h 351882"/>
                <a:gd name="connsiteX24" fmla="*/ 69859 w 351882"/>
                <a:gd name="connsiteY24" fmla="*/ 111270 h 351882"/>
                <a:gd name="connsiteX25" fmla="*/ 109244 w 351882"/>
                <a:gd name="connsiteY25" fmla="*/ 236247 h 351882"/>
                <a:gd name="connsiteX26" fmla="*/ 117004 w 351882"/>
                <a:gd name="connsiteY26" fmla="*/ 271022 h 351882"/>
                <a:gd name="connsiteX27" fmla="*/ 146819 w 351882"/>
                <a:gd name="connsiteY27" fmla="*/ 247317 h 351882"/>
                <a:gd name="connsiteX28" fmla="*/ 174356 w 351882"/>
                <a:gd name="connsiteY28" fmla="*/ 246864 h 351882"/>
                <a:gd name="connsiteX29" fmla="*/ 164946 w 351882"/>
                <a:gd name="connsiteY29" fmla="*/ 236452 h 351882"/>
                <a:gd name="connsiteX30" fmla="*/ 188411 w 351882"/>
                <a:gd name="connsiteY30" fmla="*/ 152711 h 351882"/>
                <a:gd name="connsiteX31" fmla="*/ 227077 w 351882"/>
                <a:gd name="connsiteY31" fmla="*/ 143840 h 351882"/>
                <a:gd name="connsiteX32" fmla="*/ 247535 w 351882"/>
                <a:gd name="connsiteY32" fmla="*/ 151298 h 351882"/>
                <a:gd name="connsiteX33" fmla="*/ 226843 w 351882"/>
                <a:gd name="connsiteY33" fmla="*/ 147538 h 351882"/>
                <a:gd name="connsiteX34" fmla="*/ 193230 w 351882"/>
                <a:gd name="connsiteY34" fmla="*/ 156596 h 351882"/>
                <a:gd name="connsiteX35" fmla="*/ 169765 w 351882"/>
                <a:gd name="connsiteY35" fmla="*/ 240337 h 351882"/>
                <a:gd name="connsiteX36" fmla="*/ 251756 w 351882"/>
                <a:gd name="connsiteY36" fmla="*/ 267813 h 351882"/>
                <a:gd name="connsiteX37" fmla="*/ 279713 w 351882"/>
                <a:gd name="connsiteY37" fmla="*/ 287274 h 351882"/>
                <a:gd name="connsiteX38" fmla="*/ 273632 w 351882"/>
                <a:gd name="connsiteY38" fmla="*/ 255427 h 351882"/>
                <a:gd name="connsiteX39" fmla="*/ 278705 w 351882"/>
                <a:gd name="connsiteY39" fmla="*/ 168633 h 351882"/>
                <a:gd name="connsiteX40" fmla="*/ 259341 w 351882"/>
                <a:gd name="connsiteY40" fmla="*/ 155602 h 351882"/>
                <a:gd name="connsiteX41" fmla="*/ 263551 w 351882"/>
                <a:gd name="connsiteY41" fmla="*/ 157137 h 351882"/>
                <a:gd name="connsiteX42" fmla="*/ 192779 w 351882"/>
                <a:gd name="connsiteY42" fmla="*/ 69241 h 351882"/>
                <a:gd name="connsiteX43" fmla="*/ 157140 w 351882"/>
                <a:gd name="connsiteY43" fmla="*/ 64650 h 351882"/>
                <a:gd name="connsiteX44" fmla="*/ 175941 w 351882"/>
                <a:gd name="connsiteY44" fmla="*/ 0 h 351882"/>
                <a:gd name="connsiteX45" fmla="*/ 351882 w 351882"/>
                <a:gd name="connsiteY45" fmla="*/ 175941 h 351882"/>
                <a:gd name="connsiteX46" fmla="*/ 175941 w 351882"/>
                <a:gd name="connsiteY46" fmla="*/ 351882 h 351882"/>
                <a:gd name="connsiteX47" fmla="*/ 0 w 351882"/>
                <a:gd name="connsiteY47" fmla="*/ 175941 h 351882"/>
                <a:gd name="connsiteX48" fmla="*/ 175941 w 351882"/>
                <a:gd name="connsiteY48" fmla="*/ 0 h 35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51882" h="351882">
                  <a:moveTo>
                    <a:pt x="256850" y="184733"/>
                  </a:moveTo>
                  <a:cubicBezTo>
                    <a:pt x="261751" y="184733"/>
                    <a:pt x="265723" y="188705"/>
                    <a:pt x="265723" y="193605"/>
                  </a:cubicBezTo>
                  <a:cubicBezTo>
                    <a:pt x="265723" y="198505"/>
                    <a:pt x="261751" y="202477"/>
                    <a:pt x="256850" y="202477"/>
                  </a:cubicBezTo>
                  <a:cubicBezTo>
                    <a:pt x="251950" y="202477"/>
                    <a:pt x="247977" y="198505"/>
                    <a:pt x="247977" y="193605"/>
                  </a:cubicBezTo>
                  <a:cubicBezTo>
                    <a:pt x="247977" y="188705"/>
                    <a:pt x="251950" y="184733"/>
                    <a:pt x="256850" y="184733"/>
                  </a:cubicBezTo>
                  <a:close/>
                  <a:moveTo>
                    <a:pt x="206044" y="184733"/>
                  </a:moveTo>
                  <a:cubicBezTo>
                    <a:pt x="210945" y="184733"/>
                    <a:pt x="214918" y="188705"/>
                    <a:pt x="214918" y="193605"/>
                  </a:cubicBezTo>
                  <a:cubicBezTo>
                    <a:pt x="214918" y="198505"/>
                    <a:pt x="210945" y="202477"/>
                    <a:pt x="206044" y="202477"/>
                  </a:cubicBezTo>
                  <a:cubicBezTo>
                    <a:pt x="201144" y="202477"/>
                    <a:pt x="197171" y="198505"/>
                    <a:pt x="197171" y="193605"/>
                  </a:cubicBezTo>
                  <a:cubicBezTo>
                    <a:pt x="197171" y="188705"/>
                    <a:pt x="201144" y="184733"/>
                    <a:pt x="206044" y="184733"/>
                  </a:cubicBezTo>
                  <a:close/>
                  <a:moveTo>
                    <a:pt x="247535" y="151298"/>
                  </a:moveTo>
                  <a:lnTo>
                    <a:pt x="254946" y="152645"/>
                  </a:lnTo>
                  <a:lnTo>
                    <a:pt x="259341" y="155602"/>
                  </a:lnTo>
                  <a:close/>
                  <a:moveTo>
                    <a:pt x="191481" y="110758"/>
                  </a:moveTo>
                  <a:cubicBezTo>
                    <a:pt x="198832" y="110758"/>
                    <a:pt x="204791" y="116716"/>
                    <a:pt x="204791" y="124066"/>
                  </a:cubicBezTo>
                  <a:cubicBezTo>
                    <a:pt x="204791" y="131415"/>
                    <a:pt x="198832" y="137374"/>
                    <a:pt x="191481" y="137374"/>
                  </a:cubicBezTo>
                  <a:cubicBezTo>
                    <a:pt x="184130" y="137374"/>
                    <a:pt x="178171" y="131415"/>
                    <a:pt x="178171" y="124066"/>
                  </a:cubicBezTo>
                  <a:cubicBezTo>
                    <a:pt x="178171" y="116716"/>
                    <a:pt x="184130" y="110758"/>
                    <a:pt x="191481" y="110758"/>
                  </a:cubicBezTo>
                  <a:close/>
                  <a:moveTo>
                    <a:pt x="129017" y="110758"/>
                  </a:moveTo>
                  <a:cubicBezTo>
                    <a:pt x="136368" y="110758"/>
                    <a:pt x="142327" y="116716"/>
                    <a:pt x="142327" y="124066"/>
                  </a:cubicBezTo>
                  <a:cubicBezTo>
                    <a:pt x="142327" y="131415"/>
                    <a:pt x="136368" y="137374"/>
                    <a:pt x="129017" y="137374"/>
                  </a:cubicBezTo>
                  <a:cubicBezTo>
                    <a:pt x="121667" y="137374"/>
                    <a:pt x="115707" y="131415"/>
                    <a:pt x="115707" y="124066"/>
                  </a:cubicBezTo>
                  <a:cubicBezTo>
                    <a:pt x="115707" y="116716"/>
                    <a:pt x="121667" y="110758"/>
                    <a:pt x="129017" y="110758"/>
                  </a:cubicBezTo>
                  <a:close/>
                  <a:moveTo>
                    <a:pt x="157140" y="64650"/>
                  </a:moveTo>
                  <a:cubicBezTo>
                    <a:pt x="121660" y="65596"/>
                    <a:pt x="88130" y="82653"/>
                    <a:pt x="69859" y="111270"/>
                  </a:cubicBezTo>
                  <a:cubicBezTo>
                    <a:pt x="41687" y="155394"/>
                    <a:pt x="59321" y="211348"/>
                    <a:pt x="109244" y="236247"/>
                  </a:cubicBezTo>
                  <a:lnTo>
                    <a:pt x="117004" y="271022"/>
                  </a:lnTo>
                  <a:lnTo>
                    <a:pt x="146819" y="247317"/>
                  </a:lnTo>
                  <a:cubicBezTo>
                    <a:pt x="156173" y="248396"/>
                    <a:pt x="165433" y="248334"/>
                    <a:pt x="174356" y="246864"/>
                  </a:cubicBezTo>
                  <a:cubicBezTo>
                    <a:pt x="170373" y="244220"/>
                    <a:pt x="167444" y="240510"/>
                    <a:pt x="164946" y="236452"/>
                  </a:cubicBezTo>
                  <a:cubicBezTo>
                    <a:pt x="146983" y="207267"/>
                    <a:pt x="157375" y="170178"/>
                    <a:pt x="188411" y="152711"/>
                  </a:cubicBezTo>
                  <a:cubicBezTo>
                    <a:pt x="200412" y="145957"/>
                    <a:pt x="213927" y="143051"/>
                    <a:pt x="227077" y="143840"/>
                  </a:cubicBezTo>
                  <a:lnTo>
                    <a:pt x="247535" y="151298"/>
                  </a:lnTo>
                  <a:lnTo>
                    <a:pt x="226843" y="147538"/>
                  </a:lnTo>
                  <a:cubicBezTo>
                    <a:pt x="215287" y="147749"/>
                    <a:pt x="203684" y="150713"/>
                    <a:pt x="193230" y="156596"/>
                  </a:cubicBezTo>
                  <a:cubicBezTo>
                    <a:pt x="162195" y="174063"/>
                    <a:pt x="151802" y="211153"/>
                    <a:pt x="169765" y="240337"/>
                  </a:cubicBezTo>
                  <a:cubicBezTo>
                    <a:pt x="186085" y="266853"/>
                    <a:pt x="220831" y="278496"/>
                    <a:pt x="251756" y="267813"/>
                  </a:cubicBezTo>
                  <a:lnTo>
                    <a:pt x="279713" y="287274"/>
                  </a:lnTo>
                  <a:lnTo>
                    <a:pt x="273632" y="255427"/>
                  </a:lnTo>
                  <a:cubicBezTo>
                    <a:pt x="300606" y="232591"/>
                    <a:pt x="302860" y="194020"/>
                    <a:pt x="278705" y="168633"/>
                  </a:cubicBezTo>
                  <a:lnTo>
                    <a:pt x="259341" y="155602"/>
                  </a:lnTo>
                  <a:lnTo>
                    <a:pt x="263551" y="157137"/>
                  </a:lnTo>
                  <a:cubicBezTo>
                    <a:pt x="264457" y="118223"/>
                    <a:pt x="236592" y="82022"/>
                    <a:pt x="192779" y="69241"/>
                  </a:cubicBezTo>
                  <a:cubicBezTo>
                    <a:pt x="181011" y="65808"/>
                    <a:pt x="168967" y="64333"/>
                    <a:pt x="157140" y="64650"/>
                  </a:cubicBezTo>
                  <a:close/>
                  <a:moveTo>
                    <a:pt x="175941" y="0"/>
                  </a:moveTo>
                  <a:cubicBezTo>
                    <a:pt x="273111" y="0"/>
                    <a:pt x="351882" y="78771"/>
                    <a:pt x="351882" y="175941"/>
                  </a:cubicBezTo>
                  <a:cubicBezTo>
                    <a:pt x="351882" y="273111"/>
                    <a:pt x="273111" y="351882"/>
                    <a:pt x="175941" y="351882"/>
                  </a:cubicBezTo>
                  <a:cubicBezTo>
                    <a:pt x="78771" y="351882"/>
                    <a:pt x="0" y="273111"/>
                    <a:pt x="0" y="175941"/>
                  </a:cubicBezTo>
                  <a:cubicBezTo>
                    <a:pt x="0" y="78771"/>
                    <a:pt x="78771" y="0"/>
                    <a:pt x="175941" y="0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162273" y="315682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463934" y="3848150"/>
            <a:ext cx="2494501" cy="506752"/>
            <a:chOff x="463934" y="3848150"/>
            <a:chExt cx="2494501" cy="506752"/>
          </a:xfrm>
        </p:grpSpPr>
        <p:grpSp>
          <p:nvGrpSpPr>
            <p:cNvPr id="49" name="组合 48"/>
            <p:cNvGrpSpPr/>
            <p:nvPr/>
          </p:nvGrpSpPr>
          <p:grpSpPr>
            <a:xfrm>
              <a:off x="463934" y="3848150"/>
              <a:ext cx="506752" cy="506752"/>
              <a:chOff x="3717235" y="5549890"/>
              <a:chExt cx="506752" cy="506752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3717235" y="5549890"/>
                <a:ext cx="506752" cy="506752"/>
              </a:xfrm>
              <a:prstGeom prst="ellipse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Freeform 5"/>
              <p:cNvSpPr>
                <a:spLocks noEditPoints="1"/>
              </p:cNvSpPr>
              <p:nvPr/>
            </p:nvSpPr>
            <p:spPr bwMode="auto">
              <a:xfrm>
                <a:off x="3797393" y="5620250"/>
                <a:ext cx="350838" cy="352425"/>
              </a:xfrm>
              <a:custGeom>
                <a:avLst/>
                <a:gdLst>
                  <a:gd name="T0" fmla="*/ 0 w 221"/>
                  <a:gd name="T1" fmla="*/ 111 h 221"/>
                  <a:gd name="T2" fmla="*/ 221 w 221"/>
                  <a:gd name="T3" fmla="*/ 111 h 221"/>
                  <a:gd name="T4" fmla="*/ 156 w 221"/>
                  <a:gd name="T5" fmla="*/ 103 h 221"/>
                  <a:gd name="T6" fmla="*/ 115 w 221"/>
                  <a:gd name="T7" fmla="*/ 109 h 221"/>
                  <a:gd name="T8" fmla="*/ 148 w 221"/>
                  <a:gd name="T9" fmla="*/ 70 h 221"/>
                  <a:gd name="T10" fmla="*/ 74 w 221"/>
                  <a:gd name="T11" fmla="*/ 70 h 221"/>
                  <a:gd name="T12" fmla="*/ 105 w 221"/>
                  <a:gd name="T13" fmla="*/ 109 h 221"/>
                  <a:gd name="T14" fmla="*/ 65 w 221"/>
                  <a:gd name="T15" fmla="*/ 103 h 221"/>
                  <a:gd name="T16" fmla="*/ 105 w 221"/>
                  <a:gd name="T17" fmla="*/ 63 h 221"/>
                  <a:gd name="T18" fmla="*/ 105 w 221"/>
                  <a:gd name="T19" fmla="*/ 25 h 221"/>
                  <a:gd name="T20" fmla="*/ 105 w 221"/>
                  <a:gd name="T21" fmla="*/ 119 h 221"/>
                  <a:gd name="T22" fmla="*/ 75 w 221"/>
                  <a:gd name="T23" fmla="*/ 155 h 221"/>
                  <a:gd name="T24" fmla="*/ 105 w 221"/>
                  <a:gd name="T25" fmla="*/ 119 h 221"/>
                  <a:gd name="T26" fmla="*/ 105 w 221"/>
                  <a:gd name="T27" fmla="*/ 200 h 221"/>
                  <a:gd name="T28" fmla="*/ 105 w 221"/>
                  <a:gd name="T29" fmla="*/ 162 h 221"/>
                  <a:gd name="T30" fmla="*/ 142 w 221"/>
                  <a:gd name="T31" fmla="*/ 166 h 221"/>
                  <a:gd name="T32" fmla="*/ 115 w 221"/>
                  <a:gd name="T33" fmla="*/ 162 h 221"/>
                  <a:gd name="T34" fmla="*/ 115 w 221"/>
                  <a:gd name="T35" fmla="*/ 119 h 221"/>
                  <a:gd name="T36" fmla="*/ 147 w 221"/>
                  <a:gd name="T37" fmla="*/ 154 h 221"/>
                  <a:gd name="T38" fmla="*/ 115 w 221"/>
                  <a:gd name="T39" fmla="*/ 63 h 221"/>
                  <a:gd name="T40" fmla="*/ 142 w 221"/>
                  <a:gd name="T41" fmla="*/ 59 h 221"/>
                  <a:gd name="T42" fmla="*/ 67 w 221"/>
                  <a:gd name="T43" fmla="*/ 55 h 221"/>
                  <a:gd name="T44" fmla="*/ 93 w 221"/>
                  <a:gd name="T45" fmla="*/ 19 h 221"/>
                  <a:gd name="T46" fmla="*/ 62 w 221"/>
                  <a:gd name="T47" fmla="*/ 66 h 221"/>
                  <a:gd name="T48" fmla="*/ 53 w 221"/>
                  <a:gd name="T49" fmla="*/ 109 h 221"/>
                  <a:gd name="T50" fmla="*/ 37 w 221"/>
                  <a:gd name="T51" fmla="*/ 53 h 221"/>
                  <a:gd name="T52" fmla="*/ 53 w 221"/>
                  <a:gd name="T53" fmla="*/ 119 h 221"/>
                  <a:gd name="T54" fmla="*/ 39 w 221"/>
                  <a:gd name="T55" fmla="*/ 171 h 221"/>
                  <a:gd name="T56" fmla="*/ 53 w 221"/>
                  <a:gd name="T57" fmla="*/ 119 h 221"/>
                  <a:gd name="T58" fmla="*/ 90 w 221"/>
                  <a:gd name="T59" fmla="*/ 202 h 221"/>
                  <a:gd name="T60" fmla="*/ 68 w 221"/>
                  <a:gd name="T61" fmla="*/ 170 h 221"/>
                  <a:gd name="T62" fmla="*/ 174 w 221"/>
                  <a:gd name="T63" fmla="*/ 179 h 221"/>
                  <a:gd name="T64" fmla="*/ 154 w 221"/>
                  <a:gd name="T65" fmla="*/ 169 h 221"/>
                  <a:gd name="T66" fmla="*/ 169 w 221"/>
                  <a:gd name="T67" fmla="*/ 119 h 221"/>
                  <a:gd name="T68" fmla="*/ 183 w 221"/>
                  <a:gd name="T69" fmla="*/ 169 h 221"/>
                  <a:gd name="T70" fmla="*/ 169 w 221"/>
                  <a:gd name="T71" fmla="*/ 109 h 221"/>
                  <a:gd name="T72" fmla="*/ 160 w 221"/>
                  <a:gd name="T73" fmla="*/ 67 h 221"/>
                  <a:gd name="T74" fmla="*/ 204 w 221"/>
                  <a:gd name="T75" fmla="*/ 109 h 221"/>
                  <a:gd name="T76" fmla="*/ 177 w 221"/>
                  <a:gd name="T77" fmla="*/ 45 h 221"/>
                  <a:gd name="T78" fmla="*/ 128 w 221"/>
                  <a:gd name="T79" fmla="*/ 19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1" h="221">
                    <a:moveTo>
                      <a:pt x="110" y="0"/>
                    </a:moveTo>
                    <a:cubicBezTo>
                      <a:pt x="49" y="0"/>
                      <a:pt x="0" y="50"/>
                      <a:pt x="0" y="111"/>
                    </a:cubicBezTo>
                    <a:cubicBezTo>
                      <a:pt x="0" y="172"/>
                      <a:pt x="49" y="221"/>
                      <a:pt x="110" y="221"/>
                    </a:cubicBezTo>
                    <a:cubicBezTo>
                      <a:pt x="171" y="221"/>
                      <a:pt x="221" y="172"/>
                      <a:pt x="221" y="111"/>
                    </a:cubicBezTo>
                    <a:cubicBezTo>
                      <a:pt x="221" y="50"/>
                      <a:pt x="171" y="0"/>
                      <a:pt x="110" y="0"/>
                    </a:cubicBezTo>
                    <a:moveTo>
                      <a:pt x="156" y="103"/>
                    </a:moveTo>
                    <a:cubicBezTo>
                      <a:pt x="156" y="105"/>
                      <a:pt x="156" y="107"/>
                      <a:pt x="156" y="109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15" y="75"/>
                      <a:pt x="115" y="75"/>
                      <a:pt x="115" y="75"/>
                    </a:cubicBezTo>
                    <a:cubicBezTo>
                      <a:pt x="125" y="75"/>
                      <a:pt x="136" y="74"/>
                      <a:pt x="148" y="70"/>
                    </a:cubicBezTo>
                    <a:cubicBezTo>
                      <a:pt x="152" y="80"/>
                      <a:pt x="155" y="91"/>
                      <a:pt x="156" y="103"/>
                    </a:cubicBezTo>
                    <a:moveTo>
                      <a:pt x="74" y="70"/>
                    </a:moveTo>
                    <a:cubicBezTo>
                      <a:pt x="83" y="73"/>
                      <a:pt x="93" y="75"/>
                      <a:pt x="105" y="75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65" y="109"/>
                      <a:pt x="65" y="109"/>
                      <a:pt x="65" y="109"/>
                    </a:cubicBezTo>
                    <a:cubicBezTo>
                      <a:pt x="65" y="107"/>
                      <a:pt x="65" y="105"/>
                      <a:pt x="65" y="103"/>
                    </a:cubicBezTo>
                    <a:cubicBezTo>
                      <a:pt x="66" y="91"/>
                      <a:pt x="69" y="80"/>
                      <a:pt x="74" y="70"/>
                    </a:cubicBezTo>
                    <a:moveTo>
                      <a:pt x="105" y="63"/>
                    </a:moveTo>
                    <a:cubicBezTo>
                      <a:pt x="95" y="63"/>
                      <a:pt x="87" y="61"/>
                      <a:pt x="79" y="59"/>
                    </a:cubicBezTo>
                    <a:cubicBezTo>
                      <a:pt x="87" y="44"/>
                      <a:pt x="98" y="32"/>
                      <a:pt x="105" y="25"/>
                    </a:cubicBezTo>
                    <a:cubicBezTo>
                      <a:pt x="105" y="63"/>
                      <a:pt x="105" y="63"/>
                      <a:pt x="105" y="63"/>
                    </a:cubicBezTo>
                    <a:moveTo>
                      <a:pt x="105" y="119"/>
                    </a:moveTo>
                    <a:cubicBezTo>
                      <a:pt x="105" y="150"/>
                      <a:pt x="105" y="150"/>
                      <a:pt x="105" y="150"/>
                    </a:cubicBezTo>
                    <a:cubicBezTo>
                      <a:pt x="94" y="150"/>
                      <a:pt x="84" y="152"/>
                      <a:pt x="75" y="155"/>
                    </a:cubicBezTo>
                    <a:cubicBezTo>
                      <a:pt x="70" y="143"/>
                      <a:pt x="66" y="131"/>
                      <a:pt x="65" y="119"/>
                    </a:cubicBezTo>
                    <a:cubicBezTo>
                      <a:pt x="105" y="119"/>
                      <a:pt x="105" y="119"/>
                      <a:pt x="105" y="119"/>
                    </a:cubicBezTo>
                    <a:moveTo>
                      <a:pt x="105" y="162"/>
                    </a:moveTo>
                    <a:cubicBezTo>
                      <a:pt x="105" y="200"/>
                      <a:pt x="105" y="200"/>
                      <a:pt x="105" y="200"/>
                    </a:cubicBezTo>
                    <a:cubicBezTo>
                      <a:pt x="95" y="189"/>
                      <a:pt x="87" y="177"/>
                      <a:pt x="80" y="166"/>
                    </a:cubicBezTo>
                    <a:cubicBezTo>
                      <a:pt x="88" y="164"/>
                      <a:pt x="96" y="163"/>
                      <a:pt x="105" y="162"/>
                    </a:cubicBezTo>
                    <a:moveTo>
                      <a:pt x="115" y="162"/>
                    </a:moveTo>
                    <a:cubicBezTo>
                      <a:pt x="123" y="162"/>
                      <a:pt x="132" y="163"/>
                      <a:pt x="142" y="166"/>
                    </a:cubicBezTo>
                    <a:cubicBezTo>
                      <a:pt x="135" y="178"/>
                      <a:pt x="126" y="190"/>
                      <a:pt x="115" y="203"/>
                    </a:cubicBezTo>
                    <a:cubicBezTo>
                      <a:pt x="115" y="162"/>
                      <a:pt x="115" y="162"/>
                      <a:pt x="115" y="162"/>
                    </a:cubicBezTo>
                    <a:moveTo>
                      <a:pt x="115" y="150"/>
                    </a:moveTo>
                    <a:cubicBezTo>
                      <a:pt x="115" y="119"/>
                      <a:pt x="115" y="119"/>
                      <a:pt x="115" y="119"/>
                    </a:cubicBezTo>
                    <a:cubicBezTo>
                      <a:pt x="156" y="119"/>
                      <a:pt x="156" y="119"/>
                      <a:pt x="156" y="119"/>
                    </a:cubicBezTo>
                    <a:cubicBezTo>
                      <a:pt x="155" y="130"/>
                      <a:pt x="152" y="142"/>
                      <a:pt x="147" y="154"/>
                    </a:cubicBezTo>
                    <a:cubicBezTo>
                      <a:pt x="136" y="151"/>
                      <a:pt x="125" y="150"/>
                      <a:pt x="115" y="150"/>
                    </a:cubicBezTo>
                    <a:moveTo>
                      <a:pt x="115" y="63"/>
                    </a:moveTo>
                    <a:cubicBezTo>
                      <a:pt x="115" y="24"/>
                      <a:pt x="115" y="24"/>
                      <a:pt x="115" y="24"/>
                    </a:cubicBezTo>
                    <a:cubicBezTo>
                      <a:pt x="122" y="31"/>
                      <a:pt x="133" y="43"/>
                      <a:pt x="142" y="59"/>
                    </a:cubicBezTo>
                    <a:cubicBezTo>
                      <a:pt x="133" y="62"/>
                      <a:pt x="124" y="63"/>
                      <a:pt x="115" y="63"/>
                    </a:cubicBezTo>
                    <a:moveTo>
                      <a:pt x="67" y="55"/>
                    </a:moveTo>
                    <a:cubicBezTo>
                      <a:pt x="57" y="51"/>
                      <a:pt x="50" y="47"/>
                      <a:pt x="45" y="44"/>
                    </a:cubicBezTo>
                    <a:cubicBezTo>
                      <a:pt x="58" y="31"/>
                      <a:pt x="75" y="22"/>
                      <a:pt x="93" y="19"/>
                    </a:cubicBezTo>
                    <a:cubicBezTo>
                      <a:pt x="85" y="27"/>
                      <a:pt x="75" y="39"/>
                      <a:pt x="67" y="55"/>
                    </a:cubicBezTo>
                    <a:moveTo>
                      <a:pt x="62" y="66"/>
                    </a:moveTo>
                    <a:cubicBezTo>
                      <a:pt x="57" y="76"/>
                      <a:pt x="54" y="88"/>
                      <a:pt x="53" y="102"/>
                    </a:cubicBezTo>
                    <a:cubicBezTo>
                      <a:pt x="53" y="104"/>
                      <a:pt x="53" y="106"/>
                      <a:pt x="53" y="109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18" y="88"/>
                      <a:pt x="25" y="69"/>
                      <a:pt x="37" y="53"/>
                    </a:cubicBezTo>
                    <a:cubicBezTo>
                      <a:pt x="42" y="57"/>
                      <a:pt x="51" y="62"/>
                      <a:pt x="62" y="66"/>
                    </a:cubicBezTo>
                    <a:moveTo>
                      <a:pt x="53" y="119"/>
                    </a:moveTo>
                    <a:cubicBezTo>
                      <a:pt x="54" y="132"/>
                      <a:pt x="57" y="145"/>
                      <a:pt x="63" y="159"/>
                    </a:cubicBezTo>
                    <a:cubicBezTo>
                      <a:pt x="53" y="163"/>
                      <a:pt x="44" y="167"/>
                      <a:pt x="39" y="171"/>
                    </a:cubicBezTo>
                    <a:cubicBezTo>
                      <a:pt x="27" y="156"/>
                      <a:pt x="19" y="138"/>
                      <a:pt x="17" y="119"/>
                    </a:cubicBezTo>
                    <a:cubicBezTo>
                      <a:pt x="53" y="119"/>
                      <a:pt x="53" y="119"/>
                      <a:pt x="53" y="119"/>
                    </a:cubicBezTo>
                    <a:moveTo>
                      <a:pt x="68" y="170"/>
                    </a:moveTo>
                    <a:cubicBezTo>
                      <a:pt x="74" y="181"/>
                      <a:pt x="81" y="191"/>
                      <a:pt x="90" y="202"/>
                    </a:cubicBezTo>
                    <a:cubicBezTo>
                      <a:pt x="74" y="198"/>
                      <a:pt x="59" y="191"/>
                      <a:pt x="47" y="180"/>
                    </a:cubicBezTo>
                    <a:cubicBezTo>
                      <a:pt x="52" y="177"/>
                      <a:pt x="60" y="173"/>
                      <a:pt x="68" y="170"/>
                    </a:cubicBezTo>
                    <a:moveTo>
                      <a:pt x="154" y="169"/>
                    </a:moveTo>
                    <a:cubicBezTo>
                      <a:pt x="161" y="172"/>
                      <a:pt x="167" y="175"/>
                      <a:pt x="174" y="179"/>
                    </a:cubicBezTo>
                    <a:cubicBezTo>
                      <a:pt x="163" y="190"/>
                      <a:pt x="148" y="198"/>
                      <a:pt x="132" y="201"/>
                    </a:cubicBezTo>
                    <a:cubicBezTo>
                      <a:pt x="141" y="191"/>
                      <a:pt x="148" y="180"/>
                      <a:pt x="154" y="169"/>
                    </a:cubicBezTo>
                    <a:moveTo>
                      <a:pt x="159" y="158"/>
                    </a:moveTo>
                    <a:cubicBezTo>
                      <a:pt x="165" y="145"/>
                      <a:pt x="168" y="132"/>
                      <a:pt x="169" y="119"/>
                    </a:cubicBezTo>
                    <a:cubicBezTo>
                      <a:pt x="203" y="119"/>
                      <a:pt x="203" y="119"/>
                      <a:pt x="203" y="119"/>
                    </a:cubicBezTo>
                    <a:cubicBezTo>
                      <a:pt x="202" y="138"/>
                      <a:pt x="194" y="155"/>
                      <a:pt x="183" y="169"/>
                    </a:cubicBezTo>
                    <a:cubicBezTo>
                      <a:pt x="175" y="165"/>
                      <a:pt x="167" y="161"/>
                      <a:pt x="159" y="158"/>
                    </a:cubicBezTo>
                    <a:moveTo>
                      <a:pt x="169" y="109"/>
                    </a:moveTo>
                    <a:cubicBezTo>
                      <a:pt x="169" y="106"/>
                      <a:pt x="169" y="104"/>
                      <a:pt x="169" y="102"/>
                    </a:cubicBezTo>
                    <a:cubicBezTo>
                      <a:pt x="168" y="89"/>
                      <a:pt x="164" y="77"/>
                      <a:pt x="160" y="67"/>
                    </a:cubicBezTo>
                    <a:cubicBezTo>
                      <a:pt x="168" y="64"/>
                      <a:pt x="176" y="60"/>
                      <a:pt x="185" y="55"/>
                    </a:cubicBezTo>
                    <a:cubicBezTo>
                      <a:pt x="196" y="70"/>
                      <a:pt x="203" y="88"/>
                      <a:pt x="204" y="109"/>
                    </a:cubicBezTo>
                    <a:cubicBezTo>
                      <a:pt x="169" y="109"/>
                      <a:pt x="169" y="109"/>
                      <a:pt x="169" y="109"/>
                    </a:cubicBezTo>
                    <a:moveTo>
                      <a:pt x="177" y="45"/>
                    </a:moveTo>
                    <a:cubicBezTo>
                      <a:pt x="169" y="49"/>
                      <a:pt x="162" y="53"/>
                      <a:pt x="155" y="55"/>
                    </a:cubicBezTo>
                    <a:cubicBezTo>
                      <a:pt x="146" y="39"/>
                      <a:pt x="136" y="27"/>
                      <a:pt x="128" y="19"/>
                    </a:cubicBezTo>
                    <a:cubicBezTo>
                      <a:pt x="147" y="23"/>
                      <a:pt x="164" y="32"/>
                      <a:pt x="177" y="45"/>
                    </a:cubicBezTo>
                  </a:path>
                </a:pathLst>
              </a:custGeom>
              <a:solidFill>
                <a:srgbClr val="5FB3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1157942" y="3884890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9227071" y="2367083"/>
            <a:ext cx="2534281" cy="506752"/>
            <a:chOff x="9227071" y="2367083"/>
            <a:chExt cx="2534281" cy="506752"/>
          </a:xfrm>
        </p:grpSpPr>
        <p:grpSp>
          <p:nvGrpSpPr>
            <p:cNvPr id="54" name="组合 53"/>
            <p:cNvGrpSpPr/>
            <p:nvPr/>
          </p:nvGrpSpPr>
          <p:grpSpPr>
            <a:xfrm>
              <a:off x="11254600" y="2367083"/>
              <a:ext cx="506752" cy="506752"/>
              <a:chOff x="4684835" y="5366874"/>
              <a:chExt cx="506752" cy="50675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4684835" y="5366874"/>
                <a:ext cx="506752" cy="506752"/>
              </a:xfrm>
              <a:prstGeom prst="ellipse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Freeform 9"/>
              <p:cNvSpPr>
                <a:spLocks noEditPoints="1"/>
              </p:cNvSpPr>
              <p:nvPr/>
            </p:nvSpPr>
            <p:spPr bwMode="auto">
              <a:xfrm>
                <a:off x="4823911" y="5451476"/>
                <a:ext cx="228600" cy="336549"/>
              </a:xfrm>
              <a:custGeom>
                <a:avLst/>
                <a:gdLst>
                  <a:gd name="T0" fmla="*/ 116 w 138"/>
                  <a:gd name="T1" fmla="*/ 0 h 205"/>
                  <a:gd name="T2" fmla="*/ 22 w 138"/>
                  <a:gd name="T3" fmla="*/ 0 h 205"/>
                  <a:gd name="T4" fmla="*/ 0 w 138"/>
                  <a:gd name="T5" fmla="*/ 22 h 205"/>
                  <a:gd name="T6" fmla="*/ 0 w 138"/>
                  <a:gd name="T7" fmla="*/ 183 h 205"/>
                  <a:gd name="T8" fmla="*/ 22 w 138"/>
                  <a:gd name="T9" fmla="*/ 205 h 205"/>
                  <a:gd name="T10" fmla="*/ 116 w 138"/>
                  <a:gd name="T11" fmla="*/ 205 h 205"/>
                  <a:gd name="T12" fmla="*/ 138 w 138"/>
                  <a:gd name="T13" fmla="*/ 183 h 205"/>
                  <a:gd name="T14" fmla="*/ 138 w 138"/>
                  <a:gd name="T15" fmla="*/ 22 h 205"/>
                  <a:gd name="T16" fmla="*/ 116 w 138"/>
                  <a:gd name="T17" fmla="*/ 0 h 205"/>
                  <a:gd name="T18" fmla="*/ 69 w 138"/>
                  <a:gd name="T19" fmla="*/ 185 h 205"/>
                  <a:gd name="T20" fmla="*/ 57 w 138"/>
                  <a:gd name="T21" fmla="*/ 172 h 205"/>
                  <a:gd name="T22" fmla="*/ 69 w 138"/>
                  <a:gd name="T23" fmla="*/ 160 h 205"/>
                  <a:gd name="T24" fmla="*/ 81 w 138"/>
                  <a:gd name="T25" fmla="*/ 172 h 205"/>
                  <a:gd name="T26" fmla="*/ 69 w 138"/>
                  <a:gd name="T27" fmla="*/ 185 h 205"/>
                  <a:gd name="T28" fmla="*/ 119 w 138"/>
                  <a:gd name="T29" fmla="*/ 147 h 205"/>
                  <a:gd name="T30" fmla="*/ 19 w 138"/>
                  <a:gd name="T31" fmla="*/ 147 h 205"/>
                  <a:gd name="T32" fmla="*/ 19 w 138"/>
                  <a:gd name="T33" fmla="*/ 20 h 205"/>
                  <a:gd name="T34" fmla="*/ 119 w 138"/>
                  <a:gd name="T35" fmla="*/ 20 h 205"/>
                  <a:gd name="T36" fmla="*/ 119 w 138"/>
                  <a:gd name="T37" fmla="*/ 14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" h="205">
                    <a:moveTo>
                      <a:pt x="116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5"/>
                      <a:pt x="10" y="205"/>
                      <a:pt x="22" y="205"/>
                    </a:cubicBezTo>
                    <a:cubicBezTo>
                      <a:pt x="116" y="205"/>
                      <a:pt x="116" y="205"/>
                      <a:pt x="116" y="205"/>
                    </a:cubicBezTo>
                    <a:cubicBezTo>
                      <a:pt x="128" y="205"/>
                      <a:pt x="138" y="195"/>
                      <a:pt x="138" y="183"/>
                    </a:cubicBezTo>
                    <a:cubicBezTo>
                      <a:pt x="138" y="22"/>
                      <a:pt x="138" y="22"/>
                      <a:pt x="138" y="22"/>
                    </a:cubicBezTo>
                    <a:cubicBezTo>
                      <a:pt x="138" y="10"/>
                      <a:pt x="128" y="0"/>
                      <a:pt x="116" y="0"/>
                    </a:cubicBezTo>
                    <a:moveTo>
                      <a:pt x="69" y="185"/>
                    </a:moveTo>
                    <a:cubicBezTo>
                      <a:pt x="62" y="185"/>
                      <a:pt x="57" y="179"/>
                      <a:pt x="57" y="172"/>
                    </a:cubicBezTo>
                    <a:cubicBezTo>
                      <a:pt x="57" y="165"/>
                      <a:pt x="62" y="160"/>
                      <a:pt x="69" y="160"/>
                    </a:cubicBezTo>
                    <a:cubicBezTo>
                      <a:pt x="76" y="160"/>
                      <a:pt x="81" y="165"/>
                      <a:pt x="81" y="172"/>
                    </a:cubicBezTo>
                    <a:cubicBezTo>
                      <a:pt x="81" y="179"/>
                      <a:pt x="76" y="185"/>
                      <a:pt x="69" y="185"/>
                    </a:cubicBezTo>
                    <a:moveTo>
                      <a:pt x="119" y="147"/>
                    </a:moveTo>
                    <a:cubicBezTo>
                      <a:pt x="19" y="147"/>
                      <a:pt x="19" y="147"/>
                      <a:pt x="19" y="147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147"/>
                      <a:pt x="119" y="147"/>
                      <a:pt x="119" y="147"/>
                    </a:cubicBezTo>
                  </a:path>
                </a:pathLst>
              </a:custGeom>
              <a:solidFill>
                <a:srgbClr val="5FB3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矩形 70"/>
            <p:cNvSpPr/>
            <p:nvPr/>
          </p:nvSpPr>
          <p:spPr>
            <a:xfrm>
              <a:off x="9227071" y="2462500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227070" y="3109890"/>
            <a:ext cx="2534282" cy="506752"/>
            <a:chOff x="9227070" y="3109890"/>
            <a:chExt cx="2534282" cy="506752"/>
          </a:xfrm>
        </p:grpSpPr>
        <p:grpSp>
          <p:nvGrpSpPr>
            <p:cNvPr id="63" name="组合 62"/>
            <p:cNvGrpSpPr/>
            <p:nvPr/>
          </p:nvGrpSpPr>
          <p:grpSpPr>
            <a:xfrm>
              <a:off x="11254600" y="3109890"/>
              <a:ext cx="506752" cy="506752"/>
              <a:chOff x="11303278" y="3109890"/>
              <a:chExt cx="506752" cy="506752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1303278" y="3109890"/>
                <a:ext cx="506752" cy="506752"/>
              </a:xfrm>
              <a:prstGeom prst="ellipse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4" cstate="screen">
                <a:duotone>
                  <a:prstClr val="black"/>
                  <a:srgbClr val="02B0BB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93676" y="3167180"/>
                <a:ext cx="325956" cy="352416"/>
              </a:xfrm>
              <a:prstGeom prst="rect">
                <a:avLst/>
              </a:prstGeom>
            </p:spPr>
          </p:pic>
        </p:grpSp>
        <p:sp>
          <p:nvSpPr>
            <p:cNvPr id="72" name="矩形 71"/>
            <p:cNvSpPr/>
            <p:nvPr/>
          </p:nvSpPr>
          <p:spPr>
            <a:xfrm>
              <a:off x="9227070" y="315682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257051" y="3848150"/>
            <a:ext cx="2509789" cy="506752"/>
            <a:chOff x="9257051" y="3848150"/>
            <a:chExt cx="2509789" cy="506752"/>
          </a:xfrm>
        </p:grpSpPr>
        <p:grpSp>
          <p:nvGrpSpPr>
            <p:cNvPr id="74" name="组合 73"/>
            <p:cNvGrpSpPr/>
            <p:nvPr/>
          </p:nvGrpSpPr>
          <p:grpSpPr>
            <a:xfrm>
              <a:off x="11260088" y="3848150"/>
              <a:ext cx="506752" cy="506752"/>
              <a:chOff x="11260088" y="3848150"/>
              <a:chExt cx="506752" cy="506752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11260088" y="3848150"/>
                <a:ext cx="506752" cy="506752"/>
              </a:xfrm>
              <a:prstGeom prst="ellipse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Freeform 13"/>
              <p:cNvSpPr>
                <a:spLocks noEditPoints="1"/>
              </p:cNvSpPr>
              <p:nvPr/>
            </p:nvSpPr>
            <p:spPr bwMode="auto">
              <a:xfrm>
                <a:off x="11344998" y="3980035"/>
                <a:ext cx="327195" cy="242981"/>
              </a:xfrm>
              <a:custGeom>
                <a:avLst/>
                <a:gdLst>
                  <a:gd name="T0" fmla="*/ 165 w 188"/>
                  <a:gd name="T1" fmla="*/ 0 h 138"/>
                  <a:gd name="T2" fmla="*/ 23 w 188"/>
                  <a:gd name="T3" fmla="*/ 0 h 138"/>
                  <a:gd name="T4" fmla="*/ 0 w 188"/>
                  <a:gd name="T5" fmla="*/ 23 h 138"/>
                  <a:gd name="T6" fmla="*/ 0 w 188"/>
                  <a:gd name="T7" fmla="*/ 115 h 138"/>
                  <a:gd name="T8" fmla="*/ 23 w 188"/>
                  <a:gd name="T9" fmla="*/ 138 h 138"/>
                  <a:gd name="T10" fmla="*/ 165 w 188"/>
                  <a:gd name="T11" fmla="*/ 138 h 138"/>
                  <a:gd name="T12" fmla="*/ 188 w 188"/>
                  <a:gd name="T13" fmla="*/ 115 h 138"/>
                  <a:gd name="T14" fmla="*/ 188 w 188"/>
                  <a:gd name="T15" fmla="*/ 23 h 138"/>
                  <a:gd name="T16" fmla="*/ 165 w 188"/>
                  <a:gd name="T17" fmla="*/ 0 h 138"/>
                  <a:gd name="T18" fmla="*/ 160 w 188"/>
                  <a:gd name="T19" fmla="*/ 18 h 138"/>
                  <a:gd name="T20" fmla="*/ 95 w 188"/>
                  <a:gd name="T21" fmla="*/ 64 h 138"/>
                  <a:gd name="T22" fmla="*/ 34 w 188"/>
                  <a:gd name="T23" fmla="*/ 18 h 138"/>
                  <a:gd name="T24" fmla="*/ 160 w 188"/>
                  <a:gd name="T25" fmla="*/ 18 h 138"/>
                  <a:gd name="T26" fmla="*/ 165 w 188"/>
                  <a:gd name="T27" fmla="*/ 121 h 138"/>
                  <a:gd name="T28" fmla="*/ 23 w 188"/>
                  <a:gd name="T29" fmla="*/ 121 h 138"/>
                  <a:gd name="T30" fmla="*/ 18 w 188"/>
                  <a:gd name="T31" fmla="*/ 115 h 138"/>
                  <a:gd name="T32" fmla="*/ 18 w 188"/>
                  <a:gd name="T33" fmla="*/ 27 h 138"/>
                  <a:gd name="T34" fmla="*/ 95 w 188"/>
                  <a:gd name="T35" fmla="*/ 86 h 138"/>
                  <a:gd name="T36" fmla="*/ 170 w 188"/>
                  <a:gd name="T37" fmla="*/ 32 h 138"/>
                  <a:gd name="T38" fmla="*/ 170 w 188"/>
                  <a:gd name="T39" fmla="*/ 115 h 138"/>
                  <a:gd name="T40" fmla="*/ 165 w 188"/>
                  <a:gd name="T41" fmla="*/ 12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38">
                    <a:moveTo>
                      <a:pt x="165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1"/>
                      <a:pt x="0" y="23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8"/>
                      <a:pt x="10" y="138"/>
                      <a:pt x="23" y="138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78" y="138"/>
                      <a:pt x="188" y="128"/>
                      <a:pt x="188" y="115"/>
                    </a:cubicBezTo>
                    <a:cubicBezTo>
                      <a:pt x="188" y="23"/>
                      <a:pt x="188" y="23"/>
                      <a:pt x="188" y="23"/>
                    </a:cubicBezTo>
                    <a:cubicBezTo>
                      <a:pt x="188" y="11"/>
                      <a:pt x="178" y="0"/>
                      <a:pt x="165" y="0"/>
                    </a:cubicBezTo>
                    <a:close/>
                    <a:moveTo>
                      <a:pt x="160" y="18"/>
                    </a:moveTo>
                    <a:cubicBezTo>
                      <a:pt x="95" y="64"/>
                      <a:pt x="95" y="64"/>
                      <a:pt x="95" y="64"/>
                    </a:cubicBezTo>
                    <a:cubicBezTo>
                      <a:pt x="34" y="18"/>
                      <a:pt x="34" y="18"/>
                      <a:pt x="34" y="18"/>
                    </a:cubicBezTo>
                    <a:lnTo>
                      <a:pt x="160" y="18"/>
                    </a:lnTo>
                    <a:close/>
                    <a:moveTo>
                      <a:pt x="165" y="121"/>
                    </a:moveTo>
                    <a:cubicBezTo>
                      <a:pt x="23" y="121"/>
                      <a:pt x="23" y="121"/>
                      <a:pt x="23" y="121"/>
                    </a:cubicBezTo>
                    <a:cubicBezTo>
                      <a:pt x="20" y="121"/>
                      <a:pt x="18" y="118"/>
                      <a:pt x="18" y="115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170" y="32"/>
                      <a:pt x="170" y="32"/>
                      <a:pt x="170" y="32"/>
                    </a:cubicBezTo>
                    <a:cubicBezTo>
                      <a:pt x="170" y="115"/>
                      <a:pt x="170" y="115"/>
                      <a:pt x="170" y="115"/>
                    </a:cubicBezTo>
                    <a:cubicBezTo>
                      <a:pt x="170" y="118"/>
                      <a:pt x="168" y="121"/>
                      <a:pt x="165" y="121"/>
                    </a:cubicBezTo>
                    <a:close/>
                  </a:path>
                </a:pathLst>
              </a:custGeom>
              <a:solidFill>
                <a:srgbClr val="5FB3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9257051" y="389639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534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811744" y="1819210"/>
            <a:ext cx="2372728" cy="2532804"/>
            <a:chOff x="4811744" y="1819210"/>
            <a:chExt cx="2372728" cy="2532804"/>
          </a:xfrm>
        </p:grpSpPr>
        <p:sp>
          <p:nvSpPr>
            <p:cNvPr id="7" name="矩形: 圆顶角 6"/>
            <p:cNvSpPr/>
            <p:nvPr/>
          </p:nvSpPr>
          <p:spPr>
            <a:xfrm>
              <a:off x="4811744" y="1819210"/>
              <a:ext cx="2372728" cy="1771191"/>
            </a:xfrm>
            <a:prstGeom prst="round2SameRect">
              <a:avLst>
                <a:gd name="adj1" fmla="val 8000"/>
                <a:gd name="adj2" fmla="val 0"/>
              </a:avLst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30000" sy="30000" flip="none" algn="tl"/>
            </a:blip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任意多边形: 形状 17"/>
            <p:cNvSpPr/>
            <p:nvPr/>
          </p:nvSpPr>
          <p:spPr>
            <a:xfrm>
              <a:off x="4811744" y="3590402"/>
              <a:ext cx="2372728" cy="761612"/>
            </a:xfrm>
            <a:custGeom>
              <a:avLst/>
              <a:gdLst>
                <a:gd name="connsiteX0" fmla="*/ 0 w 2372728"/>
                <a:gd name="connsiteY0" fmla="*/ 0 h 761612"/>
                <a:gd name="connsiteX1" fmla="*/ 2372728 w 2372728"/>
                <a:gd name="connsiteY1" fmla="*/ 0 h 761612"/>
                <a:gd name="connsiteX2" fmla="*/ 2372728 w 2372728"/>
                <a:gd name="connsiteY2" fmla="*/ 184989 h 761612"/>
                <a:gd name="connsiteX3" fmla="*/ 2314909 w 2372728"/>
                <a:gd name="connsiteY3" fmla="*/ 153606 h 761612"/>
                <a:gd name="connsiteX4" fmla="*/ 2153283 w 2372728"/>
                <a:gd name="connsiteY4" fmla="*/ 120975 h 761612"/>
                <a:gd name="connsiteX5" fmla="*/ 1738056 w 2372728"/>
                <a:gd name="connsiteY5" fmla="*/ 536202 h 761612"/>
                <a:gd name="connsiteX6" fmla="*/ 1770687 w 2372728"/>
                <a:gd name="connsiteY6" fmla="*/ 697828 h 761612"/>
                <a:gd name="connsiteX7" fmla="*/ 1805308 w 2372728"/>
                <a:gd name="connsiteY7" fmla="*/ 761612 h 761612"/>
                <a:gd name="connsiteX8" fmla="*/ 0 w 2372728"/>
                <a:gd name="connsiteY8" fmla="*/ 761612 h 76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2728" h="761612">
                  <a:moveTo>
                    <a:pt x="0" y="0"/>
                  </a:moveTo>
                  <a:lnTo>
                    <a:pt x="2372728" y="0"/>
                  </a:lnTo>
                  <a:lnTo>
                    <a:pt x="2372728" y="184989"/>
                  </a:lnTo>
                  <a:lnTo>
                    <a:pt x="2314909" y="153606"/>
                  </a:lnTo>
                  <a:cubicBezTo>
                    <a:pt x="2265231" y="132594"/>
                    <a:pt x="2210614" y="120975"/>
                    <a:pt x="2153283" y="120975"/>
                  </a:cubicBezTo>
                  <a:cubicBezTo>
                    <a:pt x="1923959" y="120975"/>
                    <a:pt x="1738056" y="306878"/>
                    <a:pt x="1738056" y="536202"/>
                  </a:cubicBezTo>
                  <a:cubicBezTo>
                    <a:pt x="1738056" y="593533"/>
                    <a:pt x="1749675" y="648150"/>
                    <a:pt x="1770687" y="697828"/>
                  </a:cubicBezTo>
                  <a:lnTo>
                    <a:pt x="1805308" y="761612"/>
                  </a:lnTo>
                  <a:lnTo>
                    <a:pt x="0" y="761612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9070" tIns="0" rIns="761483" bIns="0" numCol="1" spcCol="1270" anchor="ctr" anchorCtr="0">
              <a:noAutofit/>
            </a:bodyPr>
            <a:lstStyle/>
            <a:p>
              <a:pPr marL="0" lvl="0" indent="0" algn="l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700" kern="120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585995" y="1819210"/>
            <a:ext cx="2372728" cy="2532804"/>
            <a:chOff x="7585995" y="1819210"/>
            <a:chExt cx="2372728" cy="2532804"/>
          </a:xfrm>
        </p:grpSpPr>
        <p:sp>
          <p:nvSpPr>
            <p:cNvPr id="10" name="矩形: 圆顶角 9"/>
            <p:cNvSpPr/>
            <p:nvPr/>
          </p:nvSpPr>
          <p:spPr>
            <a:xfrm>
              <a:off x="7585995" y="1819210"/>
              <a:ext cx="2372728" cy="1771191"/>
            </a:xfrm>
            <a:prstGeom prst="round2SameRect">
              <a:avLst>
                <a:gd name="adj1" fmla="val 8000"/>
                <a:gd name="adj2" fmla="val 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任意多边形: 形状 18"/>
            <p:cNvSpPr/>
            <p:nvPr/>
          </p:nvSpPr>
          <p:spPr>
            <a:xfrm>
              <a:off x="7585995" y="3590402"/>
              <a:ext cx="2372728" cy="761612"/>
            </a:xfrm>
            <a:custGeom>
              <a:avLst/>
              <a:gdLst>
                <a:gd name="connsiteX0" fmla="*/ 0 w 2372728"/>
                <a:gd name="connsiteY0" fmla="*/ 0 h 761612"/>
                <a:gd name="connsiteX1" fmla="*/ 2372728 w 2372728"/>
                <a:gd name="connsiteY1" fmla="*/ 0 h 761612"/>
                <a:gd name="connsiteX2" fmla="*/ 2372728 w 2372728"/>
                <a:gd name="connsiteY2" fmla="*/ 184989 h 761612"/>
                <a:gd name="connsiteX3" fmla="*/ 2314908 w 2372728"/>
                <a:gd name="connsiteY3" fmla="*/ 153606 h 761612"/>
                <a:gd name="connsiteX4" fmla="*/ 2153283 w 2372728"/>
                <a:gd name="connsiteY4" fmla="*/ 120975 h 761612"/>
                <a:gd name="connsiteX5" fmla="*/ 1738056 w 2372728"/>
                <a:gd name="connsiteY5" fmla="*/ 536202 h 761612"/>
                <a:gd name="connsiteX6" fmla="*/ 1770687 w 2372728"/>
                <a:gd name="connsiteY6" fmla="*/ 697828 h 761612"/>
                <a:gd name="connsiteX7" fmla="*/ 1805308 w 2372728"/>
                <a:gd name="connsiteY7" fmla="*/ 761612 h 761612"/>
                <a:gd name="connsiteX8" fmla="*/ 0 w 2372728"/>
                <a:gd name="connsiteY8" fmla="*/ 761612 h 76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2728" h="761612">
                  <a:moveTo>
                    <a:pt x="0" y="0"/>
                  </a:moveTo>
                  <a:lnTo>
                    <a:pt x="2372728" y="0"/>
                  </a:lnTo>
                  <a:lnTo>
                    <a:pt x="2372728" y="184989"/>
                  </a:lnTo>
                  <a:lnTo>
                    <a:pt x="2314908" y="153606"/>
                  </a:lnTo>
                  <a:cubicBezTo>
                    <a:pt x="2265231" y="132594"/>
                    <a:pt x="2210614" y="120975"/>
                    <a:pt x="2153283" y="120975"/>
                  </a:cubicBezTo>
                  <a:cubicBezTo>
                    <a:pt x="1923959" y="120975"/>
                    <a:pt x="1738056" y="306878"/>
                    <a:pt x="1738056" y="536202"/>
                  </a:cubicBezTo>
                  <a:cubicBezTo>
                    <a:pt x="1738056" y="593533"/>
                    <a:pt x="1749675" y="648150"/>
                    <a:pt x="1770687" y="697828"/>
                  </a:cubicBezTo>
                  <a:lnTo>
                    <a:pt x="1805308" y="761612"/>
                  </a:lnTo>
                  <a:lnTo>
                    <a:pt x="0" y="761612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9070" tIns="0" rIns="761483" bIns="0" numCol="1" spcCol="1270" anchor="ctr" anchorCtr="0">
              <a:noAutofit/>
            </a:bodyPr>
            <a:lstStyle/>
            <a:p>
              <a:pPr marL="0" lvl="0" indent="0" algn="l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700" kern="120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037493" y="1819210"/>
            <a:ext cx="2372728" cy="2532804"/>
            <a:chOff x="2037493" y="1819210"/>
            <a:chExt cx="2372728" cy="2532804"/>
          </a:xfrm>
        </p:grpSpPr>
        <p:sp>
          <p:nvSpPr>
            <p:cNvPr id="4" name="矩形: 圆顶角 3"/>
            <p:cNvSpPr/>
            <p:nvPr/>
          </p:nvSpPr>
          <p:spPr>
            <a:xfrm>
              <a:off x="2037493" y="1819210"/>
              <a:ext cx="2372728" cy="1771191"/>
            </a:xfrm>
            <a:prstGeom prst="round2SameRect">
              <a:avLst>
                <a:gd name="adj1" fmla="val 8000"/>
                <a:gd name="adj2" fmla="val 0"/>
              </a:avLst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30000" sy="30000" flip="none" algn="tl"/>
            </a:blip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: 形状 15"/>
            <p:cNvSpPr/>
            <p:nvPr/>
          </p:nvSpPr>
          <p:spPr>
            <a:xfrm>
              <a:off x="2037493" y="3590402"/>
              <a:ext cx="2372728" cy="761612"/>
            </a:xfrm>
            <a:custGeom>
              <a:avLst/>
              <a:gdLst>
                <a:gd name="connsiteX0" fmla="*/ 0 w 2372728"/>
                <a:gd name="connsiteY0" fmla="*/ 0 h 761612"/>
                <a:gd name="connsiteX1" fmla="*/ 2372728 w 2372728"/>
                <a:gd name="connsiteY1" fmla="*/ 0 h 761612"/>
                <a:gd name="connsiteX2" fmla="*/ 2372728 w 2372728"/>
                <a:gd name="connsiteY2" fmla="*/ 206731 h 761612"/>
                <a:gd name="connsiteX3" fmla="*/ 2314909 w 2372728"/>
                <a:gd name="connsiteY3" fmla="*/ 175348 h 761612"/>
                <a:gd name="connsiteX4" fmla="*/ 2153283 w 2372728"/>
                <a:gd name="connsiteY4" fmla="*/ 142717 h 761612"/>
                <a:gd name="connsiteX5" fmla="*/ 1738056 w 2372728"/>
                <a:gd name="connsiteY5" fmla="*/ 557944 h 761612"/>
                <a:gd name="connsiteX6" fmla="*/ 1770687 w 2372728"/>
                <a:gd name="connsiteY6" fmla="*/ 719570 h 761612"/>
                <a:gd name="connsiteX7" fmla="*/ 1793507 w 2372728"/>
                <a:gd name="connsiteY7" fmla="*/ 761612 h 761612"/>
                <a:gd name="connsiteX8" fmla="*/ 0 w 2372728"/>
                <a:gd name="connsiteY8" fmla="*/ 761612 h 76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2728" h="761612">
                  <a:moveTo>
                    <a:pt x="0" y="0"/>
                  </a:moveTo>
                  <a:lnTo>
                    <a:pt x="2372728" y="0"/>
                  </a:lnTo>
                  <a:lnTo>
                    <a:pt x="2372728" y="206731"/>
                  </a:lnTo>
                  <a:lnTo>
                    <a:pt x="2314909" y="175348"/>
                  </a:lnTo>
                  <a:cubicBezTo>
                    <a:pt x="2265231" y="154336"/>
                    <a:pt x="2210614" y="142717"/>
                    <a:pt x="2153283" y="142717"/>
                  </a:cubicBezTo>
                  <a:cubicBezTo>
                    <a:pt x="1923959" y="142717"/>
                    <a:pt x="1738056" y="328620"/>
                    <a:pt x="1738056" y="557944"/>
                  </a:cubicBezTo>
                  <a:cubicBezTo>
                    <a:pt x="1738056" y="615275"/>
                    <a:pt x="1749675" y="669892"/>
                    <a:pt x="1770687" y="719570"/>
                  </a:cubicBezTo>
                  <a:lnTo>
                    <a:pt x="1793507" y="761612"/>
                  </a:lnTo>
                  <a:lnTo>
                    <a:pt x="0" y="761612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9070" tIns="0" rIns="761483" bIns="0" numCol="1" spcCol="1270" anchor="ctr" anchorCtr="0">
              <a:noAutofit/>
            </a:bodyPr>
            <a:lstStyle/>
            <a:p>
              <a:pPr marL="0" lvl="0" indent="0" algn="l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700" kern="12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840164" y="3774324"/>
            <a:ext cx="757919" cy="757919"/>
            <a:chOff x="3840164" y="3774324"/>
            <a:chExt cx="757919" cy="757919"/>
          </a:xfrm>
        </p:grpSpPr>
        <p:sp>
          <p:nvSpPr>
            <p:cNvPr id="17" name="椭圆 16"/>
            <p:cNvSpPr/>
            <p:nvPr/>
          </p:nvSpPr>
          <p:spPr>
            <a:xfrm>
              <a:off x="3840164" y="3774324"/>
              <a:ext cx="757919" cy="757919"/>
            </a:xfrm>
            <a:prstGeom prst="ellipse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51"/>
            <p:cNvSpPr>
              <a:spLocks noEditPoints="1"/>
            </p:cNvSpPr>
            <p:nvPr/>
          </p:nvSpPr>
          <p:spPr bwMode="auto">
            <a:xfrm rot="1490740">
              <a:off x="4079304" y="3947455"/>
              <a:ext cx="279637" cy="362591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rgbClr val="1AB8A5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97497" y="3744506"/>
            <a:ext cx="757919" cy="757919"/>
            <a:chOff x="6597497" y="3744506"/>
            <a:chExt cx="757919" cy="757919"/>
          </a:xfrm>
        </p:grpSpPr>
        <p:sp>
          <p:nvSpPr>
            <p:cNvPr id="20" name="椭圆 19"/>
            <p:cNvSpPr/>
            <p:nvPr/>
          </p:nvSpPr>
          <p:spPr>
            <a:xfrm>
              <a:off x="6597497" y="3744506"/>
              <a:ext cx="757919" cy="757919"/>
            </a:xfrm>
            <a:prstGeom prst="ellipse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6748233" y="3885608"/>
              <a:ext cx="446528" cy="446528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rgbClr val="1AB8A5">
                <a:alpha val="70000"/>
              </a:srgbClr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371955" y="3744506"/>
            <a:ext cx="757919" cy="757919"/>
            <a:chOff x="9371955" y="3744506"/>
            <a:chExt cx="757919" cy="757919"/>
          </a:xfrm>
        </p:grpSpPr>
        <p:sp>
          <p:nvSpPr>
            <p:cNvPr id="21" name="椭圆 20"/>
            <p:cNvSpPr/>
            <p:nvPr/>
          </p:nvSpPr>
          <p:spPr>
            <a:xfrm>
              <a:off x="9371955" y="3744506"/>
              <a:ext cx="757919" cy="757919"/>
            </a:xfrm>
            <a:prstGeom prst="ellipse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4" name="组合 23"/>
            <p:cNvGrpSpPr/>
            <p:nvPr/>
          </p:nvGrpSpPr>
          <p:grpSpPr>
            <a:xfrm rot="20174571">
              <a:off x="9568091" y="3923469"/>
              <a:ext cx="344596" cy="301027"/>
              <a:chOff x="5744448" y="2432568"/>
              <a:chExt cx="363900" cy="317890"/>
            </a:xfrm>
            <a:solidFill>
              <a:srgbClr val="1AB8A5">
                <a:alpha val="70000"/>
              </a:srgbClr>
            </a:solidFill>
          </p:grpSpPr>
          <p:sp>
            <p:nvSpPr>
              <p:cNvPr id="25" name="Freeform 43"/>
              <p:cNvSpPr>
                <a:spLocks/>
              </p:cNvSpPr>
              <p:nvPr/>
            </p:nvSpPr>
            <p:spPr bwMode="auto">
              <a:xfrm rot="1490740">
                <a:off x="5744448" y="2557655"/>
                <a:ext cx="363900" cy="192803"/>
              </a:xfrm>
              <a:custGeom>
                <a:avLst/>
                <a:gdLst>
                  <a:gd name="T0" fmla="*/ 219 w 264"/>
                  <a:gd name="T1" fmla="*/ 56 h 140"/>
                  <a:gd name="T2" fmla="*/ 219 w 264"/>
                  <a:gd name="T3" fmla="*/ 50 h 140"/>
                  <a:gd name="T4" fmla="*/ 189 w 264"/>
                  <a:gd name="T5" fmla="*/ 0 h 140"/>
                  <a:gd name="T6" fmla="*/ 165 w 264"/>
                  <a:gd name="T7" fmla="*/ 0 h 140"/>
                  <a:gd name="T8" fmla="*/ 165 w 264"/>
                  <a:gd name="T9" fmla="*/ 34 h 140"/>
                  <a:gd name="T10" fmla="*/ 165 w 264"/>
                  <a:gd name="T11" fmla="*/ 50 h 140"/>
                  <a:gd name="T12" fmla="*/ 165 w 264"/>
                  <a:gd name="T13" fmla="*/ 77 h 140"/>
                  <a:gd name="T14" fmla="*/ 90 w 264"/>
                  <a:gd name="T15" fmla="*/ 77 h 140"/>
                  <a:gd name="T16" fmla="*/ 90 w 264"/>
                  <a:gd name="T17" fmla="*/ 50 h 140"/>
                  <a:gd name="T18" fmla="*/ 90 w 264"/>
                  <a:gd name="T19" fmla="*/ 34 h 140"/>
                  <a:gd name="T20" fmla="*/ 90 w 264"/>
                  <a:gd name="T21" fmla="*/ 0 h 140"/>
                  <a:gd name="T22" fmla="*/ 70 w 264"/>
                  <a:gd name="T23" fmla="*/ 0 h 140"/>
                  <a:gd name="T24" fmla="*/ 43 w 264"/>
                  <a:gd name="T25" fmla="*/ 33 h 140"/>
                  <a:gd name="T26" fmla="*/ 44 w 264"/>
                  <a:gd name="T27" fmla="*/ 37 h 140"/>
                  <a:gd name="T28" fmla="*/ 0 w 264"/>
                  <a:gd name="T29" fmla="*/ 84 h 140"/>
                  <a:gd name="T30" fmla="*/ 33 w 264"/>
                  <a:gd name="T31" fmla="*/ 133 h 140"/>
                  <a:gd name="T32" fmla="*/ 47 w 264"/>
                  <a:gd name="T33" fmla="*/ 140 h 140"/>
                  <a:gd name="T34" fmla="*/ 228 w 264"/>
                  <a:gd name="T35" fmla="*/ 140 h 140"/>
                  <a:gd name="T36" fmla="*/ 230 w 264"/>
                  <a:gd name="T37" fmla="*/ 139 h 140"/>
                  <a:gd name="T38" fmla="*/ 264 w 264"/>
                  <a:gd name="T39" fmla="*/ 98 h 140"/>
                  <a:gd name="T40" fmla="*/ 219 w 264"/>
                  <a:gd name="T41" fmla="*/ 5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4" h="140">
                    <a:moveTo>
                      <a:pt x="219" y="56"/>
                    </a:moveTo>
                    <a:cubicBezTo>
                      <a:pt x="219" y="54"/>
                      <a:pt x="219" y="52"/>
                      <a:pt x="219" y="50"/>
                    </a:cubicBezTo>
                    <a:cubicBezTo>
                      <a:pt x="219" y="29"/>
                      <a:pt x="207" y="11"/>
                      <a:pt x="189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65" y="34"/>
                      <a:pt x="165" y="34"/>
                      <a:pt x="165" y="34"/>
                    </a:cubicBezTo>
                    <a:cubicBezTo>
                      <a:pt x="165" y="50"/>
                      <a:pt x="165" y="50"/>
                      <a:pt x="165" y="50"/>
                    </a:cubicBezTo>
                    <a:cubicBezTo>
                      <a:pt x="165" y="77"/>
                      <a:pt x="165" y="77"/>
                      <a:pt x="165" y="77"/>
                    </a:cubicBezTo>
                    <a:cubicBezTo>
                      <a:pt x="90" y="77"/>
                      <a:pt x="90" y="77"/>
                      <a:pt x="90" y="77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54" y="5"/>
                      <a:pt x="43" y="18"/>
                      <a:pt x="43" y="33"/>
                    </a:cubicBezTo>
                    <a:cubicBezTo>
                      <a:pt x="43" y="35"/>
                      <a:pt x="44" y="36"/>
                      <a:pt x="44" y="37"/>
                    </a:cubicBezTo>
                    <a:cubicBezTo>
                      <a:pt x="19" y="42"/>
                      <a:pt x="0" y="61"/>
                      <a:pt x="0" y="84"/>
                    </a:cubicBezTo>
                    <a:cubicBezTo>
                      <a:pt x="0" y="103"/>
                      <a:pt x="16" y="125"/>
                      <a:pt x="33" y="133"/>
                    </a:cubicBezTo>
                    <a:cubicBezTo>
                      <a:pt x="47" y="140"/>
                      <a:pt x="47" y="140"/>
                      <a:pt x="47" y="140"/>
                    </a:cubicBezTo>
                    <a:cubicBezTo>
                      <a:pt x="228" y="140"/>
                      <a:pt x="228" y="140"/>
                      <a:pt x="228" y="140"/>
                    </a:cubicBezTo>
                    <a:cubicBezTo>
                      <a:pt x="230" y="139"/>
                      <a:pt x="230" y="139"/>
                      <a:pt x="230" y="139"/>
                    </a:cubicBezTo>
                    <a:cubicBezTo>
                      <a:pt x="250" y="135"/>
                      <a:pt x="264" y="117"/>
                      <a:pt x="264" y="98"/>
                    </a:cubicBezTo>
                    <a:cubicBezTo>
                      <a:pt x="264" y="75"/>
                      <a:pt x="244" y="57"/>
                      <a:pt x="219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45"/>
              <p:cNvSpPr>
                <a:spLocks/>
              </p:cNvSpPr>
              <p:nvPr/>
            </p:nvSpPr>
            <p:spPr bwMode="auto">
              <a:xfrm rot="1490740">
                <a:off x="5890611" y="2432568"/>
                <a:ext cx="177481" cy="183865"/>
              </a:xfrm>
              <a:custGeom>
                <a:avLst/>
                <a:gdLst>
                  <a:gd name="T0" fmla="*/ 44 w 139"/>
                  <a:gd name="T1" fmla="*/ 144 h 144"/>
                  <a:gd name="T2" fmla="*/ 95 w 139"/>
                  <a:gd name="T3" fmla="*/ 144 h 144"/>
                  <a:gd name="T4" fmla="*/ 95 w 139"/>
                  <a:gd name="T5" fmla="*/ 90 h 144"/>
                  <a:gd name="T6" fmla="*/ 139 w 139"/>
                  <a:gd name="T7" fmla="*/ 90 h 144"/>
                  <a:gd name="T8" fmla="*/ 70 w 139"/>
                  <a:gd name="T9" fmla="*/ 0 h 144"/>
                  <a:gd name="T10" fmla="*/ 0 w 139"/>
                  <a:gd name="T11" fmla="*/ 90 h 144"/>
                  <a:gd name="T12" fmla="*/ 44 w 139"/>
                  <a:gd name="T13" fmla="*/ 90 h 144"/>
                  <a:gd name="T14" fmla="*/ 44 w 139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44">
                    <a:moveTo>
                      <a:pt x="44" y="144"/>
                    </a:moveTo>
                    <a:lnTo>
                      <a:pt x="95" y="144"/>
                    </a:lnTo>
                    <a:lnTo>
                      <a:pt x="95" y="90"/>
                    </a:lnTo>
                    <a:lnTo>
                      <a:pt x="139" y="90"/>
                    </a:lnTo>
                    <a:lnTo>
                      <a:pt x="70" y="0"/>
                    </a:lnTo>
                    <a:lnTo>
                      <a:pt x="0" y="90"/>
                    </a:lnTo>
                    <a:lnTo>
                      <a:pt x="44" y="90"/>
                    </a:lnTo>
                    <a:lnTo>
                      <a:pt x="44" y="1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2215576" y="466340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8" name="矩形 27"/>
          <p:cNvSpPr/>
          <p:nvPr/>
        </p:nvSpPr>
        <p:spPr>
          <a:xfrm>
            <a:off x="2167291" y="5053929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5035116" y="4663405"/>
            <a:ext cx="1897061" cy="1221521"/>
            <a:chOff x="5035116" y="4663405"/>
            <a:chExt cx="1897061" cy="1221521"/>
          </a:xfrm>
        </p:grpSpPr>
        <p:sp>
          <p:nvSpPr>
            <p:cNvPr id="29" name="矩形 28"/>
            <p:cNvSpPr/>
            <p:nvPr/>
          </p:nvSpPr>
          <p:spPr>
            <a:xfrm>
              <a:off x="5083401" y="4663405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5035116" y="5053929"/>
              <a:ext cx="189706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826270" y="4656529"/>
            <a:ext cx="1897061" cy="1221521"/>
            <a:chOff x="7826270" y="4656529"/>
            <a:chExt cx="1897061" cy="1221521"/>
          </a:xfrm>
        </p:grpSpPr>
        <p:sp>
          <p:nvSpPr>
            <p:cNvPr id="31" name="矩形 30"/>
            <p:cNvSpPr/>
            <p:nvPr/>
          </p:nvSpPr>
          <p:spPr>
            <a:xfrm>
              <a:off x="7874555" y="465652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7826270" y="5047053"/>
              <a:ext cx="189706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842624" y="479000"/>
            <a:ext cx="506752" cy="506752"/>
            <a:chOff x="4684835" y="5366874"/>
            <a:chExt cx="506752" cy="506752"/>
          </a:xfrm>
        </p:grpSpPr>
        <p:sp>
          <p:nvSpPr>
            <p:cNvPr id="34" name="椭圆 33"/>
            <p:cNvSpPr/>
            <p:nvPr/>
          </p:nvSpPr>
          <p:spPr>
            <a:xfrm>
              <a:off x="4684835" y="5366874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4823911" y="5451476"/>
              <a:ext cx="228600" cy="336549"/>
            </a:xfrm>
            <a:custGeom>
              <a:avLst/>
              <a:gdLst>
                <a:gd name="T0" fmla="*/ 116 w 138"/>
                <a:gd name="T1" fmla="*/ 0 h 205"/>
                <a:gd name="T2" fmla="*/ 22 w 138"/>
                <a:gd name="T3" fmla="*/ 0 h 205"/>
                <a:gd name="T4" fmla="*/ 0 w 138"/>
                <a:gd name="T5" fmla="*/ 22 h 205"/>
                <a:gd name="T6" fmla="*/ 0 w 138"/>
                <a:gd name="T7" fmla="*/ 183 h 205"/>
                <a:gd name="T8" fmla="*/ 22 w 138"/>
                <a:gd name="T9" fmla="*/ 205 h 205"/>
                <a:gd name="T10" fmla="*/ 116 w 138"/>
                <a:gd name="T11" fmla="*/ 205 h 205"/>
                <a:gd name="T12" fmla="*/ 138 w 138"/>
                <a:gd name="T13" fmla="*/ 183 h 205"/>
                <a:gd name="T14" fmla="*/ 138 w 138"/>
                <a:gd name="T15" fmla="*/ 22 h 205"/>
                <a:gd name="T16" fmla="*/ 116 w 138"/>
                <a:gd name="T17" fmla="*/ 0 h 205"/>
                <a:gd name="T18" fmla="*/ 69 w 138"/>
                <a:gd name="T19" fmla="*/ 185 h 205"/>
                <a:gd name="T20" fmla="*/ 57 w 138"/>
                <a:gd name="T21" fmla="*/ 172 h 205"/>
                <a:gd name="T22" fmla="*/ 69 w 138"/>
                <a:gd name="T23" fmla="*/ 160 h 205"/>
                <a:gd name="T24" fmla="*/ 81 w 138"/>
                <a:gd name="T25" fmla="*/ 172 h 205"/>
                <a:gd name="T26" fmla="*/ 69 w 138"/>
                <a:gd name="T27" fmla="*/ 185 h 205"/>
                <a:gd name="T28" fmla="*/ 119 w 138"/>
                <a:gd name="T29" fmla="*/ 147 h 205"/>
                <a:gd name="T30" fmla="*/ 19 w 138"/>
                <a:gd name="T31" fmla="*/ 147 h 205"/>
                <a:gd name="T32" fmla="*/ 19 w 138"/>
                <a:gd name="T33" fmla="*/ 20 h 205"/>
                <a:gd name="T34" fmla="*/ 119 w 138"/>
                <a:gd name="T35" fmla="*/ 20 h 205"/>
                <a:gd name="T36" fmla="*/ 119 w 138"/>
                <a:gd name="T37" fmla="*/ 14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205">
                  <a:moveTo>
                    <a:pt x="11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5"/>
                    <a:pt x="10" y="205"/>
                    <a:pt x="22" y="205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28" y="205"/>
                    <a:pt x="138" y="195"/>
                    <a:pt x="138" y="18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8" y="10"/>
                    <a:pt x="128" y="0"/>
                    <a:pt x="116" y="0"/>
                  </a:cubicBezTo>
                  <a:moveTo>
                    <a:pt x="69" y="185"/>
                  </a:moveTo>
                  <a:cubicBezTo>
                    <a:pt x="62" y="185"/>
                    <a:pt x="57" y="179"/>
                    <a:pt x="57" y="172"/>
                  </a:cubicBezTo>
                  <a:cubicBezTo>
                    <a:pt x="57" y="165"/>
                    <a:pt x="62" y="160"/>
                    <a:pt x="69" y="160"/>
                  </a:cubicBezTo>
                  <a:cubicBezTo>
                    <a:pt x="76" y="160"/>
                    <a:pt x="81" y="165"/>
                    <a:pt x="81" y="172"/>
                  </a:cubicBezTo>
                  <a:cubicBezTo>
                    <a:pt x="81" y="179"/>
                    <a:pt x="76" y="185"/>
                    <a:pt x="69" y="185"/>
                  </a:cubicBezTo>
                  <a:moveTo>
                    <a:pt x="119" y="147"/>
                  </a:moveTo>
                  <a:cubicBezTo>
                    <a:pt x="19" y="147"/>
                    <a:pt x="19" y="147"/>
                    <a:pt x="19" y="14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147"/>
                    <a:pt x="119" y="147"/>
                    <a:pt x="119" y="147"/>
                  </a:cubicBezTo>
                </a:path>
              </a:pathLst>
            </a:custGeom>
            <a:solidFill>
              <a:srgbClr val="5FB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组合 300"/>
          <p:cNvGrpSpPr/>
          <p:nvPr/>
        </p:nvGrpSpPr>
        <p:grpSpPr>
          <a:xfrm>
            <a:off x="5819021" y="5285756"/>
            <a:ext cx="506752" cy="506752"/>
            <a:chOff x="11303278" y="3109890"/>
            <a:chExt cx="506752" cy="506752"/>
          </a:xfrm>
        </p:grpSpPr>
        <p:sp>
          <p:nvSpPr>
            <p:cNvPr id="302" name="椭圆 301"/>
            <p:cNvSpPr/>
            <p:nvPr/>
          </p:nvSpPr>
          <p:spPr>
            <a:xfrm>
              <a:off x="11303278" y="310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3" name="图片 302"/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rgbClr val="02B0BB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93676" y="3167180"/>
              <a:ext cx="325956" cy="352416"/>
            </a:xfrm>
            <a:prstGeom prst="rect">
              <a:avLst/>
            </a:prstGeom>
          </p:spPr>
        </p:pic>
      </p:grpSp>
      <p:grpSp>
        <p:nvGrpSpPr>
          <p:cNvPr id="304" name="组合 303"/>
          <p:cNvGrpSpPr/>
          <p:nvPr/>
        </p:nvGrpSpPr>
        <p:grpSpPr>
          <a:xfrm>
            <a:off x="4447968" y="585433"/>
            <a:ext cx="2970559" cy="3658253"/>
            <a:chOff x="4447968" y="585433"/>
            <a:chExt cx="2970559" cy="3658253"/>
          </a:xfrm>
        </p:grpSpPr>
        <p:sp>
          <p:nvSpPr>
            <p:cNvPr id="305" name="Freeform 5"/>
            <p:cNvSpPr>
              <a:spLocks noEditPoints="1"/>
            </p:cNvSpPr>
            <p:nvPr/>
          </p:nvSpPr>
          <p:spPr bwMode="auto">
            <a:xfrm rot="1490740">
              <a:off x="5841426" y="1429413"/>
              <a:ext cx="260476" cy="117469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6"/>
            <p:cNvSpPr>
              <a:spLocks noChangeArrowheads="1"/>
            </p:cNvSpPr>
            <p:nvPr/>
          </p:nvSpPr>
          <p:spPr bwMode="auto">
            <a:xfrm rot="1490740">
              <a:off x="5868611" y="1403752"/>
              <a:ext cx="29368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7"/>
            <p:cNvSpPr>
              <a:spLocks noChangeArrowheads="1"/>
            </p:cNvSpPr>
            <p:nvPr/>
          </p:nvSpPr>
          <p:spPr bwMode="auto">
            <a:xfrm rot="1490740">
              <a:off x="5904412" y="1420920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8"/>
            <p:cNvSpPr>
              <a:spLocks noChangeArrowheads="1"/>
            </p:cNvSpPr>
            <p:nvPr/>
          </p:nvSpPr>
          <p:spPr bwMode="auto">
            <a:xfrm rot="1490740">
              <a:off x="5941489" y="1438088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9"/>
            <p:cNvSpPr>
              <a:spLocks noChangeArrowheads="1"/>
            </p:cNvSpPr>
            <p:nvPr/>
          </p:nvSpPr>
          <p:spPr bwMode="auto">
            <a:xfrm rot="1490740">
              <a:off x="5979784" y="1455524"/>
              <a:ext cx="30644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0"/>
            <p:cNvSpPr>
              <a:spLocks noChangeArrowheads="1"/>
            </p:cNvSpPr>
            <p:nvPr/>
          </p:nvSpPr>
          <p:spPr bwMode="auto">
            <a:xfrm rot="1490740">
              <a:off x="6015643" y="1472424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1"/>
            <p:cNvSpPr>
              <a:spLocks noChangeArrowheads="1"/>
            </p:cNvSpPr>
            <p:nvPr/>
          </p:nvSpPr>
          <p:spPr bwMode="auto">
            <a:xfrm rot="1490740">
              <a:off x="6415235" y="1209388"/>
              <a:ext cx="39582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2"/>
            <p:cNvSpPr>
              <a:spLocks noChangeArrowheads="1"/>
            </p:cNvSpPr>
            <p:nvPr/>
          </p:nvSpPr>
          <p:spPr bwMode="auto">
            <a:xfrm rot="1490740">
              <a:off x="6465873" y="1211364"/>
              <a:ext cx="39582" cy="86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3"/>
            <p:cNvSpPr>
              <a:spLocks noChangeArrowheads="1"/>
            </p:cNvSpPr>
            <p:nvPr/>
          </p:nvSpPr>
          <p:spPr bwMode="auto">
            <a:xfrm rot="1490740">
              <a:off x="6516244" y="1214557"/>
              <a:ext cx="39582" cy="10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4"/>
            <p:cNvSpPr>
              <a:spLocks noChangeArrowheads="1"/>
            </p:cNvSpPr>
            <p:nvPr/>
          </p:nvSpPr>
          <p:spPr bwMode="auto">
            <a:xfrm rot="1490740">
              <a:off x="6568346" y="1204087"/>
              <a:ext cx="40859" cy="139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5"/>
            <p:cNvSpPr>
              <a:spLocks noChangeArrowheads="1"/>
            </p:cNvSpPr>
            <p:nvPr/>
          </p:nvSpPr>
          <p:spPr bwMode="auto">
            <a:xfrm rot="1490740">
              <a:off x="6620117" y="1200924"/>
              <a:ext cx="39582" cy="164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3"/>
            <p:cNvSpPr>
              <a:spLocks/>
            </p:cNvSpPr>
            <p:nvPr/>
          </p:nvSpPr>
          <p:spPr bwMode="auto">
            <a:xfrm rot="1490740">
              <a:off x="6379224" y="1704469"/>
              <a:ext cx="180035" cy="137899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4"/>
            <p:cNvSpPr>
              <a:spLocks noEditPoints="1"/>
            </p:cNvSpPr>
            <p:nvPr/>
          </p:nvSpPr>
          <p:spPr bwMode="auto">
            <a:xfrm rot="1490740">
              <a:off x="6441253" y="1631245"/>
              <a:ext cx="100871" cy="181311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5"/>
            <p:cNvSpPr>
              <a:spLocks/>
            </p:cNvSpPr>
            <p:nvPr/>
          </p:nvSpPr>
          <p:spPr bwMode="auto">
            <a:xfrm rot="1490740">
              <a:off x="5208704" y="1718692"/>
              <a:ext cx="208125" cy="266859"/>
            </a:xfrm>
            <a:custGeom>
              <a:avLst/>
              <a:gdLst>
                <a:gd name="T0" fmla="*/ 53 w 151"/>
                <a:gd name="T1" fmla="*/ 193 h 193"/>
                <a:gd name="T2" fmla="*/ 35 w 151"/>
                <a:gd name="T3" fmla="*/ 190 h 193"/>
                <a:gd name="T4" fmla="*/ 7 w 151"/>
                <a:gd name="T5" fmla="*/ 169 h 193"/>
                <a:gd name="T6" fmla="*/ 5 w 151"/>
                <a:gd name="T7" fmla="*/ 143 h 193"/>
                <a:gd name="T8" fmla="*/ 44 w 151"/>
                <a:gd name="T9" fmla="*/ 43 h 193"/>
                <a:gd name="T10" fmla="*/ 108 w 151"/>
                <a:gd name="T11" fmla="*/ 14 h 193"/>
                <a:gd name="T12" fmla="*/ 143 w 151"/>
                <a:gd name="T13" fmla="*/ 81 h 193"/>
                <a:gd name="T14" fmla="*/ 118 w 151"/>
                <a:gd name="T15" fmla="*/ 145 h 193"/>
                <a:gd name="T16" fmla="*/ 107 w 151"/>
                <a:gd name="T17" fmla="*/ 140 h 193"/>
                <a:gd name="T18" fmla="*/ 132 w 151"/>
                <a:gd name="T19" fmla="*/ 77 h 193"/>
                <a:gd name="T20" fmla="*/ 103 w 151"/>
                <a:gd name="T21" fmla="*/ 26 h 193"/>
                <a:gd name="T22" fmla="*/ 55 w 151"/>
                <a:gd name="T23" fmla="*/ 47 h 193"/>
                <a:gd name="T24" fmla="*/ 16 w 151"/>
                <a:gd name="T25" fmla="*/ 148 h 193"/>
                <a:gd name="T26" fmla="*/ 16 w 151"/>
                <a:gd name="T27" fmla="*/ 148 h 193"/>
                <a:gd name="T28" fmla="*/ 18 w 151"/>
                <a:gd name="T29" fmla="*/ 163 h 193"/>
                <a:gd name="T30" fmla="*/ 38 w 151"/>
                <a:gd name="T31" fmla="*/ 178 h 193"/>
                <a:gd name="T32" fmla="*/ 76 w 151"/>
                <a:gd name="T33" fmla="*/ 167 h 193"/>
                <a:gd name="T34" fmla="*/ 111 w 151"/>
                <a:gd name="T35" fmla="*/ 80 h 193"/>
                <a:gd name="T36" fmla="*/ 100 w 151"/>
                <a:gd name="T37" fmla="*/ 51 h 193"/>
                <a:gd name="T38" fmla="*/ 73 w 151"/>
                <a:gd name="T39" fmla="*/ 64 h 193"/>
                <a:gd name="T40" fmla="*/ 44 w 151"/>
                <a:gd name="T41" fmla="*/ 137 h 193"/>
                <a:gd name="T42" fmla="*/ 36 w 151"/>
                <a:gd name="T43" fmla="*/ 141 h 193"/>
                <a:gd name="T44" fmla="*/ 32 w 151"/>
                <a:gd name="T45" fmla="*/ 132 h 193"/>
                <a:gd name="T46" fmla="*/ 62 w 151"/>
                <a:gd name="T47" fmla="*/ 58 h 193"/>
                <a:gd name="T48" fmla="*/ 105 w 151"/>
                <a:gd name="T49" fmla="*/ 40 h 193"/>
                <a:gd name="T50" fmla="*/ 122 w 151"/>
                <a:gd name="T51" fmla="*/ 86 h 193"/>
                <a:gd name="T52" fmla="*/ 88 w 151"/>
                <a:gd name="T53" fmla="*/ 172 h 193"/>
                <a:gd name="T54" fmla="*/ 53 w 151"/>
                <a:gd name="T5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193">
                  <a:moveTo>
                    <a:pt x="53" y="193"/>
                  </a:moveTo>
                  <a:cubicBezTo>
                    <a:pt x="48" y="193"/>
                    <a:pt x="42" y="192"/>
                    <a:pt x="35" y="190"/>
                  </a:cubicBezTo>
                  <a:cubicBezTo>
                    <a:pt x="21" y="186"/>
                    <a:pt x="11" y="179"/>
                    <a:pt x="7" y="169"/>
                  </a:cubicBezTo>
                  <a:cubicBezTo>
                    <a:pt x="0" y="156"/>
                    <a:pt x="4" y="144"/>
                    <a:pt x="5" y="1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1" y="26"/>
                    <a:pt x="73" y="0"/>
                    <a:pt x="108" y="14"/>
                  </a:cubicBezTo>
                  <a:cubicBezTo>
                    <a:pt x="147" y="30"/>
                    <a:pt x="151" y="60"/>
                    <a:pt x="143" y="81"/>
                  </a:cubicBezTo>
                  <a:cubicBezTo>
                    <a:pt x="138" y="96"/>
                    <a:pt x="118" y="145"/>
                    <a:pt x="118" y="145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26" y="91"/>
                    <a:pt x="132" y="77"/>
                  </a:cubicBezTo>
                  <a:cubicBezTo>
                    <a:pt x="134" y="71"/>
                    <a:pt x="143" y="42"/>
                    <a:pt x="103" y="26"/>
                  </a:cubicBezTo>
                  <a:cubicBezTo>
                    <a:pt x="71" y="12"/>
                    <a:pt x="56" y="46"/>
                    <a:pt x="55" y="47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4" y="155"/>
                    <a:pt x="18" y="163"/>
                  </a:cubicBezTo>
                  <a:cubicBezTo>
                    <a:pt x="21" y="170"/>
                    <a:pt x="28" y="175"/>
                    <a:pt x="38" y="178"/>
                  </a:cubicBezTo>
                  <a:cubicBezTo>
                    <a:pt x="68" y="188"/>
                    <a:pt x="76" y="168"/>
                    <a:pt x="76" y="167"/>
                  </a:cubicBezTo>
                  <a:cubicBezTo>
                    <a:pt x="77" y="164"/>
                    <a:pt x="105" y="94"/>
                    <a:pt x="111" y="80"/>
                  </a:cubicBezTo>
                  <a:cubicBezTo>
                    <a:pt x="117" y="69"/>
                    <a:pt x="117" y="59"/>
                    <a:pt x="100" y="51"/>
                  </a:cubicBezTo>
                  <a:cubicBezTo>
                    <a:pt x="84" y="43"/>
                    <a:pt x="74" y="63"/>
                    <a:pt x="73" y="64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2" y="140"/>
                    <a:pt x="39" y="142"/>
                    <a:pt x="36" y="141"/>
                  </a:cubicBezTo>
                  <a:cubicBezTo>
                    <a:pt x="32" y="139"/>
                    <a:pt x="31" y="136"/>
                    <a:pt x="32" y="132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8" y="47"/>
                    <a:pt x="84" y="29"/>
                    <a:pt x="105" y="40"/>
                  </a:cubicBezTo>
                  <a:cubicBezTo>
                    <a:pt x="126" y="50"/>
                    <a:pt x="132" y="65"/>
                    <a:pt x="122" y="86"/>
                  </a:cubicBezTo>
                  <a:cubicBezTo>
                    <a:pt x="116" y="99"/>
                    <a:pt x="88" y="171"/>
                    <a:pt x="88" y="172"/>
                  </a:cubicBezTo>
                  <a:cubicBezTo>
                    <a:pt x="88" y="172"/>
                    <a:pt x="79" y="193"/>
                    <a:pt x="53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6"/>
            <p:cNvSpPr>
              <a:spLocks/>
            </p:cNvSpPr>
            <p:nvPr/>
          </p:nvSpPr>
          <p:spPr bwMode="auto">
            <a:xfrm rot="1490740">
              <a:off x="6776602" y="985991"/>
              <a:ext cx="149391" cy="100870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7"/>
            <p:cNvSpPr>
              <a:spLocks/>
            </p:cNvSpPr>
            <p:nvPr/>
          </p:nvSpPr>
          <p:spPr bwMode="auto">
            <a:xfrm rot="1490740">
              <a:off x="6665183" y="993913"/>
              <a:ext cx="182589" cy="123853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0"/>
            <p:cNvSpPr>
              <a:spLocks noEditPoints="1"/>
            </p:cNvSpPr>
            <p:nvPr/>
          </p:nvSpPr>
          <p:spPr bwMode="auto">
            <a:xfrm rot="1490740">
              <a:off x="5721225" y="2774951"/>
              <a:ext cx="228555" cy="229831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"/>
            <p:cNvSpPr>
              <a:spLocks/>
            </p:cNvSpPr>
            <p:nvPr/>
          </p:nvSpPr>
          <p:spPr bwMode="auto">
            <a:xfrm rot="1490740">
              <a:off x="5786919" y="2832147"/>
              <a:ext cx="84271" cy="85548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2"/>
            <p:cNvSpPr>
              <a:spLocks/>
            </p:cNvSpPr>
            <p:nvPr/>
          </p:nvSpPr>
          <p:spPr bwMode="auto">
            <a:xfrm rot="1490740">
              <a:off x="5951350" y="1096554"/>
              <a:ext cx="134069" cy="146836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3"/>
            <p:cNvSpPr>
              <a:spLocks noEditPoints="1"/>
            </p:cNvSpPr>
            <p:nvPr/>
          </p:nvSpPr>
          <p:spPr bwMode="auto">
            <a:xfrm rot="1490740">
              <a:off x="5903361" y="1057803"/>
              <a:ext cx="227278" cy="227278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8"/>
            <p:cNvSpPr>
              <a:spLocks/>
            </p:cNvSpPr>
            <p:nvPr/>
          </p:nvSpPr>
          <p:spPr bwMode="auto">
            <a:xfrm rot="1490740">
              <a:off x="6533679" y="1988580"/>
              <a:ext cx="266860" cy="325594"/>
            </a:xfrm>
            <a:custGeom>
              <a:avLst/>
              <a:gdLst>
                <a:gd name="T0" fmla="*/ 174 w 193"/>
                <a:gd name="T1" fmla="*/ 0 h 236"/>
                <a:gd name="T2" fmla="*/ 18 w 193"/>
                <a:gd name="T3" fmla="*/ 0 h 236"/>
                <a:gd name="T4" fmla="*/ 0 w 193"/>
                <a:gd name="T5" fmla="*/ 19 h 236"/>
                <a:gd name="T6" fmla="*/ 0 w 193"/>
                <a:gd name="T7" fmla="*/ 29 h 236"/>
                <a:gd name="T8" fmla="*/ 28 w 193"/>
                <a:gd name="T9" fmla="*/ 29 h 236"/>
                <a:gd name="T10" fmla="*/ 56 w 193"/>
                <a:gd name="T11" fmla="*/ 57 h 236"/>
                <a:gd name="T12" fmla="*/ 28 w 193"/>
                <a:gd name="T13" fmla="*/ 84 h 236"/>
                <a:gd name="T14" fmla="*/ 0 w 193"/>
                <a:gd name="T15" fmla="*/ 84 h 236"/>
                <a:gd name="T16" fmla="*/ 0 w 193"/>
                <a:gd name="T17" fmla="*/ 92 h 236"/>
                <a:gd name="T18" fmla="*/ 28 w 193"/>
                <a:gd name="T19" fmla="*/ 92 h 236"/>
                <a:gd name="T20" fmla="*/ 56 w 193"/>
                <a:gd name="T21" fmla="*/ 119 h 236"/>
                <a:gd name="T22" fmla="*/ 28 w 193"/>
                <a:gd name="T23" fmla="*/ 147 h 236"/>
                <a:gd name="T24" fmla="*/ 0 w 193"/>
                <a:gd name="T25" fmla="*/ 147 h 236"/>
                <a:gd name="T26" fmla="*/ 0 w 193"/>
                <a:gd name="T27" fmla="*/ 155 h 236"/>
                <a:gd name="T28" fmla="*/ 28 w 193"/>
                <a:gd name="T29" fmla="*/ 155 h 236"/>
                <a:gd name="T30" fmla="*/ 56 w 193"/>
                <a:gd name="T31" fmla="*/ 182 h 236"/>
                <a:gd name="T32" fmla="*/ 28 w 193"/>
                <a:gd name="T33" fmla="*/ 210 h 236"/>
                <a:gd name="T34" fmla="*/ 0 w 193"/>
                <a:gd name="T35" fmla="*/ 210 h 236"/>
                <a:gd name="T36" fmla="*/ 0 w 193"/>
                <a:gd name="T37" fmla="*/ 217 h 236"/>
                <a:gd name="T38" fmla="*/ 18 w 193"/>
                <a:gd name="T39" fmla="*/ 236 h 236"/>
                <a:gd name="T40" fmla="*/ 174 w 193"/>
                <a:gd name="T41" fmla="*/ 236 h 236"/>
                <a:gd name="T42" fmla="*/ 193 w 193"/>
                <a:gd name="T43" fmla="*/ 217 h 236"/>
                <a:gd name="T44" fmla="*/ 193 w 193"/>
                <a:gd name="T45" fmla="*/ 19 h 236"/>
                <a:gd name="T46" fmla="*/ 174 w 193"/>
                <a:gd name="T4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3" h="236"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43" y="29"/>
                    <a:pt x="56" y="42"/>
                    <a:pt x="56" y="57"/>
                  </a:cubicBezTo>
                  <a:cubicBezTo>
                    <a:pt x="56" y="72"/>
                    <a:pt x="43" y="84"/>
                    <a:pt x="28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43" y="92"/>
                    <a:pt x="56" y="104"/>
                    <a:pt x="56" y="119"/>
                  </a:cubicBezTo>
                  <a:cubicBezTo>
                    <a:pt x="56" y="134"/>
                    <a:pt x="43" y="147"/>
                    <a:pt x="28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43" y="155"/>
                    <a:pt x="56" y="167"/>
                    <a:pt x="56" y="182"/>
                  </a:cubicBezTo>
                  <a:cubicBezTo>
                    <a:pt x="56" y="197"/>
                    <a:pt x="43" y="210"/>
                    <a:pt x="28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8"/>
                    <a:pt x="8" y="236"/>
                    <a:pt x="18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85" y="236"/>
                    <a:pt x="193" y="228"/>
                    <a:pt x="193" y="217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8"/>
                    <a:pt x="185" y="0"/>
                    <a:pt x="1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9"/>
            <p:cNvSpPr>
              <a:spLocks/>
            </p:cNvSpPr>
            <p:nvPr/>
          </p:nvSpPr>
          <p:spPr bwMode="auto">
            <a:xfrm rot="1490740">
              <a:off x="6543882" y="2001444"/>
              <a:ext cx="97040" cy="42135"/>
            </a:xfrm>
            <a:custGeom>
              <a:avLst/>
              <a:gdLst>
                <a:gd name="T0" fmla="*/ 70 w 70"/>
                <a:gd name="T1" fmla="*/ 15 h 30"/>
                <a:gd name="T2" fmla="*/ 55 w 70"/>
                <a:gd name="T3" fmla="*/ 30 h 30"/>
                <a:gd name="T4" fmla="*/ 15 w 70"/>
                <a:gd name="T5" fmla="*/ 30 h 30"/>
                <a:gd name="T6" fmla="*/ 0 w 70"/>
                <a:gd name="T7" fmla="*/ 15 h 30"/>
                <a:gd name="T8" fmla="*/ 0 w 70"/>
                <a:gd name="T9" fmla="*/ 15 h 30"/>
                <a:gd name="T10" fmla="*/ 15 w 70"/>
                <a:gd name="T11" fmla="*/ 0 h 30"/>
                <a:gd name="T12" fmla="*/ 55 w 70"/>
                <a:gd name="T13" fmla="*/ 0 h 30"/>
                <a:gd name="T14" fmla="*/ 70 w 70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0">
                  <a:moveTo>
                    <a:pt x="70" y="15"/>
                  </a:moveTo>
                  <a:cubicBezTo>
                    <a:pt x="70" y="23"/>
                    <a:pt x="64" y="30"/>
                    <a:pt x="5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40"/>
            <p:cNvSpPr>
              <a:spLocks/>
            </p:cNvSpPr>
            <p:nvPr/>
          </p:nvSpPr>
          <p:spPr bwMode="auto">
            <a:xfrm rot="1490740">
              <a:off x="6507669" y="2080292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41"/>
            <p:cNvSpPr>
              <a:spLocks/>
            </p:cNvSpPr>
            <p:nvPr/>
          </p:nvSpPr>
          <p:spPr bwMode="auto">
            <a:xfrm rot="1490740">
              <a:off x="6471187" y="2159081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6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42"/>
            <p:cNvSpPr>
              <a:spLocks noEditPoints="1"/>
            </p:cNvSpPr>
            <p:nvPr/>
          </p:nvSpPr>
          <p:spPr bwMode="auto">
            <a:xfrm rot="1490740">
              <a:off x="6946188" y="1686057"/>
              <a:ext cx="302612" cy="335809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44"/>
            <p:cNvSpPr>
              <a:spLocks noChangeArrowheads="1"/>
            </p:cNvSpPr>
            <p:nvPr/>
          </p:nvSpPr>
          <p:spPr bwMode="auto">
            <a:xfrm rot="1490740">
              <a:off x="5896361" y="2621923"/>
              <a:ext cx="65119" cy="22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6"/>
            <p:cNvSpPr>
              <a:spLocks noEditPoints="1"/>
            </p:cNvSpPr>
            <p:nvPr/>
          </p:nvSpPr>
          <p:spPr bwMode="auto">
            <a:xfrm rot="1490740">
              <a:off x="5911226" y="709016"/>
              <a:ext cx="266860" cy="255368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7"/>
            <p:cNvSpPr>
              <a:spLocks noEditPoints="1"/>
            </p:cNvSpPr>
            <p:nvPr/>
          </p:nvSpPr>
          <p:spPr bwMode="auto">
            <a:xfrm rot="1490740">
              <a:off x="5379317" y="2871847"/>
              <a:ext cx="300058" cy="191526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8"/>
            <p:cNvSpPr>
              <a:spLocks noEditPoints="1"/>
            </p:cNvSpPr>
            <p:nvPr/>
          </p:nvSpPr>
          <p:spPr bwMode="auto">
            <a:xfrm rot="1490740">
              <a:off x="4917700" y="2334038"/>
              <a:ext cx="273244" cy="277074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49"/>
            <p:cNvSpPr>
              <a:spLocks noEditPoints="1"/>
            </p:cNvSpPr>
            <p:nvPr/>
          </p:nvSpPr>
          <p:spPr bwMode="auto">
            <a:xfrm rot="1490740">
              <a:off x="5013731" y="1228414"/>
              <a:ext cx="206848" cy="375391"/>
            </a:xfrm>
            <a:custGeom>
              <a:avLst/>
              <a:gdLst>
                <a:gd name="T0" fmla="*/ 129 w 150"/>
                <a:gd name="T1" fmla="*/ 0 h 273"/>
                <a:gd name="T2" fmla="*/ 22 w 150"/>
                <a:gd name="T3" fmla="*/ 0 h 273"/>
                <a:gd name="T4" fmla="*/ 0 w 150"/>
                <a:gd name="T5" fmla="*/ 22 h 273"/>
                <a:gd name="T6" fmla="*/ 0 w 150"/>
                <a:gd name="T7" fmla="*/ 252 h 273"/>
                <a:gd name="T8" fmla="*/ 22 w 150"/>
                <a:gd name="T9" fmla="*/ 273 h 273"/>
                <a:gd name="T10" fmla="*/ 129 w 150"/>
                <a:gd name="T11" fmla="*/ 273 h 273"/>
                <a:gd name="T12" fmla="*/ 150 w 150"/>
                <a:gd name="T13" fmla="*/ 252 h 273"/>
                <a:gd name="T14" fmla="*/ 150 w 150"/>
                <a:gd name="T15" fmla="*/ 22 h 273"/>
                <a:gd name="T16" fmla="*/ 129 w 150"/>
                <a:gd name="T17" fmla="*/ 0 h 273"/>
                <a:gd name="T18" fmla="*/ 59 w 150"/>
                <a:gd name="T19" fmla="*/ 9 h 273"/>
                <a:gd name="T20" fmla="*/ 92 w 150"/>
                <a:gd name="T21" fmla="*/ 9 h 273"/>
                <a:gd name="T22" fmla="*/ 94 w 150"/>
                <a:gd name="T23" fmla="*/ 11 h 273"/>
                <a:gd name="T24" fmla="*/ 92 w 150"/>
                <a:gd name="T25" fmla="*/ 12 h 273"/>
                <a:gd name="T26" fmla="*/ 59 w 150"/>
                <a:gd name="T27" fmla="*/ 12 h 273"/>
                <a:gd name="T28" fmla="*/ 57 w 150"/>
                <a:gd name="T29" fmla="*/ 11 h 273"/>
                <a:gd name="T30" fmla="*/ 59 w 150"/>
                <a:gd name="T31" fmla="*/ 9 h 273"/>
                <a:gd name="T32" fmla="*/ 75 w 150"/>
                <a:gd name="T33" fmla="*/ 264 h 273"/>
                <a:gd name="T34" fmla="*/ 66 w 150"/>
                <a:gd name="T35" fmla="*/ 255 h 273"/>
                <a:gd name="T36" fmla="*/ 75 w 150"/>
                <a:gd name="T37" fmla="*/ 246 h 273"/>
                <a:gd name="T38" fmla="*/ 83 w 150"/>
                <a:gd name="T39" fmla="*/ 255 h 273"/>
                <a:gd name="T40" fmla="*/ 75 w 150"/>
                <a:gd name="T41" fmla="*/ 264 h 273"/>
                <a:gd name="T42" fmla="*/ 133 w 150"/>
                <a:gd name="T43" fmla="*/ 236 h 273"/>
                <a:gd name="T44" fmla="*/ 129 w 150"/>
                <a:gd name="T45" fmla="*/ 239 h 273"/>
                <a:gd name="T46" fmla="*/ 21 w 150"/>
                <a:gd name="T47" fmla="*/ 239 h 273"/>
                <a:gd name="T48" fmla="*/ 17 w 150"/>
                <a:gd name="T49" fmla="*/ 236 h 273"/>
                <a:gd name="T50" fmla="*/ 17 w 150"/>
                <a:gd name="T51" fmla="*/ 24 h 273"/>
                <a:gd name="T52" fmla="*/ 21 w 150"/>
                <a:gd name="T53" fmla="*/ 21 h 273"/>
                <a:gd name="T54" fmla="*/ 129 w 150"/>
                <a:gd name="T55" fmla="*/ 21 h 273"/>
                <a:gd name="T56" fmla="*/ 133 w 150"/>
                <a:gd name="T57" fmla="*/ 24 h 273"/>
                <a:gd name="T58" fmla="*/ 133 w 150"/>
                <a:gd name="T59" fmla="*/ 2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73">
                  <a:moveTo>
                    <a:pt x="12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4"/>
                    <a:pt x="10" y="273"/>
                    <a:pt x="22" y="273"/>
                  </a:cubicBezTo>
                  <a:cubicBezTo>
                    <a:pt x="129" y="273"/>
                    <a:pt x="129" y="273"/>
                    <a:pt x="129" y="273"/>
                  </a:cubicBezTo>
                  <a:cubicBezTo>
                    <a:pt x="141" y="273"/>
                    <a:pt x="150" y="264"/>
                    <a:pt x="150" y="25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10"/>
                    <a:pt x="141" y="0"/>
                    <a:pt x="129" y="0"/>
                  </a:cubicBezTo>
                  <a:close/>
                  <a:moveTo>
                    <a:pt x="59" y="9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4" y="10"/>
                    <a:pt x="94" y="11"/>
                  </a:cubicBezTo>
                  <a:cubicBezTo>
                    <a:pt x="94" y="11"/>
                    <a:pt x="93" y="12"/>
                    <a:pt x="92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7" y="11"/>
                  </a:cubicBezTo>
                  <a:cubicBezTo>
                    <a:pt x="57" y="10"/>
                    <a:pt x="58" y="9"/>
                    <a:pt x="59" y="9"/>
                  </a:cubicBezTo>
                  <a:close/>
                  <a:moveTo>
                    <a:pt x="75" y="264"/>
                  </a:moveTo>
                  <a:cubicBezTo>
                    <a:pt x="70" y="264"/>
                    <a:pt x="66" y="260"/>
                    <a:pt x="66" y="255"/>
                  </a:cubicBezTo>
                  <a:cubicBezTo>
                    <a:pt x="66" y="250"/>
                    <a:pt x="70" y="246"/>
                    <a:pt x="75" y="246"/>
                  </a:cubicBezTo>
                  <a:cubicBezTo>
                    <a:pt x="79" y="246"/>
                    <a:pt x="83" y="250"/>
                    <a:pt x="83" y="255"/>
                  </a:cubicBezTo>
                  <a:cubicBezTo>
                    <a:pt x="83" y="260"/>
                    <a:pt x="79" y="264"/>
                    <a:pt x="75" y="264"/>
                  </a:cubicBezTo>
                  <a:close/>
                  <a:moveTo>
                    <a:pt x="133" y="236"/>
                  </a:moveTo>
                  <a:cubicBezTo>
                    <a:pt x="133" y="238"/>
                    <a:pt x="131" y="239"/>
                    <a:pt x="129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19" y="239"/>
                    <a:pt x="17" y="238"/>
                    <a:pt x="17" y="23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2"/>
                    <a:pt x="19" y="21"/>
                    <a:pt x="21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3" y="22"/>
                    <a:pt x="133" y="24"/>
                  </a:cubicBezTo>
                  <a:lnTo>
                    <a:pt x="133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50"/>
            <p:cNvSpPr>
              <a:spLocks noEditPoints="1"/>
            </p:cNvSpPr>
            <p:nvPr/>
          </p:nvSpPr>
          <p:spPr bwMode="auto">
            <a:xfrm rot="1490740">
              <a:off x="5119400" y="3075625"/>
              <a:ext cx="141730" cy="257922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51"/>
            <p:cNvSpPr>
              <a:spLocks noEditPoints="1"/>
            </p:cNvSpPr>
            <p:nvPr/>
          </p:nvSpPr>
          <p:spPr bwMode="auto">
            <a:xfrm rot="1490740">
              <a:off x="6362218" y="795826"/>
              <a:ext cx="266860" cy="346024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52"/>
            <p:cNvSpPr>
              <a:spLocks noEditPoints="1"/>
            </p:cNvSpPr>
            <p:nvPr/>
          </p:nvSpPr>
          <p:spPr bwMode="auto">
            <a:xfrm rot="1490740">
              <a:off x="6745847" y="1216263"/>
              <a:ext cx="298781" cy="188972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3"/>
            <p:cNvSpPr>
              <a:spLocks noEditPoints="1"/>
            </p:cNvSpPr>
            <p:nvPr/>
          </p:nvSpPr>
          <p:spPr bwMode="auto">
            <a:xfrm rot="1490740">
              <a:off x="6649165" y="1391100"/>
              <a:ext cx="379222" cy="74057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4"/>
            <p:cNvSpPr>
              <a:spLocks noEditPoints="1"/>
            </p:cNvSpPr>
            <p:nvPr/>
          </p:nvSpPr>
          <p:spPr bwMode="auto">
            <a:xfrm rot="1490740">
              <a:off x="6109291" y="1274714"/>
              <a:ext cx="361346" cy="319210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55"/>
            <p:cNvSpPr>
              <a:spLocks noEditPoints="1"/>
            </p:cNvSpPr>
            <p:nvPr/>
          </p:nvSpPr>
          <p:spPr bwMode="auto">
            <a:xfrm rot="1490740">
              <a:off x="5564918" y="1111183"/>
              <a:ext cx="298781" cy="297504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59"/>
            <p:cNvSpPr>
              <a:spLocks noEditPoints="1"/>
            </p:cNvSpPr>
            <p:nvPr/>
          </p:nvSpPr>
          <p:spPr bwMode="auto">
            <a:xfrm rot="1490740">
              <a:off x="4915854" y="2001424"/>
              <a:ext cx="245153" cy="245153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60"/>
            <p:cNvSpPr>
              <a:spLocks noEditPoints="1"/>
            </p:cNvSpPr>
            <p:nvPr/>
          </p:nvSpPr>
          <p:spPr bwMode="auto">
            <a:xfrm rot="1490740">
              <a:off x="5244799" y="955162"/>
              <a:ext cx="275798" cy="248984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61"/>
            <p:cNvSpPr>
              <a:spLocks/>
            </p:cNvSpPr>
            <p:nvPr/>
          </p:nvSpPr>
          <p:spPr bwMode="auto">
            <a:xfrm rot="1490740">
              <a:off x="6239300" y="2956466"/>
              <a:ext cx="57458" cy="137899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62"/>
            <p:cNvSpPr>
              <a:spLocks noChangeArrowheads="1"/>
            </p:cNvSpPr>
            <p:nvPr/>
          </p:nvSpPr>
          <p:spPr bwMode="auto">
            <a:xfrm rot="1490740">
              <a:off x="6263771" y="2843476"/>
              <a:ext cx="120023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63"/>
            <p:cNvSpPr>
              <a:spLocks/>
            </p:cNvSpPr>
            <p:nvPr/>
          </p:nvSpPr>
          <p:spPr bwMode="auto">
            <a:xfrm rot="1490740">
              <a:off x="6277631" y="2986611"/>
              <a:ext cx="88102" cy="131514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64"/>
            <p:cNvSpPr>
              <a:spLocks/>
            </p:cNvSpPr>
            <p:nvPr/>
          </p:nvSpPr>
          <p:spPr bwMode="auto">
            <a:xfrm rot="1490740">
              <a:off x="6173411" y="2938058"/>
              <a:ext cx="86825" cy="131514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65"/>
            <p:cNvSpPr>
              <a:spLocks/>
            </p:cNvSpPr>
            <p:nvPr/>
          </p:nvSpPr>
          <p:spPr bwMode="auto">
            <a:xfrm rot="1490740">
              <a:off x="6708550" y="2395636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4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3 w 189"/>
                <a:gd name="T9" fmla="*/ 187 h 212"/>
                <a:gd name="T10" fmla="*/ 94 w 189"/>
                <a:gd name="T11" fmla="*/ 189 h 212"/>
                <a:gd name="T12" fmla="*/ 120 w 189"/>
                <a:gd name="T13" fmla="*/ 186 h 212"/>
                <a:gd name="T14" fmla="*/ 166 w 189"/>
                <a:gd name="T15" fmla="*/ 212 h 212"/>
                <a:gd name="T16" fmla="*/ 146 w 189"/>
                <a:gd name="T17" fmla="*/ 174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3"/>
                    <a:pt x="146" y="0"/>
                    <a:pt x="94" y="0"/>
                  </a:cubicBezTo>
                  <a:cubicBezTo>
                    <a:pt x="44" y="0"/>
                    <a:pt x="3" y="40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1" y="178"/>
                    <a:pt x="73" y="187"/>
                  </a:cubicBezTo>
                  <a:cubicBezTo>
                    <a:pt x="80" y="189"/>
                    <a:pt x="87" y="189"/>
                    <a:pt x="94" y="189"/>
                  </a:cubicBezTo>
                  <a:cubicBezTo>
                    <a:pt x="103" y="189"/>
                    <a:pt x="112" y="188"/>
                    <a:pt x="120" y="186"/>
                  </a:cubicBezTo>
                  <a:cubicBezTo>
                    <a:pt x="166" y="212"/>
                    <a:pt x="166" y="212"/>
                    <a:pt x="166" y="212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72" y="157"/>
                    <a:pt x="189" y="128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66"/>
            <p:cNvSpPr>
              <a:spLocks noEditPoints="1"/>
            </p:cNvSpPr>
            <p:nvPr/>
          </p:nvSpPr>
          <p:spPr bwMode="auto">
            <a:xfrm rot="1490740">
              <a:off x="5328893" y="1445409"/>
              <a:ext cx="296227" cy="204295"/>
            </a:xfrm>
            <a:custGeom>
              <a:avLst/>
              <a:gdLst>
                <a:gd name="T0" fmla="*/ 192 w 215"/>
                <a:gd name="T1" fmla="*/ 17 h 148"/>
                <a:gd name="T2" fmla="*/ 79 w 215"/>
                <a:gd name="T3" fmla="*/ 17 h 148"/>
                <a:gd name="T4" fmla="*/ 79 w 215"/>
                <a:gd name="T5" fmla="*/ 4 h 148"/>
                <a:gd name="T6" fmla="*/ 76 w 215"/>
                <a:gd name="T7" fmla="*/ 0 h 148"/>
                <a:gd name="T8" fmla="*/ 26 w 215"/>
                <a:gd name="T9" fmla="*/ 0 h 148"/>
                <a:gd name="T10" fmla="*/ 23 w 215"/>
                <a:gd name="T11" fmla="*/ 4 h 148"/>
                <a:gd name="T12" fmla="*/ 23 w 215"/>
                <a:gd name="T13" fmla="*/ 17 h 148"/>
                <a:gd name="T14" fmla="*/ 22 w 215"/>
                <a:gd name="T15" fmla="*/ 17 h 148"/>
                <a:gd name="T16" fmla="*/ 0 w 215"/>
                <a:gd name="T17" fmla="*/ 39 h 148"/>
                <a:gd name="T18" fmla="*/ 0 w 215"/>
                <a:gd name="T19" fmla="*/ 125 h 148"/>
                <a:gd name="T20" fmla="*/ 22 w 215"/>
                <a:gd name="T21" fmla="*/ 148 h 148"/>
                <a:gd name="T22" fmla="*/ 192 w 215"/>
                <a:gd name="T23" fmla="*/ 148 h 148"/>
                <a:gd name="T24" fmla="*/ 215 w 215"/>
                <a:gd name="T25" fmla="*/ 125 h 148"/>
                <a:gd name="T26" fmla="*/ 215 w 215"/>
                <a:gd name="T27" fmla="*/ 39 h 148"/>
                <a:gd name="T28" fmla="*/ 192 w 215"/>
                <a:gd name="T29" fmla="*/ 17 h 148"/>
                <a:gd name="T30" fmla="*/ 77 w 215"/>
                <a:gd name="T31" fmla="*/ 56 h 148"/>
                <a:gd name="T32" fmla="*/ 26 w 215"/>
                <a:gd name="T33" fmla="*/ 56 h 148"/>
                <a:gd name="T34" fmla="*/ 16 w 215"/>
                <a:gd name="T35" fmla="*/ 46 h 148"/>
                <a:gd name="T36" fmla="*/ 26 w 215"/>
                <a:gd name="T37" fmla="*/ 36 h 148"/>
                <a:gd name="T38" fmla="*/ 77 w 215"/>
                <a:gd name="T39" fmla="*/ 36 h 148"/>
                <a:gd name="T40" fmla="*/ 87 w 215"/>
                <a:gd name="T41" fmla="*/ 46 h 148"/>
                <a:gd name="T42" fmla="*/ 77 w 215"/>
                <a:gd name="T43" fmla="*/ 56 h 148"/>
                <a:gd name="T44" fmla="*/ 152 w 215"/>
                <a:gd name="T45" fmla="*/ 123 h 148"/>
                <a:gd name="T46" fmla="*/ 105 w 215"/>
                <a:gd name="T47" fmla="*/ 77 h 148"/>
                <a:gd name="T48" fmla="*/ 152 w 215"/>
                <a:gd name="T49" fmla="*/ 30 h 148"/>
                <a:gd name="T50" fmla="*/ 198 w 215"/>
                <a:gd name="T51" fmla="*/ 77 h 148"/>
                <a:gd name="T52" fmla="*/ 152 w 215"/>
                <a:gd name="T53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8">
                  <a:moveTo>
                    <a:pt x="192" y="17"/>
                  </a:moveTo>
                  <a:cubicBezTo>
                    <a:pt x="79" y="17"/>
                    <a:pt x="79" y="17"/>
                    <a:pt x="79" y="1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78" y="0"/>
                    <a:pt x="7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2"/>
                    <a:pt x="23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0" y="17"/>
                    <a:pt x="0" y="27"/>
                    <a:pt x="0" y="3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8"/>
                    <a:pt x="10" y="148"/>
                    <a:pt x="22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04" y="148"/>
                    <a:pt x="215" y="138"/>
                    <a:pt x="215" y="125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5" y="27"/>
                    <a:pt x="204" y="17"/>
                    <a:pt x="192" y="17"/>
                  </a:cubicBezTo>
                  <a:close/>
                  <a:moveTo>
                    <a:pt x="77" y="56"/>
                  </a:moveTo>
                  <a:cubicBezTo>
                    <a:pt x="26" y="56"/>
                    <a:pt x="26" y="56"/>
                    <a:pt x="26" y="56"/>
                  </a:cubicBezTo>
                  <a:cubicBezTo>
                    <a:pt x="20" y="56"/>
                    <a:pt x="16" y="51"/>
                    <a:pt x="16" y="46"/>
                  </a:cubicBezTo>
                  <a:cubicBezTo>
                    <a:pt x="16" y="40"/>
                    <a:pt x="20" y="36"/>
                    <a:pt x="26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2" y="36"/>
                    <a:pt x="87" y="40"/>
                    <a:pt x="87" y="46"/>
                  </a:cubicBezTo>
                  <a:cubicBezTo>
                    <a:pt x="87" y="51"/>
                    <a:pt x="82" y="56"/>
                    <a:pt x="77" y="56"/>
                  </a:cubicBezTo>
                  <a:close/>
                  <a:moveTo>
                    <a:pt x="152" y="123"/>
                  </a:moveTo>
                  <a:cubicBezTo>
                    <a:pt x="126" y="123"/>
                    <a:pt x="105" y="102"/>
                    <a:pt x="105" y="77"/>
                  </a:cubicBezTo>
                  <a:cubicBezTo>
                    <a:pt x="105" y="51"/>
                    <a:pt x="126" y="30"/>
                    <a:pt x="152" y="30"/>
                  </a:cubicBezTo>
                  <a:cubicBezTo>
                    <a:pt x="177" y="30"/>
                    <a:pt x="198" y="51"/>
                    <a:pt x="198" y="77"/>
                  </a:cubicBezTo>
                  <a:cubicBezTo>
                    <a:pt x="198" y="102"/>
                    <a:pt x="177" y="123"/>
                    <a:pt x="152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67"/>
            <p:cNvSpPr>
              <a:spLocks noEditPoints="1"/>
            </p:cNvSpPr>
            <p:nvPr/>
          </p:nvSpPr>
          <p:spPr bwMode="auto">
            <a:xfrm rot="1490740">
              <a:off x="6648375" y="1546464"/>
              <a:ext cx="246431" cy="254091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68"/>
            <p:cNvSpPr>
              <a:spLocks/>
            </p:cNvSpPr>
            <p:nvPr/>
          </p:nvSpPr>
          <p:spPr bwMode="auto">
            <a:xfrm rot="1490740">
              <a:off x="5819347" y="3065894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69"/>
            <p:cNvSpPr>
              <a:spLocks noEditPoints="1"/>
            </p:cNvSpPr>
            <p:nvPr/>
          </p:nvSpPr>
          <p:spPr bwMode="auto">
            <a:xfrm rot="1490740">
              <a:off x="6973670" y="2085503"/>
              <a:ext cx="205572" cy="247707"/>
            </a:xfrm>
            <a:custGeom>
              <a:avLst/>
              <a:gdLst>
                <a:gd name="T0" fmla="*/ 36 w 149"/>
                <a:gd name="T1" fmla="*/ 18 h 179"/>
                <a:gd name="T2" fmla="*/ 35 w 149"/>
                <a:gd name="T3" fmla="*/ 0 h 179"/>
                <a:gd name="T4" fmla="*/ 25 w 149"/>
                <a:gd name="T5" fmla="*/ 100 h 179"/>
                <a:gd name="T6" fmla="*/ 41 w 149"/>
                <a:gd name="T7" fmla="*/ 95 h 179"/>
                <a:gd name="T8" fmla="*/ 49 w 149"/>
                <a:gd name="T9" fmla="*/ 79 h 179"/>
                <a:gd name="T10" fmla="*/ 61 w 149"/>
                <a:gd name="T11" fmla="*/ 75 h 179"/>
                <a:gd name="T12" fmla="*/ 57 w 149"/>
                <a:gd name="T13" fmla="*/ 40 h 179"/>
                <a:gd name="T14" fmla="*/ 60 w 149"/>
                <a:gd name="T15" fmla="*/ 25 h 179"/>
                <a:gd name="T16" fmla="*/ 49 w 149"/>
                <a:gd name="T17" fmla="*/ 79 h 179"/>
                <a:gd name="T18" fmla="*/ 88 w 149"/>
                <a:gd name="T19" fmla="*/ 75 h 179"/>
                <a:gd name="T20" fmla="*/ 99 w 149"/>
                <a:gd name="T21" fmla="*/ 79 h 179"/>
                <a:gd name="T22" fmla="*/ 89 w 149"/>
                <a:gd name="T23" fmla="*/ 25 h 179"/>
                <a:gd name="T24" fmla="*/ 92 w 149"/>
                <a:gd name="T25" fmla="*/ 40 h 179"/>
                <a:gd name="T26" fmla="*/ 123 w 149"/>
                <a:gd name="T27" fmla="*/ 8 h 179"/>
                <a:gd name="T28" fmla="*/ 103 w 149"/>
                <a:gd name="T29" fmla="*/ 10 h 179"/>
                <a:gd name="T30" fmla="*/ 113 w 149"/>
                <a:gd name="T31" fmla="*/ 90 h 179"/>
                <a:gd name="T32" fmla="*/ 118 w 149"/>
                <a:gd name="T33" fmla="*/ 105 h 179"/>
                <a:gd name="T34" fmla="*/ 123 w 149"/>
                <a:gd name="T35" fmla="*/ 8 h 179"/>
                <a:gd name="T36" fmla="*/ 100 w 149"/>
                <a:gd name="T37" fmla="*/ 115 h 179"/>
                <a:gd name="T38" fmla="*/ 82 w 149"/>
                <a:gd name="T39" fmla="*/ 60 h 179"/>
                <a:gd name="T40" fmla="*/ 74 w 149"/>
                <a:gd name="T41" fmla="*/ 45 h 179"/>
                <a:gd name="T42" fmla="*/ 68 w 149"/>
                <a:gd name="T43" fmla="*/ 61 h 179"/>
                <a:gd name="T44" fmla="*/ 34 w 149"/>
                <a:gd name="T45" fmla="*/ 178 h 179"/>
                <a:gd name="T46" fmla="*/ 40 w 149"/>
                <a:gd name="T47" fmla="*/ 175 h 179"/>
                <a:gd name="T48" fmla="*/ 43 w 149"/>
                <a:gd name="T49" fmla="*/ 171 h 179"/>
                <a:gd name="T50" fmla="*/ 104 w 149"/>
                <a:gd name="T51" fmla="*/ 159 h 179"/>
                <a:gd name="T52" fmla="*/ 114 w 149"/>
                <a:gd name="T53" fmla="*/ 179 h 179"/>
                <a:gd name="T54" fmla="*/ 118 w 149"/>
                <a:gd name="T55" fmla="*/ 173 h 179"/>
                <a:gd name="T56" fmla="*/ 75 w 149"/>
                <a:gd name="T57" fmla="*/ 69 h 179"/>
                <a:gd name="T58" fmla="*/ 68 w 149"/>
                <a:gd name="T59" fmla="*/ 95 h 179"/>
                <a:gd name="T60" fmla="*/ 75 w 149"/>
                <a:gd name="T61" fmla="*/ 69 h 179"/>
                <a:gd name="T62" fmla="*/ 82 w 149"/>
                <a:gd name="T63" fmla="*/ 114 h 179"/>
                <a:gd name="T64" fmla="*/ 64 w 149"/>
                <a:gd name="T65" fmla="*/ 103 h 179"/>
                <a:gd name="T66" fmla="*/ 52 w 149"/>
                <a:gd name="T67" fmla="*/ 140 h 179"/>
                <a:gd name="T68" fmla="*/ 45 w 149"/>
                <a:gd name="T69" fmla="*/ 161 h 179"/>
                <a:gd name="T70" fmla="*/ 92 w 149"/>
                <a:gd name="T71" fmla="*/ 119 h 179"/>
                <a:gd name="T72" fmla="*/ 64 w 149"/>
                <a:gd name="T73" fmla="*/ 13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79">
                  <a:moveTo>
                    <a:pt x="35" y="90"/>
                  </a:moveTo>
                  <a:cubicBezTo>
                    <a:pt x="15" y="70"/>
                    <a:pt x="16" y="38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5"/>
                    <a:pt x="26" y="8"/>
                  </a:cubicBezTo>
                  <a:cubicBezTo>
                    <a:pt x="0" y="33"/>
                    <a:pt x="0" y="75"/>
                    <a:pt x="25" y="100"/>
                  </a:cubicBezTo>
                  <a:cubicBezTo>
                    <a:pt x="27" y="102"/>
                    <a:pt x="29" y="103"/>
                    <a:pt x="30" y="10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39" y="93"/>
                    <a:pt x="37" y="92"/>
                    <a:pt x="35" y="90"/>
                  </a:cubicBezTo>
                  <a:close/>
                  <a:moveTo>
                    <a:pt x="49" y="79"/>
                  </a:moveTo>
                  <a:cubicBezTo>
                    <a:pt x="50" y="80"/>
                    <a:pt x="52" y="82"/>
                    <a:pt x="53" y="8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9" y="74"/>
                    <a:pt x="58" y="73"/>
                    <a:pt x="57" y="72"/>
                  </a:cubicBezTo>
                  <a:cubicBezTo>
                    <a:pt x="48" y="63"/>
                    <a:pt x="48" y="48"/>
                    <a:pt x="57" y="40"/>
                  </a:cubicBezTo>
                  <a:cubicBezTo>
                    <a:pt x="60" y="36"/>
                    <a:pt x="64" y="34"/>
                    <a:pt x="69" y="3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6"/>
                    <a:pt x="53" y="29"/>
                    <a:pt x="49" y="32"/>
                  </a:cubicBezTo>
                  <a:cubicBezTo>
                    <a:pt x="36" y="45"/>
                    <a:pt x="36" y="66"/>
                    <a:pt x="49" y="79"/>
                  </a:cubicBezTo>
                  <a:close/>
                  <a:moveTo>
                    <a:pt x="92" y="72"/>
                  </a:moveTo>
                  <a:cubicBezTo>
                    <a:pt x="91" y="73"/>
                    <a:pt x="89" y="74"/>
                    <a:pt x="88" y="7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8" y="80"/>
                    <a:pt x="99" y="79"/>
                  </a:cubicBezTo>
                  <a:cubicBezTo>
                    <a:pt x="112" y="66"/>
                    <a:pt x="112" y="45"/>
                    <a:pt x="99" y="32"/>
                  </a:cubicBezTo>
                  <a:cubicBezTo>
                    <a:pt x="96" y="29"/>
                    <a:pt x="92" y="26"/>
                    <a:pt x="89" y="25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4" y="34"/>
                    <a:pt x="88" y="36"/>
                    <a:pt x="92" y="40"/>
                  </a:cubicBezTo>
                  <a:cubicBezTo>
                    <a:pt x="101" y="48"/>
                    <a:pt x="101" y="63"/>
                    <a:pt x="92" y="72"/>
                  </a:cubicBezTo>
                  <a:close/>
                  <a:moveTo>
                    <a:pt x="123" y="8"/>
                  </a:moveTo>
                  <a:cubicBezTo>
                    <a:pt x="120" y="5"/>
                    <a:pt x="117" y="2"/>
                    <a:pt x="114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7" y="12"/>
                    <a:pt x="110" y="15"/>
                    <a:pt x="113" y="18"/>
                  </a:cubicBezTo>
                  <a:cubicBezTo>
                    <a:pt x="133" y="38"/>
                    <a:pt x="133" y="70"/>
                    <a:pt x="113" y="90"/>
                  </a:cubicBezTo>
                  <a:cubicBezTo>
                    <a:pt x="112" y="92"/>
                    <a:pt x="110" y="93"/>
                    <a:pt x="108" y="9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20" y="103"/>
                    <a:pt x="122" y="102"/>
                    <a:pt x="123" y="100"/>
                  </a:cubicBezTo>
                  <a:cubicBezTo>
                    <a:pt x="149" y="75"/>
                    <a:pt x="149" y="33"/>
                    <a:pt x="123" y="8"/>
                  </a:cubicBezTo>
                  <a:close/>
                  <a:moveTo>
                    <a:pt x="100" y="115"/>
                  </a:moveTo>
                  <a:cubicBezTo>
                    <a:pt x="100" y="115"/>
                    <a:pt x="100" y="115"/>
                    <a:pt x="100" y="115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5" y="57"/>
                    <a:pt x="84" y="51"/>
                    <a:pt x="81" y="48"/>
                  </a:cubicBezTo>
                  <a:cubicBezTo>
                    <a:pt x="79" y="46"/>
                    <a:pt x="77" y="45"/>
                    <a:pt x="74" y="45"/>
                  </a:cubicBezTo>
                  <a:cubicBezTo>
                    <a:pt x="72" y="45"/>
                    <a:pt x="70" y="46"/>
                    <a:pt x="68" y="48"/>
                  </a:cubicBezTo>
                  <a:cubicBezTo>
                    <a:pt x="64" y="52"/>
                    <a:pt x="64" y="58"/>
                    <a:pt x="68" y="61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1" y="175"/>
                    <a:pt x="32" y="178"/>
                    <a:pt x="34" y="178"/>
                  </a:cubicBezTo>
                  <a:cubicBezTo>
                    <a:pt x="35" y="179"/>
                    <a:pt x="35" y="179"/>
                    <a:pt x="36" y="179"/>
                  </a:cubicBezTo>
                  <a:cubicBezTo>
                    <a:pt x="38" y="179"/>
                    <a:pt x="40" y="177"/>
                    <a:pt x="40" y="175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77"/>
                    <a:pt x="112" y="179"/>
                    <a:pt x="114" y="179"/>
                  </a:cubicBezTo>
                  <a:cubicBezTo>
                    <a:pt x="115" y="179"/>
                    <a:pt x="115" y="178"/>
                    <a:pt x="116" y="178"/>
                  </a:cubicBezTo>
                  <a:cubicBezTo>
                    <a:pt x="118" y="178"/>
                    <a:pt x="119" y="175"/>
                    <a:pt x="118" y="173"/>
                  </a:cubicBezTo>
                  <a:lnTo>
                    <a:pt x="100" y="115"/>
                  </a:lnTo>
                  <a:close/>
                  <a:moveTo>
                    <a:pt x="75" y="69"/>
                  </a:moveTo>
                  <a:cubicBezTo>
                    <a:pt x="87" y="107"/>
                    <a:pt x="87" y="107"/>
                    <a:pt x="87" y="10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7" y="94"/>
                    <a:pt x="67" y="94"/>
                  </a:cubicBezTo>
                  <a:lnTo>
                    <a:pt x="75" y="69"/>
                  </a:lnTo>
                  <a:close/>
                  <a:moveTo>
                    <a:pt x="64" y="103"/>
                  </a:moveTo>
                  <a:cubicBezTo>
                    <a:pt x="82" y="114"/>
                    <a:pt x="82" y="114"/>
                    <a:pt x="82" y="114"/>
                  </a:cubicBezTo>
                  <a:cubicBezTo>
                    <a:pt x="55" y="130"/>
                    <a:pt x="55" y="130"/>
                    <a:pt x="55" y="130"/>
                  </a:cubicBezTo>
                  <a:lnTo>
                    <a:pt x="64" y="103"/>
                  </a:lnTo>
                  <a:close/>
                  <a:moveTo>
                    <a:pt x="45" y="161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82" y="154"/>
                    <a:pt x="82" y="154"/>
                    <a:pt x="82" y="154"/>
                  </a:cubicBezTo>
                  <a:lnTo>
                    <a:pt x="45" y="161"/>
                  </a:lnTo>
                  <a:close/>
                  <a:moveTo>
                    <a:pt x="64" y="135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64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70"/>
            <p:cNvSpPr>
              <a:spLocks/>
            </p:cNvSpPr>
            <p:nvPr/>
          </p:nvSpPr>
          <p:spPr bwMode="auto">
            <a:xfrm rot="1490740">
              <a:off x="5382924" y="2394481"/>
              <a:ext cx="26814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71"/>
            <p:cNvSpPr>
              <a:spLocks/>
            </p:cNvSpPr>
            <p:nvPr/>
          </p:nvSpPr>
          <p:spPr bwMode="auto">
            <a:xfrm rot="1490740">
              <a:off x="5424695" y="2413527"/>
              <a:ext cx="25537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72"/>
            <p:cNvSpPr>
              <a:spLocks/>
            </p:cNvSpPr>
            <p:nvPr/>
          </p:nvSpPr>
          <p:spPr bwMode="auto">
            <a:xfrm rot="1490740">
              <a:off x="5466407" y="2432841"/>
              <a:ext cx="25537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73"/>
            <p:cNvSpPr>
              <a:spLocks/>
            </p:cNvSpPr>
            <p:nvPr/>
          </p:nvSpPr>
          <p:spPr bwMode="auto">
            <a:xfrm rot="1490740">
              <a:off x="5508178" y="2451887"/>
              <a:ext cx="24260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74"/>
            <p:cNvSpPr>
              <a:spLocks/>
            </p:cNvSpPr>
            <p:nvPr/>
          </p:nvSpPr>
          <p:spPr bwMode="auto">
            <a:xfrm rot="1490740">
              <a:off x="5549830" y="2471469"/>
              <a:ext cx="25537" cy="67672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75"/>
            <p:cNvSpPr>
              <a:spLocks noEditPoints="1"/>
            </p:cNvSpPr>
            <p:nvPr/>
          </p:nvSpPr>
          <p:spPr bwMode="auto">
            <a:xfrm rot="1490740">
              <a:off x="5286720" y="2448307"/>
              <a:ext cx="307719" cy="22472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76"/>
            <p:cNvSpPr>
              <a:spLocks noChangeArrowheads="1"/>
            </p:cNvSpPr>
            <p:nvPr/>
          </p:nvSpPr>
          <p:spPr bwMode="auto">
            <a:xfrm rot="1490740">
              <a:off x="5353685" y="247811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77"/>
            <p:cNvSpPr>
              <a:spLocks noChangeArrowheads="1"/>
            </p:cNvSpPr>
            <p:nvPr/>
          </p:nvSpPr>
          <p:spPr bwMode="auto">
            <a:xfrm rot="1490740">
              <a:off x="5396555" y="249796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78"/>
            <p:cNvSpPr>
              <a:spLocks noChangeArrowheads="1"/>
            </p:cNvSpPr>
            <p:nvPr/>
          </p:nvSpPr>
          <p:spPr bwMode="auto">
            <a:xfrm rot="1490740">
              <a:off x="5439426" y="2517812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79"/>
            <p:cNvSpPr>
              <a:spLocks noChangeArrowheads="1"/>
            </p:cNvSpPr>
            <p:nvPr/>
          </p:nvSpPr>
          <p:spPr bwMode="auto">
            <a:xfrm rot="1490740">
              <a:off x="5481137" y="2537126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80"/>
            <p:cNvSpPr>
              <a:spLocks noChangeArrowheads="1"/>
            </p:cNvSpPr>
            <p:nvPr/>
          </p:nvSpPr>
          <p:spPr bwMode="auto">
            <a:xfrm rot="1490740">
              <a:off x="5522849" y="2556440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81"/>
            <p:cNvSpPr>
              <a:spLocks noChangeArrowheads="1"/>
            </p:cNvSpPr>
            <p:nvPr/>
          </p:nvSpPr>
          <p:spPr bwMode="auto">
            <a:xfrm rot="1490740">
              <a:off x="5334371" y="251982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82"/>
            <p:cNvSpPr>
              <a:spLocks noChangeArrowheads="1"/>
            </p:cNvSpPr>
            <p:nvPr/>
          </p:nvSpPr>
          <p:spPr bwMode="auto">
            <a:xfrm rot="1490740">
              <a:off x="5377241" y="253967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83"/>
            <p:cNvSpPr>
              <a:spLocks noChangeArrowheads="1"/>
            </p:cNvSpPr>
            <p:nvPr/>
          </p:nvSpPr>
          <p:spPr bwMode="auto">
            <a:xfrm rot="1490740">
              <a:off x="5420112" y="2559524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84"/>
            <p:cNvSpPr>
              <a:spLocks noChangeArrowheads="1"/>
            </p:cNvSpPr>
            <p:nvPr/>
          </p:nvSpPr>
          <p:spPr bwMode="auto">
            <a:xfrm rot="1490740">
              <a:off x="5461824" y="2578837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85"/>
            <p:cNvSpPr>
              <a:spLocks noChangeArrowheads="1"/>
            </p:cNvSpPr>
            <p:nvPr/>
          </p:nvSpPr>
          <p:spPr bwMode="auto">
            <a:xfrm rot="1490740">
              <a:off x="5503535" y="259815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86"/>
            <p:cNvSpPr>
              <a:spLocks noChangeArrowheads="1"/>
            </p:cNvSpPr>
            <p:nvPr/>
          </p:nvSpPr>
          <p:spPr bwMode="auto">
            <a:xfrm rot="1490740">
              <a:off x="5315325" y="25615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87"/>
            <p:cNvSpPr>
              <a:spLocks noChangeArrowheads="1"/>
            </p:cNvSpPr>
            <p:nvPr/>
          </p:nvSpPr>
          <p:spPr bwMode="auto">
            <a:xfrm rot="1490740">
              <a:off x="5358195" y="258144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88"/>
            <p:cNvSpPr>
              <a:spLocks noChangeArrowheads="1"/>
            </p:cNvSpPr>
            <p:nvPr/>
          </p:nvSpPr>
          <p:spPr bwMode="auto">
            <a:xfrm rot="1490740">
              <a:off x="5401066" y="26012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89"/>
            <p:cNvSpPr>
              <a:spLocks noChangeArrowheads="1"/>
            </p:cNvSpPr>
            <p:nvPr/>
          </p:nvSpPr>
          <p:spPr bwMode="auto">
            <a:xfrm rot="1490740">
              <a:off x="5442778" y="2620608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90"/>
            <p:cNvSpPr>
              <a:spLocks noChangeArrowheads="1"/>
            </p:cNvSpPr>
            <p:nvPr/>
          </p:nvSpPr>
          <p:spPr bwMode="auto">
            <a:xfrm rot="1490740">
              <a:off x="5484490" y="2639922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91"/>
            <p:cNvSpPr>
              <a:spLocks/>
            </p:cNvSpPr>
            <p:nvPr/>
          </p:nvSpPr>
          <p:spPr bwMode="auto">
            <a:xfrm rot="1490740">
              <a:off x="5706496" y="711133"/>
              <a:ext cx="157052" cy="308996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92"/>
            <p:cNvSpPr>
              <a:spLocks/>
            </p:cNvSpPr>
            <p:nvPr/>
          </p:nvSpPr>
          <p:spPr bwMode="auto">
            <a:xfrm rot="1490740">
              <a:off x="6122730" y="2348467"/>
              <a:ext cx="294951" cy="280905"/>
            </a:xfrm>
            <a:custGeom>
              <a:avLst/>
              <a:gdLst>
                <a:gd name="T0" fmla="*/ 68 w 214"/>
                <a:gd name="T1" fmla="*/ 67 h 204"/>
                <a:gd name="T2" fmla="*/ 76 w 214"/>
                <a:gd name="T3" fmla="*/ 60 h 204"/>
                <a:gd name="T4" fmla="*/ 104 w 214"/>
                <a:gd name="T5" fmla="*/ 3 h 204"/>
                <a:gd name="T6" fmla="*/ 109 w 214"/>
                <a:gd name="T7" fmla="*/ 3 h 204"/>
                <a:gd name="T8" fmla="*/ 138 w 214"/>
                <a:gd name="T9" fmla="*/ 60 h 204"/>
                <a:gd name="T10" fmla="*/ 147 w 214"/>
                <a:gd name="T11" fmla="*/ 66 h 204"/>
                <a:gd name="T12" fmla="*/ 210 w 214"/>
                <a:gd name="T13" fmla="*/ 74 h 204"/>
                <a:gd name="T14" fmla="*/ 212 w 214"/>
                <a:gd name="T15" fmla="*/ 79 h 204"/>
                <a:gd name="T16" fmla="*/ 167 w 214"/>
                <a:gd name="T17" fmla="*/ 124 h 204"/>
                <a:gd name="T18" fmla="*/ 164 w 214"/>
                <a:gd name="T19" fmla="*/ 134 h 204"/>
                <a:gd name="T20" fmla="*/ 175 w 214"/>
                <a:gd name="T21" fmla="*/ 197 h 204"/>
                <a:gd name="T22" fmla="*/ 171 w 214"/>
                <a:gd name="T23" fmla="*/ 201 h 204"/>
                <a:gd name="T24" fmla="*/ 114 w 214"/>
                <a:gd name="T25" fmla="*/ 172 h 204"/>
                <a:gd name="T26" fmla="*/ 103 w 214"/>
                <a:gd name="T27" fmla="*/ 172 h 204"/>
                <a:gd name="T28" fmla="*/ 47 w 214"/>
                <a:gd name="T29" fmla="*/ 202 h 204"/>
                <a:gd name="T30" fmla="*/ 43 w 214"/>
                <a:gd name="T31" fmla="*/ 199 h 204"/>
                <a:gd name="T32" fmla="*/ 53 w 214"/>
                <a:gd name="T33" fmla="*/ 136 h 204"/>
                <a:gd name="T34" fmla="*/ 49 w 214"/>
                <a:gd name="T35" fmla="*/ 126 h 204"/>
                <a:gd name="T36" fmla="*/ 3 w 214"/>
                <a:gd name="T37" fmla="*/ 82 h 204"/>
                <a:gd name="T38" fmla="*/ 4 w 214"/>
                <a:gd name="T39" fmla="*/ 77 h 204"/>
                <a:gd name="T40" fmla="*/ 68 w 214"/>
                <a:gd name="T41" fmla="*/ 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4">
                  <a:moveTo>
                    <a:pt x="68" y="67"/>
                  </a:moveTo>
                  <a:cubicBezTo>
                    <a:pt x="71" y="66"/>
                    <a:pt x="75" y="63"/>
                    <a:pt x="76" y="60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0" y="63"/>
                    <a:pt x="143" y="65"/>
                    <a:pt x="147" y="66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3" y="74"/>
                    <a:pt x="214" y="77"/>
                    <a:pt x="212" y="79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4" y="127"/>
                    <a:pt x="163" y="131"/>
                    <a:pt x="164" y="134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76" y="201"/>
                    <a:pt x="174" y="202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0"/>
                    <a:pt x="106" y="170"/>
                    <a:pt x="103" y="172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4" y="204"/>
                    <a:pt x="42" y="202"/>
                    <a:pt x="43" y="199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33"/>
                    <a:pt x="52" y="128"/>
                    <a:pt x="49" y="12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0"/>
                    <a:pt x="1" y="77"/>
                    <a:pt x="4" y="77"/>
                  </a:cubicBezTo>
                  <a:lnTo>
                    <a:pt x="68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93"/>
            <p:cNvSpPr>
              <a:spLocks/>
            </p:cNvSpPr>
            <p:nvPr/>
          </p:nvSpPr>
          <p:spPr bwMode="auto">
            <a:xfrm rot="1490740">
              <a:off x="6270806" y="1116722"/>
              <a:ext cx="123854" cy="116192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94"/>
            <p:cNvSpPr>
              <a:spLocks/>
            </p:cNvSpPr>
            <p:nvPr/>
          </p:nvSpPr>
          <p:spPr bwMode="auto">
            <a:xfrm rot="1490740">
              <a:off x="4905891" y="2712034"/>
              <a:ext cx="294951" cy="275798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95"/>
            <p:cNvSpPr>
              <a:spLocks/>
            </p:cNvSpPr>
            <p:nvPr/>
          </p:nvSpPr>
          <p:spPr bwMode="auto">
            <a:xfrm rot="1490740">
              <a:off x="5273855" y="3159624"/>
              <a:ext cx="240046" cy="277074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96"/>
            <p:cNvSpPr>
              <a:spLocks/>
            </p:cNvSpPr>
            <p:nvPr/>
          </p:nvSpPr>
          <p:spPr bwMode="auto">
            <a:xfrm rot="1490740">
              <a:off x="4906003" y="1894307"/>
              <a:ext cx="84271" cy="95763"/>
            </a:xfrm>
            <a:custGeom>
              <a:avLst/>
              <a:gdLst>
                <a:gd name="T0" fmla="*/ 0 w 66"/>
                <a:gd name="T1" fmla="*/ 37 h 75"/>
                <a:gd name="T2" fmla="*/ 0 w 66"/>
                <a:gd name="T3" fmla="*/ 0 h 75"/>
                <a:gd name="T4" fmla="*/ 32 w 66"/>
                <a:gd name="T5" fmla="*/ 18 h 75"/>
                <a:gd name="T6" fmla="*/ 66 w 66"/>
                <a:gd name="T7" fmla="*/ 37 h 75"/>
                <a:gd name="T8" fmla="*/ 32 w 66"/>
                <a:gd name="T9" fmla="*/ 56 h 75"/>
                <a:gd name="T10" fmla="*/ 0 w 66"/>
                <a:gd name="T11" fmla="*/ 75 h 75"/>
                <a:gd name="T12" fmla="*/ 0 w 66"/>
                <a:gd name="T1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5">
                  <a:moveTo>
                    <a:pt x="0" y="37"/>
                  </a:moveTo>
                  <a:lnTo>
                    <a:pt x="0" y="0"/>
                  </a:lnTo>
                  <a:lnTo>
                    <a:pt x="32" y="18"/>
                  </a:lnTo>
                  <a:lnTo>
                    <a:pt x="66" y="37"/>
                  </a:lnTo>
                  <a:lnTo>
                    <a:pt x="32" y="56"/>
                  </a:lnTo>
                  <a:lnTo>
                    <a:pt x="0" y="7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97"/>
            <p:cNvSpPr>
              <a:spLocks/>
            </p:cNvSpPr>
            <p:nvPr/>
          </p:nvSpPr>
          <p:spPr bwMode="auto">
            <a:xfrm rot="1490740">
              <a:off x="4924930" y="1655979"/>
              <a:ext cx="237492" cy="238769"/>
            </a:xfrm>
            <a:custGeom>
              <a:avLst/>
              <a:gdLst>
                <a:gd name="T0" fmla="*/ 158 w 186"/>
                <a:gd name="T1" fmla="*/ 0 h 187"/>
                <a:gd name="T2" fmla="*/ 74 w 186"/>
                <a:gd name="T3" fmla="*/ 142 h 187"/>
                <a:gd name="T4" fmla="*/ 17 w 186"/>
                <a:gd name="T5" fmla="*/ 108 h 187"/>
                <a:gd name="T6" fmla="*/ 0 w 186"/>
                <a:gd name="T7" fmla="*/ 138 h 187"/>
                <a:gd name="T8" fmla="*/ 58 w 186"/>
                <a:gd name="T9" fmla="*/ 171 h 187"/>
                <a:gd name="T10" fmla="*/ 86 w 186"/>
                <a:gd name="T11" fmla="*/ 187 h 187"/>
                <a:gd name="T12" fmla="*/ 186 w 186"/>
                <a:gd name="T13" fmla="*/ 17 h 187"/>
                <a:gd name="T14" fmla="*/ 158 w 186"/>
                <a:gd name="T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87">
                  <a:moveTo>
                    <a:pt x="158" y="0"/>
                  </a:moveTo>
                  <a:lnTo>
                    <a:pt x="74" y="142"/>
                  </a:lnTo>
                  <a:lnTo>
                    <a:pt x="17" y="108"/>
                  </a:lnTo>
                  <a:lnTo>
                    <a:pt x="0" y="138"/>
                  </a:lnTo>
                  <a:lnTo>
                    <a:pt x="58" y="171"/>
                  </a:lnTo>
                  <a:lnTo>
                    <a:pt x="86" y="187"/>
                  </a:lnTo>
                  <a:lnTo>
                    <a:pt x="186" y="1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100"/>
            <p:cNvSpPr>
              <a:spLocks noEditPoints="1"/>
            </p:cNvSpPr>
            <p:nvPr/>
          </p:nvSpPr>
          <p:spPr bwMode="auto">
            <a:xfrm rot="1490740">
              <a:off x="7032086" y="1575723"/>
              <a:ext cx="178758" cy="7916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101"/>
            <p:cNvSpPr>
              <a:spLocks noChangeArrowheads="1"/>
            </p:cNvSpPr>
            <p:nvPr/>
          </p:nvSpPr>
          <p:spPr bwMode="auto">
            <a:xfrm rot="1490740">
              <a:off x="7050050" y="1556553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102"/>
            <p:cNvSpPr>
              <a:spLocks noChangeArrowheads="1"/>
            </p:cNvSpPr>
            <p:nvPr/>
          </p:nvSpPr>
          <p:spPr bwMode="auto">
            <a:xfrm rot="1490740">
              <a:off x="7075540" y="1568356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103"/>
            <p:cNvSpPr>
              <a:spLocks noChangeArrowheads="1"/>
            </p:cNvSpPr>
            <p:nvPr/>
          </p:nvSpPr>
          <p:spPr bwMode="auto">
            <a:xfrm rot="1490740">
              <a:off x="7102249" y="1580428"/>
              <a:ext cx="20429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104"/>
            <p:cNvSpPr>
              <a:spLocks noChangeArrowheads="1"/>
            </p:cNvSpPr>
            <p:nvPr/>
          </p:nvSpPr>
          <p:spPr bwMode="auto">
            <a:xfrm rot="1490740">
              <a:off x="7126462" y="1592230"/>
              <a:ext cx="22983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105"/>
            <p:cNvSpPr>
              <a:spLocks noChangeArrowheads="1"/>
            </p:cNvSpPr>
            <p:nvPr/>
          </p:nvSpPr>
          <p:spPr bwMode="auto">
            <a:xfrm rot="1490740">
              <a:off x="7152012" y="1603765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106"/>
            <p:cNvSpPr>
              <a:spLocks noChangeArrowheads="1"/>
            </p:cNvSpPr>
            <p:nvPr/>
          </p:nvSpPr>
          <p:spPr bwMode="auto">
            <a:xfrm rot="1490740">
              <a:off x="6652906" y="1882065"/>
              <a:ext cx="25537" cy="43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107"/>
            <p:cNvSpPr>
              <a:spLocks noChangeArrowheads="1"/>
            </p:cNvSpPr>
            <p:nvPr/>
          </p:nvSpPr>
          <p:spPr bwMode="auto">
            <a:xfrm rot="1490740">
              <a:off x="6685982" y="1882619"/>
              <a:ext cx="25537" cy="57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108"/>
            <p:cNvSpPr>
              <a:spLocks noChangeArrowheads="1"/>
            </p:cNvSpPr>
            <p:nvPr/>
          </p:nvSpPr>
          <p:spPr bwMode="auto">
            <a:xfrm rot="1490740">
              <a:off x="6718581" y="1885339"/>
              <a:ext cx="24260" cy="68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109"/>
            <p:cNvSpPr>
              <a:spLocks noChangeArrowheads="1"/>
            </p:cNvSpPr>
            <p:nvPr/>
          </p:nvSpPr>
          <p:spPr bwMode="auto">
            <a:xfrm rot="1490740">
              <a:off x="6753475" y="1877637"/>
              <a:ext cx="25537" cy="9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110"/>
            <p:cNvSpPr>
              <a:spLocks noChangeArrowheads="1"/>
            </p:cNvSpPr>
            <p:nvPr/>
          </p:nvSpPr>
          <p:spPr bwMode="auto">
            <a:xfrm rot="1490740">
              <a:off x="6787088" y="1875755"/>
              <a:ext cx="25537" cy="108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11"/>
            <p:cNvSpPr>
              <a:spLocks/>
            </p:cNvSpPr>
            <p:nvPr/>
          </p:nvSpPr>
          <p:spPr bwMode="auto">
            <a:xfrm rot="1490740">
              <a:off x="5608018" y="2368625"/>
              <a:ext cx="163436" cy="180034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12"/>
            <p:cNvSpPr>
              <a:spLocks/>
            </p:cNvSpPr>
            <p:nvPr/>
          </p:nvSpPr>
          <p:spPr bwMode="auto">
            <a:xfrm rot="1490740">
              <a:off x="5694405" y="2366256"/>
              <a:ext cx="20429" cy="53627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13"/>
            <p:cNvSpPr>
              <a:spLocks/>
            </p:cNvSpPr>
            <p:nvPr/>
          </p:nvSpPr>
          <p:spPr bwMode="auto">
            <a:xfrm rot="1490740">
              <a:off x="5701536" y="2510655"/>
              <a:ext cx="49797" cy="38305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14"/>
            <p:cNvSpPr>
              <a:spLocks noEditPoints="1"/>
            </p:cNvSpPr>
            <p:nvPr/>
          </p:nvSpPr>
          <p:spPr bwMode="auto">
            <a:xfrm rot="1490740">
              <a:off x="5576910" y="2658558"/>
              <a:ext cx="145560" cy="186419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115"/>
            <p:cNvSpPr>
              <a:spLocks noChangeArrowheads="1"/>
            </p:cNvSpPr>
            <p:nvPr/>
          </p:nvSpPr>
          <p:spPr bwMode="auto">
            <a:xfrm rot="1490740">
              <a:off x="5625554" y="2687627"/>
              <a:ext cx="9576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116"/>
            <p:cNvSpPr>
              <a:spLocks noChangeArrowheads="1"/>
            </p:cNvSpPr>
            <p:nvPr/>
          </p:nvSpPr>
          <p:spPr bwMode="auto">
            <a:xfrm rot="1490740">
              <a:off x="5613483" y="2714335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117"/>
            <p:cNvSpPr>
              <a:spLocks noChangeArrowheads="1"/>
            </p:cNvSpPr>
            <p:nvPr/>
          </p:nvSpPr>
          <p:spPr bwMode="auto">
            <a:xfrm rot="1490740">
              <a:off x="5601680" y="2739826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18"/>
            <p:cNvSpPr>
              <a:spLocks/>
            </p:cNvSpPr>
            <p:nvPr/>
          </p:nvSpPr>
          <p:spPr bwMode="auto">
            <a:xfrm rot="1490740">
              <a:off x="6246675" y="784284"/>
              <a:ext cx="126408" cy="95763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19"/>
            <p:cNvSpPr>
              <a:spLocks noEditPoints="1"/>
            </p:cNvSpPr>
            <p:nvPr/>
          </p:nvSpPr>
          <p:spPr bwMode="auto">
            <a:xfrm rot="1490740">
              <a:off x="6290716" y="730340"/>
              <a:ext cx="71503" cy="128961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20"/>
            <p:cNvSpPr>
              <a:spLocks/>
            </p:cNvSpPr>
            <p:nvPr/>
          </p:nvSpPr>
          <p:spPr bwMode="auto">
            <a:xfrm rot="1490740">
              <a:off x="5283912" y="2703667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21"/>
            <p:cNvSpPr>
              <a:spLocks/>
            </p:cNvSpPr>
            <p:nvPr/>
          </p:nvSpPr>
          <p:spPr bwMode="auto">
            <a:xfrm rot="1490740">
              <a:off x="6437628" y="1895525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9 w 83"/>
                <a:gd name="T25" fmla="*/ 81 h 106"/>
                <a:gd name="T26" fmla="*/ 9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4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22"/>
            <p:cNvSpPr>
              <a:spLocks/>
            </p:cNvSpPr>
            <p:nvPr/>
          </p:nvSpPr>
          <p:spPr bwMode="auto">
            <a:xfrm rot="1490740">
              <a:off x="5393392" y="1287430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23"/>
            <p:cNvSpPr>
              <a:spLocks/>
            </p:cNvSpPr>
            <p:nvPr/>
          </p:nvSpPr>
          <p:spPr bwMode="auto">
            <a:xfrm rot="1490740">
              <a:off x="5333074" y="1291090"/>
              <a:ext cx="100871" cy="68949"/>
            </a:xfrm>
            <a:custGeom>
              <a:avLst/>
              <a:gdLst>
                <a:gd name="T0" fmla="*/ 35 w 79"/>
                <a:gd name="T1" fmla="*/ 20 h 54"/>
                <a:gd name="T2" fmla="*/ 35 w 79"/>
                <a:gd name="T3" fmla="*/ 0 h 54"/>
                <a:gd name="T4" fmla="*/ 0 w 79"/>
                <a:gd name="T5" fmla="*/ 0 h 54"/>
                <a:gd name="T6" fmla="*/ 0 w 79"/>
                <a:gd name="T7" fmla="*/ 41 h 54"/>
                <a:gd name="T8" fmla="*/ 19 w 79"/>
                <a:gd name="T9" fmla="*/ 41 h 54"/>
                <a:gd name="T10" fmla="*/ 19 w 79"/>
                <a:gd name="T11" fmla="*/ 54 h 54"/>
                <a:gd name="T12" fmla="*/ 40 w 79"/>
                <a:gd name="T13" fmla="*/ 41 h 54"/>
                <a:gd name="T14" fmla="*/ 79 w 79"/>
                <a:gd name="T15" fmla="*/ 41 h 54"/>
                <a:gd name="T16" fmla="*/ 79 w 79"/>
                <a:gd name="T17" fmla="*/ 24 h 54"/>
                <a:gd name="T18" fmla="*/ 70 w 79"/>
                <a:gd name="T19" fmla="*/ 20 h 54"/>
                <a:gd name="T20" fmla="*/ 35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5" y="2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9" y="41"/>
                  </a:lnTo>
                  <a:lnTo>
                    <a:pt x="19" y="54"/>
                  </a:lnTo>
                  <a:lnTo>
                    <a:pt x="40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0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24"/>
            <p:cNvSpPr>
              <a:spLocks/>
            </p:cNvSpPr>
            <p:nvPr/>
          </p:nvSpPr>
          <p:spPr bwMode="auto">
            <a:xfrm rot="1490740">
              <a:off x="5965990" y="3329699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25"/>
            <p:cNvSpPr>
              <a:spLocks/>
            </p:cNvSpPr>
            <p:nvPr/>
          </p:nvSpPr>
          <p:spPr bwMode="auto">
            <a:xfrm rot="1490740">
              <a:off x="5904514" y="3332822"/>
              <a:ext cx="100871" cy="68949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26"/>
            <p:cNvSpPr>
              <a:spLocks/>
            </p:cNvSpPr>
            <p:nvPr/>
          </p:nvSpPr>
          <p:spPr bwMode="auto">
            <a:xfrm rot="1490740">
              <a:off x="5495212" y="830008"/>
              <a:ext cx="120023" cy="118746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27"/>
            <p:cNvSpPr>
              <a:spLocks/>
            </p:cNvSpPr>
            <p:nvPr/>
          </p:nvSpPr>
          <p:spPr bwMode="auto">
            <a:xfrm rot="1490740">
              <a:off x="5475683" y="789485"/>
              <a:ext cx="17876" cy="158328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28"/>
            <p:cNvSpPr>
              <a:spLocks/>
            </p:cNvSpPr>
            <p:nvPr/>
          </p:nvSpPr>
          <p:spPr bwMode="auto">
            <a:xfrm rot="1490740">
              <a:off x="6541515" y="1480287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29"/>
            <p:cNvSpPr>
              <a:spLocks noEditPoints="1"/>
            </p:cNvSpPr>
            <p:nvPr/>
          </p:nvSpPr>
          <p:spPr bwMode="auto">
            <a:xfrm rot="1490740">
              <a:off x="6514164" y="1459739"/>
              <a:ext cx="126408" cy="123853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30"/>
            <p:cNvSpPr>
              <a:spLocks/>
            </p:cNvSpPr>
            <p:nvPr/>
          </p:nvSpPr>
          <p:spPr bwMode="auto">
            <a:xfrm rot="1490740">
              <a:off x="4987678" y="3189842"/>
              <a:ext cx="60012" cy="63842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31"/>
            <p:cNvSpPr>
              <a:spLocks noEditPoints="1"/>
            </p:cNvSpPr>
            <p:nvPr/>
          </p:nvSpPr>
          <p:spPr bwMode="auto">
            <a:xfrm rot="1490740">
              <a:off x="4966712" y="3173125"/>
              <a:ext cx="100871" cy="99594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32"/>
            <p:cNvSpPr>
              <a:spLocks/>
            </p:cNvSpPr>
            <p:nvPr/>
          </p:nvSpPr>
          <p:spPr bwMode="auto">
            <a:xfrm rot="1490740">
              <a:off x="5799573" y="105343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33"/>
            <p:cNvSpPr>
              <a:spLocks/>
            </p:cNvSpPr>
            <p:nvPr/>
          </p:nvSpPr>
          <p:spPr bwMode="auto">
            <a:xfrm rot="1490740">
              <a:off x="5819423" y="1025888"/>
              <a:ext cx="107255" cy="25537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34"/>
            <p:cNvSpPr>
              <a:spLocks/>
            </p:cNvSpPr>
            <p:nvPr/>
          </p:nvSpPr>
          <p:spPr bwMode="auto">
            <a:xfrm rot="1490740">
              <a:off x="5850526" y="999242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35"/>
            <p:cNvSpPr>
              <a:spLocks/>
            </p:cNvSpPr>
            <p:nvPr/>
          </p:nvSpPr>
          <p:spPr bwMode="auto">
            <a:xfrm rot="1490740">
              <a:off x="5887604" y="1016409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36"/>
            <p:cNvSpPr>
              <a:spLocks/>
            </p:cNvSpPr>
            <p:nvPr/>
          </p:nvSpPr>
          <p:spPr bwMode="auto">
            <a:xfrm rot="1490740">
              <a:off x="6177401" y="987516"/>
              <a:ext cx="93210" cy="114916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37"/>
            <p:cNvSpPr>
              <a:spLocks/>
            </p:cNvSpPr>
            <p:nvPr/>
          </p:nvSpPr>
          <p:spPr bwMode="auto">
            <a:xfrm rot="1490740">
              <a:off x="6181199" y="992750"/>
              <a:ext cx="33198" cy="14045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38"/>
            <p:cNvSpPr>
              <a:spLocks/>
            </p:cNvSpPr>
            <p:nvPr/>
          </p:nvSpPr>
          <p:spPr bwMode="auto">
            <a:xfrm rot="1490740">
              <a:off x="6168591" y="1019340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39"/>
            <p:cNvSpPr>
              <a:spLocks/>
            </p:cNvSpPr>
            <p:nvPr/>
          </p:nvSpPr>
          <p:spPr bwMode="auto">
            <a:xfrm rot="1490740">
              <a:off x="6155447" y="1048366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40"/>
            <p:cNvSpPr>
              <a:spLocks noEditPoints="1"/>
            </p:cNvSpPr>
            <p:nvPr/>
          </p:nvSpPr>
          <p:spPr bwMode="auto">
            <a:xfrm rot="1490740">
              <a:off x="5617966" y="742325"/>
              <a:ext cx="94486" cy="104701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41"/>
            <p:cNvSpPr>
              <a:spLocks/>
            </p:cNvSpPr>
            <p:nvPr/>
          </p:nvSpPr>
          <p:spPr bwMode="auto">
            <a:xfrm rot="1490740">
              <a:off x="5193786" y="2051125"/>
              <a:ext cx="163436" cy="88102"/>
            </a:xfrm>
            <a:custGeom>
              <a:avLst/>
              <a:gdLst>
                <a:gd name="T0" fmla="*/ 99 w 119"/>
                <a:gd name="T1" fmla="*/ 26 h 64"/>
                <a:gd name="T2" fmla="*/ 99 w 119"/>
                <a:gd name="T3" fmla="*/ 23 h 64"/>
                <a:gd name="T4" fmla="*/ 85 w 119"/>
                <a:gd name="T5" fmla="*/ 0 h 64"/>
                <a:gd name="T6" fmla="*/ 74 w 119"/>
                <a:gd name="T7" fmla="*/ 0 h 64"/>
                <a:gd name="T8" fmla="*/ 74 w 119"/>
                <a:gd name="T9" fmla="*/ 16 h 64"/>
                <a:gd name="T10" fmla="*/ 74 w 119"/>
                <a:gd name="T11" fmla="*/ 23 h 64"/>
                <a:gd name="T12" fmla="*/ 74 w 119"/>
                <a:gd name="T13" fmla="*/ 35 h 64"/>
                <a:gd name="T14" fmla="*/ 41 w 119"/>
                <a:gd name="T15" fmla="*/ 35 h 64"/>
                <a:gd name="T16" fmla="*/ 41 w 119"/>
                <a:gd name="T17" fmla="*/ 23 h 64"/>
                <a:gd name="T18" fmla="*/ 41 w 119"/>
                <a:gd name="T19" fmla="*/ 16 h 64"/>
                <a:gd name="T20" fmla="*/ 41 w 119"/>
                <a:gd name="T21" fmla="*/ 0 h 64"/>
                <a:gd name="T22" fmla="*/ 31 w 119"/>
                <a:gd name="T23" fmla="*/ 0 h 64"/>
                <a:gd name="T24" fmla="*/ 19 w 119"/>
                <a:gd name="T25" fmla="*/ 15 h 64"/>
                <a:gd name="T26" fmla="*/ 19 w 119"/>
                <a:gd name="T27" fmla="*/ 17 h 64"/>
                <a:gd name="T28" fmla="*/ 0 w 119"/>
                <a:gd name="T29" fmla="*/ 38 h 64"/>
                <a:gd name="T30" fmla="*/ 15 w 119"/>
                <a:gd name="T31" fmla="*/ 61 h 64"/>
                <a:gd name="T32" fmla="*/ 21 w 119"/>
                <a:gd name="T33" fmla="*/ 64 h 64"/>
                <a:gd name="T34" fmla="*/ 103 w 119"/>
                <a:gd name="T35" fmla="*/ 64 h 64"/>
                <a:gd name="T36" fmla="*/ 104 w 119"/>
                <a:gd name="T37" fmla="*/ 63 h 64"/>
                <a:gd name="T38" fmla="*/ 119 w 119"/>
                <a:gd name="T39" fmla="*/ 45 h 64"/>
                <a:gd name="T40" fmla="*/ 99 w 119"/>
                <a:gd name="T41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64">
                  <a:moveTo>
                    <a:pt x="99" y="26"/>
                  </a:moveTo>
                  <a:cubicBezTo>
                    <a:pt x="99" y="25"/>
                    <a:pt x="99" y="24"/>
                    <a:pt x="99" y="23"/>
                  </a:cubicBezTo>
                  <a:cubicBezTo>
                    <a:pt x="99" y="13"/>
                    <a:pt x="94" y="5"/>
                    <a:pt x="8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9" y="8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8" y="19"/>
                    <a:pt x="0" y="28"/>
                    <a:pt x="0" y="38"/>
                  </a:cubicBezTo>
                  <a:cubicBezTo>
                    <a:pt x="0" y="47"/>
                    <a:pt x="7" y="57"/>
                    <a:pt x="15" y="6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13" y="61"/>
                    <a:pt x="119" y="53"/>
                    <a:pt x="119" y="45"/>
                  </a:cubicBezTo>
                  <a:cubicBezTo>
                    <a:pt x="119" y="34"/>
                    <a:pt x="110" y="26"/>
                    <a:pt x="99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Rectangle 142"/>
            <p:cNvSpPr>
              <a:spLocks noChangeArrowheads="1"/>
            </p:cNvSpPr>
            <p:nvPr/>
          </p:nvSpPr>
          <p:spPr bwMode="auto">
            <a:xfrm rot="1490740">
              <a:off x="5261678" y="2081255"/>
              <a:ext cx="29368" cy="8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43"/>
            <p:cNvSpPr>
              <a:spLocks/>
            </p:cNvSpPr>
            <p:nvPr/>
          </p:nvSpPr>
          <p:spPr bwMode="auto">
            <a:xfrm rot="1490740">
              <a:off x="5259211" y="1993128"/>
              <a:ext cx="80441" cy="85548"/>
            </a:xfrm>
            <a:custGeom>
              <a:avLst/>
              <a:gdLst>
                <a:gd name="T0" fmla="*/ 20 w 63"/>
                <a:gd name="T1" fmla="*/ 67 h 67"/>
                <a:gd name="T2" fmla="*/ 43 w 63"/>
                <a:gd name="T3" fmla="*/ 67 h 67"/>
                <a:gd name="T4" fmla="*/ 43 w 63"/>
                <a:gd name="T5" fmla="*/ 42 h 67"/>
                <a:gd name="T6" fmla="*/ 63 w 63"/>
                <a:gd name="T7" fmla="*/ 42 h 67"/>
                <a:gd name="T8" fmla="*/ 31 w 63"/>
                <a:gd name="T9" fmla="*/ 0 h 67"/>
                <a:gd name="T10" fmla="*/ 0 w 63"/>
                <a:gd name="T11" fmla="*/ 42 h 67"/>
                <a:gd name="T12" fmla="*/ 20 w 63"/>
                <a:gd name="T13" fmla="*/ 42 h 67"/>
                <a:gd name="T14" fmla="*/ 20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20" y="67"/>
                  </a:moveTo>
                  <a:lnTo>
                    <a:pt x="43" y="67"/>
                  </a:lnTo>
                  <a:lnTo>
                    <a:pt x="43" y="42"/>
                  </a:lnTo>
                  <a:lnTo>
                    <a:pt x="63" y="42"/>
                  </a:lnTo>
                  <a:lnTo>
                    <a:pt x="31" y="0"/>
                  </a:lnTo>
                  <a:lnTo>
                    <a:pt x="0" y="42"/>
                  </a:lnTo>
                  <a:lnTo>
                    <a:pt x="20" y="42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44"/>
            <p:cNvSpPr>
              <a:spLocks noEditPoints="1"/>
            </p:cNvSpPr>
            <p:nvPr/>
          </p:nvSpPr>
          <p:spPr bwMode="auto">
            <a:xfrm rot="1490740">
              <a:off x="4912663" y="1610048"/>
              <a:ext cx="121300" cy="114916"/>
            </a:xfrm>
            <a:custGeom>
              <a:avLst/>
              <a:gdLst>
                <a:gd name="T0" fmla="*/ 88 w 88"/>
                <a:gd name="T1" fmla="*/ 7 h 83"/>
                <a:gd name="T2" fmla="*/ 88 w 88"/>
                <a:gd name="T3" fmla="*/ 6 h 83"/>
                <a:gd name="T4" fmla="*/ 27 w 88"/>
                <a:gd name="T5" fmla="*/ 0 h 83"/>
                <a:gd name="T6" fmla="*/ 27 w 88"/>
                <a:gd name="T7" fmla="*/ 0 h 83"/>
                <a:gd name="T8" fmla="*/ 27 w 88"/>
                <a:gd name="T9" fmla="*/ 0 h 83"/>
                <a:gd name="T10" fmla="*/ 20 w 88"/>
                <a:gd name="T11" fmla="*/ 62 h 83"/>
                <a:gd name="T12" fmla="*/ 9 w 88"/>
                <a:gd name="T13" fmla="*/ 61 h 83"/>
                <a:gd name="T14" fmla="*/ 1 w 88"/>
                <a:gd name="T15" fmla="*/ 72 h 83"/>
                <a:gd name="T16" fmla="*/ 14 w 88"/>
                <a:gd name="T17" fmla="*/ 74 h 83"/>
                <a:gd name="T18" fmla="*/ 21 w 88"/>
                <a:gd name="T19" fmla="*/ 67 h 83"/>
                <a:gd name="T20" fmla="*/ 21 w 88"/>
                <a:gd name="T21" fmla="*/ 67 h 83"/>
                <a:gd name="T22" fmla="*/ 26 w 88"/>
                <a:gd name="T23" fmla="*/ 23 h 83"/>
                <a:gd name="T24" fmla="*/ 83 w 88"/>
                <a:gd name="T25" fmla="*/ 30 h 83"/>
                <a:gd name="T26" fmla="*/ 79 w 88"/>
                <a:gd name="T27" fmla="*/ 68 h 83"/>
                <a:gd name="T28" fmla="*/ 68 w 88"/>
                <a:gd name="T29" fmla="*/ 68 h 83"/>
                <a:gd name="T30" fmla="*/ 61 w 88"/>
                <a:gd name="T31" fmla="*/ 78 h 83"/>
                <a:gd name="T32" fmla="*/ 73 w 88"/>
                <a:gd name="T33" fmla="*/ 81 h 83"/>
                <a:gd name="T34" fmla="*/ 81 w 88"/>
                <a:gd name="T35" fmla="*/ 73 h 83"/>
                <a:gd name="T36" fmla="*/ 81 w 88"/>
                <a:gd name="T37" fmla="*/ 73 h 83"/>
                <a:gd name="T38" fmla="*/ 88 w 88"/>
                <a:gd name="T39" fmla="*/ 7 h 83"/>
                <a:gd name="T40" fmla="*/ 85 w 88"/>
                <a:gd name="T41" fmla="*/ 20 h 83"/>
                <a:gd name="T42" fmla="*/ 27 w 88"/>
                <a:gd name="T43" fmla="*/ 13 h 83"/>
                <a:gd name="T44" fmla="*/ 28 w 88"/>
                <a:gd name="T45" fmla="*/ 10 h 83"/>
                <a:gd name="T46" fmla="*/ 85 w 88"/>
                <a:gd name="T47" fmla="*/ 16 h 83"/>
                <a:gd name="T48" fmla="*/ 85 w 88"/>
                <a:gd name="T4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83">
                  <a:moveTo>
                    <a:pt x="88" y="7"/>
                  </a:moveTo>
                  <a:cubicBezTo>
                    <a:pt x="88" y="6"/>
                    <a:pt x="88" y="6"/>
                    <a:pt x="8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0"/>
                    <a:pt x="13" y="59"/>
                    <a:pt x="9" y="61"/>
                  </a:cubicBezTo>
                  <a:cubicBezTo>
                    <a:pt x="3" y="63"/>
                    <a:pt x="0" y="68"/>
                    <a:pt x="1" y="72"/>
                  </a:cubicBezTo>
                  <a:cubicBezTo>
                    <a:pt x="3" y="75"/>
                    <a:pt x="8" y="76"/>
                    <a:pt x="14" y="74"/>
                  </a:cubicBezTo>
                  <a:cubicBezTo>
                    <a:pt x="18" y="73"/>
                    <a:pt x="21" y="70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7" y="66"/>
                    <a:pt x="72" y="66"/>
                    <a:pt x="68" y="68"/>
                  </a:cubicBezTo>
                  <a:cubicBezTo>
                    <a:pt x="63" y="70"/>
                    <a:pt x="59" y="75"/>
                    <a:pt x="61" y="78"/>
                  </a:cubicBezTo>
                  <a:cubicBezTo>
                    <a:pt x="62" y="82"/>
                    <a:pt x="68" y="83"/>
                    <a:pt x="73" y="81"/>
                  </a:cubicBezTo>
                  <a:cubicBezTo>
                    <a:pt x="77" y="79"/>
                    <a:pt x="80" y="76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85" y="20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145"/>
            <p:cNvSpPr>
              <a:spLocks noEditPoints="1"/>
            </p:cNvSpPr>
            <p:nvPr/>
          </p:nvSpPr>
          <p:spPr bwMode="auto">
            <a:xfrm rot="1490740">
              <a:off x="5684614" y="3019097"/>
              <a:ext cx="123854" cy="113638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47"/>
            <p:cNvSpPr>
              <a:spLocks noEditPoints="1"/>
            </p:cNvSpPr>
            <p:nvPr/>
          </p:nvSpPr>
          <p:spPr bwMode="auto">
            <a:xfrm rot="1490740">
              <a:off x="6336064" y="2614359"/>
              <a:ext cx="91933" cy="120023"/>
            </a:xfrm>
            <a:custGeom>
              <a:avLst/>
              <a:gdLst>
                <a:gd name="T0" fmla="*/ 61 w 67"/>
                <a:gd name="T1" fmla="*/ 0 h 87"/>
                <a:gd name="T2" fmla="*/ 7 w 67"/>
                <a:gd name="T3" fmla="*/ 0 h 87"/>
                <a:gd name="T4" fmla="*/ 0 w 67"/>
                <a:gd name="T5" fmla="*/ 7 h 87"/>
                <a:gd name="T6" fmla="*/ 0 w 67"/>
                <a:gd name="T7" fmla="*/ 81 h 87"/>
                <a:gd name="T8" fmla="*/ 7 w 67"/>
                <a:gd name="T9" fmla="*/ 87 h 87"/>
                <a:gd name="T10" fmla="*/ 61 w 67"/>
                <a:gd name="T11" fmla="*/ 87 h 87"/>
                <a:gd name="T12" fmla="*/ 67 w 67"/>
                <a:gd name="T13" fmla="*/ 81 h 87"/>
                <a:gd name="T14" fmla="*/ 67 w 67"/>
                <a:gd name="T15" fmla="*/ 7 h 87"/>
                <a:gd name="T16" fmla="*/ 61 w 67"/>
                <a:gd name="T17" fmla="*/ 0 h 87"/>
                <a:gd name="T18" fmla="*/ 33 w 67"/>
                <a:gd name="T19" fmla="*/ 84 h 87"/>
                <a:gd name="T20" fmla="*/ 30 w 67"/>
                <a:gd name="T21" fmla="*/ 82 h 87"/>
                <a:gd name="T22" fmla="*/ 33 w 67"/>
                <a:gd name="T23" fmla="*/ 80 h 87"/>
                <a:gd name="T24" fmla="*/ 35 w 67"/>
                <a:gd name="T25" fmla="*/ 82 h 87"/>
                <a:gd name="T26" fmla="*/ 33 w 67"/>
                <a:gd name="T27" fmla="*/ 84 h 87"/>
                <a:gd name="T28" fmla="*/ 59 w 67"/>
                <a:gd name="T29" fmla="*/ 76 h 87"/>
                <a:gd name="T30" fmla="*/ 57 w 67"/>
                <a:gd name="T31" fmla="*/ 78 h 87"/>
                <a:gd name="T32" fmla="*/ 9 w 67"/>
                <a:gd name="T33" fmla="*/ 78 h 87"/>
                <a:gd name="T34" fmla="*/ 8 w 67"/>
                <a:gd name="T35" fmla="*/ 76 h 87"/>
                <a:gd name="T36" fmla="*/ 8 w 67"/>
                <a:gd name="T37" fmla="*/ 11 h 87"/>
                <a:gd name="T38" fmla="*/ 9 w 67"/>
                <a:gd name="T39" fmla="*/ 9 h 87"/>
                <a:gd name="T40" fmla="*/ 57 w 67"/>
                <a:gd name="T41" fmla="*/ 9 h 87"/>
                <a:gd name="T42" fmla="*/ 59 w 67"/>
                <a:gd name="T43" fmla="*/ 11 h 87"/>
                <a:gd name="T44" fmla="*/ 59 w 67"/>
                <a:gd name="T4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87">
                  <a:moveTo>
                    <a:pt x="6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87"/>
                    <a:pt x="67" y="84"/>
                    <a:pt x="67" y="8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1" y="0"/>
                  </a:cubicBezTo>
                  <a:close/>
                  <a:moveTo>
                    <a:pt x="33" y="84"/>
                  </a:moveTo>
                  <a:cubicBezTo>
                    <a:pt x="31" y="84"/>
                    <a:pt x="30" y="83"/>
                    <a:pt x="30" y="82"/>
                  </a:cubicBezTo>
                  <a:cubicBezTo>
                    <a:pt x="30" y="81"/>
                    <a:pt x="31" y="80"/>
                    <a:pt x="33" y="80"/>
                  </a:cubicBezTo>
                  <a:cubicBezTo>
                    <a:pt x="34" y="80"/>
                    <a:pt x="35" y="81"/>
                    <a:pt x="35" y="82"/>
                  </a:cubicBezTo>
                  <a:cubicBezTo>
                    <a:pt x="35" y="83"/>
                    <a:pt x="34" y="84"/>
                    <a:pt x="33" y="84"/>
                  </a:cubicBezTo>
                  <a:close/>
                  <a:moveTo>
                    <a:pt x="59" y="76"/>
                  </a:moveTo>
                  <a:cubicBezTo>
                    <a:pt x="59" y="77"/>
                    <a:pt x="58" y="78"/>
                    <a:pt x="57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8" y="77"/>
                    <a:pt x="8" y="7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9"/>
                    <a:pt x="59" y="10"/>
                    <a:pt x="59" y="11"/>
                  </a:cubicBezTo>
                  <a:lnTo>
                    <a:pt x="59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48"/>
            <p:cNvSpPr>
              <a:spLocks noEditPoints="1"/>
            </p:cNvSpPr>
            <p:nvPr/>
          </p:nvSpPr>
          <p:spPr bwMode="auto">
            <a:xfrm rot="1490740">
              <a:off x="5437919" y="2244602"/>
              <a:ext cx="172374" cy="107255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49"/>
            <p:cNvSpPr>
              <a:spLocks noEditPoints="1"/>
            </p:cNvSpPr>
            <p:nvPr/>
          </p:nvSpPr>
          <p:spPr bwMode="auto">
            <a:xfrm rot="1490740">
              <a:off x="5382064" y="2344616"/>
              <a:ext cx="219617" cy="43413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50"/>
            <p:cNvSpPr>
              <a:spLocks noEditPoints="1"/>
            </p:cNvSpPr>
            <p:nvPr/>
          </p:nvSpPr>
          <p:spPr bwMode="auto">
            <a:xfrm rot="1490740">
              <a:off x="6790612" y="2219208"/>
              <a:ext cx="143006" cy="125130"/>
            </a:xfrm>
            <a:custGeom>
              <a:avLst/>
              <a:gdLst>
                <a:gd name="T0" fmla="*/ 102 w 103"/>
                <a:gd name="T1" fmla="*/ 0 h 91"/>
                <a:gd name="T2" fmla="*/ 1 w 103"/>
                <a:gd name="T3" fmla="*/ 0 h 91"/>
                <a:gd name="T4" fmla="*/ 0 w 103"/>
                <a:gd name="T5" fmla="*/ 1 h 91"/>
                <a:gd name="T6" fmla="*/ 0 w 103"/>
                <a:gd name="T7" fmla="*/ 59 h 91"/>
                <a:gd name="T8" fmla="*/ 0 w 103"/>
                <a:gd name="T9" fmla="*/ 59 h 91"/>
                <a:gd name="T10" fmla="*/ 0 w 103"/>
                <a:gd name="T11" fmla="*/ 69 h 91"/>
                <a:gd name="T12" fmla="*/ 1 w 103"/>
                <a:gd name="T13" fmla="*/ 70 h 91"/>
                <a:gd name="T14" fmla="*/ 38 w 103"/>
                <a:gd name="T15" fmla="*/ 70 h 91"/>
                <a:gd name="T16" fmla="*/ 34 w 103"/>
                <a:gd name="T17" fmla="*/ 87 h 91"/>
                <a:gd name="T18" fmla="*/ 30 w 103"/>
                <a:gd name="T19" fmla="*/ 90 h 91"/>
                <a:gd name="T20" fmla="*/ 35 w 103"/>
                <a:gd name="T21" fmla="*/ 90 h 91"/>
                <a:gd name="T22" fmla="*/ 51 w 103"/>
                <a:gd name="T23" fmla="*/ 91 h 91"/>
                <a:gd name="T24" fmla="*/ 67 w 103"/>
                <a:gd name="T25" fmla="*/ 90 h 91"/>
                <a:gd name="T26" fmla="*/ 72 w 103"/>
                <a:gd name="T27" fmla="*/ 90 h 91"/>
                <a:gd name="T28" fmla="*/ 68 w 103"/>
                <a:gd name="T29" fmla="*/ 87 h 91"/>
                <a:gd name="T30" fmla="*/ 64 w 103"/>
                <a:gd name="T31" fmla="*/ 70 h 91"/>
                <a:gd name="T32" fmla="*/ 102 w 103"/>
                <a:gd name="T33" fmla="*/ 70 h 91"/>
                <a:gd name="T34" fmla="*/ 103 w 103"/>
                <a:gd name="T35" fmla="*/ 69 h 91"/>
                <a:gd name="T36" fmla="*/ 103 w 103"/>
                <a:gd name="T37" fmla="*/ 59 h 91"/>
                <a:gd name="T38" fmla="*/ 103 w 103"/>
                <a:gd name="T39" fmla="*/ 59 h 91"/>
                <a:gd name="T40" fmla="*/ 103 w 103"/>
                <a:gd name="T41" fmla="*/ 1 h 91"/>
                <a:gd name="T42" fmla="*/ 102 w 103"/>
                <a:gd name="T43" fmla="*/ 0 h 91"/>
                <a:gd name="T44" fmla="*/ 99 w 103"/>
                <a:gd name="T45" fmla="*/ 55 h 91"/>
                <a:gd name="T46" fmla="*/ 4 w 103"/>
                <a:gd name="T47" fmla="*/ 55 h 91"/>
                <a:gd name="T48" fmla="*/ 4 w 103"/>
                <a:gd name="T49" fmla="*/ 3 h 91"/>
                <a:gd name="T50" fmla="*/ 99 w 103"/>
                <a:gd name="T51" fmla="*/ 3 h 91"/>
                <a:gd name="T52" fmla="*/ 99 w 103"/>
                <a:gd name="T53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91">
                  <a:moveTo>
                    <a:pt x="10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2"/>
                    <a:pt x="37" y="84"/>
                    <a:pt x="34" y="87"/>
                  </a:cubicBezTo>
                  <a:cubicBezTo>
                    <a:pt x="32" y="88"/>
                    <a:pt x="30" y="89"/>
                    <a:pt x="30" y="90"/>
                  </a:cubicBezTo>
                  <a:cubicBezTo>
                    <a:pt x="30" y="90"/>
                    <a:pt x="32" y="90"/>
                    <a:pt x="35" y="90"/>
                  </a:cubicBezTo>
                  <a:cubicBezTo>
                    <a:pt x="38" y="91"/>
                    <a:pt x="45" y="91"/>
                    <a:pt x="51" y="91"/>
                  </a:cubicBezTo>
                  <a:cubicBezTo>
                    <a:pt x="57" y="91"/>
                    <a:pt x="64" y="91"/>
                    <a:pt x="67" y="90"/>
                  </a:cubicBezTo>
                  <a:cubicBezTo>
                    <a:pt x="70" y="90"/>
                    <a:pt x="71" y="90"/>
                    <a:pt x="72" y="90"/>
                  </a:cubicBezTo>
                  <a:cubicBezTo>
                    <a:pt x="71" y="89"/>
                    <a:pt x="70" y="88"/>
                    <a:pt x="68" y="87"/>
                  </a:cubicBezTo>
                  <a:cubicBezTo>
                    <a:pt x="65" y="84"/>
                    <a:pt x="64" y="72"/>
                    <a:pt x="64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3" y="70"/>
                    <a:pt x="103" y="6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0"/>
                    <a:pt x="102" y="0"/>
                    <a:pt x="102" y="0"/>
                  </a:cubicBezTo>
                  <a:close/>
                  <a:moveTo>
                    <a:pt x="99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99" y="3"/>
                    <a:pt x="99" y="3"/>
                    <a:pt x="99" y="3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51"/>
            <p:cNvSpPr>
              <a:spLocks noEditPoints="1"/>
            </p:cNvSpPr>
            <p:nvPr/>
          </p:nvSpPr>
          <p:spPr bwMode="auto">
            <a:xfrm rot="1490740">
              <a:off x="5478615" y="1754701"/>
              <a:ext cx="137899" cy="137899"/>
            </a:xfrm>
            <a:custGeom>
              <a:avLst/>
              <a:gdLst>
                <a:gd name="T0" fmla="*/ 100 w 100"/>
                <a:gd name="T1" fmla="*/ 50 h 100"/>
                <a:gd name="T2" fmla="*/ 0 w 100"/>
                <a:gd name="T3" fmla="*/ 50 h 100"/>
                <a:gd name="T4" fmla="*/ 9 w 100"/>
                <a:gd name="T5" fmla="*/ 79 h 100"/>
                <a:gd name="T6" fmla="*/ 50 w 100"/>
                <a:gd name="T7" fmla="*/ 100 h 100"/>
                <a:gd name="T8" fmla="*/ 92 w 100"/>
                <a:gd name="T9" fmla="*/ 78 h 100"/>
                <a:gd name="T10" fmla="*/ 87 w 100"/>
                <a:gd name="T11" fmla="*/ 50 h 100"/>
                <a:gd name="T12" fmla="*/ 91 w 100"/>
                <a:gd name="T13" fmla="*/ 28 h 100"/>
                <a:gd name="T14" fmla="*/ 83 w 100"/>
                <a:gd name="T15" fmla="*/ 50 h 100"/>
                <a:gd name="T16" fmla="*/ 66 w 100"/>
                <a:gd name="T17" fmla="*/ 28 h 100"/>
                <a:gd name="T18" fmla="*/ 83 w 100"/>
                <a:gd name="T19" fmla="*/ 50 h 100"/>
                <a:gd name="T20" fmla="*/ 38 w 100"/>
                <a:gd name="T21" fmla="*/ 29 h 100"/>
                <a:gd name="T22" fmla="*/ 64 w 100"/>
                <a:gd name="T23" fmla="*/ 50 h 100"/>
                <a:gd name="T24" fmla="*/ 64 w 100"/>
                <a:gd name="T25" fmla="*/ 53 h 100"/>
                <a:gd name="T26" fmla="*/ 38 w 100"/>
                <a:gd name="T27" fmla="*/ 75 h 100"/>
                <a:gd name="T28" fmla="*/ 64 w 100"/>
                <a:gd name="T29" fmla="*/ 53 h 100"/>
                <a:gd name="T30" fmla="*/ 58 w 100"/>
                <a:gd name="T31" fmla="*/ 5 h 100"/>
                <a:gd name="T32" fmla="*/ 65 w 100"/>
                <a:gd name="T33" fmla="*/ 25 h 100"/>
                <a:gd name="T34" fmla="*/ 38 w 100"/>
                <a:gd name="T35" fmla="*/ 25 h 100"/>
                <a:gd name="T36" fmla="*/ 62 w 100"/>
                <a:gd name="T37" fmla="*/ 25 h 100"/>
                <a:gd name="T38" fmla="*/ 35 w 100"/>
                <a:gd name="T39" fmla="*/ 25 h 100"/>
                <a:gd name="T40" fmla="*/ 42 w 100"/>
                <a:gd name="T41" fmla="*/ 5 h 100"/>
                <a:gd name="T42" fmla="*/ 32 w 100"/>
                <a:gd name="T43" fmla="*/ 50 h 100"/>
                <a:gd name="T44" fmla="*/ 21 w 100"/>
                <a:gd name="T45" fmla="*/ 29 h 100"/>
                <a:gd name="T46" fmla="*/ 14 w 100"/>
                <a:gd name="T47" fmla="*/ 50 h 100"/>
                <a:gd name="T48" fmla="*/ 9 w 100"/>
                <a:gd name="T49" fmla="*/ 29 h 100"/>
                <a:gd name="T50" fmla="*/ 14 w 100"/>
                <a:gd name="T51" fmla="*/ 50 h 100"/>
                <a:gd name="T52" fmla="*/ 18 w 100"/>
                <a:gd name="T53" fmla="*/ 75 h 100"/>
                <a:gd name="T54" fmla="*/ 4 w 100"/>
                <a:gd name="T55" fmla="*/ 54 h 100"/>
                <a:gd name="T56" fmla="*/ 17 w 100"/>
                <a:gd name="T57" fmla="*/ 54 h 100"/>
                <a:gd name="T58" fmla="*/ 35 w 100"/>
                <a:gd name="T59" fmla="*/ 75 h 100"/>
                <a:gd name="T60" fmla="*/ 17 w 100"/>
                <a:gd name="T61" fmla="*/ 54 h 100"/>
                <a:gd name="T62" fmla="*/ 42 w 100"/>
                <a:gd name="T63" fmla="*/ 95 h 100"/>
                <a:gd name="T64" fmla="*/ 35 w 100"/>
                <a:gd name="T65" fmla="*/ 79 h 100"/>
                <a:gd name="T66" fmla="*/ 61 w 100"/>
                <a:gd name="T67" fmla="*/ 79 h 100"/>
                <a:gd name="T68" fmla="*/ 39 w 100"/>
                <a:gd name="T69" fmla="*/ 79 h 100"/>
                <a:gd name="T70" fmla="*/ 65 w 100"/>
                <a:gd name="T71" fmla="*/ 78 h 100"/>
                <a:gd name="T72" fmla="*/ 58 w 100"/>
                <a:gd name="T73" fmla="*/ 95 h 100"/>
                <a:gd name="T74" fmla="*/ 68 w 100"/>
                <a:gd name="T75" fmla="*/ 53 h 100"/>
                <a:gd name="T76" fmla="*/ 78 w 100"/>
                <a:gd name="T77" fmla="*/ 75 h 100"/>
                <a:gd name="T78" fmla="*/ 87 w 100"/>
                <a:gd name="T79" fmla="*/ 53 h 100"/>
                <a:gd name="T80" fmla="*/ 89 w 100"/>
                <a:gd name="T81" fmla="*/ 75 h 100"/>
                <a:gd name="T82" fmla="*/ 87 w 100"/>
                <a:gd name="T83" fmla="*/ 53 h 100"/>
                <a:gd name="T84" fmla="*/ 81 w 100"/>
                <a:gd name="T85" fmla="*/ 25 h 100"/>
                <a:gd name="T86" fmla="*/ 89 w 100"/>
                <a:gd name="T87" fmla="*/ 25 h 100"/>
                <a:gd name="T88" fmla="*/ 19 w 100"/>
                <a:gd name="T89" fmla="*/ 25 h 100"/>
                <a:gd name="T90" fmla="*/ 30 w 100"/>
                <a:gd name="T91" fmla="*/ 9 h 100"/>
                <a:gd name="T92" fmla="*/ 20 w 100"/>
                <a:gd name="T93" fmla="*/ 79 h 100"/>
                <a:gd name="T94" fmla="*/ 14 w 100"/>
                <a:gd name="T95" fmla="*/ 79 h 100"/>
                <a:gd name="T96" fmla="*/ 80 w 100"/>
                <a:gd name="T97" fmla="*/ 78 h 100"/>
                <a:gd name="T98" fmla="*/ 71 w 100"/>
                <a:gd name="T9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00">
                  <a:moveTo>
                    <a:pt x="92" y="78"/>
                  </a:moveTo>
                  <a:cubicBezTo>
                    <a:pt x="97" y="70"/>
                    <a:pt x="100" y="60"/>
                    <a:pt x="100" y="50"/>
                  </a:cubicBezTo>
                  <a:cubicBezTo>
                    <a:pt x="100" y="22"/>
                    <a:pt x="77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61"/>
                    <a:pt x="3" y="70"/>
                    <a:pt x="9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8" y="92"/>
                    <a:pt x="33" y="100"/>
                    <a:pt x="50" y="100"/>
                  </a:cubicBezTo>
                  <a:cubicBezTo>
                    <a:pt x="67" y="100"/>
                    <a:pt x="82" y="91"/>
                    <a:pt x="91" y="78"/>
                  </a:cubicBezTo>
                  <a:cubicBezTo>
                    <a:pt x="92" y="78"/>
                    <a:pt x="92" y="78"/>
                    <a:pt x="92" y="78"/>
                  </a:cubicBezTo>
                  <a:close/>
                  <a:moveTo>
                    <a:pt x="96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42"/>
                    <a:pt x="85" y="35"/>
                    <a:pt x="83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4" y="35"/>
                    <a:pt x="96" y="42"/>
                    <a:pt x="96" y="50"/>
                  </a:cubicBezTo>
                  <a:close/>
                  <a:moveTo>
                    <a:pt x="83" y="50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43"/>
                    <a:pt x="67" y="35"/>
                    <a:pt x="66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1" y="35"/>
                    <a:pt x="83" y="42"/>
                    <a:pt x="83" y="50"/>
                  </a:cubicBezTo>
                  <a:close/>
                  <a:moveTo>
                    <a:pt x="36" y="50"/>
                  </a:moveTo>
                  <a:cubicBezTo>
                    <a:pt x="36" y="42"/>
                    <a:pt x="37" y="35"/>
                    <a:pt x="38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35"/>
                    <a:pt x="64" y="42"/>
                    <a:pt x="64" y="50"/>
                  </a:cubicBezTo>
                  <a:lnTo>
                    <a:pt x="36" y="50"/>
                  </a:lnTo>
                  <a:close/>
                  <a:moveTo>
                    <a:pt x="64" y="53"/>
                  </a:moveTo>
                  <a:cubicBezTo>
                    <a:pt x="64" y="61"/>
                    <a:pt x="63" y="69"/>
                    <a:pt x="62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69"/>
                    <a:pt x="36" y="62"/>
                    <a:pt x="36" y="54"/>
                  </a:cubicBezTo>
                  <a:lnTo>
                    <a:pt x="64" y="53"/>
                  </a:lnTo>
                  <a:close/>
                  <a:moveTo>
                    <a:pt x="65" y="25"/>
                  </a:moveTo>
                  <a:cubicBezTo>
                    <a:pt x="64" y="17"/>
                    <a:pt x="61" y="10"/>
                    <a:pt x="58" y="5"/>
                  </a:cubicBezTo>
                  <a:cubicBezTo>
                    <a:pt x="66" y="8"/>
                    <a:pt x="73" y="15"/>
                    <a:pt x="77" y="25"/>
                  </a:cubicBezTo>
                  <a:lnTo>
                    <a:pt x="65" y="25"/>
                  </a:lnTo>
                  <a:close/>
                  <a:moveTo>
                    <a:pt x="62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41" y="12"/>
                    <a:pt x="46" y="4"/>
                    <a:pt x="50" y="4"/>
                  </a:cubicBezTo>
                  <a:cubicBezTo>
                    <a:pt x="54" y="4"/>
                    <a:pt x="59" y="12"/>
                    <a:pt x="62" y="25"/>
                  </a:cubicBezTo>
                  <a:close/>
                  <a:moveTo>
                    <a:pt x="42" y="5"/>
                  </a:moveTo>
                  <a:cubicBezTo>
                    <a:pt x="39" y="10"/>
                    <a:pt x="36" y="17"/>
                    <a:pt x="3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7" y="15"/>
                    <a:pt x="34" y="8"/>
                    <a:pt x="42" y="5"/>
                  </a:cubicBezTo>
                  <a:close/>
                  <a:moveTo>
                    <a:pt x="34" y="29"/>
                  </a:moveTo>
                  <a:cubicBezTo>
                    <a:pt x="33" y="35"/>
                    <a:pt x="32" y="43"/>
                    <a:pt x="32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2"/>
                    <a:pt x="19" y="35"/>
                    <a:pt x="21" y="29"/>
                  </a:cubicBezTo>
                  <a:lnTo>
                    <a:pt x="34" y="29"/>
                  </a:lnTo>
                  <a:close/>
                  <a:moveTo>
                    <a:pt x="14" y="50"/>
                  </a:moveTo>
                  <a:cubicBezTo>
                    <a:pt x="4" y="50"/>
                    <a:pt x="4" y="50"/>
                    <a:pt x="4" y="50"/>
                  </a:cubicBezTo>
                  <a:cubicBezTo>
                    <a:pt x="4" y="42"/>
                    <a:pt x="6" y="35"/>
                    <a:pt x="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5"/>
                    <a:pt x="14" y="42"/>
                    <a:pt x="14" y="50"/>
                  </a:cubicBezTo>
                  <a:close/>
                  <a:moveTo>
                    <a:pt x="14" y="54"/>
                  </a:moveTo>
                  <a:cubicBezTo>
                    <a:pt x="14" y="61"/>
                    <a:pt x="16" y="69"/>
                    <a:pt x="1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69"/>
                    <a:pt x="5" y="61"/>
                    <a:pt x="4" y="54"/>
                  </a:cubicBezTo>
                  <a:lnTo>
                    <a:pt x="14" y="54"/>
                  </a:lnTo>
                  <a:close/>
                  <a:moveTo>
                    <a:pt x="17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61"/>
                    <a:pt x="33" y="68"/>
                    <a:pt x="35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69"/>
                    <a:pt x="18" y="61"/>
                    <a:pt x="17" y="54"/>
                  </a:cubicBezTo>
                  <a:close/>
                  <a:moveTo>
                    <a:pt x="35" y="79"/>
                  </a:moveTo>
                  <a:cubicBezTo>
                    <a:pt x="37" y="85"/>
                    <a:pt x="39" y="91"/>
                    <a:pt x="42" y="95"/>
                  </a:cubicBezTo>
                  <a:cubicBezTo>
                    <a:pt x="35" y="92"/>
                    <a:pt x="29" y="87"/>
                    <a:pt x="24" y="79"/>
                  </a:cubicBezTo>
                  <a:lnTo>
                    <a:pt x="35" y="79"/>
                  </a:lnTo>
                  <a:close/>
                  <a:moveTo>
                    <a:pt x="39" y="79"/>
                  </a:moveTo>
                  <a:cubicBezTo>
                    <a:pt x="61" y="79"/>
                    <a:pt x="61" y="79"/>
                    <a:pt x="61" y="79"/>
                  </a:cubicBezTo>
                  <a:cubicBezTo>
                    <a:pt x="58" y="90"/>
                    <a:pt x="54" y="96"/>
                    <a:pt x="50" y="96"/>
                  </a:cubicBezTo>
                  <a:cubicBezTo>
                    <a:pt x="46" y="97"/>
                    <a:pt x="42" y="90"/>
                    <a:pt x="39" y="79"/>
                  </a:cubicBezTo>
                  <a:close/>
                  <a:moveTo>
                    <a:pt x="58" y="95"/>
                  </a:moveTo>
                  <a:cubicBezTo>
                    <a:pt x="61" y="91"/>
                    <a:pt x="63" y="85"/>
                    <a:pt x="65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86"/>
                    <a:pt x="66" y="92"/>
                    <a:pt x="58" y="95"/>
                  </a:cubicBezTo>
                  <a:close/>
                  <a:moveTo>
                    <a:pt x="66" y="75"/>
                  </a:moveTo>
                  <a:cubicBezTo>
                    <a:pt x="67" y="68"/>
                    <a:pt x="68" y="61"/>
                    <a:pt x="68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61"/>
                    <a:pt x="81" y="68"/>
                    <a:pt x="78" y="75"/>
                  </a:cubicBezTo>
                  <a:lnTo>
                    <a:pt x="66" y="75"/>
                  </a:lnTo>
                  <a:close/>
                  <a:moveTo>
                    <a:pt x="8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61"/>
                    <a:pt x="93" y="68"/>
                    <a:pt x="89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5" y="68"/>
                    <a:pt x="86" y="61"/>
                    <a:pt x="87" y="53"/>
                  </a:cubicBezTo>
                  <a:close/>
                  <a:moveTo>
                    <a:pt x="89" y="25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79" y="18"/>
                    <a:pt x="75" y="13"/>
                    <a:pt x="70" y="9"/>
                  </a:cubicBezTo>
                  <a:cubicBezTo>
                    <a:pt x="78" y="12"/>
                    <a:pt x="84" y="18"/>
                    <a:pt x="89" y="25"/>
                  </a:cubicBezTo>
                  <a:close/>
                  <a:moveTo>
                    <a:pt x="30" y="9"/>
                  </a:moveTo>
                  <a:cubicBezTo>
                    <a:pt x="25" y="13"/>
                    <a:pt x="21" y="18"/>
                    <a:pt x="19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18"/>
                    <a:pt x="22" y="12"/>
                    <a:pt x="30" y="9"/>
                  </a:cubicBezTo>
                  <a:close/>
                  <a:moveTo>
                    <a:pt x="14" y="79"/>
                  </a:moveTo>
                  <a:cubicBezTo>
                    <a:pt x="20" y="79"/>
                    <a:pt x="20" y="79"/>
                    <a:pt x="20" y="79"/>
                  </a:cubicBezTo>
                  <a:cubicBezTo>
                    <a:pt x="23" y="84"/>
                    <a:pt x="26" y="88"/>
                    <a:pt x="30" y="92"/>
                  </a:cubicBezTo>
                  <a:cubicBezTo>
                    <a:pt x="24" y="89"/>
                    <a:pt x="18" y="84"/>
                    <a:pt x="14" y="79"/>
                  </a:cubicBezTo>
                  <a:close/>
                  <a:moveTo>
                    <a:pt x="71" y="92"/>
                  </a:moveTo>
                  <a:cubicBezTo>
                    <a:pt x="74" y="88"/>
                    <a:pt x="78" y="84"/>
                    <a:pt x="80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2" y="84"/>
                    <a:pt x="77" y="89"/>
                    <a:pt x="71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52"/>
            <p:cNvSpPr>
              <a:spLocks/>
            </p:cNvSpPr>
            <p:nvPr/>
          </p:nvSpPr>
          <p:spPr bwMode="auto">
            <a:xfrm rot="1490740">
              <a:off x="4959373" y="3077116"/>
              <a:ext cx="37029" cy="35752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53"/>
            <p:cNvSpPr>
              <a:spLocks/>
            </p:cNvSpPr>
            <p:nvPr/>
          </p:nvSpPr>
          <p:spPr bwMode="auto">
            <a:xfrm rot="1490740">
              <a:off x="4985767" y="2995319"/>
              <a:ext cx="140452" cy="150667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54"/>
            <p:cNvSpPr>
              <a:spLocks/>
            </p:cNvSpPr>
            <p:nvPr/>
          </p:nvSpPr>
          <p:spPr bwMode="auto">
            <a:xfrm rot="1490740">
              <a:off x="4975637" y="3041308"/>
              <a:ext cx="75334" cy="8810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5"/>
            <p:cNvSpPr>
              <a:spLocks noEditPoints="1"/>
            </p:cNvSpPr>
            <p:nvPr/>
          </p:nvSpPr>
          <p:spPr bwMode="auto">
            <a:xfrm rot="1490740">
              <a:off x="6151123" y="2685598"/>
              <a:ext cx="134069" cy="135345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56"/>
            <p:cNvSpPr>
              <a:spLocks noEditPoints="1"/>
            </p:cNvSpPr>
            <p:nvPr/>
          </p:nvSpPr>
          <p:spPr bwMode="auto">
            <a:xfrm rot="1490740">
              <a:off x="7233646" y="2530610"/>
              <a:ext cx="117469" cy="117469"/>
            </a:xfrm>
            <a:custGeom>
              <a:avLst/>
              <a:gdLst>
                <a:gd name="T0" fmla="*/ 66 w 85"/>
                <a:gd name="T1" fmla="*/ 13 h 85"/>
                <a:gd name="T2" fmla="*/ 51 w 85"/>
                <a:gd name="T3" fmla="*/ 9 h 85"/>
                <a:gd name="T4" fmla="*/ 50 w 85"/>
                <a:gd name="T5" fmla="*/ 3 h 85"/>
                <a:gd name="T6" fmla="*/ 40 w 85"/>
                <a:gd name="T7" fmla="*/ 0 h 85"/>
                <a:gd name="T8" fmla="*/ 37 w 85"/>
                <a:gd name="T9" fmla="*/ 6 h 85"/>
                <a:gd name="T10" fmla="*/ 26 w 85"/>
                <a:gd name="T11" fmla="*/ 12 h 85"/>
                <a:gd name="T12" fmla="*/ 20 w 85"/>
                <a:gd name="T13" fmla="*/ 9 h 85"/>
                <a:gd name="T14" fmla="*/ 11 w 85"/>
                <a:gd name="T15" fmla="*/ 14 h 85"/>
                <a:gd name="T16" fmla="*/ 14 w 85"/>
                <a:gd name="T17" fmla="*/ 20 h 85"/>
                <a:gd name="T18" fmla="*/ 9 w 85"/>
                <a:gd name="T19" fmla="*/ 34 h 85"/>
                <a:gd name="T20" fmla="*/ 3 w 85"/>
                <a:gd name="T21" fmla="*/ 36 h 85"/>
                <a:gd name="T22" fmla="*/ 0 w 85"/>
                <a:gd name="T23" fmla="*/ 46 h 85"/>
                <a:gd name="T24" fmla="*/ 6 w 85"/>
                <a:gd name="T25" fmla="*/ 48 h 85"/>
                <a:gd name="T26" fmla="*/ 12 w 85"/>
                <a:gd name="T27" fmla="*/ 60 h 85"/>
                <a:gd name="T28" fmla="*/ 9 w 85"/>
                <a:gd name="T29" fmla="*/ 66 h 85"/>
                <a:gd name="T30" fmla="*/ 14 w 85"/>
                <a:gd name="T31" fmla="*/ 74 h 85"/>
                <a:gd name="T32" fmla="*/ 20 w 85"/>
                <a:gd name="T33" fmla="*/ 72 h 85"/>
                <a:gd name="T34" fmla="*/ 34 w 85"/>
                <a:gd name="T35" fmla="*/ 77 h 85"/>
                <a:gd name="T36" fmla="*/ 36 w 85"/>
                <a:gd name="T37" fmla="*/ 83 h 85"/>
                <a:gd name="T38" fmla="*/ 46 w 85"/>
                <a:gd name="T39" fmla="*/ 85 h 85"/>
                <a:gd name="T40" fmla="*/ 48 w 85"/>
                <a:gd name="T41" fmla="*/ 79 h 85"/>
                <a:gd name="T42" fmla="*/ 60 w 85"/>
                <a:gd name="T43" fmla="*/ 73 h 85"/>
                <a:gd name="T44" fmla="*/ 66 w 85"/>
                <a:gd name="T45" fmla="*/ 77 h 85"/>
                <a:gd name="T46" fmla="*/ 75 w 85"/>
                <a:gd name="T47" fmla="*/ 71 h 85"/>
                <a:gd name="T48" fmla="*/ 72 w 85"/>
                <a:gd name="T49" fmla="*/ 66 h 85"/>
                <a:gd name="T50" fmla="*/ 77 w 85"/>
                <a:gd name="T51" fmla="*/ 51 h 85"/>
                <a:gd name="T52" fmla="*/ 83 w 85"/>
                <a:gd name="T53" fmla="*/ 50 h 85"/>
                <a:gd name="T54" fmla="*/ 85 w 85"/>
                <a:gd name="T55" fmla="*/ 40 h 85"/>
                <a:gd name="T56" fmla="*/ 80 w 85"/>
                <a:gd name="T57" fmla="*/ 37 h 85"/>
                <a:gd name="T58" fmla="*/ 73 w 85"/>
                <a:gd name="T59" fmla="*/ 25 h 85"/>
                <a:gd name="T60" fmla="*/ 77 w 85"/>
                <a:gd name="T61" fmla="*/ 20 h 85"/>
                <a:gd name="T62" fmla="*/ 71 w 85"/>
                <a:gd name="T63" fmla="*/ 11 h 85"/>
                <a:gd name="T64" fmla="*/ 56 w 85"/>
                <a:gd name="T65" fmla="*/ 57 h 85"/>
                <a:gd name="T66" fmla="*/ 30 w 85"/>
                <a:gd name="T67" fmla="*/ 29 h 85"/>
                <a:gd name="T68" fmla="*/ 56 w 85"/>
                <a:gd name="T6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68" y="11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0" y="8"/>
                    <a:pt x="50" y="7"/>
                    <a:pt x="50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1"/>
                    <a:pt x="48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8"/>
                    <a:pt x="36" y="8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3" y="12"/>
                    <a:pt x="23" y="1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8"/>
                    <a:pt x="1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6"/>
                    <a:pt x="11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2"/>
                    <a:pt x="14" y="2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7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48"/>
                    <a:pt x="8" y="49"/>
                    <a:pt x="9" y="5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3" y="62"/>
                    <a:pt x="12" y="6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8"/>
                    <a:pt x="9" y="6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1"/>
                    <a:pt x="22" y="71"/>
                    <a:pt x="23" y="72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5" y="77"/>
                    <a:pt x="36" y="78"/>
                    <a:pt x="36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5"/>
                    <a:pt x="48" y="85"/>
                    <a:pt x="48" y="83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9" y="77"/>
                    <a:pt x="50" y="7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3"/>
                    <a:pt x="63" y="73"/>
                    <a:pt x="63" y="74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70"/>
                    <a:pt x="76" y="69"/>
                    <a:pt x="75" y="68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71" y="63"/>
                    <a:pt x="72" y="6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0"/>
                    <a:pt x="78" y="50"/>
                    <a:pt x="79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5" y="49"/>
                    <a:pt x="85" y="48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39"/>
                    <a:pt x="85" y="38"/>
                    <a:pt x="83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79" y="37"/>
                    <a:pt x="78" y="37"/>
                    <a:pt x="77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4"/>
                    <a:pt x="73" y="23"/>
                    <a:pt x="74" y="22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8"/>
                    <a:pt x="77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10"/>
                    <a:pt x="69" y="10"/>
                    <a:pt x="68" y="11"/>
                  </a:cubicBezTo>
                  <a:close/>
                  <a:moveTo>
                    <a:pt x="56" y="57"/>
                  </a:moveTo>
                  <a:cubicBezTo>
                    <a:pt x="48" y="64"/>
                    <a:pt x="36" y="64"/>
                    <a:pt x="29" y="56"/>
                  </a:cubicBezTo>
                  <a:cubicBezTo>
                    <a:pt x="22" y="48"/>
                    <a:pt x="22" y="36"/>
                    <a:pt x="30" y="29"/>
                  </a:cubicBezTo>
                  <a:cubicBezTo>
                    <a:pt x="38" y="22"/>
                    <a:pt x="50" y="22"/>
                    <a:pt x="57" y="30"/>
                  </a:cubicBezTo>
                  <a:cubicBezTo>
                    <a:pt x="64" y="38"/>
                    <a:pt x="64" y="50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57"/>
            <p:cNvSpPr>
              <a:spLocks noEditPoints="1"/>
            </p:cNvSpPr>
            <p:nvPr/>
          </p:nvSpPr>
          <p:spPr bwMode="auto">
            <a:xfrm rot="1490740">
              <a:off x="6466767" y="2344950"/>
              <a:ext cx="151944" cy="137899"/>
            </a:xfrm>
            <a:custGeom>
              <a:avLst/>
              <a:gdLst>
                <a:gd name="T0" fmla="*/ 110 w 110"/>
                <a:gd name="T1" fmla="*/ 56 h 100"/>
                <a:gd name="T2" fmla="*/ 57 w 110"/>
                <a:gd name="T3" fmla="*/ 1 h 100"/>
                <a:gd name="T4" fmla="*/ 1 w 110"/>
                <a:gd name="T5" fmla="*/ 54 h 100"/>
                <a:gd name="T6" fmla="*/ 1 w 110"/>
                <a:gd name="T7" fmla="*/ 54 h 100"/>
                <a:gd name="T8" fmla="*/ 0 w 110"/>
                <a:gd name="T9" fmla="*/ 81 h 100"/>
                <a:gd name="T10" fmla="*/ 10 w 110"/>
                <a:gd name="T11" fmla="*/ 81 h 100"/>
                <a:gd name="T12" fmla="*/ 10 w 110"/>
                <a:gd name="T13" fmla="*/ 54 h 100"/>
                <a:gd name="T14" fmla="*/ 10 w 110"/>
                <a:gd name="T15" fmla="*/ 54 h 100"/>
                <a:gd name="T16" fmla="*/ 56 w 110"/>
                <a:gd name="T17" fmla="*/ 10 h 100"/>
                <a:gd name="T18" fmla="*/ 101 w 110"/>
                <a:gd name="T19" fmla="*/ 56 h 100"/>
                <a:gd name="T20" fmla="*/ 100 w 110"/>
                <a:gd name="T21" fmla="*/ 56 h 100"/>
                <a:gd name="T22" fmla="*/ 100 w 110"/>
                <a:gd name="T23" fmla="*/ 83 h 100"/>
                <a:gd name="T24" fmla="*/ 109 w 110"/>
                <a:gd name="T25" fmla="*/ 83 h 100"/>
                <a:gd name="T26" fmla="*/ 110 w 110"/>
                <a:gd name="T27" fmla="*/ 56 h 100"/>
                <a:gd name="T28" fmla="*/ 33 w 110"/>
                <a:gd name="T29" fmla="*/ 58 h 100"/>
                <a:gd name="T30" fmla="*/ 16 w 110"/>
                <a:gd name="T31" fmla="*/ 58 h 100"/>
                <a:gd name="T32" fmla="*/ 14 w 110"/>
                <a:gd name="T33" fmla="*/ 60 h 100"/>
                <a:gd name="T34" fmla="*/ 13 w 110"/>
                <a:gd name="T35" fmla="*/ 95 h 100"/>
                <a:gd name="T36" fmla="*/ 15 w 110"/>
                <a:gd name="T37" fmla="*/ 98 h 100"/>
                <a:gd name="T38" fmla="*/ 32 w 110"/>
                <a:gd name="T39" fmla="*/ 98 h 100"/>
                <a:gd name="T40" fmla="*/ 35 w 110"/>
                <a:gd name="T41" fmla="*/ 96 h 100"/>
                <a:gd name="T42" fmla="*/ 35 w 110"/>
                <a:gd name="T43" fmla="*/ 60 h 100"/>
                <a:gd name="T44" fmla="*/ 33 w 110"/>
                <a:gd name="T45" fmla="*/ 58 h 100"/>
                <a:gd name="T46" fmla="*/ 94 w 110"/>
                <a:gd name="T47" fmla="*/ 59 h 100"/>
                <a:gd name="T48" fmla="*/ 77 w 110"/>
                <a:gd name="T49" fmla="*/ 59 h 100"/>
                <a:gd name="T50" fmla="*/ 75 w 110"/>
                <a:gd name="T51" fmla="*/ 61 h 100"/>
                <a:gd name="T52" fmla="*/ 74 w 110"/>
                <a:gd name="T53" fmla="*/ 96 h 100"/>
                <a:gd name="T54" fmla="*/ 77 w 110"/>
                <a:gd name="T55" fmla="*/ 99 h 100"/>
                <a:gd name="T56" fmla="*/ 93 w 110"/>
                <a:gd name="T57" fmla="*/ 100 h 100"/>
                <a:gd name="T58" fmla="*/ 96 w 110"/>
                <a:gd name="T59" fmla="*/ 97 h 100"/>
                <a:gd name="T60" fmla="*/ 97 w 110"/>
                <a:gd name="T61" fmla="*/ 62 h 100"/>
                <a:gd name="T62" fmla="*/ 94 w 110"/>
                <a:gd name="T63" fmla="*/ 5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0">
                  <a:moveTo>
                    <a:pt x="110" y="56"/>
                  </a:moveTo>
                  <a:cubicBezTo>
                    <a:pt x="110" y="26"/>
                    <a:pt x="87" y="2"/>
                    <a:pt x="57" y="1"/>
                  </a:cubicBezTo>
                  <a:cubicBezTo>
                    <a:pt x="27" y="0"/>
                    <a:pt x="2" y="2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29"/>
                    <a:pt x="32" y="10"/>
                    <a:pt x="56" y="10"/>
                  </a:cubicBezTo>
                  <a:cubicBezTo>
                    <a:pt x="81" y="11"/>
                    <a:pt x="101" y="31"/>
                    <a:pt x="101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7"/>
                    <a:pt x="14" y="98"/>
                    <a:pt x="15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6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5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58"/>
            <p:cNvSpPr>
              <a:spLocks/>
            </p:cNvSpPr>
            <p:nvPr/>
          </p:nvSpPr>
          <p:spPr bwMode="auto">
            <a:xfrm rot="1490740">
              <a:off x="5162847" y="2213844"/>
              <a:ext cx="174928" cy="196634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59"/>
            <p:cNvSpPr>
              <a:spLocks noEditPoints="1"/>
            </p:cNvSpPr>
            <p:nvPr/>
          </p:nvSpPr>
          <p:spPr bwMode="auto">
            <a:xfrm rot="1490740">
              <a:off x="7033508" y="1408408"/>
              <a:ext cx="136622" cy="94486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60"/>
            <p:cNvSpPr>
              <a:spLocks noEditPoints="1"/>
            </p:cNvSpPr>
            <p:nvPr/>
          </p:nvSpPr>
          <p:spPr bwMode="auto">
            <a:xfrm rot="1490740">
              <a:off x="5202979" y="1595295"/>
              <a:ext cx="134069" cy="139175"/>
            </a:xfrm>
            <a:custGeom>
              <a:avLst/>
              <a:gdLst>
                <a:gd name="T0" fmla="*/ 72 w 98"/>
                <a:gd name="T1" fmla="*/ 96 h 101"/>
                <a:gd name="T2" fmla="*/ 45 w 98"/>
                <a:gd name="T3" fmla="*/ 101 h 101"/>
                <a:gd name="T4" fmla="*/ 0 w 98"/>
                <a:gd name="T5" fmla="*/ 55 h 101"/>
                <a:gd name="T6" fmla="*/ 54 w 98"/>
                <a:gd name="T7" fmla="*/ 0 h 101"/>
                <a:gd name="T8" fmla="*/ 98 w 98"/>
                <a:gd name="T9" fmla="*/ 42 h 101"/>
                <a:gd name="T10" fmla="*/ 70 w 98"/>
                <a:gd name="T11" fmla="*/ 77 h 101"/>
                <a:gd name="T12" fmla="*/ 58 w 98"/>
                <a:gd name="T13" fmla="*/ 65 h 101"/>
                <a:gd name="T14" fmla="*/ 58 w 98"/>
                <a:gd name="T15" fmla="*/ 65 h 101"/>
                <a:gd name="T16" fmla="*/ 39 w 98"/>
                <a:gd name="T17" fmla="*/ 77 h 101"/>
                <a:gd name="T18" fmla="*/ 23 w 98"/>
                <a:gd name="T19" fmla="*/ 58 h 101"/>
                <a:gd name="T20" fmla="*/ 57 w 98"/>
                <a:gd name="T21" fmla="*/ 24 h 101"/>
                <a:gd name="T22" fmla="*/ 74 w 98"/>
                <a:gd name="T23" fmla="*/ 27 h 101"/>
                <a:gd name="T24" fmla="*/ 69 w 98"/>
                <a:gd name="T25" fmla="*/ 54 h 101"/>
                <a:gd name="T26" fmla="*/ 73 w 98"/>
                <a:gd name="T27" fmla="*/ 67 h 101"/>
                <a:gd name="T28" fmla="*/ 87 w 98"/>
                <a:gd name="T29" fmla="*/ 42 h 101"/>
                <a:gd name="T30" fmla="*/ 53 w 98"/>
                <a:gd name="T31" fmla="*/ 9 h 101"/>
                <a:gd name="T32" fmla="*/ 11 w 98"/>
                <a:gd name="T33" fmla="*/ 54 h 101"/>
                <a:gd name="T34" fmla="*/ 48 w 98"/>
                <a:gd name="T35" fmla="*/ 92 h 101"/>
                <a:gd name="T36" fmla="*/ 69 w 98"/>
                <a:gd name="T37" fmla="*/ 87 h 101"/>
                <a:gd name="T38" fmla="*/ 72 w 98"/>
                <a:gd name="T39" fmla="*/ 96 h 101"/>
                <a:gd name="T40" fmla="*/ 59 w 98"/>
                <a:gd name="T41" fmla="*/ 36 h 101"/>
                <a:gd name="T42" fmla="*/ 54 w 98"/>
                <a:gd name="T43" fmla="*/ 35 h 101"/>
                <a:gd name="T44" fmla="*/ 37 w 98"/>
                <a:gd name="T45" fmla="*/ 56 h 101"/>
                <a:gd name="T46" fmla="*/ 44 w 98"/>
                <a:gd name="T47" fmla="*/ 65 h 101"/>
                <a:gd name="T48" fmla="*/ 57 w 98"/>
                <a:gd name="T49" fmla="*/ 50 h 101"/>
                <a:gd name="T50" fmla="*/ 59 w 98"/>
                <a:gd name="T51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101">
                  <a:moveTo>
                    <a:pt x="72" y="96"/>
                  </a:moveTo>
                  <a:cubicBezTo>
                    <a:pt x="63" y="100"/>
                    <a:pt x="55" y="101"/>
                    <a:pt x="45" y="101"/>
                  </a:cubicBezTo>
                  <a:cubicBezTo>
                    <a:pt x="21" y="101"/>
                    <a:pt x="0" y="84"/>
                    <a:pt x="0" y="55"/>
                  </a:cubicBezTo>
                  <a:cubicBezTo>
                    <a:pt x="0" y="26"/>
                    <a:pt x="21" y="0"/>
                    <a:pt x="54" y="0"/>
                  </a:cubicBezTo>
                  <a:cubicBezTo>
                    <a:pt x="80" y="0"/>
                    <a:pt x="98" y="18"/>
                    <a:pt x="98" y="42"/>
                  </a:cubicBezTo>
                  <a:cubicBezTo>
                    <a:pt x="98" y="63"/>
                    <a:pt x="86" y="77"/>
                    <a:pt x="70" y="77"/>
                  </a:cubicBezTo>
                  <a:cubicBezTo>
                    <a:pt x="64" y="77"/>
                    <a:pt x="59" y="73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73"/>
                    <a:pt x="47" y="77"/>
                    <a:pt x="39" y="77"/>
                  </a:cubicBezTo>
                  <a:cubicBezTo>
                    <a:pt x="29" y="77"/>
                    <a:pt x="23" y="69"/>
                    <a:pt x="23" y="58"/>
                  </a:cubicBezTo>
                  <a:cubicBezTo>
                    <a:pt x="23" y="40"/>
                    <a:pt x="36" y="24"/>
                    <a:pt x="57" y="24"/>
                  </a:cubicBezTo>
                  <a:cubicBezTo>
                    <a:pt x="63" y="24"/>
                    <a:pt x="70" y="25"/>
                    <a:pt x="74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8" y="63"/>
                    <a:pt x="69" y="67"/>
                    <a:pt x="73" y="67"/>
                  </a:cubicBezTo>
                  <a:cubicBezTo>
                    <a:pt x="79" y="67"/>
                    <a:pt x="87" y="59"/>
                    <a:pt x="87" y="42"/>
                  </a:cubicBezTo>
                  <a:cubicBezTo>
                    <a:pt x="87" y="23"/>
                    <a:pt x="75" y="9"/>
                    <a:pt x="53" y="9"/>
                  </a:cubicBezTo>
                  <a:cubicBezTo>
                    <a:pt x="30" y="9"/>
                    <a:pt x="11" y="26"/>
                    <a:pt x="11" y="54"/>
                  </a:cubicBezTo>
                  <a:cubicBezTo>
                    <a:pt x="11" y="78"/>
                    <a:pt x="26" y="92"/>
                    <a:pt x="48" y="92"/>
                  </a:cubicBezTo>
                  <a:cubicBezTo>
                    <a:pt x="55" y="92"/>
                    <a:pt x="63" y="90"/>
                    <a:pt x="69" y="87"/>
                  </a:cubicBezTo>
                  <a:lnTo>
                    <a:pt x="72" y="96"/>
                  </a:lnTo>
                  <a:close/>
                  <a:moveTo>
                    <a:pt x="59" y="36"/>
                  </a:moveTo>
                  <a:cubicBezTo>
                    <a:pt x="58" y="36"/>
                    <a:pt x="56" y="35"/>
                    <a:pt x="54" y="35"/>
                  </a:cubicBezTo>
                  <a:cubicBezTo>
                    <a:pt x="45" y="35"/>
                    <a:pt x="37" y="45"/>
                    <a:pt x="37" y="56"/>
                  </a:cubicBezTo>
                  <a:cubicBezTo>
                    <a:pt x="37" y="61"/>
                    <a:pt x="40" y="65"/>
                    <a:pt x="44" y="65"/>
                  </a:cubicBezTo>
                  <a:cubicBezTo>
                    <a:pt x="50" y="65"/>
                    <a:pt x="55" y="58"/>
                    <a:pt x="57" y="50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61"/>
            <p:cNvSpPr>
              <a:spLocks noEditPoints="1"/>
            </p:cNvSpPr>
            <p:nvPr/>
          </p:nvSpPr>
          <p:spPr bwMode="auto">
            <a:xfrm rot="1490740">
              <a:off x="5556863" y="3158571"/>
              <a:ext cx="137899" cy="164712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62"/>
            <p:cNvSpPr>
              <a:spLocks noEditPoints="1"/>
            </p:cNvSpPr>
            <p:nvPr/>
          </p:nvSpPr>
          <p:spPr bwMode="auto">
            <a:xfrm rot="1490740">
              <a:off x="5051195" y="1857939"/>
              <a:ext cx="94486" cy="114916"/>
            </a:xfrm>
            <a:custGeom>
              <a:avLst/>
              <a:gdLst>
                <a:gd name="T0" fmla="*/ 16 w 69"/>
                <a:gd name="T1" fmla="*/ 8 h 83"/>
                <a:gd name="T2" fmla="*/ 16 w 69"/>
                <a:gd name="T3" fmla="*/ 0 h 83"/>
                <a:gd name="T4" fmla="*/ 11 w 69"/>
                <a:gd name="T5" fmla="*/ 46 h 83"/>
                <a:gd name="T6" fmla="*/ 19 w 69"/>
                <a:gd name="T7" fmla="*/ 44 h 83"/>
                <a:gd name="T8" fmla="*/ 23 w 69"/>
                <a:gd name="T9" fmla="*/ 37 h 83"/>
                <a:gd name="T10" fmla="*/ 28 w 69"/>
                <a:gd name="T11" fmla="*/ 34 h 83"/>
                <a:gd name="T12" fmla="*/ 26 w 69"/>
                <a:gd name="T13" fmla="*/ 18 h 83"/>
                <a:gd name="T14" fmla="*/ 28 w 69"/>
                <a:gd name="T15" fmla="*/ 11 h 83"/>
                <a:gd name="T16" fmla="*/ 23 w 69"/>
                <a:gd name="T17" fmla="*/ 37 h 83"/>
                <a:gd name="T18" fmla="*/ 41 w 69"/>
                <a:gd name="T19" fmla="*/ 34 h 83"/>
                <a:gd name="T20" fmla="*/ 46 w 69"/>
                <a:gd name="T21" fmla="*/ 37 h 83"/>
                <a:gd name="T22" fmla="*/ 41 w 69"/>
                <a:gd name="T23" fmla="*/ 11 h 83"/>
                <a:gd name="T24" fmla="*/ 42 w 69"/>
                <a:gd name="T25" fmla="*/ 18 h 83"/>
                <a:gd name="T26" fmla="*/ 57 w 69"/>
                <a:gd name="T27" fmla="*/ 3 h 83"/>
                <a:gd name="T28" fmla="*/ 48 w 69"/>
                <a:gd name="T29" fmla="*/ 4 h 83"/>
                <a:gd name="T30" fmla="*/ 52 w 69"/>
                <a:gd name="T31" fmla="*/ 42 h 83"/>
                <a:gd name="T32" fmla="*/ 55 w 69"/>
                <a:gd name="T33" fmla="*/ 48 h 83"/>
                <a:gd name="T34" fmla="*/ 57 w 69"/>
                <a:gd name="T35" fmla="*/ 3 h 83"/>
                <a:gd name="T36" fmla="*/ 46 w 69"/>
                <a:gd name="T37" fmla="*/ 53 h 83"/>
                <a:gd name="T38" fmla="*/ 38 w 69"/>
                <a:gd name="T39" fmla="*/ 28 h 83"/>
                <a:gd name="T40" fmla="*/ 34 w 69"/>
                <a:gd name="T41" fmla="*/ 21 h 83"/>
                <a:gd name="T42" fmla="*/ 31 w 69"/>
                <a:gd name="T43" fmla="*/ 28 h 83"/>
                <a:gd name="T44" fmla="*/ 16 w 69"/>
                <a:gd name="T45" fmla="*/ 82 h 83"/>
                <a:gd name="T46" fmla="*/ 18 w 69"/>
                <a:gd name="T47" fmla="*/ 81 h 83"/>
                <a:gd name="T48" fmla="*/ 20 w 69"/>
                <a:gd name="T49" fmla="*/ 79 h 83"/>
                <a:gd name="T50" fmla="*/ 48 w 69"/>
                <a:gd name="T51" fmla="*/ 74 h 83"/>
                <a:gd name="T52" fmla="*/ 53 w 69"/>
                <a:gd name="T53" fmla="*/ 83 h 83"/>
                <a:gd name="T54" fmla="*/ 55 w 69"/>
                <a:gd name="T55" fmla="*/ 80 h 83"/>
                <a:gd name="T56" fmla="*/ 35 w 69"/>
                <a:gd name="T57" fmla="*/ 32 h 83"/>
                <a:gd name="T58" fmla="*/ 31 w 69"/>
                <a:gd name="T59" fmla="*/ 44 h 83"/>
                <a:gd name="T60" fmla="*/ 35 w 69"/>
                <a:gd name="T61" fmla="*/ 32 h 83"/>
                <a:gd name="T62" fmla="*/ 38 w 69"/>
                <a:gd name="T63" fmla="*/ 53 h 83"/>
                <a:gd name="T64" fmla="*/ 29 w 69"/>
                <a:gd name="T65" fmla="*/ 47 h 83"/>
                <a:gd name="T66" fmla="*/ 24 w 69"/>
                <a:gd name="T67" fmla="*/ 65 h 83"/>
                <a:gd name="T68" fmla="*/ 21 w 69"/>
                <a:gd name="T69" fmla="*/ 75 h 83"/>
                <a:gd name="T70" fmla="*/ 42 w 69"/>
                <a:gd name="T71" fmla="*/ 55 h 83"/>
                <a:gd name="T72" fmla="*/ 29 w 69"/>
                <a:gd name="T73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83">
                  <a:moveTo>
                    <a:pt x="16" y="42"/>
                  </a:moveTo>
                  <a:cubicBezTo>
                    <a:pt x="7" y="32"/>
                    <a:pt x="7" y="17"/>
                    <a:pt x="16" y="8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0" y="34"/>
                    <a:pt x="11" y="46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7" y="42"/>
                    <a:pt x="16" y="42"/>
                  </a:cubicBezTo>
                  <a:close/>
                  <a:moveTo>
                    <a:pt x="23" y="37"/>
                  </a:moveTo>
                  <a:cubicBezTo>
                    <a:pt x="23" y="37"/>
                    <a:pt x="24" y="38"/>
                    <a:pt x="24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6" y="33"/>
                  </a:cubicBezTo>
                  <a:cubicBezTo>
                    <a:pt x="22" y="29"/>
                    <a:pt x="22" y="22"/>
                    <a:pt x="26" y="18"/>
                  </a:cubicBezTo>
                  <a:cubicBezTo>
                    <a:pt x="28" y="17"/>
                    <a:pt x="30" y="16"/>
                    <a:pt x="32" y="15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2"/>
                    <a:pt x="24" y="13"/>
                    <a:pt x="23" y="15"/>
                  </a:cubicBezTo>
                  <a:cubicBezTo>
                    <a:pt x="17" y="21"/>
                    <a:pt x="17" y="30"/>
                    <a:pt x="23" y="37"/>
                  </a:cubicBezTo>
                  <a:close/>
                  <a:moveTo>
                    <a:pt x="42" y="33"/>
                  </a:moveTo>
                  <a:cubicBezTo>
                    <a:pt x="42" y="34"/>
                    <a:pt x="41" y="34"/>
                    <a:pt x="41" y="3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8"/>
                    <a:pt x="45" y="37"/>
                    <a:pt x="46" y="37"/>
                  </a:cubicBezTo>
                  <a:cubicBezTo>
                    <a:pt x="52" y="30"/>
                    <a:pt x="52" y="21"/>
                    <a:pt x="46" y="15"/>
                  </a:cubicBezTo>
                  <a:cubicBezTo>
                    <a:pt x="44" y="13"/>
                    <a:pt x="43" y="12"/>
                    <a:pt x="41" y="1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6"/>
                    <a:pt x="41" y="17"/>
                    <a:pt x="42" y="18"/>
                  </a:cubicBezTo>
                  <a:cubicBezTo>
                    <a:pt x="46" y="22"/>
                    <a:pt x="46" y="29"/>
                    <a:pt x="42" y="33"/>
                  </a:cubicBezTo>
                  <a:close/>
                  <a:moveTo>
                    <a:pt x="57" y="3"/>
                  </a:moveTo>
                  <a:cubicBezTo>
                    <a:pt x="55" y="2"/>
                    <a:pt x="54" y="1"/>
                    <a:pt x="52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51" y="7"/>
                    <a:pt x="52" y="8"/>
                  </a:cubicBezTo>
                  <a:cubicBezTo>
                    <a:pt x="62" y="17"/>
                    <a:pt x="62" y="32"/>
                    <a:pt x="52" y="42"/>
                  </a:cubicBezTo>
                  <a:cubicBezTo>
                    <a:pt x="52" y="42"/>
                    <a:pt x="51" y="43"/>
                    <a:pt x="50" y="4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69" y="34"/>
                    <a:pt x="69" y="15"/>
                    <a:pt x="57" y="3"/>
                  </a:cubicBezTo>
                  <a:close/>
                  <a:moveTo>
                    <a:pt x="4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6"/>
                    <a:pt x="39" y="24"/>
                    <a:pt x="37" y="22"/>
                  </a:cubicBezTo>
                  <a:cubicBezTo>
                    <a:pt x="37" y="21"/>
                    <a:pt x="35" y="21"/>
                    <a:pt x="34" y="21"/>
                  </a:cubicBezTo>
                  <a:cubicBezTo>
                    <a:pt x="33" y="21"/>
                    <a:pt x="32" y="21"/>
                    <a:pt x="31" y="22"/>
                  </a:cubicBezTo>
                  <a:cubicBezTo>
                    <a:pt x="29" y="24"/>
                    <a:pt x="29" y="26"/>
                    <a:pt x="31" y="28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2"/>
                    <a:pt x="52" y="83"/>
                    <a:pt x="53" y="83"/>
                  </a:cubicBezTo>
                  <a:cubicBezTo>
                    <a:pt x="53" y="83"/>
                    <a:pt x="53" y="83"/>
                    <a:pt x="53" y="82"/>
                  </a:cubicBezTo>
                  <a:cubicBezTo>
                    <a:pt x="54" y="82"/>
                    <a:pt x="55" y="81"/>
                    <a:pt x="55" y="80"/>
                  </a:cubicBezTo>
                  <a:lnTo>
                    <a:pt x="46" y="53"/>
                  </a:lnTo>
                  <a:close/>
                  <a:moveTo>
                    <a:pt x="35" y="32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lnTo>
                    <a:pt x="35" y="32"/>
                  </a:lnTo>
                  <a:close/>
                  <a:moveTo>
                    <a:pt x="29" y="47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25" y="60"/>
                    <a:pt x="25" y="60"/>
                    <a:pt x="25" y="60"/>
                  </a:cubicBezTo>
                  <a:lnTo>
                    <a:pt x="29" y="47"/>
                  </a:lnTo>
                  <a:close/>
                  <a:moveTo>
                    <a:pt x="21" y="75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21" y="75"/>
                  </a:lnTo>
                  <a:close/>
                  <a:moveTo>
                    <a:pt x="29" y="63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47" y="71"/>
                    <a:pt x="47" y="71"/>
                    <a:pt x="47" y="71"/>
                  </a:cubicBezTo>
                  <a:lnTo>
                    <a:pt x="29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63"/>
            <p:cNvSpPr>
              <a:spLocks/>
            </p:cNvSpPr>
            <p:nvPr/>
          </p:nvSpPr>
          <p:spPr bwMode="auto">
            <a:xfrm rot="1490740">
              <a:off x="6458912" y="2824370"/>
              <a:ext cx="12768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64"/>
            <p:cNvSpPr>
              <a:spLocks/>
            </p:cNvSpPr>
            <p:nvPr/>
          </p:nvSpPr>
          <p:spPr bwMode="auto">
            <a:xfrm rot="1490740">
              <a:off x="6478609" y="2833490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65"/>
            <p:cNvSpPr>
              <a:spLocks/>
            </p:cNvSpPr>
            <p:nvPr/>
          </p:nvSpPr>
          <p:spPr bwMode="auto">
            <a:xfrm rot="1490740">
              <a:off x="6498248" y="2842879"/>
              <a:ext cx="14046" cy="3319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6"/>
            <p:cNvSpPr>
              <a:spLocks/>
            </p:cNvSpPr>
            <p:nvPr/>
          </p:nvSpPr>
          <p:spPr bwMode="auto">
            <a:xfrm rot="1490740">
              <a:off x="6520380" y="2852536"/>
              <a:ext cx="11492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67"/>
            <p:cNvSpPr>
              <a:spLocks/>
            </p:cNvSpPr>
            <p:nvPr/>
          </p:nvSpPr>
          <p:spPr bwMode="auto">
            <a:xfrm rot="1490740">
              <a:off x="6540019" y="2861925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68"/>
            <p:cNvSpPr>
              <a:spLocks noEditPoints="1"/>
            </p:cNvSpPr>
            <p:nvPr/>
          </p:nvSpPr>
          <p:spPr bwMode="auto">
            <a:xfrm rot="1490740">
              <a:off x="6411910" y="2851103"/>
              <a:ext cx="150667" cy="109808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169"/>
            <p:cNvSpPr>
              <a:spLocks noChangeArrowheads="1"/>
            </p:cNvSpPr>
            <p:nvPr/>
          </p:nvSpPr>
          <p:spPr bwMode="auto">
            <a:xfrm rot="1490740">
              <a:off x="6443922" y="2865606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170"/>
            <p:cNvSpPr>
              <a:spLocks noChangeArrowheads="1"/>
            </p:cNvSpPr>
            <p:nvPr/>
          </p:nvSpPr>
          <p:spPr bwMode="auto">
            <a:xfrm rot="1490740">
              <a:off x="6464837" y="287499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171"/>
            <p:cNvSpPr>
              <a:spLocks noChangeArrowheads="1"/>
            </p:cNvSpPr>
            <p:nvPr/>
          </p:nvSpPr>
          <p:spPr bwMode="auto">
            <a:xfrm rot="1490740">
              <a:off x="6484416" y="2884651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72"/>
            <p:cNvSpPr>
              <a:spLocks noChangeArrowheads="1"/>
            </p:cNvSpPr>
            <p:nvPr/>
          </p:nvSpPr>
          <p:spPr bwMode="auto">
            <a:xfrm rot="1490740">
              <a:off x="6506549" y="289430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173"/>
            <p:cNvSpPr>
              <a:spLocks noChangeArrowheads="1"/>
            </p:cNvSpPr>
            <p:nvPr/>
          </p:nvSpPr>
          <p:spPr bwMode="auto">
            <a:xfrm rot="1490740">
              <a:off x="6527405" y="2903965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174"/>
            <p:cNvSpPr>
              <a:spLocks noChangeArrowheads="1"/>
            </p:cNvSpPr>
            <p:nvPr/>
          </p:nvSpPr>
          <p:spPr bwMode="auto">
            <a:xfrm rot="1490740">
              <a:off x="6434266" y="2886462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75"/>
            <p:cNvSpPr>
              <a:spLocks noChangeArrowheads="1"/>
            </p:cNvSpPr>
            <p:nvPr/>
          </p:nvSpPr>
          <p:spPr bwMode="auto">
            <a:xfrm rot="1490740">
              <a:off x="6455180" y="2895850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176"/>
            <p:cNvSpPr>
              <a:spLocks noChangeArrowheads="1"/>
            </p:cNvSpPr>
            <p:nvPr/>
          </p:nvSpPr>
          <p:spPr bwMode="auto">
            <a:xfrm rot="1490740">
              <a:off x="6474759" y="2905507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177"/>
            <p:cNvSpPr>
              <a:spLocks noChangeArrowheads="1"/>
            </p:cNvSpPr>
            <p:nvPr/>
          </p:nvSpPr>
          <p:spPr bwMode="auto">
            <a:xfrm rot="1490740">
              <a:off x="6496892" y="291516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178"/>
            <p:cNvSpPr>
              <a:spLocks noChangeArrowheads="1"/>
            </p:cNvSpPr>
            <p:nvPr/>
          </p:nvSpPr>
          <p:spPr bwMode="auto">
            <a:xfrm rot="1490740">
              <a:off x="6517748" y="2924821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179"/>
            <p:cNvSpPr>
              <a:spLocks noChangeArrowheads="1"/>
            </p:cNvSpPr>
            <p:nvPr/>
          </p:nvSpPr>
          <p:spPr bwMode="auto">
            <a:xfrm rot="1490740">
              <a:off x="6425145" y="2906159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180"/>
            <p:cNvSpPr>
              <a:spLocks noChangeArrowheads="1"/>
            </p:cNvSpPr>
            <p:nvPr/>
          </p:nvSpPr>
          <p:spPr bwMode="auto">
            <a:xfrm rot="1490740">
              <a:off x="6446060" y="291554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181"/>
            <p:cNvSpPr>
              <a:spLocks noChangeArrowheads="1"/>
            </p:cNvSpPr>
            <p:nvPr/>
          </p:nvSpPr>
          <p:spPr bwMode="auto">
            <a:xfrm rot="1490740">
              <a:off x="6465639" y="2925205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182"/>
            <p:cNvSpPr>
              <a:spLocks noChangeArrowheads="1"/>
            </p:cNvSpPr>
            <p:nvPr/>
          </p:nvSpPr>
          <p:spPr bwMode="auto">
            <a:xfrm rot="1490740">
              <a:off x="6487772" y="2934862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183"/>
            <p:cNvSpPr>
              <a:spLocks noChangeArrowheads="1"/>
            </p:cNvSpPr>
            <p:nvPr/>
          </p:nvSpPr>
          <p:spPr bwMode="auto">
            <a:xfrm rot="1490740">
              <a:off x="6508628" y="2944519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185"/>
            <p:cNvSpPr>
              <a:spLocks/>
            </p:cNvSpPr>
            <p:nvPr/>
          </p:nvSpPr>
          <p:spPr bwMode="auto">
            <a:xfrm rot="1490740">
              <a:off x="6940373" y="1104147"/>
              <a:ext cx="52351" cy="102147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186"/>
            <p:cNvSpPr>
              <a:spLocks/>
            </p:cNvSpPr>
            <p:nvPr/>
          </p:nvSpPr>
          <p:spPr bwMode="auto">
            <a:xfrm rot="1490740">
              <a:off x="5974759" y="2856542"/>
              <a:ext cx="163436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187"/>
            <p:cNvSpPr>
              <a:spLocks/>
            </p:cNvSpPr>
            <p:nvPr/>
          </p:nvSpPr>
          <p:spPr bwMode="auto">
            <a:xfrm rot="1490740">
              <a:off x="5195143" y="2891935"/>
              <a:ext cx="130238" cy="131514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188"/>
            <p:cNvSpPr>
              <a:spLocks/>
            </p:cNvSpPr>
            <p:nvPr/>
          </p:nvSpPr>
          <p:spPr bwMode="auto">
            <a:xfrm rot="1490740">
              <a:off x="6158699" y="3122875"/>
              <a:ext cx="130238" cy="132791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189"/>
            <p:cNvSpPr>
              <a:spLocks/>
            </p:cNvSpPr>
            <p:nvPr/>
          </p:nvSpPr>
          <p:spPr bwMode="auto">
            <a:xfrm rot="1490740">
              <a:off x="5470462" y="3422345"/>
              <a:ext cx="168543" cy="77887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90"/>
            <p:cNvSpPr>
              <a:spLocks/>
            </p:cNvSpPr>
            <p:nvPr/>
          </p:nvSpPr>
          <p:spPr bwMode="auto">
            <a:xfrm rot="1490740">
              <a:off x="5475553" y="3443660"/>
              <a:ext cx="118747" cy="123853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191"/>
            <p:cNvSpPr>
              <a:spLocks noEditPoints="1"/>
            </p:cNvSpPr>
            <p:nvPr/>
          </p:nvSpPr>
          <p:spPr bwMode="auto">
            <a:xfrm rot="1490740">
              <a:off x="5694889" y="3356876"/>
              <a:ext cx="185142" cy="18514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192"/>
            <p:cNvSpPr>
              <a:spLocks/>
            </p:cNvSpPr>
            <p:nvPr/>
          </p:nvSpPr>
          <p:spPr bwMode="auto">
            <a:xfrm rot="1490740">
              <a:off x="5790654" y="3396044"/>
              <a:ext cx="71503" cy="75333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193"/>
            <p:cNvSpPr>
              <a:spLocks noEditPoints="1"/>
            </p:cNvSpPr>
            <p:nvPr/>
          </p:nvSpPr>
          <p:spPr bwMode="auto">
            <a:xfrm rot="1490740">
              <a:off x="5130131" y="1109281"/>
              <a:ext cx="93210" cy="91933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194"/>
            <p:cNvSpPr>
              <a:spLocks/>
            </p:cNvSpPr>
            <p:nvPr/>
          </p:nvSpPr>
          <p:spPr bwMode="auto">
            <a:xfrm rot="1490740">
              <a:off x="5179159" y="1127202"/>
              <a:ext cx="35752" cy="38305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195"/>
            <p:cNvSpPr>
              <a:spLocks noEditPoints="1"/>
            </p:cNvSpPr>
            <p:nvPr/>
          </p:nvSpPr>
          <p:spPr bwMode="auto">
            <a:xfrm rot="1490740">
              <a:off x="5643349" y="3539388"/>
              <a:ext cx="143006" cy="63842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Rectangle 196"/>
            <p:cNvSpPr>
              <a:spLocks noChangeArrowheads="1"/>
            </p:cNvSpPr>
            <p:nvPr/>
          </p:nvSpPr>
          <p:spPr bwMode="auto">
            <a:xfrm rot="1490740">
              <a:off x="5658737" y="352484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Rectangle 197"/>
            <p:cNvSpPr>
              <a:spLocks noChangeArrowheads="1"/>
            </p:cNvSpPr>
            <p:nvPr/>
          </p:nvSpPr>
          <p:spPr bwMode="auto">
            <a:xfrm rot="1490740">
              <a:off x="5678434" y="353396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198"/>
            <p:cNvSpPr>
              <a:spLocks noChangeArrowheads="1"/>
            </p:cNvSpPr>
            <p:nvPr/>
          </p:nvSpPr>
          <p:spPr bwMode="auto">
            <a:xfrm rot="1490740">
              <a:off x="5698013" y="3543621"/>
              <a:ext cx="19153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199"/>
            <p:cNvSpPr>
              <a:spLocks noChangeArrowheads="1"/>
            </p:cNvSpPr>
            <p:nvPr/>
          </p:nvSpPr>
          <p:spPr bwMode="auto">
            <a:xfrm rot="1490740">
              <a:off x="5718928" y="3553010"/>
              <a:ext cx="17876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Rectangle 200"/>
            <p:cNvSpPr>
              <a:spLocks noChangeArrowheads="1"/>
            </p:cNvSpPr>
            <p:nvPr/>
          </p:nvSpPr>
          <p:spPr bwMode="auto">
            <a:xfrm rot="1490740">
              <a:off x="5739843" y="3562398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201"/>
            <p:cNvSpPr>
              <a:spLocks noChangeArrowheads="1"/>
            </p:cNvSpPr>
            <p:nvPr/>
          </p:nvSpPr>
          <p:spPr bwMode="auto">
            <a:xfrm rot="1490740">
              <a:off x="6696324" y="3221219"/>
              <a:ext cx="22983" cy="39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202"/>
            <p:cNvSpPr>
              <a:spLocks noChangeArrowheads="1"/>
            </p:cNvSpPr>
            <p:nvPr/>
          </p:nvSpPr>
          <p:spPr bwMode="auto">
            <a:xfrm rot="1490740">
              <a:off x="6728241" y="3221236"/>
              <a:ext cx="22983" cy="53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203"/>
            <p:cNvSpPr>
              <a:spLocks noChangeArrowheads="1"/>
            </p:cNvSpPr>
            <p:nvPr/>
          </p:nvSpPr>
          <p:spPr bwMode="auto">
            <a:xfrm rot="1490740">
              <a:off x="6758672" y="3222203"/>
              <a:ext cx="24260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204"/>
            <p:cNvSpPr>
              <a:spLocks noChangeArrowheads="1"/>
            </p:cNvSpPr>
            <p:nvPr/>
          </p:nvSpPr>
          <p:spPr bwMode="auto">
            <a:xfrm rot="1490740">
              <a:off x="6791663" y="3217349"/>
              <a:ext cx="24260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Rectangle 206"/>
            <p:cNvSpPr>
              <a:spLocks noChangeArrowheads="1"/>
            </p:cNvSpPr>
            <p:nvPr/>
          </p:nvSpPr>
          <p:spPr bwMode="auto">
            <a:xfrm rot="1490740">
              <a:off x="6822899" y="3214663"/>
              <a:ext cx="25537" cy="102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207"/>
            <p:cNvSpPr>
              <a:spLocks/>
            </p:cNvSpPr>
            <p:nvPr/>
          </p:nvSpPr>
          <p:spPr bwMode="auto">
            <a:xfrm rot="1490740">
              <a:off x="7219340" y="1876885"/>
              <a:ext cx="199187" cy="301334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208"/>
            <p:cNvSpPr>
              <a:spLocks/>
            </p:cNvSpPr>
            <p:nvPr/>
          </p:nvSpPr>
          <p:spPr bwMode="auto">
            <a:xfrm rot="1490740">
              <a:off x="7355833" y="1893626"/>
              <a:ext cx="28090" cy="84272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209"/>
            <p:cNvSpPr>
              <a:spLocks/>
            </p:cNvSpPr>
            <p:nvPr/>
          </p:nvSpPr>
          <p:spPr bwMode="auto">
            <a:xfrm rot="1490740">
              <a:off x="7316890" y="2116539"/>
              <a:ext cx="70227" cy="65118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210"/>
            <p:cNvSpPr>
              <a:spLocks noEditPoints="1"/>
            </p:cNvSpPr>
            <p:nvPr/>
          </p:nvSpPr>
          <p:spPr bwMode="auto">
            <a:xfrm rot="1490740">
              <a:off x="6294042" y="3151805"/>
              <a:ext cx="266860" cy="340916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Rectangle 211"/>
            <p:cNvSpPr>
              <a:spLocks noChangeArrowheads="1"/>
            </p:cNvSpPr>
            <p:nvPr/>
          </p:nvSpPr>
          <p:spPr bwMode="auto">
            <a:xfrm rot="1490740">
              <a:off x="6383889" y="3206594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Rectangle 212"/>
            <p:cNvSpPr>
              <a:spLocks noChangeArrowheads="1"/>
            </p:cNvSpPr>
            <p:nvPr/>
          </p:nvSpPr>
          <p:spPr bwMode="auto">
            <a:xfrm rot="1490740">
              <a:off x="6361893" y="3254099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Rectangle 213"/>
            <p:cNvSpPr>
              <a:spLocks noChangeArrowheads="1"/>
            </p:cNvSpPr>
            <p:nvPr/>
          </p:nvSpPr>
          <p:spPr bwMode="auto">
            <a:xfrm rot="1490740">
              <a:off x="6339628" y="3302822"/>
              <a:ext cx="17365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214"/>
            <p:cNvSpPr>
              <a:spLocks/>
            </p:cNvSpPr>
            <p:nvPr/>
          </p:nvSpPr>
          <p:spPr bwMode="auto">
            <a:xfrm rot="1490740">
              <a:off x="7220442" y="1680807"/>
              <a:ext cx="155775" cy="120023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215"/>
            <p:cNvSpPr>
              <a:spLocks noEditPoints="1"/>
            </p:cNvSpPr>
            <p:nvPr/>
          </p:nvSpPr>
          <p:spPr bwMode="auto">
            <a:xfrm rot="1490740">
              <a:off x="7274623" y="1616198"/>
              <a:ext cx="88102" cy="158328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16"/>
            <p:cNvSpPr>
              <a:spLocks/>
            </p:cNvSpPr>
            <p:nvPr/>
          </p:nvSpPr>
          <p:spPr bwMode="auto">
            <a:xfrm rot="1490740">
              <a:off x="7032381" y="2830138"/>
              <a:ext cx="125130" cy="85548"/>
            </a:xfrm>
            <a:custGeom>
              <a:avLst/>
              <a:gdLst>
                <a:gd name="T0" fmla="*/ 0 w 98"/>
                <a:gd name="T1" fmla="*/ 51 h 67"/>
                <a:gd name="T2" fmla="*/ 47 w 98"/>
                <a:gd name="T3" fmla="*/ 51 h 67"/>
                <a:gd name="T4" fmla="*/ 74 w 98"/>
                <a:gd name="T5" fmla="*/ 67 h 67"/>
                <a:gd name="T6" fmla="*/ 75 w 98"/>
                <a:gd name="T7" fmla="*/ 51 h 67"/>
                <a:gd name="T8" fmla="*/ 98 w 98"/>
                <a:gd name="T9" fmla="*/ 51 h 67"/>
                <a:gd name="T10" fmla="*/ 98 w 98"/>
                <a:gd name="T11" fmla="*/ 0 h 67"/>
                <a:gd name="T12" fmla="*/ 0 w 98"/>
                <a:gd name="T13" fmla="*/ 0 h 67"/>
                <a:gd name="T14" fmla="*/ 0 w 98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7">
                  <a:moveTo>
                    <a:pt x="0" y="51"/>
                  </a:moveTo>
                  <a:lnTo>
                    <a:pt x="47" y="51"/>
                  </a:lnTo>
                  <a:lnTo>
                    <a:pt x="74" y="67"/>
                  </a:lnTo>
                  <a:lnTo>
                    <a:pt x="75" y="51"/>
                  </a:lnTo>
                  <a:lnTo>
                    <a:pt x="98" y="51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17"/>
            <p:cNvSpPr>
              <a:spLocks/>
            </p:cNvSpPr>
            <p:nvPr/>
          </p:nvSpPr>
          <p:spPr bwMode="auto">
            <a:xfrm rot="1490740">
              <a:off x="6937908" y="2836382"/>
              <a:ext cx="154498" cy="104701"/>
            </a:xfrm>
            <a:custGeom>
              <a:avLst/>
              <a:gdLst>
                <a:gd name="T0" fmla="*/ 54 w 121"/>
                <a:gd name="T1" fmla="*/ 29 h 82"/>
                <a:gd name="T2" fmla="*/ 54 w 121"/>
                <a:gd name="T3" fmla="*/ 0 h 82"/>
                <a:gd name="T4" fmla="*/ 0 w 121"/>
                <a:gd name="T5" fmla="*/ 0 h 82"/>
                <a:gd name="T6" fmla="*/ 0 w 121"/>
                <a:gd name="T7" fmla="*/ 63 h 82"/>
                <a:gd name="T8" fmla="*/ 28 w 121"/>
                <a:gd name="T9" fmla="*/ 63 h 82"/>
                <a:gd name="T10" fmla="*/ 29 w 121"/>
                <a:gd name="T11" fmla="*/ 82 h 82"/>
                <a:gd name="T12" fmla="*/ 61 w 121"/>
                <a:gd name="T13" fmla="*/ 63 h 82"/>
                <a:gd name="T14" fmla="*/ 121 w 121"/>
                <a:gd name="T15" fmla="*/ 63 h 82"/>
                <a:gd name="T16" fmla="*/ 121 w 121"/>
                <a:gd name="T17" fmla="*/ 37 h 82"/>
                <a:gd name="T18" fmla="*/ 108 w 121"/>
                <a:gd name="T19" fmla="*/ 29 h 82"/>
                <a:gd name="T20" fmla="*/ 54 w 121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2">
                  <a:moveTo>
                    <a:pt x="54" y="29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8" y="63"/>
                  </a:lnTo>
                  <a:lnTo>
                    <a:pt x="29" y="82"/>
                  </a:lnTo>
                  <a:lnTo>
                    <a:pt x="61" y="63"/>
                  </a:lnTo>
                  <a:lnTo>
                    <a:pt x="121" y="63"/>
                  </a:lnTo>
                  <a:lnTo>
                    <a:pt x="121" y="37"/>
                  </a:lnTo>
                  <a:lnTo>
                    <a:pt x="108" y="29"/>
                  </a:lnTo>
                  <a:lnTo>
                    <a:pt x="5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218"/>
            <p:cNvSpPr>
              <a:spLocks noEditPoints="1"/>
            </p:cNvSpPr>
            <p:nvPr/>
          </p:nvSpPr>
          <p:spPr bwMode="auto">
            <a:xfrm rot="1490740">
              <a:off x="6045139" y="4094296"/>
              <a:ext cx="149391" cy="149390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19"/>
            <p:cNvSpPr>
              <a:spLocks/>
            </p:cNvSpPr>
            <p:nvPr/>
          </p:nvSpPr>
          <p:spPr bwMode="auto">
            <a:xfrm rot="1490740">
              <a:off x="6088053" y="4132795"/>
              <a:ext cx="56181" cy="54904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220"/>
            <p:cNvSpPr>
              <a:spLocks noEditPoints="1"/>
            </p:cNvSpPr>
            <p:nvPr/>
          </p:nvSpPr>
          <p:spPr bwMode="auto">
            <a:xfrm rot="1490740">
              <a:off x="4715022" y="1114410"/>
              <a:ext cx="302612" cy="334532"/>
            </a:xfrm>
            <a:custGeom>
              <a:avLst/>
              <a:gdLst>
                <a:gd name="T0" fmla="*/ 237 w 237"/>
                <a:gd name="T1" fmla="*/ 111 h 262"/>
                <a:gd name="T2" fmla="*/ 237 w 237"/>
                <a:gd name="T3" fmla="*/ 110 h 262"/>
                <a:gd name="T4" fmla="*/ 169 w 237"/>
                <a:gd name="T5" fmla="*/ 46 h 262"/>
                <a:gd name="T6" fmla="*/ 153 w 237"/>
                <a:gd name="T7" fmla="*/ 32 h 262"/>
                <a:gd name="T8" fmla="*/ 118 w 237"/>
                <a:gd name="T9" fmla="*/ 0 h 262"/>
                <a:gd name="T10" fmla="*/ 83 w 237"/>
                <a:gd name="T11" fmla="*/ 32 h 262"/>
                <a:gd name="T12" fmla="*/ 68 w 237"/>
                <a:gd name="T13" fmla="*/ 46 h 262"/>
                <a:gd name="T14" fmla="*/ 0 w 237"/>
                <a:gd name="T15" fmla="*/ 110 h 262"/>
                <a:gd name="T16" fmla="*/ 0 w 237"/>
                <a:gd name="T17" fmla="*/ 111 h 262"/>
                <a:gd name="T18" fmla="*/ 0 w 237"/>
                <a:gd name="T19" fmla="*/ 111 h 262"/>
                <a:gd name="T20" fmla="*/ 0 w 237"/>
                <a:gd name="T21" fmla="*/ 113 h 262"/>
                <a:gd name="T22" fmla="*/ 0 w 237"/>
                <a:gd name="T23" fmla="*/ 261 h 262"/>
                <a:gd name="T24" fmla="*/ 0 w 237"/>
                <a:gd name="T25" fmla="*/ 262 h 262"/>
                <a:gd name="T26" fmla="*/ 237 w 237"/>
                <a:gd name="T27" fmla="*/ 262 h 262"/>
                <a:gd name="T28" fmla="*/ 237 w 237"/>
                <a:gd name="T29" fmla="*/ 261 h 262"/>
                <a:gd name="T30" fmla="*/ 237 w 237"/>
                <a:gd name="T31" fmla="*/ 113 h 262"/>
                <a:gd name="T32" fmla="*/ 237 w 237"/>
                <a:gd name="T33" fmla="*/ 111 h 262"/>
                <a:gd name="T34" fmla="*/ 237 w 237"/>
                <a:gd name="T35" fmla="*/ 111 h 262"/>
                <a:gd name="T36" fmla="*/ 220 w 237"/>
                <a:gd name="T37" fmla="*/ 246 h 262"/>
                <a:gd name="T38" fmla="*/ 162 w 237"/>
                <a:gd name="T39" fmla="*/ 188 h 262"/>
                <a:gd name="T40" fmla="*/ 220 w 237"/>
                <a:gd name="T41" fmla="*/ 128 h 262"/>
                <a:gd name="T42" fmla="*/ 220 w 237"/>
                <a:gd name="T43" fmla="*/ 246 h 262"/>
                <a:gd name="T44" fmla="*/ 40 w 237"/>
                <a:gd name="T45" fmla="*/ 248 h 262"/>
                <a:gd name="T46" fmla="*/ 88 w 237"/>
                <a:gd name="T47" fmla="*/ 201 h 262"/>
                <a:gd name="T48" fmla="*/ 119 w 237"/>
                <a:gd name="T49" fmla="*/ 231 h 262"/>
                <a:gd name="T50" fmla="*/ 149 w 237"/>
                <a:gd name="T51" fmla="*/ 201 h 262"/>
                <a:gd name="T52" fmla="*/ 198 w 237"/>
                <a:gd name="T53" fmla="*/ 248 h 262"/>
                <a:gd name="T54" fmla="*/ 40 w 237"/>
                <a:gd name="T55" fmla="*/ 248 h 262"/>
                <a:gd name="T56" fmla="*/ 136 w 237"/>
                <a:gd name="T57" fmla="*/ 188 h 262"/>
                <a:gd name="T58" fmla="*/ 119 w 237"/>
                <a:gd name="T59" fmla="*/ 205 h 262"/>
                <a:gd name="T60" fmla="*/ 101 w 237"/>
                <a:gd name="T61" fmla="*/ 188 h 262"/>
                <a:gd name="T62" fmla="*/ 88 w 237"/>
                <a:gd name="T63" fmla="*/ 175 h 262"/>
                <a:gd name="T64" fmla="*/ 40 w 237"/>
                <a:gd name="T65" fmla="*/ 126 h 262"/>
                <a:gd name="T66" fmla="*/ 198 w 237"/>
                <a:gd name="T67" fmla="*/ 126 h 262"/>
                <a:gd name="T68" fmla="*/ 149 w 237"/>
                <a:gd name="T69" fmla="*/ 175 h 262"/>
                <a:gd name="T70" fmla="*/ 136 w 237"/>
                <a:gd name="T71" fmla="*/ 188 h 262"/>
                <a:gd name="T72" fmla="*/ 16 w 237"/>
                <a:gd name="T73" fmla="*/ 128 h 262"/>
                <a:gd name="T74" fmla="*/ 75 w 237"/>
                <a:gd name="T75" fmla="*/ 188 h 262"/>
                <a:gd name="T76" fmla="*/ 16 w 237"/>
                <a:gd name="T77" fmla="*/ 246 h 262"/>
                <a:gd name="T78" fmla="*/ 16 w 237"/>
                <a:gd name="T79" fmla="*/ 128 h 262"/>
                <a:gd name="T80" fmla="*/ 83 w 237"/>
                <a:gd name="T81" fmla="*/ 60 h 262"/>
                <a:gd name="T82" fmla="*/ 97 w 237"/>
                <a:gd name="T83" fmla="*/ 46 h 262"/>
                <a:gd name="T84" fmla="*/ 118 w 237"/>
                <a:gd name="T85" fmla="*/ 28 h 262"/>
                <a:gd name="T86" fmla="*/ 138 w 237"/>
                <a:gd name="T87" fmla="*/ 46 h 262"/>
                <a:gd name="T88" fmla="*/ 153 w 237"/>
                <a:gd name="T89" fmla="*/ 60 h 262"/>
                <a:gd name="T90" fmla="*/ 207 w 237"/>
                <a:gd name="T91" fmla="*/ 111 h 262"/>
                <a:gd name="T92" fmla="*/ 28 w 237"/>
                <a:gd name="T93" fmla="*/ 111 h 262"/>
                <a:gd name="T94" fmla="*/ 83 w 237"/>
                <a:gd name="T95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2">
                  <a:moveTo>
                    <a:pt x="237" y="111"/>
                  </a:moveTo>
                  <a:lnTo>
                    <a:pt x="237" y="110"/>
                  </a:lnTo>
                  <a:lnTo>
                    <a:pt x="169" y="46"/>
                  </a:lnTo>
                  <a:lnTo>
                    <a:pt x="153" y="32"/>
                  </a:lnTo>
                  <a:lnTo>
                    <a:pt x="118" y="0"/>
                  </a:lnTo>
                  <a:lnTo>
                    <a:pt x="83" y="32"/>
                  </a:lnTo>
                  <a:lnTo>
                    <a:pt x="68" y="46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37" y="262"/>
                  </a:lnTo>
                  <a:lnTo>
                    <a:pt x="237" y="261"/>
                  </a:lnTo>
                  <a:lnTo>
                    <a:pt x="237" y="113"/>
                  </a:lnTo>
                  <a:lnTo>
                    <a:pt x="237" y="111"/>
                  </a:lnTo>
                  <a:lnTo>
                    <a:pt x="237" y="111"/>
                  </a:lnTo>
                  <a:close/>
                  <a:moveTo>
                    <a:pt x="220" y="246"/>
                  </a:moveTo>
                  <a:lnTo>
                    <a:pt x="162" y="188"/>
                  </a:lnTo>
                  <a:lnTo>
                    <a:pt x="220" y="128"/>
                  </a:lnTo>
                  <a:lnTo>
                    <a:pt x="220" y="246"/>
                  </a:lnTo>
                  <a:close/>
                  <a:moveTo>
                    <a:pt x="40" y="248"/>
                  </a:moveTo>
                  <a:lnTo>
                    <a:pt x="88" y="201"/>
                  </a:lnTo>
                  <a:lnTo>
                    <a:pt x="119" y="231"/>
                  </a:lnTo>
                  <a:lnTo>
                    <a:pt x="149" y="201"/>
                  </a:lnTo>
                  <a:lnTo>
                    <a:pt x="198" y="248"/>
                  </a:lnTo>
                  <a:lnTo>
                    <a:pt x="40" y="248"/>
                  </a:lnTo>
                  <a:close/>
                  <a:moveTo>
                    <a:pt x="136" y="188"/>
                  </a:moveTo>
                  <a:lnTo>
                    <a:pt x="119" y="205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6"/>
                  </a:lnTo>
                  <a:lnTo>
                    <a:pt x="198" y="126"/>
                  </a:lnTo>
                  <a:lnTo>
                    <a:pt x="149" y="175"/>
                  </a:lnTo>
                  <a:lnTo>
                    <a:pt x="136" y="188"/>
                  </a:lnTo>
                  <a:close/>
                  <a:moveTo>
                    <a:pt x="16" y="128"/>
                  </a:moveTo>
                  <a:lnTo>
                    <a:pt x="75" y="188"/>
                  </a:lnTo>
                  <a:lnTo>
                    <a:pt x="16" y="246"/>
                  </a:lnTo>
                  <a:lnTo>
                    <a:pt x="16" y="128"/>
                  </a:lnTo>
                  <a:close/>
                  <a:moveTo>
                    <a:pt x="83" y="60"/>
                  </a:moveTo>
                  <a:lnTo>
                    <a:pt x="97" y="46"/>
                  </a:lnTo>
                  <a:lnTo>
                    <a:pt x="118" y="28"/>
                  </a:lnTo>
                  <a:lnTo>
                    <a:pt x="138" y="46"/>
                  </a:lnTo>
                  <a:lnTo>
                    <a:pt x="153" y="60"/>
                  </a:lnTo>
                  <a:lnTo>
                    <a:pt x="207" y="111"/>
                  </a:lnTo>
                  <a:lnTo>
                    <a:pt x="28" y="111"/>
                  </a:lnTo>
                  <a:lnTo>
                    <a:pt x="83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221"/>
            <p:cNvSpPr>
              <a:spLocks/>
            </p:cNvSpPr>
            <p:nvPr/>
          </p:nvSpPr>
          <p:spPr bwMode="auto">
            <a:xfrm rot="1490740">
              <a:off x="6692573" y="3021389"/>
              <a:ext cx="296227" cy="157051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Rectangle 222"/>
            <p:cNvSpPr>
              <a:spLocks noChangeArrowheads="1"/>
            </p:cNvSpPr>
            <p:nvPr/>
          </p:nvSpPr>
          <p:spPr bwMode="auto">
            <a:xfrm rot="1490740">
              <a:off x="6814727" y="3074079"/>
              <a:ext cx="54905" cy="1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223"/>
            <p:cNvSpPr>
              <a:spLocks/>
            </p:cNvSpPr>
            <p:nvPr/>
          </p:nvSpPr>
          <p:spPr bwMode="auto">
            <a:xfrm rot="1490740">
              <a:off x="6811021" y="2918677"/>
              <a:ext cx="145560" cy="151944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224"/>
            <p:cNvSpPr>
              <a:spLocks noEditPoints="1"/>
            </p:cNvSpPr>
            <p:nvPr/>
          </p:nvSpPr>
          <p:spPr bwMode="auto">
            <a:xfrm rot="1490740">
              <a:off x="5781007" y="3635313"/>
              <a:ext cx="227278" cy="146836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225"/>
            <p:cNvSpPr>
              <a:spLocks noEditPoints="1"/>
            </p:cNvSpPr>
            <p:nvPr/>
          </p:nvSpPr>
          <p:spPr bwMode="auto">
            <a:xfrm rot="1490740">
              <a:off x="6013851" y="3867492"/>
              <a:ext cx="117469" cy="214509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226"/>
            <p:cNvSpPr>
              <a:spLocks noEditPoints="1"/>
            </p:cNvSpPr>
            <p:nvPr/>
          </p:nvSpPr>
          <p:spPr bwMode="auto">
            <a:xfrm rot="1490740">
              <a:off x="5739948" y="3217201"/>
              <a:ext cx="112362" cy="71503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227"/>
            <p:cNvSpPr>
              <a:spLocks noEditPoints="1"/>
            </p:cNvSpPr>
            <p:nvPr/>
          </p:nvSpPr>
          <p:spPr bwMode="auto">
            <a:xfrm rot="1490740">
              <a:off x="5702485" y="3283827"/>
              <a:ext cx="144283" cy="28091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228"/>
            <p:cNvSpPr>
              <a:spLocks noChangeArrowheads="1"/>
            </p:cNvSpPr>
            <p:nvPr/>
          </p:nvSpPr>
          <p:spPr bwMode="auto">
            <a:xfrm rot="1490740">
              <a:off x="4582098" y="1981691"/>
              <a:ext cx="65119" cy="638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229"/>
            <p:cNvSpPr>
              <a:spLocks/>
            </p:cNvSpPr>
            <p:nvPr/>
          </p:nvSpPr>
          <p:spPr bwMode="auto">
            <a:xfrm rot="1490740">
              <a:off x="4628567" y="1833911"/>
              <a:ext cx="254092" cy="27324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230"/>
            <p:cNvSpPr>
              <a:spLocks/>
            </p:cNvSpPr>
            <p:nvPr/>
          </p:nvSpPr>
          <p:spPr bwMode="auto">
            <a:xfrm rot="1490740">
              <a:off x="4610724" y="1914909"/>
              <a:ext cx="135345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231"/>
            <p:cNvSpPr>
              <a:spLocks/>
            </p:cNvSpPr>
            <p:nvPr/>
          </p:nvSpPr>
          <p:spPr bwMode="auto">
            <a:xfrm rot="1490740">
              <a:off x="4774328" y="2308861"/>
              <a:ext cx="56181" cy="139175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Oval 232"/>
            <p:cNvSpPr>
              <a:spLocks noChangeArrowheads="1"/>
            </p:cNvSpPr>
            <p:nvPr/>
          </p:nvSpPr>
          <p:spPr bwMode="auto">
            <a:xfrm rot="1490740">
              <a:off x="4799067" y="2195931"/>
              <a:ext cx="118747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233"/>
            <p:cNvSpPr>
              <a:spLocks/>
            </p:cNvSpPr>
            <p:nvPr/>
          </p:nvSpPr>
          <p:spPr bwMode="auto">
            <a:xfrm rot="1490740">
              <a:off x="4811977" y="2337580"/>
              <a:ext cx="88102" cy="132791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234"/>
            <p:cNvSpPr>
              <a:spLocks/>
            </p:cNvSpPr>
            <p:nvPr/>
          </p:nvSpPr>
          <p:spPr bwMode="auto">
            <a:xfrm rot="1490740">
              <a:off x="4709034" y="2289027"/>
              <a:ext cx="84271" cy="132791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235"/>
            <p:cNvSpPr>
              <a:spLocks/>
            </p:cNvSpPr>
            <p:nvPr/>
          </p:nvSpPr>
          <p:spPr bwMode="auto">
            <a:xfrm rot="1490740">
              <a:off x="4627723" y="1474357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5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4 w 189"/>
                <a:gd name="T9" fmla="*/ 187 h 212"/>
                <a:gd name="T10" fmla="*/ 95 w 189"/>
                <a:gd name="T11" fmla="*/ 189 h 212"/>
                <a:gd name="T12" fmla="*/ 121 w 189"/>
                <a:gd name="T13" fmla="*/ 185 h 212"/>
                <a:gd name="T14" fmla="*/ 167 w 189"/>
                <a:gd name="T15" fmla="*/ 212 h 212"/>
                <a:gd name="T16" fmla="*/ 147 w 189"/>
                <a:gd name="T17" fmla="*/ 173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2"/>
                    <a:pt x="147" y="0"/>
                    <a:pt x="95" y="0"/>
                  </a:cubicBezTo>
                  <a:cubicBezTo>
                    <a:pt x="44" y="0"/>
                    <a:pt x="3" y="39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2" y="177"/>
                    <a:pt x="74" y="187"/>
                  </a:cubicBezTo>
                  <a:cubicBezTo>
                    <a:pt x="81" y="188"/>
                    <a:pt x="88" y="189"/>
                    <a:pt x="95" y="189"/>
                  </a:cubicBezTo>
                  <a:cubicBezTo>
                    <a:pt x="104" y="189"/>
                    <a:pt x="113" y="188"/>
                    <a:pt x="121" y="185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73" y="156"/>
                    <a:pt x="189" y="127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236"/>
            <p:cNvSpPr>
              <a:spLocks noEditPoints="1"/>
            </p:cNvSpPr>
            <p:nvPr/>
          </p:nvSpPr>
          <p:spPr bwMode="auto">
            <a:xfrm rot="1490740">
              <a:off x="7120330" y="2253249"/>
              <a:ext cx="246431" cy="254091"/>
            </a:xfrm>
            <a:custGeom>
              <a:avLst/>
              <a:gdLst>
                <a:gd name="T0" fmla="*/ 131 w 179"/>
                <a:gd name="T1" fmla="*/ 174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6 h 184"/>
                <a:gd name="T10" fmla="*/ 129 w 179"/>
                <a:gd name="T11" fmla="*/ 139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39 h 184"/>
                <a:gd name="T18" fmla="*/ 41 w 179"/>
                <a:gd name="T19" fmla="*/ 105 h 184"/>
                <a:gd name="T20" fmla="*/ 103 w 179"/>
                <a:gd name="T21" fmla="*/ 43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7 h 184"/>
                <a:gd name="T30" fmla="*/ 96 w 179"/>
                <a:gd name="T31" fmla="*/ 16 h 184"/>
                <a:gd name="T32" fmla="*/ 20 w 179"/>
                <a:gd name="T33" fmla="*/ 98 h 184"/>
                <a:gd name="T34" fmla="*/ 88 w 179"/>
                <a:gd name="T35" fmla="*/ 167 h 184"/>
                <a:gd name="T36" fmla="*/ 126 w 179"/>
                <a:gd name="T37" fmla="*/ 159 h 184"/>
                <a:gd name="T38" fmla="*/ 131 w 179"/>
                <a:gd name="T39" fmla="*/ 174 h 184"/>
                <a:gd name="T40" fmla="*/ 107 w 179"/>
                <a:gd name="T41" fmla="*/ 65 h 184"/>
                <a:gd name="T42" fmla="*/ 99 w 179"/>
                <a:gd name="T43" fmla="*/ 64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0 h 184"/>
                <a:gd name="T50" fmla="*/ 107 w 179"/>
                <a:gd name="T51" fmla="*/ 6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4"/>
                  </a:moveTo>
                  <a:cubicBezTo>
                    <a:pt x="115" y="181"/>
                    <a:pt x="101" y="184"/>
                    <a:pt x="82" y="184"/>
                  </a:cubicBezTo>
                  <a:cubicBezTo>
                    <a:pt x="39" y="184"/>
                    <a:pt x="0" y="152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6"/>
                  </a:cubicBezTo>
                  <a:cubicBezTo>
                    <a:pt x="179" y="115"/>
                    <a:pt x="157" y="139"/>
                    <a:pt x="129" y="139"/>
                  </a:cubicBezTo>
                  <a:cubicBezTo>
                    <a:pt x="116" y="139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2"/>
                    <a:pt x="85" y="139"/>
                    <a:pt x="71" y="139"/>
                  </a:cubicBezTo>
                  <a:cubicBezTo>
                    <a:pt x="54" y="139"/>
                    <a:pt x="41" y="126"/>
                    <a:pt x="41" y="105"/>
                  </a:cubicBezTo>
                  <a:cubicBezTo>
                    <a:pt x="41" y="72"/>
                    <a:pt x="66" y="43"/>
                    <a:pt x="103" y="43"/>
                  </a:cubicBezTo>
                  <a:cubicBezTo>
                    <a:pt x="115" y="43"/>
                    <a:pt x="128" y="46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4"/>
                    <a:pt x="126" y="121"/>
                    <a:pt x="134" y="122"/>
                  </a:cubicBezTo>
                  <a:cubicBezTo>
                    <a:pt x="145" y="122"/>
                    <a:pt x="159" y="108"/>
                    <a:pt x="159" y="77"/>
                  </a:cubicBezTo>
                  <a:cubicBezTo>
                    <a:pt x="159" y="42"/>
                    <a:pt x="137" y="16"/>
                    <a:pt x="96" y="16"/>
                  </a:cubicBezTo>
                  <a:cubicBezTo>
                    <a:pt x="55" y="16"/>
                    <a:pt x="20" y="48"/>
                    <a:pt x="20" y="98"/>
                  </a:cubicBezTo>
                  <a:cubicBezTo>
                    <a:pt x="20" y="142"/>
                    <a:pt x="48" y="167"/>
                    <a:pt x="88" y="167"/>
                  </a:cubicBezTo>
                  <a:cubicBezTo>
                    <a:pt x="101" y="167"/>
                    <a:pt x="116" y="164"/>
                    <a:pt x="126" y="159"/>
                  </a:cubicBezTo>
                  <a:lnTo>
                    <a:pt x="131" y="174"/>
                  </a:lnTo>
                  <a:close/>
                  <a:moveTo>
                    <a:pt x="107" y="65"/>
                  </a:moveTo>
                  <a:cubicBezTo>
                    <a:pt x="105" y="65"/>
                    <a:pt x="102" y="64"/>
                    <a:pt x="99" y="64"/>
                  </a:cubicBezTo>
                  <a:cubicBezTo>
                    <a:pt x="82" y="64"/>
                    <a:pt x="68" y="81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0"/>
                  </a:cubicBezTo>
                  <a:lnTo>
                    <a:pt x="10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237"/>
            <p:cNvSpPr>
              <a:spLocks/>
            </p:cNvSpPr>
            <p:nvPr/>
          </p:nvSpPr>
          <p:spPr bwMode="auto">
            <a:xfrm rot="1490740">
              <a:off x="4571524" y="2661183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238"/>
            <p:cNvSpPr>
              <a:spLocks noEditPoints="1"/>
            </p:cNvSpPr>
            <p:nvPr/>
          </p:nvSpPr>
          <p:spPr bwMode="auto">
            <a:xfrm rot="1490740">
              <a:off x="4458629" y="2402240"/>
              <a:ext cx="190250" cy="227278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239"/>
            <p:cNvSpPr>
              <a:spLocks/>
            </p:cNvSpPr>
            <p:nvPr/>
          </p:nvSpPr>
          <p:spPr bwMode="auto">
            <a:xfrm rot="1490740">
              <a:off x="6983896" y="2517926"/>
              <a:ext cx="294951" cy="282181"/>
            </a:xfrm>
            <a:custGeom>
              <a:avLst/>
              <a:gdLst>
                <a:gd name="T0" fmla="*/ 67 w 214"/>
                <a:gd name="T1" fmla="*/ 68 h 205"/>
                <a:gd name="T2" fmla="*/ 76 w 214"/>
                <a:gd name="T3" fmla="*/ 61 h 205"/>
                <a:gd name="T4" fmla="*/ 103 w 214"/>
                <a:gd name="T5" fmla="*/ 3 h 205"/>
                <a:gd name="T6" fmla="*/ 109 w 214"/>
                <a:gd name="T7" fmla="*/ 3 h 205"/>
                <a:gd name="T8" fmla="*/ 138 w 214"/>
                <a:gd name="T9" fmla="*/ 60 h 205"/>
                <a:gd name="T10" fmla="*/ 146 w 214"/>
                <a:gd name="T11" fmla="*/ 66 h 205"/>
                <a:gd name="T12" fmla="*/ 210 w 214"/>
                <a:gd name="T13" fmla="*/ 75 h 205"/>
                <a:gd name="T14" fmla="*/ 212 w 214"/>
                <a:gd name="T15" fmla="*/ 80 h 205"/>
                <a:gd name="T16" fmla="*/ 166 w 214"/>
                <a:gd name="T17" fmla="*/ 125 h 205"/>
                <a:gd name="T18" fmla="*/ 163 w 214"/>
                <a:gd name="T19" fmla="*/ 135 h 205"/>
                <a:gd name="T20" fmla="*/ 175 w 214"/>
                <a:gd name="T21" fmla="*/ 198 h 205"/>
                <a:gd name="T22" fmla="*/ 171 w 214"/>
                <a:gd name="T23" fmla="*/ 201 h 205"/>
                <a:gd name="T24" fmla="*/ 114 w 214"/>
                <a:gd name="T25" fmla="*/ 172 h 205"/>
                <a:gd name="T26" fmla="*/ 103 w 214"/>
                <a:gd name="T27" fmla="*/ 172 h 205"/>
                <a:gd name="T28" fmla="*/ 47 w 214"/>
                <a:gd name="T29" fmla="*/ 203 h 205"/>
                <a:gd name="T30" fmla="*/ 42 w 214"/>
                <a:gd name="T31" fmla="*/ 200 h 205"/>
                <a:gd name="T32" fmla="*/ 52 w 214"/>
                <a:gd name="T33" fmla="*/ 137 h 205"/>
                <a:gd name="T34" fmla="*/ 49 w 214"/>
                <a:gd name="T35" fmla="*/ 127 h 205"/>
                <a:gd name="T36" fmla="*/ 3 w 214"/>
                <a:gd name="T37" fmla="*/ 83 h 205"/>
                <a:gd name="T38" fmla="*/ 4 w 214"/>
                <a:gd name="T39" fmla="*/ 78 h 205"/>
                <a:gd name="T40" fmla="*/ 67 w 214"/>
                <a:gd name="T41" fmla="*/ 6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5">
                  <a:moveTo>
                    <a:pt x="67" y="68"/>
                  </a:moveTo>
                  <a:cubicBezTo>
                    <a:pt x="71" y="67"/>
                    <a:pt x="74" y="64"/>
                    <a:pt x="76" y="61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3"/>
                    <a:pt x="143" y="66"/>
                    <a:pt x="146" y="6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3" y="75"/>
                    <a:pt x="214" y="77"/>
                    <a:pt x="212" y="80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4" y="127"/>
                    <a:pt x="163" y="132"/>
                    <a:pt x="163" y="135"/>
                  </a:cubicBezTo>
                  <a:cubicBezTo>
                    <a:pt x="175" y="198"/>
                    <a:pt x="175" y="198"/>
                    <a:pt x="175" y="198"/>
                  </a:cubicBezTo>
                  <a:cubicBezTo>
                    <a:pt x="175" y="201"/>
                    <a:pt x="174" y="203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1"/>
                    <a:pt x="106" y="171"/>
                    <a:pt x="103" y="172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4" y="205"/>
                    <a:pt x="42" y="203"/>
                    <a:pt x="42" y="200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3" y="133"/>
                    <a:pt x="51" y="129"/>
                    <a:pt x="49" y="127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0"/>
                    <a:pt x="1" y="78"/>
                    <a:pt x="4" y="78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240"/>
            <p:cNvSpPr>
              <a:spLocks/>
            </p:cNvSpPr>
            <p:nvPr/>
          </p:nvSpPr>
          <p:spPr bwMode="auto">
            <a:xfrm rot="1490740">
              <a:off x="5968283" y="3481161"/>
              <a:ext cx="209402" cy="195356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241"/>
            <p:cNvSpPr>
              <a:spLocks/>
            </p:cNvSpPr>
            <p:nvPr/>
          </p:nvSpPr>
          <p:spPr bwMode="auto">
            <a:xfrm rot="1490740">
              <a:off x="6038155" y="3748952"/>
              <a:ext cx="111086" cy="126407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242"/>
            <p:cNvSpPr>
              <a:spLocks noEditPoints="1"/>
            </p:cNvSpPr>
            <p:nvPr/>
          </p:nvSpPr>
          <p:spPr bwMode="auto">
            <a:xfrm rot="1490740">
              <a:off x="5253545" y="796997"/>
              <a:ext cx="177481" cy="80441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243"/>
            <p:cNvSpPr>
              <a:spLocks noChangeArrowheads="1"/>
            </p:cNvSpPr>
            <p:nvPr/>
          </p:nvSpPr>
          <p:spPr bwMode="auto">
            <a:xfrm rot="1490740">
              <a:off x="5272668" y="779641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244"/>
            <p:cNvSpPr>
              <a:spLocks noChangeArrowheads="1"/>
            </p:cNvSpPr>
            <p:nvPr/>
          </p:nvSpPr>
          <p:spPr bwMode="auto">
            <a:xfrm rot="1490740">
              <a:off x="5296881" y="791444"/>
              <a:ext cx="22983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245"/>
            <p:cNvSpPr>
              <a:spLocks noChangeArrowheads="1"/>
            </p:cNvSpPr>
            <p:nvPr/>
          </p:nvSpPr>
          <p:spPr bwMode="auto">
            <a:xfrm rot="1490740">
              <a:off x="5322431" y="802979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246"/>
            <p:cNvSpPr>
              <a:spLocks noChangeArrowheads="1"/>
            </p:cNvSpPr>
            <p:nvPr/>
          </p:nvSpPr>
          <p:spPr bwMode="auto">
            <a:xfrm rot="1490740">
              <a:off x="5349140" y="815050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247"/>
            <p:cNvSpPr>
              <a:spLocks noChangeArrowheads="1"/>
            </p:cNvSpPr>
            <p:nvPr/>
          </p:nvSpPr>
          <p:spPr bwMode="auto">
            <a:xfrm rot="1490740">
              <a:off x="5373412" y="826585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248"/>
            <p:cNvSpPr>
              <a:spLocks noChangeArrowheads="1"/>
            </p:cNvSpPr>
            <p:nvPr/>
          </p:nvSpPr>
          <p:spPr bwMode="auto">
            <a:xfrm rot="1490740">
              <a:off x="5072706" y="903948"/>
              <a:ext cx="29368" cy="49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249"/>
            <p:cNvSpPr>
              <a:spLocks noChangeArrowheads="1"/>
            </p:cNvSpPr>
            <p:nvPr/>
          </p:nvSpPr>
          <p:spPr bwMode="auto">
            <a:xfrm rot="1490740">
              <a:off x="5110953" y="904212"/>
              <a:ext cx="29368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250"/>
            <p:cNvSpPr>
              <a:spLocks noChangeArrowheads="1"/>
            </p:cNvSpPr>
            <p:nvPr/>
          </p:nvSpPr>
          <p:spPr bwMode="auto">
            <a:xfrm rot="1490740">
              <a:off x="5149882" y="907180"/>
              <a:ext cx="28090" cy="80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251"/>
            <p:cNvSpPr>
              <a:spLocks noChangeArrowheads="1"/>
            </p:cNvSpPr>
            <p:nvPr/>
          </p:nvSpPr>
          <p:spPr bwMode="auto">
            <a:xfrm rot="1490740">
              <a:off x="5189738" y="900138"/>
              <a:ext cx="28090" cy="104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Rectangle 252"/>
            <p:cNvSpPr>
              <a:spLocks noChangeArrowheads="1"/>
            </p:cNvSpPr>
            <p:nvPr/>
          </p:nvSpPr>
          <p:spPr bwMode="auto">
            <a:xfrm rot="1490740">
              <a:off x="5228463" y="898235"/>
              <a:ext cx="29368" cy="123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253"/>
            <p:cNvSpPr>
              <a:spLocks/>
            </p:cNvSpPr>
            <p:nvPr/>
          </p:nvSpPr>
          <p:spPr bwMode="auto">
            <a:xfrm rot="1490740">
              <a:off x="5412522" y="3088286"/>
              <a:ext cx="108532" cy="120023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254"/>
            <p:cNvSpPr>
              <a:spLocks/>
            </p:cNvSpPr>
            <p:nvPr/>
          </p:nvSpPr>
          <p:spPr bwMode="auto">
            <a:xfrm rot="1490740">
              <a:off x="5469896" y="3087272"/>
              <a:ext cx="14046" cy="35752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255"/>
            <p:cNvSpPr>
              <a:spLocks/>
            </p:cNvSpPr>
            <p:nvPr/>
          </p:nvSpPr>
          <p:spPr bwMode="auto">
            <a:xfrm rot="1490740">
              <a:off x="5474996" y="3185172"/>
              <a:ext cx="34475" cy="22983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256"/>
            <p:cNvSpPr>
              <a:spLocks/>
            </p:cNvSpPr>
            <p:nvPr/>
          </p:nvSpPr>
          <p:spPr bwMode="auto">
            <a:xfrm rot="1490740">
              <a:off x="5297714" y="3372791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257"/>
            <p:cNvSpPr>
              <a:spLocks/>
            </p:cNvSpPr>
            <p:nvPr/>
          </p:nvSpPr>
          <p:spPr bwMode="auto">
            <a:xfrm rot="1490740">
              <a:off x="5905327" y="585433"/>
              <a:ext cx="114916" cy="148114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258"/>
            <p:cNvSpPr>
              <a:spLocks/>
            </p:cNvSpPr>
            <p:nvPr/>
          </p:nvSpPr>
          <p:spPr bwMode="auto">
            <a:xfrm rot="1490740">
              <a:off x="5904559" y="3533077"/>
              <a:ext cx="60012" cy="42135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259"/>
            <p:cNvSpPr>
              <a:spLocks/>
            </p:cNvSpPr>
            <p:nvPr/>
          </p:nvSpPr>
          <p:spPr bwMode="auto">
            <a:xfrm rot="1490740">
              <a:off x="5860978" y="3536009"/>
              <a:ext cx="72780" cy="51074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260"/>
            <p:cNvSpPr>
              <a:spLocks/>
            </p:cNvSpPr>
            <p:nvPr/>
          </p:nvSpPr>
          <p:spPr bwMode="auto">
            <a:xfrm rot="1490740">
              <a:off x="4894071" y="2598513"/>
              <a:ext cx="82995" cy="5745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261"/>
            <p:cNvSpPr>
              <a:spLocks/>
            </p:cNvSpPr>
            <p:nvPr/>
          </p:nvSpPr>
          <p:spPr bwMode="auto">
            <a:xfrm rot="1490740">
              <a:off x="4832326" y="2604132"/>
              <a:ext cx="100871" cy="67672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262"/>
            <p:cNvSpPr>
              <a:spLocks/>
            </p:cNvSpPr>
            <p:nvPr/>
          </p:nvSpPr>
          <p:spPr bwMode="auto">
            <a:xfrm rot="1490740">
              <a:off x="7207311" y="1488866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263"/>
            <p:cNvSpPr>
              <a:spLocks noEditPoints="1"/>
            </p:cNvSpPr>
            <p:nvPr/>
          </p:nvSpPr>
          <p:spPr bwMode="auto">
            <a:xfrm rot="1490740">
              <a:off x="7180969" y="1468259"/>
              <a:ext cx="123854" cy="125130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264"/>
            <p:cNvSpPr>
              <a:spLocks/>
            </p:cNvSpPr>
            <p:nvPr/>
          </p:nvSpPr>
          <p:spPr bwMode="auto">
            <a:xfrm rot="1490740">
              <a:off x="5924424" y="3876629"/>
              <a:ext cx="58735" cy="65118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65"/>
            <p:cNvSpPr>
              <a:spLocks noEditPoints="1"/>
            </p:cNvSpPr>
            <p:nvPr/>
          </p:nvSpPr>
          <p:spPr bwMode="auto">
            <a:xfrm rot="1490740">
              <a:off x="5902240" y="3859643"/>
              <a:ext cx="100871" cy="100870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66"/>
            <p:cNvSpPr>
              <a:spLocks/>
            </p:cNvSpPr>
            <p:nvPr/>
          </p:nvSpPr>
          <p:spPr bwMode="auto">
            <a:xfrm rot="1490740">
              <a:off x="6873535" y="207977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67"/>
            <p:cNvSpPr>
              <a:spLocks/>
            </p:cNvSpPr>
            <p:nvPr/>
          </p:nvSpPr>
          <p:spPr bwMode="auto">
            <a:xfrm rot="1490740">
              <a:off x="6893117" y="2052168"/>
              <a:ext cx="107255" cy="26813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68"/>
            <p:cNvSpPr>
              <a:spLocks/>
            </p:cNvSpPr>
            <p:nvPr/>
          </p:nvSpPr>
          <p:spPr bwMode="auto">
            <a:xfrm rot="1490740">
              <a:off x="6924220" y="2026799"/>
              <a:ext cx="19153" cy="33198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69"/>
            <p:cNvSpPr>
              <a:spLocks/>
            </p:cNvSpPr>
            <p:nvPr/>
          </p:nvSpPr>
          <p:spPr bwMode="auto">
            <a:xfrm rot="1490740">
              <a:off x="6960079" y="2043699"/>
              <a:ext cx="20429" cy="33198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70"/>
            <p:cNvSpPr>
              <a:spLocks/>
            </p:cNvSpPr>
            <p:nvPr/>
          </p:nvSpPr>
          <p:spPr bwMode="auto">
            <a:xfrm rot="1490740">
              <a:off x="5174814" y="2614266"/>
              <a:ext cx="93210" cy="116192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271"/>
            <p:cNvSpPr>
              <a:spLocks/>
            </p:cNvSpPr>
            <p:nvPr/>
          </p:nvSpPr>
          <p:spPr bwMode="auto">
            <a:xfrm rot="1490740">
              <a:off x="5178881" y="2619559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272"/>
            <p:cNvSpPr>
              <a:spLocks/>
            </p:cNvSpPr>
            <p:nvPr/>
          </p:nvSpPr>
          <p:spPr bwMode="auto">
            <a:xfrm rot="1490740">
              <a:off x="5165737" y="2647308"/>
              <a:ext cx="33198" cy="15322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73"/>
            <p:cNvSpPr>
              <a:spLocks/>
            </p:cNvSpPr>
            <p:nvPr/>
          </p:nvSpPr>
          <p:spPr bwMode="auto">
            <a:xfrm rot="1490740">
              <a:off x="5152861" y="2675116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74"/>
            <p:cNvSpPr>
              <a:spLocks noEditPoints="1"/>
            </p:cNvSpPr>
            <p:nvPr/>
          </p:nvSpPr>
          <p:spPr bwMode="auto">
            <a:xfrm rot="1490740">
              <a:off x="6227844" y="3464924"/>
              <a:ext cx="103425" cy="98316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75"/>
            <p:cNvSpPr>
              <a:spLocks noEditPoints="1"/>
            </p:cNvSpPr>
            <p:nvPr/>
          </p:nvSpPr>
          <p:spPr bwMode="auto">
            <a:xfrm rot="1490740">
              <a:off x="4448382" y="1841177"/>
              <a:ext cx="137899" cy="178758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76"/>
            <p:cNvSpPr>
              <a:spLocks noEditPoints="1"/>
            </p:cNvSpPr>
            <p:nvPr/>
          </p:nvSpPr>
          <p:spPr bwMode="auto">
            <a:xfrm rot="1490740">
              <a:off x="4934903" y="981968"/>
              <a:ext cx="185142" cy="164712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277"/>
            <p:cNvSpPr>
              <a:spLocks noEditPoints="1"/>
            </p:cNvSpPr>
            <p:nvPr/>
          </p:nvSpPr>
          <p:spPr bwMode="auto">
            <a:xfrm rot="1490740">
              <a:off x="6110675" y="4035676"/>
              <a:ext cx="53627" cy="53627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Oval 278"/>
            <p:cNvSpPr>
              <a:spLocks noChangeArrowheads="1"/>
            </p:cNvSpPr>
            <p:nvPr/>
          </p:nvSpPr>
          <p:spPr bwMode="auto">
            <a:xfrm rot="1490740">
              <a:off x="5834948" y="3834226"/>
              <a:ext cx="16599" cy="1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79"/>
            <p:cNvSpPr>
              <a:spLocks/>
            </p:cNvSpPr>
            <p:nvPr/>
          </p:nvSpPr>
          <p:spPr bwMode="auto">
            <a:xfrm rot="1490740">
              <a:off x="5847649" y="3798477"/>
              <a:ext cx="62566" cy="67672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280"/>
            <p:cNvSpPr>
              <a:spLocks/>
            </p:cNvSpPr>
            <p:nvPr/>
          </p:nvSpPr>
          <p:spPr bwMode="auto">
            <a:xfrm rot="1490740">
              <a:off x="5843375" y="3817881"/>
              <a:ext cx="33198" cy="40859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281"/>
            <p:cNvSpPr>
              <a:spLocks noEditPoints="1"/>
            </p:cNvSpPr>
            <p:nvPr/>
          </p:nvSpPr>
          <p:spPr bwMode="auto">
            <a:xfrm rot="1490740">
              <a:off x="6977152" y="2952991"/>
              <a:ext cx="135345" cy="135345"/>
            </a:xfrm>
            <a:custGeom>
              <a:avLst/>
              <a:gdLst>
                <a:gd name="T0" fmla="*/ 75 w 98"/>
                <a:gd name="T1" fmla="*/ 15 h 98"/>
                <a:gd name="T2" fmla="*/ 59 w 98"/>
                <a:gd name="T3" fmla="*/ 10 h 98"/>
                <a:gd name="T4" fmla="*/ 57 w 98"/>
                <a:gd name="T5" fmla="*/ 3 h 98"/>
                <a:gd name="T6" fmla="*/ 45 w 98"/>
                <a:gd name="T7" fmla="*/ 0 h 98"/>
                <a:gd name="T8" fmla="*/ 43 w 98"/>
                <a:gd name="T9" fmla="*/ 7 h 98"/>
                <a:gd name="T10" fmla="*/ 29 w 98"/>
                <a:gd name="T11" fmla="*/ 14 h 98"/>
                <a:gd name="T12" fmla="*/ 23 w 98"/>
                <a:gd name="T13" fmla="*/ 10 h 98"/>
                <a:gd name="T14" fmla="*/ 13 w 98"/>
                <a:gd name="T15" fmla="*/ 16 h 98"/>
                <a:gd name="T16" fmla="*/ 15 w 98"/>
                <a:gd name="T17" fmla="*/ 23 h 98"/>
                <a:gd name="T18" fmla="*/ 10 w 98"/>
                <a:gd name="T19" fmla="*/ 39 h 98"/>
                <a:gd name="T20" fmla="*/ 3 w 98"/>
                <a:gd name="T21" fmla="*/ 41 h 98"/>
                <a:gd name="T22" fmla="*/ 0 w 98"/>
                <a:gd name="T23" fmla="*/ 53 h 98"/>
                <a:gd name="T24" fmla="*/ 7 w 98"/>
                <a:gd name="T25" fmla="*/ 55 h 98"/>
                <a:gd name="T26" fmla="*/ 14 w 98"/>
                <a:gd name="T27" fmla="*/ 69 h 98"/>
                <a:gd name="T28" fmla="*/ 10 w 98"/>
                <a:gd name="T29" fmla="*/ 75 h 98"/>
                <a:gd name="T30" fmla="*/ 16 w 98"/>
                <a:gd name="T31" fmla="*/ 85 h 98"/>
                <a:gd name="T32" fmla="*/ 23 w 98"/>
                <a:gd name="T33" fmla="*/ 82 h 98"/>
                <a:gd name="T34" fmla="*/ 39 w 98"/>
                <a:gd name="T35" fmla="*/ 88 h 98"/>
                <a:gd name="T36" fmla="*/ 41 w 98"/>
                <a:gd name="T37" fmla="*/ 95 h 98"/>
                <a:gd name="T38" fmla="*/ 53 w 98"/>
                <a:gd name="T39" fmla="*/ 98 h 98"/>
                <a:gd name="T40" fmla="*/ 55 w 98"/>
                <a:gd name="T41" fmla="*/ 91 h 98"/>
                <a:gd name="T42" fmla="*/ 69 w 98"/>
                <a:gd name="T43" fmla="*/ 84 h 98"/>
                <a:gd name="T44" fmla="*/ 75 w 98"/>
                <a:gd name="T45" fmla="*/ 88 h 98"/>
                <a:gd name="T46" fmla="*/ 85 w 98"/>
                <a:gd name="T47" fmla="*/ 81 h 98"/>
                <a:gd name="T48" fmla="*/ 83 w 98"/>
                <a:gd name="T49" fmla="*/ 75 h 98"/>
                <a:gd name="T50" fmla="*/ 88 w 98"/>
                <a:gd name="T51" fmla="*/ 59 h 98"/>
                <a:gd name="T52" fmla="*/ 95 w 98"/>
                <a:gd name="T53" fmla="*/ 57 h 98"/>
                <a:gd name="T54" fmla="*/ 98 w 98"/>
                <a:gd name="T55" fmla="*/ 45 h 98"/>
                <a:gd name="T56" fmla="*/ 91 w 98"/>
                <a:gd name="T57" fmla="*/ 43 h 98"/>
                <a:gd name="T58" fmla="*/ 84 w 98"/>
                <a:gd name="T59" fmla="*/ 29 h 98"/>
                <a:gd name="T60" fmla="*/ 88 w 98"/>
                <a:gd name="T61" fmla="*/ 23 h 98"/>
                <a:gd name="T62" fmla="*/ 81 w 98"/>
                <a:gd name="T63" fmla="*/ 13 h 98"/>
                <a:gd name="T64" fmla="*/ 64 w 98"/>
                <a:gd name="T65" fmla="*/ 65 h 98"/>
                <a:gd name="T66" fmla="*/ 34 w 98"/>
                <a:gd name="T67" fmla="*/ 33 h 98"/>
                <a:gd name="T68" fmla="*/ 64 w 98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8">
                  <a:moveTo>
                    <a:pt x="78" y="12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3" y="16"/>
                    <a:pt x="72" y="16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7" y="8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8"/>
                    <a:pt x="42" y="9"/>
                    <a:pt x="40" y="9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6" y="14"/>
                    <a:pt x="26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9"/>
                    <a:pt x="13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5"/>
                    <a:pt x="16" y="2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40"/>
                    <a:pt x="8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5"/>
                    <a:pt x="9" y="56"/>
                    <a:pt x="10" y="5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0"/>
                    <a:pt x="14" y="71"/>
                    <a:pt x="13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9" y="76"/>
                    <a:pt x="9" y="77"/>
                    <a:pt x="10" y="7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9" y="86"/>
                    <a:pt x="19" y="85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1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89"/>
                    <a:pt x="41" y="9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2" y="97"/>
                    <a:pt x="43" y="97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4" y="98"/>
                    <a:pt x="55" y="97"/>
                    <a:pt x="55" y="96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0"/>
                    <a:pt x="56" y="88"/>
                    <a:pt x="57" y="88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2" y="84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8"/>
                    <a:pt x="78" y="89"/>
                    <a:pt x="78" y="88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6" y="80"/>
                    <a:pt x="86" y="79"/>
                    <a:pt x="85" y="78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2" y="74"/>
                    <a:pt x="82" y="72"/>
                    <a:pt x="82" y="7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90" y="57"/>
                    <a:pt x="91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4"/>
                    <a:pt x="97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3"/>
                    <a:pt x="89" y="42"/>
                    <a:pt x="88" y="41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4" y="26"/>
                    <a:pt x="85" y="25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9" y="20"/>
                    <a:pt x="88" y="19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2"/>
                    <a:pt x="79" y="12"/>
                    <a:pt x="78" y="12"/>
                  </a:cubicBezTo>
                  <a:close/>
                  <a:moveTo>
                    <a:pt x="64" y="65"/>
                  </a:moveTo>
                  <a:cubicBezTo>
                    <a:pt x="55" y="73"/>
                    <a:pt x="41" y="73"/>
                    <a:pt x="33" y="64"/>
                  </a:cubicBezTo>
                  <a:cubicBezTo>
                    <a:pt x="25" y="55"/>
                    <a:pt x="25" y="41"/>
                    <a:pt x="34" y="33"/>
                  </a:cubicBezTo>
                  <a:cubicBezTo>
                    <a:pt x="43" y="25"/>
                    <a:pt x="57" y="25"/>
                    <a:pt x="65" y="34"/>
                  </a:cubicBezTo>
                  <a:cubicBezTo>
                    <a:pt x="73" y="43"/>
                    <a:pt x="73" y="57"/>
                    <a:pt x="64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82"/>
            <p:cNvSpPr>
              <a:spLocks noEditPoints="1"/>
            </p:cNvSpPr>
            <p:nvPr/>
          </p:nvSpPr>
          <p:spPr bwMode="auto">
            <a:xfrm rot="1490740">
              <a:off x="4572208" y="1440828"/>
              <a:ext cx="79164" cy="79164"/>
            </a:xfrm>
            <a:custGeom>
              <a:avLst/>
              <a:gdLst>
                <a:gd name="T0" fmla="*/ 44 w 57"/>
                <a:gd name="T1" fmla="*/ 9 h 57"/>
                <a:gd name="T2" fmla="*/ 34 w 57"/>
                <a:gd name="T3" fmla="*/ 6 h 57"/>
                <a:gd name="T4" fmla="*/ 33 w 57"/>
                <a:gd name="T5" fmla="*/ 2 h 57"/>
                <a:gd name="T6" fmla="*/ 27 w 57"/>
                <a:gd name="T7" fmla="*/ 0 h 57"/>
                <a:gd name="T8" fmla="*/ 25 w 57"/>
                <a:gd name="T9" fmla="*/ 4 h 57"/>
                <a:gd name="T10" fmla="*/ 17 w 57"/>
                <a:gd name="T11" fmla="*/ 8 h 57"/>
                <a:gd name="T12" fmla="*/ 13 w 57"/>
                <a:gd name="T13" fmla="*/ 6 h 57"/>
                <a:gd name="T14" fmla="*/ 7 w 57"/>
                <a:gd name="T15" fmla="*/ 9 h 57"/>
                <a:gd name="T16" fmla="*/ 9 w 57"/>
                <a:gd name="T17" fmla="*/ 13 h 57"/>
                <a:gd name="T18" fmla="*/ 6 w 57"/>
                <a:gd name="T19" fmla="*/ 23 h 57"/>
                <a:gd name="T20" fmla="*/ 2 w 57"/>
                <a:gd name="T21" fmla="*/ 24 h 57"/>
                <a:gd name="T22" fmla="*/ 0 w 57"/>
                <a:gd name="T23" fmla="*/ 31 h 57"/>
                <a:gd name="T24" fmla="*/ 4 w 57"/>
                <a:gd name="T25" fmla="*/ 32 h 57"/>
                <a:gd name="T26" fmla="*/ 8 w 57"/>
                <a:gd name="T27" fmla="*/ 40 h 57"/>
                <a:gd name="T28" fmla="*/ 6 w 57"/>
                <a:gd name="T29" fmla="*/ 44 h 57"/>
                <a:gd name="T30" fmla="*/ 10 w 57"/>
                <a:gd name="T31" fmla="*/ 50 h 57"/>
                <a:gd name="T32" fmla="*/ 13 w 57"/>
                <a:gd name="T33" fmla="*/ 48 h 57"/>
                <a:gd name="T34" fmla="*/ 23 w 57"/>
                <a:gd name="T35" fmla="*/ 51 h 57"/>
                <a:gd name="T36" fmla="*/ 24 w 57"/>
                <a:gd name="T37" fmla="*/ 55 h 57"/>
                <a:gd name="T38" fmla="*/ 31 w 57"/>
                <a:gd name="T39" fmla="*/ 57 h 57"/>
                <a:gd name="T40" fmla="*/ 32 w 57"/>
                <a:gd name="T41" fmla="*/ 53 h 57"/>
                <a:gd name="T42" fmla="*/ 40 w 57"/>
                <a:gd name="T43" fmla="*/ 49 h 57"/>
                <a:gd name="T44" fmla="*/ 44 w 57"/>
                <a:gd name="T45" fmla="*/ 51 h 57"/>
                <a:gd name="T46" fmla="*/ 50 w 57"/>
                <a:gd name="T47" fmla="*/ 48 h 57"/>
                <a:gd name="T48" fmla="*/ 48 w 57"/>
                <a:gd name="T49" fmla="*/ 44 h 57"/>
                <a:gd name="T50" fmla="*/ 52 w 57"/>
                <a:gd name="T51" fmla="*/ 34 h 57"/>
                <a:gd name="T52" fmla="*/ 56 w 57"/>
                <a:gd name="T53" fmla="*/ 33 h 57"/>
                <a:gd name="T54" fmla="*/ 57 w 57"/>
                <a:gd name="T55" fmla="*/ 26 h 57"/>
                <a:gd name="T56" fmla="*/ 53 w 57"/>
                <a:gd name="T57" fmla="*/ 25 h 57"/>
                <a:gd name="T58" fmla="*/ 49 w 57"/>
                <a:gd name="T59" fmla="*/ 17 h 57"/>
                <a:gd name="T60" fmla="*/ 51 w 57"/>
                <a:gd name="T61" fmla="*/ 13 h 57"/>
                <a:gd name="T62" fmla="*/ 48 w 57"/>
                <a:gd name="T63" fmla="*/ 7 h 57"/>
                <a:gd name="T64" fmla="*/ 37 w 57"/>
                <a:gd name="T65" fmla="*/ 38 h 57"/>
                <a:gd name="T66" fmla="*/ 20 w 57"/>
                <a:gd name="T67" fmla="*/ 19 h 57"/>
                <a:gd name="T68" fmla="*/ 37 w 57"/>
                <a:gd name="T69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7">
                  <a:moveTo>
                    <a:pt x="46" y="7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3" y="9"/>
                    <a:pt x="4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3" y="5"/>
                    <a:pt x="33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5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4" y="5"/>
                    <a:pt x="24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4"/>
                    <a:pt x="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8" y="42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5"/>
                    <a:pt x="6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2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5" y="57"/>
                    <a:pt x="2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2"/>
                    <a:pt x="33" y="52"/>
                    <a:pt x="34" y="52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5" y="52"/>
                    <a:pt x="45" y="52"/>
                    <a:pt x="46" y="5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3"/>
                    <a:pt x="48" y="42"/>
                    <a:pt x="48" y="42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3" y="33"/>
                    <a:pt x="5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7" y="33"/>
                    <a:pt x="57" y="32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5"/>
                    <a:pt x="56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5"/>
                    <a:pt x="50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2" y="12"/>
                    <a:pt x="51" y="1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6" y="7"/>
                    <a:pt x="46" y="7"/>
                  </a:cubicBezTo>
                  <a:close/>
                  <a:moveTo>
                    <a:pt x="37" y="38"/>
                  </a:moveTo>
                  <a:cubicBezTo>
                    <a:pt x="32" y="43"/>
                    <a:pt x="24" y="42"/>
                    <a:pt x="19" y="37"/>
                  </a:cubicBezTo>
                  <a:cubicBezTo>
                    <a:pt x="14" y="32"/>
                    <a:pt x="15" y="24"/>
                    <a:pt x="20" y="19"/>
                  </a:cubicBezTo>
                  <a:cubicBezTo>
                    <a:pt x="25" y="14"/>
                    <a:pt x="33" y="15"/>
                    <a:pt x="38" y="20"/>
                  </a:cubicBezTo>
                  <a:cubicBezTo>
                    <a:pt x="43" y="25"/>
                    <a:pt x="43" y="33"/>
                    <a:pt x="37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83"/>
            <p:cNvSpPr>
              <a:spLocks noEditPoints="1"/>
            </p:cNvSpPr>
            <p:nvPr/>
          </p:nvSpPr>
          <p:spPr bwMode="auto">
            <a:xfrm rot="1490740">
              <a:off x="4504166" y="1661269"/>
              <a:ext cx="151944" cy="136622"/>
            </a:xfrm>
            <a:custGeom>
              <a:avLst/>
              <a:gdLst>
                <a:gd name="T0" fmla="*/ 110 w 110"/>
                <a:gd name="T1" fmla="*/ 56 h 99"/>
                <a:gd name="T2" fmla="*/ 57 w 110"/>
                <a:gd name="T3" fmla="*/ 1 h 99"/>
                <a:gd name="T4" fmla="*/ 1 w 110"/>
                <a:gd name="T5" fmla="*/ 53 h 99"/>
                <a:gd name="T6" fmla="*/ 1 w 110"/>
                <a:gd name="T7" fmla="*/ 53 h 99"/>
                <a:gd name="T8" fmla="*/ 0 w 110"/>
                <a:gd name="T9" fmla="*/ 81 h 99"/>
                <a:gd name="T10" fmla="*/ 10 w 110"/>
                <a:gd name="T11" fmla="*/ 81 h 99"/>
                <a:gd name="T12" fmla="*/ 10 w 110"/>
                <a:gd name="T13" fmla="*/ 53 h 99"/>
                <a:gd name="T14" fmla="*/ 10 w 110"/>
                <a:gd name="T15" fmla="*/ 53 h 99"/>
                <a:gd name="T16" fmla="*/ 57 w 110"/>
                <a:gd name="T17" fmla="*/ 10 h 99"/>
                <a:gd name="T18" fmla="*/ 101 w 110"/>
                <a:gd name="T19" fmla="*/ 55 h 99"/>
                <a:gd name="T20" fmla="*/ 101 w 110"/>
                <a:gd name="T21" fmla="*/ 55 h 99"/>
                <a:gd name="T22" fmla="*/ 100 w 110"/>
                <a:gd name="T23" fmla="*/ 83 h 99"/>
                <a:gd name="T24" fmla="*/ 110 w 110"/>
                <a:gd name="T25" fmla="*/ 83 h 99"/>
                <a:gd name="T26" fmla="*/ 110 w 110"/>
                <a:gd name="T27" fmla="*/ 56 h 99"/>
                <a:gd name="T28" fmla="*/ 33 w 110"/>
                <a:gd name="T29" fmla="*/ 58 h 99"/>
                <a:gd name="T30" fmla="*/ 16 w 110"/>
                <a:gd name="T31" fmla="*/ 57 h 99"/>
                <a:gd name="T32" fmla="*/ 14 w 110"/>
                <a:gd name="T33" fmla="*/ 60 h 99"/>
                <a:gd name="T34" fmla="*/ 13 w 110"/>
                <a:gd name="T35" fmla="*/ 95 h 99"/>
                <a:gd name="T36" fmla="*/ 16 w 110"/>
                <a:gd name="T37" fmla="*/ 98 h 99"/>
                <a:gd name="T38" fmla="*/ 32 w 110"/>
                <a:gd name="T39" fmla="*/ 98 h 99"/>
                <a:gd name="T40" fmla="*/ 35 w 110"/>
                <a:gd name="T41" fmla="*/ 95 h 99"/>
                <a:gd name="T42" fmla="*/ 35 w 110"/>
                <a:gd name="T43" fmla="*/ 60 h 99"/>
                <a:gd name="T44" fmla="*/ 33 w 110"/>
                <a:gd name="T45" fmla="*/ 58 h 99"/>
                <a:gd name="T46" fmla="*/ 94 w 110"/>
                <a:gd name="T47" fmla="*/ 59 h 99"/>
                <a:gd name="T48" fmla="*/ 78 w 110"/>
                <a:gd name="T49" fmla="*/ 59 h 99"/>
                <a:gd name="T50" fmla="*/ 75 w 110"/>
                <a:gd name="T51" fmla="*/ 61 h 99"/>
                <a:gd name="T52" fmla="*/ 74 w 110"/>
                <a:gd name="T53" fmla="*/ 96 h 99"/>
                <a:gd name="T54" fmla="*/ 77 w 110"/>
                <a:gd name="T55" fmla="*/ 99 h 99"/>
                <a:gd name="T56" fmla="*/ 93 w 110"/>
                <a:gd name="T57" fmla="*/ 99 h 99"/>
                <a:gd name="T58" fmla="*/ 96 w 110"/>
                <a:gd name="T59" fmla="*/ 97 h 99"/>
                <a:gd name="T60" fmla="*/ 97 w 110"/>
                <a:gd name="T61" fmla="*/ 62 h 99"/>
                <a:gd name="T62" fmla="*/ 94 w 110"/>
                <a:gd name="T63" fmla="*/ 5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99">
                  <a:moveTo>
                    <a:pt x="110" y="56"/>
                  </a:moveTo>
                  <a:cubicBezTo>
                    <a:pt x="110" y="26"/>
                    <a:pt x="87" y="1"/>
                    <a:pt x="57" y="1"/>
                  </a:cubicBezTo>
                  <a:cubicBezTo>
                    <a:pt x="27" y="0"/>
                    <a:pt x="2" y="2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29"/>
                    <a:pt x="32" y="9"/>
                    <a:pt x="57" y="10"/>
                  </a:cubicBezTo>
                  <a:cubicBezTo>
                    <a:pt x="81" y="11"/>
                    <a:pt x="101" y="31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5" y="57"/>
                    <a:pt x="14" y="58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6"/>
                    <a:pt x="14" y="97"/>
                    <a:pt x="16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5" y="99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284"/>
            <p:cNvSpPr>
              <a:spLocks/>
            </p:cNvSpPr>
            <p:nvPr/>
          </p:nvSpPr>
          <p:spPr bwMode="auto">
            <a:xfrm rot="1490740">
              <a:off x="5595061" y="3364221"/>
              <a:ext cx="84271" cy="93209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285"/>
            <p:cNvSpPr>
              <a:spLocks noEditPoints="1"/>
            </p:cNvSpPr>
            <p:nvPr/>
          </p:nvSpPr>
          <p:spPr bwMode="auto">
            <a:xfrm rot="1490740">
              <a:off x="5365533" y="692660"/>
              <a:ext cx="137899" cy="94486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86"/>
            <p:cNvSpPr>
              <a:spLocks noEditPoints="1"/>
            </p:cNvSpPr>
            <p:nvPr/>
          </p:nvSpPr>
          <p:spPr bwMode="auto">
            <a:xfrm rot="1490740">
              <a:off x="4812983" y="2974602"/>
              <a:ext cx="137899" cy="165989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87"/>
            <p:cNvSpPr>
              <a:spLocks/>
            </p:cNvSpPr>
            <p:nvPr/>
          </p:nvSpPr>
          <p:spPr bwMode="auto">
            <a:xfrm rot="1490740">
              <a:off x="4526868" y="208468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88"/>
            <p:cNvSpPr>
              <a:spLocks/>
            </p:cNvSpPr>
            <p:nvPr/>
          </p:nvSpPr>
          <p:spPr bwMode="auto">
            <a:xfrm rot="1490740">
              <a:off x="4560411" y="2100508"/>
              <a:ext cx="21707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289"/>
            <p:cNvSpPr>
              <a:spLocks/>
            </p:cNvSpPr>
            <p:nvPr/>
          </p:nvSpPr>
          <p:spPr bwMode="auto">
            <a:xfrm rot="1490740">
              <a:off x="4595230" y="2116334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90"/>
            <p:cNvSpPr>
              <a:spLocks/>
            </p:cNvSpPr>
            <p:nvPr/>
          </p:nvSpPr>
          <p:spPr bwMode="auto">
            <a:xfrm rot="1490740">
              <a:off x="4628831" y="2131893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91"/>
            <p:cNvSpPr>
              <a:spLocks/>
            </p:cNvSpPr>
            <p:nvPr/>
          </p:nvSpPr>
          <p:spPr bwMode="auto">
            <a:xfrm rot="1490740">
              <a:off x="4662432" y="214745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92"/>
            <p:cNvSpPr>
              <a:spLocks noEditPoints="1"/>
            </p:cNvSpPr>
            <p:nvPr/>
          </p:nvSpPr>
          <p:spPr bwMode="auto">
            <a:xfrm rot="1490740">
              <a:off x="4447968" y="2129206"/>
              <a:ext cx="251538" cy="182588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Rectangle 293"/>
            <p:cNvSpPr>
              <a:spLocks noChangeArrowheads="1"/>
            </p:cNvSpPr>
            <p:nvPr/>
          </p:nvSpPr>
          <p:spPr bwMode="auto">
            <a:xfrm rot="1490740">
              <a:off x="4501776" y="2153903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Rectangle 294"/>
            <p:cNvSpPr>
              <a:spLocks noChangeArrowheads="1"/>
            </p:cNvSpPr>
            <p:nvPr/>
          </p:nvSpPr>
          <p:spPr bwMode="auto">
            <a:xfrm rot="1490740">
              <a:off x="4536595" y="2169729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Rectangle 295"/>
            <p:cNvSpPr>
              <a:spLocks noChangeArrowheads="1"/>
            </p:cNvSpPr>
            <p:nvPr/>
          </p:nvSpPr>
          <p:spPr bwMode="auto">
            <a:xfrm rot="1490740">
              <a:off x="4571355" y="218582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96"/>
            <p:cNvSpPr>
              <a:spLocks noChangeArrowheads="1"/>
            </p:cNvSpPr>
            <p:nvPr/>
          </p:nvSpPr>
          <p:spPr bwMode="auto">
            <a:xfrm rot="1490740">
              <a:off x="4606055" y="2202188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97"/>
            <p:cNvSpPr>
              <a:spLocks noChangeArrowheads="1"/>
            </p:cNvSpPr>
            <p:nvPr/>
          </p:nvSpPr>
          <p:spPr bwMode="auto">
            <a:xfrm rot="1490740">
              <a:off x="4640874" y="221801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298"/>
            <p:cNvSpPr>
              <a:spLocks noChangeArrowheads="1"/>
            </p:cNvSpPr>
            <p:nvPr/>
          </p:nvSpPr>
          <p:spPr bwMode="auto">
            <a:xfrm rot="1490740">
              <a:off x="4486486" y="2186286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299"/>
            <p:cNvSpPr>
              <a:spLocks noChangeArrowheads="1"/>
            </p:cNvSpPr>
            <p:nvPr/>
          </p:nvSpPr>
          <p:spPr bwMode="auto">
            <a:xfrm rot="1490740">
              <a:off x="4521305" y="2202113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Rectangle 300"/>
            <p:cNvSpPr>
              <a:spLocks noChangeArrowheads="1"/>
            </p:cNvSpPr>
            <p:nvPr/>
          </p:nvSpPr>
          <p:spPr bwMode="auto">
            <a:xfrm rot="1490740">
              <a:off x="4556064" y="221820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Rectangle 301"/>
            <p:cNvSpPr>
              <a:spLocks noChangeArrowheads="1"/>
            </p:cNvSpPr>
            <p:nvPr/>
          </p:nvSpPr>
          <p:spPr bwMode="auto">
            <a:xfrm rot="1490740">
              <a:off x="4590765" y="2234571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Rectangle 302"/>
            <p:cNvSpPr>
              <a:spLocks noChangeArrowheads="1"/>
            </p:cNvSpPr>
            <p:nvPr/>
          </p:nvSpPr>
          <p:spPr bwMode="auto">
            <a:xfrm rot="1490740">
              <a:off x="4625584" y="225039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Rectangle 303"/>
            <p:cNvSpPr>
              <a:spLocks noChangeArrowheads="1"/>
            </p:cNvSpPr>
            <p:nvPr/>
          </p:nvSpPr>
          <p:spPr bwMode="auto">
            <a:xfrm rot="1490740">
              <a:off x="4471196" y="2219946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Rectangle 304"/>
            <p:cNvSpPr>
              <a:spLocks noChangeArrowheads="1"/>
            </p:cNvSpPr>
            <p:nvPr/>
          </p:nvSpPr>
          <p:spPr bwMode="auto">
            <a:xfrm rot="1490740">
              <a:off x="4506015" y="2235773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Rectangle 305"/>
            <p:cNvSpPr>
              <a:spLocks noChangeArrowheads="1"/>
            </p:cNvSpPr>
            <p:nvPr/>
          </p:nvSpPr>
          <p:spPr bwMode="auto">
            <a:xfrm rot="1490740">
              <a:off x="4540774" y="2251868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Rectangle 306"/>
            <p:cNvSpPr>
              <a:spLocks noChangeArrowheads="1"/>
            </p:cNvSpPr>
            <p:nvPr/>
          </p:nvSpPr>
          <p:spPr bwMode="auto">
            <a:xfrm rot="1490740">
              <a:off x="4575475" y="2268231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Rectangle 307"/>
            <p:cNvSpPr>
              <a:spLocks noChangeArrowheads="1"/>
            </p:cNvSpPr>
            <p:nvPr/>
          </p:nvSpPr>
          <p:spPr bwMode="auto">
            <a:xfrm rot="1490740">
              <a:off x="4610294" y="2284057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308"/>
            <p:cNvSpPr>
              <a:spLocks/>
            </p:cNvSpPr>
            <p:nvPr/>
          </p:nvSpPr>
          <p:spPr bwMode="auto">
            <a:xfrm rot="1490740">
              <a:off x="6137031" y="3276408"/>
              <a:ext cx="86825" cy="171097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309"/>
            <p:cNvSpPr>
              <a:spLocks/>
            </p:cNvSpPr>
            <p:nvPr/>
          </p:nvSpPr>
          <p:spPr bwMode="auto">
            <a:xfrm rot="1490740">
              <a:off x="4537239" y="1547348"/>
              <a:ext cx="51074" cy="102147"/>
            </a:xfrm>
            <a:custGeom>
              <a:avLst/>
              <a:gdLst>
                <a:gd name="T0" fmla="*/ 14 w 37"/>
                <a:gd name="T1" fmla="*/ 74 h 74"/>
                <a:gd name="T2" fmla="*/ 14 w 37"/>
                <a:gd name="T3" fmla="*/ 65 h 74"/>
                <a:gd name="T4" fmla="*/ 0 w 37"/>
                <a:gd name="T5" fmla="*/ 61 h 74"/>
                <a:gd name="T6" fmla="*/ 2 w 37"/>
                <a:gd name="T7" fmla="*/ 52 h 74"/>
                <a:gd name="T8" fmla="*/ 16 w 37"/>
                <a:gd name="T9" fmla="*/ 57 h 74"/>
                <a:gd name="T10" fmla="*/ 26 w 37"/>
                <a:gd name="T11" fmla="*/ 50 h 74"/>
                <a:gd name="T12" fmla="*/ 16 w 37"/>
                <a:gd name="T13" fmla="*/ 40 h 74"/>
                <a:gd name="T14" fmla="*/ 1 w 37"/>
                <a:gd name="T15" fmla="*/ 24 h 74"/>
                <a:gd name="T16" fmla="*/ 15 w 37"/>
                <a:gd name="T17" fmla="*/ 9 h 74"/>
                <a:gd name="T18" fmla="*/ 15 w 37"/>
                <a:gd name="T19" fmla="*/ 0 h 74"/>
                <a:gd name="T20" fmla="*/ 23 w 37"/>
                <a:gd name="T21" fmla="*/ 0 h 74"/>
                <a:gd name="T22" fmla="*/ 22 w 37"/>
                <a:gd name="T23" fmla="*/ 9 h 74"/>
                <a:gd name="T24" fmla="*/ 35 w 37"/>
                <a:gd name="T25" fmla="*/ 12 h 74"/>
                <a:gd name="T26" fmla="*/ 32 w 37"/>
                <a:gd name="T27" fmla="*/ 20 h 74"/>
                <a:gd name="T28" fmla="*/ 20 w 37"/>
                <a:gd name="T29" fmla="*/ 17 h 74"/>
                <a:gd name="T30" fmla="*/ 12 w 37"/>
                <a:gd name="T31" fmla="*/ 23 h 74"/>
                <a:gd name="T32" fmla="*/ 22 w 37"/>
                <a:gd name="T33" fmla="*/ 32 h 74"/>
                <a:gd name="T34" fmla="*/ 37 w 37"/>
                <a:gd name="T35" fmla="*/ 49 h 74"/>
                <a:gd name="T36" fmla="*/ 21 w 37"/>
                <a:gd name="T37" fmla="*/ 64 h 74"/>
                <a:gd name="T38" fmla="*/ 21 w 37"/>
                <a:gd name="T39" fmla="*/ 74 h 74"/>
                <a:gd name="T40" fmla="*/ 14 w 37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74">
                  <a:moveTo>
                    <a:pt x="14" y="74"/>
                  </a:moveTo>
                  <a:cubicBezTo>
                    <a:pt x="14" y="65"/>
                    <a:pt x="14" y="65"/>
                    <a:pt x="14" y="65"/>
                  </a:cubicBezTo>
                  <a:cubicBezTo>
                    <a:pt x="8" y="65"/>
                    <a:pt x="3" y="63"/>
                    <a:pt x="0" y="6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6" y="55"/>
                    <a:pt x="11" y="57"/>
                    <a:pt x="16" y="57"/>
                  </a:cubicBezTo>
                  <a:cubicBezTo>
                    <a:pt x="22" y="57"/>
                    <a:pt x="26" y="54"/>
                    <a:pt x="26" y="50"/>
                  </a:cubicBezTo>
                  <a:cubicBezTo>
                    <a:pt x="26" y="46"/>
                    <a:pt x="23" y="43"/>
                    <a:pt x="16" y="40"/>
                  </a:cubicBezTo>
                  <a:cubicBezTo>
                    <a:pt x="7" y="37"/>
                    <a:pt x="0" y="33"/>
                    <a:pt x="1" y="24"/>
                  </a:cubicBezTo>
                  <a:cubicBezTo>
                    <a:pt x="1" y="17"/>
                    <a:pt x="6" y="11"/>
                    <a:pt x="15" y="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8" y="9"/>
                    <a:pt x="32" y="10"/>
                    <a:pt x="35" y="1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19"/>
                    <a:pt x="26" y="17"/>
                    <a:pt x="20" y="17"/>
                  </a:cubicBezTo>
                  <a:cubicBezTo>
                    <a:pt x="14" y="17"/>
                    <a:pt x="12" y="20"/>
                    <a:pt x="12" y="23"/>
                  </a:cubicBezTo>
                  <a:cubicBezTo>
                    <a:pt x="12" y="27"/>
                    <a:pt x="15" y="29"/>
                    <a:pt x="22" y="32"/>
                  </a:cubicBezTo>
                  <a:cubicBezTo>
                    <a:pt x="32" y="36"/>
                    <a:pt x="37" y="41"/>
                    <a:pt x="37" y="49"/>
                  </a:cubicBezTo>
                  <a:cubicBezTo>
                    <a:pt x="37" y="56"/>
                    <a:pt x="31" y="63"/>
                    <a:pt x="21" y="64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310"/>
            <p:cNvSpPr>
              <a:spLocks/>
            </p:cNvSpPr>
            <p:nvPr/>
          </p:nvSpPr>
          <p:spPr bwMode="auto">
            <a:xfrm rot="1490740">
              <a:off x="6742694" y="2744676"/>
              <a:ext cx="162159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5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4 h 112"/>
                <a:gd name="T28" fmla="*/ 26 w 118"/>
                <a:gd name="T29" fmla="*/ 111 h 112"/>
                <a:gd name="T30" fmla="*/ 23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2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89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5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4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3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8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2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311"/>
            <p:cNvSpPr>
              <a:spLocks/>
            </p:cNvSpPr>
            <p:nvPr/>
          </p:nvSpPr>
          <p:spPr bwMode="auto">
            <a:xfrm rot="1490740">
              <a:off x="4696079" y="2908562"/>
              <a:ext cx="130238" cy="132791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312"/>
            <p:cNvSpPr>
              <a:spLocks/>
            </p:cNvSpPr>
            <p:nvPr/>
          </p:nvSpPr>
          <p:spPr bwMode="auto">
            <a:xfrm rot="1490740">
              <a:off x="4692451" y="2476548"/>
              <a:ext cx="131515" cy="131514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313"/>
            <p:cNvSpPr>
              <a:spLocks/>
            </p:cNvSpPr>
            <p:nvPr/>
          </p:nvSpPr>
          <p:spPr bwMode="auto">
            <a:xfrm rot="1490740">
              <a:off x="6491636" y="2994653"/>
              <a:ext cx="168543" cy="77887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314"/>
            <p:cNvSpPr>
              <a:spLocks/>
            </p:cNvSpPr>
            <p:nvPr/>
          </p:nvSpPr>
          <p:spPr bwMode="auto">
            <a:xfrm rot="1490740">
              <a:off x="6495301" y="3016649"/>
              <a:ext cx="118747" cy="122577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315"/>
            <p:cNvSpPr>
              <a:spLocks noEditPoints="1"/>
            </p:cNvSpPr>
            <p:nvPr/>
          </p:nvSpPr>
          <p:spPr bwMode="auto">
            <a:xfrm rot="1490740">
              <a:off x="6586642" y="3287299"/>
              <a:ext cx="145560" cy="146836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316"/>
            <p:cNvSpPr>
              <a:spLocks/>
            </p:cNvSpPr>
            <p:nvPr/>
          </p:nvSpPr>
          <p:spPr bwMode="auto">
            <a:xfrm rot="1490740">
              <a:off x="6662591" y="3317405"/>
              <a:ext cx="57458" cy="61288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1" name="文本框 600"/>
          <p:cNvSpPr txBox="1"/>
          <p:nvPr/>
        </p:nvSpPr>
        <p:spPr>
          <a:xfrm>
            <a:off x="5794996" y="1648926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2" name="组合 601"/>
          <p:cNvGrpSpPr/>
          <p:nvPr/>
        </p:nvGrpSpPr>
        <p:grpSpPr>
          <a:xfrm>
            <a:off x="4949751" y="4504006"/>
            <a:ext cx="2316763" cy="533703"/>
            <a:chOff x="4949751" y="4504006"/>
            <a:chExt cx="2316763" cy="533703"/>
          </a:xfrm>
        </p:grpSpPr>
        <p:sp>
          <p:nvSpPr>
            <p:cNvPr id="603" name="矩形: 圆角 602"/>
            <p:cNvSpPr/>
            <p:nvPr/>
          </p:nvSpPr>
          <p:spPr>
            <a:xfrm>
              <a:off x="4949751" y="4504006"/>
              <a:ext cx="2316763" cy="533703"/>
            </a:xfrm>
            <a:prstGeom prst="round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矩形 603"/>
            <p:cNvSpPr/>
            <p:nvPr/>
          </p:nvSpPr>
          <p:spPr>
            <a:xfrm>
              <a:off x="5221304" y="459591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1AB8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375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42624" y="475217"/>
            <a:ext cx="506752" cy="506752"/>
            <a:chOff x="11303278" y="3109890"/>
            <a:chExt cx="506752" cy="506752"/>
          </a:xfrm>
        </p:grpSpPr>
        <p:sp>
          <p:nvSpPr>
            <p:cNvPr id="3" name="椭圆 2"/>
            <p:cNvSpPr/>
            <p:nvPr/>
          </p:nvSpPr>
          <p:spPr>
            <a:xfrm>
              <a:off x="11303278" y="310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rgbClr val="02B0BB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93676" y="3167180"/>
              <a:ext cx="325956" cy="352416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4624353" y="1793790"/>
            <a:ext cx="2943294" cy="3343446"/>
            <a:chOff x="4868863" y="2027238"/>
            <a:chExt cx="2463800" cy="2798763"/>
          </a:xfrm>
        </p:grpSpPr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6621463" y="4303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E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7327900" y="430371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EE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68863" y="2027238"/>
              <a:ext cx="2459038" cy="2798763"/>
              <a:chOff x="4868863" y="2027238"/>
              <a:chExt cx="2459038" cy="2798763"/>
            </a:xfrm>
            <a:solidFill>
              <a:schemeClr val="bg1">
                <a:alpha val="70000"/>
              </a:schemeClr>
            </a:solidFill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4868863" y="3536950"/>
                <a:ext cx="1747838" cy="1187450"/>
              </a:xfrm>
              <a:custGeom>
                <a:avLst/>
                <a:gdLst>
                  <a:gd name="T0" fmla="*/ 411 w 411"/>
                  <a:gd name="T1" fmla="*/ 230 h 279"/>
                  <a:gd name="T2" fmla="*/ 357 w 411"/>
                  <a:gd name="T3" fmla="*/ 279 h 279"/>
                  <a:gd name="T4" fmla="*/ 53 w 411"/>
                  <a:gd name="T5" fmla="*/ 279 h 279"/>
                  <a:gd name="T6" fmla="*/ 0 w 411"/>
                  <a:gd name="T7" fmla="*/ 230 h 279"/>
                  <a:gd name="T8" fmla="*/ 0 w 411"/>
                  <a:gd name="T9" fmla="*/ 48 h 279"/>
                  <a:gd name="T10" fmla="*/ 53 w 411"/>
                  <a:gd name="T11" fmla="*/ 0 h 279"/>
                  <a:gd name="T12" fmla="*/ 357 w 411"/>
                  <a:gd name="T13" fmla="*/ 0 h 279"/>
                  <a:gd name="T14" fmla="*/ 411 w 411"/>
                  <a:gd name="T15" fmla="*/ 48 h 279"/>
                  <a:gd name="T16" fmla="*/ 411 w 411"/>
                  <a:gd name="T17" fmla="*/ 23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1" h="279">
                    <a:moveTo>
                      <a:pt x="411" y="230"/>
                    </a:moveTo>
                    <a:cubicBezTo>
                      <a:pt x="411" y="257"/>
                      <a:pt x="387" y="279"/>
                      <a:pt x="357" y="279"/>
                    </a:cubicBezTo>
                    <a:cubicBezTo>
                      <a:pt x="53" y="279"/>
                      <a:pt x="53" y="279"/>
                      <a:pt x="53" y="279"/>
                    </a:cubicBezTo>
                    <a:cubicBezTo>
                      <a:pt x="24" y="279"/>
                      <a:pt x="0" y="257"/>
                      <a:pt x="0" y="23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1"/>
                      <a:pt x="24" y="0"/>
                      <a:pt x="53" y="0"/>
                    </a:cubicBezTo>
                    <a:cubicBezTo>
                      <a:pt x="357" y="0"/>
                      <a:pt x="357" y="0"/>
                      <a:pt x="357" y="0"/>
                    </a:cubicBezTo>
                    <a:cubicBezTo>
                      <a:pt x="387" y="0"/>
                      <a:pt x="411" y="21"/>
                      <a:pt x="411" y="48"/>
                    </a:cubicBezTo>
                    <a:lnTo>
                      <a:pt x="411" y="2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5000625" y="2027238"/>
                <a:ext cx="322263" cy="3238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4868863" y="2351088"/>
                <a:ext cx="587375" cy="1084263"/>
              </a:xfrm>
              <a:custGeom>
                <a:avLst/>
                <a:gdLst>
                  <a:gd name="T0" fmla="*/ 83 w 138"/>
                  <a:gd name="T1" fmla="*/ 1 h 255"/>
                  <a:gd name="T2" fmla="*/ 74 w 138"/>
                  <a:gd name="T3" fmla="*/ 0 h 255"/>
                  <a:gd name="T4" fmla="*/ 69 w 138"/>
                  <a:gd name="T5" fmla="*/ 0 h 255"/>
                  <a:gd name="T6" fmla="*/ 64 w 138"/>
                  <a:gd name="T7" fmla="*/ 0 h 255"/>
                  <a:gd name="T8" fmla="*/ 54 w 138"/>
                  <a:gd name="T9" fmla="*/ 1 h 255"/>
                  <a:gd name="T10" fmla="*/ 0 w 138"/>
                  <a:gd name="T11" fmla="*/ 60 h 255"/>
                  <a:gd name="T12" fmla="*/ 0 w 138"/>
                  <a:gd name="T13" fmla="*/ 141 h 255"/>
                  <a:gd name="T14" fmla="*/ 26 w 138"/>
                  <a:gd name="T15" fmla="*/ 141 h 255"/>
                  <a:gd name="T16" fmla="*/ 26 w 138"/>
                  <a:gd name="T17" fmla="*/ 59 h 255"/>
                  <a:gd name="T18" fmla="*/ 31 w 138"/>
                  <a:gd name="T19" fmla="*/ 58 h 255"/>
                  <a:gd name="T20" fmla="*/ 31 w 138"/>
                  <a:gd name="T21" fmla="*/ 105 h 255"/>
                  <a:gd name="T22" fmla="*/ 31 w 138"/>
                  <a:gd name="T23" fmla="*/ 151 h 255"/>
                  <a:gd name="T24" fmla="*/ 31 w 138"/>
                  <a:gd name="T25" fmla="*/ 255 h 255"/>
                  <a:gd name="T26" fmla="*/ 66 w 138"/>
                  <a:gd name="T27" fmla="*/ 255 h 255"/>
                  <a:gd name="T28" fmla="*/ 66 w 138"/>
                  <a:gd name="T29" fmla="*/ 174 h 255"/>
                  <a:gd name="T30" fmla="*/ 71 w 138"/>
                  <a:gd name="T31" fmla="*/ 174 h 255"/>
                  <a:gd name="T32" fmla="*/ 71 w 138"/>
                  <a:gd name="T33" fmla="*/ 255 h 255"/>
                  <a:gd name="T34" fmla="*/ 107 w 138"/>
                  <a:gd name="T35" fmla="*/ 255 h 255"/>
                  <a:gd name="T36" fmla="*/ 107 w 138"/>
                  <a:gd name="T37" fmla="*/ 151 h 255"/>
                  <a:gd name="T38" fmla="*/ 107 w 138"/>
                  <a:gd name="T39" fmla="*/ 105 h 255"/>
                  <a:gd name="T40" fmla="*/ 107 w 138"/>
                  <a:gd name="T41" fmla="*/ 58 h 255"/>
                  <a:gd name="T42" fmla="*/ 112 w 138"/>
                  <a:gd name="T43" fmla="*/ 59 h 255"/>
                  <a:gd name="T44" fmla="*/ 112 w 138"/>
                  <a:gd name="T45" fmla="*/ 141 h 255"/>
                  <a:gd name="T46" fmla="*/ 138 w 138"/>
                  <a:gd name="T47" fmla="*/ 141 h 255"/>
                  <a:gd name="T48" fmla="*/ 138 w 138"/>
                  <a:gd name="T49" fmla="*/ 60 h 255"/>
                  <a:gd name="T50" fmla="*/ 83 w 138"/>
                  <a:gd name="T51" fmla="*/ 1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8" h="255">
                    <a:moveTo>
                      <a:pt x="83" y="1"/>
                    </a:moveTo>
                    <a:cubicBezTo>
                      <a:pt x="80" y="1"/>
                      <a:pt x="77" y="0"/>
                      <a:pt x="74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1" y="0"/>
                      <a:pt x="57" y="1"/>
                      <a:pt x="54" y="1"/>
                    </a:cubicBezTo>
                    <a:cubicBezTo>
                      <a:pt x="33" y="0"/>
                      <a:pt x="0" y="6"/>
                      <a:pt x="0" y="60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26" y="141"/>
                      <a:pt x="26" y="141"/>
                      <a:pt x="26" y="141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1" y="255"/>
                      <a:pt x="31" y="255"/>
                      <a:pt x="31" y="25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66" y="174"/>
                      <a:pt x="66" y="174"/>
                      <a:pt x="66" y="174"/>
                    </a:cubicBezTo>
                    <a:cubicBezTo>
                      <a:pt x="71" y="174"/>
                      <a:pt x="71" y="174"/>
                      <a:pt x="71" y="174"/>
                    </a:cubicBezTo>
                    <a:cubicBezTo>
                      <a:pt x="71" y="255"/>
                      <a:pt x="71" y="255"/>
                      <a:pt x="71" y="255"/>
                    </a:cubicBezTo>
                    <a:cubicBezTo>
                      <a:pt x="107" y="255"/>
                      <a:pt x="107" y="255"/>
                      <a:pt x="107" y="255"/>
                    </a:cubicBezTo>
                    <a:cubicBezTo>
                      <a:pt x="107" y="151"/>
                      <a:pt x="107" y="151"/>
                      <a:pt x="107" y="151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107" y="58"/>
                      <a:pt x="107" y="58"/>
                      <a:pt x="107" y="58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12" y="141"/>
                      <a:pt x="112" y="141"/>
                      <a:pt x="112" y="141"/>
                    </a:cubicBezTo>
                    <a:cubicBezTo>
                      <a:pt x="138" y="141"/>
                      <a:pt x="138" y="141"/>
                      <a:pt x="138" y="141"/>
                    </a:cubicBezTo>
                    <a:cubicBezTo>
                      <a:pt x="138" y="141"/>
                      <a:pt x="138" y="141"/>
                      <a:pt x="138" y="60"/>
                    </a:cubicBezTo>
                    <a:cubicBezTo>
                      <a:pt x="138" y="6"/>
                      <a:pt x="105" y="0"/>
                      <a:pt x="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6621463" y="3440113"/>
                <a:ext cx="706438" cy="1385888"/>
              </a:xfrm>
              <a:custGeom>
                <a:avLst/>
                <a:gdLst>
                  <a:gd name="T0" fmla="*/ 94 w 166"/>
                  <a:gd name="T1" fmla="*/ 75 h 326"/>
                  <a:gd name="T2" fmla="*/ 122 w 166"/>
                  <a:gd name="T3" fmla="*/ 38 h 326"/>
                  <a:gd name="T4" fmla="*/ 83 w 166"/>
                  <a:gd name="T5" fmla="*/ 0 h 326"/>
                  <a:gd name="T6" fmla="*/ 45 w 166"/>
                  <a:gd name="T7" fmla="*/ 38 h 326"/>
                  <a:gd name="T8" fmla="*/ 73 w 166"/>
                  <a:gd name="T9" fmla="*/ 75 h 326"/>
                  <a:gd name="T10" fmla="*/ 19 w 166"/>
                  <a:gd name="T11" fmla="*/ 131 h 326"/>
                  <a:gd name="T12" fmla="*/ 0 w 166"/>
                  <a:gd name="T13" fmla="*/ 203 h 326"/>
                  <a:gd name="T14" fmla="*/ 26 w 166"/>
                  <a:gd name="T15" fmla="*/ 208 h 326"/>
                  <a:gd name="T16" fmla="*/ 45 w 166"/>
                  <a:gd name="T17" fmla="*/ 130 h 326"/>
                  <a:gd name="T18" fmla="*/ 46 w 166"/>
                  <a:gd name="T19" fmla="*/ 130 h 326"/>
                  <a:gd name="T20" fmla="*/ 21 w 166"/>
                  <a:gd name="T21" fmla="*/ 254 h 326"/>
                  <a:gd name="T22" fmla="*/ 55 w 166"/>
                  <a:gd name="T23" fmla="*/ 254 h 326"/>
                  <a:gd name="T24" fmla="*/ 55 w 166"/>
                  <a:gd name="T25" fmla="*/ 326 h 326"/>
                  <a:gd name="T26" fmla="*/ 81 w 166"/>
                  <a:gd name="T27" fmla="*/ 326 h 326"/>
                  <a:gd name="T28" fmla="*/ 81 w 166"/>
                  <a:gd name="T29" fmla="*/ 255 h 326"/>
                  <a:gd name="T30" fmla="*/ 86 w 166"/>
                  <a:gd name="T31" fmla="*/ 255 h 326"/>
                  <a:gd name="T32" fmla="*/ 86 w 166"/>
                  <a:gd name="T33" fmla="*/ 326 h 326"/>
                  <a:gd name="T34" fmla="*/ 112 w 166"/>
                  <a:gd name="T35" fmla="*/ 326 h 326"/>
                  <a:gd name="T36" fmla="*/ 112 w 166"/>
                  <a:gd name="T37" fmla="*/ 254 h 326"/>
                  <a:gd name="T38" fmla="*/ 145 w 166"/>
                  <a:gd name="T39" fmla="*/ 254 h 326"/>
                  <a:gd name="T40" fmla="*/ 122 w 166"/>
                  <a:gd name="T41" fmla="*/ 130 h 326"/>
                  <a:gd name="T42" fmla="*/ 121 w 166"/>
                  <a:gd name="T43" fmla="*/ 130 h 326"/>
                  <a:gd name="T44" fmla="*/ 121 w 166"/>
                  <a:gd name="T45" fmla="*/ 130 h 326"/>
                  <a:gd name="T46" fmla="*/ 122 w 166"/>
                  <a:gd name="T47" fmla="*/ 130 h 326"/>
                  <a:gd name="T48" fmla="*/ 141 w 166"/>
                  <a:gd name="T49" fmla="*/ 208 h 326"/>
                  <a:gd name="T50" fmla="*/ 166 w 166"/>
                  <a:gd name="T51" fmla="*/ 203 h 326"/>
                  <a:gd name="T52" fmla="*/ 148 w 166"/>
                  <a:gd name="T53" fmla="*/ 131 h 326"/>
                  <a:gd name="T54" fmla="*/ 94 w 166"/>
                  <a:gd name="T55" fmla="*/ 75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" h="326">
                    <a:moveTo>
                      <a:pt x="94" y="75"/>
                    </a:moveTo>
                    <a:cubicBezTo>
                      <a:pt x="110" y="70"/>
                      <a:pt x="122" y="56"/>
                      <a:pt x="122" y="38"/>
                    </a:cubicBezTo>
                    <a:cubicBezTo>
                      <a:pt x="122" y="17"/>
                      <a:pt x="104" y="0"/>
                      <a:pt x="83" y="0"/>
                    </a:cubicBezTo>
                    <a:cubicBezTo>
                      <a:pt x="62" y="0"/>
                      <a:pt x="45" y="17"/>
                      <a:pt x="45" y="38"/>
                    </a:cubicBezTo>
                    <a:cubicBezTo>
                      <a:pt x="45" y="56"/>
                      <a:pt x="57" y="70"/>
                      <a:pt x="73" y="75"/>
                    </a:cubicBezTo>
                    <a:cubicBezTo>
                      <a:pt x="56" y="76"/>
                      <a:pt x="29" y="85"/>
                      <a:pt x="19" y="131"/>
                    </a:cubicBezTo>
                    <a:cubicBezTo>
                      <a:pt x="6" y="191"/>
                      <a:pt x="2" y="201"/>
                      <a:pt x="0" y="203"/>
                    </a:cubicBezTo>
                    <a:cubicBezTo>
                      <a:pt x="26" y="208"/>
                      <a:pt x="26" y="208"/>
                      <a:pt x="26" y="208"/>
                    </a:cubicBezTo>
                    <a:cubicBezTo>
                      <a:pt x="45" y="130"/>
                      <a:pt x="45" y="130"/>
                      <a:pt x="45" y="130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21" y="254"/>
                      <a:pt x="21" y="254"/>
                      <a:pt x="21" y="254"/>
                    </a:cubicBezTo>
                    <a:cubicBezTo>
                      <a:pt x="55" y="254"/>
                      <a:pt x="55" y="254"/>
                      <a:pt x="55" y="254"/>
                    </a:cubicBezTo>
                    <a:cubicBezTo>
                      <a:pt x="55" y="326"/>
                      <a:pt x="55" y="326"/>
                      <a:pt x="55" y="326"/>
                    </a:cubicBezTo>
                    <a:cubicBezTo>
                      <a:pt x="81" y="326"/>
                      <a:pt x="81" y="326"/>
                      <a:pt x="81" y="326"/>
                    </a:cubicBezTo>
                    <a:cubicBezTo>
                      <a:pt x="81" y="255"/>
                      <a:pt x="81" y="255"/>
                      <a:pt x="81" y="255"/>
                    </a:cubicBezTo>
                    <a:cubicBezTo>
                      <a:pt x="86" y="255"/>
                      <a:pt x="86" y="255"/>
                      <a:pt x="86" y="255"/>
                    </a:cubicBezTo>
                    <a:cubicBezTo>
                      <a:pt x="86" y="326"/>
                      <a:pt x="86" y="326"/>
                      <a:pt x="86" y="326"/>
                    </a:cubicBezTo>
                    <a:cubicBezTo>
                      <a:pt x="112" y="326"/>
                      <a:pt x="112" y="326"/>
                      <a:pt x="112" y="326"/>
                    </a:cubicBezTo>
                    <a:cubicBezTo>
                      <a:pt x="112" y="254"/>
                      <a:pt x="112" y="254"/>
                      <a:pt x="112" y="254"/>
                    </a:cubicBezTo>
                    <a:cubicBezTo>
                      <a:pt x="145" y="254"/>
                      <a:pt x="145" y="254"/>
                      <a:pt x="145" y="254"/>
                    </a:cubicBezTo>
                    <a:cubicBezTo>
                      <a:pt x="122" y="130"/>
                      <a:pt x="122" y="130"/>
                      <a:pt x="122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2" y="130"/>
                      <a:pt x="122" y="130"/>
                      <a:pt x="122" y="130"/>
                    </a:cubicBezTo>
                    <a:cubicBezTo>
                      <a:pt x="141" y="208"/>
                      <a:pt x="141" y="208"/>
                      <a:pt x="141" y="208"/>
                    </a:cubicBezTo>
                    <a:cubicBezTo>
                      <a:pt x="166" y="203"/>
                      <a:pt x="166" y="203"/>
                      <a:pt x="166" y="203"/>
                    </a:cubicBezTo>
                    <a:cubicBezTo>
                      <a:pt x="165" y="201"/>
                      <a:pt x="161" y="191"/>
                      <a:pt x="148" y="131"/>
                    </a:cubicBezTo>
                    <a:cubicBezTo>
                      <a:pt x="138" y="85"/>
                      <a:pt x="111" y="76"/>
                      <a:pt x="94" y="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5816600" y="2146300"/>
                <a:ext cx="1387475" cy="1096963"/>
              </a:xfrm>
              <a:custGeom>
                <a:avLst/>
                <a:gdLst>
                  <a:gd name="T0" fmla="*/ 326 w 326"/>
                  <a:gd name="T1" fmla="*/ 214 h 258"/>
                  <a:gd name="T2" fmla="*/ 284 w 326"/>
                  <a:gd name="T3" fmla="*/ 258 h 258"/>
                  <a:gd name="T4" fmla="*/ 43 w 326"/>
                  <a:gd name="T5" fmla="*/ 258 h 258"/>
                  <a:gd name="T6" fmla="*/ 0 w 326"/>
                  <a:gd name="T7" fmla="*/ 214 h 258"/>
                  <a:gd name="T8" fmla="*/ 0 w 326"/>
                  <a:gd name="T9" fmla="*/ 44 h 258"/>
                  <a:gd name="T10" fmla="*/ 43 w 326"/>
                  <a:gd name="T11" fmla="*/ 0 h 258"/>
                  <a:gd name="T12" fmla="*/ 284 w 326"/>
                  <a:gd name="T13" fmla="*/ 0 h 258"/>
                  <a:gd name="T14" fmla="*/ 326 w 326"/>
                  <a:gd name="T15" fmla="*/ 44 h 258"/>
                  <a:gd name="T16" fmla="*/ 326 w 326"/>
                  <a:gd name="T17" fmla="*/ 21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6" h="258">
                    <a:moveTo>
                      <a:pt x="326" y="214"/>
                    </a:moveTo>
                    <a:cubicBezTo>
                      <a:pt x="326" y="238"/>
                      <a:pt x="307" y="258"/>
                      <a:pt x="284" y="258"/>
                    </a:cubicBezTo>
                    <a:cubicBezTo>
                      <a:pt x="43" y="258"/>
                      <a:pt x="43" y="258"/>
                      <a:pt x="43" y="258"/>
                    </a:cubicBezTo>
                    <a:cubicBezTo>
                      <a:pt x="19" y="258"/>
                      <a:pt x="0" y="238"/>
                      <a:pt x="0" y="21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19" y="0"/>
                      <a:pt x="43" y="0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307" y="0"/>
                      <a:pt x="326" y="20"/>
                      <a:pt x="326" y="44"/>
                    </a:cubicBezTo>
                    <a:lnTo>
                      <a:pt x="326" y="2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5953125" y="2470150"/>
              <a:ext cx="315913" cy="415925"/>
            </a:xfrm>
            <a:custGeom>
              <a:avLst/>
              <a:gdLst>
                <a:gd name="T0" fmla="*/ 199 w 199"/>
                <a:gd name="T1" fmla="*/ 190 h 262"/>
                <a:gd name="T2" fmla="*/ 158 w 199"/>
                <a:gd name="T3" fmla="*/ 190 h 262"/>
                <a:gd name="T4" fmla="*/ 158 w 199"/>
                <a:gd name="T5" fmla="*/ 262 h 262"/>
                <a:gd name="T6" fmla="*/ 113 w 199"/>
                <a:gd name="T7" fmla="*/ 262 h 262"/>
                <a:gd name="T8" fmla="*/ 113 w 199"/>
                <a:gd name="T9" fmla="*/ 190 h 262"/>
                <a:gd name="T10" fmla="*/ 0 w 199"/>
                <a:gd name="T11" fmla="*/ 190 h 262"/>
                <a:gd name="T12" fmla="*/ 0 w 199"/>
                <a:gd name="T13" fmla="*/ 163 h 262"/>
                <a:gd name="T14" fmla="*/ 118 w 199"/>
                <a:gd name="T15" fmla="*/ 0 h 262"/>
                <a:gd name="T16" fmla="*/ 158 w 199"/>
                <a:gd name="T17" fmla="*/ 0 h 262"/>
                <a:gd name="T18" fmla="*/ 158 w 199"/>
                <a:gd name="T19" fmla="*/ 153 h 262"/>
                <a:gd name="T20" fmla="*/ 199 w 199"/>
                <a:gd name="T21" fmla="*/ 153 h 262"/>
                <a:gd name="T22" fmla="*/ 199 w 199"/>
                <a:gd name="T23" fmla="*/ 190 h 262"/>
                <a:gd name="T24" fmla="*/ 113 w 199"/>
                <a:gd name="T25" fmla="*/ 94 h 262"/>
                <a:gd name="T26" fmla="*/ 118 w 199"/>
                <a:gd name="T27" fmla="*/ 64 h 262"/>
                <a:gd name="T28" fmla="*/ 115 w 199"/>
                <a:gd name="T29" fmla="*/ 64 h 262"/>
                <a:gd name="T30" fmla="*/ 102 w 199"/>
                <a:gd name="T31" fmla="*/ 91 h 262"/>
                <a:gd name="T32" fmla="*/ 64 w 199"/>
                <a:gd name="T33" fmla="*/ 139 h 262"/>
                <a:gd name="T34" fmla="*/ 46 w 199"/>
                <a:gd name="T35" fmla="*/ 155 h 262"/>
                <a:gd name="T36" fmla="*/ 70 w 199"/>
                <a:gd name="T37" fmla="*/ 153 h 262"/>
                <a:gd name="T38" fmla="*/ 113 w 199"/>
                <a:gd name="T39" fmla="*/ 153 h 262"/>
                <a:gd name="T40" fmla="*/ 113 w 199"/>
                <a:gd name="T41" fmla="*/ 9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262">
                  <a:moveTo>
                    <a:pt x="199" y="190"/>
                  </a:moveTo>
                  <a:lnTo>
                    <a:pt x="158" y="190"/>
                  </a:lnTo>
                  <a:lnTo>
                    <a:pt x="158" y="262"/>
                  </a:lnTo>
                  <a:lnTo>
                    <a:pt x="113" y="262"/>
                  </a:lnTo>
                  <a:lnTo>
                    <a:pt x="113" y="190"/>
                  </a:lnTo>
                  <a:lnTo>
                    <a:pt x="0" y="190"/>
                  </a:lnTo>
                  <a:lnTo>
                    <a:pt x="0" y="163"/>
                  </a:lnTo>
                  <a:lnTo>
                    <a:pt x="118" y="0"/>
                  </a:lnTo>
                  <a:lnTo>
                    <a:pt x="158" y="0"/>
                  </a:lnTo>
                  <a:lnTo>
                    <a:pt x="158" y="153"/>
                  </a:lnTo>
                  <a:lnTo>
                    <a:pt x="199" y="153"/>
                  </a:lnTo>
                  <a:lnTo>
                    <a:pt x="199" y="190"/>
                  </a:lnTo>
                  <a:close/>
                  <a:moveTo>
                    <a:pt x="113" y="94"/>
                  </a:moveTo>
                  <a:lnTo>
                    <a:pt x="118" y="64"/>
                  </a:lnTo>
                  <a:lnTo>
                    <a:pt x="115" y="64"/>
                  </a:lnTo>
                  <a:lnTo>
                    <a:pt x="102" y="91"/>
                  </a:lnTo>
                  <a:lnTo>
                    <a:pt x="64" y="139"/>
                  </a:lnTo>
                  <a:lnTo>
                    <a:pt x="46" y="155"/>
                  </a:lnTo>
                  <a:lnTo>
                    <a:pt x="70" y="153"/>
                  </a:lnTo>
                  <a:lnTo>
                    <a:pt x="113" y="153"/>
                  </a:lnTo>
                  <a:lnTo>
                    <a:pt x="113" y="94"/>
                  </a:ln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6289675" y="2470150"/>
              <a:ext cx="314325" cy="415925"/>
            </a:xfrm>
            <a:custGeom>
              <a:avLst/>
              <a:gdLst>
                <a:gd name="T0" fmla="*/ 198 w 198"/>
                <a:gd name="T1" fmla="*/ 190 h 262"/>
                <a:gd name="T2" fmla="*/ 158 w 198"/>
                <a:gd name="T3" fmla="*/ 190 h 262"/>
                <a:gd name="T4" fmla="*/ 158 w 198"/>
                <a:gd name="T5" fmla="*/ 262 h 262"/>
                <a:gd name="T6" fmla="*/ 113 w 198"/>
                <a:gd name="T7" fmla="*/ 262 h 262"/>
                <a:gd name="T8" fmla="*/ 113 w 198"/>
                <a:gd name="T9" fmla="*/ 190 h 262"/>
                <a:gd name="T10" fmla="*/ 0 w 198"/>
                <a:gd name="T11" fmla="*/ 190 h 262"/>
                <a:gd name="T12" fmla="*/ 0 w 198"/>
                <a:gd name="T13" fmla="*/ 163 h 262"/>
                <a:gd name="T14" fmla="*/ 118 w 198"/>
                <a:gd name="T15" fmla="*/ 0 h 262"/>
                <a:gd name="T16" fmla="*/ 158 w 198"/>
                <a:gd name="T17" fmla="*/ 0 h 262"/>
                <a:gd name="T18" fmla="*/ 158 w 198"/>
                <a:gd name="T19" fmla="*/ 153 h 262"/>
                <a:gd name="T20" fmla="*/ 198 w 198"/>
                <a:gd name="T21" fmla="*/ 153 h 262"/>
                <a:gd name="T22" fmla="*/ 198 w 198"/>
                <a:gd name="T23" fmla="*/ 190 h 262"/>
                <a:gd name="T24" fmla="*/ 113 w 198"/>
                <a:gd name="T25" fmla="*/ 94 h 262"/>
                <a:gd name="T26" fmla="*/ 115 w 198"/>
                <a:gd name="T27" fmla="*/ 64 h 262"/>
                <a:gd name="T28" fmla="*/ 115 w 198"/>
                <a:gd name="T29" fmla="*/ 64 h 262"/>
                <a:gd name="T30" fmla="*/ 102 w 198"/>
                <a:gd name="T31" fmla="*/ 91 h 262"/>
                <a:gd name="T32" fmla="*/ 64 w 198"/>
                <a:gd name="T33" fmla="*/ 139 h 262"/>
                <a:gd name="T34" fmla="*/ 45 w 198"/>
                <a:gd name="T35" fmla="*/ 155 h 262"/>
                <a:gd name="T36" fmla="*/ 70 w 198"/>
                <a:gd name="T37" fmla="*/ 153 h 262"/>
                <a:gd name="T38" fmla="*/ 113 w 198"/>
                <a:gd name="T39" fmla="*/ 153 h 262"/>
                <a:gd name="T40" fmla="*/ 113 w 198"/>
                <a:gd name="T41" fmla="*/ 9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62">
                  <a:moveTo>
                    <a:pt x="198" y="190"/>
                  </a:moveTo>
                  <a:lnTo>
                    <a:pt x="158" y="190"/>
                  </a:lnTo>
                  <a:lnTo>
                    <a:pt x="158" y="262"/>
                  </a:lnTo>
                  <a:lnTo>
                    <a:pt x="113" y="262"/>
                  </a:lnTo>
                  <a:lnTo>
                    <a:pt x="113" y="190"/>
                  </a:lnTo>
                  <a:lnTo>
                    <a:pt x="0" y="190"/>
                  </a:lnTo>
                  <a:lnTo>
                    <a:pt x="0" y="163"/>
                  </a:lnTo>
                  <a:lnTo>
                    <a:pt x="118" y="0"/>
                  </a:lnTo>
                  <a:lnTo>
                    <a:pt x="158" y="0"/>
                  </a:lnTo>
                  <a:lnTo>
                    <a:pt x="158" y="153"/>
                  </a:lnTo>
                  <a:lnTo>
                    <a:pt x="198" y="153"/>
                  </a:lnTo>
                  <a:lnTo>
                    <a:pt x="198" y="190"/>
                  </a:lnTo>
                  <a:close/>
                  <a:moveTo>
                    <a:pt x="113" y="94"/>
                  </a:moveTo>
                  <a:lnTo>
                    <a:pt x="115" y="64"/>
                  </a:lnTo>
                  <a:lnTo>
                    <a:pt x="115" y="64"/>
                  </a:lnTo>
                  <a:lnTo>
                    <a:pt x="102" y="91"/>
                  </a:lnTo>
                  <a:lnTo>
                    <a:pt x="64" y="139"/>
                  </a:lnTo>
                  <a:lnTo>
                    <a:pt x="45" y="155"/>
                  </a:lnTo>
                  <a:lnTo>
                    <a:pt x="70" y="153"/>
                  </a:lnTo>
                  <a:lnTo>
                    <a:pt x="113" y="153"/>
                  </a:lnTo>
                  <a:lnTo>
                    <a:pt x="113" y="94"/>
                  </a:ln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6642100" y="2465388"/>
              <a:ext cx="447675" cy="430213"/>
            </a:xfrm>
            <a:custGeom>
              <a:avLst/>
              <a:gdLst>
                <a:gd name="T0" fmla="*/ 0 w 105"/>
                <a:gd name="T1" fmla="*/ 24 h 101"/>
                <a:gd name="T2" fmla="*/ 2 w 105"/>
                <a:gd name="T3" fmla="*/ 13 h 101"/>
                <a:gd name="T4" fmla="*/ 7 w 105"/>
                <a:gd name="T5" fmla="*/ 6 h 101"/>
                <a:gd name="T6" fmla="*/ 15 w 105"/>
                <a:gd name="T7" fmla="*/ 1 h 101"/>
                <a:gd name="T8" fmla="*/ 25 w 105"/>
                <a:gd name="T9" fmla="*/ 0 h 101"/>
                <a:gd name="T10" fmla="*/ 34 w 105"/>
                <a:gd name="T11" fmla="*/ 1 h 101"/>
                <a:gd name="T12" fmla="*/ 42 w 105"/>
                <a:gd name="T13" fmla="*/ 5 h 101"/>
                <a:gd name="T14" fmla="*/ 47 w 105"/>
                <a:gd name="T15" fmla="*/ 13 h 101"/>
                <a:gd name="T16" fmla="*/ 49 w 105"/>
                <a:gd name="T17" fmla="*/ 24 h 101"/>
                <a:gd name="T18" fmla="*/ 47 w 105"/>
                <a:gd name="T19" fmla="*/ 35 h 101"/>
                <a:gd name="T20" fmla="*/ 42 w 105"/>
                <a:gd name="T21" fmla="*/ 42 h 101"/>
                <a:gd name="T22" fmla="*/ 34 w 105"/>
                <a:gd name="T23" fmla="*/ 46 h 101"/>
                <a:gd name="T24" fmla="*/ 25 w 105"/>
                <a:gd name="T25" fmla="*/ 47 h 101"/>
                <a:gd name="T26" fmla="*/ 15 w 105"/>
                <a:gd name="T27" fmla="*/ 46 h 101"/>
                <a:gd name="T28" fmla="*/ 7 w 105"/>
                <a:gd name="T29" fmla="*/ 42 h 101"/>
                <a:gd name="T30" fmla="*/ 2 w 105"/>
                <a:gd name="T31" fmla="*/ 35 h 101"/>
                <a:gd name="T32" fmla="*/ 0 w 105"/>
                <a:gd name="T33" fmla="*/ 24 h 101"/>
                <a:gd name="T34" fmla="*/ 87 w 105"/>
                <a:gd name="T35" fmla="*/ 0 h 101"/>
                <a:gd name="T36" fmla="*/ 97 w 105"/>
                <a:gd name="T37" fmla="*/ 9 h 101"/>
                <a:gd name="T38" fmla="*/ 17 w 105"/>
                <a:gd name="T39" fmla="*/ 101 h 101"/>
                <a:gd name="T40" fmla="*/ 7 w 105"/>
                <a:gd name="T41" fmla="*/ 91 h 101"/>
                <a:gd name="T42" fmla="*/ 87 w 105"/>
                <a:gd name="T43" fmla="*/ 0 h 101"/>
                <a:gd name="T44" fmla="*/ 16 w 105"/>
                <a:gd name="T45" fmla="*/ 24 h 101"/>
                <a:gd name="T46" fmla="*/ 25 w 105"/>
                <a:gd name="T47" fmla="*/ 36 h 101"/>
                <a:gd name="T48" fmla="*/ 31 w 105"/>
                <a:gd name="T49" fmla="*/ 33 h 101"/>
                <a:gd name="T50" fmla="*/ 33 w 105"/>
                <a:gd name="T51" fmla="*/ 24 h 101"/>
                <a:gd name="T52" fmla="*/ 31 w 105"/>
                <a:gd name="T53" fmla="*/ 14 h 101"/>
                <a:gd name="T54" fmla="*/ 25 w 105"/>
                <a:gd name="T55" fmla="*/ 12 h 101"/>
                <a:gd name="T56" fmla="*/ 18 w 105"/>
                <a:gd name="T57" fmla="*/ 14 h 101"/>
                <a:gd name="T58" fmla="*/ 16 w 105"/>
                <a:gd name="T59" fmla="*/ 24 h 101"/>
                <a:gd name="T60" fmla="*/ 57 w 105"/>
                <a:gd name="T61" fmla="*/ 75 h 101"/>
                <a:gd name="T62" fmla="*/ 58 w 105"/>
                <a:gd name="T63" fmla="*/ 65 h 101"/>
                <a:gd name="T64" fmla="*/ 63 w 105"/>
                <a:gd name="T65" fmla="*/ 57 h 101"/>
                <a:gd name="T66" fmla="*/ 71 w 105"/>
                <a:gd name="T67" fmla="*/ 53 h 101"/>
                <a:gd name="T68" fmla="*/ 81 w 105"/>
                <a:gd name="T69" fmla="*/ 52 h 101"/>
                <a:gd name="T70" fmla="*/ 91 w 105"/>
                <a:gd name="T71" fmla="*/ 53 h 101"/>
                <a:gd name="T72" fmla="*/ 98 w 105"/>
                <a:gd name="T73" fmla="*/ 57 h 101"/>
                <a:gd name="T74" fmla="*/ 104 w 105"/>
                <a:gd name="T75" fmla="*/ 64 h 101"/>
                <a:gd name="T76" fmla="*/ 105 w 105"/>
                <a:gd name="T77" fmla="*/ 75 h 101"/>
                <a:gd name="T78" fmla="*/ 104 w 105"/>
                <a:gd name="T79" fmla="*/ 86 h 101"/>
                <a:gd name="T80" fmla="*/ 98 w 105"/>
                <a:gd name="T81" fmla="*/ 94 h 101"/>
                <a:gd name="T82" fmla="*/ 91 w 105"/>
                <a:gd name="T83" fmla="*/ 98 h 101"/>
                <a:gd name="T84" fmla="*/ 81 w 105"/>
                <a:gd name="T85" fmla="*/ 99 h 101"/>
                <a:gd name="T86" fmla="*/ 71 w 105"/>
                <a:gd name="T87" fmla="*/ 98 h 101"/>
                <a:gd name="T88" fmla="*/ 63 w 105"/>
                <a:gd name="T89" fmla="*/ 94 h 101"/>
                <a:gd name="T90" fmla="*/ 58 w 105"/>
                <a:gd name="T91" fmla="*/ 86 h 101"/>
                <a:gd name="T92" fmla="*/ 57 w 105"/>
                <a:gd name="T93" fmla="*/ 75 h 101"/>
                <a:gd name="T94" fmla="*/ 73 w 105"/>
                <a:gd name="T95" fmla="*/ 75 h 101"/>
                <a:gd name="T96" fmla="*/ 81 w 105"/>
                <a:gd name="T97" fmla="*/ 87 h 101"/>
                <a:gd name="T98" fmla="*/ 87 w 105"/>
                <a:gd name="T99" fmla="*/ 85 h 101"/>
                <a:gd name="T100" fmla="*/ 89 w 105"/>
                <a:gd name="T101" fmla="*/ 75 h 101"/>
                <a:gd name="T102" fmla="*/ 87 w 105"/>
                <a:gd name="T103" fmla="*/ 66 h 101"/>
                <a:gd name="T104" fmla="*/ 81 w 105"/>
                <a:gd name="T105" fmla="*/ 63 h 101"/>
                <a:gd name="T106" fmla="*/ 75 w 105"/>
                <a:gd name="T107" fmla="*/ 66 h 101"/>
                <a:gd name="T108" fmla="*/ 73 w 105"/>
                <a:gd name="T109" fmla="*/ 7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" h="101">
                  <a:moveTo>
                    <a:pt x="0" y="24"/>
                  </a:moveTo>
                  <a:cubicBezTo>
                    <a:pt x="0" y="20"/>
                    <a:pt x="1" y="16"/>
                    <a:pt x="2" y="13"/>
                  </a:cubicBezTo>
                  <a:cubicBezTo>
                    <a:pt x="3" y="10"/>
                    <a:pt x="5" y="8"/>
                    <a:pt x="7" y="6"/>
                  </a:cubicBezTo>
                  <a:cubicBezTo>
                    <a:pt x="9" y="4"/>
                    <a:pt x="12" y="2"/>
                    <a:pt x="15" y="1"/>
                  </a:cubicBezTo>
                  <a:cubicBezTo>
                    <a:pt x="18" y="1"/>
                    <a:pt x="21" y="0"/>
                    <a:pt x="25" y="0"/>
                  </a:cubicBezTo>
                  <a:cubicBezTo>
                    <a:pt x="28" y="0"/>
                    <a:pt x="31" y="1"/>
                    <a:pt x="34" y="1"/>
                  </a:cubicBezTo>
                  <a:cubicBezTo>
                    <a:pt x="37" y="2"/>
                    <a:pt x="40" y="4"/>
                    <a:pt x="42" y="5"/>
                  </a:cubicBezTo>
                  <a:cubicBezTo>
                    <a:pt x="44" y="7"/>
                    <a:pt x="46" y="10"/>
                    <a:pt x="47" y="13"/>
                  </a:cubicBezTo>
                  <a:cubicBezTo>
                    <a:pt x="48" y="16"/>
                    <a:pt x="49" y="19"/>
                    <a:pt x="49" y="24"/>
                  </a:cubicBezTo>
                  <a:cubicBezTo>
                    <a:pt x="49" y="28"/>
                    <a:pt x="48" y="32"/>
                    <a:pt x="47" y="35"/>
                  </a:cubicBezTo>
                  <a:cubicBezTo>
                    <a:pt x="46" y="38"/>
                    <a:pt x="44" y="40"/>
                    <a:pt x="42" y="42"/>
                  </a:cubicBezTo>
                  <a:cubicBezTo>
                    <a:pt x="40" y="44"/>
                    <a:pt x="37" y="45"/>
                    <a:pt x="34" y="46"/>
                  </a:cubicBezTo>
                  <a:cubicBezTo>
                    <a:pt x="31" y="47"/>
                    <a:pt x="28" y="47"/>
                    <a:pt x="25" y="47"/>
                  </a:cubicBezTo>
                  <a:cubicBezTo>
                    <a:pt x="21" y="47"/>
                    <a:pt x="18" y="47"/>
                    <a:pt x="15" y="46"/>
                  </a:cubicBezTo>
                  <a:cubicBezTo>
                    <a:pt x="12" y="45"/>
                    <a:pt x="9" y="44"/>
                    <a:pt x="7" y="42"/>
                  </a:cubicBezTo>
                  <a:cubicBezTo>
                    <a:pt x="5" y="40"/>
                    <a:pt x="3" y="38"/>
                    <a:pt x="2" y="35"/>
                  </a:cubicBezTo>
                  <a:cubicBezTo>
                    <a:pt x="1" y="32"/>
                    <a:pt x="0" y="28"/>
                    <a:pt x="0" y="24"/>
                  </a:cubicBezTo>
                  <a:close/>
                  <a:moveTo>
                    <a:pt x="87" y="0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7" y="91"/>
                    <a:pt x="7" y="91"/>
                    <a:pt x="7" y="91"/>
                  </a:cubicBezTo>
                  <a:lnTo>
                    <a:pt x="87" y="0"/>
                  </a:lnTo>
                  <a:close/>
                  <a:moveTo>
                    <a:pt x="16" y="24"/>
                  </a:moveTo>
                  <a:cubicBezTo>
                    <a:pt x="16" y="32"/>
                    <a:pt x="19" y="36"/>
                    <a:pt x="25" y="36"/>
                  </a:cubicBezTo>
                  <a:cubicBezTo>
                    <a:pt x="27" y="36"/>
                    <a:pt x="30" y="35"/>
                    <a:pt x="31" y="33"/>
                  </a:cubicBezTo>
                  <a:cubicBezTo>
                    <a:pt x="32" y="31"/>
                    <a:pt x="33" y="28"/>
                    <a:pt x="33" y="24"/>
                  </a:cubicBezTo>
                  <a:cubicBezTo>
                    <a:pt x="33" y="19"/>
                    <a:pt x="32" y="16"/>
                    <a:pt x="31" y="14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2" y="12"/>
                    <a:pt x="20" y="13"/>
                    <a:pt x="18" y="14"/>
                  </a:cubicBezTo>
                  <a:cubicBezTo>
                    <a:pt x="17" y="16"/>
                    <a:pt x="16" y="19"/>
                    <a:pt x="16" y="24"/>
                  </a:cubicBezTo>
                  <a:close/>
                  <a:moveTo>
                    <a:pt x="57" y="75"/>
                  </a:moveTo>
                  <a:cubicBezTo>
                    <a:pt x="57" y="71"/>
                    <a:pt x="57" y="68"/>
                    <a:pt x="58" y="65"/>
                  </a:cubicBezTo>
                  <a:cubicBezTo>
                    <a:pt x="60" y="62"/>
                    <a:pt x="61" y="59"/>
                    <a:pt x="63" y="57"/>
                  </a:cubicBezTo>
                  <a:cubicBezTo>
                    <a:pt x="66" y="55"/>
                    <a:pt x="68" y="54"/>
                    <a:pt x="71" y="53"/>
                  </a:cubicBezTo>
                  <a:cubicBezTo>
                    <a:pt x="74" y="52"/>
                    <a:pt x="77" y="52"/>
                    <a:pt x="81" y="52"/>
                  </a:cubicBezTo>
                  <a:cubicBezTo>
                    <a:pt x="85" y="52"/>
                    <a:pt x="88" y="52"/>
                    <a:pt x="91" y="53"/>
                  </a:cubicBezTo>
                  <a:cubicBezTo>
                    <a:pt x="94" y="54"/>
                    <a:pt x="96" y="55"/>
                    <a:pt x="98" y="57"/>
                  </a:cubicBezTo>
                  <a:cubicBezTo>
                    <a:pt x="101" y="59"/>
                    <a:pt x="102" y="61"/>
                    <a:pt x="104" y="64"/>
                  </a:cubicBezTo>
                  <a:cubicBezTo>
                    <a:pt x="105" y="67"/>
                    <a:pt x="105" y="71"/>
                    <a:pt x="105" y="75"/>
                  </a:cubicBezTo>
                  <a:cubicBezTo>
                    <a:pt x="105" y="80"/>
                    <a:pt x="105" y="83"/>
                    <a:pt x="104" y="86"/>
                  </a:cubicBezTo>
                  <a:cubicBezTo>
                    <a:pt x="102" y="89"/>
                    <a:pt x="101" y="92"/>
                    <a:pt x="98" y="94"/>
                  </a:cubicBezTo>
                  <a:cubicBezTo>
                    <a:pt x="96" y="96"/>
                    <a:pt x="94" y="97"/>
                    <a:pt x="91" y="98"/>
                  </a:cubicBezTo>
                  <a:cubicBezTo>
                    <a:pt x="88" y="99"/>
                    <a:pt x="85" y="99"/>
                    <a:pt x="81" y="99"/>
                  </a:cubicBezTo>
                  <a:cubicBezTo>
                    <a:pt x="77" y="99"/>
                    <a:pt x="74" y="99"/>
                    <a:pt x="71" y="98"/>
                  </a:cubicBezTo>
                  <a:cubicBezTo>
                    <a:pt x="68" y="97"/>
                    <a:pt x="66" y="96"/>
                    <a:pt x="63" y="94"/>
                  </a:cubicBezTo>
                  <a:cubicBezTo>
                    <a:pt x="61" y="92"/>
                    <a:pt x="60" y="89"/>
                    <a:pt x="58" y="86"/>
                  </a:cubicBezTo>
                  <a:cubicBezTo>
                    <a:pt x="57" y="83"/>
                    <a:pt x="57" y="80"/>
                    <a:pt x="57" y="75"/>
                  </a:cubicBezTo>
                  <a:close/>
                  <a:moveTo>
                    <a:pt x="73" y="75"/>
                  </a:moveTo>
                  <a:cubicBezTo>
                    <a:pt x="73" y="83"/>
                    <a:pt x="76" y="87"/>
                    <a:pt x="81" y="87"/>
                  </a:cubicBezTo>
                  <a:cubicBezTo>
                    <a:pt x="84" y="87"/>
                    <a:pt x="86" y="86"/>
                    <a:pt x="87" y="85"/>
                  </a:cubicBezTo>
                  <a:cubicBezTo>
                    <a:pt x="88" y="83"/>
                    <a:pt x="89" y="80"/>
                    <a:pt x="89" y="75"/>
                  </a:cubicBezTo>
                  <a:cubicBezTo>
                    <a:pt x="89" y="71"/>
                    <a:pt x="88" y="68"/>
                    <a:pt x="87" y="66"/>
                  </a:cubicBezTo>
                  <a:cubicBezTo>
                    <a:pt x="86" y="64"/>
                    <a:pt x="84" y="63"/>
                    <a:pt x="81" y="63"/>
                  </a:cubicBezTo>
                  <a:cubicBezTo>
                    <a:pt x="78" y="63"/>
                    <a:pt x="76" y="64"/>
                    <a:pt x="75" y="66"/>
                  </a:cubicBezTo>
                  <a:cubicBezTo>
                    <a:pt x="73" y="68"/>
                    <a:pt x="73" y="71"/>
                    <a:pt x="73" y="75"/>
                  </a:cubicBez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5216525" y="3959225"/>
              <a:ext cx="239713" cy="403225"/>
            </a:xfrm>
            <a:custGeom>
              <a:avLst/>
              <a:gdLst>
                <a:gd name="T0" fmla="*/ 21 w 56"/>
                <a:gd name="T1" fmla="*/ 80 h 95"/>
                <a:gd name="T2" fmla="*/ 34 w 56"/>
                <a:gd name="T3" fmla="*/ 76 h 95"/>
                <a:gd name="T4" fmla="*/ 39 w 56"/>
                <a:gd name="T5" fmla="*/ 64 h 95"/>
                <a:gd name="T6" fmla="*/ 33 w 56"/>
                <a:gd name="T7" fmla="*/ 52 h 95"/>
                <a:gd name="T8" fmla="*/ 18 w 56"/>
                <a:gd name="T9" fmla="*/ 48 h 95"/>
                <a:gd name="T10" fmla="*/ 7 w 56"/>
                <a:gd name="T11" fmla="*/ 49 h 95"/>
                <a:gd name="T12" fmla="*/ 7 w 56"/>
                <a:gd name="T13" fmla="*/ 0 h 95"/>
                <a:gd name="T14" fmla="*/ 53 w 56"/>
                <a:gd name="T15" fmla="*/ 0 h 95"/>
                <a:gd name="T16" fmla="*/ 53 w 56"/>
                <a:gd name="T17" fmla="*/ 16 h 95"/>
                <a:gd name="T18" fmla="*/ 22 w 56"/>
                <a:gd name="T19" fmla="*/ 16 h 95"/>
                <a:gd name="T20" fmla="*/ 22 w 56"/>
                <a:gd name="T21" fmla="*/ 34 h 95"/>
                <a:gd name="T22" fmla="*/ 28 w 56"/>
                <a:gd name="T23" fmla="*/ 34 h 95"/>
                <a:gd name="T24" fmla="*/ 40 w 56"/>
                <a:gd name="T25" fmla="*/ 36 h 95"/>
                <a:gd name="T26" fmla="*/ 49 w 56"/>
                <a:gd name="T27" fmla="*/ 42 h 95"/>
                <a:gd name="T28" fmla="*/ 54 w 56"/>
                <a:gd name="T29" fmla="*/ 51 h 95"/>
                <a:gd name="T30" fmla="*/ 56 w 56"/>
                <a:gd name="T31" fmla="*/ 63 h 95"/>
                <a:gd name="T32" fmla="*/ 54 w 56"/>
                <a:gd name="T33" fmla="*/ 77 h 95"/>
                <a:gd name="T34" fmla="*/ 46 w 56"/>
                <a:gd name="T35" fmla="*/ 87 h 95"/>
                <a:gd name="T36" fmla="*/ 35 w 56"/>
                <a:gd name="T37" fmla="*/ 93 h 95"/>
                <a:gd name="T38" fmla="*/ 21 w 56"/>
                <a:gd name="T39" fmla="*/ 95 h 95"/>
                <a:gd name="T40" fmla="*/ 10 w 56"/>
                <a:gd name="T41" fmla="*/ 94 h 95"/>
                <a:gd name="T42" fmla="*/ 0 w 56"/>
                <a:gd name="T43" fmla="*/ 91 h 95"/>
                <a:gd name="T44" fmla="*/ 5 w 56"/>
                <a:gd name="T45" fmla="*/ 77 h 95"/>
                <a:gd name="T46" fmla="*/ 12 w 56"/>
                <a:gd name="T47" fmla="*/ 79 h 95"/>
                <a:gd name="T48" fmla="*/ 21 w 56"/>
                <a:gd name="T49" fmla="*/ 8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95">
                  <a:moveTo>
                    <a:pt x="21" y="80"/>
                  </a:moveTo>
                  <a:cubicBezTo>
                    <a:pt x="27" y="80"/>
                    <a:pt x="31" y="78"/>
                    <a:pt x="34" y="76"/>
                  </a:cubicBezTo>
                  <a:cubicBezTo>
                    <a:pt x="37" y="73"/>
                    <a:pt x="39" y="69"/>
                    <a:pt x="39" y="64"/>
                  </a:cubicBezTo>
                  <a:cubicBezTo>
                    <a:pt x="39" y="58"/>
                    <a:pt x="37" y="55"/>
                    <a:pt x="33" y="52"/>
                  </a:cubicBezTo>
                  <a:cubicBezTo>
                    <a:pt x="30" y="50"/>
                    <a:pt x="25" y="48"/>
                    <a:pt x="18" y="4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2" y="34"/>
                    <a:pt x="36" y="35"/>
                    <a:pt x="40" y="36"/>
                  </a:cubicBezTo>
                  <a:cubicBezTo>
                    <a:pt x="43" y="37"/>
                    <a:pt x="46" y="39"/>
                    <a:pt x="49" y="42"/>
                  </a:cubicBezTo>
                  <a:cubicBezTo>
                    <a:pt x="51" y="45"/>
                    <a:pt x="53" y="48"/>
                    <a:pt x="54" y="51"/>
                  </a:cubicBezTo>
                  <a:cubicBezTo>
                    <a:pt x="56" y="55"/>
                    <a:pt x="56" y="59"/>
                    <a:pt x="56" y="63"/>
                  </a:cubicBezTo>
                  <a:cubicBezTo>
                    <a:pt x="56" y="69"/>
                    <a:pt x="55" y="73"/>
                    <a:pt x="54" y="77"/>
                  </a:cubicBezTo>
                  <a:cubicBezTo>
                    <a:pt x="52" y="81"/>
                    <a:pt x="49" y="84"/>
                    <a:pt x="46" y="87"/>
                  </a:cubicBezTo>
                  <a:cubicBezTo>
                    <a:pt x="43" y="90"/>
                    <a:pt x="39" y="92"/>
                    <a:pt x="35" y="93"/>
                  </a:cubicBezTo>
                  <a:cubicBezTo>
                    <a:pt x="31" y="95"/>
                    <a:pt x="26" y="95"/>
                    <a:pt x="21" y="95"/>
                  </a:cubicBezTo>
                  <a:cubicBezTo>
                    <a:pt x="17" y="95"/>
                    <a:pt x="13" y="95"/>
                    <a:pt x="10" y="94"/>
                  </a:cubicBezTo>
                  <a:cubicBezTo>
                    <a:pt x="6" y="94"/>
                    <a:pt x="3" y="93"/>
                    <a:pt x="0" y="91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7" y="78"/>
                    <a:pt x="9" y="79"/>
                    <a:pt x="12" y="79"/>
                  </a:cubicBezTo>
                  <a:cubicBezTo>
                    <a:pt x="14" y="80"/>
                    <a:pt x="17" y="80"/>
                    <a:pt x="21" y="80"/>
                  </a:cubicBez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532438" y="3949700"/>
              <a:ext cx="263525" cy="412750"/>
            </a:xfrm>
            <a:custGeom>
              <a:avLst/>
              <a:gdLst>
                <a:gd name="T0" fmla="*/ 62 w 62"/>
                <a:gd name="T1" fmla="*/ 66 h 97"/>
                <a:gd name="T2" fmla="*/ 60 w 62"/>
                <a:gd name="T3" fmla="*/ 78 h 97"/>
                <a:gd name="T4" fmla="*/ 54 w 62"/>
                <a:gd name="T5" fmla="*/ 88 h 97"/>
                <a:gd name="T6" fmla="*/ 44 w 62"/>
                <a:gd name="T7" fmla="*/ 95 h 97"/>
                <a:gd name="T8" fmla="*/ 32 w 62"/>
                <a:gd name="T9" fmla="*/ 97 h 97"/>
                <a:gd name="T10" fmla="*/ 19 w 62"/>
                <a:gd name="T11" fmla="*/ 95 h 97"/>
                <a:gd name="T12" fmla="*/ 9 w 62"/>
                <a:gd name="T13" fmla="*/ 88 h 97"/>
                <a:gd name="T14" fmla="*/ 2 w 62"/>
                <a:gd name="T15" fmla="*/ 77 h 97"/>
                <a:gd name="T16" fmla="*/ 0 w 62"/>
                <a:gd name="T17" fmla="*/ 62 h 97"/>
                <a:gd name="T18" fmla="*/ 4 w 62"/>
                <a:gd name="T19" fmla="*/ 38 h 97"/>
                <a:gd name="T20" fmla="*/ 14 w 62"/>
                <a:gd name="T21" fmla="*/ 19 h 97"/>
                <a:gd name="T22" fmla="*/ 29 w 62"/>
                <a:gd name="T23" fmla="*/ 6 h 97"/>
                <a:gd name="T24" fmla="*/ 47 w 62"/>
                <a:gd name="T25" fmla="*/ 0 h 97"/>
                <a:gd name="T26" fmla="*/ 51 w 62"/>
                <a:gd name="T27" fmla="*/ 14 h 97"/>
                <a:gd name="T28" fmla="*/ 39 w 62"/>
                <a:gd name="T29" fmla="*/ 18 h 97"/>
                <a:gd name="T30" fmla="*/ 29 w 62"/>
                <a:gd name="T31" fmla="*/ 25 h 97"/>
                <a:gd name="T32" fmla="*/ 22 w 62"/>
                <a:gd name="T33" fmla="*/ 35 h 97"/>
                <a:gd name="T34" fmla="*/ 17 w 62"/>
                <a:gd name="T35" fmla="*/ 46 h 97"/>
                <a:gd name="T36" fmla="*/ 24 w 62"/>
                <a:gd name="T37" fmla="*/ 40 h 97"/>
                <a:gd name="T38" fmla="*/ 35 w 62"/>
                <a:gd name="T39" fmla="*/ 38 h 97"/>
                <a:gd name="T40" fmla="*/ 46 w 62"/>
                <a:gd name="T41" fmla="*/ 40 h 97"/>
                <a:gd name="T42" fmla="*/ 55 w 62"/>
                <a:gd name="T43" fmla="*/ 45 h 97"/>
                <a:gd name="T44" fmla="*/ 60 w 62"/>
                <a:gd name="T45" fmla="*/ 54 h 97"/>
                <a:gd name="T46" fmla="*/ 62 w 62"/>
                <a:gd name="T47" fmla="*/ 66 h 97"/>
                <a:gd name="T48" fmla="*/ 46 w 62"/>
                <a:gd name="T49" fmla="*/ 67 h 97"/>
                <a:gd name="T50" fmla="*/ 31 w 62"/>
                <a:gd name="T51" fmla="*/ 52 h 97"/>
                <a:gd name="T52" fmla="*/ 22 w 62"/>
                <a:gd name="T53" fmla="*/ 55 h 97"/>
                <a:gd name="T54" fmla="*/ 17 w 62"/>
                <a:gd name="T55" fmla="*/ 60 h 97"/>
                <a:gd name="T56" fmla="*/ 17 w 62"/>
                <a:gd name="T57" fmla="*/ 63 h 97"/>
                <a:gd name="T58" fmla="*/ 17 w 62"/>
                <a:gd name="T59" fmla="*/ 65 h 97"/>
                <a:gd name="T60" fmla="*/ 17 w 62"/>
                <a:gd name="T61" fmla="*/ 71 h 97"/>
                <a:gd name="T62" fmla="*/ 20 w 62"/>
                <a:gd name="T63" fmla="*/ 77 h 97"/>
                <a:gd name="T64" fmla="*/ 25 w 62"/>
                <a:gd name="T65" fmla="*/ 81 h 97"/>
                <a:gd name="T66" fmla="*/ 32 w 62"/>
                <a:gd name="T67" fmla="*/ 82 h 97"/>
                <a:gd name="T68" fmla="*/ 42 w 62"/>
                <a:gd name="T69" fmla="*/ 78 h 97"/>
                <a:gd name="T70" fmla="*/ 46 w 62"/>
                <a:gd name="T71" fmla="*/ 6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97">
                  <a:moveTo>
                    <a:pt x="62" y="66"/>
                  </a:moveTo>
                  <a:cubicBezTo>
                    <a:pt x="62" y="71"/>
                    <a:pt x="62" y="75"/>
                    <a:pt x="60" y="78"/>
                  </a:cubicBezTo>
                  <a:cubicBezTo>
                    <a:pt x="59" y="82"/>
                    <a:pt x="57" y="85"/>
                    <a:pt x="54" y="88"/>
                  </a:cubicBezTo>
                  <a:cubicBezTo>
                    <a:pt x="51" y="91"/>
                    <a:pt x="48" y="93"/>
                    <a:pt x="44" y="95"/>
                  </a:cubicBezTo>
                  <a:cubicBezTo>
                    <a:pt x="41" y="96"/>
                    <a:pt x="36" y="97"/>
                    <a:pt x="32" y="97"/>
                  </a:cubicBezTo>
                  <a:cubicBezTo>
                    <a:pt x="27" y="97"/>
                    <a:pt x="23" y="96"/>
                    <a:pt x="19" y="95"/>
                  </a:cubicBezTo>
                  <a:cubicBezTo>
                    <a:pt x="15" y="94"/>
                    <a:pt x="12" y="91"/>
                    <a:pt x="9" y="88"/>
                  </a:cubicBezTo>
                  <a:cubicBezTo>
                    <a:pt x="6" y="85"/>
                    <a:pt x="4" y="82"/>
                    <a:pt x="2" y="77"/>
                  </a:cubicBezTo>
                  <a:cubicBezTo>
                    <a:pt x="1" y="73"/>
                    <a:pt x="0" y="68"/>
                    <a:pt x="0" y="62"/>
                  </a:cubicBezTo>
                  <a:cubicBezTo>
                    <a:pt x="0" y="53"/>
                    <a:pt x="1" y="45"/>
                    <a:pt x="4" y="38"/>
                  </a:cubicBezTo>
                  <a:cubicBezTo>
                    <a:pt x="6" y="31"/>
                    <a:pt x="10" y="25"/>
                    <a:pt x="14" y="19"/>
                  </a:cubicBezTo>
                  <a:cubicBezTo>
                    <a:pt x="18" y="14"/>
                    <a:pt x="23" y="10"/>
                    <a:pt x="29" y="6"/>
                  </a:cubicBezTo>
                  <a:cubicBezTo>
                    <a:pt x="35" y="3"/>
                    <a:pt x="41" y="1"/>
                    <a:pt x="47" y="0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47" y="14"/>
                    <a:pt x="43" y="16"/>
                    <a:pt x="39" y="18"/>
                  </a:cubicBezTo>
                  <a:cubicBezTo>
                    <a:pt x="35" y="20"/>
                    <a:pt x="32" y="22"/>
                    <a:pt x="29" y="25"/>
                  </a:cubicBezTo>
                  <a:cubicBezTo>
                    <a:pt x="26" y="28"/>
                    <a:pt x="24" y="31"/>
                    <a:pt x="22" y="35"/>
                  </a:cubicBezTo>
                  <a:cubicBezTo>
                    <a:pt x="20" y="38"/>
                    <a:pt x="18" y="42"/>
                    <a:pt x="17" y="46"/>
                  </a:cubicBezTo>
                  <a:cubicBezTo>
                    <a:pt x="19" y="43"/>
                    <a:pt x="22" y="42"/>
                    <a:pt x="24" y="40"/>
                  </a:cubicBezTo>
                  <a:cubicBezTo>
                    <a:pt x="27" y="38"/>
                    <a:pt x="31" y="38"/>
                    <a:pt x="35" y="38"/>
                  </a:cubicBezTo>
                  <a:cubicBezTo>
                    <a:pt x="39" y="38"/>
                    <a:pt x="43" y="38"/>
                    <a:pt x="46" y="40"/>
                  </a:cubicBezTo>
                  <a:cubicBezTo>
                    <a:pt x="50" y="41"/>
                    <a:pt x="52" y="43"/>
                    <a:pt x="55" y="45"/>
                  </a:cubicBezTo>
                  <a:cubicBezTo>
                    <a:pt x="57" y="48"/>
                    <a:pt x="59" y="50"/>
                    <a:pt x="60" y="54"/>
                  </a:cubicBezTo>
                  <a:cubicBezTo>
                    <a:pt x="62" y="58"/>
                    <a:pt x="62" y="62"/>
                    <a:pt x="62" y="66"/>
                  </a:cubicBezTo>
                  <a:close/>
                  <a:moveTo>
                    <a:pt x="46" y="67"/>
                  </a:moveTo>
                  <a:cubicBezTo>
                    <a:pt x="46" y="57"/>
                    <a:pt x="41" y="52"/>
                    <a:pt x="31" y="52"/>
                  </a:cubicBezTo>
                  <a:cubicBezTo>
                    <a:pt x="27" y="52"/>
                    <a:pt x="24" y="53"/>
                    <a:pt x="22" y="55"/>
                  </a:cubicBezTo>
                  <a:cubicBezTo>
                    <a:pt x="20" y="56"/>
                    <a:pt x="18" y="58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7" y="64"/>
                    <a:pt x="17" y="64"/>
                    <a:pt x="17" y="65"/>
                  </a:cubicBezTo>
                  <a:cubicBezTo>
                    <a:pt x="17" y="67"/>
                    <a:pt x="17" y="69"/>
                    <a:pt x="17" y="71"/>
                  </a:cubicBezTo>
                  <a:cubicBezTo>
                    <a:pt x="18" y="73"/>
                    <a:pt x="19" y="75"/>
                    <a:pt x="20" y="77"/>
                  </a:cubicBezTo>
                  <a:cubicBezTo>
                    <a:pt x="21" y="79"/>
                    <a:pt x="23" y="80"/>
                    <a:pt x="25" y="81"/>
                  </a:cubicBezTo>
                  <a:cubicBezTo>
                    <a:pt x="27" y="82"/>
                    <a:pt x="29" y="82"/>
                    <a:pt x="32" y="82"/>
                  </a:cubicBezTo>
                  <a:cubicBezTo>
                    <a:pt x="36" y="82"/>
                    <a:pt x="39" y="81"/>
                    <a:pt x="42" y="78"/>
                  </a:cubicBezTo>
                  <a:cubicBezTo>
                    <a:pt x="44" y="75"/>
                    <a:pt x="46" y="72"/>
                    <a:pt x="46" y="67"/>
                  </a:cubicBez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5854700" y="3949700"/>
              <a:ext cx="430213" cy="412750"/>
            </a:xfrm>
            <a:custGeom>
              <a:avLst/>
              <a:gdLst>
                <a:gd name="T0" fmla="*/ 0 w 101"/>
                <a:gd name="T1" fmla="*/ 23 h 97"/>
                <a:gd name="T2" fmla="*/ 1 w 101"/>
                <a:gd name="T3" fmla="*/ 13 h 97"/>
                <a:gd name="T4" fmla="*/ 6 w 101"/>
                <a:gd name="T5" fmla="*/ 6 h 97"/>
                <a:gd name="T6" fmla="*/ 14 w 101"/>
                <a:gd name="T7" fmla="*/ 2 h 97"/>
                <a:gd name="T8" fmla="*/ 23 w 101"/>
                <a:gd name="T9" fmla="*/ 0 h 97"/>
                <a:gd name="T10" fmla="*/ 32 w 101"/>
                <a:gd name="T11" fmla="*/ 1 h 97"/>
                <a:gd name="T12" fmla="*/ 40 w 101"/>
                <a:gd name="T13" fmla="*/ 5 h 97"/>
                <a:gd name="T14" fmla="*/ 45 w 101"/>
                <a:gd name="T15" fmla="*/ 12 h 97"/>
                <a:gd name="T16" fmla="*/ 46 w 101"/>
                <a:gd name="T17" fmla="*/ 23 h 97"/>
                <a:gd name="T18" fmla="*/ 45 w 101"/>
                <a:gd name="T19" fmla="*/ 34 h 97"/>
                <a:gd name="T20" fmla="*/ 40 w 101"/>
                <a:gd name="T21" fmla="*/ 41 h 97"/>
                <a:gd name="T22" fmla="*/ 32 w 101"/>
                <a:gd name="T23" fmla="*/ 44 h 97"/>
                <a:gd name="T24" fmla="*/ 23 w 101"/>
                <a:gd name="T25" fmla="*/ 46 h 97"/>
                <a:gd name="T26" fmla="*/ 14 w 101"/>
                <a:gd name="T27" fmla="*/ 44 h 97"/>
                <a:gd name="T28" fmla="*/ 6 w 101"/>
                <a:gd name="T29" fmla="*/ 41 h 97"/>
                <a:gd name="T30" fmla="*/ 1 w 101"/>
                <a:gd name="T31" fmla="*/ 34 h 97"/>
                <a:gd name="T32" fmla="*/ 0 w 101"/>
                <a:gd name="T33" fmla="*/ 23 h 97"/>
                <a:gd name="T34" fmla="*/ 83 w 101"/>
                <a:gd name="T35" fmla="*/ 0 h 97"/>
                <a:gd name="T36" fmla="*/ 93 w 101"/>
                <a:gd name="T37" fmla="*/ 9 h 97"/>
                <a:gd name="T38" fmla="*/ 16 w 101"/>
                <a:gd name="T39" fmla="*/ 97 h 97"/>
                <a:gd name="T40" fmla="*/ 6 w 101"/>
                <a:gd name="T41" fmla="*/ 88 h 97"/>
                <a:gd name="T42" fmla="*/ 83 w 101"/>
                <a:gd name="T43" fmla="*/ 0 h 97"/>
                <a:gd name="T44" fmla="*/ 15 w 101"/>
                <a:gd name="T45" fmla="*/ 23 h 97"/>
                <a:gd name="T46" fmla="*/ 23 w 101"/>
                <a:gd name="T47" fmla="*/ 34 h 97"/>
                <a:gd name="T48" fmla="*/ 29 w 101"/>
                <a:gd name="T49" fmla="*/ 32 h 97"/>
                <a:gd name="T50" fmla="*/ 31 w 101"/>
                <a:gd name="T51" fmla="*/ 23 h 97"/>
                <a:gd name="T52" fmla="*/ 29 w 101"/>
                <a:gd name="T53" fmla="*/ 14 h 97"/>
                <a:gd name="T54" fmla="*/ 23 w 101"/>
                <a:gd name="T55" fmla="*/ 11 h 97"/>
                <a:gd name="T56" fmla="*/ 17 w 101"/>
                <a:gd name="T57" fmla="*/ 14 h 97"/>
                <a:gd name="T58" fmla="*/ 15 w 101"/>
                <a:gd name="T59" fmla="*/ 23 h 97"/>
                <a:gd name="T60" fmla="*/ 54 w 101"/>
                <a:gd name="T61" fmla="*/ 72 h 97"/>
                <a:gd name="T62" fmla="*/ 55 w 101"/>
                <a:gd name="T63" fmla="*/ 62 h 97"/>
                <a:gd name="T64" fmla="*/ 60 w 101"/>
                <a:gd name="T65" fmla="*/ 55 h 97"/>
                <a:gd name="T66" fmla="*/ 68 w 101"/>
                <a:gd name="T67" fmla="*/ 51 h 97"/>
                <a:gd name="T68" fmla="*/ 77 w 101"/>
                <a:gd name="T69" fmla="*/ 50 h 97"/>
                <a:gd name="T70" fmla="*/ 86 w 101"/>
                <a:gd name="T71" fmla="*/ 51 h 97"/>
                <a:gd name="T72" fmla="*/ 94 w 101"/>
                <a:gd name="T73" fmla="*/ 55 h 97"/>
                <a:gd name="T74" fmla="*/ 99 w 101"/>
                <a:gd name="T75" fmla="*/ 62 h 97"/>
                <a:gd name="T76" fmla="*/ 101 w 101"/>
                <a:gd name="T77" fmla="*/ 72 h 97"/>
                <a:gd name="T78" fmla="*/ 99 w 101"/>
                <a:gd name="T79" fmla="*/ 83 h 97"/>
                <a:gd name="T80" fmla="*/ 94 w 101"/>
                <a:gd name="T81" fmla="*/ 90 h 97"/>
                <a:gd name="T82" fmla="*/ 86 w 101"/>
                <a:gd name="T83" fmla="*/ 94 h 97"/>
                <a:gd name="T84" fmla="*/ 77 w 101"/>
                <a:gd name="T85" fmla="*/ 95 h 97"/>
                <a:gd name="T86" fmla="*/ 68 w 101"/>
                <a:gd name="T87" fmla="*/ 94 h 97"/>
                <a:gd name="T88" fmla="*/ 60 w 101"/>
                <a:gd name="T89" fmla="*/ 90 h 97"/>
                <a:gd name="T90" fmla="*/ 55 w 101"/>
                <a:gd name="T91" fmla="*/ 83 h 97"/>
                <a:gd name="T92" fmla="*/ 54 w 101"/>
                <a:gd name="T93" fmla="*/ 72 h 97"/>
                <a:gd name="T94" fmla="*/ 69 w 101"/>
                <a:gd name="T95" fmla="*/ 72 h 97"/>
                <a:gd name="T96" fmla="*/ 77 w 101"/>
                <a:gd name="T97" fmla="*/ 84 h 97"/>
                <a:gd name="T98" fmla="*/ 83 w 101"/>
                <a:gd name="T99" fmla="*/ 81 h 97"/>
                <a:gd name="T100" fmla="*/ 85 w 101"/>
                <a:gd name="T101" fmla="*/ 72 h 97"/>
                <a:gd name="T102" fmla="*/ 83 w 101"/>
                <a:gd name="T103" fmla="*/ 64 h 97"/>
                <a:gd name="T104" fmla="*/ 77 w 101"/>
                <a:gd name="T105" fmla="*/ 61 h 97"/>
                <a:gd name="T106" fmla="*/ 71 w 101"/>
                <a:gd name="T107" fmla="*/ 64 h 97"/>
                <a:gd name="T108" fmla="*/ 69 w 101"/>
                <a:gd name="T109" fmla="*/ 7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" h="97">
                  <a:moveTo>
                    <a:pt x="0" y="23"/>
                  </a:moveTo>
                  <a:cubicBezTo>
                    <a:pt x="0" y="19"/>
                    <a:pt x="0" y="16"/>
                    <a:pt x="1" y="13"/>
                  </a:cubicBezTo>
                  <a:cubicBezTo>
                    <a:pt x="2" y="10"/>
                    <a:pt x="4" y="7"/>
                    <a:pt x="6" y="6"/>
                  </a:cubicBezTo>
                  <a:cubicBezTo>
                    <a:pt x="8" y="4"/>
                    <a:pt x="11" y="2"/>
                    <a:pt x="14" y="2"/>
                  </a:cubicBezTo>
                  <a:cubicBezTo>
                    <a:pt x="16" y="1"/>
                    <a:pt x="20" y="0"/>
                    <a:pt x="23" y="0"/>
                  </a:cubicBezTo>
                  <a:cubicBezTo>
                    <a:pt x="26" y="0"/>
                    <a:pt x="29" y="1"/>
                    <a:pt x="32" y="1"/>
                  </a:cubicBezTo>
                  <a:cubicBezTo>
                    <a:pt x="35" y="2"/>
                    <a:pt x="38" y="4"/>
                    <a:pt x="40" y="5"/>
                  </a:cubicBezTo>
                  <a:cubicBezTo>
                    <a:pt x="42" y="7"/>
                    <a:pt x="43" y="9"/>
                    <a:pt x="45" y="12"/>
                  </a:cubicBezTo>
                  <a:cubicBezTo>
                    <a:pt x="46" y="15"/>
                    <a:pt x="46" y="19"/>
                    <a:pt x="46" y="23"/>
                  </a:cubicBezTo>
                  <a:cubicBezTo>
                    <a:pt x="46" y="27"/>
                    <a:pt x="46" y="31"/>
                    <a:pt x="45" y="34"/>
                  </a:cubicBezTo>
                  <a:cubicBezTo>
                    <a:pt x="43" y="36"/>
                    <a:pt x="42" y="39"/>
                    <a:pt x="40" y="41"/>
                  </a:cubicBezTo>
                  <a:cubicBezTo>
                    <a:pt x="38" y="42"/>
                    <a:pt x="35" y="44"/>
                    <a:pt x="32" y="44"/>
                  </a:cubicBezTo>
                  <a:cubicBezTo>
                    <a:pt x="29" y="45"/>
                    <a:pt x="26" y="46"/>
                    <a:pt x="23" y="46"/>
                  </a:cubicBezTo>
                  <a:cubicBezTo>
                    <a:pt x="20" y="46"/>
                    <a:pt x="16" y="45"/>
                    <a:pt x="14" y="44"/>
                  </a:cubicBezTo>
                  <a:cubicBezTo>
                    <a:pt x="11" y="44"/>
                    <a:pt x="8" y="42"/>
                    <a:pt x="6" y="41"/>
                  </a:cubicBezTo>
                  <a:cubicBezTo>
                    <a:pt x="4" y="39"/>
                    <a:pt x="2" y="36"/>
                    <a:pt x="1" y="34"/>
                  </a:cubicBezTo>
                  <a:cubicBezTo>
                    <a:pt x="0" y="31"/>
                    <a:pt x="0" y="27"/>
                    <a:pt x="0" y="23"/>
                  </a:cubicBezTo>
                  <a:close/>
                  <a:moveTo>
                    <a:pt x="83" y="0"/>
                  </a:moveTo>
                  <a:cubicBezTo>
                    <a:pt x="93" y="9"/>
                    <a:pt x="93" y="9"/>
                    <a:pt x="93" y="9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6" y="88"/>
                    <a:pt x="6" y="88"/>
                    <a:pt x="6" y="88"/>
                  </a:cubicBezTo>
                  <a:lnTo>
                    <a:pt x="83" y="0"/>
                  </a:lnTo>
                  <a:close/>
                  <a:moveTo>
                    <a:pt x="15" y="23"/>
                  </a:moveTo>
                  <a:cubicBezTo>
                    <a:pt x="15" y="31"/>
                    <a:pt x="18" y="34"/>
                    <a:pt x="23" y="34"/>
                  </a:cubicBezTo>
                  <a:cubicBezTo>
                    <a:pt x="26" y="34"/>
                    <a:pt x="28" y="34"/>
                    <a:pt x="29" y="32"/>
                  </a:cubicBezTo>
                  <a:cubicBezTo>
                    <a:pt x="30" y="30"/>
                    <a:pt x="31" y="27"/>
                    <a:pt x="31" y="23"/>
                  </a:cubicBezTo>
                  <a:cubicBezTo>
                    <a:pt x="31" y="19"/>
                    <a:pt x="30" y="16"/>
                    <a:pt x="29" y="14"/>
                  </a:cubicBezTo>
                  <a:cubicBezTo>
                    <a:pt x="28" y="12"/>
                    <a:pt x="26" y="11"/>
                    <a:pt x="23" y="11"/>
                  </a:cubicBezTo>
                  <a:cubicBezTo>
                    <a:pt x="20" y="11"/>
                    <a:pt x="18" y="12"/>
                    <a:pt x="17" y="14"/>
                  </a:cubicBezTo>
                  <a:cubicBezTo>
                    <a:pt x="16" y="16"/>
                    <a:pt x="15" y="19"/>
                    <a:pt x="15" y="23"/>
                  </a:cubicBezTo>
                  <a:close/>
                  <a:moveTo>
                    <a:pt x="54" y="72"/>
                  </a:moveTo>
                  <a:cubicBezTo>
                    <a:pt x="54" y="68"/>
                    <a:pt x="54" y="65"/>
                    <a:pt x="55" y="62"/>
                  </a:cubicBezTo>
                  <a:cubicBezTo>
                    <a:pt x="57" y="59"/>
                    <a:pt x="58" y="57"/>
                    <a:pt x="60" y="55"/>
                  </a:cubicBezTo>
                  <a:cubicBezTo>
                    <a:pt x="62" y="53"/>
                    <a:pt x="65" y="52"/>
                    <a:pt x="68" y="51"/>
                  </a:cubicBezTo>
                  <a:cubicBezTo>
                    <a:pt x="71" y="50"/>
                    <a:pt x="74" y="50"/>
                    <a:pt x="77" y="50"/>
                  </a:cubicBezTo>
                  <a:cubicBezTo>
                    <a:pt x="80" y="50"/>
                    <a:pt x="84" y="50"/>
                    <a:pt x="86" y="51"/>
                  </a:cubicBezTo>
                  <a:cubicBezTo>
                    <a:pt x="89" y="52"/>
                    <a:pt x="92" y="53"/>
                    <a:pt x="94" y="55"/>
                  </a:cubicBezTo>
                  <a:cubicBezTo>
                    <a:pt x="96" y="57"/>
                    <a:pt x="98" y="59"/>
                    <a:pt x="99" y="62"/>
                  </a:cubicBezTo>
                  <a:cubicBezTo>
                    <a:pt x="100" y="65"/>
                    <a:pt x="101" y="68"/>
                    <a:pt x="101" y="72"/>
                  </a:cubicBezTo>
                  <a:cubicBezTo>
                    <a:pt x="101" y="77"/>
                    <a:pt x="100" y="80"/>
                    <a:pt x="99" y="83"/>
                  </a:cubicBezTo>
                  <a:cubicBezTo>
                    <a:pt x="98" y="86"/>
                    <a:pt x="96" y="88"/>
                    <a:pt x="94" y="90"/>
                  </a:cubicBezTo>
                  <a:cubicBezTo>
                    <a:pt x="92" y="92"/>
                    <a:pt x="89" y="93"/>
                    <a:pt x="86" y="94"/>
                  </a:cubicBezTo>
                  <a:cubicBezTo>
                    <a:pt x="84" y="95"/>
                    <a:pt x="80" y="95"/>
                    <a:pt x="77" y="95"/>
                  </a:cubicBezTo>
                  <a:cubicBezTo>
                    <a:pt x="74" y="95"/>
                    <a:pt x="71" y="95"/>
                    <a:pt x="68" y="94"/>
                  </a:cubicBezTo>
                  <a:cubicBezTo>
                    <a:pt x="65" y="93"/>
                    <a:pt x="62" y="92"/>
                    <a:pt x="60" y="90"/>
                  </a:cubicBezTo>
                  <a:cubicBezTo>
                    <a:pt x="58" y="88"/>
                    <a:pt x="57" y="86"/>
                    <a:pt x="55" y="83"/>
                  </a:cubicBezTo>
                  <a:cubicBezTo>
                    <a:pt x="54" y="80"/>
                    <a:pt x="54" y="77"/>
                    <a:pt x="54" y="72"/>
                  </a:cubicBezTo>
                  <a:close/>
                  <a:moveTo>
                    <a:pt x="69" y="72"/>
                  </a:moveTo>
                  <a:cubicBezTo>
                    <a:pt x="69" y="80"/>
                    <a:pt x="72" y="84"/>
                    <a:pt x="77" y="84"/>
                  </a:cubicBezTo>
                  <a:cubicBezTo>
                    <a:pt x="80" y="84"/>
                    <a:pt x="82" y="83"/>
                    <a:pt x="83" y="81"/>
                  </a:cubicBezTo>
                  <a:cubicBezTo>
                    <a:pt x="84" y="80"/>
                    <a:pt x="85" y="77"/>
                    <a:pt x="85" y="72"/>
                  </a:cubicBezTo>
                  <a:cubicBezTo>
                    <a:pt x="85" y="68"/>
                    <a:pt x="84" y="65"/>
                    <a:pt x="83" y="64"/>
                  </a:cubicBezTo>
                  <a:cubicBezTo>
                    <a:pt x="82" y="62"/>
                    <a:pt x="80" y="61"/>
                    <a:pt x="77" y="61"/>
                  </a:cubicBezTo>
                  <a:cubicBezTo>
                    <a:pt x="74" y="61"/>
                    <a:pt x="72" y="62"/>
                    <a:pt x="71" y="64"/>
                  </a:cubicBezTo>
                  <a:cubicBezTo>
                    <a:pt x="70" y="65"/>
                    <a:pt x="69" y="68"/>
                    <a:pt x="69" y="72"/>
                  </a:cubicBezTo>
                  <a:close/>
                </a:path>
              </a:pathLst>
            </a:custGeom>
            <a:solidFill>
              <a:srgbClr val="1AB8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8424360" y="2180666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577128" y="2438773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25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282388" y="4000199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 flipH="1">
            <a:off x="3734443" y="4239359"/>
            <a:ext cx="702465" cy="268671"/>
            <a:chOff x="2296577" y="5189316"/>
            <a:chExt cx="328926" cy="125804"/>
          </a:xfrm>
          <a:solidFill>
            <a:schemeClr val="bg1"/>
          </a:solidFill>
        </p:grpSpPr>
        <p:sp>
          <p:nvSpPr>
            <p:cNvPr id="30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084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42624" y="475217"/>
            <a:ext cx="506752" cy="506752"/>
            <a:chOff x="11303278" y="3109890"/>
            <a:chExt cx="506752" cy="506752"/>
          </a:xfrm>
        </p:grpSpPr>
        <p:sp>
          <p:nvSpPr>
            <p:cNvPr id="3" name="椭圆 2"/>
            <p:cNvSpPr/>
            <p:nvPr/>
          </p:nvSpPr>
          <p:spPr>
            <a:xfrm>
              <a:off x="11303278" y="310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rgbClr val="02B0BB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93676" y="3167180"/>
              <a:ext cx="325956" cy="352416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1397793" y="1852819"/>
            <a:ext cx="9396413" cy="2179638"/>
            <a:chOff x="1214438" y="1733550"/>
            <a:chExt cx="9396413" cy="2179638"/>
          </a:xfrm>
          <a:solidFill>
            <a:schemeClr val="bg1">
              <a:alpha val="60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214438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0289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4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43463" y="2686050"/>
              <a:ext cx="2139950" cy="1227138"/>
            </a:xfrm>
            <a:custGeom>
              <a:avLst/>
              <a:gdLst>
                <a:gd name="T0" fmla="*/ 36 w 72"/>
                <a:gd name="T1" fmla="*/ 40 h 40"/>
                <a:gd name="T2" fmla="*/ 0 w 72"/>
                <a:gd name="T3" fmla="*/ 5 h 40"/>
                <a:gd name="T4" fmla="*/ 5 w 72"/>
                <a:gd name="T5" fmla="*/ 0 h 40"/>
                <a:gd name="T6" fmla="*/ 10 w 72"/>
                <a:gd name="T7" fmla="*/ 5 h 40"/>
                <a:gd name="T8" fmla="*/ 36 w 72"/>
                <a:gd name="T9" fmla="*/ 30 h 40"/>
                <a:gd name="T10" fmla="*/ 62 w 72"/>
                <a:gd name="T11" fmla="*/ 5 h 40"/>
                <a:gd name="T12" fmla="*/ 67 w 72"/>
                <a:gd name="T13" fmla="*/ 0 h 40"/>
                <a:gd name="T14" fmla="*/ 72 w 72"/>
                <a:gd name="T15" fmla="*/ 5 h 40"/>
                <a:gd name="T16" fmla="*/ 36 w 72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2" y="19"/>
                    <a:pt x="62" y="5"/>
                  </a:cubicBezTo>
                  <a:cubicBezTo>
                    <a:pt x="62" y="2"/>
                    <a:pt x="64" y="0"/>
                    <a:pt x="67" y="0"/>
                  </a:cubicBezTo>
                  <a:cubicBezTo>
                    <a:pt x="69" y="0"/>
                    <a:pt x="72" y="2"/>
                    <a:pt x="72" y="5"/>
                  </a:cubicBezTo>
                  <a:cubicBezTo>
                    <a:pt x="72" y="24"/>
                    <a:pt x="56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865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8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501063" y="2686050"/>
              <a:ext cx="2109788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397793" y="1852819"/>
            <a:ext cx="9396413" cy="2179638"/>
            <a:chOff x="1214438" y="1733550"/>
            <a:chExt cx="9396413" cy="2179638"/>
          </a:xfrm>
          <a:solidFill>
            <a:schemeClr val="bg1">
              <a:alpha val="60000"/>
            </a:schemeClr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8501063" y="1733550"/>
              <a:ext cx="2109788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86550" y="2686050"/>
              <a:ext cx="2111375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8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843463" y="1733550"/>
              <a:ext cx="2139950" cy="1258888"/>
            </a:xfrm>
            <a:custGeom>
              <a:avLst/>
              <a:gdLst>
                <a:gd name="T0" fmla="*/ 67 w 72"/>
                <a:gd name="T1" fmla="*/ 41 h 41"/>
                <a:gd name="T2" fmla="*/ 62 w 72"/>
                <a:gd name="T3" fmla="*/ 36 h 41"/>
                <a:gd name="T4" fmla="*/ 36 w 72"/>
                <a:gd name="T5" fmla="*/ 10 h 41"/>
                <a:gd name="T6" fmla="*/ 10 w 72"/>
                <a:gd name="T7" fmla="*/ 36 h 41"/>
                <a:gd name="T8" fmla="*/ 5 w 72"/>
                <a:gd name="T9" fmla="*/ 41 h 41"/>
                <a:gd name="T10" fmla="*/ 0 w 72"/>
                <a:gd name="T11" fmla="*/ 36 h 41"/>
                <a:gd name="T12" fmla="*/ 36 w 72"/>
                <a:gd name="T13" fmla="*/ 0 h 41"/>
                <a:gd name="T14" fmla="*/ 72 w 72"/>
                <a:gd name="T15" fmla="*/ 36 h 41"/>
                <a:gd name="T16" fmla="*/ 67 w 72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1">
                  <a:moveTo>
                    <a:pt x="67" y="41"/>
                  </a:moveTo>
                  <a:cubicBezTo>
                    <a:pt x="64" y="41"/>
                    <a:pt x="62" y="38"/>
                    <a:pt x="62" y="36"/>
                  </a:cubicBezTo>
                  <a:cubicBezTo>
                    <a:pt x="62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3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38"/>
                    <a:pt x="69" y="41"/>
                    <a:pt x="67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028950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4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214438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051129" y="2500928"/>
            <a:ext cx="783181" cy="924890"/>
            <a:chOff x="2472497" y="1577215"/>
            <a:chExt cx="1316038" cy="1554162"/>
          </a:xfrm>
          <a:solidFill>
            <a:schemeClr val="bg1">
              <a:alpha val="70000"/>
            </a:schemeClr>
          </a:solidFill>
        </p:grpSpPr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2820160" y="1577215"/>
              <a:ext cx="620713" cy="619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2472497" y="2286827"/>
              <a:ext cx="1316038" cy="844550"/>
            </a:xfrm>
            <a:custGeom>
              <a:avLst/>
              <a:gdLst>
                <a:gd name="T0" fmla="*/ 73 w 87"/>
                <a:gd name="T1" fmla="*/ 0 h 56"/>
                <a:gd name="T2" fmla="*/ 14 w 87"/>
                <a:gd name="T3" fmla="*/ 0 h 56"/>
                <a:gd name="T4" fmla="*/ 0 w 87"/>
                <a:gd name="T5" fmla="*/ 14 h 56"/>
                <a:gd name="T6" fmla="*/ 0 w 87"/>
                <a:gd name="T7" fmla="*/ 56 h 56"/>
                <a:gd name="T8" fmla="*/ 13 w 87"/>
                <a:gd name="T9" fmla="*/ 56 h 56"/>
                <a:gd name="T10" fmla="*/ 13 w 87"/>
                <a:gd name="T11" fmla="*/ 24 h 56"/>
                <a:gd name="T12" fmla="*/ 17 w 87"/>
                <a:gd name="T13" fmla="*/ 20 h 56"/>
                <a:gd name="T14" fmla="*/ 20 w 87"/>
                <a:gd name="T15" fmla="*/ 24 h 56"/>
                <a:gd name="T16" fmla="*/ 20 w 87"/>
                <a:gd name="T17" fmla="*/ 56 h 56"/>
                <a:gd name="T18" fmla="*/ 67 w 87"/>
                <a:gd name="T19" fmla="*/ 56 h 56"/>
                <a:gd name="T20" fmla="*/ 67 w 87"/>
                <a:gd name="T21" fmla="*/ 24 h 56"/>
                <a:gd name="T22" fmla="*/ 70 w 87"/>
                <a:gd name="T23" fmla="*/ 20 h 56"/>
                <a:gd name="T24" fmla="*/ 74 w 87"/>
                <a:gd name="T25" fmla="*/ 24 h 56"/>
                <a:gd name="T26" fmla="*/ 74 w 87"/>
                <a:gd name="T27" fmla="*/ 56 h 56"/>
                <a:gd name="T28" fmla="*/ 87 w 87"/>
                <a:gd name="T29" fmla="*/ 56 h 56"/>
                <a:gd name="T30" fmla="*/ 87 w 87"/>
                <a:gd name="T31" fmla="*/ 14 h 56"/>
                <a:gd name="T32" fmla="*/ 73 w 87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56">
                  <a:moveTo>
                    <a:pt x="7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2"/>
                    <a:pt x="15" y="20"/>
                    <a:pt x="17" y="20"/>
                  </a:cubicBezTo>
                  <a:cubicBezTo>
                    <a:pt x="19" y="20"/>
                    <a:pt x="20" y="22"/>
                    <a:pt x="20" y="2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2"/>
                    <a:pt x="68" y="20"/>
                    <a:pt x="70" y="20"/>
                  </a:cubicBezTo>
                  <a:cubicBezTo>
                    <a:pt x="72" y="20"/>
                    <a:pt x="74" y="22"/>
                    <a:pt x="74" y="24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6"/>
                    <a:pt x="8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Freeform 51"/>
          <p:cNvSpPr>
            <a:spLocks noEditPoints="1"/>
          </p:cNvSpPr>
          <p:nvPr/>
        </p:nvSpPr>
        <p:spPr bwMode="auto">
          <a:xfrm rot="1490740">
            <a:off x="3964468" y="2578461"/>
            <a:ext cx="578476" cy="750081"/>
          </a:xfrm>
          <a:custGeom>
            <a:avLst/>
            <a:gdLst>
              <a:gd name="T0" fmla="*/ 175 w 193"/>
              <a:gd name="T1" fmla="*/ 0 h 251"/>
              <a:gd name="T2" fmla="*/ 19 w 193"/>
              <a:gd name="T3" fmla="*/ 0 h 251"/>
              <a:gd name="T4" fmla="*/ 0 w 193"/>
              <a:gd name="T5" fmla="*/ 19 h 251"/>
              <a:gd name="T6" fmla="*/ 0 w 193"/>
              <a:gd name="T7" fmla="*/ 233 h 251"/>
              <a:gd name="T8" fmla="*/ 19 w 193"/>
              <a:gd name="T9" fmla="*/ 251 h 251"/>
              <a:gd name="T10" fmla="*/ 175 w 193"/>
              <a:gd name="T11" fmla="*/ 251 h 251"/>
              <a:gd name="T12" fmla="*/ 193 w 193"/>
              <a:gd name="T13" fmla="*/ 233 h 251"/>
              <a:gd name="T14" fmla="*/ 193 w 193"/>
              <a:gd name="T15" fmla="*/ 19 h 251"/>
              <a:gd name="T16" fmla="*/ 175 w 193"/>
              <a:gd name="T17" fmla="*/ 0 h 251"/>
              <a:gd name="T18" fmla="*/ 94 w 193"/>
              <a:gd name="T19" fmla="*/ 243 h 251"/>
              <a:gd name="T20" fmla="*/ 88 w 193"/>
              <a:gd name="T21" fmla="*/ 237 h 251"/>
              <a:gd name="T22" fmla="*/ 94 w 193"/>
              <a:gd name="T23" fmla="*/ 231 h 251"/>
              <a:gd name="T24" fmla="*/ 100 w 193"/>
              <a:gd name="T25" fmla="*/ 237 h 251"/>
              <a:gd name="T26" fmla="*/ 94 w 193"/>
              <a:gd name="T27" fmla="*/ 243 h 251"/>
              <a:gd name="T28" fmla="*/ 169 w 193"/>
              <a:gd name="T29" fmla="*/ 220 h 251"/>
              <a:gd name="T30" fmla="*/ 165 w 193"/>
              <a:gd name="T31" fmla="*/ 224 h 251"/>
              <a:gd name="T32" fmla="*/ 27 w 193"/>
              <a:gd name="T33" fmla="*/ 224 h 251"/>
              <a:gd name="T34" fmla="*/ 23 w 193"/>
              <a:gd name="T35" fmla="*/ 220 h 251"/>
              <a:gd name="T36" fmla="*/ 23 w 193"/>
              <a:gd name="T37" fmla="*/ 30 h 251"/>
              <a:gd name="T38" fmla="*/ 27 w 193"/>
              <a:gd name="T39" fmla="*/ 27 h 251"/>
              <a:gd name="T40" fmla="*/ 165 w 193"/>
              <a:gd name="T41" fmla="*/ 27 h 251"/>
              <a:gd name="T42" fmla="*/ 169 w 193"/>
              <a:gd name="T43" fmla="*/ 30 h 251"/>
              <a:gd name="T44" fmla="*/ 169 w 193"/>
              <a:gd name="T45" fmla="*/ 22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3" h="251">
                <a:moveTo>
                  <a:pt x="175" y="0"/>
                </a:move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43"/>
                  <a:pt x="8" y="251"/>
                  <a:pt x="19" y="251"/>
                </a:cubicBezTo>
                <a:cubicBezTo>
                  <a:pt x="175" y="251"/>
                  <a:pt x="175" y="251"/>
                  <a:pt x="175" y="251"/>
                </a:cubicBezTo>
                <a:cubicBezTo>
                  <a:pt x="185" y="251"/>
                  <a:pt x="193" y="243"/>
                  <a:pt x="193" y="233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9"/>
                  <a:pt x="185" y="0"/>
                  <a:pt x="175" y="0"/>
                </a:cubicBezTo>
                <a:close/>
                <a:moveTo>
                  <a:pt x="94" y="243"/>
                </a:moveTo>
                <a:cubicBezTo>
                  <a:pt x="90" y="243"/>
                  <a:pt x="88" y="240"/>
                  <a:pt x="88" y="237"/>
                </a:cubicBezTo>
                <a:cubicBezTo>
                  <a:pt x="88" y="233"/>
                  <a:pt x="90" y="231"/>
                  <a:pt x="94" y="231"/>
                </a:cubicBezTo>
                <a:cubicBezTo>
                  <a:pt x="97" y="231"/>
                  <a:pt x="100" y="233"/>
                  <a:pt x="100" y="237"/>
                </a:cubicBezTo>
                <a:cubicBezTo>
                  <a:pt x="100" y="240"/>
                  <a:pt x="97" y="243"/>
                  <a:pt x="94" y="243"/>
                </a:cubicBezTo>
                <a:close/>
                <a:moveTo>
                  <a:pt x="169" y="220"/>
                </a:moveTo>
                <a:cubicBezTo>
                  <a:pt x="169" y="222"/>
                  <a:pt x="167" y="224"/>
                  <a:pt x="165" y="224"/>
                </a:cubicBezTo>
                <a:cubicBezTo>
                  <a:pt x="27" y="224"/>
                  <a:pt x="27" y="224"/>
                  <a:pt x="27" y="224"/>
                </a:cubicBezTo>
                <a:cubicBezTo>
                  <a:pt x="25" y="224"/>
                  <a:pt x="23" y="222"/>
                  <a:pt x="23" y="22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28"/>
                  <a:pt x="25" y="27"/>
                  <a:pt x="27" y="27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67" y="27"/>
                  <a:pt x="169" y="28"/>
                  <a:pt x="169" y="30"/>
                </a:cubicBezTo>
                <a:lnTo>
                  <a:pt x="169" y="22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5739561" y="2542618"/>
            <a:ext cx="705793" cy="705793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 rot="20174571">
            <a:off x="7554880" y="2599468"/>
            <a:ext cx="712852" cy="622722"/>
            <a:chOff x="5744448" y="2432568"/>
            <a:chExt cx="363900" cy="317890"/>
          </a:xfrm>
          <a:solidFill>
            <a:schemeClr val="bg1">
              <a:alpha val="70000"/>
            </a:schemeClr>
          </a:solidFill>
        </p:grpSpPr>
        <p:sp>
          <p:nvSpPr>
            <p:cNvPr id="23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Freeform 54"/>
          <p:cNvSpPr>
            <a:spLocks noEditPoints="1"/>
          </p:cNvSpPr>
          <p:nvPr/>
        </p:nvSpPr>
        <p:spPr bwMode="auto">
          <a:xfrm rot="65311">
            <a:off x="9368517" y="2563556"/>
            <a:ext cx="750433" cy="662926"/>
          </a:xfrm>
          <a:custGeom>
            <a:avLst/>
            <a:gdLst>
              <a:gd name="T0" fmla="*/ 259 w 262"/>
              <a:gd name="T1" fmla="*/ 0 h 231"/>
              <a:gd name="T2" fmla="*/ 3 w 262"/>
              <a:gd name="T3" fmla="*/ 0 h 231"/>
              <a:gd name="T4" fmla="*/ 0 w 262"/>
              <a:gd name="T5" fmla="*/ 3 h 231"/>
              <a:gd name="T6" fmla="*/ 0 w 262"/>
              <a:gd name="T7" fmla="*/ 150 h 231"/>
              <a:gd name="T8" fmla="*/ 0 w 262"/>
              <a:gd name="T9" fmla="*/ 150 h 231"/>
              <a:gd name="T10" fmla="*/ 0 w 262"/>
              <a:gd name="T11" fmla="*/ 177 h 231"/>
              <a:gd name="T12" fmla="*/ 3 w 262"/>
              <a:gd name="T13" fmla="*/ 180 h 231"/>
              <a:gd name="T14" fmla="*/ 97 w 262"/>
              <a:gd name="T15" fmla="*/ 180 h 231"/>
              <a:gd name="T16" fmla="*/ 85 w 262"/>
              <a:gd name="T17" fmla="*/ 222 h 231"/>
              <a:gd name="T18" fmla="*/ 76 w 262"/>
              <a:gd name="T19" fmla="*/ 229 h 231"/>
              <a:gd name="T20" fmla="*/ 88 w 262"/>
              <a:gd name="T21" fmla="*/ 231 h 231"/>
              <a:gd name="T22" fmla="*/ 129 w 262"/>
              <a:gd name="T23" fmla="*/ 231 h 231"/>
              <a:gd name="T24" fmla="*/ 171 w 262"/>
              <a:gd name="T25" fmla="*/ 231 h 231"/>
              <a:gd name="T26" fmla="*/ 182 w 262"/>
              <a:gd name="T27" fmla="*/ 229 h 231"/>
              <a:gd name="T28" fmla="*/ 174 w 262"/>
              <a:gd name="T29" fmla="*/ 222 h 231"/>
              <a:gd name="T30" fmla="*/ 163 w 262"/>
              <a:gd name="T31" fmla="*/ 180 h 231"/>
              <a:gd name="T32" fmla="*/ 259 w 262"/>
              <a:gd name="T33" fmla="*/ 180 h 231"/>
              <a:gd name="T34" fmla="*/ 262 w 262"/>
              <a:gd name="T35" fmla="*/ 177 h 231"/>
              <a:gd name="T36" fmla="*/ 262 w 262"/>
              <a:gd name="T37" fmla="*/ 150 h 231"/>
              <a:gd name="T38" fmla="*/ 262 w 262"/>
              <a:gd name="T39" fmla="*/ 150 h 231"/>
              <a:gd name="T40" fmla="*/ 262 w 262"/>
              <a:gd name="T41" fmla="*/ 3 h 231"/>
              <a:gd name="T42" fmla="*/ 259 w 262"/>
              <a:gd name="T43" fmla="*/ 0 h 231"/>
              <a:gd name="T44" fmla="*/ 252 w 262"/>
              <a:gd name="T45" fmla="*/ 140 h 231"/>
              <a:gd name="T46" fmla="*/ 9 w 262"/>
              <a:gd name="T47" fmla="*/ 140 h 231"/>
              <a:gd name="T48" fmla="*/ 9 w 262"/>
              <a:gd name="T49" fmla="*/ 9 h 231"/>
              <a:gd name="T50" fmla="*/ 252 w 262"/>
              <a:gd name="T51" fmla="*/ 9 h 231"/>
              <a:gd name="T52" fmla="*/ 252 w 262"/>
              <a:gd name="T53" fmla="*/ 14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31">
                <a:moveTo>
                  <a:pt x="259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8"/>
                  <a:pt x="1" y="180"/>
                  <a:pt x="3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4"/>
                  <a:pt x="94" y="215"/>
                  <a:pt x="85" y="222"/>
                </a:cubicBezTo>
                <a:cubicBezTo>
                  <a:pt x="81" y="225"/>
                  <a:pt x="77" y="227"/>
                  <a:pt x="76" y="229"/>
                </a:cubicBezTo>
                <a:cubicBezTo>
                  <a:pt x="77" y="230"/>
                  <a:pt x="81" y="230"/>
                  <a:pt x="88" y="231"/>
                </a:cubicBezTo>
                <a:cubicBezTo>
                  <a:pt x="96" y="231"/>
                  <a:pt x="115" y="231"/>
                  <a:pt x="129" y="231"/>
                </a:cubicBezTo>
                <a:cubicBezTo>
                  <a:pt x="144" y="231"/>
                  <a:pt x="163" y="231"/>
                  <a:pt x="171" y="231"/>
                </a:cubicBezTo>
                <a:cubicBezTo>
                  <a:pt x="178" y="230"/>
                  <a:pt x="182" y="230"/>
                  <a:pt x="182" y="229"/>
                </a:cubicBezTo>
                <a:cubicBezTo>
                  <a:pt x="181" y="227"/>
                  <a:pt x="178" y="225"/>
                  <a:pt x="174" y="222"/>
                </a:cubicBezTo>
                <a:cubicBezTo>
                  <a:pt x="165" y="215"/>
                  <a:pt x="163" y="184"/>
                  <a:pt x="163" y="180"/>
                </a:cubicBezTo>
                <a:cubicBezTo>
                  <a:pt x="259" y="180"/>
                  <a:pt x="259" y="180"/>
                  <a:pt x="259" y="180"/>
                </a:cubicBezTo>
                <a:cubicBezTo>
                  <a:pt x="260" y="180"/>
                  <a:pt x="262" y="178"/>
                  <a:pt x="262" y="177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3"/>
                  <a:pt x="262" y="3"/>
                  <a:pt x="262" y="3"/>
                </a:cubicBezTo>
                <a:cubicBezTo>
                  <a:pt x="262" y="1"/>
                  <a:pt x="260" y="0"/>
                  <a:pt x="259" y="0"/>
                </a:cubicBezTo>
                <a:close/>
                <a:moveTo>
                  <a:pt x="252" y="140"/>
                </a:moveTo>
                <a:cubicBezTo>
                  <a:pt x="9" y="140"/>
                  <a:pt x="9" y="140"/>
                  <a:pt x="9" y="140"/>
                </a:cubicBezTo>
                <a:cubicBezTo>
                  <a:pt x="9" y="9"/>
                  <a:pt x="9" y="9"/>
                  <a:pt x="9" y="9"/>
                </a:cubicBezTo>
                <a:cubicBezTo>
                  <a:pt x="252" y="9"/>
                  <a:pt x="252" y="9"/>
                  <a:pt x="252" y="9"/>
                </a:cubicBezTo>
                <a:lnTo>
                  <a:pt x="252" y="14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430997" y="4272244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0" name="矩形 29"/>
          <p:cNvSpPr/>
          <p:nvPr/>
        </p:nvSpPr>
        <p:spPr>
          <a:xfrm>
            <a:off x="1382712" y="466276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1" name="矩形 30"/>
          <p:cNvSpPr/>
          <p:nvPr/>
        </p:nvSpPr>
        <p:spPr>
          <a:xfrm>
            <a:off x="3328058" y="4272244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2" name="矩形 31"/>
          <p:cNvSpPr/>
          <p:nvPr/>
        </p:nvSpPr>
        <p:spPr>
          <a:xfrm>
            <a:off x="3279773" y="466276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/>
          <p:cNvSpPr/>
          <p:nvPr/>
        </p:nvSpPr>
        <p:spPr>
          <a:xfrm>
            <a:off x="5225119" y="4272244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4" name="矩形 33"/>
          <p:cNvSpPr/>
          <p:nvPr/>
        </p:nvSpPr>
        <p:spPr>
          <a:xfrm>
            <a:off x="5176834" y="466276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5" name="矩形 34"/>
          <p:cNvSpPr/>
          <p:nvPr/>
        </p:nvSpPr>
        <p:spPr>
          <a:xfrm>
            <a:off x="7073895" y="4272244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6" name="矩形 35"/>
          <p:cNvSpPr/>
          <p:nvPr/>
        </p:nvSpPr>
        <p:spPr>
          <a:xfrm>
            <a:off x="7025610" y="466276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7" name="矩形 36"/>
          <p:cNvSpPr/>
          <p:nvPr/>
        </p:nvSpPr>
        <p:spPr>
          <a:xfrm>
            <a:off x="8874388" y="4257548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8" name="矩形 37"/>
          <p:cNvSpPr/>
          <p:nvPr/>
        </p:nvSpPr>
        <p:spPr>
          <a:xfrm>
            <a:off x="8826103" y="4648072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17427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: 形状 28"/>
          <p:cNvSpPr>
            <a:spLocks/>
          </p:cNvSpPr>
          <p:nvPr/>
        </p:nvSpPr>
        <p:spPr bwMode="auto">
          <a:xfrm>
            <a:off x="1222558" y="1537400"/>
            <a:ext cx="3995348" cy="4121071"/>
          </a:xfrm>
          <a:custGeom>
            <a:avLst/>
            <a:gdLst>
              <a:gd name="connsiteX0" fmla="*/ 1964527 w 3995348"/>
              <a:gd name="connsiteY0" fmla="*/ 2370 h 4121071"/>
              <a:gd name="connsiteX1" fmla="*/ 3995348 w 3995348"/>
              <a:gd name="connsiteY1" fmla="*/ 1357039 h 4121071"/>
              <a:gd name="connsiteX2" fmla="*/ 3672647 w 3995348"/>
              <a:gd name="connsiteY2" fmla="*/ 1475945 h 4121071"/>
              <a:gd name="connsiteX3" fmla="*/ 1473186 w 3995348"/>
              <a:gd name="connsiteY3" fmla="*/ 448250 h 4121071"/>
              <a:gd name="connsiteX4" fmla="*/ 784155 w 3995348"/>
              <a:gd name="connsiteY4" fmla="*/ 913518 h 4121071"/>
              <a:gd name="connsiteX5" fmla="*/ 726889 w 3995348"/>
              <a:gd name="connsiteY5" fmla="*/ 984011 h 4121071"/>
              <a:gd name="connsiteX6" fmla="*/ 653410 w 3995348"/>
              <a:gd name="connsiteY6" fmla="*/ 1081483 h 4121071"/>
              <a:gd name="connsiteX7" fmla="*/ 625118 w 3995348"/>
              <a:gd name="connsiteY7" fmla="*/ 1124245 h 4121071"/>
              <a:gd name="connsiteX8" fmla="*/ 562197 w 3995348"/>
              <a:gd name="connsiteY8" fmla="*/ 1227991 h 4121071"/>
              <a:gd name="connsiteX9" fmla="*/ 540353 w 3995348"/>
              <a:gd name="connsiteY9" fmla="*/ 1269227 h 4121071"/>
              <a:gd name="connsiteX10" fmla="*/ 486149 w 3995348"/>
              <a:gd name="connsiteY10" fmla="*/ 1382820 h 4121071"/>
              <a:gd name="connsiteX11" fmla="*/ 469218 w 3995348"/>
              <a:gd name="connsiteY11" fmla="*/ 1424862 h 4121071"/>
              <a:gd name="connsiteX12" fmla="*/ 428491 w 3995348"/>
              <a:gd name="connsiteY12" fmla="*/ 1537716 h 4121071"/>
              <a:gd name="connsiteX13" fmla="*/ 414553 w 3995348"/>
              <a:gd name="connsiteY13" fmla="*/ 1584982 h 4121071"/>
              <a:gd name="connsiteX14" fmla="*/ 384751 w 3995348"/>
              <a:gd name="connsiteY14" fmla="*/ 1702397 h 4121071"/>
              <a:gd name="connsiteX15" fmla="*/ 377391 w 3995348"/>
              <a:gd name="connsiteY15" fmla="*/ 1740719 h 4121071"/>
              <a:gd name="connsiteX16" fmla="*/ 357543 w 3995348"/>
              <a:gd name="connsiteY16" fmla="*/ 1870424 h 4121071"/>
              <a:gd name="connsiteX17" fmla="*/ 354963 w 3995348"/>
              <a:gd name="connsiteY17" fmla="*/ 1898377 h 4121071"/>
              <a:gd name="connsiteX18" fmla="*/ 347227 w 3995348"/>
              <a:gd name="connsiteY18" fmla="*/ 2036548 h 4121071"/>
              <a:gd name="connsiteX19" fmla="*/ 347384 w 3995348"/>
              <a:gd name="connsiteY19" fmla="*/ 2062330 h 4121071"/>
              <a:gd name="connsiteX20" fmla="*/ 352759 w 3995348"/>
              <a:gd name="connsiteY20" fmla="*/ 2198358 h 4121071"/>
              <a:gd name="connsiteX21" fmla="*/ 356572 w 3995348"/>
              <a:gd name="connsiteY21" fmla="*/ 2234790 h 4121071"/>
              <a:gd name="connsiteX22" fmla="*/ 373041 w 3995348"/>
              <a:gd name="connsiteY22" fmla="*/ 2356226 h 4121071"/>
              <a:gd name="connsiteX23" fmla="*/ 384737 w 3995348"/>
              <a:gd name="connsiteY23" fmla="*/ 2413264 h 4121071"/>
              <a:gd name="connsiteX24" fmla="*/ 408010 w 3995348"/>
              <a:gd name="connsiteY24" fmla="*/ 2512493 h 4121071"/>
              <a:gd name="connsiteX25" fmla="*/ 430998 w 3995348"/>
              <a:gd name="connsiteY25" fmla="*/ 2586896 h 4121071"/>
              <a:gd name="connsiteX26" fmla="*/ 466060 w 3995348"/>
              <a:gd name="connsiteY26" fmla="*/ 2690415 h 4121071"/>
              <a:gd name="connsiteX27" fmla="*/ 959265 w 3995348"/>
              <a:gd name="connsiteY27" fmla="*/ 3373667 h 4121071"/>
              <a:gd name="connsiteX28" fmla="*/ 2211681 w 3995348"/>
              <a:gd name="connsiteY28" fmla="*/ 3768602 h 4121071"/>
              <a:gd name="connsiteX29" fmla="*/ 3374942 w 3995348"/>
              <a:gd name="connsiteY29" fmla="*/ 3161337 h 4121071"/>
              <a:gd name="connsiteX30" fmla="*/ 3638161 w 3995348"/>
              <a:gd name="connsiteY30" fmla="*/ 3386407 h 4121071"/>
              <a:gd name="connsiteX31" fmla="*/ 2241399 w 3995348"/>
              <a:gd name="connsiteY31" fmla="*/ 4112578 h 4121071"/>
              <a:gd name="connsiteX32" fmla="*/ 2058843 w 3995348"/>
              <a:gd name="connsiteY32" fmla="*/ 4121071 h 4121071"/>
              <a:gd name="connsiteX33" fmla="*/ 738500 w 3995348"/>
              <a:gd name="connsiteY33" fmla="*/ 3636957 h 4121071"/>
              <a:gd name="connsiteX34" fmla="*/ 146688 w 3995348"/>
              <a:gd name="connsiteY34" fmla="*/ 2815934 h 4121071"/>
              <a:gd name="connsiteX35" fmla="*/ 129753 w 3995348"/>
              <a:gd name="connsiteY35" fmla="*/ 2765988 h 4121071"/>
              <a:gd name="connsiteX36" fmla="*/ 127184 w 3995348"/>
              <a:gd name="connsiteY36" fmla="*/ 2766934 h 4121071"/>
              <a:gd name="connsiteX37" fmla="*/ 91362 w 3995348"/>
              <a:gd name="connsiteY37" fmla="*/ 2652764 h 4121071"/>
              <a:gd name="connsiteX38" fmla="*/ 82897 w 3995348"/>
              <a:gd name="connsiteY38" fmla="*/ 2627798 h 4121071"/>
              <a:gd name="connsiteX39" fmla="*/ 81010 w 3995348"/>
              <a:gd name="connsiteY39" fmla="*/ 2619769 h 4121071"/>
              <a:gd name="connsiteX40" fmla="*/ 65666 w 3995348"/>
              <a:gd name="connsiteY40" fmla="*/ 2570865 h 4121071"/>
              <a:gd name="connsiteX41" fmla="*/ 20618 w 3995348"/>
              <a:gd name="connsiteY41" fmla="*/ 1771662 h 4121071"/>
              <a:gd name="connsiteX42" fmla="*/ 41139 w 3995348"/>
              <a:gd name="connsiteY42" fmla="*/ 1666482 h 4121071"/>
              <a:gd name="connsiteX43" fmla="*/ 43982 w 3995348"/>
              <a:gd name="connsiteY43" fmla="*/ 1647868 h 4121071"/>
              <a:gd name="connsiteX44" fmla="*/ 47391 w 3995348"/>
              <a:gd name="connsiteY44" fmla="*/ 1634439 h 4121071"/>
              <a:gd name="connsiteX45" fmla="*/ 59114 w 3995348"/>
              <a:gd name="connsiteY45" fmla="*/ 1574349 h 4121071"/>
              <a:gd name="connsiteX46" fmla="*/ 81916 w 3995348"/>
              <a:gd name="connsiteY46" fmla="*/ 1498410 h 4121071"/>
              <a:gd name="connsiteX47" fmla="*/ 93121 w 3995348"/>
              <a:gd name="connsiteY47" fmla="*/ 1454265 h 4121071"/>
              <a:gd name="connsiteX48" fmla="*/ 105272 w 3995348"/>
              <a:gd name="connsiteY48" fmla="*/ 1420628 h 4121071"/>
              <a:gd name="connsiteX49" fmla="*/ 117315 w 3995348"/>
              <a:gd name="connsiteY49" fmla="*/ 1380520 h 4121071"/>
              <a:gd name="connsiteX50" fmla="*/ 137354 w 3995348"/>
              <a:gd name="connsiteY50" fmla="*/ 1331818 h 4121071"/>
              <a:gd name="connsiteX51" fmla="*/ 161539 w 3995348"/>
              <a:gd name="connsiteY51" fmla="*/ 1264867 h 4121071"/>
              <a:gd name="connsiteX52" fmla="*/ 185679 w 3995348"/>
              <a:gd name="connsiteY52" fmla="*/ 1214367 h 4121071"/>
              <a:gd name="connsiteX53" fmla="*/ 195121 w 3995348"/>
              <a:gd name="connsiteY53" fmla="*/ 1191418 h 4121071"/>
              <a:gd name="connsiteX54" fmla="*/ 211772 w 3995348"/>
              <a:gd name="connsiteY54" fmla="*/ 1159781 h 4121071"/>
              <a:gd name="connsiteX55" fmla="*/ 249366 w 3995348"/>
              <a:gd name="connsiteY55" fmla="*/ 1081135 h 4121071"/>
              <a:gd name="connsiteX56" fmla="*/ 277644 w 3995348"/>
              <a:gd name="connsiteY56" fmla="*/ 1034623 h 4121071"/>
              <a:gd name="connsiteX57" fmla="*/ 290914 w 3995348"/>
              <a:gd name="connsiteY57" fmla="*/ 1009408 h 4121071"/>
              <a:gd name="connsiteX58" fmla="*/ 317913 w 3995348"/>
              <a:gd name="connsiteY58" fmla="*/ 968387 h 4121071"/>
              <a:gd name="connsiteX59" fmla="*/ 356733 w 3995348"/>
              <a:gd name="connsiteY59" fmla="*/ 904533 h 4121071"/>
              <a:gd name="connsiteX60" fmla="*/ 381465 w 3995348"/>
              <a:gd name="connsiteY60" fmla="*/ 871825 h 4121071"/>
              <a:gd name="connsiteX61" fmla="*/ 402581 w 3995348"/>
              <a:gd name="connsiteY61" fmla="*/ 839741 h 4121071"/>
              <a:gd name="connsiteX62" fmla="*/ 450348 w 3995348"/>
              <a:gd name="connsiteY62" fmla="*/ 780724 h 4121071"/>
              <a:gd name="connsiteX63" fmla="*/ 483771 w 3995348"/>
              <a:gd name="connsiteY63" fmla="*/ 736521 h 4121071"/>
              <a:gd name="connsiteX64" fmla="*/ 485174 w 3995348"/>
              <a:gd name="connsiteY64" fmla="*/ 737698 h 4121071"/>
              <a:gd name="connsiteX65" fmla="*/ 529275 w 3995348"/>
              <a:gd name="connsiteY65" fmla="*/ 683211 h 4121071"/>
              <a:gd name="connsiteX66" fmla="*/ 1358543 w 3995348"/>
              <a:gd name="connsiteY66" fmla="*/ 125503 h 4121071"/>
              <a:gd name="connsiteX67" fmla="*/ 1964527 w 3995348"/>
              <a:gd name="connsiteY67" fmla="*/ 2370 h 4121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995348" h="4121071">
                <a:moveTo>
                  <a:pt x="1964527" y="2370"/>
                </a:moveTo>
                <a:cubicBezTo>
                  <a:pt x="2840485" y="-39951"/>
                  <a:pt x="3681405" y="487532"/>
                  <a:pt x="3995348" y="1357039"/>
                </a:cubicBezTo>
                <a:cubicBezTo>
                  <a:pt x="3672647" y="1475945"/>
                  <a:pt x="3672647" y="1475945"/>
                  <a:pt x="3672647" y="1475945"/>
                </a:cubicBezTo>
                <a:cubicBezTo>
                  <a:pt x="3349946" y="584144"/>
                  <a:pt x="2364860" y="125503"/>
                  <a:pt x="1473186" y="448250"/>
                </a:cubicBezTo>
                <a:cubicBezTo>
                  <a:pt x="1205153" y="546455"/>
                  <a:pt x="970293" y="706037"/>
                  <a:pt x="784155" y="913518"/>
                </a:cubicBezTo>
                <a:lnTo>
                  <a:pt x="726889" y="984011"/>
                </a:lnTo>
                <a:lnTo>
                  <a:pt x="653410" y="1081483"/>
                </a:lnTo>
                <a:lnTo>
                  <a:pt x="625118" y="1124245"/>
                </a:lnTo>
                <a:lnTo>
                  <a:pt x="562197" y="1227991"/>
                </a:lnTo>
                <a:lnTo>
                  <a:pt x="540353" y="1269227"/>
                </a:lnTo>
                <a:lnTo>
                  <a:pt x="486149" y="1382820"/>
                </a:lnTo>
                <a:lnTo>
                  <a:pt x="469218" y="1424862"/>
                </a:lnTo>
                <a:lnTo>
                  <a:pt x="428491" y="1537716"/>
                </a:lnTo>
                <a:lnTo>
                  <a:pt x="414553" y="1584982"/>
                </a:lnTo>
                <a:lnTo>
                  <a:pt x="384751" y="1702397"/>
                </a:lnTo>
                <a:lnTo>
                  <a:pt x="377391" y="1740719"/>
                </a:lnTo>
                <a:lnTo>
                  <a:pt x="357543" y="1870424"/>
                </a:lnTo>
                <a:lnTo>
                  <a:pt x="354963" y="1898377"/>
                </a:lnTo>
                <a:lnTo>
                  <a:pt x="347227" y="2036548"/>
                </a:lnTo>
                <a:lnTo>
                  <a:pt x="347384" y="2062330"/>
                </a:lnTo>
                <a:lnTo>
                  <a:pt x="352759" y="2198358"/>
                </a:lnTo>
                <a:lnTo>
                  <a:pt x="356572" y="2234790"/>
                </a:lnTo>
                <a:lnTo>
                  <a:pt x="373041" y="2356226"/>
                </a:lnTo>
                <a:lnTo>
                  <a:pt x="384737" y="2413264"/>
                </a:lnTo>
                <a:lnTo>
                  <a:pt x="408010" y="2512493"/>
                </a:lnTo>
                <a:lnTo>
                  <a:pt x="430998" y="2586896"/>
                </a:lnTo>
                <a:lnTo>
                  <a:pt x="466060" y="2690415"/>
                </a:lnTo>
                <a:cubicBezTo>
                  <a:pt x="567304" y="2947679"/>
                  <a:pt x="732397" y="3183897"/>
                  <a:pt x="959265" y="3373667"/>
                </a:cubicBezTo>
                <a:cubicBezTo>
                  <a:pt x="1311639" y="3670930"/>
                  <a:pt x="1753169" y="3811068"/>
                  <a:pt x="2211681" y="3768602"/>
                </a:cubicBezTo>
                <a:cubicBezTo>
                  <a:pt x="2665947" y="3730383"/>
                  <a:pt x="3082004" y="3513806"/>
                  <a:pt x="3374942" y="3161337"/>
                </a:cubicBezTo>
                <a:cubicBezTo>
                  <a:pt x="3638161" y="3386407"/>
                  <a:pt x="3638161" y="3386407"/>
                  <a:pt x="3638161" y="3386407"/>
                </a:cubicBezTo>
                <a:cubicBezTo>
                  <a:pt x="3285786" y="3806822"/>
                  <a:pt x="2789066" y="4065865"/>
                  <a:pt x="2241399" y="4112578"/>
                </a:cubicBezTo>
                <a:cubicBezTo>
                  <a:pt x="2177717" y="4116825"/>
                  <a:pt x="2118280" y="4121071"/>
                  <a:pt x="2058843" y="4121071"/>
                </a:cubicBezTo>
                <a:cubicBezTo>
                  <a:pt x="1574859" y="4121071"/>
                  <a:pt x="1112102" y="3951207"/>
                  <a:pt x="738500" y="3636957"/>
                </a:cubicBezTo>
                <a:cubicBezTo>
                  <a:pt x="466524" y="3408702"/>
                  <a:pt x="268346" y="3124876"/>
                  <a:pt x="146688" y="2815934"/>
                </a:cubicBezTo>
                <a:lnTo>
                  <a:pt x="129753" y="2765988"/>
                </a:lnTo>
                <a:lnTo>
                  <a:pt x="127184" y="2766934"/>
                </a:lnTo>
                <a:lnTo>
                  <a:pt x="91362" y="2652764"/>
                </a:lnTo>
                <a:lnTo>
                  <a:pt x="82897" y="2627798"/>
                </a:lnTo>
                <a:lnTo>
                  <a:pt x="81010" y="2619769"/>
                </a:lnTo>
                <a:lnTo>
                  <a:pt x="65666" y="2570865"/>
                </a:lnTo>
                <a:cubicBezTo>
                  <a:pt x="-2868" y="2307340"/>
                  <a:pt x="-17530" y="2036515"/>
                  <a:pt x="20618" y="1771662"/>
                </a:cubicBezTo>
                <a:lnTo>
                  <a:pt x="41139" y="1666482"/>
                </a:lnTo>
                <a:lnTo>
                  <a:pt x="43982" y="1647868"/>
                </a:lnTo>
                <a:lnTo>
                  <a:pt x="47391" y="1634439"/>
                </a:lnTo>
                <a:lnTo>
                  <a:pt x="59114" y="1574349"/>
                </a:lnTo>
                <a:lnTo>
                  <a:pt x="81916" y="1498410"/>
                </a:lnTo>
                <a:lnTo>
                  <a:pt x="93121" y="1454265"/>
                </a:lnTo>
                <a:lnTo>
                  <a:pt x="105272" y="1420628"/>
                </a:lnTo>
                <a:lnTo>
                  <a:pt x="117315" y="1380520"/>
                </a:lnTo>
                <a:lnTo>
                  <a:pt x="137354" y="1331818"/>
                </a:lnTo>
                <a:lnTo>
                  <a:pt x="161539" y="1264867"/>
                </a:lnTo>
                <a:lnTo>
                  <a:pt x="185679" y="1214367"/>
                </a:lnTo>
                <a:lnTo>
                  <a:pt x="195121" y="1191418"/>
                </a:lnTo>
                <a:lnTo>
                  <a:pt x="211772" y="1159781"/>
                </a:lnTo>
                <a:lnTo>
                  <a:pt x="249366" y="1081135"/>
                </a:lnTo>
                <a:lnTo>
                  <a:pt x="277644" y="1034623"/>
                </a:lnTo>
                <a:lnTo>
                  <a:pt x="290914" y="1009408"/>
                </a:lnTo>
                <a:lnTo>
                  <a:pt x="317913" y="968387"/>
                </a:lnTo>
                <a:lnTo>
                  <a:pt x="356733" y="904533"/>
                </a:lnTo>
                <a:lnTo>
                  <a:pt x="381465" y="871825"/>
                </a:lnTo>
                <a:lnTo>
                  <a:pt x="402581" y="839741"/>
                </a:lnTo>
                <a:lnTo>
                  <a:pt x="450348" y="780724"/>
                </a:lnTo>
                <a:lnTo>
                  <a:pt x="483771" y="736521"/>
                </a:lnTo>
                <a:lnTo>
                  <a:pt x="485174" y="737698"/>
                </a:lnTo>
                <a:lnTo>
                  <a:pt x="529275" y="683211"/>
                </a:lnTo>
                <a:cubicBezTo>
                  <a:pt x="752483" y="433719"/>
                  <a:pt x="1034780" y="242287"/>
                  <a:pt x="1358543" y="125503"/>
                </a:cubicBezTo>
                <a:cubicBezTo>
                  <a:pt x="1558373" y="52248"/>
                  <a:pt x="1762383" y="12137"/>
                  <a:pt x="1964527" y="2370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0" name="任意多边形: 形状 29"/>
          <p:cNvSpPr>
            <a:spLocks/>
          </p:cNvSpPr>
          <p:nvPr/>
        </p:nvSpPr>
        <p:spPr bwMode="auto">
          <a:xfrm>
            <a:off x="1691390" y="2004018"/>
            <a:ext cx="3161391" cy="3187729"/>
          </a:xfrm>
          <a:custGeom>
            <a:avLst/>
            <a:gdLst>
              <a:gd name="connsiteX0" fmla="*/ 1613331 w 3161391"/>
              <a:gd name="connsiteY0" fmla="*/ 65 h 3187729"/>
              <a:gd name="connsiteX1" fmla="*/ 2618466 w 3161391"/>
              <a:gd name="connsiteY1" fmla="*/ 371645 h 3187729"/>
              <a:gd name="connsiteX2" fmla="*/ 2393379 w 3161391"/>
              <a:gd name="connsiteY2" fmla="*/ 639141 h 3187729"/>
              <a:gd name="connsiteX3" fmla="*/ 1484538 w 3161391"/>
              <a:gd name="connsiteY3" fmla="*/ 350415 h 3187729"/>
              <a:gd name="connsiteX4" fmla="*/ 635154 w 3161391"/>
              <a:gd name="connsiteY4" fmla="*/ 791996 h 3187729"/>
              <a:gd name="connsiteX5" fmla="*/ 368959 w 3161391"/>
              <a:gd name="connsiteY5" fmla="*/ 1344055 h 3187729"/>
              <a:gd name="connsiteX6" fmla="*/ 361257 w 3161391"/>
              <a:gd name="connsiteY6" fmla="*/ 1394559 h 3187729"/>
              <a:gd name="connsiteX7" fmla="*/ 349667 w 3161391"/>
              <a:gd name="connsiteY7" fmla="*/ 1483639 h 3187729"/>
              <a:gd name="connsiteX8" fmla="*/ 345954 w 3161391"/>
              <a:gd name="connsiteY8" fmla="*/ 1550834 h 3187729"/>
              <a:gd name="connsiteX9" fmla="*/ 344684 w 3161391"/>
              <a:gd name="connsiteY9" fmla="*/ 1595543 h 3187729"/>
              <a:gd name="connsiteX10" fmla="*/ 348284 w 3161391"/>
              <a:gd name="connsiteY10" fmla="*/ 1684604 h 3187729"/>
              <a:gd name="connsiteX11" fmla="*/ 350245 w 3161391"/>
              <a:gd name="connsiteY11" fmla="*/ 1711738 h 3187729"/>
              <a:gd name="connsiteX12" fmla="*/ 362681 w 3161391"/>
              <a:gd name="connsiteY12" fmla="*/ 1802697 h 3187729"/>
              <a:gd name="connsiteX13" fmla="*/ 367913 w 3161391"/>
              <a:gd name="connsiteY13" fmla="*/ 1832796 h 3187729"/>
              <a:gd name="connsiteX14" fmla="*/ 386282 w 3161391"/>
              <a:gd name="connsiteY14" fmla="*/ 1910677 h 3187729"/>
              <a:gd name="connsiteX15" fmla="*/ 399256 w 3161391"/>
              <a:gd name="connsiteY15" fmla="*/ 1957315 h 3187729"/>
              <a:gd name="connsiteX16" fmla="*/ 418060 w 3161391"/>
              <a:gd name="connsiteY16" fmla="*/ 2012570 h 3187729"/>
              <a:gd name="connsiteX17" fmla="*/ 444751 w 3161391"/>
              <a:gd name="connsiteY17" fmla="*/ 2081424 h 3187729"/>
              <a:gd name="connsiteX18" fmla="*/ 458348 w 3161391"/>
              <a:gd name="connsiteY18" fmla="*/ 2111437 h 3187729"/>
              <a:gd name="connsiteX19" fmla="*/ 502851 w 3161391"/>
              <a:gd name="connsiteY19" fmla="*/ 2199582 h 3187729"/>
              <a:gd name="connsiteX20" fmla="*/ 508892 w 3161391"/>
              <a:gd name="connsiteY20" fmla="*/ 2210039 h 3187729"/>
              <a:gd name="connsiteX21" fmla="*/ 570119 w 3161391"/>
              <a:gd name="connsiteY21" fmla="*/ 2306711 h 3187729"/>
              <a:gd name="connsiteX22" fmla="*/ 574144 w 3161391"/>
              <a:gd name="connsiteY22" fmla="*/ 2312306 h 3187729"/>
              <a:gd name="connsiteX23" fmla="*/ 634977 w 3161391"/>
              <a:gd name="connsiteY23" fmla="*/ 2391676 h 3187729"/>
              <a:gd name="connsiteX24" fmla="*/ 682753 w 3161391"/>
              <a:gd name="connsiteY24" fmla="*/ 2445660 h 3187729"/>
              <a:gd name="connsiteX25" fmla="*/ 704544 w 3161391"/>
              <a:gd name="connsiteY25" fmla="*/ 2468958 h 3187729"/>
              <a:gd name="connsiteX26" fmla="*/ 792290 w 3161391"/>
              <a:gd name="connsiteY26" fmla="*/ 2549828 h 3187729"/>
              <a:gd name="connsiteX27" fmla="*/ 791691 w 3161391"/>
              <a:gd name="connsiteY27" fmla="*/ 2550529 h 3187729"/>
              <a:gd name="connsiteX28" fmla="*/ 823043 w 3161391"/>
              <a:gd name="connsiteY28" fmla="*/ 2578016 h 3187729"/>
              <a:gd name="connsiteX29" fmla="*/ 1373854 w 3161391"/>
              <a:gd name="connsiteY29" fmla="*/ 2822525 h 3187729"/>
              <a:gd name="connsiteX30" fmla="*/ 2307959 w 3161391"/>
              <a:gd name="connsiteY30" fmla="*/ 2614443 h 3187729"/>
              <a:gd name="connsiteX31" fmla="*/ 2821717 w 3161391"/>
              <a:gd name="connsiteY31" fmla="*/ 1811843 h 3187729"/>
              <a:gd name="connsiteX32" fmla="*/ 3161391 w 3161391"/>
              <a:gd name="connsiteY32" fmla="*/ 1871294 h 3187729"/>
              <a:gd name="connsiteX33" fmla="*/ 2507518 w 3161391"/>
              <a:gd name="connsiteY33" fmla="*/ 2898963 h 3187729"/>
              <a:gd name="connsiteX34" fmla="*/ 1594642 w 3161391"/>
              <a:gd name="connsiteY34" fmla="*/ 3187729 h 3187729"/>
              <a:gd name="connsiteX35" fmla="*/ 1314411 w 3161391"/>
              <a:gd name="connsiteY35" fmla="*/ 3162250 h 3187729"/>
              <a:gd name="connsiteX36" fmla="*/ 610515 w 3161391"/>
              <a:gd name="connsiteY36" fmla="*/ 2849190 h 3187729"/>
              <a:gd name="connsiteX37" fmla="*/ 567898 w 3161391"/>
              <a:gd name="connsiteY37" fmla="*/ 2812265 h 3187729"/>
              <a:gd name="connsiteX38" fmla="*/ 567203 w 3161391"/>
              <a:gd name="connsiteY38" fmla="*/ 2813078 h 3187729"/>
              <a:gd name="connsiteX39" fmla="*/ 545548 w 3161391"/>
              <a:gd name="connsiteY39" fmla="*/ 2792900 h 3187729"/>
              <a:gd name="connsiteX40" fmla="*/ 492823 w 3161391"/>
              <a:gd name="connsiteY40" fmla="*/ 2747215 h 3187729"/>
              <a:gd name="connsiteX41" fmla="*/ 464265 w 3161391"/>
              <a:gd name="connsiteY41" fmla="*/ 2717156 h 3187729"/>
              <a:gd name="connsiteX42" fmla="*/ 448224 w 3161391"/>
              <a:gd name="connsiteY42" fmla="*/ 2702209 h 3187729"/>
              <a:gd name="connsiteX43" fmla="*/ 426352 w 3161391"/>
              <a:gd name="connsiteY43" fmla="*/ 2677252 h 3187729"/>
              <a:gd name="connsiteX44" fmla="*/ 384684 w 3161391"/>
              <a:gd name="connsiteY44" fmla="*/ 2633395 h 3187729"/>
              <a:gd name="connsiteX45" fmla="*/ 358035 w 3161391"/>
              <a:gd name="connsiteY45" fmla="*/ 2599299 h 3187729"/>
              <a:gd name="connsiteX46" fmla="*/ 342987 w 3161391"/>
              <a:gd name="connsiteY46" fmla="*/ 2582129 h 3187729"/>
              <a:gd name="connsiteX47" fmla="*/ 326034 w 3161391"/>
              <a:gd name="connsiteY47" fmla="*/ 2558356 h 3187729"/>
              <a:gd name="connsiteX48" fmla="*/ 286895 w 3161391"/>
              <a:gd name="connsiteY48" fmla="*/ 2508279 h 3187729"/>
              <a:gd name="connsiteX49" fmla="*/ 262556 w 3161391"/>
              <a:gd name="connsiteY49" fmla="*/ 2469342 h 3187729"/>
              <a:gd name="connsiteX50" fmla="*/ 251599 w 3161391"/>
              <a:gd name="connsiteY50" fmla="*/ 2453976 h 3187729"/>
              <a:gd name="connsiteX51" fmla="*/ 236639 w 3161391"/>
              <a:gd name="connsiteY51" fmla="*/ 2427877 h 3187729"/>
              <a:gd name="connsiteX52" fmla="*/ 203137 w 3161391"/>
              <a:gd name="connsiteY52" fmla="*/ 2374280 h 3187729"/>
              <a:gd name="connsiteX53" fmla="*/ 185091 w 3161391"/>
              <a:gd name="connsiteY53" fmla="*/ 2337949 h 3187729"/>
              <a:gd name="connsiteX54" fmla="*/ 174164 w 3161391"/>
              <a:gd name="connsiteY54" fmla="*/ 2318887 h 3187729"/>
              <a:gd name="connsiteX55" fmla="*/ 160178 w 3161391"/>
              <a:gd name="connsiteY55" fmla="*/ 2287797 h 3187729"/>
              <a:gd name="connsiteX56" fmla="*/ 133511 w 3161391"/>
              <a:gd name="connsiteY56" fmla="*/ 2234110 h 3187729"/>
              <a:gd name="connsiteX57" fmla="*/ 119706 w 3161391"/>
              <a:gd name="connsiteY57" fmla="*/ 2197825 h 3187729"/>
              <a:gd name="connsiteX58" fmla="*/ 110789 w 3161391"/>
              <a:gd name="connsiteY58" fmla="*/ 2178002 h 3187729"/>
              <a:gd name="connsiteX59" fmla="*/ 99805 w 3161391"/>
              <a:gd name="connsiteY59" fmla="*/ 2145517 h 3187729"/>
              <a:gd name="connsiteX60" fmla="*/ 78214 w 3161391"/>
              <a:gd name="connsiteY60" fmla="*/ 2088765 h 3187729"/>
              <a:gd name="connsiteX61" fmla="*/ 68206 w 3161391"/>
              <a:gd name="connsiteY61" fmla="*/ 2052059 h 3187729"/>
              <a:gd name="connsiteX62" fmla="*/ 61579 w 3161391"/>
              <a:gd name="connsiteY62" fmla="*/ 2032458 h 3187729"/>
              <a:gd name="connsiteX63" fmla="*/ 53718 w 3161391"/>
              <a:gd name="connsiteY63" fmla="*/ 1998921 h 3187729"/>
              <a:gd name="connsiteX64" fmla="*/ 37446 w 3161391"/>
              <a:gd name="connsiteY64" fmla="*/ 1939239 h 3187729"/>
              <a:gd name="connsiteX65" fmla="*/ 31350 w 3161391"/>
              <a:gd name="connsiteY65" fmla="*/ 1903489 h 3187729"/>
              <a:gd name="connsiteX66" fmla="*/ 26640 w 3161391"/>
              <a:gd name="connsiteY66" fmla="*/ 1883394 h 3187729"/>
              <a:gd name="connsiteX67" fmla="*/ 21625 w 3161391"/>
              <a:gd name="connsiteY67" fmla="*/ 1846455 h 3187729"/>
              <a:gd name="connsiteX68" fmla="*/ 11407 w 3161391"/>
              <a:gd name="connsiteY68" fmla="*/ 1786529 h 3187729"/>
              <a:gd name="connsiteX69" fmla="*/ 9074 w 3161391"/>
              <a:gd name="connsiteY69" fmla="*/ 1754009 h 3187729"/>
              <a:gd name="connsiteX70" fmla="*/ 6079 w 3161391"/>
              <a:gd name="connsiteY70" fmla="*/ 1731948 h 3187729"/>
              <a:gd name="connsiteX71" fmla="*/ 4317 w 3161391"/>
              <a:gd name="connsiteY71" fmla="*/ 1687703 h 3187729"/>
              <a:gd name="connsiteX72" fmla="*/ 294 w 3161391"/>
              <a:gd name="connsiteY72" fmla="*/ 1631629 h 3187729"/>
              <a:gd name="connsiteX73" fmla="*/ 997 w 3161391"/>
              <a:gd name="connsiteY73" fmla="*/ 1604308 h 3187729"/>
              <a:gd name="connsiteX74" fmla="*/ 0 w 3161391"/>
              <a:gd name="connsiteY74" fmla="*/ 1579258 h 3187729"/>
              <a:gd name="connsiteX75" fmla="*/ 3049 w 3161391"/>
              <a:gd name="connsiteY75" fmla="*/ 1524502 h 3187729"/>
              <a:gd name="connsiteX76" fmla="*/ 4308 w 3161391"/>
              <a:gd name="connsiteY76" fmla="*/ 1475535 h 3187729"/>
              <a:gd name="connsiteX77" fmla="*/ 6977 w 3161391"/>
              <a:gd name="connsiteY77" fmla="*/ 1453961 h 3187729"/>
              <a:gd name="connsiteX78" fmla="*/ 8509 w 3161391"/>
              <a:gd name="connsiteY78" fmla="*/ 1426462 h 3187729"/>
              <a:gd name="connsiteX79" fmla="*/ 18320 w 3161391"/>
              <a:gd name="connsiteY79" fmla="*/ 1362291 h 3187729"/>
              <a:gd name="connsiteX80" fmla="*/ 23647 w 3161391"/>
              <a:gd name="connsiteY80" fmla="*/ 1319241 h 3187729"/>
              <a:gd name="connsiteX81" fmla="*/ 24870 w 3161391"/>
              <a:gd name="connsiteY81" fmla="*/ 1319455 h 3187729"/>
              <a:gd name="connsiteX82" fmla="*/ 31712 w 3161391"/>
              <a:gd name="connsiteY82" fmla="*/ 1274699 h 3187729"/>
              <a:gd name="connsiteX83" fmla="*/ 371845 w 3161391"/>
              <a:gd name="connsiteY83" fmla="*/ 571206 h 3187729"/>
              <a:gd name="connsiteX84" fmla="*/ 1454810 w 3161391"/>
              <a:gd name="connsiteY84" fmla="*/ 6492 h 3187729"/>
              <a:gd name="connsiteX85" fmla="*/ 1613331 w 3161391"/>
              <a:gd name="connsiteY85" fmla="*/ 65 h 318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161391" h="3187729">
                <a:moveTo>
                  <a:pt x="1613331" y="65"/>
                </a:moveTo>
                <a:cubicBezTo>
                  <a:pt x="1981162" y="3374"/>
                  <a:pt x="2332330" y="133871"/>
                  <a:pt x="2618466" y="371645"/>
                </a:cubicBezTo>
                <a:cubicBezTo>
                  <a:pt x="2393379" y="639141"/>
                  <a:pt x="2393379" y="639141"/>
                  <a:pt x="2393379" y="639141"/>
                </a:cubicBezTo>
                <a:cubicBezTo>
                  <a:pt x="2138564" y="422597"/>
                  <a:pt x="1815798" y="320694"/>
                  <a:pt x="1484538" y="350415"/>
                </a:cubicBezTo>
                <a:cubicBezTo>
                  <a:pt x="1153278" y="380137"/>
                  <a:pt x="851747" y="537238"/>
                  <a:pt x="635154" y="791996"/>
                </a:cubicBezTo>
                <a:cubicBezTo>
                  <a:pt x="497129" y="956528"/>
                  <a:pt x="408873" y="1146767"/>
                  <a:pt x="368959" y="1344055"/>
                </a:cubicBezTo>
                <a:lnTo>
                  <a:pt x="361257" y="1394559"/>
                </a:lnTo>
                <a:lnTo>
                  <a:pt x="349667" y="1483639"/>
                </a:lnTo>
                <a:lnTo>
                  <a:pt x="345954" y="1550834"/>
                </a:lnTo>
                <a:lnTo>
                  <a:pt x="344684" y="1595543"/>
                </a:lnTo>
                <a:lnTo>
                  <a:pt x="348284" y="1684604"/>
                </a:lnTo>
                <a:lnTo>
                  <a:pt x="350245" y="1711738"/>
                </a:lnTo>
                <a:lnTo>
                  <a:pt x="362681" y="1802697"/>
                </a:lnTo>
                <a:lnTo>
                  <a:pt x="367913" y="1832796"/>
                </a:lnTo>
                <a:lnTo>
                  <a:pt x="386282" y="1910677"/>
                </a:lnTo>
                <a:lnTo>
                  <a:pt x="399256" y="1957315"/>
                </a:lnTo>
                <a:lnTo>
                  <a:pt x="418060" y="2012570"/>
                </a:lnTo>
                <a:lnTo>
                  <a:pt x="444751" y="2081424"/>
                </a:lnTo>
                <a:lnTo>
                  <a:pt x="458348" y="2111437"/>
                </a:lnTo>
                <a:lnTo>
                  <a:pt x="502851" y="2199582"/>
                </a:lnTo>
                <a:lnTo>
                  <a:pt x="508892" y="2210039"/>
                </a:lnTo>
                <a:lnTo>
                  <a:pt x="570119" y="2306711"/>
                </a:lnTo>
                <a:lnTo>
                  <a:pt x="574144" y="2312306"/>
                </a:lnTo>
                <a:lnTo>
                  <a:pt x="634977" y="2391676"/>
                </a:lnTo>
                <a:lnTo>
                  <a:pt x="682753" y="2445660"/>
                </a:lnTo>
                <a:lnTo>
                  <a:pt x="704544" y="2468958"/>
                </a:lnTo>
                <a:lnTo>
                  <a:pt x="792290" y="2549828"/>
                </a:lnTo>
                <a:lnTo>
                  <a:pt x="791691" y="2550529"/>
                </a:lnTo>
                <a:lnTo>
                  <a:pt x="823043" y="2578016"/>
                </a:lnTo>
                <a:cubicBezTo>
                  <a:pt x="981768" y="2703754"/>
                  <a:pt x="1169518" y="2788021"/>
                  <a:pt x="1373854" y="2822525"/>
                </a:cubicBezTo>
                <a:cubicBezTo>
                  <a:pt x="1705036" y="2881977"/>
                  <a:pt x="2036219" y="2809785"/>
                  <a:pt x="2307959" y="2614443"/>
                </a:cubicBezTo>
                <a:cubicBezTo>
                  <a:pt x="2579698" y="2423348"/>
                  <a:pt x="2762273" y="2138828"/>
                  <a:pt x="2821717" y="1811843"/>
                </a:cubicBezTo>
                <a:cubicBezTo>
                  <a:pt x="3161391" y="1871294"/>
                  <a:pt x="3161391" y="1871294"/>
                  <a:pt x="3161391" y="1871294"/>
                </a:cubicBezTo>
                <a:cubicBezTo>
                  <a:pt x="3089210" y="2291704"/>
                  <a:pt x="2855684" y="2656909"/>
                  <a:pt x="2507518" y="2898963"/>
                </a:cubicBezTo>
                <a:cubicBezTo>
                  <a:pt x="2235778" y="3090058"/>
                  <a:pt x="1921579" y="3187729"/>
                  <a:pt x="1594642" y="3187729"/>
                </a:cubicBezTo>
                <a:cubicBezTo>
                  <a:pt x="1501232" y="3187729"/>
                  <a:pt x="1407821" y="3179236"/>
                  <a:pt x="1314411" y="3162250"/>
                </a:cubicBezTo>
                <a:cubicBezTo>
                  <a:pt x="1054347" y="3117130"/>
                  <a:pt x="814187" y="3008975"/>
                  <a:pt x="610515" y="2849190"/>
                </a:cubicBezTo>
                <a:lnTo>
                  <a:pt x="567898" y="2812265"/>
                </a:lnTo>
                <a:lnTo>
                  <a:pt x="567203" y="2813078"/>
                </a:lnTo>
                <a:lnTo>
                  <a:pt x="545548" y="2792900"/>
                </a:lnTo>
                <a:lnTo>
                  <a:pt x="492823" y="2747215"/>
                </a:lnTo>
                <a:lnTo>
                  <a:pt x="464265" y="2717156"/>
                </a:lnTo>
                <a:lnTo>
                  <a:pt x="448224" y="2702209"/>
                </a:lnTo>
                <a:lnTo>
                  <a:pt x="426352" y="2677252"/>
                </a:lnTo>
                <a:lnTo>
                  <a:pt x="384684" y="2633395"/>
                </a:lnTo>
                <a:lnTo>
                  <a:pt x="358035" y="2599299"/>
                </a:lnTo>
                <a:lnTo>
                  <a:pt x="342987" y="2582129"/>
                </a:lnTo>
                <a:lnTo>
                  <a:pt x="326034" y="2558356"/>
                </a:lnTo>
                <a:lnTo>
                  <a:pt x="286895" y="2508279"/>
                </a:lnTo>
                <a:lnTo>
                  <a:pt x="262556" y="2469342"/>
                </a:lnTo>
                <a:lnTo>
                  <a:pt x="251599" y="2453976"/>
                </a:lnTo>
                <a:lnTo>
                  <a:pt x="236639" y="2427877"/>
                </a:lnTo>
                <a:lnTo>
                  <a:pt x="203137" y="2374280"/>
                </a:lnTo>
                <a:lnTo>
                  <a:pt x="185091" y="2337949"/>
                </a:lnTo>
                <a:lnTo>
                  <a:pt x="174164" y="2318887"/>
                </a:lnTo>
                <a:lnTo>
                  <a:pt x="160178" y="2287797"/>
                </a:lnTo>
                <a:lnTo>
                  <a:pt x="133511" y="2234110"/>
                </a:lnTo>
                <a:lnTo>
                  <a:pt x="119706" y="2197825"/>
                </a:lnTo>
                <a:lnTo>
                  <a:pt x="110789" y="2178002"/>
                </a:lnTo>
                <a:lnTo>
                  <a:pt x="99805" y="2145517"/>
                </a:lnTo>
                <a:lnTo>
                  <a:pt x="78214" y="2088765"/>
                </a:lnTo>
                <a:lnTo>
                  <a:pt x="68206" y="2052059"/>
                </a:lnTo>
                <a:lnTo>
                  <a:pt x="61579" y="2032458"/>
                </a:lnTo>
                <a:lnTo>
                  <a:pt x="53718" y="1998921"/>
                </a:lnTo>
                <a:lnTo>
                  <a:pt x="37446" y="1939239"/>
                </a:lnTo>
                <a:lnTo>
                  <a:pt x="31350" y="1903489"/>
                </a:lnTo>
                <a:lnTo>
                  <a:pt x="26640" y="1883394"/>
                </a:lnTo>
                <a:lnTo>
                  <a:pt x="21625" y="1846455"/>
                </a:lnTo>
                <a:lnTo>
                  <a:pt x="11407" y="1786529"/>
                </a:lnTo>
                <a:lnTo>
                  <a:pt x="9074" y="1754009"/>
                </a:lnTo>
                <a:lnTo>
                  <a:pt x="6079" y="1731948"/>
                </a:lnTo>
                <a:lnTo>
                  <a:pt x="4317" y="1687703"/>
                </a:lnTo>
                <a:lnTo>
                  <a:pt x="294" y="1631629"/>
                </a:lnTo>
                <a:lnTo>
                  <a:pt x="997" y="1604308"/>
                </a:lnTo>
                <a:lnTo>
                  <a:pt x="0" y="1579258"/>
                </a:lnTo>
                <a:lnTo>
                  <a:pt x="3049" y="1524502"/>
                </a:lnTo>
                <a:lnTo>
                  <a:pt x="4308" y="1475535"/>
                </a:lnTo>
                <a:lnTo>
                  <a:pt x="6977" y="1453961"/>
                </a:lnTo>
                <a:lnTo>
                  <a:pt x="8509" y="1426462"/>
                </a:lnTo>
                <a:lnTo>
                  <a:pt x="18320" y="1362291"/>
                </a:lnTo>
                <a:lnTo>
                  <a:pt x="23647" y="1319241"/>
                </a:lnTo>
                <a:lnTo>
                  <a:pt x="24870" y="1319455"/>
                </a:lnTo>
                <a:lnTo>
                  <a:pt x="31712" y="1274699"/>
                </a:lnTo>
                <a:cubicBezTo>
                  <a:pt x="82689" y="1023252"/>
                  <a:pt x="195332" y="780851"/>
                  <a:pt x="371845" y="571206"/>
                </a:cubicBezTo>
                <a:cubicBezTo>
                  <a:pt x="647895" y="244266"/>
                  <a:pt x="1030118" y="44706"/>
                  <a:pt x="1454810" y="6492"/>
                </a:cubicBezTo>
                <a:cubicBezTo>
                  <a:pt x="1507896" y="1715"/>
                  <a:pt x="1560784" y="-408"/>
                  <a:pt x="1613331" y="6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1" name="任意多边形: 形状 30"/>
          <p:cNvSpPr>
            <a:spLocks/>
          </p:cNvSpPr>
          <p:nvPr/>
        </p:nvSpPr>
        <p:spPr bwMode="auto">
          <a:xfrm>
            <a:off x="2152444" y="2469184"/>
            <a:ext cx="2241550" cy="2259013"/>
          </a:xfrm>
          <a:custGeom>
            <a:avLst/>
            <a:gdLst>
              <a:gd name="connsiteX0" fmla="*/ 1130300 w 2241550"/>
              <a:gd name="connsiteY0" fmla="*/ 0 h 2259013"/>
              <a:gd name="connsiteX1" fmla="*/ 1130300 w 2241550"/>
              <a:gd name="connsiteY1" fmla="*/ 343948 h 2259013"/>
              <a:gd name="connsiteX2" fmla="*/ 364431 w 2241550"/>
              <a:gd name="connsiteY2" fmla="*/ 971400 h 2259013"/>
              <a:gd name="connsiteX3" fmla="*/ 360907 w 2241550"/>
              <a:gd name="connsiteY3" fmla="*/ 994420 h 2259013"/>
              <a:gd name="connsiteX4" fmla="*/ 361060 w 2241550"/>
              <a:gd name="connsiteY4" fmla="*/ 994446 h 2259013"/>
              <a:gd name="connsiteX5" fmla="*/ 351836 w 2241550"/>
              <a:gd name="connsiteY5" fmla="*/ 1062483 h 2259013"/>
              <a:gd name="connsiteX6" fmla="*/ 349286 w 2241550"/>
              <a:gd name="connsiteY6" fmla="*/ 1112783 h 2259013"/>
              <a:gd name="connsiteX7" fmla="*/ 348612 w 2241550"/>
              <a:gd name="connsiteY7" fmla="*/ 1132919 h 2259013"/>
              <a:gd name="connsiteX8" fmla="*/ 352504 w 2241550"/>
              <a:gd name="connsiteY8" fmla="*/ 1209657 h 2259013"/>
              <a:gd name="connsiteX9" fmla="*/ 1130300 w 2241550"/>
              <a:gd name="connsiteY9" fmla="*/ 1910819 h 2259013"/>
              <a:gd name="connsiteX10" fmla="*/ 1130300 w 2241550"/>
              <a:gd name="connsiteY10" fmla="*/ 1912937 h 2259013"/>
              <a:gd name="connsiteX11" fmla="*/ 1152717 w 2241550"/>
              <a:gd name="connsiteY11" fmla="*/ 1913324 h 2259013"/>
              <a:gd name="connsiteX12" fmla="*/ 1901958 w 2241550"/>
              <a:gd name="connsiteY12" fmla="*/ 1266031 h 2259013"/>
              <a:gd name="connsiteX13" fmla="*/ 2241550 w 2241550"/>
              <a:gd name="connsiteY13" fmla="*/ 1325440 h 2259013"/>
              <a:gd name="connsiteX14" fmla="*/ 1133631 w 2241550"/>
              <a:gd name="connsiteY14" fmla="*/ 2259012 h 2259013"/>
              <a:gd name="connsiteX15" fmla="*/ 1130300 w 2241550"/>
              <a:gd name="connsiteY15" fmla="*/ 2258835 h 2259013"/>
              <a:gd name="connsiteX16" fmla="*/ 1130300 w 2241550"/>
              <a:gd name="connsiteY16" fmla="*/ 2259013 h 2259013"/>
              <a:gd name="connsiteX17" fmla="*/ 1015369 w 2241550"/>
              <a:gd name="connsiteY17" fmla="*/ 2253139 h 2259013"/>
              <a:gd name="connsiteX18" fmla="*/ 972461 w 2241550"/>
              <a:gd name="connsiteY18" fmla="*/ 2246523 h 2259013"/>
              <a:gd name="connsiteX19" fmla="*/ 934121 w 2241550"/>
              <a:gd name="connsiteY19" fmla="*/ 2242038 h 2259013"/>
              <a:gd name="connsiteX20" fmla="*/ 916031 w 2241550"/>
              <a:gd name="connsiteY20" fmla="*/ 2237822 h 2259013"/>
              <a:gd name="connsiteX21" fmla="*/ 903613 w 2241550"/>
              <a:gd name="connsiteY21" fmla="*/ 2235908 h 2259013"/>
              <a:gd name="connsiteX22" fmla="*/ 866330 w 2241550"/>
              <a:gd name="connsiteY22" fmla="*/ 2226240 h 2259013"/>
              <a:gd name="connsiteX23" fmla="*/ 821926 w 2241550"/>
              <a:gd name="connsiteY23" fmla="*/ 2215891 h 2259013"/>
              <a:gd name="connsiteX24" fmla="*/ 807847 w 2241550"/>
              <a:gd name="connsiteY24" fmla="*/ 2211074 h 2259013"/>
              <a:gd name="connsiteX25" fmla="*/ 795616 w 2241550"/>
              <a:gd name="connsiteY25" fmla="*/ 2207903 h 2259013"/>
              <a:gd name="connsiteX26" fmla="*/ 757113 w 2241550"/>
              <a:gd name="connsiteY26" fmla="*/ 2193715 h 2259013"/>
              <a:gd name="connsiteX27" fmla="*/ 714879 w 2241550"/>
              <a:gd name="connsiteY27" fmla="*/ 2179264 h 2259013"/>
              <a:gd name="connsiteX28" fmla="*/ 702456 w 2241550"/>
              <a:gd name="connsiteY28" fmla="*/ 2173575 h 2259013"/>
              <a:gd name="connsiteX29" fmla="*/ 691964 w 2241550"/>
              <a:gd name="connsiteY29" fmla="*/ 2169709 h 2259013"/>
              <a:gd name="connsiteX30" fmla="*/ 656134 w 2241550"/>
              <a:gd name="connsiteY30" fmla="*/ 2152362 h 2259013"/>
              <a:gd name="connsiteX31" fmla="*/ 613453 w 2241550"/>
              <a:gd name="connsiteY31" fmla="*/ 2132816 h 2259013"/>
              <a:gd name="connsiteX32" fmla="*/ 602177 w 2241550"/>
              <a:gd name="connsiteY32" fmla="*/ 2126238 h 2259013"/>
              <a:gd name="connsiteX33" fmla="*/ 593241 w 2241550"/>
              <a:gd name="connsiteY33" fmla="*/ 2121912 h 2259013"/>
              <a:gd name="connsiteX34" fmla="*/ 559454 w 2241550"/>
              <a:gd name="connsiteY34" fmla="*/ 2101316 h 2259013"/>
              <a:gd name="connsiteX35" fmla="*/ 518121 w 2241550"/>
              <a:gd name="connsiteY35" fmla="*/ 2077205 h 2259013"/>
              <a:gd name="connsiteX36" fmla="*/ 508503 w 2241550"/>
              <a:gd name="connsiteY36" fmla="*/ 2070257 h 2259013"/>
              <a:gd name="connsiteX37" fmla="*/ 500034 w 2241550"/>
              <a:gd name="connsiteY37" fmla="*/ 2065095 h 2259013"/>
              <a:gd name="connsiteX38" fmla="*/ 464407 w 2241550"/>
              <a:gd name="connsiteY38" fmla="*/ 2038408 h 2259013"/>
              <a:gd name="connsiteX39" fmla="*/ 429355 w 2241550"/>
              <a:gd name="connsiteY39" fmla="*/ 2013090 h 2259013"/>
              <a:gd name="connsiteX40" fmla="*/ 422207 w 2241550"/>
              <a:gd name="connsiteY40" fmla="*/ 2006796 h 2259013"/>
              <a:gd name="connsiteX41" fmla="*/ 412926 w 2241550"/>
              <a:gd name="connsiteY41" fmla="*/ 1999844 h 2259013"/>
              <a:gd name="connsiteX42" fmla="*/ 370095 w 2241550"/>
              <a:gd name="connsiteY42" fmla="*/ 1960912 h 2259013"/>
              <a:gd name="connsiteX43" fmla="*/ 347628 w 2241550"/>
              <a:gd name="connsiteY43" fmla="*/ 1941130 h 2259013"/>
              <a:gd name="connsiteX44" fmla="*/ 343566 w 2241550"/>
              <a:gd name="connsiteY44" fmla="*/ 1936798 h 2259013"/>
              <a:gd name="connsiteX45" fmla="*/ 332504 w 2241550"/>
              <a:gd name="connsiteY45" fmla="*/ 1926743 h 2259013"/>
              <a:gd name="connsiteX46" fmla="*/ 278383 w 2241550"/>
              <a:gd name="connsiteY46" fmla="*/ 1867285 h 2259013"/>
              <a:gd name="connsiteX47" fmla="*/ 273413 w 2241550"/>
              <a:gd name="connsiteY47" fmla="*/ 1861985 h 2259013"/>
              <a:gd name="connsiteX48" fmla="*/ 272592 w 2241550"/>
              <a:gd name="connsiteY48" fmla="*/ 1860924 h 2259013"/>
              <a:gd name="connsiteX49" fmla="*/ 259352 w 2241550"/>
              <a:gd name="connsiteY49" fmla="*/ 1846377 h 2259013"/>
              <a:gd name="connsiteX50" fmla="*/ 0 w 2241550"/>
              <a:gd name="connsiteY50" fmla="*/ 1129507 h 2259013"/>
              <a:gd name="connsiteX51" fmla="*/ 1130300 w 2241550"/>
              <a:gd name="connsiteY51" fmla="*/ 0 h 225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241550" h="2259013">
                <a:moveTo>
                  <a:pt x="1130300" y="0"/>
                </a:moveTo>
                <a:cubicBezTo>
                  <a:pt x="1130300" y="343948"/>
                  <a:pt x="1130300" y="343948"/>
                  <a:pt x="1130300" y="343948"/>
                </a:cubicBezTo>
                <a:cubicBezTo>
                  <a:pt x="754773" y="343948"/>
                  <a:pt x="437805" y="613785"/>
                  <a:pt x="364431" y="971400"/>
                </a:cubicBezTo>
                <a:lnTo>
                  <a:pt x="360907" y="994420"/>
                </a:lnTo>
                <a:lnTo>
                  <a:pt x="361060" y="994446"/>
                </a:lnTo>
                <a:lnTo>
                  <a:pt x="351836" y="1062483"/>
                </a:lnTo>
                <a:lnTo>
                  <a:pt x="349286" y="1112783"/>
                </a:lnTo>
                <a:lnTo>
                  <a:pt x="348612" y="1132919"/>
                </a:lnTo>
                <a:lnTo>
                  <a:pt x="352504" y="1209657"/>
                </a:lnTo>
                <a:cubicBezTo>
                  <a:pt x="392823" y="1604790"/>
                  <a:pt x="727950" y="1910819"/>
                  <a:pt x="1130300" y="1910819"/>
                </a:cubicBezTo>
                <a:lnTo>
                  <a:pt x="1130300" y="1912937"/>
                </a:lnTo>
                <a:lnTo>
                  <a:pt x="1152717" y="1913324"/>
                </a:lnTo>
                <a:cubicBezTo>
                  <a:pt x="1518922" y="1901430"/>
                  <a:pt x="1838815" y="1637338"/>
                  <a:pt x="1901958" y="1266031"/>
                </a:cubicBezTo>
                <a:cubicBezTo>
                  <a:pt x="2241550" y="1325440"/>
                  <a:pt x="2241550" y="1325440"/>
                  <a:pt x="2241550" y="1325440"/>
                </a:cubicBezTo>
                <a:cubicBezTo>
                  <a:pt x="2148162" y="1872853"/>
                  <a:pt x="1668489" y="2259012"/>
                  <a:pt x="1133631" y="2259012"/>
                </a:cubicBezTo>
                <a:lnTo>
                  <a:pt x="1130300" y="2258835"/>
                </a:lnTo>
                <a:lnTo>
                  <a:pt x="1130300" y="2259013"/>
                </a:lnTo>
                <a:cubicBezTo>
                  <a:pt x="1091526" y="2259013"/>
                  <a:pt x="1053183" y="2257023"/>
                  <a:pt x="1015369" y="2253139"/>
                </a:cubicBezTo>
                <a:lnTo>
                  <a:pt x="972461" y="2246523"/>
                </a:lnTo>
                <a:lnTo>
                  <a:pt x="934121" y="2242038"/>
                </a:lnTo>
                <a:lnTo>
                  <a:pt x="916031" y="2237822"/>
                </a:lnTo>
                <a:lnTo>
                  <a:pt x="903613" y="2235908"/>
                </a:lnTo>
                <a:lnTo>
                  <a:pt x="866330" y="2226240"/>
                </a:lnTo>
                <a:lnTo>
                  <a:pt x="821926" y="2215891"/>
                </a:lnTo>
                <a:lnTo>
                  <a:pt x="807847" y="2211074"/>
                </a:lnTo>
                <a:lnTo>
                  <a:pt x="795616" y="2207903"/>
                </a:lnTo>
                <a:lnTo>
                  <a:pt x="757113" y="2193715"/>
                </a:lnTo>
                <a:lnTo>
                  <a:pt x="714879" y="2179264"/>
                </a:lnTo>
                <a:lnTo>
                  <a:pt x="702456" y="2173575"/>
                </a:lnTo>
                <a:lnTo>
                  <a:pt x="691964" y="2169709"/>
                </a:lnTo>
                <a:lnTo>
                  <a:pt x="656134" y="2152362"/>
                </a:lnTo>
                <a:lnTo>
                  <a:pt x="613453" y="2132816"/>
                </a:lnTo>
                <a:lnTo>
                  <a:pt x="602177" y="2126238"/>
                </a:lnTo>
                <a:lnTo>
                  <a:pt x="593241" y="2121912"/>
                </a:lnTo>
                <a:lnTo>
                  <a:pt x="559454" y="2101316"/>
                </a:lnTo>
                <a:lnTo>
                  <a:pt x="518121" y="2077205"/>
                </a:lnTo>
                <a:lnTo>
                  <a:pt x="508503" y="2070257"/>
                </a:lnTo>
                <a:lnTo>
                  <a:pt x="500034" y="2065095"/>
                </a:lnTo>
                <a:lnTo>
                  <a:pt x="464407" y="2038408"/>
                </a:lnTo>
                <a:lnTo>
                  <a:pt x="429355" y="2013090"/>
                </a:lnTo>
                <a:lnTo>
                  <a:pt x="422207" y="2006796"/>
                </a:lnTo>
                <a:lnTo>
                  <a:pt x="412926" y="1999844"/>
                </a:lnTo>
                <a:lnTo>
                  <a:pt x="370095" y="1960912"/>
                </a:lnTo>
                <a:lnTo>
                  <a:pt x="347628" y="1941130"/>
                </a:lnTo>
                <a:lnTo>
                  <a:pt x="343566" y="1936798"/>
                </a:lnTo>
                <a:lnTo>
                  <a:pt x="332504" y="1926743"/>
                </a:lnTo>
                <a:lnTo>
                  <a:pt x="278383" y="1867285"/>
                </a:lnTo>
                <a:lnTo>
                  <a:pt x="273413" y="1861985"/>
                </a:lnTo>
                <a:lnTo>
                  <a:pt x="272592" y="1860924"/>
                </a:lnTo>
                <a:lnTo>
                  <a:pt x="259352" y="1846377"/>
                </a:lnTo>
                <a:cubicBezTo>
                  <a:pt x="97600" y="1650835"/>
                  <a:pt x="0" y="1400737"/>
                  <a:pt x="0" y="1129507"/>
                </a:cubicBezTo>
                <a:cubicBezTo>
                  <a:pt x="0" y="505306"/>
                  <a:pt x="509910" y="0"/>
                  <a:pt x="113030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2" name="任意多边形: 形状 31"/>
          <p:cNvSpPr>
            <a:spLocks/>
          </p:cNvSpPr>
          <p:nvPr/>
        </p:nvSpPr>
        <p:spPr bwMode="auto">
          <a:xfrm>
            <a:off x="2652810" y="2912041"/>
            <a:ext cx="1287158" cy="1289107"/>
          </a:xfrm>
          <a:custGeom>
            <a:avLst/>
            <a:gdLst>
              <a:gd name="connsiteX0" fmla="*/ 645715 w 1287158"/>
              <a:gd name="connsiteY0" fmla="*/ 0 h 1289107"/>
              <a:gd name="connsiteX1" fmla="*/ 721396 w 1287158"/>
              <a:gd name="connsiteY1" fmla="*/ 2168 h 1289107"/>
              <a:gd name="connsiteX2" fmla="*/ 736474 w 1287158"/>
              <a:gd name="connsiteY2" fmla="*/ 1775 h 1289107"/>
              <a:gd name="connsiteX3" fmla="*/ 742403 w 1287158"/>
              <a:gd name="connsiteY3" fmla="*/ 2770 h 1289107"/>
              <a:gd name="connsiteX4" fmla="*/ 780037 w 1287158"/>
              <a:gd name="connsiteY4" fmla="*/ 3847 h 1289107"/>
              <a:gd name="connsiteX5" fmla="*/ 855393 w 1287158"/>
              <a:gd name="connsiteY5" fmla="*/ 21719 h 1289107"/>
              <a:gd name="connsiteX6" fmla="*/ 867097 w 1287158"/>
              <a:gd name="connsiteY6" fmla="*/ 23681 h 1289107"/>
              <a:gd name="connsiteX7" fmla="*/ 873139 w 1287158"/>
              <a:gd name="connsiteY7" fmla="*/ 25927 h 1289107"/>
              <a:gd name="connsiteX8" fmla="*/ 910378 w 1287158"/>
              <a:gd name="connsiteY8" fmla="*/ 34758 h 1289107"/>
              <a:gd name="connsiteX9" fmla="*/ 963654 w 1287158"/>
              <a:gd name="connsiteY9" fmla="*/ 59569 h 1289107"/>
              <a:gd name="connsiteX10" fmla="*/ 991355 w 1287158"/>
              <a:gd name="connsiteY10" fmla="*/ 69865 h 1289107"/>
              <a:gd name="connsiteX11" fmla="*/ 1009608 w 1287158"/>
              <a:gd name="connsiteY11" fmla="*/ 80970 h 1289107"/>
              <a:gd name="connsiteX12" fmla="*/ 1033158 w 1287158"/>
              <a:gd name="connsiteY12" fmla="*/ 91937 h 1289107"/>
              <a:gd name="connsiteX13" fmla="*/ 1031733 w 1287158"/>
              <a:gd name="connsiteY13" fmla="*/ 94431 h 1289107"/>
              <a:gd name="connsiteX14" fmla="*/ 1105370 w 1287158"/>
              <a:gd name="connsiteY14" fmla="*/ 139231 h 1289107"/>
              <a:gd name="connsiteX15" fmla="*/ 1287158 w 1287158"/>
              <a:gd name="connsiteY15" fmla="*/ 343135 h 1289107"/>
              <a:gd name="connsiteX16" fmla="*/ 985902 w 1287158"/>
              <a:gd name="connsiteY16" fmla="*/ 517189 h 1289107"/>
              <a:gd name="connsiteX17" fmla="*/ 712052 w 1287158"/>
              <a:gd name="connsiteY17" fmla="*/ 345431 h 1289107"/>
              <a:gd name="connsiteX18" fmla="*/ 645654 w 1287158"/>
              <a:gd name="connsiteY18" fmla="*/ 347037 h 1289107"/>
              <a:gd name="connsiteX19" fmla="*/ 643555 w 1287158"/>
              <a:gd name="connsiteY19" fmla="*/ 347411 h 1289107"/>
              <a:gd name="connsiteX20" fmla="*/ 588752 w 1287158"/>
              <a:gd name="connsiteY20" fmla="*/ 359511 h 1289107"/>
              <a:gd name="connsiteX21" fmla="*/ 550531 w 1287158"/>
              <a:gd name="connsiteY21" fmla="*/ 374160 h 1289107"/>
              <a:gd name="connsiteX22" fmla="*/ 531086 w 1287158"/>
              <a:gd name="connsiteY22" fmla="*/ 382718 h 1289107"/>
              <a:gd name="connsiteX23" fmla="*/ 492288 w 1287158"/>
              <a:gd name="connsiteY23" fmla="*/ 406434 h 1289107"/>
              <a:gd name="connsiteX24" fmla="*/ 468611 w 1287158"/>
              <a:gd name="connsiteY24" fmla="*/ 423799 h 1289107"/>
              <a:gd name="connsiteX25" fmla="*/ 447486 w 1287158"/>
              <a:gd name="connsiteY25" fmla="*/ 443155 h 1289107"/>
              <a:gd name="connsiteX26" fmla="*/ 415932 w 1287158"/>
              <a:gd name="connsiteY26" fmla="*/ 477761 h 1289107"/>
              <a:gd name="connsiteX27" fmla="*/ 408052 w 1287158"/>
              <a:gd name="connsiteY27" fmla="*/ 488635 h 1289107"/>
              <a:gd name="connsiteX28" fmla="*/ 379217 w 1287158"/>
              <a:gd name="connsiteY28" fmla="*/ 536168 h 1289107"/>
              <a:gd name="connsiteX29" fmla="*/ 374503 w 1287158"/>
              <a:gd name="connsiteY29" fmla="*/ 546883 h 1289107"/>
              <a:gd name="connsiteX30" fmla="*/ 356356 w 1287158"/>
              <a:gd name="connsiteY30" fmla="*/ 595801 h 1289107"/>
              <a:gd name="connsiteX31" fmla="*/ 351455 w 1287158"/>
              <a:gd name="connsiteY31" fmla="*/ 618012 h 1289107"/>
              <a:gd name="connsiteX32" fmla="*/ 344845 w 1287158"/>
              <a:gd name="connsiteY32" fmla="*/ 657345 h 1289107"/>
              <a:gd name="connsiteX33" fmla="*/ 343939 w 1287158"/>
              <a:gd name="connsiteY33" fmla="*/ 694851 h 1289107"/>
              <a:gd name="connsiteX34" fmla="*/ 344554 w 1287158"/>
              <a:gd name="connsiteY34" fmla="*/ 720085 h 1289107"/>
              <a:gd name="connsiteX35" fmla="*/ 352283 w 1287158"/>
              <a:gd name="connsiteY35" fmla="*/ 766200 h 1289107"/>
              <a:gd name="connsiteX36" fmla="*/ 356281 w 1287158"/>
              <a:gd name="connsiteY36" fmla="*/ 784053 h 1289107"/>
              <a:gd name="connsiteX37" fmla="*/ 372003 w 1287158"/>
              <a:gd name="connsiteY37" fmla="*/ 826278 h 1289107"/>
              <a:gd name="connsiteX38" fmla="*/ 381871 w 1287158"/>
              <a:gd name="connsiteY38" fmla="*/ 848232 h 1289107"/>
              <a:gd name="connsiteX39" fmla="*/ 412360 w 1287158"/>
              <a:gd name="connsiteY39" fmla="*/ 897944 h 1289107"/>
              <a:gd name="connsiteX40" fmla="*/ 515241 w 1287158"/>
              <a:gd name="connsiteY40" fmla="*/ 987692 h 1289107"/>
              <a:gd name="connsiteX41" fmla="*/ 345432 w 1287158"/>
              <a:gd name="connsiteY41" fmla="*/ 1289107 h 1289107"/>
              <a:gd name="connsiteX42" fmla="*/ 139074 w 1287158"/>
              <a:gd name="connsiteY42" fmla="*/ 1107157 h 1289107"/>
              <a:gd name="connsiteX43" fmla="*/ 93728 w 1287158"/>
              <a:gd name="connsiteY43" fmla="*/ 1033285 h 1289107"/>
              <a:gd name="connsiteX44" fmla="*/ 90620 w 1287158"/>
              <a:gd name="connsiteY44" fmla="*/ 1035106 h 1289107"/>
              <a:gd name="connsiteX45" fmla="*/ 79030 w 1287158"/>
              <a:gd name="connsiteY45" fmla="*/ 1009341 h 1289107"/>
              <a:gd name="connsiteX46" fmla="*/ 68953 w 1287158"/>
              <a:gd name="connsiteY46" fmla="*/ 992924 h 1289107"/>
              <a:gd name="connsiteX47" fmla="*/ 55538 w 1287158"/>
              <a:gd name="connsiteY47" fmla="*/ 957115 h 1289107"/>
              <a:gd name="connsiteX48" fmla="*/ 33165 w 1287158"/>
              <a:gd name="connsiteY48" fmla="*/ 907376 h 1289107"/>
              <a:gd name="connsiteX49" fmla="*/ 27503 w 1287158"/>
              <a:gd name="connsiteY49" fmla="*/ 882279 h 1289107"/>
              <a:gd name="connsiteX50" fmla="*/ 22264 w 1287158"/>
              <a:gd name="connsiteY50" fmla="*/ 868293 h 1289107"/>
              <a:gd name="connsiteX51" fmla="*/ 15995 w 1287158"/>
              <a:gd name="connsiteY51" fmla="*/ 831264 h 1289107"/>
              <a:gd name="connsiteX52" fmla="*/ 3306 w 1287158"/>
              <a:gd name="connsiteY52" fmla="*/ 775020 h 1289107"/>
              <a:gd name="connsiteX53" fmla="*/ 2763 w 1287158"/>
              <a:gd name="connsiteY53" fmla="*/ 753111 h 1289107"/>
              <a:gd name="connsiteX54" fmla="*/ 51 w 1287158"/>
              <a:gd name="connsiteY54" fmla="*/ 737096 h 1289107"/>
              <a:gd name="connsiteX55" fmla="*/ 1206 w 1287158"/>
              <a:gd name="connsiteY55" fmla="*/ 690362 h 1289107"/>
              <a:gd name="connsiteX56" fmla="*/ 0 w 1287158"/>
              <a:gd name="connsiteY56" fmla="*/ 641768 h 1289107"/>
              <a:gd name="connsiteX57" fmla="*/ 2814 w 1287158"/>
              <a:gd name="connsiteY57" fmla="*/ 625234 h 1289107"/>
              <a:gd name="connsiteX58" fmla="*/ 3359 w 1287158"/>
              <a:gd name="connsiteY58" fmla="*/ 603162 h 1289107"/>
              <a:gd name="connsiteX59" fmla="*/ 16577 w 1287158"/>
              <a:gd name="connsiteY59" fmla="*/ 544388 h 1289107"/>
              <a:gd name="connsiteX60" fmla="*/ 22201 w 1287158"/>
              <a:gd name="connsiteY60" fmla="*/ 511352 h 1289107"/>
              <a:gd name="connsiteX61" fmla="*/ 26680 w 1287158"/>
              <a:gd name="connsiteY61" fmla="*/ 499465 h 1289107"/>
              <a:gd name="connsiteX62" fmla="*/ 33234 w 1287158"/>
              <a:gd name="connsiteY62" fmla="*/ 470323 h 1289107"/>
              <a:gd name="connsiteX63" fmla="*/ 60631 w 1287158"/>
              <a:gd name="connsiteY63" fmla="*/ 409358 h 1289107"/>
              <a:gd name="connsiteX64" fmla="*/ 68866 w 1287158"/>
              <a:gd name="connsiteY64" fmla="*/ 387502 h 1289107"/>
              <a:gd name="connsiteX65" fmla="*/ 74703 w 1287158"/>
              <a:gd name="connsiteY65" fmla="*/ 378045 h 1289107"/>
              <a:gd name="connsiteX66" fmla="*/ 90718 w 1287158"/>
              <a:gd name="connsiteY66" fmla="*/ 342409 h 1289107"/>
              <a:gd name="connsiteX67" fmla="*/ 129162 w 1287158"/>
              <a:gd name="connsiteY67" fmla="*/ 289812 h 1289107"/>
              <a:gd name="connsiteX68" fmla="*/ 138951 w 1287158"/>
              <a:gd name="connsiteY68" fmla="*/ 273951 h 1289107"/>
              <a:gd name="connsiteX69" fmla="*/ 147406 w 1287158"/>
              <a:gd name="connsiteY69" fmla="*/ 264850 h 1289107"/>
              <a:gd name="connsiteX70" fmla="*/ 170714 w 1287158"/>
              <a:gd name="connsiteY70" fmla="*/ 232960 h 1289107"/>
              <a:gd name="connsiteX71" fmla="*/ 216286 w 1287158"/>
              <a:gd name="connsiteY71" fmla="*/ 190709 h 1289107"/>
              <a:gd name="connsiteX72" fmla="*/ 231411 w 1287158"/>
              <a:gd name="connsiteY72" fmla="*/ 174428 h 1289107"/>
              <a:gd name="connsiteX73" fmla="*/ 242232 w 1287158"/>
              <a:gd name="connsiteY73" fmla="*/ 166653 h 1289107"/>
              <a:gd name="connsiteX74" fmla="*/ 269018 w 1287158"/>
              <a:gd name="connsiteY74" fmla="*/ 141819 h 1289107"/>
              <a:gd name="connsiteX75" fmla="*/ 323911 w 1287158"/>
              <a:gd name="connsiteY75" fmla="*/ 107964 h 1289107"/>
              <a:gd name="connsiteX76" fmla="*/ 345203 w 1287158"/>
              <a:gd name="connsiteY76" fmla="*/ 92666 h 1289107"/>
              <a:gd name="connsiteX77" fmla="*/ 358577 w 1287158"/>
              <a:gd name="connsiteY77" fmla="*/ 86585 h 1289107"/>
              <a:gd name="connsiteX78" fmla="*/ 383241 w 1287158"/>
              <a:gd name="connsiteY78" fmla="*/ 71374 h 1289107"/>
              <a:gd name="connsiteX79" fmla="*/ 430843 w 1287158"/>
              <a:gd name="connsiteY79" fmla="*/ 53727 h 1289107"/>
              <a:gd name="connsiteX80" fmla="*/ 471649 w 1287158"/>
              <a:gd name="connsiteY80" fmla="*/ 35173 h 1289107"/>
              <a:gd name="connsiteX81" fmla="*/ 495529 w 1287158"/>
              <a:gd name="connsiteY81" fmla="*/ 29747 h 1289107"/>
              <a:gd name="connsiteX82" fmla="*/ 510996 w 1287158"/>
              <a:gd name="connsiteY82" fmla="*/ 24013 h 1289107"/>
              <a:gd name="connsiteX83" fmla="*/ 556278 w 1287158"/>
              <a:gd name="connsiteY83" fmla="*/ 15941 h 1289107"/>
              <a:gd name="connsiteX84" fmla="*/ 603365 w 1287158"/>
              <a:gd name="connsiteY84" fmla="*/ 5241 h 1289107"/>
              <a:gd name="connsiteX85" fmla="*/ 618526 w 1287158"/>
              <a:gd name="connsiteY85" fmla="*/ 4846 h 1289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287158" h="1289107">
                <a:moveTo>
                  <a:pt x="645715" y="0"/>
                </a:moveTo>
                <a:lnTo>
                  <a:pt x="721396" y="2168"/>
                </a:lnTo>
                <a:lnTo>
                  <a:pt x="736474" y="1775"/>
                </a:lnTo>
                <a:lnTo>
                  <a:pt x="742403" y="2770"/>
                </a:lnTo>
                <a:lnTo>
                  <a:pt x="780037" y="3847"/>
                </a:lnTo>
                <a:lnTo>
                  <a:pt x="855393" y="21719"/>
                </a:lnTo>
                <a:lnTo>
                  <a:pt x="867097" y="23681"/>
                </a:lnTo>
                <a:lnTo>
                  <a:pt x="873139" y="25927"/>
                </a:lnTo>
                <a:lnTo>
                  <a:pt x="910378" y="34758"/>
                </a:lnTo>
                <a:lnTo>
                  <a:pt x="963654" y="59569"/>
                </a:lnTo>
                <a:lnTo>
                  <a:pt x="991355" y="69865"/>
                </a:lnTo>
                <a:lnTo>
                  <a:pt x="1009608" y="80970"/>
                </a:lnTo>
                <a:lnTo>
                  <a:pt x="1033158" y="91937"/>
                </a:lnTo>
                <a:lnTo>
                  <a:pt x="1031733" y="94431"/>
                </a:lnTo>
                <a:lnTo>
                  <a:pt x="1105370" y="139231"/>
                </a:lnTo>
                <a:cubicBezTo>
                  <a:pt x="1177104" y="192960"/>
                  <a:pt x="1239424" y="261414"/>
                  <a:pt x="1287158" y="343135"/>
                </a:cubicBezTo>
                <a:cubicBezTo>
                  <a:pt x="985902" y="517189"/>
                  <a:pt x="985902" y="517189"/>
                  <a:pt x="985902" y="517189"/>
                </a:cubicBezTo>
                <a:cubicBezTo>
                  <a:pt x="927560" y="413711"/>
                  <a:pt x="822810" y="353350"/>
                  <a:pt x="712052" y="345431"/>
                </a:cubicBezTo>
                <a:lnTo>
                  <a:pt x="645654" y="347037"/>
                </a:lnTo>
                <a:lnTo>
                  <a:pt x="643555" y="347411"/>
                </a:lnTo>
                <a:lnTo>
                  <a:pt x="588752" y="359511"/>
                </a:lnTo>
                <a:lnTo>
                  <a:pt x="550531" y="374160"/>
                </a:lnTo>
                <a:lnTo>
                  <a:pt x="531086" y="382718"/>
                </a:lnTo>
                <a:lnTo>
                  <a:pt x="492288" y="406434"/>
                </a:lnTo>
                <a:lnTo>
                  <a:pt x="468611" y="423799"/>
                </a:lnTo>
                <a:lnTo>
                  <a:pt x="447486" y="443155"/>
                </a:lnTo>
                <a:lnTo>
                  <a:pt x="415932" y="477761"/>
                </a:lnTo>
                <a:lnTo>
                  <a:pt x="408052" y="488635"/>
                </a:lnTo>
                <a:lnTo>
                  <a:pt x="379217" y="536168"/>
                </a:lnTo>
                <a:lnTo>
                  <a:pt x="374503" y="546883"/>
                </a:lnTo>
                <a:lnTo>
                  <a:pt x="356356" y="595801"/>
                </a:lnTo>
                <a:lnTo>
                  <a:pt x="351455" y="618012"/>
                </a:lnTo>
                <a:lnTo>
                  <a:pt x="344845" y="657345"/>
                </a:lnTo>
                <a:lnTo>
                  <a:pt x="343939" y="694851"/>
                </a:lnTo>
                <a:lnTo>
                  <a:pt x="344554" y="720085"/>
                </a:lnTo>
                <a:lnTo>
                  <a:pt x="352283" y="766200"/>
                </a:lnTo>
                <a:lnTo>
                  <a:pt x="356281" y="784053"/>
                </a:lnTo>
                <a:lnTo>
                  <a:pt x="372003" y="826278"/>
                </a:lnTo>
                <a:lnTo>
                  <a:pt x="381871" y="848232"/>
                </a:lnTo>
                <a:lnTo>
                  <a:pt x="412360" y="897944"/>
                </a:lnTo>
                <a:cubicBezTo>
                  <a:pt x="439357" y="933565"/>
                  <a:pt x="473850" y="964343"/>
                  <a:pt x="515241" y="987692"/>
                </a:cubicBezTo>
                <a:lnTo>
                  <a:pt x="345432" y="1289107"/>
                </a:lnTo>
                <a:cubicBezTo>
                  <a:pt x="262650" y="1241348"/>
                  <a:pt x="193400" y="1178995"/>
                  <a:pt x="139074" y="1107157"/>
                </a:cubicBezTo>
                <a:lnTo>
                  <a:pt x="93728" y="1033285"/>
                </a:lnTo>
                <a:lnTo>
                  <a:pt x="90620" y="1035106"/>
                </a:lnTo>
                <a:lnTo>
                  <a:pt x="79030" y="1009341"/>
                </a:lnTo>
                <a:lnTo>
                  <a:pt x="68953" y="992924"/>
                </a:lnTo>
                <a:lnTo>
                  <a:pt x="55538" y="957115"/>
                </a:lnTo>
                <a:lnTo>
                  <a:pt x="33165" y="907376"/>
                </a:lnTo>
                <a:lnTo>
                  <a:pt x="27503" y="882279"/>
                </a:lnTo>
                <a:lnTo>
                  <a:pt x="22264" y="868293"/>
                </a:lnTo>
                <a:lnTo>
                  <a:pt x="15995" y="831264"/>
                </a:lnTo>
                <a:lnTo>
                  <a:pt x="3306" y="775020"/>
                </a:lnTo>
                <a:lnTo>
                  <a:pt x="2763" y="753111"/>
                </a:lnTo>
                <a:lnTo>
                  <a:pt x="51" y="737096"/>
                </a:lnTo>
                <a:lnTo>
                  <a:pt x="1206" y="690362"/>
                </a:lnTo>
                <a:lnTo>
                  <a:pt x="0" y="641768"/>
                </a:lnTo>
                <a:lnTo>
                  <a:pt x="2814" y="625234"/>
                </a:lnTo>
                <a:lnTo>
                  <a:pt x="3359" y="603162"/>
                </a:lnTo>
                <a:lnTo>
                  <a:pt x="16577" y="544388"/>
                </a:lnTo>
                <a:lnTo>
                  <a:pt x="22201" y="511352"/>
                </a:lnTo>
                <a:lnTo>
                  <a:pt x="26680" y="499465"/>
                </a:lnTo>
                <a:lnTo>
                  <a:pt x="33234" y="470323"/>
                </a:lnTo>
                <a:lnTo>
                  <a:pt x="60631" y="409358"/>
                </a:lnTo>
                <a:lnTo>
                  <a:pt x="68866" y="387502"/>
                </a:lnTo>
                <a:lnTo>
                  <a:pt x="74703" y="378045"/>
                </a:lnTo>
                <a:lnTo>
                  <a:pt x="90718" y="342409"/>
                </a:lnTo>
                <a:lnTo>
                  <a:pt x="129162" y="289812"/>
                </a:lnTo>
                <a:lnTo>
                  <a:pt x="138951" y="273951"/>
                </a:lnTo>
                <a:lnTo>
                  <a:pt x="147406" y="264850"/>
                </a:lnTo>
                <a:lnTo>
                  <a:pt x="170714" y="232960"/>
                </a:lnTo>
                <a:lnTo>
                  <a:pt x="216286" y="190709"/>
                </a:lnTo>
                <a:lnTo>
                  <a:pt x="231411" y="174428"/>
                </a:lnTo>
                <a:lnTo>
                  <a:pt x="242232" y="166653"/>
                </a:lnTo>
                <a:lnTo>
                  <a:pt x="269018" y="141819"/>
                </a:lnTo>
                <a:lnTo>
                  <a:pt x="323911" y="107964"/>
                </a:lnTo>
                <a:lnTo>
                  <a:pt x="345203" y="92666"/>
                </a:lnTo>
                <a:lnTo>
                  <a:pt x="358577" y="86585"/>
                </a:lnTo>
                <a:lnTo>
                  <a:pt x="383241" y="71374"/>
                </a:lnTo>
                <a:lnTo>
                  <a:pt x="430843" y="53727"/>
                </a:lnTo>
                <a:lnTo>
                  <a:pt x="471649" y="35173"/>
                </a:lnTo>
                <a:lnTo>
                  <a:pt x="495529" y="29747"/>
                </a:lnTo>
                <a:lnTo>
                  <a:pt x="510996" y="24013"/>
                </a:lnTo>
                <a:lnTo>
                  <a:pt x="556278" y="15941"/>
                </a:lnTo>
                <a:lnTo>
                  <a:pt x="603365" y="5241"/>
                </a:lnTo>
                <a:lnTo>
                  <a:pt x="618526" y="484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4746419" y="4451971"/>
            <a:ext cx="517524" cy="238125"/>
            <a:chOff x="4746419" y="4451971"/>
            <a:chExt cx="517524" cy="238125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746419" y="4456734"/>
              <a:ext cx="123825" cy="228600"/>
            </a:xfrm>
            <a:custGeom>
              <a:avLst/>
              <a:gdLst>
                <a:gd name="T0" fmla="*/ 8 w 78"/>
                <a:gd name="T1" fmla="*/ 144 h 144"/>
                <a:gd name="T2" fmla="*/ 46 w 78"/>
                <a:gd name="T3" fmla="*/ 32 h 144"/>
                <a:gd name="T4" fmla="*/ 54 w 78"/>
                <a:gd name="T5" fmla="*/ 24 h 144"/>
                <a:gd name="T6" fmla="*/ 43 w 78"/>
                <a:gd name="T7" fmla="*/ 24 h 144"/>
                <a:gd name="T8" fmla="*/ 0 w 78"/>
                <a:gd name="T9" fmla="*/ 24 h 144"/>
                <a:gd name="T10" fmla="*/ 0 w 78"/>
                <a:gd name="T11" fmla="*/ 0 h 144"/>
                <a:gd name="T12" fmla="*/ 78 w 78"/>
                <a:gd name="T13" fmla="*/ 0 h 144"/>
                <a:gd name="T14" fmla="*/ 78 w 78"/>
                <a:gd name="T15" fmla="*/ 11 h 144"/>
                <a:gd name="T16" fmla="*/ 32 w 78"/>
                <a:gd name="T17" fmla="*/ 144 h 144"/>
                <a:gd name="T18" fmla="*/ 8 w 78"/>
                <a:gd name="T1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144">
                  <a:moveTo>
                    <a:pt x="8" y="144"/>
                  </a:moveTo>
                  <a:lnTo>
                    <a:pt x="46" y="32"/>
                  </a:lnTo>
                  <a:lnTo>
                    <a:pt x="54" y="24"/>
                  </a:lnTo>
                  <a:lnTo>
                    <a:pt x="43" y="2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1"/>
                  </a:lnTo>
                  <a:lnTo>
                    <a:pt x="32" y="144"/>
                  </a:lnTo>
                  <a:lnTo>
                    <a:pt x="8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895644" y="4451971"/>
              <a:ext cx="134937" cy="238125"/>
            </a:xfrm>
            <a:custGeom>
              <a:avLst/>
              <a:gdLst>
                <a:gd name="T0" fmla="*/ 0 w 32"/>
                <a:gd name="T1" fmla="*/ 28 h 56"/>
                <a:gd name="T2" fmla="*/ 1 w 32"/>
                <a:gd name="T3" fmla="*/ 15 h 56"/>
                <a:gd name="T4" fmla="*/ 4 w 32"/>
                <a:gd name="T5" fmla="*/ 7 h 56"/>
                <a:gd name="T6" fmla="*/ 9 w 32"/>
                <a:gd name="T7" fmla="*/ 2 h 56"/>
                <a:gd name="T8" fmla="*/ 16 w 32"/>
                <a:gd name="T9" fmla="*/ 0 h 56"/>
                <a:gd name="T10" fmla="*/ 23 w 32"/>
                <a:gd name="T11" fmla="*/ 2 h 56"/>
                <a:gd name="T12" fmla="*/ 28 w 32"/>
                <a:gd name="T13" fmla="*/ 7 h 56"/>
                <a:gd name="T14" fmla="*/ 31 w 32"/>
                <a:gd name="T15" fmla="*/ 15 h 56"/>
                <a:gd name="T16" fmla="*/ 32 w 32"/>
                <a:gd name="T17" fmla="*/ 28 h 56"/>
                <a:gd name="T18" fmla="*/ 31 w 32"/>
                <a:gd name="T19" fmla="*/ 41 h 56"/>
                <a:gd name="T20" fmla="*/ 27 w 32"/>
                <a:gd name="T21" fmla="*/ 50 h 56"/>
                <a:gd name="T22" fmla="*/ 23 w 32"/>
                <a:gd name="T23" fmla="*/ 55 h 56"/>
                <a:gd name="T24" fmla="*/ 16 w 32"/>
                <a:gd name="T25" fmla="*/ 56 h 56"/>
                <a:gd name="T26" fmla="*/ 9 w 32"/>
                <a:gd name="T27" fmla="*/ 54 h 56"/>
                <a:gd name="T28" fmla="*/ 4 w 32"/>
                <a:gd name="T29" fmla="*/ 50 h 56"/>
                <a:gd name="T30" fmla="*/ 1 w 32"/>
                <a:gd name="T31" fmla="*/ 41 h 56"/>
                <a:gd name="T32" fmla="*/ 0 w 32"/>
                <a:gd name="T33" fmla="*/ 28 h 56"/>
                <a:gd name="T34" fmla="*/ 9 w 32"/>
                <a:gd name="T35" fmla="*/ 28 h 56"/>
                <a:gd name="T36" fmla="*/ 11 w 32"/>
                <a:gd name="T37" fmla="*/ 43 h 56"/>
                <a:gd name="T38" fmla="*/ 16 w 32"/>
                <a:gd name="T39" fmla="*/ 48 h 56"/>
                <a:gd name="T40" fmla="*/ 19 w 32"/>
                <a:gd name="T41" fmla="*/ 47 h 56"/>
                <a:gd name="T42" fmla="*/ 21 w 32"/>
                <a:gd name="T43" fmla="*/ 43 h 56"/>
                <a:gd name="T44" fmla="*/ 22 w 32"/>
                <a:gd name="T45" fmla="*/ 37 h 56"/>
                <a:gd name="T46" fmla="*/ 23 w 32"/>
                <a:gd name="T47" fmla="*/ 28 h 56"/>
                <a:gd name="T48" fmla="*/ 21 w 32"/>
                <a:gd name="T49" fmla="*/ 13 h 56"/>
                <a:gd name="T50" fmla="*/ 16 w 32"/>
                <a:gd name="T51" fmla="*/ 8 h 56"/>
                <a:gd name="T52" fmla="*/ 13 w 32"/>
                <a:gd name="T53" fmla="*/ 10 h 56"/>
                <a:gd name="T54" fmla="*/ 11 w 32"/>
                <a:gd name="T55" fmla="*/ 13 h 56"/>
                <a:gd name="T56" fmla="*/ 10 w 32"/>
                <a:gd name="T57" fmla="*/ 19 h 56"/>
                <a:gd name="T58" fmla="*/ 9 w 32"/>
                <a:gd name="T59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" h="56">
                  <a:moveTo>
                    <a:pt x="0" y="28"/>
                  </a:moveTo>
                  <a:cubicBezTo>
                    <a:pt x="0" y="23"/>
                    <a:pt x="1" y="19"/>
                    <a:pt x="1" y="15"/>
                  </a:cubicBezTo>
                  <a:cubicBezTo>
                    <a:pt x="2" y="12"/>
                    <a:pt x="3" y="9"/>
                    <a:pt x="4" y="7"/>
                  </a:cubicBezTo>
                  <a:cubicBezTo>
                    <a:pt x="6" y="5"/>
                    <a:pt x="7" y="3"/>
                    <a:pt x="9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19" y="0"/>
                    <a:pt x="21" y="1"/>
                    <a:pt x="23" y="2"/>
                  </a:cubicBezTo>
                  <a:cubicBezTo>
                    <a:pt x="25" y="3"/>
                    <a:pt x="26" y="5"/>
                    <a:pt x="28" y="7"/>
                  </a:cubicBezTo>
                  <a:cubicBezTo>
                    <a:pt x="29" y="9"/>
                    <a:pt x="30" y="12"/>
                    <a:pt x="31" y="15"/>
                  </a:cubicBezTo>
                  <a:cubicBezTo>
                    <a:pt x="31" y="19"/>
                    <a:pt x="32" y="23"/>
                    <a:pt x="32" y="28"/>
                  </a:cubicBezTo>
                  <a:cubicBezTo>
                    <a:pt x="32" y="33"/>
                    <a:pt x="31" y="37"/>
                    <a:pt x="31" y="41"/>
                  </a:cubicBezTo>
                  <a:cubicBezTo>
                    <a:pt x="30" y="45"/>
                    <a:pt x="29" y="47"/>
                    <a:pt x="27" y="50"/>
                  </a:cubicBezTo>
                  <a:cubicBezTo>
                    <a:pt x="26" y="52"/>
                    <a:pt x="25" y="54"/>
                    <a:pt x="23" y="55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3" y="56"/>
                    <a:pt x="11" y="56"/>
                    <a:pt x="9" y="54"/>
                  </a:cubicBezTo>
                  <a:cubicBezTo>
                    <a:pt x="7" y="53"/>
                    <a:pt x="5" y="52"/>
                    <a:pt x="4" y="50"/>
                  </a:cubicBezTo>
                  <a:cubicBezTo>
                    <a:pt x="3" y="47"/>
                    <a:pt x="2" y="44"/>
                    <a:pt x="1" y="41"/>
                  </a:cubicBezTo>
                  <a:cubicBezTo>
                    <a:pt x="1" y="37"/>
                    <a:pt x="0" y="33"/>
                    <a:pt x="0" y="28"/>
                  </a:cubicBezTo>
                  <a:close/>
                  <a:moveTo>
                    <a:pt x="9" y="28"/>
                  </a:moveTo>
                  <a:cubicBezTo>
                    <a:pt x="9" y="35"/>
                    <a:pt x="10" y="40"/>
                    <a:pt x="11" y="43"/>
                  </a:cubicBezTo>
                  <a:cubicBezTo>
                    <a:pt x="12" y="46"/>
                    <a:pt x="14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6"/>
                    <a:pt x="20" y="45"/>
                    <a:pt x="21" y="43"/>
                  </a:cubicBezTo>
                  <a:cubicBezTo>
                    <a:pt x="21" y="42"/>
                    <a:pt x="22" y="40"/>
                    <a:pt x="22" y="37"/>
                  </a:cubicBezTo>
                  <a:cubicBezTo>
                    <a:pt x="22" y="35"/>
                    <a:pt x="23" y="32"/>
                    <a:pt x="23" y="28"/>
                  </a:cubicBezTo>
                  <a:cubicBezTo>
                    <a:pt x="23" y="21"/>
                    <a:pt x="22" y="16"/>
                    <a:pt x="21" y="13"/>
                  </a:cubicBezTo>
                  <a:cubicBezTo>
                    <a:pt x="20" y="10"/>
                    <a:pt x="18" y="8"/>
                    <a:pt x="16" y="8"/>
                  </a:cubicBezTo>
                  <a:cubicBezTo>
                    <a:pt x="15" y="8"/>
                    <a:pt x="14" y="9"/>
                    <a:pt x="13" y="10"/>
                  </a:cubicBezTo>
                  <a:cubicBezTo>
                    <a:pt x="12" y="10"/>
                    <a:pt x="11" y="11"/>
                    <a:pt x="11" y="13"/>
                  </a:cubicBezTo>
                  <a:cubicBezTo>
                    <a:pt x="10" y="15"/>
                    <a:pt x="10" y="17"/>
                    <a:pt x="10" y="19"/>
                  </a:cubicBezTo>
                  <a:cubicBezTo>
                    <a:pt x="10" y="22"/>
                    <a:pt x="9" y="25"/>
                    <a:pt x="9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5052806" y="4451971"/>
              <a:ext cx="211137" cy="238125"/>
            </a:xfrm>
            <a:custGeom>
              <a:avLst/>
              <a:gdLst>
                <a:gd name="T0" fmla="*/ 0 w 50"/>
                <a:gd name="T1" fmla="*/ 14 h 56"/>
                <a:gd name="T2" fmla="*/ 1 w 50"/>
                <a:gd name="T3" fmla="*/ 8 h 56"/>
                <a:gd name="T4" fmla="*/ 4 w 50"/>
                <a:gd name="T5" fmla="*/ 4 h 56"/>
                <a:gd name="T6" fmla="*/ 7 w 50"/>
                <a:gd name="T7" fmla="*/ 1 h 56"/>
                <a:gd name="T8" fmla="*/ 12 w 50"/>
                <a:gd name="T9" fmla="*/ 1 h 56"/>
                <a:gd name="T10" fmla="*/ 16 w 50"/>
                <a:gd name="T11" fmla="*/ 1 h 56"/>
                <a:gd name="T12" fmla="*/ 20 w 50"/>
                <a:gd name="T13" fmla="*/ 3 h 56"/>
                <a:gd name="T14" fmla="*/ 23 w 50"/>
                <a:gd name="T15" fmla="*/ 7 h 56"/>
                <a:gd name="T16" fmla="*/ 23 w 50"/>
                <a:gd name="T17" fmla="*/ 14 h 56"/>
                <a:gd name="T18" fmla="*/ 23 w 50"/>
                <a:gd name="T19" fmla="*/ 20 h 56"/>
                <a:gd name="T20" fmla="*/ 20 w 50"/>
                <a:gd name="T21" fmla="*/ 24 h 56"/>
                <a:gd name="T22" fmla="*/ 16 w 50"/>
                <a:gd name="T23" fmla="*/ 26 h 56"/>
                <a:gd name="T24" fmla="*/ 12 w 50"/>
                <a:gd name="T25" fmla="*/ 27 h 56"/>
                <a:gd name="T26" fmla="*/ 7 w 50"/>
                <a:gd name="T27" fmla="*/ 26 h 56"/>
                <a:gd name="T28" fmla="*/ 4 w 50"/>
                <a:gd name="T29" fmla="*/ 24 h 56"/>
                <a:gd name="T30" fmla="*/ 1 w 50"/>
                <a:gd name="T31" fmla="*/ 20 h 56"/>
                <a:gd name="T32" fmla="*/ 0 w 50"/>
                <a:gd name="T33" fmla="*/ 14 h 56"/>
                <a:gd name="T34" fmla="*/ 41 w 50"/>
                <a:gd name="T35" fmla="*/ 0 h 56"/>
                <a:gd name="T36" fmla="*/ 47 w 50"/>
                <a:gd name="T37" fmla="*/ 5 h 56"/>
                <a:gd name="T38" fmla="*/ 9 w 50"/>
                <a:gd name="T39" fmla="*/ 56 h 56"/>
                <a:gd name="T40" fmla="*/ 3 w 50"/>
                <a:gd name="T41" fmla="*/ 52 h 56"/>
                <a:gd name="T42" fmla="*/ 41 w 50"/>
                <a:gd name="T43" fmla="*/ 0 h 56"/>
                <a:gd name="T44" fmla="*/ 8 w 50"/>
                <a:gd name="T45" fmla="*/ 14 h 56"/>
                <a:gd name="T46" fmla="*/ 9 w 50"/>
                <a:gd name="T47" fmla="*/ 19 h 56"/>
                <a:gd name="T48" fmla="*/ 12 w 50"/>
                <a:gd name="T49" fmla="*/ 20 h 56"/>
                <a:gd name="T50" fmla="*/ 13 w 50"/>
                <a:gd name="T51" fmla="*/ 20 h 56"/>
                <a:gd name="T52" fmla="*/ 14 w 50"/>
                <a:gd name="T53" fmla="*/ 19 h 56"/>
                <a:gd name="T54" fmla="*/ 15 w 50"/>
                <a:gd name="T55" fmla="*/ 17 h 56"/>
                <a:gd name="T56" fmla="*/ 15 w 50"/>
                <a:gd name="T57" fmla="*/ 14 h 56"/>
                <a:gd name="T58" fmla="*/ 14 w 50"/>
                <a:gd name="T59" fmla="*/ 8 h 56"/>
                <a:gd name="T60" fmla="*/ 12 w 50"/>
                <a:gd name="T61" fmla="*/ 7 h 56"/>
                <a:gd name="T62" fmla="*/ 9 w 50"/>
                <a:gd name="T63" fmla="*/ 8 h 56"/>
                <a:gd name="T64" fmla="*/ 8 w 50"/>
                <a:gd name="T65" fmla="*/ 14 h 56"/>
                <a:gd name="T66" fmla="*/ 27 w 50"/>
                <a:gd name="T67" fmla="*/ 42 h 56"/>
                <a:gd name="T68" fmla="*/ 28 w 50"/>
                <a:gd name="T69" fmla="*/ 36 h 56"/>
                <a:gd name="T70" fmla="*/ 30 w 50"/>
                <a:gd name="T71" fmla="*/ 32 h 56"/>
                <a:gd name="T72" fmla="*/ 34 w 50"/>
                <a:gd name="T73" fmla="*/ 30 h 56"/>
                <a:gd name="T74" fmla="*/ 38 w 50"/>
                <a:gd name="T75" fmla="*/ 29 h 56"/>
                <a:gd name="T76" fmla="*/ 43 w 50"/>
                <a:gd name="T77" fmla="*/ 30 h 56"/>
                <a:gd name="T78" fmla="*/ 47 w 50"/>
                <a:gd name="T79" fmla="*/ 32 h 56"/>
                <a:gd name="T80" fmla="*/ 49 w 50"/>
                <a:gd name="T81" fmla="*/ 36 h 56"/>
                <a:gd name="T82" fmla="*/ 50 w 50"/>
                <a:gd name="T83" fmla="*/ 42 h 56"/>
                <a:gd name="T84" fmla="*/ 49 w 50"/>
                <a:gd name="T85" fmla="*/ 48 h 56"/>
                <a:gd name="T86" fmla="*/ 47 w 50"/>
                <a:gd name="T87" fmla="*/ 52 h 56"/>
                <a:gd name="T88" fmla="*/ 43 w 50"/>
                <a:gd name="T89" fmla="*/ 54 h 56"/>
                <a:gd name="T90" fmla="*/ 38 w 50"/>
                <a:gd name="T91" fmla="*/ 55 h 56"/>
                <a:gd name="T92" fmla="*/ 34 w 50"/>
                <a:gd name="T93" fmla="*/ 54 h 56"/>
                <a:gd name="T94" fmla="*/ 30 w 50"/>
                <a:gd name="T95" fmla="*/ 52 h 56"/>
                <a:gd name="T96" fmla="*/ 28 w 50"/>
                <a:gd name="T97" fmla="*/ 48 h 56"/>
                <a:gd name="T98" fmla="*/ 27 w 50"/>
                <a:gd name="T99" fmla="*/ 42 h 56"/>
                <a:gd name="T100" fmla="*/ 35 w 50"/>
                <a:gd name="T101" fmla="*/ 42 h 56"/>
                <a:gd name="T102" fmla="*/ 36 w 50"/>
                <a:gd name="T103" fmla="*/ 47 h 56"/>
                <a:gd name="T104" fmla="*/ 38 w 50"/>
                <a:gd name="T105" fmla="*/ 49 h 56"/>
                <a:gd name="T106" fmla="*/ 40 w 50"/>
                <a:gd name="T107" fmla="*/ 48 h 56"/>
                <a:gd name="T108" fmla="*/ 41 w 50"/>
                <a:gd name="T109" fmla="*/ 47 h 56"/>
                <a:gd name="T110" fmla="*/ 42 w 50"/>
                <a:gd name="T111" fmla="*/ 45 h 56"/>
                <a:gd name="T112" fmla="*/ 42 w 50"/>
                <a:gd name="T113" fmla="*/ 42 h 56"/>
                <a:gd name="T114" fmla="*/ 41 w 50"/>
                <a:gd name="T115" fmla="*/ 37 h 56"/>
                <a:gd name="T116" fmla="*/ 38 w 50"/>
                <a:gd name="T117" fmla="*/ 35 h 56"/>
                <a:gd name="T118" fmla="*/ 36 w 50"/>
                <a:gd name="T119" fmla="*/ 37 h 56"/>
                <a:gd name="T120" fmla="*/ 35 w 50"/>
                <a:gd name="T12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56">
                  <a:moveTo>
                    <a:pt x="0" y="14"/>
                  </a:moveTo>
                  <a:cubicBezTo>
                    <a:pt x="0" y="11"/>
                    <a:pt x="1" y="9"/>
                    <a:pt x="1" y="8"/>
                  </a:cubicBezTo>
                  <a:cubicBezTo>
                    <a:pt x="2" y="6"/>
                    <a:pt x="3" y="5"/>
                    <a:pt x="4" y="4"/>
                  </a:cubicBezTo>
                  <a:cubicBezTo>
                    <a:pt x="5" y="3"/>
                    <a:pt x="6" y="2"/>
                    <a:pt x="7" y="1"/>
                  </a:cubicBezTo>
                  <a:cubicBezTo>
                    <a:pt x="9" y="1"/>
                    <a:pt x="10" y="1"/>
                    <a:pt x="12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2"/>
                    <a:pt x="19" y="2"/>
                    <a:pt x="20" y="3"/>
                  </a:cubicBezTo>
                  <a:cubicBezTo>
                    <a:pt x="21" y="4"/>
                    <a:pt x="22" y="6"/>
                    <a:pt x="23" y="7"/>
                  </a:cubicBezTo>
                  <a:cubicBezTo>
                    <a:pt x="23" y="9"/>
                    <a:pt x="23" y="11"/>
                    <a:pt x="23" y="14"/>
                  </a:cubicBezTo>
                  <a:cubicBezTo>
                    <a:pt x="23" y="16"/>
                    <a:pt x="23" y="18"/>
                    <a:pt x="23" y="20"/>
                  </a:cubicBezTo>
                  <a:cubicBezTo>
                    <a:pt x="22" y="21"/>
                    <a:pt x="21" y="23"/>
                    <a:pt x="20" y="24"/>
                  </a:cubicBezTo>
                  <a:cubicBezTo>
                    <a:pt x="19" y="25"/>
                    <a:pt x="18" y="25"/>
                    <a:pt x="16" y="26"/>
                  </a:cubicBezTo>
                  <a:cubicBezTo>
                    <a:pt x="15" y="26"/>
                    <a:pt x="14" y="27"/>
                    <a:pt x="12" y="27"/>
                  </a:cubicBezTo>
                  <a:cubicBezTo>
                    <a:pt x="10" y="27"/>
                    <a:pt x="9" y="26"/>
                    <a:pt x="7" y="26"/>
                  </a:cubicBezTo>
                  <a:cubicBezTo>
                    <a:pt x="6" y="25"/>
                    <a:pt x="5" y="25"/>
                    <a:pt x="4" y="24"/>
                  </a:cubicBezTo>
                  <a:cubicBezTo>
                    <a:pt x="3" y="23"/>
                    <a:pt x="2" y="21"/>
                    <a:pt x="1" y="20"/>
                  </a:cubicBezTo>
                  <a:cubicBezTo>
                    <a:pt x="1" y="18"/>
                    <a:pt x="0" y="16"/>
                    <a:pt x="0" y="14"/>
                  </a:cubicBezTo>
                  <a:close/>
                  <a:moveTo>
                    <a:pt x="41" y="0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" y="52"/>
                    <a:pt x="3" y="52"/>
                    <a:pt x="3" y="52"/>
                  </a:cubicBezTo>
                  <a:lnTo>
                    <a:pt x="41" y="0"/>
                  </a:lnTo>
                  <a:close/>
                  <a:moveTo>
                    <a:pt x="8" y="14"/>
                  </a:moveTo>
                  <a:cubicBezTo>
                    <a:pt x="8" y="16"/>
                    <a:pt x="9" y="18"/>
                    <a:pt x="9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2" y="20"/>
                    <a:pt x="13" y="20"/>
                    <a:pt x="13" y="20"/>
                  </a:cubicBezTo>
                  <a:cubicBezTo>
                    <a:pt x="14" y="20"/>
                    <a:pt x="14" y="19"/>
                    <a:pt x="14" y="19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5" y="16"/>
                    <a:pt x="15" y="15"/>
                    <a:pt x="15" y="14"/>
                  </a:cubicBezTo>
                  <a:cubicBezTo>
                    <a:pt x="15" y="11"/>
                    <a:pt x="15" y="9"/>
                    <a:pt x="14" y="8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9" y="9"/>
                    <a:pt x="8" y="11"/>
                    <a:pt x="8" y="14"/>
                  </a:cubicBezTo>
                  <a:close/>
                  <a:moveTo>
                    <a:pt x="27" y="42"/>
                  </a:moveTo>
                  <a:cubicBezTo>
                    <a:pt x="27" y="40"/>
                    <a:pt x="27" y="38"/>
                    <a:pt x="28" y="36"/>
                  </a:cubicBezTo>
                  <a:cubicBezTo>
                    <a:pt x="28" y="34"/>
                    <a:pt x="29" y="33"/>
                    <a:pt x="30" y="32"/>
                  </a:cubicBezTo>
                  <a:cubicBezTo>
                    <a:pt x="31" y="31"/>
                    <a:pt x="32" y="30"/>
                    <a:pt x="34" y="30"/>
                  </a:cubicBezTo>
                  <a:cubicBezTo>
                    <a:pt x="35" y="29"/>
                    <a:pt x="37" y="29"/>
                    <a:pt x="38" y="29"/>
                  </a:cubicBezTo>
                  <a:cubicBezTo>
                    <a:pt x="40" y="29"/>
                    <a:pt x="42" y="29"/>
                    <a:pt x="43" y="30"/>
                  </a:cubicBezTo>
                  <a:cubicBezTo>
                    <a:pt x="44" y="30"/>
                    <a:pt x="46" y="31"/>
                    <a:pt x="47" y="32"/>
                  </a:cubicBezTo>
                  <a:cubicBezTo>
                    <a:pt x="48" y="33"/>
                    <a:pt x="49" y="34"/>
                    <a:pt x="49" y="36"/>
                  </a:cubicBezTo>
                  <a:cubicBezTo>
                    <a:pt x="50" y="37"/>
                    <a:pt x="50" y="39"/>
                    <a:pt x="50" y="42"/>
                  </a:cubicBezTo>
                  <a:cubicBezTo>
                    <a:pt x="50" y="44"/>
                    <a:pt x="50" y="46"/>
                    <a:pt x="49" y="48"/>
                  </a:cubicBezTo>
                  <a:cubicBezTo>
                    <a:pt x="49" y="50"/>
                    <a:pt x="48" y="51"/>
                    <a:pt x="47" y="52"/>
                  </a:cubicBezTo>
                  <a:cubicBezTo>
                    <a:pt x="46" y="53"/>
                    <a:pt x="44" y="54"/>
                    <a:pt x="43" y="54"/>
                  </a:cubicBezTo>
                  <a:cubicBezTo>
                    <a:pt x="42" y="55"/>
                    <a:pt x="40" y="55"/>
                    <a:pt x="38" y="55"/>
                  </a:cubicBezTo>
                  <a:cubicBezTo>
                    <a:pt x="37" y="55"/>
                    <a:pt x="35" y="55"/>
                    <a:pt x="34" y="54"/>
                  </a:cubicBezTo>
                  <a:cubicBezTo>
                    <a:pt x="32" y="54"/>
                    <a:pt x="31" y="53"/>
                    <a:pt x="30" y="52"/>
                  </a:cubicBezTo>
                  <a:cubicBezTo>
                    <a:pt x="29" y="51"/>
                    <a:pt x="28" y="50"/>
                    <a:pt x="28" y="48"/>
                  </a:cubicBezTo>
                  <a:cubicBezTo>
                    <a:pt x="27" y="46"/>
                    <a:pt x="27" y="44"/>
                    <a:pt x="27" y="42"/>
                  </a:cubicBezTo>
                  <a:close/>
                  <a:moveTo>
                    <a:pt x="35" y="42"/>
                  </a:moveTo>
                  <a:cubicBezTo>
                    <a:pt x="35" y="44"/>
                    <a:pt x="35" y="46"/>
                    <a:pt x="36" y="47"/>
                  </a:cubicBezTo>
                  <a:cubicBezTo>
                    <a:pt x="36" y="48"/>
                    <a:pt x="37" y="49"/>
                    <a:pt x="38" y="49"/>
                  </a:cubicBezTo>
                  <a:cubicBezTo>
                    <a:pt x="39" y="49"/>
                    <a:pt x="40" y="48"/>
                    <a:pt x="40" y="48"/>
                  </a:cubicBezTo>
                  <a:cubicBezTo>
                    <a:pt x="40" y="48"/>
                    <a:pt x="41" y="48"/>
                    <a:pt x="41" y="47"/>
                  </a:cubicBezTo>
                  <a:cubicBezTo>
                    <a:pt x="41" y="47"/>
                    <a:pt x="42" y="46"/>
                    <a:pt x="42" y="45"/>
                  </a:cubicBezTo>
                  <a:cubicBezTo>
                    <a:pt x="42" y="44"/>
                    <a:pt x="42" y="43"/>
                    <a:pt x="42" y="42"/>
                  </a:cubicBezTo>
                  <a:cubicBezTo>
                    <a:pt x="42" y="39"/>
                    <a:pt x="42" y="38"/>
                    <a:pt x="41" y="37"/>
                  </a:cubicBezTo>
                  <a:cubicBezTo>
                    <a:pt x="40" y="36"/>
                    <a:pt x="40" y="35"/>
                    <a:pt x="38" y="35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5" y="38"/>
                    <a:pt x="35" y="39"/>
                    <a:pt x="35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33519" y="3951909"/>
            <a:ext cx="530225" cy="236538"/>
            <a:chOff x="3133519" y="3951909"/>
            <a:chExt cx="530225" cy="236538"/>
          </a:xfrm>
        </p:grpSpPr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133519" y="3955084"/>
              <a:ext cx="144462" cy="230188"/>
            </a:xfrm>
            <a:custGeom>
              <a:avLst/>
              <a:gdLst>
                <a:gd name="T0" fmla="*/ 91 w 91"/>
                <a:gd name="T1" fmla="*/ 105 h 145"/>
                <a:gd name="T2" fmla="*/ 75 w 91"/>
                <a:gd name="T3" fmla="*/ 105 h 145"/>
                <a:gd name="T4" fmla="*/ 75 w 91"/>
                <a:gd name="T5" fmla="*/ 145 h 145"/>
                <a:gd name="T6" fmla="*/ 51 w 91"/>
                <a:gd name="T7" fmla="*/ 145 h 145"/>
                <a:gd name="T8" fmla="*/ 51 w 91"/>
                <a:gd name="T9" fmla="*/ 105 h 145"/>
                <a:gd name="T10" fmla="*/ 0 w 91"/>
                <a:gd name="T11" fmla="*/ 105 h 145"/>
                <a:gd name="T12" fmla="*/ 0 w 91"/>
                <a:gd name="T13" fmla="*/ 89 h 145"/>
                <a:gd name="T14" fmla="*/ 53 w 91"/>
                <a:gd name="T15" fmla="*/ 0 h 145"/>
                <a:gd name="T16" fmla="*/ 75 w 91"/>
                <a:gd name="T17" fmla="*/ 0 h 145"/>
                <a:gd name="T18" fmla="*/ 75 w 91"/>
                <a:gd name="T19" fmla="*/ 83 h 145"/>
                <a:gd name="T20" fmla="*/ 91 w 91"/>
                <a:gd name="T21" fmla="*/ 83 h 145"/>
                <a:gd name="T22" fmla="*/ 91 w 91"/>
                <a:gd name="T23" fmla="*/ 105 h 145"/>
                <a:gd name="T24" fmla="*/ 51 w 91"/>
                <a:gd name="T25" fmla="*/ 51 h 145"/>
                <a:gd name="T26" fmla="*/ 53 w 91"/>
                <a:gd name="T27" fmla="*/ 32 h 145"/>
                <a:gd name="T28" fmla="*/ 53 w 91"/>
                <a:gd name="T29" fmla="*/ 32 h 145"/>
                <a:gd name="T30" fmla="*/ 45 w 91"/>
                <a:gd name="T31" fmla="*/ 51 h 145"/>
                <a:gd name="T32" fmla="*/ 29 w 91"/>
                <a:gd name="T33" fmla="*/ 78 h 145"/>
                <a:gd name="T34" fmla="*/ 21 w 91"/>
                <a:gd name="T35" fmla="*/ 86 h 145"/>
                <a:gd name="T36" fmla="*/ 32 w 91"/>
                <a:gd name="T37" fmla="*/ 83 h 145"/>
                <a:gd name="T38" fmla="*/ 51 w 91"/>
                <a:gd name="T39" fmla="*/ 83 h 145"/>
                <a:gd name="T40" fmla="*/ 51 w 91"/>
                <a:gd name="T41" fmla="*/ 5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" h="145">
                  <a:moveTo>
                    <a:pt x="91" y="105"/>
                  </a:moveTo>
                  <a:lnTo>
                    <a:pt x="75" y="105"/>
                  </a:lnTo>
                  <a:lnTo>
                    <a:pt x="75" y="145"/>
                  </a:lnTo>
                  <a:lnTo>
                    <a:pt x="51" y="145"/>
                  </a:lnTo>
                  <a:lnTo>
                    <a:pt x="51" y="105"/>
                  </a:lnTo>
                  <a:lnTo>
                    <a:pt x="0" y="105"/>
                  </a:lnTo>
                  <a:lnTo>
                    <a:pt x="0" y="89"/>
                  </a:lnTo>
                  <a:lnTo>
                    <a:pt x="53" y="0"/>
                  </a:lnTo>
                  <a:lnTo>
                    <a:pt x="75" y="0"/>
                  </a:lnTo>
                  <a:lnTo>
                    <a:pt x="75" y="83"/>
                  </a:lnTo>
                  <a:lnTo>
                    <a:pt x="91" y="83"/>
                  </a:lnTo>
                  <a:lnTo>
                    <a:pt x="91" y="105"/>
                  </a:lnTo>
                  <a:close/>
                  <a:moveTo>
                    <a:pt x="51" y="51"/>
                  </a:moveTo>
                  <a:lnTo>
                    <a:pt x="53" y="32"/>
                  </a:lnTo>
                  <a:lnTo>
                    <a:pt x="53" y="32"/>
                  </a:lnTo>
                  <a:lnTo>
                    <a:pt x="45" y="51"/>
                  </a:lnTo>
                  <a:lnTo>
                    <a:pt x="29" y="78"/>
                  </a:lnTo>
                  <a:lnTo>
                    <a:pt x="21" y="86"/>
                  </a:lnTo>
                  <a:lnTo>
                    <a:pt x="32" y="83"/>
                  </a:lnTo>
                  <a:lnTo>
                    <a:pt x="51" y="83"/>
                  </a:lnTo>
                  <a:lnTo>
                    <a:pt x="51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303381" y="3955084"/>
              <a:ext cx="114300" cy="233363"/>
            </a:xfrm>
            <a:custGeom>
              <a:avLst/>
              <a:gdLst>
                <a:gd name="T0" fmla="*/ 11 w 27"/>
                <a:gd name="T1" fmla="*/ 47 h 55"/>
                <a:gd name="T2" fmla="*/ 16 w 27"/>
                <a:gd name="T3" fmla="*/ 44 h 55"/>
                <a:gd name="T4" fmla="*/ 18 w 27"/>
                <a:gd name="T5" fmla="*/ 38 h 55"/>
                <a:gd name="T6" fmla="*/ 10 w 27"/>
                <a:gd name="T7" fmla="*/ 29 h 55"/>
                <a:gd name="T8" fmla="*/ 5 w 27"/>
                <a:gd name="T9" fmla="*/ 29 h 55"/>
                <a:gd name="T10" fmla="*/ 5 w 27"/>
                <a:gd name="T11" fmla="*/ 24 h 55"/>
                <a:gd name="T12" fmla="*/ 13 w 27"/>
                <a:gd name="T13" fmla="*/ 11 h 55"/>
                <a:gd name="T14" fmla="*/ 17 w 27"/>
                <a:gd name="T15" fmla="*/ 8 h 55"/>
                <a:gd name="T16" fmla="*/ 11 w 27"/>
                <a:gd name="T17" fmla="*/ 9 h 55"/>
                <a:gd name="T18" fmla="*/ 1 w 27"/>
                <a:gd name="T19" fmla="*/ 9 h 55"/>
                <a:gd name="T20" fmla="*/ 1 w 27"/>
                <a:gd name="T21" fmla="*/ 0 h 55"/>
                <a:gd name="T22" fmla="*/ 25 w 27"/>
                <a:gd name="T23" fmla="*/ 0 h 55"/>
                <a:gd name="T24" fmla="*/ 25 w 27"/>
                <a:gd name="T25" fmla="*/ 6 h 55"/>
                <a:gd name="T26" fmla="*/ 17 w 27"/>
                <a:gd name="T27" fmla="*/ 20 h 55"/>
                <a:gd name="T28" fmla="*/ 14 w 27"/>
                <a:gd name="T29" fmla="*/ 23 h 55"/>
                <a:gd name="T30" fmla="*/ 14 w 27"/>
                <a:gd name="T31" fmla="*/ 23 h 55"/>
                <a:gd name="T32" fmla="*/ 17 w 27"/>
                <a:gd name="T33" fmla="*/ 22 h 55"/>
                <a:gd name="T34" fmla="*/ 21 w 27"/>
                <a:gd name="T35" fmla="*/ 24 h 55"/>
                <a:gd name="T36" fmla="*/ 24 w 27"/>
                <a:gd name="T37" fmla="*/ 26 h 55"/>
                <a:gd name="T38" fmla="*/ 27 w 27"/>
                <a:gd name="T39" fmla="*/ 31 h 55"/>
                <a:gd name="T40" fmla="*/ 27 w 27"/>
                <a:gd name="T41" fmla="*/ 37 h 55"/>
                <a:gd name="T42" fmla="*/ 26 w 27"/>
                <a:gd name="T43" fmla="*/ 45 h 55"/>
                <a:gd name="T44" fmla="*/ 23 w 27"/>
                <a:gd name="T45" fmla="*/ 51 h 55"/>
                <a:gd name="T46" fmla="*/ 18 w 27"/>
                <a:gd name="T47" fmla="*/ 54 h 55"/>
                <a:gd name="T48" fmla="*/ 11 w 27"/>
                <a:gd name="T49" fmla="*/ 55 h 55"/>
                <a:gd name="T50" fmla="*/ 5 w 27"/>
                <a:gd name="T51" fmla="*/ 54 h 55"/>
                <a:gd name="T52" fmla="*/ 0 w 27"/>
                <a:gd name="T53" fmla="*/ 53 h 55"/>
                <a:gd name="T54" fmla="*/ 3 w 27"/>
                <a:gd name="T55" fmla="*/ 45 h 55"/>
                <a:gd name="T56" fmla="*/ 6 w 27"/>
                <a:gd name="T57" fmla="*/ 46 h 55"/>
                <a:gd name="T58" fmla="*/ 11 w 27"/>
                <a:gd name="T59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" h="55">
                  <a:moveTo>
                    <a:pt x="11" y="47"/>
                  </a:moveTo>
                  <a:cubicBezTo>
                    <a:pt x="13" y="47"/>
                    <a:pt x="15" y="46"/>
                    <a:pt x="16" y="44"/>
                  </a:cubicBezTo>
                  <a:cubicBezTo>
                    <a:pt x="18" y="43"/>
                    <a:pt x="18" y="41"/>
                    <a:pt x="18" y="38"/>
                  </a:cubicBezTo>
                  <a:cubicBezTo>
                    <a:pt x="18" y="32"/>
                    <a:pt x="15" y="29"/>
                    <a:pt x="10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3"/>
                    <a:pt x="19" y="23"/>
                    <a:pt x="21" y="24"/>
                  </a:cubicBezTo>
                  <a:cubicBezTo>
                    <a:pt x="22" y="24"/>
                    <a:pt x="23" y="25"/>
                    <a:pt x="24" y="26"/>
                  </a:cubicBezTo>
                  <a:cubicBezTo>
                    <a:pt x="25" y="28"/>
                    <a:pt x="26" y="29"/>
                    <a:pt x="27" y="31"/>
                  </a:cubicBezTo>
                  <a:cubicBezTo>
                    <a:pt x="27" y="33"/>
                    <a:pt x="27" y="35"/>
                    <a:pt x="27" y="37"/>
                  </a:cubicBezTo>
                  <a:cubicBezTo>
                    <a:pt x="27" y="40"/>
                    <a:pt x="27" y="43"/>
                    <a:pt x="26" y="45"/>
                  </a:cubicBezTo>
                  <a:cubicBezTo>
                    <a:pt x="25" y="47"/>
                    <a:pt x="24" y="49"/>
                    <a:pt x="23" y="51"/>
                  </a:cubicBezTo>
                  <a:cubicBezTo>
                    <a:pt x="21" y="52"/>
                    <a:pt x="20" y="53"/>
                    <a:pt x="18" y="54"/>
                  </a:cubicBezTo>
                  <a:cubicBezTo>
                    <a:pt x="16" y="55"/>
                    <a:pt x="14" y="55"/>
                    <a:pt x="11" y="55"/>
                  </a:cubicBezTo>
                  <a:cubicBezTo>
                    <a:pt x="9" y="55"/>
                    <a:pt x="7" y="55"/>
                    <a:pt x="5" y="54"/>
                  </a:cubicBezTo>
                  <a:cubicBezTo>
                    <a:pt x="3" y="54"/>
                    <a:pt x="2" y="53"/>
                    <a:pt x="0" y="53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6" y="46"/>
                  </a:cubicBezTo>
                  <a:cubicBezTo>
                    <a:pt x="8" y="47"/>
                    <a:pt x="9" y="47"/>
                    <a:pt x="11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3451019" y="3951909"/>
              <a:ext cx="212725" cy="236538"/>
            </a:xfrm>
            <a:custGeom>
              <a:avLst/>
              <a:gdLst>
                <a:gd name="T0" fmla="*/ 0 w 50"/>
                <a:gd name="T1" fmla="*/ 13 h 56"/>
                <a:gd name="T2" fmla="*/ 1 w 50"/>
                <a:gd name="T3" fmla="*/ 8 h 56"/>
                <a:gd name="T4" fmla="*/ 3 w 50"/>
                <a:gd name="T5" fmla="*/ 4 h 56"/>
                <a:gd name="T6" fmla="*/ 7 w 50"/>
                <a:gd name="T7" fmla="*/ 1 h 56"/>
                <a:gd name="T8" fmla="*/ 12 w 50"/>
                <a:gd name="T9" fmla="*/ 0 h 56"/>
                <a:gd name="T10" fmla="*/ 16 w 50"/>
                <a:gd name="T11" fmla="*/ 1 h 56"/>
                <a:gd name="T12" fmla="*/ 20 w 50"/>
                <a:gd name="T13" fmla="*/ 3 h 56"/>
                <a:gd name="T14" fmla="*/ 22 w 50"/>
                <a:gd name="T15" fmla="*/ 7 h 56"/>
                <a:gd name="T16" fmla="*/ 23 w 50"/>
                <a:gd name="T17" fmla="*/ 13 h 56"/>
                <a:gd name="T18" fmla="*/ 22 w 50"/>
                <a:gd name="T19" fmla="*/ 20 h 56"/>
                <a:gd name="T20" fmla="*/ 20 w 50"/>
                <a:gd name="T21" fmla="*/ 24 h 56"/>
                <a:gd name="T22" fmla="*/ 16 w 50"/>
                <a:gd name="T23" fmla="*/ 26 h 56"/>
                <a:gd name="T24" fmla="*/ 12 w 50"/>
                <a:gd name="T25" fmla="*/ 26 h 56"/>
                <a:gd name="T26" fmla="*/ 7 w 50"/>
                <a:gd name="T27" fmla="*/ 26 h 56"/>
                <a:gd name="T28" fmla="*/ 3 w 50"/>
                <a:gd name="T29" fmla="*/ 24 h 56"/>
                <a:gd name="T30" fmla="*/ 1 w 50"/>
                <a:gd name="T31" fmla="*/ 20 h 56"/>
                <a:gd name="T32" fmla="*/ 0 w 50"/>
                <a:gd name="T33" fmla="*/ 13 h 56"/>
                <a:gd name="T34" fmla="*/ 41 w 50"/>
                <a:gd name="T35" fmla="*/ 0 h 56"/>
                <a:gd name="T36" fmla="*/ 46 w 50"/>
                <a:gd name="T37" fmla="*/ 5 h 56"/>
                <a:gd name="T38" fmla="*/ 9 w 50"/>
                <a:gd name="T39" fmla="*/ 56 h 56"/>
                <a:gd name="T40" fmla="*/ 3 w 50"/>
                <a:gd name="T41" fmla="*/ 52 h 56"/>
                <a:gd name="T42" fmla="*/ 41 w 50"/>
                <a:gd name="T43" fmla="*/ 0 h 56"/>
                <a:gd name="T44" fmla="*/ 8 w 50"/>
                <a:gd name="T45" fmla="*/ 13 h 56"/>
                <a:gd name="T46" fmla="*/ 9 w 50"/>
                <a:gd name="T47" fmla="*/ 19 h 56"/>
                <a:gd name="T48" fmla="*/ 12 w 50"/>
                <a:gd name="T49" fmla="*/ 20 h 56"/>
                <a:gd name="T50" fmla="*/ 13 w 50"/>
                <a:gd name="T51" fmla="*/ 20 h 56"/>
                <a:gd name="T52" fmla="*/ 14 w 50"/>
                <a:gd name="T53" fmla="*/ 19 h 56"/>
                <a:gd name="T54" fmla="*/ 15 w 50"/>
                <a:gd name="T55" fmla="*/ 17 h 56"/>
                <a:gd name="T56" fmla="*/ 15 w 50"/>
                <a:gd name="T57" fmla="*/ 13 h 56"/>
                <a:gd name="T58" fmla="*/ 14 w 50"/>
                <a:gd name="T59" fmla="*/ 8 h 56"/>
                <a:gd name="T60" fmla="*/ 12 w 50"/>
                <a:gd name="T61" fmla="*/ 7 h 56"/>
                <a:gd name="T62" fmla="*/ 9 w 50"/>
                <a:gd name="T63" fmla="*/ 8 h 56"/>
                <a:gd name="T64" fmla="*/ 8 w 50"/>
                <a:gd name="T65" fmla="*/ 13 h 56"/>
                <a:gd name="T66" fmla="*/ 27 w 50"/>
                <a:gd name="T67" fmla="*/ 42 h 56"/>
                <a:gd name="T68" fmla="*/ 28 w 50"/>
                <a:gd name="T69" fmla="*/ 36 h 56"/>
                <a:gd name="T70" fmla="*/ 30 w 50"/>
                <a:gd name="T71" fmla="*/ 32 h 56"/>
                <a:gd name="T72" fmla="*/ 34 w 50"/>
                <a:gd name="T73" fmla="*/ 30 h 56"/>
                <a:gd name="T74" fmla="*/ 38 w 50"/>
                <a:gd name="T75" fmla="*/ 29 h 56"/>
                <a:gd name="T76" fmla="*/ 43 w 50"/>
                <a:gd name="T77" fmla="*/ 30 h 56"/>
                <a:gd name="T78" fmla="*/ 46 w 50"/>
                <a:gd name="T79" fmla="*/ 32 h 56"/>
                <a:gd name="T80" fmla="*/ 49 w 50"/>
                <a:gd name="T81" fmla="*/ 36 h 56"/>
                <a:gd name="T82" fmla="*/ 50 w 50"/>
                <a:gd name="T83" fmla="*/ 42 h 56"/>
                <a:gd name="T84" fmla="*/ 49 w 50"/>
                <a:gd name="T85" fmla="*/ 48 h 56"/>
                <a:gd name="T86" fmla="*/ 46 w 50"/>
                <a:gd name="T87" fmla="*/ 52 h 56"/>
                <a:gd name="T88" fmla="*/ 43 w 50"/>
                <a:gd name="T89" fmla="*/ 54 h 56"/>
                <a:gd name="T90" fmla="*/ 38 w 50"/>
                <a:gd name="T91" fmla="*/ 55 h 56"/>
                <a:gd name="T92" fmla="*/ 34 w 50"/>
                <a:gd name="T93" fmla="*/ 54 h 56"/>
                <a:gd name="T94" fmla="*/ 30 w 50"/>
                <a:gd name="T95" fmla="*/ 52 h 56"/>
                <a:gd name="T96" fmla="*/ 28 w 50"/>
                <a:gd name="T97" fmla="*/ 48 h 56"/>
                <a:gd name="T98" fmla="*/ 27 w 50"/>
                <a:gd name="T99" fmla="*/ 42 h 56"/>
                <a:gd name="T100" fmla="*/ 35 w 50"/>
                <a:gd name="T101" fmla="*/ 42 h 56"/>
                <a:gd name="T102" fmla="*/ 36 w 50"/>
                <a:gd name="T103" fmla="*/ 47 h 56"/>
                <a:gd name="T104" fmla="*/ 38 w 50"/>
                <a:gd name="T105" fmla="*/ 49 h 56"/>
                <a:gd name="T106" fmla="*/ 40 w 50"/>
                <a:gd name="T107" fmla="*/ 48 h 56"/>
                <a:gd name="T108" fmla="*/ 41 w 50"/>
                <a:gd name="T109" fmla="*/ 47 h 56"/>
                <a:gd name="T110" fmla="*/ 41 w 50"/>
                <a:gd name="T111" fmla="*/ 45 h 56"/>
                <a:gd name="T112" fmla="*/ 42 w 50"/>
                <a:gd name="T113" fmla="*/ 42 h 56"/>
                <a:gd name="T114" fmla="*/ 41 w 50"/>
                <a:gd name="T115" fmla="*/ 37 h 56"/>
                <a:gd name="T116" fmla="*/ 38 w 50"/>
                <a:gd name="T117" fmla="*/ 35 h 56"/>
                <a:gd name="T118" fmla="*/ 36 w 50"/>
                <a:gd name="T119" fmla="*/ 37 h 56"/>
                <a:gd name="T120" fmla="*/ 35 w 50"/>
                <a:gd name="T12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56">
                  <a:moveTo>
                    <a:pt x="0" y="13"/>
                  </a:moveTo>
                  <a:cubicBezTo>
                    <a:pt x="0" y="11"/>
                    <a:pt x="0" y="9"/>
                    <a:pt x="1" y="8"/>
                  </a:cubicBezTo>
                  <a:cubicBezTo>
                    <a:pt x="2" y="6"/>
                    <a:pt x="2" y="5"/>
                    <a:pt x="3" y="4"/>
                  </a:cubicBezTo>
                  <a:cubicBezTo>
                    <a:pt x="4" y="2"/>
                    <a:pt x="6" y="2"/>
                    <a:pt x="7" y="1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19" y="2"/>
                    <a:pt x="20" y="3"/>
                  </a:cubicBezTo>
                  <a:cubicBezTo>
                    <a:pt x="21" y="4"/>
                    <a:pt x="22" y="6"/>
                    <a:pt x="22" y="7"/>
                  </a:cubicBezTo>
                  <a:cubicBezTo>
                    <a:pt x="23" y="9"/>
                    <a:pt x="23" y="11"/>
                    <a:pt x="23" y="13"/>
                  </a:cubicBezTo>
                  <a:cubicBezTo>
                    <a:pt x="23" y="16"/>
                    <a:pt x="23" y="18"/>
                    <a:pt x="22" y="20"/>
                  </a:cubicBezTo>
                  <a:cubicBezTo>
                    <a:pt x="22" y="21"/>
                    <a:pt x="21" y="23"/>
                    <a:pt x="20" y="24"/>
                  </a:cubicBezTo>
                  <a:cubicBezTo>
                    <a:pt x="19" y="25"/>
                    <a:pt x="18" y="25"/>
                    <a:pt x="16" y="26"/>
                  </a:cubicBezTo>
                  <a:cubicBezTo>
                    <a:pt x="15" y="26"/>
                    <a:pt x="13" y="26"/>
                    <a:pt x="12" y="26"/>
                  </a:cubicBezTo>
                  <a:cubicBezTo>
                    <a:pt x="10" y="26"/>
                    <a:pt x="8" y="26"/>
                    <a:pt x="7" y="26"/>
                  </a:cubicBezTo>
                  <a:cubicBezTo>
                    <a:pt x="6" y="25"/>
                    <a:pt x="4" y="25"/>
                    <a:pt x="3" y="24"/>
                  </a:cubicBezTo>
                  <a:cubicBezTo>
                    <a:pt x="2" y="23"/>
                    <a:pt x="2" y="21"/>
                    <a:pt x="1" y="20"/>
                  </a:cubicBezTo>
                  <a:cubicBezTo>
                    <a:pt x="0" y="18"/>
                    <a:pt x="0" y="16"/>
                    <a:pt x="0" y="13"/>
                  </a:cubicBezTo>
                  <a:close/>
                  <a:moveTo>
                    <a:pt x="41" y="0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" y="52"/>
                    <a:pt x="3" y="52"/>
                    <a:pt x="3" y="52"/>
                  </a:cubicBezTo>
                  <a:lnTo>
                    <a:pt x="41" y="0"/>
                  </a:lnTo>
                  <a:close/>
                  <a:moveTo>
                    <a:pt x="8" y="13"/>
                  </a:moveTo>
                  <a:cubicBezTo>
                    <a:pt x="8" y="16"/>
                    <a:pt x="8" y="18"/>
                    <a:pt x="9" y="19"/>
                  </a:cubicBezTo>
                  <a:cubicBezTo>
                    <a:pt x="10" y="20"/>
                    <a:pt x="10" y="20"/>
                    <a:pt x="12" y="20"/>
                  </a:cubicBezTo>
                  <a:cubicBezTo>
                    <a:pt x="12" y="20"/>
                    <a:pt x="13" y="20"/>
                    <a:pt x="13" y="20"/>
                  </a:cubicBezTo>
                  <a:cubicBezTo>
                    <a:pt x="14" y="20"/>
                    <a:pt x="14" y="19"/>
                    <a:pt x="14" y="19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5" y="16"/>
                    <a:pt x="15" y="15"/>
                    <a:pt x="15" y="13"/>
                  </a:cubicBezTo>
                  <a:cubicBezTo>
                    <a:pt x="15" y="11"/>
                    <a:pt x="15" y="9"/>
                    <a:pt x="14" y="8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0" y="7"/>
                    <a:pt x="10" y="7"/>
                    <a:pt x="9" y="8"/>
                  </a:cubicBezTo>
                  <a:cubicBezTo>
                    <a:pt x="8" y="9"/>
                    <a:pt x="8" y="11"/>
                    <a:pt x="8" y="13"/>
                  </a:cubicBezTo>
                  <a:close/>
                  <a:moveTo>
                    <a:pt x="27" y="42"/>
                  </a:moveTo>
                  <a:cubicBezTo>
                    <a:pt x="27" y="40"/>
                    <a:pt x="27" y="38"/>
                    <a:pt x="28" y="36"/>
                  </a:cubicBezTo>
                  <a:cubicBezTo>
                    <a:pt x="28" y="34"/>
                    <a:pt x="29" y="33"/>
                    <a:pt x="30" y="32"/>
                  </a:cubicBezTo>
                  <a:cubicBezTo>
                    <a:pt x="31" y="31"/>
                    <a:pt x="32" y="30"/>
                    <a:pt x="34" y="30"/>
                  </a:cubicBezTo>
                  <a:cubicBezTo>
                    <a:pt x="35" y="29"/>
                    <a:pt x="37" y="29"/>
                    <a:pt x="38" y="29"/>
                  </a:cubicBezTo>
                  <a:cubicBezTo>
                    <a:pt x="40" y="29"/>
                    <a:pt x="41" y="29"/>
                    <a:pt x="43" y="30"/>
                  </a:cubicBezTo>
                  <a:cubicBezTo>
                    <a:pt x="44" y="30"/>
                    <a:pt x="45" y="31"/>
                    <a:pt x="46" y="32"/>
                  </a:cubicBezTo>
                  <a:cubicBezTo>
                    <a:pt x="47" y="33"/>
                    <a:pt x="48" y="34"/>
                    <a:pt x="49" y="36"/>
                  </a:cubicBezTo>
                  <a:cubicBezTo>
                    <a:pt x="49" y="37"/>
                    <a:pt x="50" y="39"/>
                    <a:pt x="50" y="42"/>
                  </a:cubicBezTo>
                  <a:cubicBezTo>
                    <a:pt x="50" y="44"/>
                    <a:pt x="49" y="46"/>
                    <a:pt x="49" y="48"/>
                  </a:cubicBezTo>
                  <a:cubicBezTo>
                    <a:pt x="48" y="50"/>
                    <a:pt x="47" y="51"/>
                    <a:pt x="46" y="52"/>
                  </a:cubicBezTo>
                  <a:cubicBezTo>
                    <a:pt x="45" y="53"/>
                    <a:pt x="44" y="54"/>
                    <a:pt x="43" y="54"/>
                  </a:cubicBezTo>
                  <a:cubicBezTo>
                    <a:pt x="41" y="55"/>
                    <a:pt x="40" y="55"/>
                    <a:pt x="38" y="55"/>
                  </a:cubicBezTo>
                  <a:cubicBezTo>
                    <a:pt x="37" y="55"/>
                    <a:pt x="35" y="55"/>
                    <a:pt x="34" y="54"/>
                  </a:cubicBezTo>
                  <a:cubicBezTo>
                    <a:pt x="32" y="54"/>
                    <a:pt x="31" y="53"/>
                    <a:pt x="30" y="52"/>
                  </a:cubicBezTo>
                  <a:cubicBezTo>
                    <a:pt x="29" y="51"/>
                    <a:pt x="28" y="50"/>
                    <a:pt x="28" y="48"/>
                  </a:cubicBezTo>
                  <a:cubicBezTo>
                    <a:pt x="27" y="46"/>
                    <a:pt x="27" y="44"/>
                    <a:pt x="27" y="42"/>
                  </a:cubicBezTo>
                  <a:close/>
                  <a:moveTo>
                    <a:pt x="35" y="42"/>
                  </a:moveTo>
                  <a:cubicBezTo>
                    <a:pt x="35" y="44"/>
                    <a:pt x="35" y="46"/>
                    <a:pt x="36" y="47"/>
                  </a:cubicBezTo>
                  <a:cubicBezTo>
                    <a:pt x="36" y="48"/>
                    <a:pt x="37" y="49"/>
                    <a:pt x="38" y="49"/>
                  </a:cubicBezTo>
                  <a:cubicBezTo>
                    <a:pt x="39" y="49"/>
                    <a:pt x="39" y="48"/>
                    <a:pt x="40" y="48"/>
                  </a:cubicBezTo>
                  <a:cubicBezTo>
                    <a:pt x="40" y="48"/>
                    <a:pt x="41" y="48"/>
                    <a:pt x="41" y="47"/>
                  </a:cubicBezTo>
                  <a:cubicBezTo>
                    <a:pt x="41" y="47"/>
                    <a:pt x="41" y="46"/>
                    <a:pt x="41" y="45"/>
                  </a:cubicBezTo>
                  <a:cubicBezTo>
                    <a:pt x="42" y="44"/>
                    <a:pt x="42" y="43"/>
                    <a:pt x="42" y="42"/>
                  </a:cubicBezTo>
                  <a:cubicBezTo>
                    <a:pt x="42" y="39"/>
                    <a:pt x="41" y="38"/>
                    <a:pt x="41" y="37"/>
                  </a:cubicBezTo>
                  <a:cubicBezTo>
                    <a:pt x="40" y="36"/>
                    <a:pt x="39" y="35"/>
                    <a:pt x="38" y="35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5" y="38"/>
                    <a:pt x="35" y="39"/>
                    <a:pt x="35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71644" y="2542209"/>
            <a:ext cx="512762" cy="236538"/>
            <a:chOff x="3371644" y="2542209"/>
            <a:chExt cx="512762" cy="236538"/>
          </a:xfrm>
        </p:grpSpPr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371644" y="2545384"/>
              <a:ext cx="114300" cy="233363"/>
            </a:xfrm>
            <a:custGeom>
              <a:avLst/>
              <a:gdLst>
                <a:gd name="T0" fmla="*/ 10 w 27"/>
                <a:gd name="T1" fmla="*/ 47 h 55"/>
                <a:gd name="T2" fmla="*/ 16 w 27"/>
                <a:gd name="T3" fmla="*/ 44 h 55"/>
                <a:gd name="T4" fmla="*/ 18 w 27"/>
                <a:gd name="T5" fmla="*/ 38 h 55"/>
                <a:gd name="T6" fmla="*/ 9 w 27"/>
                <a:gd name="T7" fmla="*/ 29 h 55"/>
                <a:gd name="T8" fmla="*/ 5 w 27"/>
                <a:gd name="T9" fmla="*/ 29 h 55"/>
                <a:gd name="T10" fmla="*/ 5 w 27"/>
                <a:gd name="T11" fmla="*/ 24 h 55"/>
                <a:gd name="T12" fmla="*/ 12 w 27"/>
                <a:gd name="T13" fmla="*/ 11 h 55"/>
                <a:gd name="T14" fmla="*/ 16 w 27"/>
                <a:gd name="T15" fmla="*/ 8 h 55"/>
                <a:gd name="T16" fmla="*/ 11 w 27"/>
                <a:gd name="T17" fmla="*/ 9 h 55"/>
                <a:gd name="T18" fmla="*/ 1 w 27"/>
                <a:gd name="T19" fmla="*/ 9 h 55"/>
                <a:gd name="T20" fmla="*/ 1 w 27"/>
                <a:gd name="T21" fmla="*/ 0 h 55"/>
                <a:gd name="T22" fmla="*/ 25 w 27"/>
                <a:gd name="T23" fmla="*/ 0 h 55"/>
                <a:gd name="T24" fmla="*/ 25 w 27"/>
                <a:gd name="T25" fmla="*/ 6 h 55"/>
                <a:gd name="T26" fmla="*/ 16 w 27"/>
                <a:gd name="T27" fmla="*/ 20 h 55"/>
                <a:gd name="T28" fmla="*/ 13 w 27"/>
                <a:gd name="T29" fmla="*/ 23 h 55"/>
                <a:gd name="T30" fmla="*/ 13 w 27"/>
                <a:gd name="T31" fmla="*/ 23 h 55"/>
                <a:gd name="T32" fmla="*/ 16 w 27"/>
                <a:gd name="T33" fmla="*/ 22 h 55"/>
                <a:gd name="T34" fmla="*/ 20 w 27"/>
                <a:gd name="T35" fmla="*/ 24 h 55"/>
                <a:gd name="T36" fmla="*/ 24 w 27"/>
                <a:gd name="T37" fmla="*/ 26 h 55"/>
                <a:gd name="T38" fmla="*/ 26 w 27"/>
                <a:gd name="T39" fmla="*/ 31 h 55"/>
                <a:gd name="T40" fmla="*/ 27 w 27"/>
                <a:gd name="T41" fmla="*/ 37 h 55"/>
                <a:gd name="T42" fmla="*/ 26 w 27"/>
                <a:gd name="T43" fmla="*/ 45 h 55"/>
                <a:gd name="T44" fmla="*/ 22 w 27"/>
                <a:gd name="T45" fmla="*/ 51 h 55"/>
                <a:gd name="T46" fmla="*/ 17 w 27"/>
                <a:gd name="T47" fmla="*/ 54 h 55"/>
                <a:gd name="T48" fmla="*/ 11 w 27"/>
                <a:gd name="T49" fmla="*/ 55 h 55"/>
                <a:gd name="T50" fmla="*/ 5 w 27"/>
                <a:gd name="T51" fmla="*/ 54 h 55"/>
                <a:gd name="T52" fmla="*/ 0 w 27"/>
                <a:gd name="T53" fmla="*/ 53 h 55"/>
                <a:gd name="T54" fmla="*/ 2 w 27"/>
                <a:gd name="T55" fmla="*/ 45 h 55"/>
                <a:gd name="T56" fmla="*/ 6 w 27"/>
                <a:gd name="T57" fmla="*/ 46 h 55"/>
                <a:gd name="T58" fmla="*/ 10 w 27"/>
                <a:gd name="T59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" h="55">
                  <a:moveTo>
                    <a:pt x="10" y="47"/>
                  </a:moveTo>
                  <a:cubicBezTo>
                    <a:pt x="13" y="47"/>
                    <a:pt x="15" y="46"/>
                    <a:pt x="16" y="44"/>
                  </a:cubicBezTo>
                  <a:cubicBezTo>
                    <a:pt x="17" y="43"/>
                    <a:pt x="18" y="41"/>
                    <a:pt x="18" y="38"/>
                  </a:cubicBezTo>
                  <a:cubicBezTo>
                    <a:pt x="18" y="32"/>
                    <a:pt x="15" y="29"/>
                    <a:pt x="9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8" y="23"/>
                    <a:pt x="19" y="23"/>
                    <a:pt x="20" y="24"/>
                  </a:cubicBezTo>
                  <a:cubicBezTo>
                    <a:pt x="22" y="24"/>
                    <a:pt x="23" y="25"/>
                    <a:pt x="24" y="26"/>
                  </a:cubicBezTo>
                  <a:cubicBezTo>
                    <a:pt x="25" y="28"/>
                    <a:pt x="26" y="29"/>
                    <a:pt x="26" y="31"/>
                  </a:cubicBezTo>
                  <a:cubicBezTo>
                    <a:pt x="27" y="33"/>
                    <a:pt x="27" y="35"/>
                    <a:pt x="27" y="37"/>
                  </a:cubicBezTo>
                  <a:cubicBezTo>
                    <a:pt x="27" y="40"/>
                    <a:pt x="27" y="43"/>
                    <a:pt x="26" y="45"/>
                  </a:cubicBezTo>
                  <a:cubicBezTo>
                    <a:pt x="25" y="47"/>
                    <a:pt x="24" y="49"/>
                    <a:pt x="22" y="51"/>
                  </a:cubicBezTo>
                  <a:cubicBezTo>
                    <a:pt x="21" y="52"/>
                    <a:pt x="19" y="53"/>
                    <a:pt x="17" y="54"/>
                  </a:cubicBezTo>
                  <a:cubicBezTo>
                    <a:pt x="15" y="55"/>
                    <a:pt x="13" y="55"/>
                    <a:pt x="11" y="55"/>
                  </a:cubicBezTo>
                  <a:cubicBezTo>
                    <a:pt x="9" y="55"/>
                    <a:pt x="7" y="55"/>
                    <a:pt x="5" y="54"/>
                  </a:cubicBezTo>
                  <a:cubicBezTo>
                    <a:pt x="3" y="54"/>
                    <a:pt x="1" y="53"/>
                    <a:pt x="0" y="53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6"/>
                    <a:pt x="5" y="46"/>
                    <a:pt x="6" y="46"/>
                  </a:cubicBezTo>
                  <a:cubicBezTo>
                    <a:pt x="7" y="47"/>
                    <a:pt x="9" y="47"/>
                    <a:pt x="10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524044" y="2545384"/>
              <a:ext cx="114300" cy="233363"/>
            </a:xfrm>
            <a:custGeom>
              <a:avLst/>
              <a:gdLst>
                <a:gd name="T0" fmla="*/ 10 w 27"/>
                <a:gd name="T1" fmla="*/ 47 h 55"/>
                <a:gd name="T2" fmla="*/ 16 w 27"/>
                <a:gd name="T3" fmla="*/ 44 h 55"/>
                <a:gd name="T4" fmla="*/ 18 w 27"/>
                <a:gd name="T5" fmla="*/ 37 h 55"/>
                <a:gd name="T6" fmla="*/ 15 w 27"/>
                <a:gd name="T7" fmla="*/ 30 h 55"/>
                <a:gd name="T8" fmla="*/ 8 w 27"/>
                <a:gd name="T9" fmla="*/ 28 h 55"/>
                <a:gd name="T10" fmla="*/ 3 w 27"/>
                <a:gd name="T11" fmla="*/ 28 h 55"/>
                <a:gd name="T12" fmla="*/ 3 w 27"/>
                <a:gd name="T13" fmla="*/ 0 h 55"/>
                <a:gd name="T14" fmla="*/ 25 w 27"/>
                <a:gd name="T15" fmla="*/ 0 h 55"/>
                <a:gd name="T16" fmla="*/ 25 w 27"/>
                <a:gd name="T17" fmla="*/ 9 h 55"/>
                <a:gd name="T18" fmla="*/ 11 w 27"/>
                <a:gd name="T19" fmla="*/ 9 h 55"/>
                <a:gd name="T20" fmla="*/ 11 w 27"/>
                <a:gd name="T21" fmla="*/ 20 h 55"/>
                <a:gd name="T22" fmla="*/ 14 w 27"/>
                <a:gd name="T23" fmla="*/ 20 h 55"/>
                <a:gd name="T24" fmla="*/ 23 w 27"/>
                <a:gd name="T25" fmla="*/ 25 h 55"/>
                <a:gd name="T26" fmla="*/ 27 w 27"/>
                <a:gd name="T27" fmla="*/ 37 h 55"/>
                <a:gd name="T28" fmla="*/ 26 w 27"/>
                <a:gd name="T29" fmla="*/ 45 h 55"/>
                <a:gd name="T30" fmla="*/ 22 w 27"/>
                <a:gd name="T31" fmla="*/ 50 h 55"/>
                <a:gd name="T32" fmla="*/ 17 w 27"/>
                <a:gd name="T33" fmla="*/ 54 h 55"/>
                <a:gd name="T34" fmla="*/ 10 w 27"/>
                <a:gd name="T35" fmla="*/ 55 h 55"/>
                <a:gd name="T36" fmla="*/ 4 w 27"/>
                <a:gd name="T37" fmla="*/ 54 h 55"/>
                <a:gd name="T38" fmla="*/ 0 w 27"/>
                <a:gd name="T39" fmla="*/ 53 h 55"/>
                <a:gd name="T40" fmla="*/ 2 w 27"/>
                <a:gd name="T41" fmla="*/ 45 h 55"/>
                <a:gd name="T42" fmla="*/ 10 w 27"/>
                <a:gd name="T43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55">
                  <a:moveTo>
                    <a:pt x="10" y="47"/>
                  </a:moveTo>
                  <a:cubicBezTo>
                    <a:pt x="12" y="47"/>
                    <a:pt x="14" y="46"/>
                    <a:pt x="16" y="44"/>
                  </a:cubicBezTo>
                  <a:cubicBezTo>
                    <a:pt x="17" y="42"/>
                    <a:pt x="18" y="40"/>
                    <a:pt x="18" y="37"/>
                  </a:cubicBezTo>
                  <a:cubicBezTo>
                    <a:pt x="18" y="34"/>
                    <a:pt x="17" y="32"/>
                    <a:pt x="15" y="30"/>
                  </a:cubicBezTo>
                  <a:cubicBezTo>
                    <a:pt x="14" y="29"/>
                    <a:pt x="11" y="28"/>
                    <a:pt x="8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8" y="20"/>
                    <a:pt x="21" y="22"/>
                    <a:pt x="23" y="25"/>
                  </a:cubicBezTo>
                  <a:cubicBezTo>
                    <a:pt x="26" y="27"/>
                    <a:pt x="27" y="32"/>
                    <a:pt x="27" y="37"/>
                  </a:cubicBezTo>
                  <a:cubicBezTo>
                    <a:pt x="27" y="40"/>
                    <a:pt x="27" y="42"/>
                    <a:pt x="26" y="45"/>
                  </a:cubicBezTo>
                  <a:cubicBezTo>
                    <a:pt x="25" y="47"/>
                    <a:pt x="24" y="49"/>
                    <a:pt x="22" y="50"/>
                  </a:cubicBezTo>
                  <a:cubicBezTo>
                    <a:pt x="21" y="52"/>
                    <a:pt x="19" y="53"/>
                    <a:pt x="17" y="54"/>
                  </a:cubicBezTo>
                  <a:cubicBezTo>
                    <a:pt x="15" y="55"/>
                    <a:pt x="12" y="55"/>
                    <a:pt x="10" y="55"/>
                  </a:cubicBezTo>
                  <a:cubicBezTo>
                    <a:pt x="8" y="55"/>
                    <a:pt x="6" y="55"/>
                    <a:pt x="4" y="54"/>
                  </a:cubicBezTo>
                  <a:cubicBezTo>
                    <a:pt x="3" y="54"/>
                    <a:pt x="1" y="54"/>
                    <a:pt x="0" y="53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" y="46"/>
                    <a:pt x="7" y="47"/>
                    <a:pt x="10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3673269" y="2542209"/>
              <a:ext cx="211137" cy="236538"/>
            </a:xfrm>
            <a:custGeom>
              <a:avLst/>
              <a:gdLst>
                <a:gd name="T0" fmla="*/ 0 w 50"/>
                <a:gd name="T1" fmla="*/ 14 h 56"/>
                <a:gd name="T2" fmla="*/ 1 w 50"/>
                <a:gd name="T3" fmla="*/ 8 h 56"/>
                <a:gd name="T4" fmla="*/ 3 w 50"/>
                <a:gd name="T5" fmla="*/ 4 h 56"/>
                <a:gd name="T6" fmla="*/ 7 w 50"/>
                <a:gd name="T7" fmla="*/ 1 h 56"/>
                <a:gd name="T8" fmla="*/ 12 w 50"/>
                <a:gd name="T9" fmla="*/ 1 h 56"/>
                <a:gd name="T10" fmla="*/ 16 w 50"/>
                <a:gd name="T11" fmla="*/ 1 h 56"/>
                <a:gd name="T12" fmla="*/ 20 w 50"/>
                <a:gd name="T13" fmla="*/ 3 h 56"/>
                <a:gd name="T14" fmla="*/ 22 w 50"/>
                <a:gd name="T15" fmla="*/ 7 h 56"/>
                <a:gd name="T16" fmla="*/ 23 w 50"/>
                <a:gd name="T17" fmla="*/ 14 h 56"/>
                <a:gd name="T18" fmla="*/ 22 w 50"/>
                <a:gd name="T19" fmla="*/ 20 h 56"/>
                <a:gd name="T20" fmla="*/ 20 w 50"/>
                <a:gd name="T21" fmla="*/ 24 h 56"/>
                <a:gd name="T22" fmla="*/ 16 w 50"/>
                <a:gd name="T23" fmla="*/ 26 h 56"/>
                <a:gd name="T24" fmla="*/ 12 w 50"/>
                <a:gd name="T25" fmla="*/ 27 h 56"/>
                <a:gd name="T26" fmla="*/ 7 w 50"/>
                <a:gd name="T27" fmla="*/ 26 h 56"/>
                <a:gd name="T28" fmla="*/ 3 w 50"/>
                <a:gd name="T29" fmla="*/ 24 h 56"/>
                <a:gd name="T30" fmla="*/ 1 w 50"/>
                <a:gd name="T31" fmla="*/ 20 h 56"/>
                <a:gd name="T32" fmla="*/ 0 w 50"/>
                <a:gd name="T33" fmla="*/ 14 h 56"/>
                <a:gd name="T34" fmla="*/ 41 w 50"/>
                <a:gd name="T35" fmla="*/ 0 h 56"/>
                <a:gd name="T36" fmla="*/ 46 w 50"/>
                <a:gd name="T37" fmla="*/ 5 h 56"/>
                <a:gd name="T38" fmla="*/ 9 w 50"/>
                <a:gd name="T39" fmla="*/ 56 h 56"/>
                <a:gd name="T40" fmla="*/ 3 w 50"/>
                <a:gd name="T41" fmla="*/ 52 h 56"/>
                <a:gd name="T42" fmla="*/ 41 w 50"/>
                <a:gd name="T43" fmla="*/ 0 h 56"/>
                <a:gd name="T44" fmla="*/ 8 w 50"/>
                <a:gd name="T45" fmla="*/ 14 h 56"/>
                <a:gd name="T46" fmla="*/ 9 w 50"/>
                <a:gd name="T47" fmla="*/ 19 h 56"/>
                <a:gd name="T48" fmla="*/ 12 w 50"/>
                <a:gd name="T49" fmla="*/ 20 h 56"/>
                <a:gd name="T50" fmla="*/ 13 w 50"/>
                <a:gd name="T51" fmla="*/ 20 h 56"/>
                <a:gd name="T52" fmla="*/ 14 w 50"/>
                <a:gd name="T53" fmla="*/ 19 h 56"/>
                <a:gd name="T54" fmla="*/ 15 w 50"/>
                <a:gd name="T55" fmla="*/ 17 h 56"/>
                <a:gd name="T56" fmla="*/ 15 w 50"/>
                <a:gd name="T57" fmla="*/ 14 h 56"/>
                <a:gd name="T58" fmla="*/ 14 w 50"/>
                <a:gd name="T59" fmla="*/ 8 h 56"/>
                <a:gd name="T60" fmla="*/ 12 w 50"/>
                <a:gd name="T61" fmla="*/ 7 h 56"/>
                <a:gd name="T62" fmla="*/ 9 w 50"/>
                <a:gd name="T63" fmla="*/ 8 h 56"/>
                <a:gd name="T64" fmla="*/ 8 w 50"/>
                <a:gd name="T65" fmla="*/ 14 h 56"/>
                <a:gd name="T66" fmla="*/ 27 w 50"/>
                <a:gd name="T67" fmla="*/ 42 h 56"/>
                <a:gd name="T68" fmla="*/ 28 w 50"/>
                <a:gd name="T69" fmla="*/ 36 h 56"/>
                <a:gd name="T70" fmla="*/ 30 w 50"/>
                <a:gd name="T71" fmla="*/ 32 h 56"/>
                <a:gd name="T72" fmla="*/ 34 w 50"/>
                <a:gd name="T73" fmla="*/ 30 h 56"/>
                <a:gd name="T74" fmla="*/ 38 w 50"/>
                <a:gd name="T75" fmla="*/ 29 h 56"/>
                <a:gd name="T76" fmla="*/ 43 w 50"/>
                <a:gd name="T77" fmla="*/ 30 h 56"/>
                <a:gd name="T78" fmla="*/ 47 w 50"/>
                <a:gd name="T79" fmla="*/ 32 h 56"/>
                <a:gd name="T80" fmla="*/ 49 w 50"/>
                <a:gd name="T81" fmla="*/ 36 h 56"/>
                <a:gd name="T82" fmla="*/ 50 w 50"/>
                <a:gd name="T83" fmla="*/ 42 h 56"/>
                <a:gd name="T84" fmla="*/ 49 w 50"/>
                <a:gd name="T85" fmla="*/ 48 h 56"/>
                <a:gd name="T86" fmla="*/ 47 w 50"/>
                <a:gd name="T87" fmla="*/ 52 h 56"/>
                <a:gd name="T88" fmla="*/ 43 w 50"/>
                <a:gd name="T89" fmla="*/ 54 h 56"/>
                <a:gd name="T90" fmla="*/ 38 w 50"/>
                <a:gd name="T91" fmla="*/ 55 h 56"/>
                <a:gd name="T92" fmla="*/ 34 w 50"/>
                <a:gd name="T93" fmla="*/ 54 h 56"/>
                <a:gd name="T94" fmla="*/ 30 w 50"/>
                <a:gd name="T95" fmla="*/ 52 h 56"/>
                <a:gd name="T96" fmla="*/ 28 w 50"/>
                <a:gd name="T97" fmla="*/ 48 h 56"/>
                <a:gd name="T98" fmla="*/ 27 w 50"/>
                <a:gd name="T99" fmla="*/ 42 h 56"/>
                <a:gd name="T100" fmla="*/ 35 w 50"/>
                <a:gd name="T101" fmla="*/ 42 h 56"/>
                <a:gd name="T102" fmla="*/ 36 w 50"/>
                <a:gd name="T103" fmla="*/ 47 h 56"/>
                <a:gd name="T104" fmla="*/ 38 w 50"/>
                <a:gd name="T105" fmla="*/ 49 h 56"/>
                <a:gd name="T106" fmla="*/ 40 w 50"/>
                <a:gd name="T107" fmla="*/ 48 h 56"/>
                <a:gd name="T108" fmla="*/ 41 w 50"/>
                <a:gd name="T109" fmla="*/ 47 h 56"/>
                <a:gd name="T110" fmla="*/ 42 w 50"/>
                <a:gd name="T111" fmla="*/ 45 h 56"/>
                <a:gd name="T112" fmla="*/ 42 w 50"/>
                <a:gd name="T113" fmla="*/ 42 h 56"/>
                <a:gd name="T114" fmla="*/ 41 w 50"/>
                <a:gd name="T115" fmla="*/ 37 h 56"/>
                <a:gd name="T116" fmla="*/ 38 w 50"/>
                <a:gd name="T117" fmla="*/ 35 h 56"/>
                <a:gd name="T118" fmla="*/ 36 w 50"/>
                <a:gd name="T119" fmla="*/ 37 h 56"/>
                <a:gd name="T120" fmla="*/ 35 w 50"/>
                <a:gd name="T12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56">
                  <a:moveTo>
                    <a:pt x="0" y="14"/>
                  </a:moveTo>
                  <a:cubicBezTo>
                    <a:pt x="0" y="11"/>
                    <a:pt x="1" y="9"/>
                    <a:pt x="1" y="8"/>
                  </a:cubicBezTo>
                  <a:cubicBezTo>
                    <a:pt x="2" y="6"/>
                    <a:pt x="2" y="5"/>
                    <a:pt x="3" y="4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9" y="1"/>
                    <a:pt x="10" y="1"/>
                    <a:pt x="12" y="1"/>
                  </a:cubicBezTo>
                  <a:cubicBezTo>
                    <a:pt x="13" y="1"/>
                    <a:pt x="15" y="1"/>
                    <a:pt x="16" y="1"/>
                  </a:cubicBezTo>
                  <a:cubicBezTo>
                    <a:pt x="18" y="2"/>
                    <a:pt x="19" y="2"/>
                    <a:pt x="20" y="3"/>
                  </a:cubicBezTo>
                  <a:cubicBezTo>
                    <a:pt x="21" y="4"/>
                    <a:pt x="22" y="6"/>
                    <a:pt x="22" y="7"/>
                  </a:cubicBezTo>
                  <a:cubicBezTo>
                    <a:pt x="23" y="9"/>
                    <a:pt x="23" y="11"/>
                    <a:pt x="23" y="14"/>
                  </a:cubicBezTo>
                  <a:cubicBezTo>
                    <a:pt x="23" y="16"/>
                    <a:pt x="23" y="18"/>
                    <a:pt x="22" y="20"/>
                  </a:cubicBezTo>
                  <a:cubicBezTo>
                    <a:pt x="22" y="21"/>
                    <a:pt x="21" y="23"/>
                    <a:pt x="20" y="24"/>
                  </a:cubicBezTo>
                  <a:cubicBezTo>
                    <a:pt x="19" y="25"/>
                    <a:pt x="18" y="25"/>
                    <a:pt x="16" y="26"/>
                  </a:cubicBezTo>
                  <a:cubicBezTo>
                    <a:pt x="15" y="26"/>
                    <a:pt x="13" y="27"/>
                    <a:pt x="12" y="27"/>
                  </a:cubicBezTo>
                  <a:cubicBezTo>
                    <a:pt x="10" y="27"/>
                    <a:pt x="9" y="26"/>
                    <a:pt x="7" y="26"/>
                  </a:cubicBezTo>
                  <a:cubicBezTo>
                    <a:pt x="6" y="25"/>
                    <a:pt x="5" y="25"/>
                    <a:pt x="3" y="24"/>
                  </a:cubicBezTo>
                  <a:cubicBezTo>
                    <a:pt x="2" y="23"/>
                    <a:pt x="2" y="21"/>
                    <a:pt x="1" y="20"/>
                  </a:cubicBezTo>
                  <a:cubicBezTo>
                    <a:pt x="1" y="18"/>
                    <a:pt x="0" y="16"/>
                    <a:pt x="0" y="14"/>
                  </a:cubicBezTo>
                  <a:close/>
                  <a:moveTo>
                    <a:pt x="41" y="0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" y="52"/>
                    <a:pt x="3" y="52"/>
                    <a:pt x="3" y="52"/>
                  </a:cubicBezTo>
                  <a:lnTo>
                    <a:pt x="41" y="0"/>
                  </a:lnTo>
                  <a:close/>
                  <a:moveTo>
                    <a:pt x="8" y="14"/>
                  </a:moveTo>
                  <a:cubicBezTo>
                    <a:pt x="8" y="16"/>
                    <a:pt x="9" y="18"/>
                    <a:pt x="9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2" y="20"/>
                    <a:pt x="13" y="20"/>
                    <a:pt x="13" y="20"/>
                  </a:cubicBezTo>
                  <a:cubicBezTo>
                    <a:pt x="14" y="20"/>
                    <a:pt x="14" y="19"/>
                    <a:pt x="14" y="19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5" y="16"/>
                    <a:pt x="15" y="15"/>
                    <a:pt x="15" y="14"/>
                  </a:cubicBezTo>
                  <a:cubicBezTo>
                    <a:pt x="15" y="11"/>
                    <a:pt x="15" y="9"/>
                    <a:pt x="14" y="8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9" y="9"/>
                    <a:pt x="8" y="11"/>
                    <a:pt x="8" y="14"/>
                  </a:cubicBezTo>
                  <a:close/>
                  <a:moveTo>
                    <a:pt x="27" y="42"/>
                  </a:moveTo>
                  <a:cubicBezTo>
                    <a:pt x="27" y="40"/>
                    <a:pt x="27" y="38"/>
                    <a:pt x="28" y="36"/>
                  </a:cubicBezTo>
                  <a:cubicBezTo>
                    <a:pt x="28" y="34"/>
                    <a:pt x="29" y="33"/>
                    <a:pt x="30" y="32"/>
                  </a:cubicBezTo>
                  <a:cubicBezTo>
                    <a:pt x="31" y="31"/>
                    <a:pt x="32" y="30"/>
                    <a:pt x="34" y="30"/>
                  </a:cubicBezTo>
                  <a:cubicBezTo>
                    <a:pt x="35" y="29"/>
                    <a:pt x="37" y="29"/>
                    <a:pt x="38" y="29"/>
                  </a:cubicBezTo>
                  <a:cubicBezTo>
                    <a:pt x="40" y="29"/>
                    <a:pt x="42" y="29"/>
                    <a:pt x="43" y="30"/>
                  </a:cubicBezTo>
                  <a:cubicBezTo>
                    <a:pt x="44" y="30"/>
                    <a:pt x="46" y="31"/>
                    <a:pt x="47" y="32"/>
                  </a:cubicBezTo>
                  <a:cubicBezTo>
                    <a:pt x="48" y="33"/>
                    <a:pt x="48" y="34"/>
                    <a:pt x="49" y="36"/>
                  </a:cubicBezTo>
                  <a:cubicBezTo>
                    <a:pt x="50" y="37"/>
                    <a:pt x="50" y="39"/>
                    <a:pt x="50" y="42"/>
                  </a:cubicBezTo>
                  <a:cubicBezTo>
                    <a:pt x="50" y="44"/>
                    <a:pt x="50" y="46"/>
                    <a:pt x="49" y="48"/>
                  </a:cubicBezTo>
                  <a:cubicBezTo>
                    <a:pt x="48" y="50"/>
                    <a:pt x="48" y="51"/>
                    <a:pt x="47" y="52"/>
                  </a:cubicBezTo>
                  <a:cubicBezTo>
                    <a:pt x="46" y="53"/>
                    <a:pt x="44" y="54"/>
                    <a:pt x="43" y="54"/>
                  </a:cubicBezTo>
                  <a:cubicBezTo>
                    <a:pt x="42" y="55"/>
                    <a:pt x="40" y="55"/>
                    <a:pt x="38" y="55"/>
                  </a:cubicBezTo>
                  <a:cubicBezTo>
                    <a:pt x="37" y="55"/>
                    <a:pt x="35" y="55"/>
                    <a:pt x="34" y="54"/>
                  </a:cubicBezTo>
                  <a:cubicBezTo>
                    <a:pt x="32" y="54"/>
                    <a:pt x="31" y="53"/>
                    <a:pt x="30" y="52"/>
                  </a:cubicBezTo>
                  <a:cubicBezTo>
                    <a:pt x="29" y="51"/>
                    <a:pt x="28" y="50"/>
                    <a:pt x="28" y="48"/>
                  </a:cubicBezTo>
                  <a:cubicBezTo>
                    <a:pt x="27" y="46"/>
                    <a:pt x="27" y="44"/>
                    <a:pt x="27" y="42"/>
                  </a:cubicBezTo>
                  <a:close/>
                  <a:moveTo>
                    <a:pt x="35" y="42"/>
                  </a:moveTo>
                  <a:cubicBezTo>
                    <a:pt x="35" y="44"/>
                    <a:pt x="35" y="46"/>
                    <a:pt x="36" y="47"/>
                  </a:cubicBezTo>
                  <a:cubicBezTo>
                    <a:pt x="36" y="48"/>
                    <a:pt x="37" y="49"/>
                    <a:pt x="38" y="49"/>
                  </a:cubicBezTo>
                  <a:cubicBezTo>
                    <a:pt x="39" y="49"/>
                    <a:pt x="40" y="48"/>
                    <a:pt x="40" y="48"/>
                  </a:cubicBezTo>
                  <a:cubicBezTo>
                    <a:pt x="40" y="48"/>
                    <a:pt x="41" y="48"/>
                    <a:pt x="41" y="47"/>
                  </a:cubicBezTo>
                  <a:cubicBezTo>
                    <a:pt x="41" y="47"/>
                    <a:pt x="42" y="46"/>
                    <a:pt x="42" y="45"/>
                  </a:cubicBezTo>
                  <a:cubicBezTo>
                    <a:pt x="42" y="44"/>
                    <a:pt x="42" y="43"/>
                    <a:pt x="42" y="42"/>
                  </a:cubicBezTo>
                  <a:cubicBezTo>
                    <a:pt x="42" y="39"/>
                    <a:pt x="42" y="38"/>
                    <a:pt x="41" y="37"/>
                  </a:cubicBezTo>
                  <a:cubicBezTo>
                    <a:pt x="40" y="36"/>
                    <a:pt x="40" y="35"/>
                    <a:pt x="38" y="35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5" y="38"/>
                    <a:pt x="35" y="39"/>
                    <a:pt x="35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520994" y="3467721"/>
            <a:ext cx="522287" cy="236538"/>
            <a:chOff x="4520994" y="3467721"/>
            <a:chExt cx="522287" cy="236538"/>
          </a:xfrm>
        </p:grpSpPr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4520994" y="3467721"/>
              <a:ext cx="128587" cy="236538"/>
            </a:xfrm>
            <a:custGeom>
              <a:avLst/>
              <a:gdLst>
                <a:gd name="T0" fmla="*/ 30 w 30"/>
                <a:gd name="T1" fmla="*/ 38 h 56"/>
                <a:gd name="T2" fmla="*/ 29 w 30"/>
                <a:gd name="T3" fmla="*/ 45 h 56"/>
                <a:gd name="T4" fmla="*/ 26 w 30"/>
                <a:gd name="T5" fmla="*/ 51 h 56"/>
                <a:gd name="T6" fmla="*/ 21 w 30"/>
                <a:gd name="T7" fmla="*/ 54 h 56"/>
                <a:gd name="T8" fmla="*/ 15 w 30"/>
                <a:gd name="T9" fmla="*/ 56 h 56"/>
                <a:gd name="T10" fmla="*/ 9 w 30"/>
                <a:gd name="T11" fmla="*/ 54 h 56"/>
                <a:gd name="T12" fmla="*/ 4 w 30"/>
                <a:gd name="T13" fmla="*/ 51 h 56"/>
                <a:gd name="T14" fmla="*/ 1 w 30"/>
                <a:gd name="T15" fmla="*/ 44 h 56"/>
                <a:gd name="T16" fmla="*/ 0 w 30"/>
                <a:gd name="T17" fmla="*/ 35 h 56"/>
                <a:gd name="T18" fmla="*/ 2 w 30"/>
                <a:gd name="T19" fmla="*/ 21 h 56"/>
                <a:gd name="T20" fmla="*/ 7 w 30"/>
                <a:gd name="T21" fmla="*/ 11 h 56"/>
                <a:gd name="T22" fmla="*/ 14 w 30"/>
                <a:gd name="T23" fmla="*/ 4 h 56"/>
                <a:gd name="T24" fmla="*/ 23 w 30"/>
                <a:gd name="T25" fmla="*/ 0 h 56"/>
                <a:gd name="T26" fmla="*/ 25 w 30"/>
                <a:gd name="T27" fmla="*/ 7 h 56"/>
                <a:gd name="T28" fmla="*/ 20 w 30"/>
                <a:gd name="T29" fmla="*/ 10 h 56"/>
                <a:gd name="T30" fmla="*/ 15 w 30"/>
                <a:gd name="T31" fmla="*/ 14 h 56"/>
                <a:gd name="T32" fmla="*/ 11 w 30"/>
                <a:gd name="T33" fmla="*/ 19 h 56"/>
                <a:gd name="T34" fmla="*/ 9 w 30"/>
                <a:gd name="T35" fmla="*/ 26 h 56"/>
                <a:gd name="T36" fmla="*/ 13 w 30"/>
                <a:gd name="T37" fmla="*/ 23 h 56"/>
                <a:gd name="T38" fmla="*/ 17 w 30"/>
                <a:gd name="T39" fmla="*/ 21 h 56"/>
                <a:gd name="T40" fmla="*/ 23 w 30"/>
                <a:gd name="T41" fmla="*/ 22 h 56"/>
                <a:gd name="T42" fmla="*/ 27 w 30"/>
                <a:gd name="T43" fmla="*/ 25 h 56"/>
                <a:gd name="T44" fmla="*/ 29 w 30"/>
                <a:gd name="T45" fmla="*/ 31 h 56"/>
                <a:gd name="T46" fmla="*/ 30 w 30"/>
                <a:gd name="T47" fmla="*/ 38 h 56"/>
                <a:gd name="T48" fmla="*/ 21 w 30"/>
                <a:gd name="T49" fmla="*/ 38 h 56"/>
                <a:gd name="T50" fmla="*/ 20 w 30"/>
                <a:gd name="T51" fmla="*/ 32 h 56"/>
                <a:gd name="T52" fmla="*/ 15 w 30"/>
                <a:gd name="T53" fmla="*/ 30 h 56"/>
                <a:gd name="T54" fmla="*/ 11 w 30"/>
                <a:gd name="T55" fmla="*/ 31 h 56"/>
                <a:gd name="T56" fmla="*/ 9 w 30"/>
                <a:gd name="T57" fmla="*/ 34 h 56"/>
                <a:gd name="T58" fmla="*/ 9 w 30"/>
                <a:gd name="T59" fmla="*/ 36 h 56"/>
                <a:gd name="T60" fmla="*/ 9 w 30"/>
                <a:gd name="T61" fmla="*/ 37 h 56"/>
                <a:gd name="T62" fmla="*/ 9 w 30"/>
                <a:gd name="T63" fmla="*/ 41 h 56"/>
                <a:gd name="T64" fmla="*/ 10 w 30"/>
                <a:gd name="T65" fmla="*/ 44 h 56"/>
                <a:gd name="T66" fmla="*/ 12 w 30"/>
                <a:gd name="T67" fmla="*/ 47 h 56"/>
                <a:gd name="T68" fmla="*/ 15 w 30"/>
                <a:gd name="T69" fmla="*/ 47 h 56"/>
                <a:gd name="T70" fmla="*/ 20 w 30"/>
                <a:gd name="T71" fmla="*/ 45 h 56"/>
                <a:gd name="T72" fmla="*/ 21 w 30"/>
                <a:gd name="T73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56">
                  <a:moveTo>
                    <a:pt x="30" y="38"/>
                  </a:moveTo>
                  <a:cubicBezTo>
                    <a:pt x="30" y="41"/>
                    <a:pt x="30" y="43"/>
                    <a:pt x="29" y="45"/>
                  </a:cubicBezTo>
                  <a:cubicBezTo>
                    <a:pt x="28" y="47"/>
                    <a:pt x="27" y="49"/>
                    <a:pt x="26" y="51"/>
                  </a:cubicBezTo>
                  <a:cubicBezTo>
                    <a:pt x="25" y="52"/>
                    <a:pt x="23" y="53"/>
                    <a:pt x="21" y="54"/>
                  </a:cubicBezTo>
                  <a:cubicBezTo>
                    <a:pt x="20" y="55"/>
                    <a:pt x="18" y="56"/>
                    <a:pt x="15" y="56"/>
                  </a:cubicBezTo>
                  <a:cubicBezTo>
                    <a:pt x="13" y="56"/>
                    <a:pt x="11" y="55"/>
                    <a:pt x="9" y="54"/>
                  </a:cubicBezTo>
                  <a:cubicBezTo>
                    <a:pt x="7" y="54"/>
                    <a:pt x="6" y="52"/>
                    <a:pt x="4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0" y="42"/>
                    <a:pt x="0" y="39"/>
                    <a:pt x="0" y="35"/>
                  </a:cubicBezTo>
                  <a:cubicBezTo>
                    <a:pt x="0" y="30"/>
                    <a:pt x="1" y="25"/>
                    <a:pt x="2" y="21"/>
                  </a:cubicBezTo>
                  <a:cubicBezTo>
                    <a:pt x="3" y="17"/>
                    <a:pt x="5" y="14"/>
                    <a:pt x="7" y="11"/>
                  </a:cubicBezTo>
                  <a:cubicBezTo>
                    <a:pt x="9" y="8"/>
                    <a:pt x="11" y="5"/>
                    <a:pt x="14" y="4"/>
                  </a:cubicBezTo>
                  <a:cubicBezTo>
                    <a:pt x="17" y="2"/>
                    <a:pt x="20" y="0"/>
                    <a:pt x="23" y="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20" y="10"/>
                  </a:cubicBezTo>
                  <a:cubicBezTo>
                    <a:pt x="18" y="11"/>
                    <a:pt x="16" y="12"/>
                    <a:pt x="15" y="14"/>
                  </a:cubicBezTo>
                  <a:cubicBezTo>
                    <a:pt x="13" y="15"/>
                    <a:pt x="12" y="17"/>
                    <a:pt x="11" y="19"/>
                  </a:cubicBezTo>
                  <a:cubicBezTo>
                    <a:pt x="10" y="21"/>
                    <a:pt x="10" y="23"/>
                    <a:pt x="9" y="26"/>
                  </a:cubicBezTo>
                  <a:cubicBezTo>
                    <a:pt x="10" y="24"/>
                    <a:pt x="11" y="23"/>
                    <a:pt x="13" y="23"/>
                  </a:cubicBezTo>
                  <a:cubicBezTo>
                    <a:pt x="14" y="22"/>
                    <a:pt x="16" y="21"/>
                    <a:pt x="17" y="21"/>
                  </a:cubicBezTo>
                  <a:cubicBezTo>
                    <a:pt x="19" y="21"/>
                    <a:pt x="21" y="22"/>
                    <a:pt x="23" y="22"/>
                  </a:cubicBezTo>
                  <a:cubicBezTo>
                    <a:pt x="24" y="23"/>
                    <a:pt x="25" y="24"/>
                    <a:pt x="27" y="25"/>
                  </a:cubicBezTo>
                  <a:cubicBezTo>
                    <a:pt x="28" y="27"/>
                    <a:pt x="29" y="29"/>
                    <a:pt x="29" y="31"/>
                  </a:cubicBezTo>
                  <a:cubicBezTo>
                    <a:pt x="30" y="33"/>
                    <a:pt x="30" y="35"/>
                    <a:pt x="30" y="38"/>
                  </a:cubicBezTo>
                  <a:close/>
                  <a:moveTo>
                    <a:pt x="21" y="38"/>
                  </a:moveTo>
                  <a:cubicBezTo>
                    <a:pt x="21" y="35"/>
                    <a:pt x="21" y="33"/>
                    <a:pt x="20" y="32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4" y="30"/>
                    <a:pt x="12" y="30"/>
                    <a:pt x="11" y="31"/>
                  </a:cubicBezTo>
                  <a:cubicBezTo>
                    <a:pt x="10" y="32"/>
                    <a:pt x="9" y="33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9" y="36"/>
                    <a:pt x="9" y="37"/>
                    <a:pt x="9" y="37"/>
                  </a:cubicBezTo>
                  <a:cubicBezTo>
                    <a:pt x="9" y="39"/>
                    <a:pt x="9" y="40"/>
                    <a:pt x="9" y="41"/>
                  </a:cubicBezTo>
                  <a:cubicBezTo>
                    <a:pt x="9" y="42"/>
                    <a:pt x="10" y="43"/>
                    <a:pt x="10" y="44"/>
                  </a:cubicBezTo>
                  <a:cubicBezTo>
                    <a:pt x="11" y="45"/>
                    <a:pt x="12" y="46"/>
                    <a:pt x="12" y="47"/>
                  </a:cubicBezTo>
                  <a:cubicBezTo>
                    <a:pt x="13" y="47"/>
                    <a:pt x="14" y="47"/>
                    <a:pt x="15" y="47"/>
                  </a:cubicBezTo>
                  <a:cubicBezTo>
                    <a:pt x="17" y="47"/>
                    <a:pt x="19" y="47"/>
                    <a:pt x="20" y="45"/>
                  </a:cubicBezTo>
                  <a:cubicBezTo>
                    <a:pt x="21" y="44"/>
                    <a:pt x="21" y="41"/>
                    <a:pt x="21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682919" y="3470896"/>
              <a:ext cx="114300" cy="233363"/>
            </a:xfrm>
            <a:custGeom>
              <a:avLst/>
              <a:gdLst>
                <a:gd name="T0" fmla="*/ 9 w 27"/>
                <a:gd name="T1" fmla="*/ 46 h 55"/>
                <a:gd name="T2" fmla="*/ 16 w 27"/>
                <a:gd name="T3" fmla="*/ 44 h 55"/>
                <a:gd name="T4" fmla="*/ 18 w 27"/>
                <a:gd name="T5" fmla="*/ 37 h 55"/>
                <a:gd name="T6" fmla="*/ 15 w 27"/>
                <a:gd name="T7" fmla="*/ 30 h 55"/>
                <a:gd name="T8" fmla="*/ 8 w 27"/>
                <a:gd name="T9" fmla="*/ 28 h 55"/>
                <a:gd name="T10" fmla="*/ 3 w 27"/>
                <a:gd name="T11" fmla="*/ 28 h 55"/>
                <a:gd name="T12" fmla="*/ 3 w 27"/>
                <a:gd name="T13" fmla="*/ 0 h 55"/>
                <a:gd name="T14" fmla="*/ 25 w 27"/>
                <a:gd name="T15" fmla="*/ 0 h 55"/>
                <a:gd name="T16" fmla="*/ 25 w 27"/>
                <a:gd name="T17" fmla="*/ 9 h 55"/>
                <a:gd name="T18" fmla="*/ 11 w 27"/>
                <a:gd name="T19" fmla="*/ 9 h 55"/>
                <a:gd name="T20" fmla="*/ 11 w 27"/>
                <a:gd name="T21" fmla="*/ 20 h 55"/>
                <a:gd name="T22" fmla="*/ 13 w 27"/>
                <a:gd name="T23" fmla="*/ 19 h 55"/>
                <a:gd name="T24" fmla="*/ 23 w 27"/>
                <a:gd name="T25" fmla="*/ 24 h 55"/>
                <a:gd name="T26" fmla="*/ 27 w 27"/>
                <a:gd name="T27" fmla="*/ 36 h 55"/>
                <a:gd name="T28" fmla="*/ 26 w 27"/>
                <a:gd name="T29" fmla="*/ 44 h 55"/>
                <a:gd name="T30" fmla="*/ 22 w 27"/>
                <a:gd name="T31" fmla="*/ 50 h 55"/>
                <a:gd name="T32" fmla="*/ 17 w 27"/>
                <a:gd name="T33" fmla="*/ 53 h 55"/>
                <a:gd name="T34" fmla="*/ 10 w 27"/>
                <a:gd name="T35" fmla="*/ 55 h 55"/>
                <a:gd name="T36" fmla="*/ 4 w 27"/>
                <a:gd name="T37" fmla="*/ 54 h 55"/>
                <a:gd name="T38" fmla="*/ 0 w 27"/>
                <a:gd name="T39" fmla="*/ 52 h 55"/>
                <a:gd name="T40" fmla="*/ 2 w 27"/>
                <a:gd name="T41" fmla="*/ 45 h 55"/>
                <a:gd name="T42" fmla="*/ 9 w 27"/>
                <a:gd name="T43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55">
                  <a:moveTo>
                    <a:pt x="9" y="46"/>
                  </a:moveTo>
                  <a:cubicBezTo>
                    <a:pt x="12" y="46"/>
                    <a:pt x="14" y="45"/>
                    <a:pt x="16" y="44"/>
                  </a:cubicBezTo>
                  <a:cubicBezTo>
                    <a:pt x="17" y="42"/>
                    <a:pt x="18" y="39"/>
                    <a:pt x="18" y="37"/>
                  </a:cubicBezTo>
                  <a:cubicBezTo>
                    <a:pt x="18" y="33"/>
                    <a:pt x="17" y="31"/>
                    <a:pt x="15" y="30"/>
                  </a:cubicBezTo>
                  <a:cubicBezTo>
                    <a:pt x="13" y="28"/>
                    <a:pt x="11" y="28"/>
                    <a:pt x="8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21" y="21"/>
                    <a:pt x="23" y="24"/>
                  </a:cubicBezTo>
                  <a:cubicBezTo>
                    <a:pt x="26" y="27"/>
                    <a:pt x="27" y="31"/>
                    <a:pt x="27" y="36"/>
                  </a:cubicBezTo>
                  <a:cubicBezTo>
                    <a:pt x="27" y="39"/>
                    <a:pt x="26" y="42"/>
                    <a:pt x="26" y="44"/>
                  </a:cubicBezTo>
                  <a:cubicBezTo>
                    <a:pt x="25" y="47"/>
                    <a:pt x="23" y="48"/>
                    <a:pt x="22" y="50"/>
                  </a:cubicBezTo>
                  <a:cubicBezTo>
                    <a:pt x="20" y="51"/>
                    <a:pt x="19" y="53"/>
                    <a:pt x="17" y="53"/>
                  </a:cubicBezTo>
                  <a:cubicBezTo>
                    <a:pt x="14" y="54"/>
                    <a:pt x="12" y="55"/>
                    <a:pt x="10" y="55"/>
                  </a:cubicBezTo>
                  <a:cubicBezTo>
                    <a:pt x="8" y="55"/>
                    <a:pt x="6" y="54"/>
                    <a:pt x="4" y="54"/>
                  </a:cubicBezTo>
                  <a:cubicBezTo>
                    <a:pt x="2" y="54"/>
                    <a:pt x="1" y="53"/>
                    <a:pt x="0" y="5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" y="46"/>
                    <a:pt x="6" y="46"/>
                    <a:pt x="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4832144" y="3467721"/>
              <a:ext cx="211137" cy="236538"/>
            </a:xfrm>
            <a:custGeom>
              <a:avLst/>
              <a:gdLst>
                <a:gd name="T0" fmla="*/ 0 w 50"/>
                <a:gd name="T1" fmla="*/ 13 h 56"/>
                <a:gd name="T2" fmla="*/ 1 w 50"/>
                <a:gd name="T3" fmla="*/ 7 h 56"/>
                <a:gd name="T4" fmla="*/ 3 w 50"/>
                <a:gd name="T5" fmla="*/ 3 h 56"/>
                <a:gd name="T6" fmla="*/ 7 w 50"/>
                <a:gd name="T7" fmla="*/ 1 h 56"/>
                <a:gd name="T8" fmla="*/ 11 w 50"/>
                <a:gd name="T9" fmla="*/ 0 h 56"/>
                <a:gd name="T10" fmla="*/ 16 w 50"/>
                <a:gd name="T11" fmla="*/ 1 h 56"/>
                <a:gd name="T12" fmla="*/ 20 w 50"/>
                <a:gd name="T13" fmla="*/ 3 h 56"/>
                <a:gd name="T14" fmla="*/ 22 w 50"/>
                <a:gd name="T15" fmla="*/ 7 h 56"/>
                <a:gd name="T16" fmla="*/ 23 w 50"/>
                <a:gd name="T17" fmla="*/ 13 h 56"/>
                <a:gd name="T18" fmla="*/ 22 w 50"/>
                <a:gd name="T19" fmla="*/ 19 h 56"/>
                <a:gd name="T20" fmla="*/ 20 w 50"/>
                <a:gd name="T21" fmla="*/ 23 h 56"/>
                <a:gd name="T22" fmla="*/ 16 w 50"/>
                <a:gd name="T23" fmla="*/ 25 h 56"/>
                <a:gd name="T24" fmla="*/ 11 w 50"/>
                <a:gd name="T25" fmla="*/ 26 h 56"/>
                <a:gd name="T26" fmla="*/ 7 w 50"/>
                <a:gd name="T27" fmla="*/ 25 h 56"/>
                <a:gd name="T28" fmla="*/ 3 w 50"/>
                <a:gd name="T29" fmla="*/ 23 h 56"/>
                <a:gd name="T30" fmla="*/ 1 w 50"/>
                <a:gd name="T31" fmla="*/ 19 h 56"/>
                <a:gd name="T32" fmla="*/ 0 w 50"/>
                <a:gd name="T33" fmla="*/ 13 h 56"/>
                <a:gd name="T34" fmla="*/ 41 w 50"/>
                <a:gd name="T35" fmla="*/ 0 h 56"/>
                <a:gd name="T36" fmla="*/ 46 w 50"/>
                <a:gd name="T37" fmla="*/ 4 h 56"/>
                <a:gd name="T38" fmla="*/ 8 w 50"/>
                <a:gd name="T39" fmla="*/ 56 h 56"/>
                <a:gd name="T40" fmla="*/ 3 w 50"/>
                <a:gd name="T41" fmla="*/ 51 h 56"/>
                <a:gd name="T42" fmla="*/ 41 w 50"/>
                <a:gd name="T43" fmla="*/ 0 h 56"/>
                <a:gd name="T44" fmla="*/ 8 w 50"/>
                <a:gd name="T45" fmla="*/ 13 h 56"/>
                <a:gd name="T46" fmla="*/ 9 w 50"/>
                <a:gd name="T47" fmla="*/ 18 h 56"/>
                <a:gd name="T48" fmla="*/ 11 w 50"/>
                <a:gd name="T49" fmla="*/ 20 h 56"/>
                <a:gd name="T50" fmla="*/ 13 w 50"/>
                <a:gd name="T51" fmla="*/ 19 h 56"/>
                <a:gd name="T52" fmla="*/ 14 w 50"/>
                <a:gd name="T53" fmla="*/ 18 h 56"/>
                <a:gd name="T54" fmla="*/ 15 w 50"/>
                <a:gd name="T55" fmla="*/ 16 h 56"/>
                <a:gd name="T56" fmla="*/ 15 w 50"/>
                <a:gd name="T57" fmla="*/ 13 h 56"/>
                <a:gd name="T58" fmla="*/ 14 w 50"/>
                <a:gd name="T59" fmla="*/ 8 h 56"/>
                <a:gd name="T60" fmla="*/ 11 w 50"/>
                <a:gd name="T61" fmla="*/ 6 h 56"/>
                <a:gd name="T62" fmla="*/ 9 w 50"/>
                <a:gd name="T63" fmla="*/ 8 h 56"/>
                <a:gd name="T64" fmla="*/ 8 w 50"/>
                <a:gd name="T65" fmla="*/ 13 h 56"/>
                <a:gd name="T66" fmla="*/ 27 w 50"/>
                <a:gd name="T67" fmla="*/ 41 h 56"/>
                <a:gd name="T68" fmla="*/ 27 w 50"/>
                <a:gd name="T69" fmla="*/ 35 h 56"/>
                <a:gd name="T70" fmla="*/ 30 w 50"/>
                <a:gd name="T71" fmla="*/ 31 h 56"/>
                <a:gd name="T72" fmla="*/ 33 w 50"/>
                <a:gd name="T73" fmla="*/ 29 h 56"/>
                <a:gd name="T74" fmla="*/ 38 w 50"/>
                <a:gd name="T75" fmla="*/ 28 h 56"/>
                <a:gd name="T76" fmla="*/ 43 w 50"/>
                <a:gd name="T77" fmla="*/ 29 h 56"/>
                <a:gd name="T78" fmla="*/ 46 w 50"/>
                <a:gd name="T79" fmla="*/ 31 h 56"/>
                <a:gd name="T80" fmla="*/ 49 w 50"/>
                <a:gd name="T81" fmla="*/ 35 h 56"/>
                <a:gd name="T82" fmla="*/ 50 w 50"/>
                <a:gd name="T83" fmla="*/ 41 h 56"/>
                <a:gd name="T84" fmla="*/ 49 w 50"/>
                <a:gd name="T85" fmla="*/ 48 h 56"/>
                <a:gd name="T86" fmla="*/ 46 w 50"/>
                <a:gd name="T87" fmla="*/ 52 h 56"/>
                <a:gd name="T88" fmla="*/ 43 w 50"/>
                <a:gd name="T89" fmla="*/ 54 h 56"/>
                <a:gd name="T90" fmla="*/ 38 w 50"/>
                <a:gd name="T91" fmla="*/ 54 h 56"/>
                <a:gd name="T92" fmla="*/ 33 w 50"/>
                <a:gd name="T93" fmla="*/ 54 h 56"/>
                <a:gd name="T94" fmla="*/ 30 w 50"/>
                <a:gd name="T95" fmla="*/ 52 h 56"/>
                <a:gd name="T96" fmla="*/ 27 w 50"/>
                <a:gd name="T97" fmla="*/ 48 h 56"/>
                <a:gd name="T98" fmla="*/ 27 w 50"/>
                <a:gd name="T99" fmla="*/ 41 h 56"/>
                <a:gd name="T100" fmla="*/ 35 w 50"/>
                <a:gd name="T101" fmla="*/ 41 h 56"/>
                <a:gd name="T102" fmla="*/ 36 w 50"/>
                <a:gd name="T103" fmla="*/ 47 h 56"/>
                <a:gd name="T104" fmla="*/ 38 w 50"/>
                <a:gd name="T105" fmla="*/ 48 h 56"/>
                <a:gd name="T106" fmla="*/ 40 w 50"/>
                <a:gd name="T107" fmla="*/ 48 h 56"/>
                <a:gd name="T108" fmla="*/ 41 w 50"/>
                <a:gd name="T109" fmla="*/ 47 h 56"/>
                <a:gd name="T110" fmla="*/ 41 w 50"/>
                <a:gd name="T111" fmla="*/ 45 h 56"/>
                <a:gd name="T112" fmla="*/ 42 w 50"/>
                <a:gd name="T113" fmla="*/ 41 h 56"/>
                <a:gd name="T114" fmla="*/ 41 w 50"/>
                <a:gd name="T115" fmla="*/ 36 h 56"/>
                <a:gd name="T116" fmla="*/ 38 w 50"/>
                <a:gd name="T117" fmla="*/ 35 h 56"/>
                <a:gd name="T118" fmla="*/ 36 w 50"/>
                <a:gd name="T119" fmla="*/ 36 h 56"/>
                <a:gd name="T120" fmla="*/ 35 w 50"/>
                <a:gd name="T121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56">
                  <a:moveTo>
                    <a:pt x="0" y="13"/>
                  </a:moveTo>
                  <a:cubicBezTo>
                    <a:pt x="0" y="11"/>
                    <a:pt x="0" y="9"/>
                    <a:pt x="1" y="7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8" y="0"/>
                    <a:pt x="10" y="0"/>
                    <a:pt x="11" y="0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1" y="4"/>
                    <a:pt x="22" y="5"/>
                    <a:pt x="22" y="7"/>
                  </a:cubicBezTo>
                  <a:cubicBezTo>
                    <a:pt x="23" y="8"/>
                    <a:pt x="23" y="11"/>
                    <a:pt x="23" y="13"/>
                  </a:cubicBezTo>
                  <a:cubicBezTo>
                    <a:pt x="23" y="15"/>
                    <a:pt x="23" y="17"/>
                    <a:pt x="22" y="19"/>
                  </a:cubicBezTo>
                  <a:cubicBezTo>
                    <a:pt x="22" y="21"/>
                    <a:pt x="21" y="22"/>
                    <a:pt x="20" y="23"/>
                  </a:cubicBezTo>
                  <a:cubicBezTo>
                    <a:pt x="19" y="24"/>
                    <a:pt x="17" y="25"/>
                    <a:pt x="16" y="25"/>
                  </a:cubicBezTo>
                  <a:cubicBezTo>
                    <a:pt x="15" y="26"/>
                    <a:pt x="13" y="26"/>
                    <a:pt x="11" y="26"/>
                  </a:cubicBezTo>
                  <a:cubicBezTo>
                    <a:pt x="10" y="26"/>
                    <a:pt x="8" y="26"/>
                    <a:pt x="7" y="25"/>
                  </a:cubicBezTo>
                  <a:cubicBezTo>
                    <a:pt x="5" y="25"/>
                    <a:pt x="4" y="24"/>
                    <a:pt x="3" y="23"/>
                  </a:cubicBezTo>
                  <a:cubicBezTo>
                    <a:pt x="2" y="22"/>
                    <a:pt x="1" y="21"/>
                    <a:pt x="1" y="19"/>
                  </a:cubicBezTo>
                  <a:cubicBezTo>
                    <a:pt x="0" y="17"/>
                    <a:pt x="0" y="15"/>
                    <a:pt x="0" y="13"/>
                  </a:cubicBezTo>
                  <a:close/>
                  <a:moveTo>
                    <a:pt x="41" y="0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3" y="51"/>
                    <a:pt x="3" y="51"/>
                    <a:pt x="3" y="51"/>
                  </a:cubicBezTo>
                  <a:lnTo>
                    <a:pt x="41" y="0"/>
                  </a:lnTo>
                  <a:close/>
                  <a:moveTo>
                    <a:pt x="8" y="13"/>
                  </a:moveTo>
                  <a:cubicBezTo>
                    <a:pt x="8" y="15"/>
                    <a:pt x="8" y="17"/>
                    <a:pt x="9" y="18"/>
                  </a:cubicBezTo>
                  <a:cubicBezTo>
                    <a:pt x="9" y="19"/>
                    <a:pt x="10" y="20"/>
                    <a:pt x="11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4" y="18"/>
                    <a:pt x="15" y="17"/>
                    <a:pt x="15" y="16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0"/>
                    <a:pt x="15" y="9"/>
                    <a:pt x="14" y="8"/>
                  </a:cubicBezTo>
                  <a:cubicBezTo>
                    <a:pt x="14" y="7"/>
                    <a:pt x="13" y="6"/>
                    <a:pt x="11" y="6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9"/>
                    <a:pt x="8" y="10"/>
                    <a:pt x="8" y="13"/>
                  </a:cubicBezTo>
                  <a:close/>
                  <a:moveTo>
                    <a:pt x="27" y="41"/>
                  </a:moveTo>
                  <a:cubicBezTo>
                    <a:pt x="27" y="39"/>
                    <a:pt x="27" y="37"/>
                    <a:pt x="27" y="35"/>
                  </a:cubicBezTo>
                  <a:cubicBezTo>
                    <a:pt x="28" y="34"/>
                    <a:pt x="29" y="32"/>
                    <a:pt x="30" y="31"/>
                  </a:cubicBezTo>
                  <a:cubicBezTo>
                    <a:pt x="31" y="30"/>
                    <a:pt x="32" y="30"/>
                    <a:pt x="33" y="29"/>
                  </a:cubicBezTo>
                  <a:cubicBezTo>
                    <a:pt x="35" y="29"/>
                    <a:pt x="36" y="28"/>
                    <a:pt x="38" y="28"/>
                  </a:cubicBezTo>
                  <a:cubicBezTo>
                    <a:pt x="40" y="28"/>
                    <a:pt x="41" y="29"/>
                    <a:pt x="43" y="29"/>
                  </a:cubicBezTo>
                  <a:cubicBezTo>
                    <a:pt x="44" y="29"/>
                    <a:pt x="45" y="30"/>
                    <a:pt x="46" y="31"/>
                  </a:cubicBezTo>
                  <a:cubicBezTo>
                    <a:pt x="47" y="32"/>
                    <a:pt x="48" y="34"/>
                    <a:pt x="49" y="35"/>
                  </a:cubicBezTo>
                  <a:cubicBezTo>
                    <a:pt x="49" y="37"/>
                    <a:pt x="50" y="39"/>
                    <a:pt x="50" y="41"/>
                  </a:cubicBezTo>
                  <a:cubicBezTo>
                    <a:pt x="50" y="44"/>
                    <a:pt x="49" y="46"/>
                    <a:pt x="49" y="48"/>
                  </a:cubicBezTo>
                  <a:cubicBezTo>
                    <a:pt x="48" y="49"/>
                    <a:pt x="47" y="51"/>
                    <a:pt x="46" y="52"/>
                  </a:cubicBezTo>
                  <a:cubicBezTo>
                    <a:pt x="45" y="53"/>
                    <a:pt x="44" y="53"/>
                    <a:pt x="43" y="54"/>
                  </a:cubicBezTo>
                  <a:cubicBezTo>
                    <a:pt x="41" y="54"/>
                    <a:pt x="40" y="54"/>
                    <a:pt x="38" y="54"/>
                  </a:cubicBezTo>
                  <a:cubicBezTo>
                    <a:pt x="36" y="54"/>
                    <a:pt x="35" y="54"/>
                    <a:pt x="33" y="54"/>
                  </a:cubicBezTo>
                  <a:cubicBezTo>
                    <a:pt x="32" y="53"/>
                    <a:pt x="31" y="53"/>
                    <a:pt x="30" y="52"/>
                  </a:cubicBezTo>
                  <a:cubicBezTo>
                    <a:pt x="29" y="51"/>
                    <a:pt x="28" y="49"/>
                    <a:pt x="27" y="48"/>
                  </a:cubicBezTo>
                  <a:cubicBezTo>
                    <a:pt x="27" y="46"/>
                    <a:pt x="27" y="44"/>
                    <a:pt x="27" y="41"/>
                  </a:cubicBezTo>
                  <a:close/>
                  <a:moveTo>
                    <a:pt x="35" y="41"/>
                  </a:moveTo>
                  <a:cubicBezTo>
                    <a:pt x="35" y="44"/>
                    <a:pt x="35" y="46"/>
                    <a:pt x="36" y="47"/>
                  </a:cubicBezTo>
                  <a:cubicBezTo>
                    <a:pt x="36" y="48"/>
                    <a:pt x="37" y="48"/>
                    <a:pt x="38" y="48"/>
                  </a:cubicBezTo>
                  <a:cubicBezTo>
                    <a:pt x="39" y="48"/>
                    <a:pt x="39" y="48"/>
                    <a:pt x="40" y="48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6"/>
                    <a:pt x="41" y="46"/>
                    <a:pt x="41" y="45"/>
                  </a:cubicBezTo>
                  <a:cubicBezTo>
                    <a:pt x="41" y="44"/>
                    <a:pt x="42" y="43"/>
                    <a:pt x="42" y="41"/>
                  </a:cubicBezTo>
                  <a:cubicBezTo>
                    <a:pt x="42" y="39"/>
                    <a:pt x="41" y="37"/>
                    <a:pt x="41" y="36"/>
                  </a:cubicBezTo>
                  <a:cubicBezTo>
                    <a:pt x="40" y="35"/>
                    <a:pt x="39" y="35"/>
                    <a:pt x="38" y="35"/>
                  </a:cubicBezTo>
                  <a:cubicBezTo>
                    <a:pt x="37" y="35"/>
                    <a:pt x="36" y="35"/>
                    <a:pt x="36" y="36"/>
                  </a:cubicBezTo>
                  <a:cubicBezTo>
                    <a:pt x="35" y="37"/>
                    <a:pt x="35" y="39"/>
                    <a:pt x="35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842624" y="475217"/>
            <a:ext cx="506752" cy="506752"/>
            <a:chOff x="11303278" y="3109890"/>
            <a:chExt cx="506752" cy="506752"/>
          </a:xfrm>
        </p:grpSpPr>
        <p:sp>
          <p:nvSpPr>
            <p:cNvPr id="34" name="椭圆 33"/>
            <p:cNvSpPr/>
            <p:nvPr/>
          </p:nvSpPr>
          <p:spPr>
            <a:xfrm>
              <a:off x="11303278" y="310989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rgbClr val="02B0BB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93676" y="3167180"/>
              <a:ext cx="325956" cy="352416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 flipV="1">
            <a:off x="7166113" y="1994518"/>
            <a:ext cx="795190" cy="2690816"/>
            <a:chOff x="7066721" y="2075305"/>
            <a:chExt cx="795190" cy="2690816"/>
          </a:xfrm>
        </p:grpSpPr>
        <p:sp>
          <p:nvSpPr>
            <p:cNvPr id="36" name="箭头: 五边形 35"/>
            <p:cNvSpPr/>
            <p:nvPr/>
          </p:nvSpPr>
          <p:spPr>
            <a:xfrm>
              <a:off x="7066721" y="2075305"/>
              <a:ext cx="795190" cy="393879"/>
            </a:xfrm>
            <a:prstGeom prst="homePlate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箭头: 五边形 36"/>
            <p:cNvSpPr/>
            <p:nvPr/>
          </p:nvSpPr>
          <p:spPr>
            <a:xfrm>
              <a:off x="7066721" y="2840951"/>
              <a:ext cx="795190" cy="393879"/>
            </a:xfrm>
            <a:prstGeom prst="homePlat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箭头: 五边形 37"/>
            <p:cNvSpPr/>
            <p:nvPr/>
          </p:nvSpPr>
          <p:spPr>
            <a:xfrm>
              <a:off x="7066721" y="3606597"/>
              <a:ext cx="795190" cy="393879"/>
            </a:xfrm>
            <a:prstGeom prst="homePlat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箭头: 五边形 38"/>
            <p:cNvSpPr/>
            <p:nvPr/>
          </p:nvSpPr>
          <p:spPr>
            <a:xfrm>
              <a:off x="7066721" y="4372242"/>
              <a:ext cx="795190" cy="393879"/>
            </a:xfrm>
            <a:prstGeom prst="homePlat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8084128" y="1926732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2" name="矩形 41"/>
          <p:cNvSpPr/>
          <p:nvPr/>
        </p:nvSpPr>
        <p:spPr>
          <a:xfrm>
            <a:off x="8084128" y="2760163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3" name="矩形 42"/>
          <p:cNvSpPr/>
          <p:nvPr/>
        </p:nvSpPr>
        <p:spPr>
          <a:xfrm>
            <a:off x="8084128" y="3525809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4" name="矩形 43"/>
          <p:cNvSpPr/>
          <p:nvPr/>
        </p:nvSpPr>
        <p:spPr>
          <a:xfrm>
            <a:off x="8084128" y="4257561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93595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41" grpId="0"/>
      <p:bldP spid="42" grpId="0"/>
      <p:bldP spid="43" grpId="0"/>
      <p:bldP spid="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组合 300"/>
          <p:cNvGrpSpPr/>
          <p:nvPr/>
        </p:nvGrpSpPr>
        <p:grpSpPr>
          <a:xfrm>
            <a:off x="5859974" y="5277778"/>
            <a:ext cx="506752" cy="506752"/>
            <a:chOff x="11260088" y="3848150"/>
            <a:chExt cx="506752" cy="506752"/>
          </a:xfrm>
        </p:grpSpPr>
        <p:sp>
          <p:nvSpPr>
            <p:cNvPr id="302" name="椭圆 301"/>
            <p:cNvSpPr/>
            <p:nvPr/>
          </p:nvSpPr>
          <p:spPr>
            <a:xfrm>
              <a:off x="11260088" y="384815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Freeform 13"/>
            <p:cNvSpPr>
              <a:spLocks noEditPoints="1"/>
            </p:cNvSpPr>
            <p:nvPr/>
          </p:nvSpPr>
          <p:spPr bwMode="auto">
            <a:xfrm>
              <a:off x="11344998" y="3980035"/>
              <a:ext cx="327195" cy="242981"/>
            </a:xfrm>
            <a:custGeom>
              <a:avLst/>
              <a:gdLst>
                <a:gd name="T0" fmla="*/ 165 w 188"/>
                <a:gd name="T1" fmla="*/ 0 h 138"/>
                <a:gd name="T2" fmla="*/ 23 w 188"/>
                <a:gd name="T3" fmla="*/ 0 h 138"/>
                <a:gd name="T4" fmla="*/ 0 w 188"/>
                <a:gd name="T5" fmla="*/ 23 h 138"/>
                <a:gd name="T6" fmla="*/ 0 w 188"/>
                <a:gd name="T7" fmla="*/ 115 h 138"/>
                <a:gd name="T8" fmla="*/ 23 w 188"/>
                <a:gd name="T9" fmla="*/ 138 h 138"/>
                <a:gd name="T10" fmla="*/ 165 w 188"/>
                <a:gd name="T11" fmla="*/ 138 h 138"/>
                <a:gd name="T12" fmla="*/ 188 w 188"/>
                <a:gd name="T13" fmla="*/ 115 h 138"/>
                <a:gd name="T14" fmla="*/ 188 w 188"/>
                <a:gd name="T15" fmla="*/ 23 h 138"/>
                <a:gd name="T16" fmla="*/ 165 w 188"/>
                <a:gd name="T17" fmla="*/ 0 h 138"/>
                <a:gd name="T18" fmla="*/ 160 w 188"/>
                <a:gd name="T19" fmla="*/ 18 h 138"/>
                <a:gd name="T20" fmla="*/ 95 w 188"/>
                <a:gd name="T21" fmla="*/ 64 h 138"/>
                <a:gd name="T22" fmla="*/ 34 w 188"/>
                <a:gd name="T23" fmla="*/ 18 h 138"/>
                <a:gd name="T24" fmla="*/ 160 w 188"/>
                <a:gd name="T25" fmla="*/ 18 h 138"/>
                <a:gd name="T26" fmla="*/ 165 w 188"/>
                <a:gd name="T27" fmla="*/ 121 h 138"/>
                <a:gd name="T28" fmla="*/ 23 w 188"/>
                <a:gd name="T29" fmla="*/ 121 h 138"/>
                <a:gd name="T30" fmla="*/ 18 w 188"/>
                <a:gd name="T31" fmla="*/ 115 h 138"/>
                <a:gd name="T32" fmla="*/ 18 w 188"/>
                <a:gd name="T33" fmla="*/ 27 h 138"/>
                <a:gd name="T34" fmla="*/ 95 w 188"/>
                <a:gd name="T35" fmla="*/ 86 h 138"/>
                <a:gd name="T36" fmla="*/ 170 w 188"/>
                <a:gd name="T37" fmla="*/ 32 h 138"/>
                <a:gd name="T38" fmla="*/ 170 w 188"/>
                <a:gd name="T39" fmla="*/ 115 h 138"/>
                <a:gd name="T40" fmla="*/ 165 w 188"/>
                <a:gd name="T41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8" h="138">
                  <a:moveTo>
                    <a:pt x="16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8"/>
                    <a:pt x="10" y="138"/>
                    <a:pt x="23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78" y="138"/>
                    <a:pt x="188" y="128"/>
                    <a:pt x="188" y="115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11"/>
                    <a:pt x="178" y="0"/>
                    <a:pt x="165" y="0"/>
                  </a:cubicBezTo>
                  <a:close/>
                  <a:moveTo>
                    <a:pt x="160" y="18"/>
                  </a:moveTo>
                  <a:cubicBezTo>
                    <a:pt x="95" y="64"/>
                    <a:pt x="95" y="64"/>
                    <a:pt x="95" y="64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160" y="18"/>
                  </a:lnTo>
                  <a:close/>
                  <a:moveTo>
                    <a:pt x="165" y="121"/>
                  </a:moveTo>
                  <a:cubicBezTo>
                    <a:pt x="23" y="121"/>
                    <a:pt x="23" y="121"/>
                    <a:pt x="23" y="121"/>
                  </a:cubicBezTo>
                  <a:cubicBezTo>
                    <a:pt x="20" y="121"/>
                    <a:pt x="18" y="118"/>
                    <a:pt x="18" y="115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70" y="118"/>
                    <a:pt x="168" y="121"/>
                    <a:pt x="165" y="121"/>
                  </a:cubicBezTo>
                  <a:close/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4" name="组合 303"/>
          <p:cNvGrpSpPr/>
          <p:nvPr/>
        </p:nvGrpSpPr>
        <p:grpSpPr>
          <a:xfrm>
            <a:off x="4447968" y="585433"/>
            <a:ext cx="2970559" cy="3658253"/>
            <a:chOff x="4447968" y="585433"/>
            <a:chExt cx="2970559" cy="3658253"/>
          </a:xfrm>
        </p:grpSpPr>
        <p:sp>
          <p:nvSpPr>
            <p:cNvPr id="305" name="Freeform 5"/>
            <p:cNvSpPr>
              <a:spLocks noEditPoints="1"/>
            </p:cNvSpPr>
            <p:nvPr/>
          </p:nvSpPr>
          <p:spPr bwMode="auto">
            <a:xfrm rot="1490740">
              <a:off x="5841426" y="1429413"/>
              <a:ext cx="260476" cy="117469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6"/>
            <p:cNvSpPr>
              <a:spLocks noChangeArrowheads="1"/>
            </p:cNvSpPr>
            <p:nvPr/>
          </p:nvSpPr>
          <p:spPr bwMode="auto">
            <a:xfrm rot="1490740">
              <a:off x="5868611" y="1403752"/>
              <a:ext cx="29368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7"/>
            <p:cNvSpPr>
              <a:spLocks noChangeArrowheads="1"/>
            </p:cNvSpPr>
            <p:nvPr/>
          </p:nvSpPr>
          <p:spPr bwMode="auto">
            <a:xfrm rot="1490740">
              <a:off x="5904412" y="1420920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8"/>
            <p:cNvSpPr>
              <a:spLocks noChangeArrowheads="1"/>
            </p:cNvSpPr>
            <p:nvPr/>
          </p:nvSpPr>
          <p:spPr bwMode="auto">
            <a:xfrm rot="1490740">
              <a:off x="5941489" y="1438088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9"/>
            <p:cNvSpPr>
              <a:spLocks noChangeArrowheads="1"/>
            </p:cNvSpPr>
            <p:nvPr/>
          </p:nvSpPr>
          <p:spPr bwMode="auto">
            <a:xfrm rot="1490740">
              <a:off x="5979784" y="1455524"/>
              <a:ext cx="30644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0"/>
            <p:cNvSpPr>
              <a:spLocks noChangeArrowheads="1"/>
            </p:cNvSpPr>
            <p:nvPr/>
          </p:nvSpPr>
          <p:spPr bwMode="auto">
            <a:xfrm rot="1490740">
              <a:off x="6015643" y="1472424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1"/>
            <p:cNvSpPr>
              <a:spLocks noChangeArrowheads="1"/>
            </p:cNvSpPr>
            <p:nvPr/>
          </p:nvSpPr>
          <p:spPr bwMode="auto">
            <a:xfrm rot="1490740">
              <a:off x="6415235" y="1209388"/>
              <a:ext cx="39582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2"/>
            <p:cNvSpPr>
              <a:spLocks noChangeArrowheads="1"/>
            </p:cNvSpPr>
            <p:nvPr/>
          </p:nvSpPr>
          <p:spPr bwMode="auto">
            <a:xfrm rot="1490740">
              <a:off x="6465873" y="1211364"/>
              <a:ext cx="39582" cy="86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3"/>
            <p:cNvSpPr>
              <a:spLocks noChangeArrowheads="1"/>
            </p:cNvSpPr>
            <p:nvPr/>
          </p:nvSpPr>
          <p:spPr bwMode="auto">
            <a:xfrm rot="1490740">
              <a:off x="6516244" y="1214557"/>
              <a:ext cx="39582" cy="10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4"/>
            <p:cNvSpPr>
              <a:spLocks noChangeArrowheads="1"/>
            </p:cNvSpPr>
            <p:nvPr/>
          </p:nvSpPr>
          <p:spPr bwMode="auto">
            <a:xfrm rot="1490740">
              <a:off x="6568346" y="1204087"/>
              <a:ext cx="40859" cy="139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5"/>
            <p:cNvSpPr>
              <a:spLocks noChangeArrowheads="1"/>
            </p:cNvSpPr>
            <p:nvPr/>
          </p:nvSpPr>
          <p:spPr bwMode="auto">
            <a:xfrm rot="1490740">
              <a:off x="6620117" y="1200924"/>
              <a:ext cx="39582" cy="164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3"/>
            <p:cNvSpPr>
              <a:spLocks/>
            </p:cNvSpPr>
            <p:nvPr/>
          </p:nvSpPr>
          <p:spPr bwMode="auto">
            <a:xfrm rot="1490740">
              <a:off x="6379224" y="1704469"/>
              <a:ext cx="180035" cy="137899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4"/>
            <p:cNvSpPr>
              <a:spLocks noEditPoints="1"/>
            </p:cNvSpPr>
            <p:nvPr/>
          </p:nvSpPr>
          <p:spPr bwMode="auto">
            <a:xfrm rot="1490740">
              <a:off x="6441253" y="1631245"/>
              <a:ext cx="100871" cy="181311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5"/>
            <p:cNvSpPr>
              <a:spLocks/>
            </p:cNvSpPr>
            <p:nvPr/>
          </p:nvSpPr>
          <p:spPr bwMode="auto">
            <a:xfrm rot="1490740">
              <a:off x="5208704" y="1718692"/>
              <a:ext cx="208125" cy="266859"/>
            </a:xfrm>
            <a:custGeom>
              <a:avLst/>
              <a:gdLst>
                <a:gd name="T0" fmla="*/ 53 w 151"/>
                <a:gd name="T1" fmla="*/ 193 h 193"/>
                <a:gd name="T2" fmla="*/ 35 w 151"/>
                <a:gd name="T3" fmla="*/ 190 h 193"/>
                <a:gd name="T4" fmla="*/ 7 w 151"/>
                <a:gd name="T5" fmla="*/ 169 h 193"/>
                <a:gd name="T6" fmla="*/ 5 w 151"/>
                <a:gd name="T7" fmla="*/ 143 h 193"/>
                <a:gd name="T8" fmla="*/ 44 w 151"/>
                <a:gd name="T9" fmla="*/ 43 h 193"/>
                <a:gd name="T10" fmla="*/ 108 w 151"/>
                <a:gd name="T11" fmla="*/ 14 h 193"/>
                <a:gd name="T12" fmla="*/ 143 w 151"/>
                <a:gd name="T13" fmla="*/ 81 h 193"/>
                <a:gd name="T14" fmla="*/ 118 w 151"/>
                <a:gd name="T15" fmla="*/ 145 h 193"/>
                <a:gd name="T16" fmla="*/ 107 w 151"/>
                <a:gd name="T17" fmla="*/ 140 h 193"/>
                <a:gd name="T18" fmla="*/ 132 w 151"/>
                <a:gd name="T19" fmla="*/ 77 h 193"/>
                <a:gd name="T20" fmla="*/ 103 w 151"/>
                <a:gd name="T21" fmla="*/ 26 h 193"/>
                <a:gd name="T22" fmla="*/ 55 w 151"/>
                <a:gd name="T23" fmla="*/ 47 h 193"/>
                <a:gd name="T24" fmla="*/ 16 w 151"/>
                <a:gd name="T25" fmla="*/ 148 h 193"/>
                <a:gd name="T26" fmla="*/ 16 w 151"/>
                <a:gd name="T27" fmla="*/ 148 h 193"/>
                <a:gd name="T28" fmla="*/ 18 w 151"/>
                <a:gd name="T29" fmla="*/ 163 h 193"/>
                <a:gd name="T30" fmla="*/ 38 w 151"/>
                <a:gd name="T31" fmla="*/ 178 h 193"/>
                <a:gd name="T32" fmla="*/ 76 w 151"/>
                <a:gd name="T33" fmla="*/ 167 h 193"/>
                <a:gd name="T34" fmla="*/ 111 w 151"/>
                <a:gd name="T35" fmla="*/ 80 h 193"/>
                <a:gd name="T36" fmla="*/ 100 w 151"/>
                <a:gd name="T37" fmla="*/ 51 h 193"/>
                <a:gd name="T38" fmla="*/ 73 w 151"/>
                <a:gd name="T39" fmla="*/ 64 h 193"/>
                <a:gd name="T40" fmla="*/ 44 w 151"/>
                <a:gd name="T41" fmla="*/ 137 h 193"/>
                <a:gd name="T42" fmla="*/ 36 w 151"/>
                <a:gd name="T43" fmla="*/ 141 h 193"/>
                <a:gd name="T44" fmla="*/ 32 w 151"/>
                <a:gd name="T45" fmla="*/ 132 h 193"/>
                <a:gd name="T46" fmla="*/ 62 w 151"/>
                <a:gd name="T47" fmla="*/ 58 h 193"/>
                <a:gd name="T48" fmla="*/ 105 w 151"/>
                <a:gd name="T49" fmla="*/ 40 h 193"/>
                <a:gd name="T50" fmla="*/ 122 w 151"/>
                <a:gd name="T51" fmla="*/ 86 h 193"/>
                <a:gd name="T52" fmla="*/ 88 w 151"/>
                <a:gd name="T53" fmla="*/ 172 h 193"/>
                <a:gd name="T54" fmla="*/ 53 w 151"/>
                <a:gd name="T5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193">
                  <a:moveTo>
                    <a:pt x="53" y="193"/>
                  </a:moveTo>
                  <a:cubicBezTo>
                    <a:pt x="48" y="193"/>
                    <a:pt x="42" y="192"/>
                    <a:pt x="35" y="190"/>
                  </a:cubicBezTo>
                  <a:cubicBezTo>
                    <a:pt x="21" y="186"/>
                    <a:pt x="11" y="179"/>
                    <a:pt x="7" y="169"/>
                  </a:cubicBezTo>
                  <a:cubicBezTo>
                    <a:pt x="0" y="156"/>
                    <a:pt x="4" y="144"/>
                    <a:pt x="5" y="1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1" y="26"/>
                    <a:pt x="73" y="0"/>
                    <a:pt x="108" y="14"/>
                  </a:cubicBezTo>
                  <a:cubicBezTo>
                    <a:pt x="147" y="30"/>
                    <a:pt x="151" y="60"/>
                    <a:pt x="143" y="81"/>
                  </a:cubicBezTo>
                  <a:cubicBezTo>
                    <a:pt x="138" y="96"/>
                    <a:pt x="118" y="145"/>
                    <a:pt x="118" y="145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26" y="91"/>
                    <a:pt x="132" y="77"/>
                  </a:cubicBezTo>
                  <a:cubicBezTo>
                    <a:pt x="134" y="71"/>
                    <a:pt x="143" y="42"/>
                    <a:pt x="103" y="26"/>
                  </a:cubicBezTo>
                  <a:cubicBezTo>
                    <a:pt x="71" y="12"/>
                    <a:pt x="56" y="46"/>
                    <a:pt x="55" y="47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4" y="155"/>
                    <a:pt x="18" y="163"/>
                  </a:cubicBezTo>
                  <a:cubicBezTo>
                    <a:pt x="21" y="170"/>
                    <a:pt x="28" y="175"/>
                    <a:pt x="38" y="178"/>
                  </a:cubicBezTo>
                  <a:cubicBezTo>
                    <a:pt x="68" y="188"/>
                    <a:pt x="76" y="168"/>
                    <a:pt x="76" y="167"/>
                  </a:cubicBezTo>
                  <a:cubicBezTo>
                    <a:pt x="77" y="164"/>
                    <a:pt x="105" y="94"/>
                    <a:pt x="111" y="80"/>
                  </a:cubicBezTo>
                  <a:cubicBezTo>
                    <a:pt x="117" y="69"/>
                    <a:pt x="117" y="59"/>
                    <a:pt x="100" y="51"/>
                  </a:cubicBezTo>
                  <a:cubicBezTo>
                    <a:pt x="84" y="43"/>
                    <a:pt x="74" y="63"/>
                    <a:pt x="73" y="64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2" y="140"/>
                    <a:pt x="39" y="142"/>
                    <a:pt x="36" y="141"/>
                  </a:cubicBezTo>
                  <a:cubicBezTo>
                    <a:pt x="32" y="139"/>
                    <a:pt x="31" y="136"/>
                    <a:pt x="32" y="132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8" y="47"/>
                    <a:pt x="84" y="29"/>
                    <a:pt x="105" y="40"/>
                  </a:cubicBezTo>
                  <a:cubicBezTo>
                    <a:pt x="126" y="50"/>
                    <a:pt x="132" y="65"/>
                    <a:pt x="122" y="86"/>
                  </a:cubicBezTo>
                  <a:cubicBezTo>
                    <a:pt x="116" y="99"/>
                    <a:pt x="88" y="171"/>
                    <a:pt x="88" y="172"/>
                  </a:cubicBezTo>
                  <a:cubicBezTo>
                    <a:pt x="88" y="172"/>
                    <a:pt x="79" y="193"/>
                    <a:pt x="53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6"/>
            <p:cNvSpPr>
              <a:spLocks/>
            </p:cNvSpPr>
            <p:nvPr/>
          </p:nvSpPr>
          <p:spPr bwMode="auto">
            <a:xfrm rot="1490740">
              <a:off x="6776602" y="985991"/>
              <a:ext cx="149391" cy="100870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7"/>
            <p:cNvSpPr>
              <a:spLocks/>
            </p:cNvSpPr>
            <p:nvPr/>
          </p:nvSpPr>
          <p:spPr bwMode="auto">
            <a:xfrm rot="1490740">
              <a:off x="6665183" y="993913"/>
              <a:ext cx="182589" cy="123853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0"/>
            <p:cNvSpPr>
              <a:spLocks noEditPoints="1"/>
            </p:cNvSpPr>
            <p:nvPr/>
          </p:nvSpPr>
          <p:spPr bwMode="auto">
            <a:xfrm rot="1490740">
              <a:off x="5721225" y="2774951"/>
              <a:ext cx="228555" cy="229831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"/>
            <p:cNvSpPr>
              <a:spLocks/>
            </p:cNvSpPr>
            <p:nvPr/>
          </p:nvSpPr>
          <p:spPr bwMode="auto">
            <a:xfrm rot="1490740">
              <a:off x="5786919" y="2832147"/>
              <a:ext cx="84271" cy="85548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2"/>
            <p:cNvSpPr>
              <a:spLocks/>
            </p:cNvSpPr>
            <p:nvPr/>
          </p:nvSpPr>
          <p:spPr bwMode="auto">
            <a:xfrm rot="1490740">
              <a:off x="5951350" y="1096554"/>
              <a:ext cx="134069" cy="146836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3"/>
            <p:cNvSpPr>
              <a:spLocks noEditPoints="1"/>
            </p:cNvSpPr>
            <p:nvPr/>
          </p:nvSpPr>
          <p:spPr bwMode="auto">
            <a:xfrm rot="1490740">
              <a:off x="5903361" y="1057803"/>
              <a:ext cx="227278" cy="227278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8"/>
            <p:cNvSpPr>
              <a:spLocks/>
            </p:cNvSpPr>
            <p:nvPr/>
          </p:nvSpPr>
          <p:spPr bwMode="auto">
            <a:xfrm rot="1490740">
              <a:off x="6533679" y="1988580"/>
              <a:ext cx="266860" cy="325594"/>
            </a:xfrm>
            <a:custGeom>
              <a:avLst/>
              <a:gdLst>
                <a:gd name="T0" fmla="*/ 174 w 193"/>
                <a:gd name="T1" fmla="*/ 0 h 236"/>
                <a:gd name="T2" fmla="*/ 18 w 193"/>
                <a:gd name="T3" fmla="*/ 0 h 236"/>
                <a:gd name="T4" fmla="*/ 0 w 193"/>
                <a:gd name="T5" fmla="*/ 19 h 236"/>
                <a:gd name="T6" fmla="*/ 0 w 193"/>
                <a:gd name="T7" fmla="*/ 29 h 236"/>
                <a:gd name="T8" fmla="*/ 28 w 193"/>
                <a:gd name="T9" fmla="*/ 29 h 236"/>
                <a:gd name="T10" fmla="*/ 56 w 193"/>
                <a:gd name="T11" fmla="*/ 57 h 236"/>
                <a:gd name="T12" fmla="*/ 28 w 193"/>
                <a:gd name="T13" fmla="*/ 84 h 236"/>
                <a:gd name="T14" fmla="*/ 0 w 193"/>
                <a:gd name="T15" fmla="*/ 84 h 236"/>
                <a:gd name="T16" fmla="*/ 0 w 193"/>
                <a:gd name="T17" fmla="*/ 92 h 236"/>
                <a:gd name="T18" fmla="*/ 28 w 193"/>
                <a:gd name="T19" fmla="*/ 92 h 236"/>
                <a:gd name="T20" fmla="*/ 56 w 193"/>
                <a:gd name="T21" fmla="*/ 119 h 236"/>
                <a:gd name="T22" fmla="*/ 28 w 193"/>
                <a:gd name="T23" fmla="*/ 147 h 236"/>
                <a:gd name="T24" fmla="*/ 0 w 193"/>
                <a:gd name="T25" fmla="*/ 147 h 236"/>
                <a:gd name="T26" fmla="*/ 0 w 193"/>
                <a:gd name="T27" fmla="*/ 155 h 236"/>
                <a:gd name="T28" fmla="*/ 28 w 193"/>
                <a:gd name="T29" fmla="*/ 155 h 236"/>
                <a:gd name="T30" fmla="*/ 56 w 193"/>
                <a:gd name="T31" fmla="*/ 182 h 236"/>
                <a:gd name="T32" fmla="*/ 28 w 193"/>
                <a:gd name="T33" fmla="*/ 210 h 236"/>
                <a:gd name="T34" fmla="*/ 0 w 193"/>
                <a:gd name="T35" fmla="*/ 210 h 236"/>
                <a:gd name="T36" fmla="*/ 0 w 193"/>
                <a:gd name="T37" fmla="*/ 217 h 236"/>
                <a:gd name="T38" fmla="*/ 18 w 193"/>
                <a:gd name="T39" fmla="*/ 236 h 236"/>
                <a:gd name="T40" fmla="*/ 174 w 193"/>
                <a:gd name="T41" fmla="*/ 236 h 236"/>
                <a:gd name="T42" fmla="*/ 193 w 193"/>
                <a:gd name="T43" fmla="*/ 217 h 236"/>
                <a:gd name="T44" fmla="*/ 193 w 193"/>
                <a:gd name="T45" fmla="*/ 19 h 236"/>
                <a:gd name="T46" fmla="*/ 174 w 193"/>
                <a:gd name="T4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3" h="236"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43" y="29"/>
                    <a:pt x="56" y="42"/>
                    <a:pt x="56" y="57"/>
                  </a:cubicBezTo>
                  <a:cubicBezTo>
                    <a:pt x="56" y="72"/>
                    <a:pt x="43" y="84"/>
                    <a:pt x="28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43" y="92"/>
                    <a:pt x="56" y="104"/>
                    <a:pt x="56" y="119"/>
                  </a:cubicBezTo>
                  <a:cubicBezTo>
                    <a:pt x="56" y="134"/>
                    <a:pt x="43" y="147"/>
                    <a:pt x="28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43" y="155"/>
                    <a:pt x="56" y="167"/>
                    <a:pt x="56" y="182"/>
                  </a:cubicBezTo>
                  <a:cubicBezTo>
                    <a:pt x="56" y="197"/>
                    <a:pt x="43" y="210"/>
                    <a:pt x="28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8"/>
                    <a:pt x="8" y="236"/>
                    <a:pt x="18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85" y="236"/>
                    <a:pt x="193" y="228"/>
                    <a:pt x="193" y="217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8"/>
                    <a:pt x="185" y="0"/>
                    <a:pt x="1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9"/>
            <p:cNvSpPr>
              <a:spLocks/>
            </p:cNvSpPr>
            <p:nvPr/>
          </p:nvSpPr>
          <p:spPr bwMode="auto">
            <a:xfrm rot="1490740">
              <a:off x="6543882" y="2001444"/>
              <a:ext cx="97040" cy="42135"/>
            </a:xfrm>
            <a:custGeom>
              <a:avLst/>
              <a:gdLst>
                <a:gd name="T0" fmla="*/ 70 w 70"/>
                <a:gd name="T1" fmla="*/ 15 h 30"/>
                <a:gd name="T2" fmla="*/ 55 w 70"/>
                <a:gd name="T3" fmla="*/ 30 h 30"/>
                <a:gd name="T4" fmla="*/ 15 w 70"/>
                <a:gd name="T5" fmla="*/ 30 h 30"/>
                <a:gd name="T6" fmla="*/ 0 w 70"/>
                <a:gd name="T7" fmla="*/ 15 h 30"/>
                <a:gd name="T8" fmla="*/ 0 w 70"/>
                <a:gd name="T9" fmla="*/ 15 h 30"/>
                <a:gd name="T10" fmla="*/ 15 w 70"/>
                <a:gd name="T11" fmla="*/ 0 h 30"/>
                <a:gd name="T12" fmla="*/ 55 w 70"/>
                <a:gd name="T13" fmla="*/ 0 h 30"/>
                <a:gd name="T14" fmla="*/ 70 w 70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0">
                  <a:moveTo>
                    <a:pt x="70" y="15"/>
                  </a:moveTo>
                  <a:cubicBezTo>
                    <a:pt x="70" y="23"/>
                    <a:pt x="64" y="30"/>
                    <a:pt x="5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40"/>
            <p:cNvSpPr>
              <a:spLocks/>
            </p:cNvSpPr>
            <p:nvPr/>
          </p:nvSpPr>
          <p:spPr bwMode="auto">
            <a:xfrm rot="1490740">
              <a:off x="6507669" y="2080292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41"/>
            <p:cNvSpPr>
              <a:spLocks/>
            </p:cNvSpPr>
            <p:nvPr/>
          </p:nvSpPr>
          <p:spPr bwMode="auto">
            <a:xfrm rot="1490740">
              <a:off x="6471187" y="2159081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6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42"/>
            <p:cNvSpPr>
              <a:spLocks noEditPoints="1"/>
            </p:cNvSpPr>
            <p:nvPr/>
          </p:nvSpPr>
          <p:spPr bwMode="auto">
            <a:xfrm rot="1490740">
              <a:off x="6946188" y="1686057"/>
              <a:ext cx="302612" cy="335809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44"/>
            <p:cNvSpPr>
              <a:spLocks noChangeArrowheads="1"/>
            </p:cNvSpPr>
            <p:nvPr/>
          </p:nvSpPr>
          <p:spPr bwMode="auto">
            <a:xfrm rot="1490740">
              <a:off x="5896361" y="2621923"/>
              <a:ext cx="65119" cy="22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6"/>
            <p:cNvSpPr>
              <a:spLocks noEditPoints="1"/>
            </p:cNvSpPr>
            <p:nvPr/>
          </p:nvSpPr>
          <p:spPr bwMode="auto">
            <a:xfrm rot="1490740">
              <a:off x="5911226" y="709016"/>
              <a:ext cx="266860" cy="255368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7"/>
            <p:cNvSpPr>
              <a:spLocks noEditPoints="1"/>
            </p:cNvSpPr>
            <p:nvPr/>
          </p:nvSpPr>
          <p:spPr bwMode="auto">
            <a:xfrm rot="1490740">
              <a:off x="5379317" y="2871847"/>
              <a:ext cx="300058" cy="191526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8"/>
            <p:cNvSpPr>
              <a:spLocks noEditPoints="1"/>
            </p:cNvSpPr>
            <p:nvPr/>
          </p:nvSpPr>
          <p:spPr bwMode="auto">
            <a:xfrm rot="1490740">
              <a:off x="4917700" y="2334038"/>
              <a:ext cx="273244" cy="277074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49"/>
            <p:cNvSpPr>
              <a:spLocks noEditPoints="1"/>
            </p:cNvSpPr>
            <p:nvPr/>
          </p:nvSpPr>
          <p:spPr bwMode="auto">
            <a:xfrm rot="1490740">
              <a:off x="5013731" y="1228414"/>
              <a:ext cx="206848" cy="375391"/>
            </a:xfrm>
            <a:custGeom>
              <a:avLst/>
              <a:gdLst>
                <a:gd name="T0" fmla="*/ 129 w 150"/>
                <a:gd name="T1" fmla="*/ 0 h 273"/>
                <a:gd name="T2" fmla="*/ 22 w 150"/>
                <a:gd name="T3" fmla="*/ 0 h 273"/>
                <a:gd name="T4" fmla="*/ 0 w 150"/>
                <a:gd name="T5" fmla="*/ 22 h 273"/>
                <a:gd name="T6" fmla="*/ 0 w 150"/>
                <a:gd name="T7" fmla="*/ 252 h 273"/>
                <a:gd name="T8" fmla="*/ 22 w 150"/>
                <a:gd name="T9" fmla="*/ 273 h 273"/>
                <a:gd name="T10" fmla="*/ 129 w 150"/>
                <a:gd name="T11" fmla="*/ 273 h 273"/>
                <a:gd name="T12" fmla="*/ 150 w 150"/>
                <a:gd name="T13" fmla="*/ 252 h 273"/>
                <a:gd name="T14" fmla="*/ 150 w 150"/>
                <a:gd name="T15" fmla="*/ 22 h 273"/>
                <a:gd name="T16" fmla="*/ 129 w 150"/>
                <a:gd name="T17" fmla="*/ 0 h 273"/>
                <a:gd name="T18" fmla="*/ 59 w 150"/>
                <a:gd name="T19" fmla="*/ 9 h 273"/>
                <a:gd name="T20" fmla="*/ 92 w 150"/>
                <a:gd name="T21" fmla="*/ 9 h 273"/>
                <a:gd name="T22" fmla="*/ 94 w 150"/>
                <a:gd name="T23" fmla="*/ 11 h 273"/>
                <a:gd name="T24" fmla="*/ 92 w 150"/>
                <a:gd name="T25" fmla="*/ 12 h 273"/>
                <a:gd name="T26" fmla="*/ 59 w 150"/>
                <a:gd name="T27" fmla="*/ 12 h 273"/>
                <a:gd name="T28" fmla="*/ 57 w 150"/>
                <a:gd name="T29" fmla="*/ 11 h 273"/>
                <a:gd name="T30" fmla="*/ 59 w 150"/>
                <a:gd name="T31" fmla="*/ 9 h 273"/>
                <a:gd name="T32" fmla="*/ 75 w 150"/>
                <a:gd name="T33" fmla="*/ 264 h 273"/>
                <a:gd name="T34" fmla="*/ 66 w 150"/>
                <a:gd name="T35" fmla="*/ 255 h 273"/>
                <a:gd name="T36" fmla="*/ 75 w 150"/>
                <a:gd name="T37" fmla="*/ 246 h 273"/>
                <a:gd name="T38" fmla="*/ 83 w 150"/>
                <a:gd name="T39" fmla="*/ 255 h 273"/>
                <a:gd name="T40" fmla="*/ 75 w 150"/>
                <a:gd name="T41" fmla="*/ 264 h 273"/>
                <a:gd name="T42" fmla="*/ 133 w 150"/>
                <a:gd name="T43" fmla="*/ 236 h 273"/>
                <a:gd name="T44" fmla="*/ 129 w 150"/>
                <a:gd name="T45" fmla="*/ 239 h 273"/>
                <a:gd name="T46" fmla="*/ 21 w 150"/>
                <a:gd name="T47" fmla="*/ 239 h 273"/>
                <a:gd name="T48" fmla="*/ 17 w 150"/>
                <a:gd name="T49" fmla="*/ 236 h 273"/>
                <a:gd name="T50" fmla="*/ 17 w 150"/>
                <a:gd name="T51" fmla="*/ 24 h 273"/>
                <a:gd name="T52" fmla="*/ 21 w 150"/>
                <a:gd name="T53" fmla="*/ 21 h 273"/>
                <a:gd name="T54" fmla="*/ 129 w 150"/>
                <a:gd name="T55" fmla="*/ 21 h 273"/>
                <a:gd name="T56" fmla="*/ 133 w 150"/>
                <a:gd name="T57" fmla="*/ 24 h 273"/>
                <a:gd name="T58" fmla="*/ 133 w 150"/>
                <a:gd name="T59" fmla="*/ 2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73">
                  <a:moveTo>
                    <a:pt x="12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4"/>
                    <a:pt x="10" y="273"/>
                    <a:pt x="22" y="273"/>
                  </a:cubicBezTo>
                  <a:cubicBezTo>
                    <a:pt x="129" y="273"/>
                    <a:pt x="129" y="273"/>
                    <a:pt x="129" y="273"/>
                  </a:cubicBezTo>
                  <a:cubicBezTo>
                    <a:pt x="141" y="273"/>
                    <a:pt x="150" y="264"/>
                    <a:pt x="150" y="25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10"/>
                    <a:pt x="141" y="0"/>
                    <a:pt x="129" y="0"/>
                  </a:cubicBezTo>
                  <a:close/>
                  <a:moveTo>
                    <a:pt x="59" y="9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4" y="10"/>
                    <a:pt x="94" y="11"/>
                  </a:cubicBezTo>
                  <a:cubicBezTo>
                    <a:pt x="94" y="11"/>
                    <a:pt x="93" y="12"/>
                    <a:pt x="92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7" y="11"/>
                  </a:cubicBezTo>
                  <a:cubicBezTo>
                    <a:pt x="57" y="10"/>
                    <a:pt x="58" y="9"/>
                    <a:pt x="59" y="9"/>
                  </a:cubicBezTo>
                  <a:close/>
                  <a:moveTo>
                    <a:pt x="75" y="264"/>
                  </a:moveTo>
                  <a:cubicBezTo>
                    <a:pt x="70" y="264"/>
                    <a:pt x="66" y="260"/>
                    <a:pt x="66" y="255"/>
                  </a:cubicBezTo>
                  <a:cubicBezTo>
                    <a:pt x="66" y="250"/>
                    <a:pt x="70" y="246"/>
                    <a:pt x="75" y="246"/>
                  </a:cubicBezTo>
                  <a:cubicBezTo>
                    <a:pt x="79" y="246"/>
                    <a:pt x="83" y="250"/>
                    <a:pt x="83" y="255"/>
                  </a:cubicBezTo>
                  <a:cubicBezTo>
                    <a:pt x="83" y="260"/>
                    <a:pt x="79" y="264"/>
                    <a:pt x="75" y="264"/>
                  </a:cubicBezTo>
                  <a:close/>
                  <a:moveTo>
                    <a:pt x="133" y="236"/>
                  </a:moveTo>
                  <a:cubicBezTo>
                    <a:pt x="133" y="238"/>
                    <a:pt x="131" y="239"/>
                    <a:pt x="129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19" y="239"/>
                    <a:pt x="17" y="238"/>
                    <a:pt x="17" y="23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2"/>
                    <a:pt x="19" y="21"/>
                    <a:pt x="21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3" y="22"/>
                    <a:pt x="133" y="24"/>
                  </a:cubicBezTo>
                  <a:lnTo>
                    <a:pt x="133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50"/>
            <p:cNvSpPr>
              <a:spLocks noEditPoints="1"/>
            </p:cNvSpPr>
            <p:nvPr/>
          </p:nvSpPr>
          <p:spPr bwMode="auto">
            <a:xfrm rot="1490740">
              <a:off x="5119400" y="3075625"/>
              <a:ext cx="141730" cy="257922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51"/>
            <p:cNvSpPr>
              <a:spLocks noEditPoints="1"/>
            </p:cNvSpPr>
            <p:nvPr/>
          </p:nvSpPr>
          <p:spPr bwMode="auto">
            <a:xfrm rot="1490740">
              <a:off x="6362218" y="795826"/>
              <a:ext cx="266860" cy="346024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52"/>
            <p:cNvSpPr>
              <a:spLocks noEditPoints="1"/>
            </p:cNvSpPr>
            <p:nvPr/>
          </p:nvSpPr>
          <p:spPr bwMode="auto">
            <a:xfrm rot="1490740">
              <a:off x="6745847" y="1216263"/>
              <a:ext cx="298781" cy="188972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3"/>
            <p:cNvSpPr>
              <a:spLocks noEditPoints="1"/>
            </p:cNvSpPr>
            <p:nvPr/>
          </p:nvSpPr>
          <p:spPr bwMode="auto">
            <a:xfrm rot="1490740">
              <a:off x="6649165" y="1391100"/>
              <a:ext cx="379222" cy="74057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4"/>
            <p:cNvSpPr>
              <a:spLocks noEditPoints="1"/>
            </p:cNvSpPr>
            <p:nvPr/>
          </p:nvSpPr>
          <p:spPr bwMode="auto">
            <a:xfrm rot="1490740">
              <a:off x="6109291" y="1274714"/>
              <a:ext cx="361346" cy="319210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55"/>
            <p:cNvSpPr>
              <a:spLocks noEditPoints="1"/>
            </p:cNvSpPr>
            <p:nvPr/>
          </p:nvSpPr>
          <p:spPr bwMode="auto">
            <a:xfrm rot="1490740">
              <a:off x="5564918" y="1111183"/>
              <a:ext cx="298781" cy="297504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59"/>
            <p:cNvSpPr>
              <a:spLocks noEditPoints="1"/>
            </p:cNvSpPr>
            <p:nvPr/>
          </p:nvSpPr>
          <p:spPr bwMode="auto">
            <a:xfrm rot="1490740">
              <a:off x="4915854" y="2001424"/>
              <a:ext cx="245153" cy="245153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60"/>
            <p:cNvSpPr>
              <a:spLocks noEditPoints="1"/>
            </p:cNvSpPr>
            <p:nvPr/>
          </p:nvSpPr>
          <p:spPr bwMode="auto">
            <a:xfrm rot="1490740">
              <a:off x="5244799" y="955162"/>
              <a:ext cx="275798" cy="248984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61"/>
            <p:cNvSpPr>
              <a:spLocks/>
            </p:cNvSpPr>
            <p:nvPr/>
          </p:nvSpPr>
          <p:spPr bwMode="auto">
            <a:xfrm rot="1490740">
              <a:off x="6239300" y="2956466"/>
              <a:ext cx="57458" cy="137899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62"/>
            <p:cNvSpPr>
              <a:spLocks noChangeArrowheads="1"/>
            </p:cNvSpPr>
            <p:nvPr/>
          </p:nvSpPr>
          <p:spPr bwMode="auto">
            <a:xfrm rot="1490740">
              <a:off x="6263771" y="2843476"/>
              <a:ext cx="120023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63"/>
            <p:cNvSpPr>
              <a:spLocks/>
            </p:cNvSpPr>
            <p:nvPr/>
          </p:nvSpPr>
          <p:spPr bwMode="auto">
            <a:xfrm rot="1490740">
              <a:off x="6277631" y="2986611"/>
              <a:ext cx="88102" cy="131514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64"/>
            <p:cNvSpPr>
              <a:spLocks/>
            </p:cNvSpPr>
            <p:nvPr/>
          </p:nvSpPr>
          <p:spPr bwMode="auto">
            <a:xfrm rot="1490740">
              <a:off x="6173411" y="2938058"/>
              <a:ext cx="86825" cy="131514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65"/>
            <p:cNvSpPr>
              <a:spLocks/>
            </p:cNvSpPr>
            <p:nvPr/>
          </p:nvSpPr>
          <p:spPr bwMode="auto">
            <a:xfrm rot="1490740">
              <a:off x="6708550" y="2395636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4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3 w 189"/>
                <a:gd name="T9" fmla="*/ 187 h 212"/>
                <a:gd name="T10" fmla="*/ 94 w 189"/>
                <a:gd name="T11" fmla="*/ 189 h 212"/>
                <a:gd name="T12" fmla="*/ 120 w 189"/>
                <a:gd name="T13" fmla="*/ 186 h 212"/>
                <a:gd name="T14" fmla="*/ 166 w 189"/>
                <a:gd name="T15" fmla="*/ 212 h 212"/>
                <a:gd name="T16" fmla="*/ 146 w 189"/>
                <a:gd name="T17" fmla="*/ 174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3"/>
                    <a:pt x="146" y="0"/>
                    <a:pt x="94" y="0"/>
                  </a:cubicBezTo>
                  <a:cubicBezTo>
                    <a:pt x="44" y="0"/>
                    <a:pt x="3" y="40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1" y="178"/>
                    <a:pt x="73" y="187"/>
                  </a:cubicBezTo>
                  <a:cubicBezTo>
                    <a:pt x="80" y="189"/>
                    <a:pt x="87" y="189"/>
                    <a:pt x="94" y="189"/>
                  </a:cubicBezTo>
                  <a:cubicBezTo>
                    <a:pt x="103" y="189"/>
                    <a:pt x="112" y="188"/>
                    <a:pt x="120" y="186"/>
                  </a:cubicBezTo>
                  <a:cubicBezTo>
                    <a:pt x="166" y="212"/>
                    <a:pt x="166" y="212"/>
                    <a:pt x="166" y="212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72" y="157"/>
                    <a:pt x="189" y="128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66"/>
            <p:cNvSpPr>
              <a:spLocks noEditPoints="1"/>
            </p:cNvSpPr>
            <p:nvPr/>
          </p:nvSpPr>
          <p:spPr bwMode="auto">
            <a:xfrm rot="1490740">
              <a:off x="5328893" y="1445409"/>
              <a:ext cx="296227" cy="204295"/>
            </a:xfrm>
            <a:custGeom>
              <a:avLst/>
              <a:gdLst>
                <a:gd name="T0" fmla="*/ 192 w 215"/>
                <a:gd name="T1" fmla="*/ 17 h 148"/>
                <a:gd name="T2" fmla="*/ 79 w 215"/>
                <a:gd name="T3" fmla="*/ 17 h 148"/>
                <a:gd name="T4" fmla="*/ 79 w 215"/>
                <a:gd name="T5" fmla="*/ 4 h 148"/>
                <a:gd name="T6" fmla="*/ 76 w 215"/>
                <a:gd name="T7" fmla="*/ 0 h 148"/>
                <a:gd name="T8" fmla="*/ 26 w 215"/>
                <a:gd name="T9" fmla="*/ 0 h 148"/>
                <a:gd name="T10" fmla="*/ 23 w 215"/>
                <a:gd name="T11" fmla="*/ 4 h 148"/>
                <a:gd name="T12" fmla="*/ 23 w 215"/>
                <a:gd name="T13" fmla="*/ 17 h 148"/>
                <a:gd name="T14" fmla="*/ 22 w 215"/>
                <a:gd name="T15" fmla="*/ 17 h 148"/>
                <a:gd name="T16" fmla="*/ 0 w 215"/>
                <a:gd name="T17" fmla="*/ 39 h 148"/>
                <a:gd name="T18" fmla="*/ 0 w 215"/>
                <a:gd name="T19" fmla="*/ 125 h 148"/>
                <a:gd name="T20" fmla="*/ 22 w 215"/>
                <a:gd name="T21" fmla="*/ 148 h 148"/>
                <a:gd name="T22" fmla="*/ 192 w 215"/>
                <a:gd name="T23" fmla="*/ 148 h 148"/>
                <a:gd name="T24" fmla="*/ 215 w 215"/>
                <a:gd name="T25" fmla="*/ 125 h 148"/>
                <a:gd name="T26" fmla="*/ 215 w 215"/>
                <a:gd name="T27" fmla="*/ 39 h 148"/>
                <a:gd name="T28" fmla="*/ 192 w 215"/>
                <a:gd name="T29" fmla="*/ 17 h 148"/>
                <a:gd name="T30" fmla="*/ 77 w 215"/>
                <a:gd name="T31" fmla="*/ 56 h 148"/>
                <a:gd name="T32" fmla="*/ 26 w 215"/>
                <a:gd name="T33" fmla="*/ 56 h 148"/>
                <a:gd name="T34" fmla="*/ 16 w 215"/>
                <a:gd name="T35" fmla="*/ 46 h 148"/>
                <a:gd name="T36" fmla="*/ 26 w 215"/>
                <a:gd name="T37" fmla="*/ 36 h 148"/>
                <a:gd name="T38" fmla="*/ 77 w 215"/>
                <a:gd name="T39" fmla="*/ 36 h 148"/>
                <a:gd name="T40" fmla="*/ 87 w 215"/>
                <a:gd name="T41" fmla="*/ 46 h 148"/>
                <a:gd name="T42" fmla="*/ 77 w 215"/>
                <a:gd name="T43" fmla="*/ 56 h 148"/>
                <a:gd name="T44" fmla="*/ 152 w 215"/>
                <a:gd name="T45" fmla="*/ 123 h 148"/>
                <a:gd name="T46" fmla="*/ 105 w 215"/>
                <a:gd name="T47" fmla="*/ 77 h 148"/>
                <a:gd name="T48" fmla="*/ 152 w 215"/>
                <a:gd name="T49" fmla="*/ 30 h 148"/>
                <a:gd name="T50" fmla="*/ 198 w 215"/>
                <a:gd name="T51" fmla="*/ 77 h 148"/>
                <a:gd name="T52" fmla="*/ 152 w 215"/>
                <a:gd name="T53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8">
                  <a:moveTo>
                    <a:pt x="192" y="17"/>
                  </a:moveTo>
                  <a:cubicBezTo>
                    <a:pt x="79" y="17"/>
                    <a:pt x="79" y="17"/>
                    <a:pt x="79" y="1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78" y="0"/>
                    <a:pt x="7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2"/>
                    <a:pt x="23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0" y="17"/>
                    <a:pt x="0" y="27"/>
                    <a:pt x="0" y="3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8"/>
                    <a:pt x="10" y="148"/>
                    <a:pt x="22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04" y="148"/>
                    <a:pt x="215" y="138"/>
                    <a:pt x="215" y="125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5" y="27"/>
                    <a:pt x="204" y="17"/>
                    <a:pt x="192" y="17"/>
                  </a:cubicBezTo>
                  <a:close/>
                  <a:moveTo>
                    <a:pt x="77" y="56"/>
                  </a:moveTo>
                  <a:cubicBezTo>
                    <a:pt x="26" y="56"/>
                    <a:pt x="26" y="56"/>
                    <a:pt x="26" y="56"/>
                  </a:cubicBezTo>
                  <a:cubicBezTo>
                    <a:pt x="20" y="56"/>
                    <a:pt x="16" y="51"/>
                    <a:pt x="16" y="46"/>
                  </a:cubicBezTo>
                  <a:cubicBezTo>
                    <a:pt x="16" y="40"/>
                    <a:pt x="20" y="36"/>
                    <a:pt x="26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2" y="36"/>
                    <a:pt x="87" y="40"/>
                    <a:pt x="87" y="46"/>
                  </a:cubicBezTo>
                  <a:cubicBezTo>
                    <a:pt x="87" y="51"/>
                    <a:pt x="82" y="56"/>
                    <a:pt x="77" y="56"/>
                  </a:cubicBezTo>
                  <a:close/>
                  <a:moveTo>
                    <a:pt x="152" y="123"/>
                  </a:moveTo>
                  <a:cubicBezTo>
                    <a:pt x="126" y="123"/>
                    <a:pt x="105" y="102"/>
                    <a:pt x="105" y="77"/>
                  </a:cubicBezTo>
                  <a:cubicBezTo>
                    <a:pt x="105" y="51"/>
                    <a:pt x="126" y="30"/>
                    <a:pt x="152" y="30"/>
                  </a:cubicBezTo>
                  <a:cubicBezTo>
                    <a:pt x="177" y="30"/>
                    <a:pt x="198" y="51"/>
                    <a:pt x="198" y="77"/>
                  </a:cubicBezTo>
                  <a:cubicBezTo>
                    <a:pt x="198" y="102"/>
                    <a:pt x="177" y="123"/>
                    <a:pt x="152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67"/>
            <p:cNvSpPr>
              <a:spLocks noEditPoints="1"/>
            </p:cNvSpPr>
            <p:nvPr/>
          </p:nvSpPr>
          <p:spPr bwMode="auto">
            <a:xfrm rot="1490740">
              <a:off x="6648375" y="1546464"/>
              <a:ext cx="246431" cy="254091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68"/>
            <p:cNvSpPr>
              <a:spLocks/>
            </p:cNvSpPr>
            <p:nvPr/>
          </p:nvSpPr>
          <p:spPr bwMode="auto">
            <a:xfrm rot="1490740">
              <a:off x="5819347" y="3065894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69"/>
            <p:cNvSpPr>
              <a:spLocks noEditPoints="1"/>
            </p:cNvSpPr>
            <p:nvPr/>
          </p:nvSpPr>
          <p:spPr bwMode="auto">
            <a:xfrm rot="1490740">
              <a:off x="6973670" y="2085503"/>
              <a:ext cx="205572" cy="247707"/>
            </a:xfrm>
            <a:custGeom>
              <a:avLst/>
              <a:gdLst>
                <a:gd name="T0" fmla="*/ 36 w 149"/>
                <a:gd name="T1" fmla="*/ 18 h 179"/>
                <a:gd name="T2" fmla="*/ 35 w 149"/>
                <a:gd name="T3" fmla="*/ 0 h 179"/>
                <a:gd name="T4" fmla="*/ 25 w 149"/>
                <a:gd name="T5" fmla="*/ 100 h 179"/>
                <a:gd name="T6" fmla="*/ 41 w 149"/>
                <a:gd name="T7" fmla="*/ 95 h 179"/>
                <a:gd name="T8" fmla="*/ 49 w 149"/>
                <a:gd name="T9" fmla="*/ 79 h 179"/>
                <a:gd name="T10" fmla="*/ 61 w 149"/>
                <a:gd name="T11" fmla="*/ 75 h 179"/>
                <a:gd name="T12" fmla="*/ 57 w 149"/>
                <a:gd name="T13" fmla="*/ 40 h 179"/>
                <a:gd name="T14" fmla="*/ 60 w 149"/>
                <a:gd name="T15" fmla="*/ 25 h 179"/>
                <a:gd name="T16" fmla="*/ 49 w 149"/>
                <a:gd name="T17" fmla="*/ 79 h 179"/>
                <a:gd name="T18" fmla="*/ 88 w 149"/>
                <a:gd name="T19" fmla="*/ 75 h 179"/>
                <a:gd name="T20" fmla="*/ 99 w 149"/>
                <a:gd name="T21" fmla="*/ 79 h 179"/>
                <a:gd name="T22" fmla="*/ 89 w 149"/>
                <a:gd name="T23" fmla="*/ 25 h 179"/>
                <a:gd name="T24" fmla="*/ 92 w 149"/>
                <a:gd name="T25" fmla="*/ 40 h 179"/>
                <a:gd name="T26" fmla="*/ 123 w 149"/>
                <a:gd name="T27" fmla="*/ 8 h 179"/>
                <a:gd name="T28" fmla="*/ 103 w 149"/>
                <a:gd name="T29" fmla="*/ 10 h 179"/>
                <a:gd name="T30" fmla="*/ 113 w 149"/>
                <a:gd name="T31" fmla="*/ 90 h 179"/>
                <a:gd name="T32" fmla="*/ 118 w 149"/>
                <a:gd name="T33" fmla="*/ 105 h 179"/>
                <a:gd name="T34" fmla="*/ 123 w 149"/>
                <a:gd name="T35" fmla="*/ 8 h 179"/>
                <a:gd name="T36" fmla="*/ 100 w 149"/>
                <a:gd name="T37" fmla="*/ 115 h 179"/>
                <a:gd name="T38" fmla="*/ 82 w 149"/>
                <a:gd name="T39" fmla="*/ 60 h 179"/>
                <a:gd name="T40" fmla="*/ 74 w 149"/>
                <a:gd name="T41" fmla="*/ 45 h 179"/>
                <a:gd name="T42" fmla="*/ 68 w 149"/>
                <a:gd name="T43" fmla="*/ 61 h 179"/>
                <a:gd name="T44" fmla="*/ 34 w 149"/>
                <a:gd name="T45" fmla="*/ 178 h 179"/>
                <a:gd name="T46" fmla="*/ 40 w 149"/>
                <a:gd name="T47" fmla="*/ 175 h 179"/>
                <a:gd name="T48" fmla="*/ 43 w 149"/>
                <a:gd name="T49" fmla="*/ 171 h 179"/>
                <a:gd name="T50" fmla="*/ 104 w 149"/>
                <a:gd name="T51" fmla="*/ 159 h 179"/>
                <a:gd name="T52" fmla="*/ 114 w 149"/>
                <a:gd name="T53" fmla="*/ 179 h 179"/>
                <a:gd name="T54" fmla="*/ 118 w 149"/>
                <a:gd name="T55" fmla="*/ 173 h 179"/>
                <a:gd name="T56" fmla="*/ 75 w 149"/>
                <a:gd name="T57" fmla="*/ 69 h 179"/>
                <a:gd name="T58" fmla="*/ 68 w 149"/>
                <a:gd name="T59" fmla="*/ 95 h 179"/>
                <a:gd name="T60" fmla="*/ 75 w 149"/>
                <a:gd name="T61" fmla="*/ 69 h 179"/>
                <a:gd name="T62" fmla="*/ 82 w 149"/>
                <a:gd name="T63" fmla="*/ 114 h 179"/>
                <a:gd name="T64" fmla="*/ 64 w 149"/>
                <a:gd name="T65" fmla="*/ 103 h 179"/>
                <a:gd name="T66" fmla="*/ 52 w 149"/>
                <a:gd name="T67" fmla="*/ 140 h 179"/>
                <a:gd name="T68" fmla="*/ 45 w 149"/>
                <a:gd name="T69" fmla="*/ 161 h 179"/>
                <a:gd name="T70" fmla="*/ 92 w 149"/>
                <a:gd name="T71" fmla="*/ 119 h 179"/>
                <a:gd name="T72" fmla="*/ 64 w 149"/>
                <a:gd name="T73" fmla="*/ 13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79">
                  <a:moveTo>
                    <a:pt x="35" y="90"/>
                  </a:moveTo>
                  <a:cubicBezTo>
                    <a:pt x="15" y="70"/>
                    <a:pt x="16" y="38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5"/>
                    <a:pt x="26" y="8"/>
                  </a:cubicBezTo>
                  <a:cubicBezTo>
                    <a:pt x="0" y="33"/>
                    <a:pt x="0" y="75"/>
                    <a:pt x="25" y="100"/>
                  </a:cubicBezTo>
                  <a:cubicBezTo>
                    <a:pt x="27" y="102"/>
                    <a:pt x="29" y="103"/>
                    <a:pt x="30" y="10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39" y="93"/>
                    <a:pt x="37" y="92"/>
                    <a:pt x="35" y="90"/>
                  </a:cubicBezTo>
                  <a:close/>
                  <a:moveTo>
                    <a:pt x="49" y="79"/>
                  </a:moveTo>
                  <a:cubicBezTo>
                    <a:pt x="50" y="80"/>
                    <a:pt x="52" y="82"/>
                    <a:pt x="53" y="8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9" y="74"/>
                    <a:pt x="58" y="73"/>
                    <a:pt x="57" y="72"/>
                  </a:cubicBezTo>
                  <a:cubicBezTo>
                    <a:pt x="48" y="63"/>
                    <a:pt x="48" y="48"/>
                    <a:pt x="57" y="40"/>
                  </a:cubicBezTo>
                  <a:cubicBezTo>
                    <a:pt x="60" y="36"/>
                    <a:pt x="64" y="34"/>
                    <a:pt x="69" y="3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6"/>
                    <a:pt x="53" y="29"/>
                    <a:pt x="49" y="32"/>
                  </a:cubicBezTo>
                  <a:cubicBezTo>
                    <a:pt x="36" y="45"/>
                    <a:pt x="36" y="66"/>
                    <a:pt x="49" y="79"/>
                  </a:cubicBezTo>
                  <a:close/>
                  <a:moveTo>
                    <a:pt x="92" y="72"/>
                  </a:moveTo>
                  <a:cubicBezTo>
                    <a:pt x="91" y="73"/>
                    <a:pt x="89" y="74"/>
                    <a:pt x="88" y="7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8" y="80"/>
                    <a:pt x="99" y="79"/>
                  </a:cubicBezTo>
                  <a:cubicBezTo>
                    <a:pt x="112" y="66"/>
                    <a:pt x="112" y="45"/>
                    <a:pt x="99" y="32"/>
                  </a:cubicBezTo>
                  <a:cubicBezTo>
                    <a:pt x="96" y="29"/>
                    <a:pt x="92" y="26"/>
                    <a:pt x="89" y="25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4" y="34"/>
                    <a:pt x="88" y="36"/>
                    <a:pt x="92" y="40"/>
                  </a:cubicBezTo>
                  <a:cubicBezTo>
                    <a:pt x="101" y="48"/>
                    <a:pt x="101" y="63"/>
                    <a:pt x="92" y="72"/>
                  </a:cubicBezTo>
                  <a:close/>
                  <a:moveTo>
                    <a:pt x="123" y="8"/>
                  </a:moveTo>
                  <a:cubicBezTo>
                    <a:pt x="120" y="5"/>
                    <a:pt x="117" y="2"/>
                    <a:pt x="114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7" y="12"/>
                    <a:pt x="110" y="15"/>
                    <a:pt x="113" y="18"/>
                  </a:cubicBezTo>
                  <a:cubicBezTo>
                    <a:pt x="133" y="38"/>
                    <a:pt x="133" y="70"/>
                    <a:pt x="113" y="90"/>
                  </a:cubicBezTo>
                  <a:cubicBezTo>
                    <a:pt x="112" y="92"/>
                    <a:pt x="110" y="93"/>
                    <a:pt x="108" y="9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20" y="103"/>
                    <a:pt x="122" y="102"/>
                    <a:pt x="123" y="100"/>
                  </a:cubicBezTo>
                  <a:cubicBezTo>
                    <a:pt x="149" y="75"/>
                    <a:pt x="149" y="33"/>
                    <a:pt x="123" y="8"/>
                  </a:cubicBezTo>
                  <a:close/>
                  <a:moveTo>
                    <a:pt x="100" y="115"/>
                  </a:moveTo>
                  <a:cubicBezTo>
                    <a:pt x="100" y="115"/>
                    <a:pt x="100" y="115"/>
                    <a:pt x="100" y="115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5" y="57"/>
                    <a:pt x="84" y="51"/>
                    <a:pt x="81" y="48"/>
                  </a:cubicBezTo>
                  <a:cubicBezTo>
                    <a:pt x="79" y="46"/>
                    <a:pt x="77" y="45"/>
                    <a:pt x="74" y="45"/>
                  </a:cubicBezTo>
                  <a:cubicBezTo>
                    <a:pt x="72" y="45"/>
                    <a:pt x="70" y="46"/>
                    <a:pt x="68" y="48"/>
                  </a:cubicBezTo>
                  <a:cubicBezTo>
                    <a:pt x="64" y="52"/>
                    <a:pt x="64" y="58"/>
                    <a:pt x="68" y="61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1" y="175"/>
                    <a:pt x="32" y="178"/>
                    <a:pt x="34" y="178"/>
                  </a:cubicBezTo>
                  <a:cubicBezTo>
                    <a:pt x="35" y="179"/>
                    <a:pt x="35" y="179"/>
                    <a:pt x="36" y="179"/>
                  </a:cubicBezTo>
                  <a:cubicBezTo>
                    <a:pt x="38" y="179"/>
                    <a:pt x="40" y="177"/>
                    <a:pt x="40" y="175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77"/>
                    <a:pt x="112" y="179"/>
                    <a:pt x="114" y="179"/>
                  </a:cubicBezTo>
                  <a:cubicBezTo>
                    <a:pt x="115" y="179"/>
                    <a:pt x="115" y="178"/>
                    <a:pt x="116" y="178"/>
                  </a:cubicBezTo>
                  <a:cubicBezTo>
                    <a:pt x="118" y="178"/>
                    <a:pt x="119" y="175"/>
                    <a:pt x="118" y="173"/>
                  </a:cubicBezTo>
                  <a:lnTo>
                    <a:pt x="100" y="115"/>
                  </a:lnTo>
                  <a:close/>
                  <a:moveTo>
                    <a:pt x="75" y="69"/>
                  </a:moveTo>
                  <a:cubicBezTo>
                    <a:pt x="87" y="107"/>
                    <a:pt x="87" y="107"/>
                    <a:pt x="87" y="10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7" y="94"/>
                    <a:pt x="67" y="94"/>
                  </a:cubicBezTo>
                  <a:lnTo>
                    <a:pt x="75" y="69"/>
                  </a:lnTo>
                  <a:close/>
                  <a:moveTo>
                    <a:pt x="64" y="103"/>
                  </a:moveTo>
                  <a:cubicBezTo>
                    <a:pt x="82" y="114"/>
                    <a:pt x="82" y="114"/>
                    <a:pt x="82" y="114"/>
                  </a:cubicBezTo>
                  <a:cubicBezTo>
                    <a:pt x="55" y="130"/>
                    <a:pt x="55" y="130"/>
                    <a:pt x="55" y="130"/>
                  </a:cubicBezTo>
                  <a:lnTo>
                    <a:pt x="64" y="103"/>
                  </a:lnTo>
                  <a:close/>
                  <a:moveTo>
                    <a:pt x="45" y="161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82" y="154"/>
                    <a:pt x="82" y="154"/>
                    <a:pt x="82" y="154"/>
                  </a:cubicBezTo>
                  <a:lnTo>
                    <a:pt x="45" y="161"/>
                  </a:lnTo>
                  <a:close/>
                  <a:moveTo>
                    <a:pt x="64" y="135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64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70"/>
            <p:cNvSpPr>
              <a:spLocks/>
            </p:cNvSpPr>
            <p:nvPr/>
          </p:nvSpPr>
          <p:spPr bwMode="auto">
            <a:xfrm rot="1490740">
              <a:off x="5382924" y="2394481"/>
              <a:ext cx="26814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71"/>
            <p:cNvSpPr>
              <a:spLocks/>
            </p:cNvSpPr>
            <p:nvPr/>
          </p:nvSpPr>
          <p:spPr bwMode="auto">
            <a:xfrm rot="1490740">
              <a:off x="5424695" y="2413527"/>
              <a:ext cx="25537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72"/>
            <p:cNvSpPr>
              <a:spLocks/>
            </p:cNvSpPr>
            <p:nvPr/>
          </p:nvSpPr>
          <p:spPr bwMode="auto">
            <a:xfrm rot="1490740">
              <a:off x="5466407" y="2432841"/>
              <a:ext cx="25537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73"/>
            <p:cNvSpPr>
              <a:spLocks/>
            </p:cNvSpPr>
            <p:nvPr/>
          </p:nvSpPr>
          <p:spPr bwMode="auto">
            <a:xfrm rot="1490740">
              <a:off x="5508178" y="2451887"/>
              <a:ext cx="24260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74"/>
            <p:cNvSpPr>
              <a:spLocks/>
            </p:cNvSpPr>
            <p:nvPr/>
          </p:nvSpPr>
          <p:spPr bwMode="auto">
            <a:xfrm rot="1490740">
              <a:off x="5549830" y="2471469"/>
              <a:ext cx="25537" cy="67672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75"/>
            <p:cNvSpPr>
              <a:spLocks noEditPoints="1"/>
            </p:cNvSpPr>
            <p:nvPr/>
          </p:nvSpPr>
          <p:spPr bwMode="auto">
            <a:xfrm rot="1490740">
              <a:off x="5286720" y="2448307"/>
              <a:ext cx="307719" cy="22472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76"/>
            <p:cNvSpPr>
              <a:spLocks noChangeArrowheads="1"/>
            </p:cNvSpPr>
            <p:nvPr/>
          </p:nvSpPr>
          <p:spPr bwMode="auto">
            <a:xfrm rot="1490740">
              <a:off x="5353685" y="247811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77"/>
            <p:cNvSpPr>
              <a:spLocks noChangeArrowheads="1"/>
            </p:cNvSpPr>
            <p:nvPr/>
          </p:nvSpPr>
          <p:spPr bwMode="auto">
            <a:xfrm rot="1490740">
              <a:off x="5396555" y="249796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78"/>
            <p:cNvSpPr>
              <a:spLocks noChangeArrowheads="1"/>
            </p:cNvSpPr>
            <p:nvPr/>
          </p:nvSpPr>
          <p:spPr bwMode="auto">
            <a:xfrm rot="1490740">
              <a:off x="5439426" y="2517812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79"/>
            <p:cNvSpPr>
              <a:spLocks noChangeArrowheads="1"/>
            </p:cNvSpPr>
            <p:nvPr/>
          </p:nvSpPr>
          <p:spPr bwMode="auto">
            <a:xfrm rot="1490740">
              <a:off x="5481137" y="2537126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80"/>
            <p:cNvSpPr>
              <a:spLocks noChangeArrowheads="1"/>
            </p:cNvSpPr>
            <p:nvPr/>
          </p:nvSpPr>
          <p:spPr bwMode="auto">
            <a:xfrm rot="1490740">
              <a:off x="5522849" y="2556440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81"/>
            <p:cNvSpPr>
              <a:spLocks noChangeArrowheads="1"/>
            </p:cNvSpPr>
            <p:nvPr/>
          </p:nvSpPr>
          <p:spPr bwMode="auto">
            <a:xfrm rot="1490740">
              <a:off x="5334371" y="251982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82"/>
            <p:cNvSpPr>
              <a:spLocks noChangeArrowheads="1"/>
            </p:cNvSpPr>
            <p:nvPr/>
          </p:nvSpPr>
          <p:spPr bwMode="auto">
            <a:xfrm rot="1490740">
              <a:off x="5377241" y="253967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83"/>
            <p:cNvSpPr>
              <a:spLocks noChangeArrowheads="1"/>
            </p:cNvSpPr>
            <p:nvPr/>
          </p:nvSpPr>
          <p:spPr bwMode="auto">
            <a:xfrm rot="1490740">
              <a:off x="5420112" y="2559524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84"/>
            <p:cNvSpPr>
              <a:spLocks noChangeArrowheads="1"/>
            </p:cNvSpPr>
            <p:nvPr/>
          </p:nvSpPr>
          <p:spPr bwMode="auto">
            <a:xfrm rot="1490740">
              <a:off x="5461824" y="2578837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85"/>
            <p:cNvSpPr>
              <a:spLocks noChangeArrowheads="1"/>
            </p:cNvSpPr>
            <p:nvPr/>
          </p:nvSpPr>
          <p:spPr bwMode="auto">
            <a:xfrm rot="1490740">
              <a:off x="5503535" y="259815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86"/>
            <p:cNvSpPr>
              <a:spLocks noChangeArrowheads="1"/>
            </p:cNvSpPr>
            <p:nvPr/>
          </p:nvSpPr>
          <p:spPr bwMode="auto">
            <a:xfrm rot="1490740">
              <a:off x="5315325" y="25615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87"/>
            <p:cNvSpPr>
              <a:spLocks noChangeArrowheads="1"/>
            </p:cNvSpPr>
            <p:nvPr/>
          </p:nvSpPr>
          <p:spPr bwMode="auto">
            <a:xfrm rot="1490740">
              <a:off x="5358195" y="258144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88"/>
            <p:cNvSpPr>
              <a:spLocks noChangeArrowheads="1"/>
            </p:cNvSpPr>
            <p:nvPr/>
          </p:nvSpPr>
          <p:spPr bwMode="auto">
            <a:xfrm rot="1490740">
              <a:off x="5401066" y="26012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89"/>
            <p:cNvSpPr>
              <a:spLocks noChangeArrowheads="1"/>
            </p:cNvSpPr>
            <p:nvPr/>
          </p:nvSpPr>
          <p:spPr bwMode="auto">
            <a:xfrm rot="1490740">
              <a:off x="5442778" y="2620608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90"/>
            <p:cNvSpPr>
              <a:spLocks noChangeArrowheads="1"/>
            </p:cNvSpPr>
            <p:nvPr/>
          </p:nvSpPr>
          <p:spPr bwMode="auto">
            <a:xfrm rot="1490740">
              <a:off x="5484490" y="2639922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91"/>
            <p:cNvSpPr>
              <a:spLocks/>
            </p:cNvSpPr>
            <p:nvPr/>
          </p:nvSpPr>
          <p:spPr bwMode="auto">
            <a:xfrm rot="1490740">
              <a:off x="5706496" y="711133"/>
              <a:ext cx="157052" cy="308996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92"/>
            <p:cNvSpPr>
              <a:spLocks/>
            </p:cNvSpPr>
            <p:nvPr/>
          </p:nvSpPr>
          <p:spPr bwMode="auto">
            <a:xfrm rot="1490740">
              <a:off x="6122730" y="2348467"/>
              <a:ext cx="294951" cy="280905"/>
            </a:xfrm>
            <a:custGeom>
              <a:avLst/>
              <a:gdLst>
                <a:gd name="T0" fmla="*/ 68 w 214"/>
                <a:gd name="T1" fmla="*/ 67 h 204"/>
                <a:gd name="T2" fmla="*/ 76 w 214"/>
                <a:gd name="T3" fmla="*/ 60 h 204"/>
                <a:gd name="T4" fmla="*/ 104 w 214"/>
                <a:gd name="T5" fmla="*/ 3 h 204"/>
                <a:gd name="T6" fmla="*/ 109 w 214"/>
                <a:gd name="T7" fmla="*/ 3 h 204"/>
                <a:gd name="T8" fmla="*/ 138 w 214"/>
                <a:gd name="T9" fmla="*/ 60 h 204"/>
                <a:gd name="T10" fmla="*/ 147 w 214"/>
                <a:gd name="T11" fmla="*/ 66 h 204"/>
                <a:gd name="T12" fmla="*/ 210 w 214"/>
                <a:gd name="T13" fmla="*/ 74 h 204"/>
                <a:gd name="T14" fmla="*/ 212 w 214"/>
                <a:gd name="T15" fmla="*/ 79 h 204"/>
                <a:gd name="T16" fmla="*/ 167 w 214"/>
                <a:gd name="T17" fmla="*/ 124 h 204"/>
                <a:gd name="T18" fmla="*/ 164 w 214"/>
                <a:gd name="T19" fmla="*/ 134 h 204"/>
                <a:gd name="T20" fmla="*/ 175 w 214"/>
                <a:gd name="T21" fmla="*/ 197 h 204"/>
                <a:gd name="T22" fmla="*/ 171 w 214"/>
                <a:gd name="T23" fmla="*/ 201 h 204"/>
                <a:gd name="T24" fmla="*/ 114 w 214"/>
                <a:gd name="T25" fmla="*/ 172 h 204"/>
                <a:gd name="T26" fmla="*/ 103 w 214"/>
                <a:gd name="T27" fmla="*/ 172 h 204"/>
                <a:gd name="T28" fmla="*/ 47 w 214"/>
                <a:gd name="T29" fmla="*/ 202 h 204"/>
                <a:gd name="T30" fmla="*/ 43 w 214"/>
                <a:gd name="T31" fmla="*/ 199 h 204"/>
                <a:gd name="T32" fmla="*/ 53 w 214"/>
                <a:gd name="T33" fmla="*/ 136 h 204"/>
                <a:gd name="T34" fmla="*/ 49 w 214"/>
                <a:gd name="T35" fmla="*/ 126 h 204"/>
                <a:gd name="T36" fmla="*/ 3 w 214"/>
                <a:gd name="T37" fmla="*/ 82 h 204"/>
                <a:gd name="T38" fmla="*/ 4 w 214"/>
                <a:gd name="T39" fmla="*/ 77 h 204"/>
                <a:gd name="T40" fmla="*/ 68 w 214"/>
                <a:gd name="T41" fmla="*/ 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4">
                  <a:moveTo>
                    <a:pt x="68" y="67"/>
                  </a:moveTo>
                  <a:cubicBezTo>
                    <a:pt x="71" y="66"/>
                    <a:pt x="75" y="63"/>
                    <a:pt x="76" y="60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0" y="63"/>
                    <a:pt x="143" y="65"/>
                    <a:pt x="147" y="66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3" y="74"/>
                    <a:pt x="214" y="77"/>
                    <a:pt x="212" y="79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4" y="127"/>
                    <a:pt x="163" y="131"/>
                    <a:pt x="164" y="134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76" y="201"/>
                    <a:pt x="174" y="202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0"/>
                    <a:pt x="106" y="170"/>
                    <a:pt x="103" y="172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4" y="204"/>
                    <a:pt x="42" y="202"/>
                    <a:pt x="43" y="199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33"/>
                    <a:pt x="52" y="128"/>
                    <a:pt x="49" y="12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0"/>
                    <a:pt x="1" y="77"/>
                    <a:pt x="4" y="77"/>
                  </a:cubicBezTo>
                  <a:lnTo>
                    <a:pt x="68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93"/>
            <p:cNvSpPr>
              <a:spLocks/>
            </p:cNvSpPr>
            <p:nvPr/>
          </p:nvSpPr>
          <p:spPr bwMode="auto">
            <a:xfrm rot="1490740">
              <a:off x="6270806" y="1116722"/>
              <a:ext cx="123854" cy="116192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94"/>
            <p:cNvSpPr>
              <a:spLocks/>
            </p:cNvSpPr>
            <p:nvPr/>
          </p:nvSpPr>
          <p:spPr bwMode="auto">
            <a:xfrm rot="1490740">
              <a:off x="4905891" y="2712034"/>
              <a:ext cx="294951" cy="275798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95"/>
            <p:cNvSpPr>
              <a:spLocks/>
            </p:cNvSpPr>
            <p:nvPr/>
          </p:nvSpPr>
          <p:spPr bwMode="auto">
            <a:xfrm rot="1490740">
              <a:off x="5273855" y="3159624"/>
              <a:ext cx="240046" cy="277074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96"/>
            <p:cNvSpPr>
              <a:spLocks/>
            </p:cNvSpPr>
            <p:nvPr/>
          </p:nvSpPr>
          <p:spPr bwMode="auto">
            <a:xfrm rot="1490740">
              <a:off x="4906003" y="1894307"/>
              <a:ext cx="84271" cy="95763"/>
            </a:xfrm>
            <a:custGeom>
              <a:avLst/>
              <a:gdLst>
                <a:gd name="T0" fmla="*/ 0 w 66"/>
                <a:gd name="T1" fmla="*/ 37 h 75"/>
                <a:gd name="T2" fmla="*/ 0 w 66"/>
                <a:gd name="T3" fmla="*/ 0 h 75"/>
                <a:gd name="T4" fmla="*/ 32 w 66"/>
                <a:gd name="T5" fmla="*/ 18 h 75"/>
                <a:gd name="T6" fmla="*/ 66 w 66"/>
                <a:gd name="T7" fmla="*/ 37 h 75"/>
                <a:gd name="T8" fmla="*/ 32 w 66"/>
                <a:gd name="T9" fmla="*/ 56 h 75"/>
                <a:gd name="T10" fmla="*/ 0 w 66"/>
                <a:gd name="T11" fmla="*/ 75 h 75"/>
                <a:gd name="T12" fmla="*/ 0 w 66"/>
                <a:gd name="T1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5">
                  <a:moveTo>
                    <a:pt x="0" y="37"/>
                  </a:moveTo>
                  <a:lnTo>
                    <a:pt x="0" y="0"/>
                  </a:lnTo>
                  <a:lnTo>
                    <a:pt x="32" y="18"/>
                  </a:lnTo>
                  <a:lnTo>
                    <a:pt x="66" y="37"/>
                  </a:lnTo>
                  <a:lnTo>
                    <a:pt x="32" y="56"/>
                  </a:lnTo>
                  <a:lnTo>
                    <a:pt x="0" y="7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97"/>
            <p:cNvSpPr>
              <a:spLocks/>
            </p:cNvSpPr>
            <p:nvPr/>
          </p:nvSpPr>
          <p:spPr bwMode="auto">
            <a:xfrm rot="1490740">
              <a:off x="4924930" y="1655979"/>
              <a:ext cx="237492" cy="238769"/>
            </a:xfrm>
            <a:custGeom>
              <a:avLst/>
              <a:gdLst>
                <a:gd name="T0" fmla="*/ 158 w 186"/>
                <a:gd name="T1" fmla="*/ 0 h 187"/>
                <a:gd name="T2" fmla="*/ 74 w 186"/>
                <a:gd name="T3" fmla="*/ 142 h 187"/>
                <a:gd name="T4" fmla="*/ 17 w 186"/>
                <a:gd name="T5" fmla="*/ 108 h 187"/>
                <a:gd name="T6" fmla="*/ 0 w 186"/>
                <a:gd name="T7" fmla="*/ 138 h 187"/>
                <a:gd name="T8" fmla="*/ 58 w 186"/>
                <a:gd name="T9" fmla="*/ 171 h 187"/>
                <a:gd name="T10" fmla="*/ 86 w 186"/>
                <a:gd name="T11" fmla="*/ 187 h 187"/>
                <a:gd name="T12" fmla="*/ 186 w 186"/>
                <a:gd name="T13" fmla="*/ 17 h 187"/>
                <a:gd name="T14" fmla="*/ 158 w 186"/>
                <a:gd name="T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87">
                  <a:moveTo>
                    <a:pt x="158" y="0"/>
                  </a:moveTo>
                  <a:lnTo>
                    <a:pt x="74" y="142"/>
                  </a:lnTo>
                  <a:lnTo>
                    <a:pt x="17" y="108"/>
                  </a:lnTo>
                  <a:lnTo>
                    <a:pt x="0" y="138"/>
                  </a:lnTo>
                  <a:lnTo>
                    <a:pt x="58" y="171"/>
                  </a:lnTo>
                  <a:lnTo>
                    <a:pt x="86" y="187"/>
                  </a:lnTo>
                  <a:lnTo>
                    <a:pt x="186" y="1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100"/>
            <p:cNvSpPr>
              <a:spLocks noEditPoints="1"/>
            </p:cNvSpPr>
            <p:nvPr/>
          </p:nvSpPr>
          <p:spPr bwMode="auto">
            <a:xfrm rot="1490740">
              <a:off x="7032086" y="1575723"/>
              <a:ext cx="178758" cy="7916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101"/>
            <p:cNvSpPr>
              <a:spLocks noChangeArrowheads="1"/>
            </p:cNvSpPr>
            <p:nvPr/>
          </p:nvSpPr>
          <p:spPr bwMode="auto">
            <a:xfrm rot="1490740">
              <a:off x="7050050" y="1556553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102"/>
            <p:cNvSpPr>
              <a:spLocks noChangeArrowheads="1"/>
            </p:cNvSpPr>
            <p:nvPr/>
          </p:nvSpPr>
          <p:spPr bwMode="auto">
            <a:xfrm rot="1490740">
              <a:off x="7075540" y="1568356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103"/>
            <p:cNvSpPr>
              <a:spLocks noChangeArrowheads="1"/>
            </p:cNvSpPr>
            <p:nvPr/>
          </p:nvSpPr>
          <p:spPr bwMode="auto">
            <a:xfrm rot="1490740">
              <a:off x="7102249" y="1580428"/>
              <a:ext cx="20429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104"/>
            <p:cNvSpPr>
              <a:spLocks noChangeArrowheads="1"/>
            </p:cNvSpPr>
            <p:nvPr/>
          </p:nvSpPr>
          <p:spPr bwMode="auto">
            <a:xfrm rot="1490740">
              <a:off x="7126462" y="1592230"/>
              <a:ext cx="22983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105"/>
            <p:cNvSpPr>
              <a:spLocks noChangeArrowheads="1"/>
            </p:cNvSpPr>
            <p:nvPr/>
          </p:nvSpPr>
          <p:spPr bwMode="auto">
            <a:xfrm rot="1490740">
              <a:off x="7152012" y="1603765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106"/>
            <p:cNvSpPr>
              <a:spLocks noChangeArrowheads="1"/>
            </p:cNvSpPr>
            <p:nvPr/>
          </p:nvSpPr>
          <p:spPr bwMode="auto">
            <a:xfrm rot="1490740">
              <a:off x="6652906" y="1882065"/>
              <a:ext cx="25537" cy="43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107"/>
            <p:cNvSpPr>
              <a:spLocks noChangeArrowheads="1"/>
            </p:cNvSpPr>
            <p:nvPr/>
          </p:nvSpPr>
          <p:spPr bwMode="auto">
            <a:xfrm rot="1490740">
              <a:off x="6685982" y="1882619"/>
              <a:ext cx="25537" cy="57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108"/>
            <p:cNvSpPr>
              <a:spLocks noChangeArrowheads="1"/>
            </p:cNvSpPr>
            <p:nvPr/>
          </p:nvSpPr>
          <p:spPr bwMode="auto">
            <a:xfrm rot="1490740">
              <a:off x="6718581" y="1885339"/>
              <a:ext cx="24260" cy="68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109"/>
            <p:cNvSpPr>
              <a:spLocks noChangeArrowheads="1"/>
            </p:cNvSpPr>
            <p:nvPr/>
          </p:nvSpPr>
          <p:spPr bwMode="auto">
            <a:xfrm rot="1490740">
              <a:off x="6753475" y="1877637"/>
              <a:ext cx="25537" cy="9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110"/>
            <p:cNvSpPr>
              <a:spLocks noChangeArrowheads="1"/>
            </p:cNvSpPr>
            <p:nvPr/>
          </p:nvSpPr>
          <p:spPr bwMode="auto">
            <a:xfrm rot="1490740">
              <a:off x="6787088" y="1875755"/>
              <a:ext cx="25537" cy="108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11"/>
            <p:cNvSpPr>
              <a:spLocks/>
            </p:cNvSpPr>
            <p:nvPr/>
          </p:nvSpPr>
          <p:spPr bwMode="auto">
            <a:xfrm rot="1490740">
              <a:off x="5608018" y="2368625"/>
              <a:ext cx="163436" cy="180034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12"/>
            <p:cNvSpPr>
              <a:spLocks/>
            </p:cNvSpPr>
            <p:nvPr/>
          </p:nvSpPr>
          <p:spPr bwMode="auto">
            <a:xfrm rot="1490740">
              <a:off x="5694405" y="2366256"/>
              <a:ext cx="20429" cy="53627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13"/>
            <p:cNvSpPr>
              <a:spLocks/>
            </p:cNvSpPr>
            <p:nvPr/>
          </p:nvSpPr>
          <p:spPr bwMode="auto">
            <a:xfrm rot="1490740">
              <a:off x="5701536" y="2510655"/>
              <a:ext cx="49797" cy="38305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14"/>
            <p:cNvSpPr>
              <a:spLocks noEditPoints="1"/>
            </p:cNvSpPr>
            <p:nvPr/>
          </p:nvSpPr>
          <p:spPr bwMode="auto">
            <a:xfrm rot="1490740">
              <a:off x="5576910" y="2658558"/>
              <a:ext cx="145560" cy="186419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115"/>
            <p:cNvSpPr>
              <a:spLocks noChangeArrowheads="1"/>
            </p:cNvSpPr>
            <p:nvPr/>
          </p:nvSpPr>
          <p:spPr bwMode="auto">
            <a:xfrm rot="1490740">
              <a:off x="5625554" y="2687627"/>
              <a:ext cx="9576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116"/>
            <p:cNvSpPr>
              <a:spLocks noChangeArrowheads="1"/>
            </p:cNvSpPr>
            <p:nvPr/>
          </p:nvSpPr>
          <p:spPr bwMode="auto">
            <a:xfrm rot="1490740">
              <a:off x="5613483" y="2714335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117"/>
            <p:cNvSpPr>
              <a:spLocks noChangeArrowheads="1"/>
            </p:cNvSpPr>
            <p:nvPr/>
          </p:nvSpPr>
          <p:spPr bwMode="auto">
            <a:xfrm rot="1490740">
              <a:off x="5601680" y="2739826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18"/>
            <p:cNvSpPr>
              <a:spLocks/>
            </p:cNvSpPr>
            <p:nvPr/>
          </p:nvSpPr>
          <p:spPr bwMode="auto">
            <a:xfrm rot="1490740">
              <a:off x="6246675" y="784284"/>
              <a:ext cx="126408" cy="95763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19"/>
            <p:cNvSpPr>
              <a:spLocks noEditPoints="1"/>
            </p:cNvSpPr>
            <p:nvPr/>
          </p:nvSpPr>
          <p:spPr bwMode="auto">
            <a:xfrm rot="1490740">
              <a:off x="6290716" y="730340"/>
              <a:ext cx="71503" cy="128961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20"/>
            <p:cNvSpPr>
              <a:spLocks/>
            </p:cNvSpPr>
            <p:nvPr/>
          </p:nvSpPr>
          <p:spPr bwMode="auto">
            <a:xfrm rot="1490740">
              <a:off x="5283912" y="2703667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21"/>
            <p:cNvSpPr>
              <a:spLocks/>
            </p:cNvSpPr>
            <p:nvPr/>
          </p:nvSpPr>
          <p:spPr bwMode="auto">
            <a:xfrm rot="1490740">
              <a:off x="6437628" y="1895525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9 w 83"/>
                <a:gd name="T25" fmla="*/ 81 h 106"/>
                <a:gd name="T26" fmla="*/ 9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4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22"/>
            <p:cNvSpPr>
              <a:spLocks/>
            </p:cNvSpPr>
            <p:nvPr/>
          </p:nvSpPr>
          <p:spPr bwMode="auto">
            <a:xfrm rot="1490740">
              <a:off x="5393392" y="1287430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23"/>
            <p:cNvSpPr>
              <a:spLocks/>
            </p:cNvSpPr>
            <p:nvPr/>
          </p:nvSpPr>
          <p:spPr bwMode="auto">
            <a:xfrm rot="1490740">
              <a:off x="5333074" y="1291090"/>
              <a:ext cx="100871" cy="68949"/>
            </a:xfrm>
            <a:custGeom>
              <a:avLst/>
              <a:gdLst>
                <a:gd name="T0" fmla="*/ 35 w 79"/>
                <a:gd name="T1" fmla="*/ 20 h 54"/>
                <a:gd name="T2" fmla="*/ 35 w 79"/>
                <a:gd name="T3" fmla="*/ 0 h 54"/>
                <a:gd name="T4" fmla="*/ 0 w 79"/>
                <a:gd name="T5" fmla="*/ 0 h 54"/>
                <a:gd name="T6" fmla="*/ 0 w 79"/>
                <a:gd name="T7" fmla="*/ 41 h 54"/>
                <a:gd name="T8" fmla="*/ 19 w 79"/>
                <a:gd name="T9" fmla="*/ 41 h 54"/>
                <a:gd name="T10" fmla="*/ 19 w 79"/>
                <a:gd name="T11" fmla="*/ 54 h 54"/>
                <a:gd name="T12" fmla="*/ 40 w 79"/>
                <a:gd name="T13" fmla="*/ 41 h 54"/>
                <a:gd name="T14" fmla="*/ 79 w 79"/>
                <a:gd name="T15" fmla="*/ 41 h 54"/>
                <a:gd name="T16" fmla="*/ 79 w 79"/>
                <a:gd name="T17" fmla="*/ 24 h 54"/>
                <a:gd name="T18" fmla="*/ 70 w 79"/>
                <a:gd name="T19" fmla="*/ 20 h 54"/>
                <a:gd name="T20" fmla="*/ 35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5" y="2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9" y="41"/>
                  </a:lnTo>
                  <a:lnTo>
                    <a:pt x="19" y="54"/>
                  </a:lnTo>
                  <a:lnTo>
                    <a:pt x="40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0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24"/>
            <p:cNvSpPr>
              <a:spLocks/>
            </p:cNvSpPr>
            <p:nvPr/>
          </p:nvSpPr>
          <p:spPr bwMode="auto">
            <a:xfrm rot="1490740">
              <a:off x="5965990" y="3329699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25"/>
            <p:cNvSpPr>
              <a:spLocks/>
            </p:cNvSpPr>
            <p:nvPr/>
          </p:nvSpPr>
          <p:spPr bwMode="auto">
            <a:xfrm rot="1490740">
              <a:off x="5904514" y="3332822"/>
              <a:ext cx="100871" cy="68949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26"/>
            <p:cNvSpPr>
              <a:spLocks/>
            </p:cNvSpPr>
            <p:nvPr/>
          </p:nvSpPr>
          <p:spPr bwMode="auto">
            <a:xfrm rot="1490740">
              <a:off x="5495212" y="830008"/>
              <a:ext cx="120023" cy="118746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27"/>
            <p:cNvSpPr>
              <a:spLocks/>
            </p:cNvSpPr>
            <p:nvPr/>
          </p:nvSpPr>
          <p:spPr bwMode="auto">
            <a:xfrm rot="1490740">
              <a:off x="5475683" y="789485"/>
              <a:ext cx="17876" cy="158328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28"/>
            <p:cNvSpPr>
              <a:spLocks/>
            </p:cNvSpPr>
            <p:nvPr/>
          </p:nvSpPr>
          <p:spPr bwMode="auto">
            <a:xfrm rot="1490740">
              <a:off x="6541515" y="1480287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29"/>
            <p:cNvSpPr>
              <a:spLocks noEditPoints="1"/>
            </p:cNvSpPr>
            <p:nvPr/>
          </p:nvSpPr>
          <p:spPr bwMode="auto">
            <a:xfrm rot="1490740">
              <a:off x="6514164" y="1459739"/>
              <a:ext cx="126408" cy="123853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30"/>
            <p:cNvSpPr>
              <a:spLocks/>
            </p:cNvSpPr>
            <p:nvPr/>
          </p:nvSpPr>
          <p:spPr bwMode="auto">
            <a:xfrm rot="1490740">
              <a:off x="4987678" y="3189842"/>
              <a:ext cx="60012" cy="63842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31"/>
            <p:cNvSpPr>
              <a:spLocks noEditPoints="1"/>
            </p:cNvSpPr>
            <p:nvPr/>
          </p:nvSpPr>
          <p:spPr bwMode="auto">
            <a:xfrm rot="1490740">
              <a:off x="4966712" y="3173125"/>
              <a:ext cx="100871" cy="99594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32"/>
            <p:cNvSpPr>
              <a:spLocks/>
            </p:cNvSpPr>
            <p:nvPr/>
          </p:nvSpPr>
          <p:spPr bwMode="auto">
            <a:xfrm rot="1490740">
              <a:off x="5799573" y="105343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33"/>
            <p:cNvSpPr>
              <a:spLocks/>
            </p:cNvSpPr>
            <p:nvPr/>
          </p:nvSpPr>
          <p:spPr bwMode="auto">
            <a:xfrm rot="1490740">
              <a:off x="5819423" y="1025888"/>
              <a:ext cx="107255" cy="25537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34"/>
            <p:cNvSpPr>
              <a:spLocks/>
            </p:cNvSpPr>
            <p:nvPr/>
          </p:nvSpPr>
          <p:spPr bwMode="auto">
            <a:xfrm rot="1490740">
              <a:off x="5850526" y="999242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35"/>
            <p:cNvSpPr>
              <a:spLocks/>
            </p:cNvSpPr>
            <p:nvPr/>
          </p:nvSpPr>
          <p:spPr bwMode="auto">
            <a:xfrm rot="1490740">
              <a:off x="5887604" y="1016409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36"/>
            <p:cNvSpPr>
              <a:spLocks/>
            </p:cNvSpPr>
            <p:nvPr/>
          </p:nvSpPr>
          <p:spPr bwMode="auto">
            <a:xfrm rot="1490740">
              <a:off x="6177401" y="987516"/>
              <a:ext cx="93210" cy="114916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37"/>
            <p:cNvSpPr>
              <a:spLocks/>
            </p:cNvSpPr>
            <p:nvPr/>
          </p:nvSpPr>
          <p:spPr bwMode="auto">
            <a:xfrm rot="1490740">
              <a:off x="6181199" y="992750"/>
              <a:ext cx="33198" cy="14045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38"/>
            <p:cNvSpPr>
              <a:spLocks/>
            </p:cNvSpPr>
            <p:nvPr/>
          </p:nvSpPr>
          <p:spPr bwMode="auto">
            <a:xfrm rot="1490740">
              <a:off x="6168591" y="1019340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39"/>
            <p:cNvSpPr>
              <a:spLocks/>
            </p:cNvSpPr>
            <p:nvPr/>
          </p:nvSpPr>
          <p:spPr bwMode="auto">
            <a:xfrm rot="1490740">
              <a:off x="6155447" y="1048366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40"/>
            <p:cNvSpPr>
              <a:spLocks noEditPoints="1"/>
            </p:cNvSpPr>
            <p:nvPr/>
          </p:nvSpPr>
          <p:spPr bwMode="auto">
            <a:xfrm rot="1490740">
              <a:off x="5617966" y="742325"/>
              <a:ext cx="94486" cy="104701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41"/>
            <p:cNvSpPr>
              <a:spLocks/>
            </p:cNvSpPr>
            <p:nvPr/>
          </p:nvSpPr>
          <p:spPr bwMode="auto">
            <a:xfrm rot="1490740">
              <a:off x="5193786" y="2051125"/>
              <a:ext cx="163436" cy="88102"/>
            </a:xfrm>
            <a:custGeom>
              <a:avLst/>
              <a:gdLst>
                <a:gd name="T0" fmla="*/ 99 w 119"/>
                <a:gd name="T1" fmla="*/ 26 h 64"/>
                <a:gd name="T2" fmla="*/ 99 w 119"/>
                <a:gd name="T3" fmla="*/ 23 h 64"/>
                <a:gd name="T4" fmla="*/ 85 w 119"/>
                <a:gd name="T5" fmla="*/ 0 h 64"/>
                <a:gd name="T6" fmla="*/ 74 w 119"/>
                <a:gd name="T7" fmla="*/ 0 h 64"/>
                <a:gd name="T8" fmla="*/ 74 w 119"/>
                <a:gd name="T9" fmla="*/ 16 h 64"/>
                <a:gd name="T10" fmla="*/ 74 w 119"/>
                <a:gd name="T11" fmla="*/ 23 h 64"/>
                <a:gd name="T12" fmla="*/ 74 w 119"/>
                <a:gd name="T13" fmla="*/ 35 h 64"/>
                <a:gd name="T14" fmla="*/ 41 w 119"/>
                <a:gd name="T15" fmla="*/ 35 h 64"/>
                <a:gd name="T16" fmla="*/ 41 w 119"/>
                <a:gd name="T17" fmla="*/ 23 h 64"/>
                <a:gd name="T18" fmla="*/ 41 w 119"/>
                <a:gd name="T19" fmla="*/ 16 h 64"/>
                <a:gd name="T20" fmla="*/ 41 w 119"/>
                <a:gd name="T21" fmla="*/ 0 h 64"/>
                <a:gd name="T22" fmla="*/ 31 w 119"/>
                <a:gd name="T23" fmla="*/ 0 h 64"/>
                <a:gd name="T24" fmla="*/ 19 w 119"/>
                <a:gd name="T25" fmla="*/ 15 h 64"/>
                <a:gd name="T26" fmla="*/ 19 w 119"/>
                <a:gd name="T27" fmla="*/ 17 h 64"/>
                <a:gd name="T28" fmla="*/ 0 w 119"/>
                <a:gd name="T29" fmla="*/ 38 h 64"/>
                <a:gd name="T30" fmla="*/ 15 w 119"/>
                <a:gd name="T31" fmla="*/ 61 h 64"/>
                <a:gd name="T32" fmla="*/ 21 w 119"/>
                <a:gd name="T33" fmla="*/ 64 h 64"/>
                <a:gd name="T34" fmla="*/ 103 w 119"/>
                <a:gd name="T35" fmla="*/ 64 h 64"/>
                <a:gd name="T36" fmla="*/ 104 w 119"/>
                <a:gd name="T37" fmla="*/ 63 h 64"/>
                <a:gd name="T38" fmla="*/ 119 w 119"/>
                <a:gd name="T39" fmla="*/ 45 h 64"/>
                <a:gd name="T40" fmla="*/ 99 w 119"/>
                <a:gd name="T41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64">
                  <a:moveTo>
                    <a:pt x="99" y="26"/>
                  </a:moveTo>
                  <a:cubicBezTo>
                    <a:pt x="99" y="25"/>
                    <a:pt x="99" y="24"/>
                    <a:pt x="99" y="23"/>
                  </a:cubicBezTo>
                  <a:cubicBezTo>
                    <a:pt x="99" y="13"/>
                    <a:pt x="94" y="5"/>
                    <a:pt x="8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9" y="8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8" y="19"/>
                    <a:pt x="0" y="28"/>
                    <a:pt x="0" y="38"/>
                  </a:cubicBezTo>
                  <a:cubicBezTo>
                    <a:pt x="0" y="47"/>
                    <a:pt x="7" y="57"/>
                    <a:pt x="15" y="6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13" y="61"/>
                    <a:pt x="119" y="53"/>
                    <a:pt x="119" y="45"/>
                  </a:cubicBezTo>
                  <a:cubicBezTo>
                    <a:pt x="119" y="34"/>
                    <a:pt x="110" y="26"/>
                    <a:pt x="99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Rectangle 142"/>
            <p:cNvSpPr>
              <a:spLocks noChangeArrowheads="1"/>
            </p:cNvSpPr>
            <p:nvPr/>
          </p:nvSpPr>
          <p:spPr bwMode="auto">
            <a:xfrm rot="1490740">
              <a:off x="5261678" y="2081255"/>
              <a:ext cx="29368" cy="8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43"/>
            <p:cNvSpPr>
              <a:spLocks/>
            </p:cNvSpPr>
            <p:nvPr/>
          </p:nvSpPr>
          <p:spPr bwMode="auto">
            <a:xfrm rot="1490740">
              <a:off x="5259211" y="1993128"/>
              <a:ext cx="80441" cy="85548"/>
            </a:xfrm>
            <a:custGeom>
              <a:avLst/>
              <a:gdLst>
                <a:gd name="T0" fmla="*/ 20 w 63"/>
                <a:gd name="T1" fmla="*/ 67 h 67"/>
                <a:gd name="T2" fmla="*/ 43 w 63"/>
                <a:gd name="T3" fmla="*/ 67 h 67"/>
                <a:gd name="T4" fmla="*/ 43 w 63"/>
                <a:gd name="T5" fmla="*/ 42 h 67"/>
                <a:gd name="T6" fmla="*/ 63 w 63"/>
                <a:gd name="T7" fmla="*/ 42 h 67"/>
                <a:gd name="T8" fmla="*/ 31 w 63"/>
                <a:gd name="T9" fmla="*/ 0 h 67"/>
                <a:gd name="T10" fmla="*/ 0 w 63"/>
                <a:gd name="T11" fmla="*/ 42 h 67"/>
                <a:gd name="T12" fmla="*/ 20 w 63"/>
                <a:gd name="T13" fmla="*/ 42 h 67"/>
                <a:gd name="T14" fmla="*/ 20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20" y="67"/>
                  </a:moveTo>
                  <a:lnTo>
                    <a:pt x="43" y="67"/>
                  </a:lnTo>
                  <a:lnTo>
                    <a:pt x="43" y="42"/>
                  </a:lnTo>
                  <a:lnTo>
                    <a:pt x="63" y="42"/>
                  </a:lnTo>
                  <a:lnTo>
                    <a:pt x="31" y="0"/>
                  </a:lnTo>
                  <a:lnTo>
                    <a:pt x="0" y="42"/>
                  </a:lnTo>
                  <a:lnTo>
                    <a:pt x="20" y="42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44"/>
            <p:cNvSpPr>
              <a:spLocks noEditPoints="1"/>
            </p:cNvSpPr>
            <p:nvPr/>
          </p:nvSpPr>
          <p:spPr bwMode="auto">
            <a:xfrm rot="1490740">
              <a:off x="4912663" y="1610048"/>
              <a:ext cx="121300" cy="114916"/>
            </a:xfrm>
            <a:custGeom>
              <a:avLst/>
              <a:gdLst>
                <a:gd name="T0" fmla="*/ 88 w 88"/>
                <a:gd name="T1" fmla="*/ 7 h 83"/>
                <a:gd name="T2" fmla="*/ 88 w 88"/>
                <a:gd name="T3" fmla="*/ 6 h 83"/>
                <a:gd name="T4" fmla="*/ 27 w 88"/>
                <a:gd name="T5" fmla="*/ 0 h 83"/>
                <a:gd name="T6" fmla="*/ 27 w 88"/>
                <a:gd name="T7" fmla="*/ 0 h 83"/>
                <a:gd name="T8" fmla="*/ 27 w 88"/>
                <a:gd name="T9" fmla="*/ 0 h 83"/>
                <a:gd name="T10" fmla="*/ 20 w 88"/>
                <a:gd name="T11" fmla="*/ 62 h 83"/>
                <a:gd name="T12" fmla="*/ 9 w 88"/>
                <a:gd name="T13" fmla="*/ 61 h 83"/>
                <a:gd name="T14" fmla="*/ 1 w 88"/>
                <a:gd name="T15" fmla="*/ 72 h 83"/>
                <a:gd name="T16" fmla="*/ 14 w 88"/>
                <a:gd name="T17" fmla="*/ 74 h 83"/>
                <a:gd name="T18" fmla="*/ 21 w 88"/>
                <a:gd name="T19" fmla="*/ 67 h 83"/>
                <a:gd name="T20" fmla="*/ 21 w 88"/>
                <a:gd name="T21" fmla="*/ 67 h 83"/>
                <a:gd name="T22" fmla="*/ 26 w 88"/>
                <a:gd name="T23" fmla="*/ 23 h 83"/>
                <a:gd name="T24" fmla="*/ 83 w 88"/>
                <a:gd name="T25" fmla="*/ 30 h 83"/>
                <a:gd name="T26" fmla="*/ 79 w 88"/>
                <a:gd name="T27" fmla="*/ 68 h 83"/>
                <a:gd name="T28" fmla="*/ 68 w 88"/>
                <a:gd name="T29" fmla="*/ 68 h 83"/>
                <a:gd name="T30" fmla="*/ 61 w 88"/>
                <a:gd name="T31" fmla="*/ 78 h 83"/>
                <a:gd name="T32" fmla="*/ 73 w 88"/>
                <a:gd name="T33" fmla="*/ 81 h 83"/>
                <a:gd name="T34" fmla="*/ 81 w 88"/>
                <a:gd name="T35" fmla="*/ 73 h 83"/>
                <a:gd name="T36" fmla="*/ 81 w 88"/>
                <a:gd name="T37" fmla="*/ 73 h 83"/>
                <a:gd name="T38" fmla="*/ 88 w 88"/>
                <a:gd name="T39" fmla="*/ 7 h 83"/>
                <a:gd name="T40" fmla="*/ 85 w 88"/>
                <a:gd name="T41" fmla="*/ 20 h 83"/>
                <a:gd name="T42" fmla="*/ 27 w 88"/>
                <a:gd name="T43" fmla="*/ 13 h 83"/>
                <a:gd name="T44" fmla="*/ 28 w 88"/>
                <a:gd name="T45" fmla="*/ 10 h 83"/>
                <a:gd name="T46" fmla="*/ 85 w 88"/>
                <a:gd name="T47" fmla="*/ 16 h 83"/>
                <a:gd name="T48" fmla="*/ 85 w 88"/>
                <a:gd name="T4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83">
                  <a:moveTo>
                    <a:pt x="88" y="7"/>
                  </a:moveTo>
                  <a:cubicBezTo>
                    <a:pt x="88" y="6"/>
                    <a:pt x="88" y="6"/>
                    <a:pt x="8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0"/>
                    <a:pt x="13" y="59"/>
                    <a:pt x="9" y="61"/>
                  </a:cubicBezTo>
                  <a:cubicBezTo>
                    <a:pt x="3" y="63"/>
                    <a:pt x="0" y="68"/>
                    <a:pt x="1" y="72"/>
                  </a:cubicBezTo>
                  <a:cubicBezTo>
                    <a:pt x="3" y="75"/>
                    <a:pt x="8" y="76"/>
                    <a:pt x="14" y="74"/>
                  </a:cubicBezTo>
                  <a:cubicBezTo>
                    <a:pt x="18" y="73"/>
                    <a:pt x="21" y="70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7" y="66"/>
                    <a:pt x="72" y="66"/>
                    <a:pt x="68" y="68"/>
                  </a:cubicBezTo>
                  <a:cubicBezTo>
                    <a:pt x="63" y="70"/>
                    <a:pt x="59" y="75"/>
                    <a:pt x="61" y="78"/>
                  </a:cubicBezTo>
                  <a:cubicBezTo>
                    <a:pt x="62" y="82"/>
                    <a:pt x="68" y="83"/>
                    <a:pt x="73" y="81"/>
                  </a:cubicBezTo>
                  <a:cubicBezTo>
                    <a:pt x="77" y="79"/>
                    <a:pt x="80" y="76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85" y="20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145"/>
            <p:cNvSpPr>
              <a:spLocks noEditPoints="1"/>
            </p:cNvSpPr>
            <p:nvPr/>
          </p:nvSpPr>
          <p:spPr bwMode="auto">
            <a:xfrm rot="1490740">
              <a:off x="5684614" y="3019097"/>
              <a:ext cx="123854" cy="113638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47"/>
            <p:cNvSpPr>
              <a:spLocks noEditPoints="1"/>
            </p:cNvSpPr>
            <p:nvPr/>
          </p:nvSpPr>
          <p:spPr bwMode="auto">
            <a:xfrm rot="1490740">
              <a:off x="6336064" y="2614359"/>
              <a:ext cx="91933" cy="120023"/>
            </a:xfrm>
            <a:custGeom>
              <a:avLst/>
              <a:gdLst>
                <a:gd name="T0" fmla="*/ 61 w 67"/>
                <a:gd name="T1" fmla="*/ 0 h 87"/>
                <a:gd name="T2" fmla="*/ 7 w 67"/>
                <a:gd name="T3" fmla="*/ 0 h 87"/>
                <a:gd name="T4" fmla="*/ 0 w 67"/>
                <a:gd name="T5" fmla="*/ 7 h 87"/>
                <a:gd name="T6" fmla="*/ 0 w 67"/>
                <a:gd name="T7" fmla="*/ 81 h 87"/>
                <a:gd name="T8" fmla="*/ 7 w 67"/>
                <a:gd name="T9" fmla="*/ 87 h 87"/>
                <a:gd name="T10" fmla="*/ 61 w 67"/>
                <a:gd name="T11" fmla="*/ 87 h 87"/>
                <a:gd name="T12" fmla="*/ 67 w 67"/>
                <a:gd name="T13" fmla="*/ 81 h 87"/>
                <a:gd name="T14" fmla="*/ 67 w 67"/>
                <a:gd name="T15" fmla="*/ 7 h 87"/>
                <a:gd name="T16" fmla="*/ 61 w 67"/>
                <a:gd name="T17" fmla="*/ 0 h 87"/>
                <a:gd name="T18" fmla="*/ 33 w 67"/>
                <a:gd name="T19" fmla="*/ 84 h 87"/>
                <a:gd name="T20" fmla="*/ 30 w 67"/>
                <a:gd name="T21" fmla="*/ 82 h 87"/>
                <a:gd name="T22" fmla="*/ 33 w 67"/>
                <a:gd name="T23" fmla="*/ 80 h 87"/>
                <a:gd name="T24" fmla="*/ 35 w 67"/>
                <a:gd name="T25" fmla="*/ 82 h 87"/>
                <a:gd name="T26" fmla="*/ 33 w 67"/>
                <a:gd name="T27" fmla="*/ 84 h 87"/>
                <a:gd name="T28" fmla="*/ 59 w 67"/>
                <a:gd name="T29" fmla="*/ 76 h 87"/>
                <a:gd name="T30" fmla="*/ 57 w 67"/>
                <a:gd name="T31" fmla="*/ 78 h 87"/>
                <a:gd name="T32" fmla="*/ 9 w 67"/>
                <a:gd name="T33" fmla="*/ 78 h 87"/>
                <a:gd name="T34" fmla="*/ 8 w 67"/>
                <a:gd name="T35" fmla="*/ 76 h 87"/>
                <a:gd name="T36" fmla="*/ 8 w 67"/>
                <a:gd name="T37" fmla="*/ 11 h 87"/>
                <a:gd name="T38" fmla="*/ 9 w 67"/>
                <a:gd name="T39" fmla="*/ 9 h 87"/>
                <a:gd name="T40" fmla="*/ 57 w 67"/>
                <a:gd name="T41" fmla="*/ 9 h 87"/>
                <a:gd name="T42" fmla="*/ 59 w 67"/>
                <a:gd name="T43" fmla="*/ 11 h 87"/>
                <a:gd name="T44" fmla="*/ 59 w 67"/>
                <a:gd name="T4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87">
                  <a:moveTo>
                    <a:pt x="6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87"/>
                    <a:pt x="67" y="84"/>
                    <a:pt x="67" y="8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1" y="0"/>
                  </a:cubicBezTo>
                  <a:close/>
                  <a:moveTo>
                    <a:pt x="33" y="84"/>
                  </a:moveTo>
                  <a:cubicBezTo>
                    <a:pt x="31" y="84"/>
                    <a:pt x="30" y="83"/>
                    <a:pt x="30" y="82"/>
                  </a:cubicBezTo>
                  <a:cubicBezTo>
                    <a:pt x="30" y="81"/>
                    <a:pt x="31" y="80"/>
                    <a:pt x="33" y="80"/>
                  </a:cubicBezTo>
                  <a:cubicBezTo>
                    <a:pt x="34" y="80"/>
                    <a:pt x="35" y="81"/>
                    <a:pt x="35" y="82"/>
                  </a:cubicBezTo>
                  <a:cubicBezTo>
                    <a:pt x="35" y="83"/>
                    <a:pt x="34" y="84"/>
                    <a:pt x="33" y="84"/>
                  </a:cubicBezTo>
                  <a:close/>
                  <a:moveTo>
                    <a:pt x="59" y="76"/>
                  </a:moveTo>
                  <a:cubicBezTo>
                    <a:pt x="59" y="77"/>
                    <a:pt x="58" y="78"/>
                    <a:pt x="57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8" y="77"/>
                    <a:pt x="8" y="7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9"/>
                    <a:pt x="59" y="10"/>
                    <a:pt x="59" y="11"/>
                  </a:cubicBezTo>
                  <a:lnTo>
                    <a:pt x="59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48"/>
            <p:cNvSpPr>
              <a:spLocks noEditPoints="1"/>
            </p:cNvSpPr>
            <p:nvPr/>
          </p:nvSpPr>
          <p:spPr bwMode="auto">
            <a:xfrm rot="1490740">
              <a:off x="5437919" y="2244602"/>
              <a:ext cx="172374" cy="107255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49"/>
            <p:cNvSpPr>
              <a:spLocks noEditPoints="1"/>
            </p:cNvSpPr>
            <p:nvPr/>
          </p:nvSpPr>
          <p:spPr bwMode="auto">
            <a:xfrm rot="1490740">
              <a:off x="5382064" y="2344616"/>
              <a:ext cx="219617" cy="43413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50"/>
            <p:cNvSpPr>
              <a:spLocks noEditPoints="1"/>
            </p:cNvSpPr>
            <p:nvPr/>
          </p:nvSpPr>
          <p:spPr bwMode="auto">
            <a:xfrm rot="1490740">
              <a:off x="6790612" y="2219208"/>
              <a:ext cx="143006" cy="125130"/>
            </a:xfrm>
            <a:custGeom>
              <a:avLst/>
              <a:gdLst>
                <a:gd name="T0" fmla="*/ 102 w 103"/>
                <a:gd name="T1" fmla="*/ 0 h 91"/>
                <a:gd name="T2" fmla="*/ 1 w 103"/>
                <a:gd name="T3" fmla="*/ 0 h 91"/>
                <a:gd name="T4" fmla="*/ 0 w 103"/>
                <a:gd name="T5" fmla="*/ 1 h 91"/>
                <a:gd name="T6" fmla="*/ 0 w 103"/>
                <a:gd name="T7" fmla="*/ 59 h 91"/>
                <a:gd name="T8" fmla="*/ 0 w 103"/>
                <a:gd name="T9" fmla="*/ 59 h 91"/>
                <a:gd name="T10" fmla="*/ 0 w 103"/>
                <a:gd name="T11" fmla="*/ 69 h 91"/>
                <a:gd name="T12" fmla="*/ 1 w 103"/>
                <a:gd name="T13" fmla="*/ 70 h 91"/>
                <a:gd name="T14" fmla="*/ 38 w 103"/>
                <a:gd name="T15" fmla="*/ 70 h 91"/>
                <a:gd name="T16" fmla="*/ 34 w 103"/>
                <a:gd name="T17" fmla="*/ 87 h 91"/>
                <a:gd name="T18" fmla="*/ 30 w 103"/>
                <a:gd name="T19" fmla="*/ 90 h 91"/>
                <a:gd name="T20" fmla="*/ 35 w 103"/>
                <a:gd name="T21" fmla="*/ 90 h 91"/>
                <a:gd name="T22" fmla="*/ 51 w 103"/>
                <a:gd name="T23" fmla="*/ 91 h 91"/>
                <a:gd name="T24" fmla="*/ 67 w 103"/>
                <a:gd name="T25" fmla="*/ 90 h 91"/>
                <a:gd name="T26" fmla="*/ 72 w 103"/>
                <a:gd name="T27" fmla="*/ 90 h 91"/>
                <a:gd name="T28" fmla="*/ 68 w 103"/>
                <a:gd name="T29" fmla="*/ 87 h 91"/>
                <a:gd name="T30" fmla="*/ 64 w 103"/>
                <a:gd name="T31" fmla="*/ 70 h 91"/>
                <a:gd name="T32" fmla="*/ 102 w 103"/>
                <a:gd name="T33" fmla="*/ 70 h 91"/>
                <a:gd name="T34" fmla="*/ 103 w 103"/>
                <a:gd name="T35" fmla="*/ 69 h 91"/>
                <a:gd name="T36" fmla="*/ 103 w 103"/>
                <a:gd name="T37" fmla="*/ 59 h 91"/>
                <a:gd name="T38" fmla="*/ 103 w 103"/>
                <a:gd name="T39" fmla="*/ 59 h 91"/>
                <a:gd name="T40" fmla="*/ 103 w 103"/>
                <a:gd name="T41" fmla="*/ 1 h 91"/>
                <a:gd name="T42" fmla="*/ 102 w 103"/>
                <a:gd name="T43" fmla="*/ 0 h 91"/>
                <a:gd name="T44" fmla="*/ 99 w 103"/>
                <a:gd name="T45" fmla="*/ 55 h 91"/>
                <a:gd name="T46" fmla="*/ 4 w 103"/>
                <a:gd name="T47" fmla="*/ 55 h 91"/>
                <a:gd name="T48" fmla="*/ 4 w 103"/>
                <a:gd name="T49" fmla="*/ 3 h 91"/>
                <a:gd name="T50" fmla="*/ 99 w 103"/>
                <a:gd name="T51" fmla="*/ 3 h 91"/>
                <a:gd name="T52" fmla="*/ 99 w 103"/>
                <a:gd name="T53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91">
                  <a:moveTo>
                    <a:pt x="10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2"/>
                    <a:pt x="37" y="84"/>
                    <a:pt x="34" y="87"/>
                  </a:cubicBezTo>
                  <a:cubicBezTo>
                    <a:pt x="32" y="88"/>
                    <a:pt x="30" y="89"/>
                    <a:pt x="30" y="90"/>
                  </a:cubicBezTo>
                  <a:cubicBezTo>
                    <a:pt x="30" y="90"/>
                    <a:pt x="32" y="90"/>
                    <a:pt x="35" y="90"/>
                  </a:cubicBezTo>
                  <a:cubicBezTo>
                    <a:pt x="38" y="91"/>
                    <a:pt x="45" y="91"/>
                    <a:pt x="51" y="91"/>
                  </a:cubicBezTo>
                  <a:cubicBezTo>
                    <a:pt x="57" y="91"/>
                    <a:pt x="64" y="91"/>
                    <a:pt x="67" y="90"/>
                  </a:cubicBezTo>
                  <a:cubicBezTo>
                    <a:pt x="70" y="90"/>
                    <a:pt x="71" y="90"/>
                    <a:pt x="72" y="90"/>
                  </a:cubicBezTo>
                  <a:cubicBezTo>
                    <a:pt x="71" y="89"/>
                    <a:pt x="70" y="88"/>
                    <a:pt x="68" y="87"/>
                  </a:cubicBezTo>
                  <a:cubicBezTo>
                    <a:pt x="65" y="84"/>
                    <a:pt x="64" y="72"/>
                    <a:pt x="64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3" y="70"/>
                    <a:pt x="103" y="6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0"/>
                    <a:pt x="102" y="0"/>
                    <a:pt x="102" y="0"/>
                  </a:cubicBezTo>
                  <a:close/>
                  <a:moveTo>
                    <a:pt x="99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99" y="3"/>
                    <a:pt x="99" y="3"/>
                    <a:pt x="99" y="3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51"/>
            <p:cNvSpPr>
              <a:spLocks noEditPoints="1"/>
            </p:cNvSpPr>
            <p:nvPr/>
          </p:nvSpPr>
          <p:spPr bwMode="auto">
            <a:xfrm rot="1490740">
              <a:off x="5478615" y="1754701"/>
              <a:ext cx="137899" cy="137899"/>
            </a:xfrm>
            <a:custGeom>
              <a:avLst/>
              <a:gdLst>
                <a:gd name="T0" fmla="*/ 100 w 100"/>
                <a:gd name="T1" fmla="*/ 50 h 100"/>
                <a:gd name="T2" fmla="*/ 0 w 100"/>
                <a:gd name="T3" fmla="*/ 50 h 100"/>
                <a:gd name="T4" fmla="*/ 9 w 100"/>
                <a:gd name="T5" fmla="*/ 79 h 100"/>
                <a:gd name="T6" fmla="*/ 50 w 100"/>
                <a:gd name="T7" fmla="*/ 100 h 100"/>
                <a:gd name="T8" fmla="*/ 92 w 100"/>
                <a:gd name="T9" fmla="*/ 78 h 100"/>
                <a:gd name="T10" fmla="*/ 87 w 100"/>
                <a:gd name="T11" fmla="*/ 50 h 100"/>
                <a:gd name="T12" fmla="*/ 91 w 100"/>
                <a:gd name="T13" fmla="*/ 28 h 100"/>
                <a:gd name="T14" fmla="*/ 83 w 100"/>
                <a:gd name="T15" fmla="*/ 50 h 100"/>
                <a:gd name="T16" fmla="*/ 66 w 100"/>
                <a:gd name="T17" fmla="*/ 28 h 100"/>
                <a:gd name="T18" fmla="*/ 83 w 100"/>
                <a:gd name="T19" fmla="*/ 50 h 100"/>
                <a:gd name="T20" fmla="*/ 38 w 100"/>
                <a:gd name="T21" fmla="*/ 29 h 100"/>
                <a:gd name="T22" fmla="*/ 64 w 100"/>
                <a:gd name="T23" fmla="*/ 50 h 100"/>
                <a:gd name="T24" fmla="*/ 64 w 100"/>
                <a:gd name="T25" fmla="*/ 53 h 100"/>
                <a:gd name="T26" fmla="*/ 38 w 100"/>
                <a:gd name="T27" fmla="*/ 75 h 100"/>
                <a:gd name="T28" fmla="*/ 64 w 100"/>
                <a:gd name="T29" fmla="*/ 53 h 100"/>
                <a:gd name="T30" fmla="*/ 58 w 100"/>
                <a:gd name="T31" fmla="*/ 5 h 100"/>
                <a:gd name="T32" fmla="*/ 65 w 100"/>
                <a:gd name="T33" fmla="*/ 25 h 100"/>
                <a:gd name="T34" fmla="*/ 38 w 100"/>
                <a:gd name="T35" fmla="*/ 25 h 100"/>
                <a:gd name="T36" fmla="*/ 62 w 100"/>
                <a:gd name="T37" fmla="*/ 25 h 100"/>
                <a:gd name="T38" fmla="*/ 35 w 100"/>
                <a:gd name="T39" fmla="*/ 25 h 100"/>
                <a:gd name="T40" fmla="*/ 42 w 100"/>
                <a:gd name="T41" fmla="*/ 5 h 100"/>
                <a:gd name="T42" fmla="*/ 32 w 100"/>
                <a:gd name="T43" fmla="*/ 50 h 100"/>
                <a:gd name="T44" fmla="*/ 21 w 100"/>
                <a:gd name="T45" fmla="*/ 29 h 100"/>
                <a:gd name="T46" fmla="*/ 14 w 100"/>
                <a:gd name="T47" fmla="*/ 50 h 100"/>
                <a:gd name="T48" fmla="*/ 9 w 100"/>
                <a:gd name="T49" fmla="*/ 29 h 100"/>
                <a:gd name="T50" fmla="*/ 14 w 100"/>
                <a:gd name="T51" fmla="*/ 50 h 100"/>
                <a:gd name="T52" fmla="*/ 18 w 100"/>
                <a:gd name="T53" fmla="*/ 75 h 100"/>
                <a:gd name="T54" fmla="*/ 4 w 100"/>
                <a:gd name="T55" fmla="*/ 54 h 100"/>
                <a:gd name="T56" fmla="*/ 17 w 100"/>
                <a:gd name="T57" fmla="*/ 54 h 100"/>
                <a:gd name="T58" fmla="*/ 35 w 100"/>
                <a:gd name="T59" fmla="*/ 75 h 100"/>
                <a:gd name="T60" fmla="*/ 17 w 100"/>
                <a:gd name="T61" fmla="*/ 54 h 100"/>
                <a:gd name="T62" fmla="*/ 42 w 100"/>
                <a:gd name="T63" fmla="*/ 95 h 100"/>
                <a:gd name="T64" fmla="*/ 35 w 100"/>
                <a:gd name="T65" fmla="*/ 79 h 100"/>
                <a:gd name="T66" fmla="*/ 61 w 100"/>
                <a:gd name="T67" fmla="*/ 79 h 100"/>
                <a:gd name="T68" fmla="*/ 39 w 100"/>
                <a:gd name="T69" fmla="*/ 79 h 100"/>
                <a:gd name="T70" fmla="*/ 65 w 100"/>
                <a:gd name="T71" fmla="*/ 78 h 100"/>
                <a:gd name="T72" fmla="*/ 58 w 100"/>
                <a:gd name="T73" fmla="*/ 95 h 100"/>
                <a:gd name="T74" fmla="*/ 68 w 100"/>
                <a:gd name="T75" fmla="*/ 53 h 100"/>
                <a:gd name="T76" fmla="*/ 78 w 100"/>
                <a:gd name="T77" fmla="*/ 75 h 100"/>
                <a:gd name="T78" fmla="*/ 87 w 100"/>
                <a:gd name="T79" fmla="*/ 53 h 100"/>
                <a:gd name="T80" fmla="*/ 89 w 100"/>
                <a:gd name="T81" fmla="*/ 75 h 100"/>
                <a:gd name="T82" fmla="*/ 87 w 100"/>
                <a:gd name="T83" fmla="*/ 53 h 100"/>
                <a:gd name="T84" fmla="*/ 81 w 100"/>
                <a:gd name="T85" fmla="*/ 25 h 100"/>
                <a:gd name="T86" fmla="*/ 89 w 100"/>
                <a:gd name="T87" fmla="*/ 25 h 100"/>
                <a:gd name="T88" fmla="*/ 19 w 100"/>
                <a:gd name="T89" fmla="*/ 25 h 100"/>
                <a:gd name="T90" fmla="*/ 30 w 100"/>
                <a:gd name="T91" fmla="*/ 9 h 100"/>
                <a:gd name="T92" fmla="*/ 20 w 100"/>
                <a:gd name="T93" fmla="*/ 79 h 100"/>
                <a:gd name="T94" fmla="*/ 14 w 100"/>
                <a:gd name="T95" fmla="*/ 79 h 100"/>
                <a:gd name="T96" fmla="*/ 80 w 100"/>
                <a:gd name="T97" fmla="*/ 78 h 100"/>
                <a:gd name="T98" fmla="*/ 71 w 100"/>
                <a:gd name="T9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00">
                  <a:moveTo>
                    <a:pt x="92" y="78"/>
                  </a:moveTo>
                  <a:cubicBezTo>
                    <a:pt x="97" y="70"/>
                    <a:pt x="100" y="60"/>
                    <a:pt x="100" y="50"/>
                  </a:cubicBezTo>
                  <a:cubicBezTo>
                    <a:pt x="100" y="22"/>
                    <a:pt x="77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61"/>
                    <a:pt x="3" y="70"/>
                    <a:pt x="9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8" y="92"/>
                    <a:pt x="33" y="100"/>
                    <a:pt x="50" y="100"/>
                  </a:cubicBezTo>
                  <a:cubicBezTo>
                    <a:pt x="67" y="100"/>
                    <a:pt x="82" y="91"/>
                    <a:pt x="91" y="78"/>
                  </a:cubicBezTo>
                  <a:cubicBezTo>
                    <a:pt x="92" y="78"/>
                    <a:pt x="92" y="78"/>
                    <a:pt x="92" y="78"/>
                  </a:cubicBezTo>
                  <a:close/>
                  <a:moveTo>
                    <a:pt x="96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42"/>
                    <a:pt x="85" y="35"/>
                    <a:pt x="83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4" y="35"/>
                    <a:pt x="96" y="42"/>
                    <a:pt x="96" y="50"/>
                  </a:cubicBezTo>
                  <a:close/>
                  <a:moveTo>
                    <a:pt x="83" y="50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43"/>
                    <a:pt x="67" y="35"/>
                    <a:pt x="66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1" y="35"/>
                    <a:pt x="83" y="42"/>
                    <a:pt x="83" y="50"/>
                  </a:cubicBezTo>
                  <a:close/>
                  <a:moveTo>
                    <a:pt x="36" y="50"/>
                  </a:moveTo>
                  <a:cubicBezTo>
                    <a:pt x="36" y="42"/>
                    <a:pt x="37" y="35"/>
                    <a:pt x="38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35"/>
                    <a:pt x="64" y="42"/>
                    <a:pt x="64" y="50"/>
                  </a:cubicBezTo>
                  <a:lnTo>
                    <a:pt x="36" y="50"/>
                  </a:lnTo>
                  <a:close/>
                  <a:moveTo>
                    <a:pt x="64" y="53"/>
                  </a:moveTo>
                  <a:cubicBezTo>
                    <a:pt x="64" y="61"/>
                    <a:pt x="63" y="69"/>
                    <a:pt x="62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69"/>
                    <a:pt x="36" y="62"/>
                    <a:pt x="36" y="54"/>
                  </a:cubicBezTo>
                  <a:lnTo>
                    <a:pt x="64" y="53"/>
                  </a:lnTo>
                  <a:close/>
                  <a:moveTo>
                    <a:pt x="65" y="25"/>
                  </a:moveTo>
                  <a:cubicBezTo>
                    <a:pt x="64" y="17"/>
                    <a:pt x="61" y="10"/>
                    <a:pt x="58" y="5"/>
                  </a:cubicBezTo>
                  <a:cubicBezTo>
                    <a:pt x="66" y="8"/>
                    <a:pt x="73" y="15"/>
                    <a:pt x="77" y="25"/>
                  </a:cubicBezTo>
                  <a:lnTo>
                    <a:pt x="65" y="25"/>
                  </a:lnTo>
                  <a:close/>
                  <a:moveTo>
                    <a:pt x="62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41" y="12"/>
                    <a:pt x="46" y="4"/>
                    <a:pt x="50" y="4"/>
                  </a:cubicBezTo>
                  <a:cubicBezTo>
                    <a:pt x="54" y="4"/>
                    <a:pt x="59" y="12"/>
                    <a:pt x="62" y="25"/>
                  </a:cubicBezTo>
                  <a:close/>
                  <a:moveTo>
                    <a:pt x="42" y="5"/>
                  </a:moveTo>
                  <a:cubicBezTo>
                    <a:pt x="39" y="10"/>
                    <a:pt x="36" y="17"/>
                    <a:pt x="3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7" y="15"/>
                    <a:pt x="34" y="8"/>
                    <a:pt x="42" y="5"/>
                  </a:cubicBezTo>
                  <a:close/>
                  <a:moveTo>
                    <a:pt x="34" y="29"/>
                  </a:moveTo>
                  <a:cubicBezTo>
                    <a:pt x="33" y="35"/>
                    <a:pt x="32" y="43"/>
                    <a:pt x="32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2"/>
                    <a:pt x="19" y="35"/>
                    <a:pt x="21" y="29"/>
                  </a:cubicBezTo>
                  <a:lnTo>
                    <a:pt x="34" y="29"/>
                  </a:lnTo>
                  <a:close/>
                  <a:moveTo>
                    <a:pt x="14" y="50"/>
                  </a:moveTo>
                  <a:cubicBezTo>
                    <a:pt x="4" y="50"/>
                    <a:pt x="4" y="50"/>
                    <a:pt x="4" y="50"/>
                  </a:cubicBezTo>
                  <a:cubicBezTo>
                    <a:pt x="4" y="42"/>
                    <a:pt x="6" y="35"/>
                    <a:pt x="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5"/>
                    <a:pt x="14" y="42"/>
                    <a:pt x="14" y="50"/>
                  </a:cubicBezTo>
                  <a:close/>
                  <a:moveTo>
                    <a:pt x="14" y="54"/>
                  </a:moveTo>
                  <a:cubicBezTo>
                    <a:pt x="14" y="61"/>
                    <a:pt x="16" y="69"/>
                    <a:pt x="1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69"/>
                    <a:pt x="5" y="61"/>
                    <a:pt x="4" y="54"/>
                  </a:cubicBezTo>
                  <a:lnTo>
                    <a:pt x="14" y="54"/>
                  </a:lnTo>
                  <a:close/>
                  <a:moveTo>
                    <a:pt x="17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61"/>
                    <a:pt x="33" y="68"/>
                    <a:pt x="35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69"/>
                    <a:pt x="18" y="61"/>
                    <a:pt x="17" y="54"/>
                  </a:cubicBezTo>
                  <a:close/>
                  <a:moveTo>
                    <a:pt x="35" y="79"/>
                  </a:moveTo>
                  <a:cubicBezTo>
                    <a:pt x="37" y="85"/>
                    <a:pt x="39" y="91"/>
                    <a:pt x="42" y="95"/>
                  </a:cubicBezTo>
                  <a:cubicBezTo>
                    <a:pt x="35" y="92"/>
                    <a:pt x="29" y="87"/>
                    <a:pt x="24" y="79"/>
                  </a:cubicBezTo>
                  <a:lnTo>
                    <a:pt x="35" y="79"/>
                  </a:lnTo>
                  <a:close/>
                  <a:moveTo>
                    <a:pt x="39" y="79"/>
                  </a:moveTo>
                  <a:cubicBezTo>
                    <a:pt x="61" y="79"/>
                    <a:pt x="61" y="79"/>
                    <a:pt x="61" y="79"/>
                  </a:cubicBezTo>
                  <a:cubicBezTo>
                    <a:pt x="58" y="90"/>
                    <a:pt x="54" y="96"/>
                    <a:pt x="50" y="96"/>
                  </a:cubicBezTo>
                  <a:cubicBezTo>
                    <a:pt x="46" y="97"/>
                    <a:pt x="42" y="90"/>
                    <a:pt x="39" y="79"/>
                  </a:cubicBezTo>
                  <a:close/>
                  <a:moveTo>
                    <a:pt x="58" y="95"/>
                  </a:moveTo>
                  <a:cubicBezTo>
                    <a:pt x="61" y="91"/>
                    <a:pt x="63" y="85"/>
                    <a:pt x="65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86"/>
                    <a:pt x="66" y="92"/>
                    <a:pt x="58" y="95"/>
                  </a:cubicBezTo>
                  <a:close/>
                  <a:moveTo>
                    <a:pt x="66" y="75"/>
                  </a:moveTo>
                  <a:cubicBezTo>
                    <a:pt x="67" y="68"/>
                    <a:pt x="68" y="61"/>
                    <a:pt x="68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61"/>
                    <a:pt x="81" y="68"/>
                    <a:pt x="78" y="75"/>
                  </a:cubicBezTo>
                  <a:lnTo>
                    <a:pt x="66" y="75"/>
                  </a:lnTo>
                  <a:close/>
                  <a:moveTo>
                    <a:pt x="8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61"/>
                    <a:pt x="93" y="68"/>
                    <a:pt x="89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5" y="68"/>
                    <a:pt x="86" y="61"/>
                    <a:pt x="87" y="53"/>
                  </a:cubicBezTo>
                  <a:close/>
                  <a:moveTo>
                    <a:pt x="89" y="25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79" y="18"/>
                    <a:pt x="75" y="13"/>
                    <a:pt x="70" y="9"/>
                  </a:cubicBezTo>
                  <a:cubicBezTo>
                    <a:pt x="78" y="12"/>
                    <a:pt x="84" y="18"/>
                    <a:pt x="89" y="25"/>
                  </a:cubicBezTo>
                  <a:close/>
                  <a:moveTo>
                    <a:pt x="30" y="9"/>
                  </a:moveTo>
                  <a:cubicBezTo>
                    <a:pt x="25" y="13"/>
                    <a:pt x="21" y="18"/>
                    <a:pt x="19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18"/>
                    <a:pt x="22" y="12"/>
                    <a:pt x="30" y="9"/>
                  </a:cubicBezTo>
                  <a:close/>
                  <a:moveTo>
                    <a:pt x="14" y="79"/>
                  </a:moveTo>
                  <a:cubicBezTo>
                    <a:pt x="20" y="79"/>
                    <a:pt x="20" y="79"/>
                    <a:pt x="20" y="79"/>
                  </a:cubicBezTo>
                  <a:cubicBezTo>
                    <a:pt x="23" y="84"/>
                    <a:pt x="26" y="88"/>
                    <a:pt x="30" y="92"/>
                  </a:cubicBezTo>
                  <a:cubicBezTo>
                    <a:pt x="24" y="89"/>
                    <a:pt x="18" y="84"/>
                    <a:pt x="14" y="79"/>
                  </a:cubicBezTo>
                  <a:close/>
                  <a:moveTo>
                    <a:pt x="71" y="92"/>
                  </a:moveTo>
                  <a:cubicBezTo>
                    <a:pt x="74" y="88"/>
                    <a:pt x="78" y="84"/>
                    <a:pt x="80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2" y="84"/>
                    <a:pt x="77" y="89"/>
                    <a:pt x="71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52"/>
            <p:cNvSpPr>
              <a:spLocks/>
            </p:cNvSpPr>
            <p:nvPr/>
          </p:nvSpPr>
          <p:spPr bwMode="auto">
            <a:xfrm rot="1490740">
              <a:off x="4959373" y="3077116"/>
              <a:ext cx="37029" cy="35752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53"/>
            <p:cNvSpPr>
              <a:spLocks/>
            </p:cNvSpPr>
            <p:nvPr/>
          </p:nvSpPr>
          <p:spPr bwMode="auto">
            <a:xfrm rot="1490740">
              <a:off x="4985767" y="2995319"/>
              <a:ext cx="140452" cy="150667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54"/>
            <p:cNvSpPr>
              <a:spLocks/>
            </p:cNvSpPr>
            <p:nvPr/>
          </p:nvSpPr>
          <p:spPr bwMode="auto">
            <a:xfrm rot="1490740">
              <a:off x="4975637" y="3041308"/>
              <a:ext cx="75334" cy="8810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5"/>
            <p:cNvSpPr>
              <a:spLocks noEditPoints="1"/>
            </p:cNvSpPr>
            <p:nvPr/>
          </p:nvSpPr>
          <p:spPr bwMode="auto">
            <a:xfrm rot="1490740">
              <a:off x="6151123" y="2685598"/>
              <a:ext cx="134069" cy="135345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56"/>
            <p:cNvSpPr>
              <a:spLocks noEditPoints="1"/>
            </p:cNvSpPr>
            <p:nvPr/>
          </p:nvSpPr>
          <p:spPr bwMode="auto">
            <a:xfrm rot="1490740">
              <a:off x="7233646" y="2530610"/>
              <a:ext cx="117469" cy="117469"/>
            </a:xfrm>
            <a:custGeom>
              <a:avLst/>
              <a:gdLst>
                <a:gd name="T0" fmla="*/ 66 w 85"/>
                <a:gd name="T1" fmla="*/ 13 h 85"/>
                <a:gd name="T2" fmla="*/ 51 w 85"/>
                <a:gd name="T3" fmla="*/ 9 h 85"/>
                <a:gd name="T4" fmla="*/ 50 w 85"/>
                <a:gd name="T5" fmla="*/ 3 h 85"/>
                <a:gd name="T6" fmla="*/ 40 w 85"/>
                <a:gd name="T7" fmla="*/ 0 h 85"/>
                <a:gd name="T8" fmla="*/ 37 w 85"/>
                <a:gd name="T9" fmla="*/ 6 h 85"/>
                <a:gd name="T10" fmla="*/ 26 w 85"/>
                <a:gd name="T11" fmla="*/ 12 h 85"/>
                <a:gd name="T12" fmla="*/ 20 w 85"/>
                <a:gd name="T13" fmla="*/ 9 h 85"/>
                <a:gd name="T14" fmla="*/ 11 w 85"/>
                <a:gd name="T15" fmla="*/ 14 h 85"/>
                <a:gd name="T16" fmla="*/ 14 w 85"/>
                <a:gd name="T17" fmla="*/ 20 h 85"/>
                <a:gd name="T18" fmla="*/ 9 w 85"/>
                <a:gd name="T19" fmla="*/ 34 h 85"/>
                <a:gd name="T20" fmla="*/ 3 w 85"/>
                <a:gd name="T21" fmla="*/ 36 h 85"/>
                <a:gd name="T22" fmla="*/ 0 w 85"/>
                <a:gd name="T23" fmla="*/ 46 h 85"/>
                <a:gd name="T24" fmla="*/ 6 w 85"/>
                <a:gd name="T25" fmla="*/ 48 h 85"/>
                <a:gd name="T26" fmla="*/ 12 w 85"/>
                <a:gd name="T27" fmla="*/ 60 h 85"/>
                <a:gd name="T28" fmla="*/ 9 w 85"/>
                <a:gd name="T29" fmla="*/ 66 h 85"/>
                <a:gd name="T30" fmla="*/ 14 w 85"/>
                <a:gd name="T31" fmla="*/ 74 h 85"/>
                <a:gd name="T32" fmla="*/ 20 w 85"/>
                <a:gd name="T33" fmla="*/ 72 h 85"/>
                <a:gd name="T34" fmla="*/ 34 w 85"/>
                <a:gd name="T35" fmla="*/ 77 h 85"/>
                <a:gd name="T36" fmla="*/ 36 w 85"/>
                <a:gd name="T37" fmla="*/ 83 h 85"/>
                <a:gd name="T38" fmla="*/ 46 w 85"/>
                <a:gd name="T39" fmla="*/ 85 h 85"/>
                <a:gd name="T40" fmla="*/ 48 w 85"/>
                <a:gd name="T41" fmla="*/ 79 h 85"/>
                <a:gd name="T42" fmla="*/ 60 w 85"/>
                <a:gd name="T43" fmla="*/ 73 h 85"/>
                <a:gd name="T44" fmla="*/ 66 w 85"/>
                <a:gd name="T45" fmla="*/ 77 h 85"/>
                <a:gd name="T46" fmla="*/ 75 w 85"/>
                <a:gd name="T47" fmla="*/ 71 h 85"/>
                <a:gd name="T48" fmla="*/ 72 w 85"/>
                <a:gd name="T49" fmla="*/ 66 h 85"/>
                <a:gd name="T50" fmla="*/ 77 w 85"/>
                <a:gd name="T51" fmla="*/ 51 h 85"/>
                <a:gd name="T52" fmla="*/ 83 w 85"/>
                <a:gd name="T53" fmla="*/ 50 h 85"/>
                <a:gd name="T54" fmla="*/ 85 w 85"/>
                <a:gd name="T55" fmla="*/ 40 h 85"/>
                <a:gd name="T56" fmla="*/ 80 w 85"/>
                <a:gd name="T57" fmla="*/ 37 h 85"/>
                <a:gd name="T58" fmla="*/ 73 w 85"/>
                <a:gd name="T59" fmla="*/ 25 h 85"/>
                <a:gd name="T60" fmla="*/ 77 w 85"/>
                <a:gd name="T61" fmla="*/ 20 h 85"/>
                <a:gd name="T62" fmla="*/ 71 w 85"/>
                <a:gd name="T63" fmla="*/ 11 h 85"/>
                <a:gd name="T64" fmla="*/ 56 w 85"/>
                <a:gd name="T65" fmla="*/ 57 h 85"/>
                <a:gd name="T66" fmla="*/ 30 w 85"/>
                <a:gd name="T67" fmla="*/ 29 h 85"/>
                <a:gd name="T68" fmla="*/ 56 w 85"/>
                <a:gd name="T6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68" y="11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0" y="8"/>
                    <a:pt x="50" y="7"/>
                    <a:pt x="50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1"/>
                    <a:pt x="48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8"/>
                    <a:pt x="36" y="8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3" y="12"/>
                    <a:pt x="23" y="1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8"/>
                    <a:pt x="1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6"/>
                    <a:pt x="11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2"/>
                    <a:pt x="14" y="2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7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48"/>
                    <a:pt x="8" y="49"/>
                    <a:pt x="9" y="5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3" y="62"/>
                    <a:pt x="12" y="6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8"/>
                    <a:pt x="9" y="6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1"/>
                    <a:pt x="22" y="71"/>
                    <a:pt x="23" y="72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5" y="77"/>
                    <a:pt x="36" y="78"/>
                    <a:pt x="36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5"/>
                    <a:pt x="48" y="85"/>
                    <a:pt x="48" y="83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9" y="77"/>
                    <a:pt x="50" y="7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3"/>
                    <a:pt x="63" y="73"/>
                    <a:pt x="63" y="74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70"/>
                    <a:pt x="76" y="69"/>
                    <a:pt x="75" y="68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71" y="63"/>
                    <a:pt x="72" y="6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0"/>
                    <a:pt x="78" y="50"/>
                    <a:pt x="79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5" y="49"/>
                    <a:pt x="85" y="48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39"/>
                    <a:pt x="85" y="38"/>
                    <a:pt x="83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79" y="37"/>
                    <a:pt x="78" y="37"/>
                    <a:pt x="77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4"/>
                    <a:pt x="73" y="23"/>
                    <a:pt x="74" y="22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8"/>
                    <a:pt x="77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10"/>
                    <a:pt x="69" y="10"/>
                    <a:pt x="68" y="11"/>
                  </a:cubicBezTo>
                  <a:close/>
                  <a:moveTo>
                    <a:pt x="56" y="57"/>
                  </a:moveTo>
                  <a:cubicBezTo>
                    <a:pt x="48" y="64"/>
                    <a:pt x="36" y="64"/>
                    <a:pt x="29" y="56"/>
                  </a:cubicBezTo>
                  <a:cubicBezTo>
                    <a:pt x="22" y="48"/>
                    <a:pt x="22" y="36"/>
                    <a:pt x="30" y="29"/>
                  </a:cubicBezTo>
                  <a:cubicBezTo>
                    <a:pt x="38" y="22"/>
                    <a:pt x="50" y="22"/>
                    <a:pt x="57" y="30"/>
                  </a:cubicBezTo>
                  <a:cubicBezTo>
                    <a:pt x="64" y="38"/>
                    <a:pt x="64" y="50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57"/>
            <p:cNvSpPr>
              <a:spLocks noEditPoints="1"/>
            </p:cNvSpPr>
            <p:nvPr/>
          </p:nvSpPr>
          <p:spPr bwMode="auto">
            <a:xfrm rot="1490740">
              <a:off x="6466767" y="2344950"/>
              <a:ext cx="151944" cy="137899"/>
            </a:xfrm>
            <a:custGeom>
              <a:avLst/>
              <a:gdLst>
                <a:gd name="T0" fmla="*/ 110 w 110"/>
                <a:gd name="T1" fmla="*/ 56 h 100"/>
                <a:gd name="T2" fmla="*/ 57 w 110"/>
                <a:gd name="T3" fmla="*/ 1 h 100"/>
                <a:gd name="T4" fmla="*/ 1 w 110"/>
                <a:gd name="T5" fmla="*/ 54 h 100"/>
                <a:gd name="T6" fmla="*/ 1 w 110"/>
                <a:gd name="T7" fmla="*/ 54 h 100"/>
                <a:gd name="T8" fmla="*/ 0 w 110"/>
                <a:gd name="T9" fmla="*/ 81 h 100"/>
                <a:gd name="T10" fmla="*/ 10 w 110"/>
                <a:gd name="T11" fmla="*/ 81 h 100"/>
                <a:gd name="T12" fmla="*/ 10 w 110"/>
                <a:gd name="T13" fmla="*/ 54 h 100"/>
                <a:gd name="T14" fmla="*/ 10 w 110"/>
                <a:gd name="T15" fmla="*/ 54 h 100"/>
                <a:gd name="T16" fmla="*/ 56 w 110"/>
                <a:gd name="T17" fmla="*/ 10 h 100"/>
                <a:gd name="T18" fmla="*/ 101 w 110"/>
                <a:gd name="T19" fmla="*/ 56 h 100"/>
                <a:gd name="T20" fmla="*/ 100 w 110"/>
                <a:gd name="T21" fmla="*/ 56 h 100"/>
                <a:gd name="T22" fmla="*/ 100 w 110"/>
                <a:gd name="T23" fmla="*/ 83 h 100"/>
                <a:gd name="T24" fmla="*/ 109 w 110"/>
                <a:gd name="T25" fmla="*/ 83 h 100"/>
                <a:gd name="T26" fmla="*/ 110 w 110"/>
                <a:gd name="T27" fmla="*/ 56 h 100"/>
                <a:gd name="T28" fmla="*/ 33 w 110"/>
                <a:gd name="T29" fmla="*/ 58 h 100"/>
                <a:gd name="T30" fmla="*/ 16 w 110"/>
                <a:gd name="T31" fmla="*/ 58 h 100"/>
                <a:gd name="T32" fmla="*/ 14 w 110"/>
                <a:gd name="T33" fmla="*/ 60 h 100"/>
                <a:gd name="T34" fmla="*/ 13 w 110"/>
                <a:gd name="T35" fmla="*/ 95 h 100"/>
                <a:gd name="T36" fmla="*/ 15 w 110"/>
                <a:gd name="T37" fmla="*/ 98 h 100"/>
                <a:gd name="T38" fmla="*/ 32 w 110"/>
                <a:gd name="T39" fmla="*/ 98 h 100"/>
                <a:gd name="T40" fmla="*/ 35 w 110"/>
                <a:gd name="T41" fmla="*/ 96 h 100"/>
                <a:gd name="T42" fmla="*/ 35 w 110"/>
                <a:gd name="T43" fmla="*/ 60 h 100"/>
                <a:gd name="T44" fmla="*/ 33 w 110"/>
                <a:gd name="T45" fmla="*/ 58 h 100"/>
                <a:gd name="T46" fmla="*/ 94 w 110"/>
                <a:gd name="T47" fmla="*/ 59 h 100"/>
                <a:gd name="T48" fmla="*/ 77 w 110"/>
                <a:gd name="T49" fmla="*/ 59 h 100"/>
                <a:gd name="T50" fmla="*/ 75 w 110"/>
                <a:gd name="T51" fmla="*/ 61 h 100"/>
                <a:gd name="T52" fmla="*/ 74 w 110"/>
                <a:gd name="T53" fmla="*/ 96 h 100"/>
                <a:gd name="T54" fmla="*/ 77 w 110"/>
                <a:gd name="T55" fmla="*/ 99 h 100"/>
                <a:gd name="T56" fmla="*/ 93 w 110"/>
                <a:gd name="T57" fmla="*/ 100 h 100"/>
                <a:gd name="T58" fmla="*/ 96 w 110"/>
                <a:gd name="T59" fmla="*/ 97 h 100"/>
                <a:gd name="T60" fmla="*/ 97 w 110"/>
                <a:gd name="T61" fmla="*/ 62 h 100"/>
                <a:gd name="T62" fmla="*/ 94 w 110"/>
                <a:gd name="T63" fmla="*/ 5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0">
                  <a:moveTo>
                    <a:pt x="110" y="56"/>
                  </a:moveTo>
                  <a:cubicBezTo>
                    <a:pt x="110" y="26"/>
                    <a:pt x="87" y="2"/>
                    <a:pt x="57" y="1"/>
                  </a:cubicBezTo>
                  <a:cubicBezTo>
                    <a:pt x="27" y="0"/>
                    <a:pt x="2" y="2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29"/>
                    <a:pt x="32" y="10"/>
                    <a:pt x="56" y="10"/>
                  </a:cubicBezTo>
                  <a:cubicBezTo>
                    <a:pt x="81" y="11"/>
                    <a:pt x="101" y="31"/>
                    <a:pt x="101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7"/>
                    <a:pt x="14" y="98"/>
                    <a:pt x="15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6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5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58"/>
            <p:cNvSpPr>
              <a:spLocks/>
            </p:cNvSpPr>
            <p:nvPr/>
          </p:nvSpPr>
          <p:spPr bwMode="auto">
            <a:xfrm rot="1490740">
              <a:off x="5162847" y="2213844"/>
              <a:ext cx="174928" cy="196634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59"/>
            <p:cNvSpPr>
              <a:spLocks noEditPoints="1"/>
            </p:cNvSpPr>
            <p:nvPr/>
          </p:nvSpPr>
          <p:spPr bwMode="auto">
            <a:xfrm rot="1490740">
              <a:off x="7033508" y="1408408"/>
              <a:ext cx="136622" cy="94486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60"/>
            <p:cNvSpPr>
              <a:spLocks noEditPoints="1"/>
            </p:cNvSpPr>
            <p:nvPr/>
          </p:nvSpPr>
          <p:spPr bwMode="auto">
            <a:xfrm rot="1490740">
              <a:off x="5202979" y="1595295"/>
              <a:ext cx="134069" cy="139175"/>
            </a:xfrm>
            <a:custGeom>
              <a:avLst/>
              <a:gdLst>
                <a:gd name="T0" fmla="*/ 72 w 98"/>
                <a:gd name="T1" fmla="*/ 96 h 101"/>
                <a:gd name="T2" fmla="*/ 45 w 98"/>
                <a:gd name="T3" fmla="*/ 101 h 101"/>
                <a:gd name="T4" fmla="*/ 0 w 98"/>
                <a:gd name="T5" fmla="*/ 55 h 101"/>
                <a:gd name="T6" fmla="*/ 54 w 98"/>
                <a:gd name="T7" fmla="*/ 0 h 101"/>
                <a:gd name="T8" fmla="*/ 98 w 98"/>
                <a:gd name="T9" fmla="*/ 42 h 101"/>
                <a:gd name="T10" fmla="*/ 70 w 98"/>
                <a:gd name="T11" fmla="*/ 77 h 101"/>
                <a:gd name="T12" fmla="*/ 58 w 98"/>
                <a:gd name="T13" fmla="*/ 65 h 101"/>
                <a:gd name="T14" fmla="*/ 58 w 98"/>
                <a:gd name="T15" fmla="*/ 65 h 101"/>
                <a:gd name="T16" fmla="*/ 39 w 98"/>
                <a:gd name="T17" fmla="*/ 77 h 101"/>
                <a:gd name="T18" fmla="*/ 23 w 98"/>
                <a:gd name="T19" fmla="*/ 58 h 101"/>
                <a:gd name="T20" fmla="*/ 57 w 98"/>
                <a:gd name="T21" fmla="*/ 24 h 101"/>
                <a:gd name="T22" fmla="*/ 74 w 98"/>
                <a:gd name="T23" fmla="*/ 27 h 101"/>
                <a:gd name="T24" fmla="*/ 69 w 98"/>
                <a:gd name="T25" fmla="*/ 54 h 101"/>
                <a:gd name="T26" fmla="*/ 73 w 98"/>
                <a:gd name="T27" fmla="*/ 67 h 101"/>
                <a:gd name="T28" fmla="*/ 87 w 98"/>
                <a:gd name="T29" fmla="*/ 42 h 101"/>
                <a:gd name="T30" fmla="*/ 53 w 98"/>
                <a:gd name="T31" fmla="*/ 9 h 101"/>
                <a:gd name="T32" fmla="*/ 11 w 98"/>
                <a:gd name="T33" fmla="*/ 54 h 101"/>
                <a:gd name="T34" fmla="*/ 48 w 98"/>
                <a:gd name="T35" fmla="*/ 92 h 101"/>
                <a:gd name="T36" fmla="*/ 69 w 98"/>
                <a:gd name="T37" fmla="*/ 87 h 101"/>
                <a:gd name="T38" fmla="*/ 72 w 98"/>
                <a:gd name="T39" fmla="*/ 96 h 101"/>
                <a:gd name="T40" fmla="*/ 59 w 98"/>
                <a:gd name="T41" fmla="*/ 36 h 101"/>
                <a:gd name="T42" fmla="*/ 54 w 98"/>
                <a:gd name="T43" fmla="*/ 35 h 101"/>
                <a:gd name="T44" fmla="*/ 37 w 98"/>
                <a:gd name="T45" fmla="*/ 56 h 101"/>
                <a:gd name="T46" fmla="*/ 44 w 98"/>
                <a:gd name="T47" fmla="*/ 65 h 101"/>
                <a:gd name="T48" fmla="*/ 57 w 98"/>
                <a:gd name="T49" fmla="*/ 50 h 101"/>
                <a:gd name="T50" fmla="*/ 59 w 98"/>
                <a:gd name="T51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101">
                  <a:moveTo>
                    <a:pt x="72" y="96"/>
                  </a:moveTo>
                  <a:cubicBezTo>
                    <a:pt x="63" y="100"/>
                    <a:pt x="55" y="101"/>
                    <a:pt x="45" y="101"/>
                  </a:cubicBezTo>
                  <a:cubicBezTo>
                    <a:pt x="21" y="101"/>
                    <a:pt x="0" y="84"/>
                    <a:pt x="0" y="55"/>
                  </a:cubicBezTo>
                  <a:cubicBezTo>
                    <a:pt x="0" y="26"/>
                    <a:pt x="21" y="0"/>
                    <a:pt x="54" y="0"/>
                  </a:cubicBezTo>
                  <a:cubicBezTo>
                    <a:pt x="80" y="0"/>
                    <a:pt x="98" y="18"/>
                    <a:pt x="98" y="42"/>
                  </a:cubicBezTo>
                  <a:cubicBezTo>
                    <a:pt x="98" y="63"/>
                    <a:pt x="86" y="77"/>
                    <a:pt x="70" y="77"/>
                  </a:cubicBezTo>
                  <a:cubicBezTo>
                    <a:pt x="64" y="77"/>
                    <a:pt x="59" y="73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73"/>
                    <a:pt x="47" y="77"/>
                    <a:pt x="39" y="77"/>
                  </a:cubicBezTo>
                  <a:cubicBezTo>
                    <a:pt x="29" y="77"/>
                    <a:pt x="23" y="69"/>
                    <a:pt x="23" y="58"/>
                  </a:cubicBezTo>
                  <a:cubicBezTo>
                    <a:pt x="23" y="40"/>
                    <a:pt x="36" y="24"/>
                    <a:pt x="57" y="24"/>
                  </a:cubicBezTo>
                  <a:cubicBezTo>
                    <a:pt x="63" y="24"/>
                    <a:pt x="70" y="25"/>
                    <a:pt x="74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8" y="63"/>
                    <a:pt x="69" y="67"/>
                    <a:pt x="73" y="67"/>
                  </a:cubicBezTo>
                  <a:cubicBezTo>
                    <a:pt x="79" y="67"/>
                    <a:pt x="87" y="59"/>
                    <a:pt x="87" y="42"/>
                  </a:cubicBezTo>
                  <a:cubicBezTo>
                    <a:pt x="87" y="23"/>
                    <a:pt x="75" y="9"/>
                    <a:pt x="53" y="9"/>
                  </a:cubicBezTo>
                  <a:cubicBezTo>
                    <a:pt x="30" y="9"/>
                    <a:pt x="11" y="26"/>
                    <a:pt x="11" y="54"/>
                  </a:cubicBezTo>
                  <a:cubicBezTo>
                    <a:pt x="11" y="78"/>
                    <a:pt x="26" y="92"/>
                    <a:pt x="48" y="92"/>
                  </a:cubicBezTo>
                  <a:cubicBezTo>
                    <a:pt x="55" y="92"/>
                    <a:pt x="63" y="90"/>
                    <a:pt x="69" y="87"/>
                  </a:cubicBezTo>
                  <a:lnTo>
                    <a:pt x="72" y="96"/>
                  </a:lnTo>
                  <a:close/>
                  <a:moveTo>
                    <a:pt x="59" y="36"/>
                  </a:moveTo>
                  <a:cubicBezTo>
                    <a:pt x="58" y="36"/>
                    <a:pt x="56" y="35"/>
                    <a:pt x="54" y="35"/>
                  </a:cubicBezTo>
                  <a:cubicBezTo>
                    <a:pt x="45" y="35"/>
                    <a:pt x="37" y="45"/>
                    <a:pt x="37" y="56"/>
                  </a:cubicBezTo>
                  <a:cubicBezTo>
                    <a:pt x="37" y="61"/>
                    <a:pt x="40" y="65"/>
                    <a:pt x="44" y="65"/>
                  </a:cubicBezTo>
                  <a:cubicBezTo>
                    <a:pt x="50" y="65"/>
                    <a:pt x="55" y="58"/>
                    <a:pt x="57" y="50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61"/>
            <p:cNvSpPr>
              <a:spLocks noEditPoints="1"/>
            </p:cNvSpPr>
            <p:nvPr/>
          </p:nvSpPr>
          <p:spPr bwMode="auto">
            <a:xfrm rot="1490740">
              <a:off x="5556863" y="3158571"/>
              <a:ext cx="137899" cy="164712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62"/>
            <p:cNvSpPr>
              <a:spLocks noEditPoints="1"/>
            </p:cNvSpPr>
            <p:nvPr/>
          </p:nvSpPr>
          <p:spPr bwMode="auto">
            <a:xfrm rot="1490740">
              <a:off x="5051195" y="1857939"/>
              <a:ext cx="94486" cy="114916"/>
            </a:xfrm>
            <a:custGeom>
              <a:avLst/>
              <a:gdLst>
                <a:gd name="T0" fmla="*/ 16 w 69"/>
                <a:gd name="T1" fmla="*/ 8 h 83"/>
                <a:gd name="T2" fmla="*/ 16 w 69"/>
                <a:gd name="T3" fmla="*/ 0 h 83"/>
                <a:gd name="T4" fmla="*/ 11 w 69"/>
                <a:gd name="T5" fmla="*/ 46 h 83"/>
                <a:gd name="T6" fmla="*/ 19 w 69"/>
                <a:gd name="T7" fmla="*/ 44 h 83"/>
                <a:gd name="T8" fmla="*/ 23 w 69"/>
                <a:gd name="T9" fmla="*/ 37 h 83"/>
                <a:gd name="T10" fmla="*/ 28 w 69"/>
                <a:gd name="T11" fmla="*/ 34 h 83"/>
                <a:gd name="T12" fmla="*/ 26 w 69"/>
                <a:gd name="T13" fmla="*/ 18 h 83"/>
                <a:gd name="T14" fmla="*/ 28 w 69"/>
                <a:gd name="T15" fmla="*/ 11 h 83"/>
                <a:gd name="T16" fmla="*/ 23 w 69"/>
                <a:gd name="T17" fmla="*/ 37 h 83"/>
                <a:gd name="T18" fmla="*/ 41 w 69"/>
                <a:gd name="T19" fmla="*/ 34 h 83"/>
                <a:gd name="T20" fmla="*/ 46 w 69"/>
                <a:gd name="T21" fmla="*/ 37 h 83"/>
                <a:gd name="T22" fmla="*/ 41 w 69"/>
                <a:gd name="T23" fmla="*/ 11 h 83"/>
                <a:gd name="T24" fmla="*/ 42 w 69"/>
                <a:gd name="T25" fmla="*/ 18 h 83"/>
                <a:gd name="T26" fmla="*/ 57 w 69"/>
                <a:gd name="T27" fmla="*/ 3 h 83"/>
                <a:gd name="T28" fmla="*/ 48 w 69"/>
                <a:gd name="T29" fmla="*/ 4 h 83"/>
                <a:gd name="T30" fmla="*/ 52 w 69"/>
                <a:gd name="T31" fmla="*/ 42 h 83"/>
                <a:gd name="T32" fmla="*/ 55 w 69"/>
                <a:gd name="T33" fmla="*/ 48 h 83"/>
                <a:gd name="T34" fmla="*/ 57 w 69"/>
                <a:gd name="T35" fmla="*/ 3 h 83"/>
                <a:gd name="T36" fmla="*/ 46 w 69"/>
                <a:gd name="T37" fmla="*/ 53 h 83"/>
                <a:gd name="T38" fmla="*/ 38 w 69"/>
                <a:gd name="T39" fmla="*/ 28 h 83"/>
                <a:gd name="T40" fmla="*/ 34 w 69"/>
                <a:gd name="T41" fmla="*/ 21 h 83"/>
                <a:gd name="T42" fmla="*/ 31 w 69"/>
                <a:gd name="T43" fmla="*/ 28 h 83"/>
                <a:gd name="T44" fmla="*/ 16 w 69"/>
                <a:gd name="T45" fmla="*/ 82 h 83"/>
                <a:gd name="T46" fmla="*/ 18 w 69"/>
                <a:gd name="T47" fmla="*/ 81 h 83"/>
                <a:gd name="T48" fmla="*/ 20 w 69"/>
                <a:gd name="T49" fmla="*/ 79 h 83"/>
                <a:gd name="T50" fmla="*/ 48 w 69"/>
                <a:gd name="T51" fmla="*/ 74 h 83"/>
                <a:gd name="T52" fmla="*/ 53 w 69"/>
                <a:gd name="T53" fmla="*/ 83 h 83"/>
                <a:gd name="T54" fmla="*/ 55 w 69"/>
                <a:gd name="T55" fmla="*/ 80 h 83"/>
                <a:gd name="T56" fmla="*/ 35 w 69"/>
                <a:gd name="T57" fmla="*/ 32 h 83"/>
                <a:gd name="T58" fmla="*/ 31 w 69"/>
                <a:gd name="T59" fmla="*/ 44 h 83"/>
                <a:gd name="T60" fmla="*/ 35 w 69"/>
                <a:gd name="T61" fmla="*/ 32 h 83"/>
                <a:gd name="T62" fmla="*/ 38 w 69"/>
                <a:gd name="T63" fmla="*/ 53 h 83"/>
                <a:gd name="T64" fmla="*/ 29 w 69"/>
                <a:gd name="T65" fmla="*/ 47 h 83"/>
                <a:gd name="T66" fmla="*/ 24 w 69"/>
                <a:gd name="T67" fmla="*/ 65 h 83"/>
                <a:gd name="T68" fmla="*/ 21 w 69"/>
                <a:gd name="T69" fmla="*/ 75 h 83"/>
                <a:gd name="T70" fmla="*/ 42 w 69"/>
                <a:gd name="T71" fmla="*/ 55 h 83"/>
                <a:gd name="T72" fmla="*/ 29 w 69"/>
                <a:gd name="T73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83">
                  <a:moveTo>
                    <a:pt x="16" y="42"/>
                  </a:moveTo>
                  <a:cubicBezTo>
                    <a:pt x="7" y="32"/>
                    <a:pt x="7" y="17"/>
                    <a:pt x="16" y="8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0" y="34"/>
                    <a:pt x="11" y="46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7" y="42"/>
                    <a:pt x="16" y="42"/>
                  </a:cubicBezTo>
                  <a:close/>
                  <a:moveTo>
                    <a:pt x="23" y="37"/>
                  </a:moveTo>
                  <a:cubicBezTo>
                    <a:pt x="23" y="37"/>
                    <a:pt x="24" y="38"/>
                    <a:pt x="24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6" y="33"/>
                  </a:cubicBezTo>
                  <a:cubicBezTo>
                    <a:pt x="22" y="29"/>
                    <a:pt x="22" y="22"/>
                    <a:pt x="26" y="18"/>
                  </a:cubicBezTo>
                  <a:cubicBezTo>
                    <a:pt x="28" y="17"/>
                    <a:pt x="30" y="16"/>
                    <a:pt x="32" y="15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2"/>
                    <a:pt x="24" y="13"/>
                    <a:pt x="23" y="15"/>
                  </a:cubicBezTo>
                  <a:cubicBezTo>
                    <a:pt x="17" y="21"/>
                    <a:pt x="17" y="30"/>
                    <a:pt x="23" y="37"/>
                  </a:cubicBezTo>
                  <a:close/>
                  <a:moveTo>
                    <a:pt x="42" y="33"/>
                  </a:moveTo>
                  <a:cubicBezTo>
                    <a:pt x="42" y="34"/>
                    <a:pt x="41" y="34"/>
                    <a:pt x="41" y="3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8"/>
                    <a:pt x="45" y="37"/>
                    <a:pt x="46" y="37"/>
                  </a:cubicBezTo>
                  <a:cubicBezTo>
                    <a:pt x="52" y="30"/>
                    <a:pt x="52" y="21"/>
                    <a:pt x="46" y="15"/>
                  </a:cubicBezTo>
                  <a:cubicBezTo>
                    <a:pt x="44" y="13"/>
                    <a:pt x="43" y="12"/>
                    <a:pt x="41" y="1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6"/>
                    <a:pt x="41" y="17"/>
                    <a:pt x="42" y="18"/>
                  </a:cubicBezTo>
                  <a:cubicBezTo>
                    <a:pt x="46" y="22"/>
                    <a:pt x="46" y="29"/>
                    <a:pt x="42" y="33"/>
                  </a:cubicBezTo>
                  <a:close/>
                  <a:moveTo>
                    <a:pt x="57" y="3"/>
                  </a:moveTo>
                  <a:cubicBezTo>
                    <a:pt x="55" y="2"/>
                    <a:pt x="54" y="1"/>
                    <a:pt x="52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51" y="7"/>
                    <a:pt x="52" y="8"/>
                  </a:cubicBezTo>
                  <a:cubicBezTo>
                    <a:pt x="62" y="17"/>
                    <a:pt x="62" y="32"/>
                    <a:pt x="52" y="42"/>
                  </a:cubicBezTo>
                  <a:cubicBezTo>
                    <a:pt x="52" y="42"/>
                    <a:pt x="51" y="43"/>
                    <a:pt x="50" y="4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69" y="34"/>
                    <a:pt x="69" y="15"/>
                    <a:pt x="57" y="3"/>
                  </a:cubicBezTo>
                  <a:close/>
                  <a:moveTo>
                    <a:pt x="4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6"/>
                    <a:pt x="39" y="24"/>
                    <a:pt x="37" y="22"/>
                  </a:cubicBezTo>
                  <a:cubicBezTo>
                    <a:pt x="37" y="21"/>
                    <a:pt x="35" y="21"/>
                    <a:pt x="34" y="21"/>
                  </a:cubicBezTo>
                  <a:cubicBezTo>
                    <a:pt x="33" y="21"/>
                    <a:pt x="32" y="21"/>
                    <a:pt x="31" y="22"/>
                  </a:cubicBezTo>
                  <a:cubicBezTo>
                    <a:pt x="29" y="24"/>
                    <a:pt x="29" y="26"/>
                    <a:pt x="31" y="28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2"/>
                    <a:pt x="52" y="83"/>
                    <a:pt x="53" y="83"/>
                  </a:cubicBezTo>
                  <a:cubicBezTo>
                    <a:pt x="53" y="83"/>
                    <a:pt x="53" y="83"/>
                    <a:pt x="53" y="82"/>
                  </a:cubicBezTo>
                  <a:cubicBezTo>
                    <a:pt x="54" y="82"/>
                    <a:pt x="55" y="81"/>
                    <a:pt x="55" y="80"/>
                  </a:cubicBezTo>
                  <a:lnTo>
                    <a:pt x="46" y="53"/>
                  </a:lnTo>
                  <a:close/>
                  <a:moveTo>
                    <a:pt x="35" y="32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lnTo>
                    <a:pt x="35" y="32"/>
                  </a:lnTo>
                  <a:close/>
                  <a:moveTo>
                    <a:pt x="29" y="47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25" y="60"/>
                    <a:pt x="25" y="60"/>
                    <a:pt x="25" y="60"/>
                  </a:cubicBezTo>
                  <a:lnTo>
                    <a:pt x="29" y="47"/>
                  </a:lnTo>
                  <a:close/>
                  <a:moveTo>
                    <a:pt x="21" y="75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21" y="75"/>
                  </a:lnTo>
                  <a:close/>
                  <a:moveTo>
                    <a:pt x="29" y="63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47" y="71"/>
                    <a:pt x="47" y="71"/>
                    <a:pt x="47" y="71"/>
                  </a:cubicBezTo>
                  <a:lnTo>
                    <a:pt x="29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63"/>
            <p:cNvSpPr>
              <a:spLocks/>
            </p:cNvSpPr>
            <p:nvPr/>
          </p:nvSpPr>
          <p:spPr bwMode="auto">
            <a:xfrm rot="1490740">
              <a:off x="6458912" y="2824370"/>
              <a:ext cx="12768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64"/>
            <p:cNvSpPr>
              <a:spLocks/>
            </p:cNvSpPr>
            <p:nvPr/>
          </p:nvSpPr>
          <p:spPr bwMode="auto">
            <a:xfrm rot="1490740">
              <a:off x="6478609" y="2833490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65"/>
            <p:cNvSpPr>
              <a:spLocks/>
            </p:cNvSpPr>
            <p:nvPr/>
          </p:nvSpPr>
          <p:spPr bwMode="auto">
            <a:xfrm rot="1490740">
              <a:off x="6498248" y="2842879"/>
              <a:ext cx="14046" cy="3319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6"/>
            <p:cNvSpPr>
              <a:spLocks/>
            </p:cNvSpPr>
            <p:nvPr/>
          </p:nvSpPr>
          <p:spPr bwMode="auto">
            <a:xfrm rot="1490740">
              <a:off x="6520380" y="2852536"/>
              <a:ext cx="11492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67"/>
            <p:cNvSpPr>
              <a:spLocks/>
            </p:cNvSpPr>
            <p:nvPr/>
          </p:nvSpPr>
          <p:spPr bwMode="auto">
            <a:xfrm rot="1490740">
              <a:off x="6540019" y="2861925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68"/>
            <p:cNvSpPr>
              <a:spLocks noEditPoints="1"/>
            </p:cNvSpPr>
            <p:nvPr/>
          </p:nvSpPr>
          <p:spPr bwMode="auto">
            <a:xfrm rot="1490740">
              <a:off x="6411910" y="2851103"/>
              <a:ext cx="150667" cy="109808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169"/>
            <p:cNvSpPr>
              <a:spLocks noChangeArrowheads="1"/>
            </p:cNvSpPr>
            <p:nvPr/>
          </p:nvSpPr>
          <p:spPr bwMode="auto">
            <a:xfrm rot="1490740">
              <a:off x="6443922" y="2865606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170"/>
            <p:cNvSpPr>
              <a:spLocks noChangeArrowheads="1"/>
            </p:cNvSpPr>
            <p:nvPr/>
          </p:nvSpPr>
          <p:spPr bwMode="auto">
            <a:xfrm rot="1490740">
              <a:off x="6464837" y="287499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171"/>
            <p:cNvSpPr>
              <a:spLocks noChangeArrowheads="1"/>
            </p:cNvSpPr>
            <p:nvPr/>
          </p:nvSpPr>
          <p:spPr bwMode="auto">
            <a:xfrm rot="1490740">
              <a:off x="6484416" y="2884651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72"/>
            <p:cNvSpPr>
              <a:spLocks noChangeArrowheads="1"/>
            </p:cNvSpPr>
            <p:nvPr/>
          </p:nvSpPr>
          <p:spPr bwMode="auto">
            <a:xfrm rot="1490740">
              <a:off x="6506549" y="289430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173"/>
            <p:cNvSpPr>
              <a:spLocks noChangeArrowheads="1"/>
            </p:cNvSpPr>
            <p:nvPr/>
          </p:nvSpPr>
          <p:spPr bwMode="auto">
            <a:xfrm rot="1490740">
              <a:off x="6527405" y="2903965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174"/>
            <p:cNvSpPr>
              <a:spLocks noChangeArrowheads="1"/>
            </p:cNvSpPr>
            <p:nvPr/>
          </p:nvSpPr>
          <p:spPr bwMode="auto">
            <a:xfrm rot="1490740">
              <a:off x="6434266" y="2886462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75"/>
            <p:cNvSpPr>
              <a:spLocks noChangeArrowheads="1"/>
            </p:cNvSpPr>
            <p:nvPr/>
          </p:nvSpPr>
          <p:spPr bwMode="auto">
            <a:xfrm rot="1490740">
              <a:off x="6455180" y="2895850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176"/>
            <p:cNvSpPr>
              <a:spLocks noChangeArrowheads="1"/>
            </p:cNvSpPr>
            <p:nvPr/>
          </p:nvSpPr>
          <p:spPr bwMode="auto">
            <a:xfrm rot="1490740">
              <a:off x="6474759" y="2905507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177"/>
            <p:cNvSpPr>
              <a:spLocks noChangeArrowheads="1"/>
            </p:cNvSpPr>
            <p:nvPr/>
          </p:nvSpPr>
          <p:spPr bwMode="auto">
            <a:xfrm rot="1490740">
              <a:off x="6496892" y="291516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178"/>
            <p:cNvSpPr>
              <a:spLocks noChangeArrowheads="1"/>
            </p:cNvSpPr>
            <p:nvPr/>
          </p:nvSpPr>
          <p:spPr bwMode="auto">
            <a:xfrm rot="1490740">
              <a:off x="6517748" y="2924821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179"/>
            <p:cNvSpPr>
              <a:spLocks noChangeArrowheads="1"/>
            </p:cNvSpPr>
            <p:nvPr/>
          </p:nvSpPr>
          <p:spPr bwMode="auto">
            <a:xfrm rot="1490740">
              <a:off x="6425145" y="2906159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180"/>
            <p:cNvSpPr>
              <a:spLocks noChangeArrowheads="1"/>
            </p:cNvSpPr>
            <p:nvPr/>
          </p:nvSpPr>
          <p:spPr bwMode="auto">
            <a:xfrm rot="1490740">
              <a:off x="6446060" y="291554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181"/>
            <p:cNvSpPr>
              <a:spLocks noChangeArrowheads="1"/>
            </p:cNvSpPr>
            <p:nvPr/>
          </p:nvSpPr>
          <p:spPr bwMode="auto">
            <a:xfrm rot="1490740">
              <a:off x="6465639" y="2925205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182"/>
            <p:cNvSpPr>
              <a:spLocks noChangeArrowheads="1"/>
            </p:cNvSpPr>
            <p:nvPr/>
          </p:nvSpPr>
          <p:spPr bwMode="auto">
            <a:xfrm rot="1490740">
              <a:off x="6487772" y="2934862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183"/>
            <p:cNvSpPr>
              <a:spLocks noChangeArrowheads="1"/>
            </p:cNvSpPr>
            <p:nvPr/>
          </p:nvSpPr>
          <p:spPr bwMode="auto">
            <a:xfrm rot="1490740">
              <a:off x="6508628" y="2944519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185"/>
            <p:cNvSpPr>
              <a:spLocks/>
            </p:cNvSpPr>
            <p:nvPr/>
          </p:nvSpPr>
          <p:spPr bwMode="auto">
            <a:xfrm rot="1490740">
              <a:off x="6940373" y="1104147"/>
              <a:ext cx="52351" cy="102147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186"/>
            <p:cNvSpPr>
              <a:spLocks/>
            </p:cNvSpPr>
            <p:nvPr/>
          </p:nvSpPr>
          <p:spPr bwMode="auto">
            <a:xfrm rot="1490740">
              <a:off x="5974759" y="2856542"/>
              <a:ext cx="163436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187"/>
            <p:cNvSpPr>
              <a:spLocks/>
            </p:cNvSpPr>
            <p:nvPr/>
          </p:nvSpPr>
          <p:spPr bwMode="auto">
            <a:xfrm rot="1490740">
              <a:off x="5195143" y="2891935"/>
              <a:ext cx="130238" cy="131514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188"/>
            <p:cNvSpPr>
              <a:spLocks/>
            </p:cNvSpPr>
            <p:nvPr/>
          </p:nvSpPr>
          <p:spPr bwMode="auto">
            <a:xfrm rot="1490740">
              <a:off x="6158699" y="3122875"/>
              <a:ext cx="130238" cy="132791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189"/>
            <p:cNvSpPr>
              <a:spLocks/>
            </p:cNvSpPr>
            <p:nvPr/>
          </p:nvSpPr>
          <p:spPr bwMode="auto">
            <a:xfrm rot="1490740">
              <a:off x="5470462" y="3422345"/>
              <a:ext cx="168543" cy="77887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90"/>
            <p:cNvSpPr>
              <a:spLocks/>
            </p:cNvSpPr>
            <p:nvPr/>
          </p:nvSpPr>
          <p:spPr bwMode="auto">
            <a:xfrm rot="1490740">
              <a:off x="5475553" y="3443660"/>
              <a:ext cx="118747" cy="123853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191"/>
            <p:cNvSpPr>
              <a:spLocks noEditPoints="1"/>
            </p:cNvSpPr>
            <p:nvPr/>
          </p:nvSpPr>
          <p:spPr bwMode="auto">
            <a:xfrm rot="1490740">
              <a:off x="5694889" y="3356876"/>
              <a:ext cx="185142" cy="18514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192"/>
            <p:cNvSpPr>
              <a:spLocks/>
            </p:cNvSpPr>
            <p:nvPr/>
          </p:nvSpPr>
          <p:spPr bwMode="auto">
            <a:xfrm rot="1490740">
              <a:off x="5790654" y="3396044"/>
              <a:ext cx="71503" cy="75333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193"/>
            <p:cNvSpPr>
              <a:spLocks noEditPoints="1"/>
            </p:cNvSpPr>
            <p:nvPr/>
          </p:nvSpPr>
          <p:spPr bwMode="auto">
            <a:xfrm rot="1490740">
              <a:off x="5130131" y="1109281"/>
              <a:ext cx="93210" cy="91933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194"/>
            <p:cNvSpPr>
              <a:spLocks/>
            </p:cNvSpPr>
            <p:nvPr/>
          </p:nvSpPr>
          <p:spPr bwMode="auto">
            <a:xfrm rot="1490740">
              <a:off x="5179159" y="1127202"/>
              <a:ext cx="35752" cy="38305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195"/>
            <p:cNvSpPr>
              <a:spLocks noEditPoints="1"/>
            </p:cNvSpPr>
            <p:nvPr/>
          </p:nvSpPr>
          <p:spPr bwMode="auto">
            <a:xfrm rot="1490740">
              <a:off x="5643349" y="3539388"/>
              <a:ext cx="143006" cy="63842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Rectangle 196"/>
            <p:cNvSpPr>
              <a:spLocks noChangeArrowheads="1"/>
            </p:cNvSpPr>
            <p:nvPr/>
          </p:nvSpPr>
          <p:spPr bwMode="auto">
            <a:xfrm rot="1490740">
              <a:off x="5658737" y="352484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Rectangle 197"/>
            <p:cNvSpPr>
              <a:spLocks noChangeArrowheads="1"/>
            </p:cNvSpPr>
            <p:nvPr/>
          </p:nvSpPr>
          <p:spPr bwMode="auto">
            <a:xfrm rot="1490740">
              <a:off x="5678434" y="353396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198"/>
            <p:cNvSpPr>
              <a:spLocks noChangeArrowheads="1"/>
            </p:cNvSpPr>
            <p:nvPr/>
          </p:nvSpPr>
          <p:spPr bwMode="auto">
            <a:xfrm rot="1490740">
              <a:off x="5698013" y="3543621"/>
              <a:ext cx="19153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199"/>
            <p:cNvSpPr>
              <a:spLocks noChangeArrowheads="1"/>
            </p:cNvSpPr>
            <p:nvPr/>
          </p:nvSpPr>
          <p:spPr bwMode="auto">
            <a:xfrm rot="1490740">
              <a:off x="5718928" y="3553010"/>
              <a:ext cx="17876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Rectangle 200"/>
            <p:cNvSpPr>
              <a:spLocks noChangeArrowheads="1"/>
            </p:cNvSpPr>
            <p:nvPr/>
          </p:nvSpPr>
          <p:spPr bwMode="auto">
            <a:xfrm rot="1490740">
              <a:off x="5739843" y="3562398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201"/>
            <p:cNvSpPr>
              <a:spLocks noChangeArrowheads="1"/>
            </p:cNvSpPr>
            <p:nvPr/>
          </p:nvSpPr>
          <p:spPr bwMode="auto">
            <a:xfrm rot="1490740">
              <a:off x="6696324" y="3221219"/>
              <a:ext cx="22983" cy="39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202"/>
            <p:cNvSpPr>
              <a:spLocks noChangeArrowheads="1"/>
            </p:cNvSpPr>
            <p:nvPr/>
          </p:nvSpPr>
          <p:spPr bwMode="auto">
            <a:xfrm rot="1490740">
              <a:off x="6728241" y="3221236"/>
              <a:ext cx="22983" cy="53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203"/>
            <p:cNvSpPr>
              <a:spLocks noChangeArrowheads="1"/>
            </p:cNvSpPr>
            <p:nvPr/>
          </p:nvSpPr>
          <p:spPr bwMode="auto">
            <a:xfrm rot="1490740">
              <a:off x="6758672" y="3222203"/>
              <a:ext cx="24260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204"/>
            <p:cNvSpPr>
              <a:spLocks noChangeArrowheads="1"/>
            </p:cNvSpPr>
            <p:nvPr/>
          </p:nvSpPr>
          <p:spPr bwMode="auto">
            <a:xfrm rot="1490740">
              <a:off x="6791663" y="3217349"/>
              <a:ext cx="24260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Rectangle 206"/>
            <p:cNvSpPr>
              <a:spLocks noChangeArrowheads="1"/>
            </p:cNvSpPr>
            <p:nvPr/>
          </p:nvSpPr>
          <p:spPr bwMode="auto">
            <a:xfrm rot="1490740">
              <a:off x="6822899" y="3214663"/>
              <a:ext cx="25537" cy="102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207"/>
            <p:cNvSpPr>
              <a:spLocks/>
            </p:cNvSpPr>
            <p:nvPr/>
          </p:nvSpPr>
          <p:spPr bwMode="auto">
            <a:xfrm rot="1490740">
              <a:off x="7219340" y="1876885"/>
              <a:ext cx="199187" cy="301334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208"/>
            <p:cNvSpPr>
              <a:spLocks/>
            </p:cNvSpPr>
            <p:nvPr/>
          </p:nvSpPr>
          <p:spPr bwMode="auto">
            <a:xfrm rot="1490740">
              <a:off x="7355833" y="1893626"/>
              <a:ext cx="28090" cy="84272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209"/>
            <p:cNvSpPr>
              <a:spLocks/>
            </p:cNvSpPr>
            <p:nvPr/>
          </p:nvSpPr>
          <p:spPr bwMode="auto">
            <a:xfrm rot="1490740">
              <a:off x="7316890" y="2116539"/>
              <a:ext cx="70227" cy="65118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210"/>
            <p:cNvSpPr>
              <a:spLocks noEditPoints="1"/>
            </p:cNvSpPr>
            <p:nvPr/>
          </p:nvSpPr>
          <p:spPr bwMode="auto">
            <a:xfrm rot="1490740">
              <a:off x="6294042" y="3151805"/>
              <a:ext cx="266860" cy="340916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Rectangle 211"/>
            <p:cNvSpPr>
              <a:spLocks noChangeArrowheads="1"/>
            </p:cNvSpPr>
            <p:nvPr/>
          </p:nvSpPr>
          <p:spPr bwMode="auto">
            <a:xfrm rot="1490740">
              <a:off x="6383889" y="3206594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Rectangle 212"/>
            <p:cNvSpPr>
              <a:spLocks noChangeArrowheads="1"/>
            </p:cNvSpPr>
            <p:nvPr/>
          </p:nvSpPr>
          <p:spPr bwMode="auto">
            <a:xfrm rot="1490740">
              <a:off x="6361893" y="3254099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Rectangle 213"/>
            <p:cNvSpPr>
              <a:spLocks noChangeArrowheads="1"/>
            </p:cNvSpPr>
            <p:nvPr/>
          </p:nvSpPr>
          <p:spPr bwMode="auto">
            <a:xfrm rot="1490740">
              <a:off x="6339628" y="3302822"/>
              <a:ext cx="17365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214"/>
            <p:cNvSpPr>
              <a:spLocks/>
            </p:cNvSpPr>
            <p:nvPr/>
          </p:nvSpPr>
          <p:spPr bwMode="auto">
            <a:xfrm rot="1490740">
              <a:off x="7220442" y="1680807"/>
              <a:ext cx="155775" cy="120023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215"/>
            <p:cNvSpPr>
              <a:spLocks noEditPoints="1"/>
            </p:cNvSpPr>
            <p:nvPr/>
          </p:nvSpPr>
          <p:spPr bwMode="auto">
            <a:xfrm rot="1490740">
              <a:off x="7274623" y="1616198"/>
              <a:ext cx="88102" cy="158328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16"/>
            <p:cNvSpPr>
              <a:spLocks/>
            </p:cNvSpPr>
            <p:nvPr/>
          </p:nvSpPr>
          <p:spPr bwMode="auto">
            <a:xfrm rot="1490740">
              <a:off x="7032381" y="2830138"/>
              <a:ext cx="125130" cy="85548"/>
            </a:xfrm>
            <a:custGeom>
              <a:avLst/>
              <a:gdLst>
                <a:gd name="T0" fmla="*/ 0 w 98"/>
                <a:gd name="T1" fmla="*/ 51 h 67"/>
                <a:gd name="T2" fmla="*/ 47 w 98"/>
                <a:gd name="T3" fmla="*/ 51 h 67"/>
                <a:gd name="T4" fmla="*/ 74 w 98"/>
                <a:gd name="T5" fmla="*/ 67 h 67"/>
                <a:gd name="T6" fmla="*/ 75 w 98"/>
                <a:gd name="T7" fmla="*/ 51 h 67"/>
                <a:gd name="T8" fmla="*/ 98 w 98"/>
                <a:gd name="T9" fmla="*/ 51 h 67"/>
                <a:gd name="T10" fmla="*/ 98 w 98"/>
                <a:gd name="T11" fmla="*/ 0 h 67"/>
                <a:gd name="T12" fmla="*/ 0 w 98"/>
                <a:gd name="T13" fmla="*/ 0 h 67"/>
                <a:gd name="T14" fmla="*/ 0 w 98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7">
                  <a:moveTo>
                    <a:pt x="0" y="51"/>
                  </a:moveTo>
                  <a:lnTo>
                    <a:pt x="47" y="51"/>
                  </a:lnTo>
                  <a:lnTo>
                    <a:pt x="74" y="67"/>
                  </a:lnTo>
                  <a:lnTo>
                    <a:pt x="75" y="51"/>
                  </a:lnTo>
                  <a:lnTo>
                    <a:pt x="98" y="51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17"/>
            <p:cNvSpPr>
              <a:spLocks/>
            </p:cNvSpPr>
            <p:nvPr/>
          </p:nvSpPr>
          <p:spPr bwMode="auto">
            <a:xfrm rot="1490740">
              <a:off x="6937908" y="2836382"/>
              <a:ext cx="154498" cy="104701"/>
            </a:xfrm>
            <a:custGeom>
              <a:avLst/>
              <a:gdLst>
                <a:gd name="T0" fmla="*/ 54 w 121"/>
                <a:gd name="T1" fmla="*/ 29 h 82"/>
                <a:gd name="T2" fmla="*/ 54 w 121"/>
                <a:gd name="T3" fmla="*/ 0 h 82"/>
                <a:gd name="T4" fmla="*/ 0 w 121"/>
                <a:gd name="T5" fmla="*/ 0 h 82"/>
                <a:gd name="T6" fmla="*/ 0 w 121"/>
                <a:gd name="T7" fmla="*/ 63 h 82"/>
                <a:gd name="T8" fmla="*/ 28 w 121"/>
                <a:gd name="T9" fmla="*/ 63 h 82"/>
                <a:gd name="T10" fmla="*/ 29 w 121"/>
                <a:gd name="T11" fmla="*/ 82 h 82"/>
                <a:gd name="T12" fmla="*/ 61 w 121"/>
                <a:gd name="T13" fmla="*/ 63 h 82"/>
                <a:gd name="T14" fmla="*/ 121 w 121"/>
                <a:gd name="T15" fmla="*/ 63 h 82"/>
                <a:gd name="T16" fmla="*/ 121 w 121"/>
                <a:gd name="T17" fmla="*/ 37 h 82"/>
                <a:gd name="T18" fmla="*/ 108 w 121"/>
                <a:gd name="T19" fmla="*/ 29 h 82"/>
                <a:gd name="T20" fmla="*/ 54 w 121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2">
                  <a:moveTo>
                    <a:pt x="54" y="29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8" y="63"/>
                  </a:lnTo>
                  <a:lnTo>
                    <a:pt x="29" y="82"/>
                  </a:lnTo>
                  <a:lnTo>
                    <a:pt x="61" y="63"/>
                  </a:lnTo>
                  <a:lnTo>
                    <a:pt x="121" y="63"/>
                  </a:lnTo>
                  <a:lnTo>
                    <a:pt x="121" y="37"/>
                  </a:lnTo>
                  <a:lnTo>
                    <a:pt x="108" y="29"/>
                  </a:lnTo>
                  <a:lnTo>
                    <a:pt x="5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218"/>
            <p:cNvSpPr>
              <a:spLocks noEditPoints="1"/>
            </p:cNvSpPr>
            <p:nvPr/>
          </p:nvSpPr>
          <p:spPr bwMode="auto">
            <a:xfrm rot="1490740">
              <a:off x="6045139" y="4094296"/>
              <a:ext cx="149391" cy="149390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19"/>
            <p:cNvSpPr>
              <a:spLocks/>
            </p:cNvSpPr>
            <p:nvPr/>
          </p:nvSpPr>
          <p:spPr bwMode="auto">
            <a:xfrm rot="1490740">
              <a:off x="6088053" y="4132795"/>
              <a:ext cx="56181" cy="54904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220"/>
            <p:cNvSpPr>
              <a:spLocks noEditPoints="1"/>
            </p:cNvSpPr>
            <p:nvPr/>
          </p:nvSpPr>
          <p:spPr bwMode="auto">
            <a:xfrm rot="1490740">
              <a:off x="4715022" y="1114410"/>
              <a:ext cx="302612" cy="334532"/>
            </a:xfrm>
            <a:custGeom>
              <a:avLst/>
              <a:gdLst>
                <a:gd name="T0" fmla="*/ 237 w 237"/>
                <a:gd name="T1" fmla="*/ 111 h 262"/>
                <a:gd name="T2" fmla="*/ 237 w 237"/>
                <a:gd name="T3" fmla="*/ 110 h 262"/>
                <a:gd name="T4" fmla="*/ 169 w 237"/>
                <a:gd name="T5" fmla="*/ 46 h 262"/>
                <a:gd name="T6" fmla="*/ 153 w 237"/>
                <a:gd name="T7" fmla="*/ 32 h 262"/>
                <a:gd name="T8" fmla="*/ 118 w 237"/>
                <a:gd name="T9" fmla="*/ 0 h 262"/>
                <a:gd name="T10" fmla="*/ 83 w 237"/>
                <a:gd name="T11" fmla="*/ 32 h 262"/>
                <a:gd name="T12" fmla="*/ 68 w 237"/>
                <a:gd name="T13" fmla="*/ 46 h 262"/>
                <a:gd name="T14" fmla="*/ 0 w 237"/>
                <a:gd name="T15" fmla="*/ 110 h 262"/>
                <a:gd name="T16" fmla="*/ 0 w 237"/>
                <a:gd name="T17" fmla="*/ 111 h 262"/>
                <a:gd name="T18" fmla="*/ 0 w 237"/>
                <a:gd name="T19" fmla="*/ 111 h 262"/>
                <a:gd name="T20" fmla="*/ 0 w 237"/>
                <a:gd name="T21" fmla="*/ 113 h 262"/>
                <a:gd name="T22" fmla="*/ 0 w 237"/>
                <a:gd name="T23" fmla="*/ 261 h 262"/>
                <a:gd name="T24" fmla="*/ 0 w 237"/>
                <a:gd name="T25" fmla="*/ 262 h 262"/>
                <a:gd name="T26" fmla="*/ 237 w 237"/>
                <a:gd name="T27" fmla="*/ 262 h 262"/>
                <a:gd name="T28" fmla="*/ 237 w 237"/>
                <a:gd name="T29" fmla="*/ 261 h 262"/>
                <a:gd name="T30" fmla="*/ 237 w 237"/>
                <a:gd name="T31" fmla="*/ 113 h 262"/>
                <a:gd name="T32" fmla="*/ 237 w 237"/>
                <a:gd name="T33" fmla="*/ 111 h 262"/>
                <a:gd name="T34" fmla="*/ 237 w 237"/>
                <a:gd name="T35" fmla="*/ 111 h 262"/>
                <a:gd name="T36" fmla="*/ 220 w 237"/>
                <a:gd name="T37" fmla="*/ 246 h 262"/>
                <a:gd name="T38" fmla="*/ 162 w 237"/>
                <a:gd name="T39" fmla="*/ 188 h 262"/>
                <a:gd name="T40" fmla="*/ 220 w 237"/>
                <a:gd name="T41" fmla="*/ 128 h 262"/>
                <a:gd name="T42" fmla="*/ 220 w 237"/>
                <a:gd name="T43" fmla="*/ 246 h 262"/>
                <a:gd name="T44" fmla="*/ 40 w 237"/>
                <a:gd name="T45" fmla="*/ 248 h 262"/>
                <a:gd name="T46" fmla="*/ 88 w 237"/>
                <a:gd name="T47" fmla="*/ 201 h 262"/>
                <a:gd name="T48" fmla="*/ 119 w 237"/>
                <a:gd name="T49" fmla="*/ 231 h 262"/>
                <a:gd name="T50" fmla="*/ 149 w 237"/>
                <a:gd name="T51" fmla="*/ 201 h 262"/>
                <a:gd name="T52" fmla="*/ 198 w 237"/>
                <a:gd name="T53" fmla="*/ 248 h 262"/>
                <a:gd name="T54" fmla="*/ 40 w 237"/>
                <a:gd name="T55" fmla="*/ 248 h 262"/>
                <a:gd name="T56" fmla="*/ 136 w 237"/>
                <a:gd name="T57" fmla="*/ 188 h 262"/>
                <a:gd name="T58" fmla="*/ 119 w 237"/>
                <a:gd name="T59" fmla="*/ 205 h 262"/>
                <a:gd name="T60" fmla="*/ 101 w 237"/>
                <a:gd name="T61" fmla="*/ 188 h 262"/>
                <a:gd name="T62" fmla="*/ 88 w 237"/>
                <a:gd name="T63" fmla="*/ 175 h 262"/>
                <a:gd name="T64" fmla="*/ 40 w 237"/>
                <a:gd name="T65" fmla="*/ 126 h 262"/>
                <a:gd name="T66" fmla="*/ 198 w 237"/>
                <a:gd name="T67" fmla="*/ 126 h 262"/>
                <a:gd name="T68" fmla="*/ 149 w 237"/>
                <a:gd name="T69" fmla="*/ 175 h 262"/>
                <a:gd name="T70" fmla="*/ 136 w 237"/>
                <a:gd name="T71" fmla="*/ 188 h 262"/>
                <a:gd name="T72" fmla="*/ 16 w 237"/>
                <a:gd name="T73" fmla="*/ 128 h 262"/>
                <a:gd name="T74" fmla="*/ 75 w 237"/>
                <a:gd name="T75" fmla="*/ 188 h 262"/>
                <a:gd name="T76" fmla="*/ 16 w 237"/>
                <a:gd name="T77" fmla="*/ 246 h 262"/>
                <a:gd name="T78" fmla="*/ 16 w 237"/>
                <a:gd name="T79" fmla="*/ 128 h 262"/>
                <a:gd name="T80" fmla="*/ 83 w 237"/>
                <a:gd name="T81" fmla="*/ 60 h 262"/>
                <a:gd name="T82" fmla="*/ 97 w 237"/>
                <a:gd name="T83" fmla="*/ 46 h 262"/>
                <a:gd name="T84" fmla="*/ 118 w 237"/>
                <a:gd name="T85" fmla="*/ 28 h 262"/>
                <a:gd name="T86" fmla="*/ 138 w 237"/>
                <a:gd name="T87" fmla="*/ 46 h 262"/>
                <a:gd name="T88" fmla="*/ 153 w 237"/>
                <a:gd name="T89" fmla="*/ 60 h 262"/>
                <a:gd name="T90" fmla="*/ 207 w 237"/>
                <a:gd name="T91" fmla="*/ 111 h 262"/>
                <a:gd name="T92" fmla="*/ 28 w 237"/>
                <a:gd name="T93" fmla="*/ 111 h 262"/>
                <a:gd name="T94" fmla="*/ 83 w 237"/>
                <a:gd name="T95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2">
                  <a:moveTo>
                    <a:pt x="237" y="111"/>
                  </a:moveTo>
                  <a:lnTo>
                    <a:pt x="237" y="110"/>
                  </a:lnTo>
                  <a:lnTo>
                    <a:pt x="169" y="46"/>
                  </a:lnTo>
                  <a:lnTo>
                    <a:pt x="153" y="32"/>
                  </a:lnTo>
                  <a:lnTo>
                    <a:pt x="118" y="0"/>
                  </a:lnTo>
                  <a:lnTo>
                    <a:pt x="83" y="32"/>
                  </a:lnTo>
                  <a:lnTo>
                    <a:pt x="68" y="46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37" y="262"/>
                  </a:lnTo>
                  <a:lnTo>
                    <a:pt x="237" y="261"/>
                  </a:lnTo>
                  <a:lnTo>
                    <a:pt x="237" y="113"/>
                  </a:lnTo>
                  <a:lnTo>
                    <a:pt x="237" y="111"/>
                  </a:lnTo>
                  <a:lnTo>
                    <a:pt x="237" y="111"/>
                  </a:lnTo>
                  <a:close/>
                  <a:moveTo>
                    <a:pt x="220" y="246"/>
                  </a:moveTo>
                  <a:lnTo>
                    <a:pt x="162" y="188"/>
                  </a:lnTo>
                  <a:lnTo>
                    <a:pt x="220" y="128"/>
                  </a:lnTo>
                  <a:lnTo>
                    <a:pt x="220" y="246"/>
                  </a:lnTo>
                  <a:close/>
                  <a:moveTo>
                    <a:pt x="40" y="248"/>
                  </a:moveTo>
                  <a:lnTo>
                    <a:pt x="88" y="201"/>
                  </a:lnTo>
                  <a:lnTo>
                    <a:pt x="119" y="231"/>
                  </a:lnTo>
                  <a:lnTo>
                    <a:pt x="149" y="201"/>
                  </a:lnTo>
                  <a:lnTo>
                    <a:pt x="198" y="248"/>
                  </a:lnTo>
                  <a:lnTo>
                    <a:pt x="40" y="248"/>
                  </a:lnTo>
                  <a:close/>
                  <a:moveTo>
                    <a:pt x="136" y="188"/>
                  </a:moveTo>
                  <a:lnTo>
                    <a:pt x="119" y="205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6"/>
                  </a:lnTo>
                  <a:lnTo>
                    <a:pt x="198" y="126"/>
                  </a:lnTo>
                  <a:lnTo>
                    <a:pt x="149" y="175"/>
                  </a:lnTo>
                  <a:lnTo>
                    <a:pt x="136" y="188"/>
                  </a:lnTo>
                  <a:close/>
                  <a:moveTo>
                    <a:pt x="16" y="128"/>
                  </a:moveTo>
                  <a:lnTo>
                    <a:pt x="75" y="188"/>
                  </a:lnTo>
                  <a:lnTo>
                    <a:pt x="16" y="246"/>
                  </a:lnTo>
                  <a:lnTo>
                    <a:pt x="16" y="128"/>
                  </a:lnTo>
                  <a:close/>
                  <a:moveTo>
                    <a:pt x="83" y="60"/>
                  </a:moveTo>
                  <a:lnTo>
                    <a:pt x="97" y="46"/>
                  </a:lnTo>
                  <a:lnTo>
                    <a:pt x="118" y="28"/>
                  </a:lnTo>
                  <a:lnTo>
                    <a:pt x="138" y="46"/>
                  </a:lnTo>
                  <a:lnTo>
                    <a:pt x="153" y="60"/>
                  </a:lnTo>
                  <a:lnTo>
                    <a:pt x="207" y="111"/>
                  </a:lnTo>
                  <a:lnTo>
                    <a:pt x="28" y="111"/>
                  </a:lnTo>
                  <a:lnTo>
                    <a:pt x="83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221"/>
            <p:cNvSpPr>
              <a:spLocks/>
            </p:cNvSpPr>
            <p:nvPr/>
          </p:nvSpPr>
          <p:spPr bwMode="auto">
            <a:xfrm rot="1490740">
              <a:off x="6692573" y="3021389"/>
              <a:ext cx="296227" cy="157051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Rectangle 222"/>
            <p:cNvSpPr>
              <a:spLocks noChangeArrowheads="1"/>
            </p:cNvSpPr>
            <p:nvPr/>
          </p:nvSpPr>
          <p:spPr bwMode="auto">
            <a:xfrm rot="1490740">
              <a:off x="6814727" y="3074079"/>
              <a:ext cx="54905" cy="1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223"/>
            <p:cNvSpPr>
              <a:spLocks/>
            </p:cNvSpPr>
            <p:nvPr/>
          </p:nvSpPr>
          <p:spPr bwMode="auto">
            <a:xfrm rot="1490740">
              <a:off x="6811021" y="2918677"/>
              <a:ext cx="145560" cy="151944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224"/>
            <p:cNvSpPr>
              <a:spLocks noEditPoints="1"/>
            </p:cNvSpPr>
            <p:nvPr/>
          </p:nvSpPr>
          <p:spPr bwMode="auto">
            <a:xfrm rot="1490740">
              <a:off x="5781007" y="3635313"/>
              <a:ext cx="227278" cy="146836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225"/>
            <p:cNvSpPr>
              <a:spLocks noEditPoints="1"/>
            </p:cNvSpPr>
            <p:nvPr/>
          </p:nvSpPr>
          <p:spPr bwMode="auto">
            <a:xfrm rot="1490740">
              <a:off x="6013851" y="3867492"/>
              <a:ext cx="117469" cy="214509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226"/>
            <p:cNvSpPr>
              <a:spLocks noEditPoints="1"/>
            </p:cNvSpPr>
            <p:nvPr/>
          </p:nvSpPr>
          <p:spPr bwMode="auto">
            <a:xfrm rot="1490740">
              <a:off x="5739948" y="3217201"/>
              <a:ext cx="112362" cy="71503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227"/>
            <p:cNvSpPr>
              <a:spLocks noEditPoints="1"/>
            </p:cNvSpPr>
            <p:nvPr/>
          </p:nvSpPr>
          <p:spPr bwMode="auto">
            <a:xfrm rot="1490740">
              <a:off x="5702485" y="3283827"/>
              <a:ext cx="144283" cy="28091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228"/>
            <p:cNvSpPr>
              <a:spLocks noChangeArrowheads="1"/>
            </p:cNvSpPr>
            <p:nvPr/>
          </p:nvSpPr>
          <p:spPr bwMode="auto">
            <a:xfrm rot="1490740">
              <a:off x="4582098" y="1981691"/>
              <a:ext cx="65119" cy="638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229"/>
            <p:cNvSpPr>
              <a:spLocks/>
            </p:cNvSpPr>
            <p:nvPr/>
          </p:nvSpPr>
          <p:spPr bwMode="auto">
            <a:xfrm rot="1490740">
              <a:off x="4628567" y="1833911"/>
              <a:ext cx="254092" cy="27324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230"/>
            <p:cNvSpPr>
              <a:spLocks/>
            </p:cNvSpPr>
            <p:nvPr/>
          </p:nvSpPr>
          <p:spPr bwMode="auto">
            <a:xfrm rot="1490740">
              <a:off x="4610724" y="1914909"/>
              <a:ext cx="135345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231"/>
            <p:cNvSpPr>
              <a:spLocks/>
            </p:cNvSpPr>
            <p:nvPr/>
          </p:nvSpPr>
          <p:spPr bwMode="auto">
            <a:xfrm rot="1490740">
              <a:off x="4774328" y="2308861"/>
              <a:ext cx="56181" cy="139175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Oval 232"/>
            <p:cNvSpPr>
              <a:spLocks noChangeArrowheads="1"/>
            </p:cNvSpPr>
            <p:nvPr/>
          </p:nvSpPr>
          <p:spPr bwMode="auto">
            <a:xfrm rot="1490740">
              <a:off x="4799067" y="2195931"/>
              <a:ext cx="118747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233"/>
            <p:cNvSpPr>
              <a:spLocks/>
            </p:cNvSpPr>
            <p:nvPr/>
          </p:nvSpPr>
          <p:spPr bwMode="auto">
            <a:xfrm rot="1490740">
              <a:off x="4811977" y="2337580"/>
              <a:ext cx="88102" cy="132791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234"/>
            <p:cNvSpPr>
              <a:spLocks/>
            </p:cNvSpPr>
            <p:nvPr/>
          </p:nvSpPr>
          <p:spPr bwMode="auto">
            <a:xfrm rot="1490740">
              <a:off x="4709034" y="2289027"/>
              <a:ext cx="84271" cy="132791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235"/>
            <p:cNvSpPr>
              <a:spLocks/>
            </p:cNvSpPr>
            <p:nvPr/>
          </p:nvSpPr>
          <p:spPr bwMode="auto">
            <a:xfrm rot="1490740">
              <a:off x="4627723" y="1474357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5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4 w 189"/>
                <a:gd name="T9" fmla="*/ 187 h 212"/>
                <a:gd name="T10" fmla="*/ 95 w 189"/>
                <a:gd name="T11" fmla="*/ 189 h 212"/>
                <a:gd name="T12" fmla="*/ 121 w 189"/>
                <a:gd name="T13" fmla="*/ 185 h 212"/>
                <a:gd name="T14" fmla="*/ 167 w 189"/>
                <a:gd name="T15" fmla="*/ 212 h 212"/>
                <a:gd name="T16" fmla="*/ 147 w 189"/>
                <a:gd name="T17" fmla="*/ 173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2"/>
                    <a:pt x="147" y="0"/>
                    <a:pt x="95" y="0"/>
                  </a:cubicBezTo>
                  <a:cubicBezTo>
                    <a:pt x="44" y="0"/>
                    <a:pt x="3" y="39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2" y="177"/>
                    <a:pt x="74" y="187"/>
                  </a:cubicBezTo>
                  <a:cubicBezTo>
                    <a:pt x="81" y="188"/>
                    <a:pt x="88" y="189"/>
                    <a:pt x="95" y="189"/>
                  </a:cubicBezTo>
                  <a:cubicBezTo>
                    <a:pt x="104" y="189"/>
                    <a:pt x="113" y="188"/>
                    <a:pt x="121" y="185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73" y="156"/>
                    <a:pt x="189" y="127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236"/>
            <p:cNvSpPr>
              <a:spLocks noEditPoints="1"/>
            </p:cNvSpPr>
            <p:nvPr/>
          </p:nvSpPr>
          <p:spPr bwMode="auto">
            <a:xfrm rot="1490740">
              <a:off x="7120330" y="2253249"/>
              <a:ext cx="246431" cy="254091"/>
            </a:xfrm>
            <a:custGeom>
              <a:avLst/>
              <a:gdLst>
                <a:gd name="T0" fmla="*/ 131 w 179"/>
                <a:gd name="T1" fmla="*/ 174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6 h 184"/>
                <a:gd name="T10" fmla="*/ 129 w 179"/>
                <a:gd name="T11" fmla="*/ 139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39 h 184"/>
                <a:gd name="T18" fmla="*/ 41 w 179"/>
                <a:gd name="T19" fmla="*/ 105 h 184"/>
                <a:gd name="T20" fmla="*/ 103 w 179"/>
                <a:gd name="T21" fmla="*/ 43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7 h 184"/>
                <a:gd name="T30" fmla="*/ 96 w 179"/>
                <a:gd name="T31" fmla="*/ 16 h 184"/>
                <a:gd name="T32" fmla="*/ 20 w 179"/>
                <a:gd name="T33" fmla="*/ 98 h 184"/>
                <a:gd name="T34" fmla="*/ 88 w 179"/>
                <a:gd name="T35" fmla="*/ 167 h 184"/>
                <a:gd name="T36" fmla="*/ 126 w 179"/>
                <a:gd name="T37" fmla="*/ 159 h 184"/>
                <a:gd name="T38" fmla="*/ 131 w 179"/>
                <a:gd name="T39" fmla="*/ 174 h 184"/>
                <a:gd name="T40" fmla="*/ 107 w 179"/>
                <a:gd name="T41" fmla="*/ 65 h 184"/>
                <a:gd name="T42" fmla="*/ 99 w 179"/>
                <a:gd name="T43" fmla="*/ 64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0 h 184"/>
                <a:gd name="T50" fmla="*/ 107 w 179"/>
                <a:gd name="T51" fmla="*/ 6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4"/>
                  </a:moveTo>
                  <a:cubicBezTo>
                    <a:pt x="115" y="181"/>
                    <a:pt x="101" y="184"/>
                    <a:pt x="82" y="184"/>
                  </a:cubicBezTo>
                  <a:cubicBezTo>
                    <a:pt x="39" y="184"/>
                    <a:pt x="0" y="152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6"/>
                  </a:cubicBezTo>
                  <a:cubicBezTo>
                    <a:pt x="179" y="115"/>
                    <a:pt x="157" y="139"/>
                    <a:pt x="129" y="139"/>
                  </a:cubicBezTo>
                  <a:cubicBezTo>
                    <a:pt x="116" y="139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2"/>
                    <a:pt x="85" y="139"/>
                    <a:pt x="71" y="139"/>
                  </a:cubicBezTo>
                  <a:cubicBezTo>
                    <a:pt x="54" y="139"/>
                    <a:pt x="41" y="126"/>
                    <a:pt x="41" y="105"/>
                  </a:cubicBezTo>
                  <a:cubicBezTo>
                    <a:pt x="41" y="72"/>
                    <a:pt x="66" y="43"/>
                    <a:pt x="103" y="43"/>
                  </a:cubicBezTo>
                  <a:cubicBezTo>
                    <a:pt x="115" y="43"/>
                    <a:pt x="128" y="46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4"/>
                    <a:pt x="126" y="121"/>
                    <a:pt x="134" y="122"/>
                  </a:cubicBezTo>
                  <a:cubicBezTo>
                    <a:pt x="145" y="122"/>
                    <a:pt x="159" y="108"/>
                    <a:pt x="159" y="77"/>
                  </a:cubicBezTo>
                  <a:cubicBezTo>
                    <a:pt x="159" y="42"/>
                    <a:pt x="137" y="16"/>
                    <a:pt x="96" y="16"/>
                  </a:cubicBezTo>
                  <a:cubicBezTo>
                    <a:pt x="55" y="16"/>
                    <a:pt x="20" y="48"/>
                    <a:pt x="20" y="98"/>
                  </a:cubicBezTo>
                  <a:cubicBezTo>
                    <a:pt x="20" y="142"/>
                    <a:pt x="48" y="167"/>
                    <a:pt x="88" y="167"/>
                  </a:cubicBezTo>
                  <a:cubicBezTo>
                    <a:pt x="101" y="167"/>
                    <a:pt x="116" y="164"/>
                    <a:pt x="126" y="159"/>
                  </a:cubicBezTo>
                  <a:lnTo>
                    <a:pt x="131" y="174"/>
                  </a:lnTo>
                  <a:close/>
                  <a:moveTo>
                    <a:pt x="107" y="65"/>
                  </a:moveTo>
                  <a:cubicBezTo>
                    <a:pt x="105" y="65"/>
                    <a:pt x="102" y="64"/>
                    <a:pt x="99" y="64"/>
                  </a:cubicBezTo>
                  <a:cubicBezTo>
                    <a:pt x="82" y="64"/>
                    <a:pt x="68" y="81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0"/>
                  </a:cubicBezTo>
                  <a:lnTo>
                    <a:pt x="10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237"/>
            <p:cNvSpPr>
              <a:spLocks/>
            </p:cNvSpPr>
            <p:nvPr/>
          </p:nvSpPr>
          <p:spPr bwMode="auto">
            <a:xfrm rot="1490740">
              <a:off x="4571524" y="2661183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238"/>
            <p:cNvSpPr>
              <a:spLocks noEditPoints="1"/>
            </p:cNvSpPr>
            <p:nvPr/>
          </p:nvSpPr>
          <p:spPr bwMode="auto">
            <a:xfrm rot="1490740">
              <a:off x="4458629" y="2402240"/>
              <a:ext cx="190250" cy="227278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239"/>
            <p:cNvSpPr>
              <a:spLocks/>
            </p:cNvSpPr>
            <p:nvPr/>
          </p:nvSpPr>
          <p:spPr bwMode="auto">
            <a:xfrm rot="1490740">
              <a:off x="6983896" y="2517926"/>
              <a:ext cx="294951" cy="282181"/>
            </a:xfrm>
            <a:custGeom>
              <a:avLst/>
              <a:gdLst>
                <a:gd name="T0" fmla="*/ 67 w 214"/>
                <a:gd name="T1" fmla="*/ 68 h 205"/>
                <a:gd name="T2" fmla="*/ 76 w 214"/>
                <a:gd name="T3" fmla="*/ 61 h 205"/>
                <a:gd name="T4" fmla="*/ 103 w 214"/>
                <a:gd name="T5" fmla="*/ 3 h 205"/>
                <a:gd name="T6" fmla="*/ 109 w 214"/>
                <a:gd name="T7" fmla="*/ 3 h 205"/>
                <a:gd name="T8" fmla="*/ 138 w 214"/>
                <a:gd name="T9" fmla="*/ 60 h 205"/>
                <a:gd name="T10" fmla="*/ 146 w 214"/>
                <a:gd name="T11" fmla="*/ 66 h 205"/>
                <a:gd name="T12" fmla="*/ 210 w 214"/>
                <a:gd name="T13" fmla="*/ 75 h 205"/>
                <a:gd name="T14" fmla="*/ 212 w 214"/>
                <a:gd name="T15" fmla="*/ 80 h 205"/>
                <a:gd name="T16" fmla="*/ 166 w 214"/>
                <a:gd name="T17" fmla="*/ 125 h 205"/>
                <a:gd name="T18" fmla="*/ 163 w 214"/>
                <a:gd name="T19" fmla="*/ 135 h 205"/>
                <a:gd name="T20" fmla="*/ 175 w 214"/>
                <a:gd name="T21" fmla="*/ 198 h 205"/>
                <a:gd name="T22" fmla="*/ 171 w 214"/>
                <a:gd name="T23" fmla="*/ 201 h 205"/>
                <a:gd name="T24" fmla="*/ 114 w 214"/>
                <a:gd name="T25" fmla="*/ 172 h 205"/>
                <a:gd name="T26" fmla="*/ 103 w 214"/>
                <a:gd name="T27" fmla="*/ 172 h 205"/>
                <a:gd name="T28" fmla="*/ 47 w 214"/>
                <a:gd name="T29" fmla="*/ 203 h 205"/>
                <a:gd name="T30" fmla="*/ 42 w 214"/>
                <a:gd name="T31" fmla="*/ 200 h 205"/>
                <a:gd name="T32" fmla="*/ 52 w 214"/>
                <a:gd name="T33" fmla="*/ 137 h 205"/>
                <a:gd name="T34" fmla="*/ 49 w 214"/>
                <a:gd name="T35" fmla="*/ 127 h 205"/>
                <a:gd name="T36" fmla="*/ 3 w 214"/>
                <a:gd name="T37" fmla="*/ 83 h 205"/>
                <a:gd name="T38" fmla="*/ 4 w 214"/>
                <a:gd name="T39" fmla="*/ 78 h 205"/>
                <a:gd name="T40" fmla="*/ 67 w 214"/>
                <a:gd name="T41" fmla="*/ 6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5">
                  <a:moveTo>
                    <a:pt x="67" y="68"/>
                  </a:moveTo>
                  <a:cubicBezTo>
                    <a:pt x="71" y="67"/>
                    <a:pt x="74" y="64"/>
                    <a:pt x="76" y="61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3"/>
                    <a:pt x="143" y="66"/>
                    <a:pt x="146" y="6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3" y="75"/>
                    <a:pt x="214" y="77"/>
                    <a:pt x="212" y="80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4" y="127"/>
                    <a:pt x="163" y="132"/>
                    <a:pt x="163" y="135"/>
                  </a:cubicBezTo>
                  <a:cubicBezTo>
                    <a:pt x="175" y="198"/>
                    <a:pt x="175" y="198"/>
                    <a:pt x="175" y="198"/>
                  </a:cubicBezTo>
                  <a:cubicBezTo>
                    <a:pt x="175" y="201"/>
                    <a:pt x="174" y="203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1"/>
                    <a:pt x="106" y="171"/>
                    <a:pt x="103" y="172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4" y="205"/>
                    <a:pt x="42" y="203"/>
                    <a:pt x="42" y="200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3" y="133"/>
                    <a:pt x="51" y="129"/>
                    <a:pt x="49" y="127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0"/>
                    <a:pt x="1" y="78"/>
                    <a:pt x="4" y="78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240"/>
            <p:cNvSpPr>
              <a:spLocks/>
            </p:cNvSpPr>
            <p:nvPr/>
          </p:nvSpPr>
          <p:spPr bwMode="auto">
            <a:xfrm rot="1490740">
              <a:off x="5968283" y="3481161"/>
              <a:ext cx="209402" cy="195356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241"/>
            <p:cNvSpPr>
              <a:spLocks/>
            </p:cNvSpPr>
            <p:nvPr/>
          </p:nvSpPr>
          <p:spPr bwMode="auto">
            <a:xfrm rot="1490740">
              <a:off x="6038155" y="3748952"/>
              <a:ext cx="111086" cy="126407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242"/>
            <p:cNvSpPr>
              <a:spLocks noEditPoints="1"/>
            </p:cNvSpPr>
            <p:nvPr/>
          </p:nvSpPr>
          <p:spPr bwMode="auto">
            <a:xfrm rot="1490740">
              <a:off x="5253545" y="796997"/>
              <a:ext cx="177481" cy="80441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243"/>
            <p:cNvSpPr>
              <a:spLocks noChangeArrowheads="1"/>
            </p:cNvSpPr>
            <p:nvPr/>
          </p:nvSpPr>
          <p:spPr bwMode="auto">
            <a:xfrm rot="1490740">
              <a:off x="5272668" y="779641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244"/>
            <p:cNvSpPr>
              <a:spLocks noChangeArrowheads="1"/>
            </p:cNvSpPr>
            <p:nvPr/>
          </p:nvSpPr>
          <p:spPr bwMode="auto">
            <a:xfrm rot="1490740">
              <a:off x="5296881" y="791444"/>
              <a:ext cx="22983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245"/>
            <p:cNvSpPr>
              <a:spLocks noChangeArrowheads="1"/>
            </p:cNvSpPr>
            <p:nvPr/>
          </p:nvSpPr>
          <p:spPr bwMode="auto">
            <a:xfrm rot="1490740">
              <a:off x="5322431" y="802979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246"/>
            <p:cNvSpPr>
              <a:spLocks noChangeArrowheads="1"/>
            </p:cNvSpPr>
            <p:nvPr/>
          </p:nvSpPr>
          <p:spPr bwMode="auto">
            <a:xfrm rot="1490740">
              <a:off x="5349140" y="815050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247"/>
            <p:cNvSpPr>
              <a:spLocks noChangeArrowheads="1"/>
            </p:cNvSpPr>
            <p:nvPr/>
          </p:nvSpPr>
          <p:spPr bwMode="auto">
            <a:xfrm rot="1490740">
              <a:off x="5373412" y="826585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248"/>
            <p:cNvSpPr>
              <a:spLocks noChangeArrowheads="1"/>
            </p:cNvSpPr>
            <p:nvPr/>
          </p:nvSpPr>
          <p:spPr bwMode="auto">
            <a:xfrm rot="1490740">
              <a:off x="5072706" y="903948"/>
              <a:ext cx="29368" cy="49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249"/>
            <p:cNvSpPr>
              <a:spLocks noChangeArrowheads="1"/>
            </p:cNvSpPr>
            <p:nvPr/>
          </p:nvSpPr>
          <p:spPr bwMode="auto">
            <a:xfrm rot="1490740">
              <a:off x="5110953" y="904212"/>
              <a:ext cx="29368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250"/>
            <p:cNvSpPr>
              <a:spLocks noChangeArrowheads="1"/>
            </p:cNvSpPr>
            <p:nvPr/>
          </p:nvSpPr>
          <p:spPr bwMode="auto">
            <a:xfrm rot="1490740">
              <a:off x="5149882" y="907180"/>
              <a:ext cx="28090" cy="80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251"/>
            <p:cNvSpPr>
              <a:spLocks noChangeArrowheads="1"/>
            </p:cNvSpPr>
            <p:nvPr/>
          </p:nvSpPr>
          <p:spPr bwMode="auto">
            <a:xfrm rot="1490740">
              <a:off x="5189738" y="900138"/>
              <a:ext cx="28090" cy="104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Rectangle 252"/>
            <p:cNvSpPr>
              <a:spLocks noChangeArrowheads="1"/>
            </p:cNvSpPr>
            <p:nvPr/>
          </p:nvSpPr>
          <p:spPr bwMode="auto">
            <a:xfrm rot="1490740">
              <a:off x="5228463" y="898235"/>
              <a:ext cx="29368" cy="123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253"/>
            <p:cNvSpPr>
              <a:spLocks/>
            </p:cNvSpPr>
            <p:nvPr/>
          </p:nvSpPr>
          <p:spPr bwMode="auto">
            <a:xfrm rot="1490740">
              <a:off x="5412522" y="3088286"/>
              <a:ext cx="108532" cy="120023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254"/>
            <p:cNvSpPr>
              <a:spLocks/>
            </p:cNvSpPr>
            <p:nvPr/>
          </p:nvSpPr>
          <p:spPr bwMode="auto">
            <a:xfrm rot="1490740">
              <a:off x="5469896" y="3087272"/>
              <a:ext cx="14046" cy="35752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255"/>
            <p:cNvSpPr>
              <a:spLocks/>
            </p:cNvSpPr>
            <p:nvPr/>
          </p:nvSpPr>
          <p:spPr bwMode="auto">
            <a:xfrm rot="1490740">
              <a:off x="5474996" y="3185172"/>
              <a:ext cx="34475" cy="22983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256"/>
            <p:cNvSpPr>
              <a:spLocks/>
            </p:cNvSpPr>
            <p:nvPr/>
          </p:nvSpPr>
          <p:spPr bwMode="auto">
            <a:xfrm rot="1490740">
              <a:off x="5297714" y="3372791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257"/>
            <p:cNvSpPr>
              <a:spLocks/>
            </p:cNvSpPr>
            <p:nvPr/>
          </p:nvSpPr>
          <p:spPr bwMode="auto">
            <a:xfrm rot="1490740">
              <a:off x="5905327" y="585433"/>
              <a:ext cx="114916" cy="148114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258"/>
            <p:cNvSpPr>
              <a:spLocks/>
            </p:cNvSpPr>
            <p:nvPr/>
          </p:nvSpPr>
          <p:spPr bwMode="auto">
            <a:xfrm rot="1490740">
              <a:off x="5904559" y="3533077"/>
              <a:ext cx="60012" cy="42135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259"/>
            <p:cNvSpPr>
              <a:spLocks/>
            </p:cNvSpPr>
            <p:nvPr/>
          </p:nvSpPr>
          <p:spPr bwMode="auto">
            <a:xfrm rot="1490740">
              <a:off x="5860978" y="3536009"/>
              <a:ext cx="72780" cy="51074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260"/>
            <p:cNvSpPr>
              <a:spLocks/>
            </p:cNvSpPr>
            <p:nvPr/>
          </p:nvSpPr>
          <p:spPr bwMode="auto">
            <a:xfrm rot="1490740">
              <a:off x="4894071" y="2598513"/>
              <a:ext cx="82995" cy="5745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261"/>
            <p:cNvSpPr>
              <a:spLocks/>
            </p:cNvSpPr>
            <p:nvPr/>
          </p:nvSpPr>
          <p:spPr bwMode="auto">
            <a:xfrm rot="1490740">
              <a:off x="4832326" y="2604132"/>
              <a:ext cx="100871" cy="67672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262"/>
            <p:cNvSpPr>
              <a:spLocks/>
            </p:cNvSpPr>
            <p:nvPr/>
          </p:nvSpPr>
          <p:spPr bwMode="auto">
            <a:xfrm rot="1490740">
              <a:off x="7207311" y="1488866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263"/>
            <p:cNvSpPr>
              <a:spLocks noEditPoints="1"/>
            </p:cNvSpPr>
            <p:nvPr/>
          </p:nvSpPr>
          <p:spPr bwMode="auto">
            <a:xfrm rot="1490740">
              <a:off x="7180969" y="1468259"/>
              <a:ext cx="123854" cy="125130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264"/>
            <p:cNvSpPr>
              <a:spLocks/>
            </p:cNvSpPr>
            <p:nvPr/>
          </p:nvSpPr>
          <p:spPr bwMode="auto">
            <a:xfrm rot="1490740">
              <a:off x="5924424" y="3876629"/>
              <a:ext cx="58735" cy="65118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65"/>
            <p:cNvSpPr>
              <a:spLocks noEditPoints="1"/>
            </p:cNvSpPr>
            <p:nvPr/>
          </p:nvSpPr>
          <p:spPr bwMode="auto">
            <a:xfrm rot="1490740">
              <a:off x="5902240" y="3859643"/>
              <a:ext cx="100871" cy="100870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66"/>
            <p:cNvSpPr>
              <a:spLocks/>
            </p:cNvSpPr>
            <p:nvPr/>
          </p:nvSpPr>
          <p:spPr bwMode="auto">
            <a:xfrm rot="1490740">
              <a:off x="6873535" y="207977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67"/>
            <p:cNvSpPr>
              <a:spLocks/>
            </p:cNvSpPr>
            <p:nvPr/>
          </p:nvSpPr>
          <p:spPr bwMode="auto">
            <a:xfrm rot="1490740">
              <a:off x="6893117" y="2052168"/>
              <a:ext cx="107255" cy="26813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68"/>
            <p:cNvSpPr>
              <a:spLocks/>
            </p:cNvSpPr>
            <p:nvPr/>
          </p:nvSpPr>
          <p:spPr bwMode="auto">
            <a:xfrm rot="1490740">
              <a:off x="6924220" y="2026799"/>
              <a:ext cx="19153" cy="33198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69"/>
            <p:cNvSpPr>
              <a:spLocks/>
            </p:cNvSpPr>
            <p:nvPr/>
          </p:nvSpPr>
          <p:spPr bwMode="auto">
            <a:xfrm rot="1490740">
              <a:off x="6960079" y="2043699"/>
              <a:ext cx="20429" cy="33198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70"/>
            <p:cNvSpPr>
              <a:spLocks/>
            </p:cNvSpPr>
            <p:nvPr/>
          </p:nvSpPr>
          <p:spPr bwMode="auto">
            <a:xfrm rot="1490740">
              <a:off x="5174814" y="2614266"/>
              <a:ext cx="93210" cy="116192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271"/>
            <p:cNvSpPr>
              <a:spLocks/>
            </p:cNvSpPr>
            <p:nvPr/>
          </p:nvSpPr>
          <p:spPr bwMode="auto">
            <a:xfrm rot="1490740">
              <a:off x="5178881" y="2619559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272"/>
            <p:cNvSpPr>
              <a:spLocks/>
            </p:cNvSpPr>
            <p:nvPr/>
          </p:nvSpPr>
          <p:spPr bwMode="auto">
            <a:xfrm rot="1490740">
              <a:off x="5165737" y="2647308"/>
              <a:ext cx="33198" cy="15322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73"/>
            <p:cNvSpPr>
              <a:spLocks/>
            </p:cNvSpPr>
            <p:nvPr/>
          </p:nvSpPr>
          <p:spPr bwMode="auto">
            <a:xfrm rot="1490740">
              <a:off x="5152861" y="2675116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74"/>
            <p:cNvSpPr>
              <a:spLocks noEditPoints="1"/>
            </p:cNvSpPr>
            <p:nvPr/>
          </p:nvSpPr>
          <p:spPr bwMode="auto">
            <a:xfrm rot="1490740">
              <a:off x="6227844" y="3464924"/>
              <a:ext cx="103425" cy="98316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75"/>
            <p:cNvSpPr>
              <a:spLocks noEditPoints="1"/>
            </p:cNvSpPr>
            <p:nvPr/>
          </p:nvSpPr>
          <p:spPr bwMode="auto">
            <a:xfrm rot="1490740">
              <a:off x="4448382" y="1841177"/>
              <a:ext cx="137899" cy="178758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76"/>
            <p:cNvSpPr>
              <a:spLocks noEditPoints="1"/>
            </p:cNvSpPr>
            <p:nvPr/>
          </p:nvSpPr>
          <p:spPr bwMode="auto">
            <a:xfrm rot="1490740">
              <a:off x="4934903" y="981968"/>
              <a:ext cx="185142" cy="164712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277"/>
            <p:cNvSpPr>
              <a:spLocks noEditPoints="1"/>
            </p:cNvSpPr>
            <p:nvPr/>
          </p:nvSpPr>
          <p:spPr bwMode="auto">
            <a:xfrm rot="1490740">
              <a:off x="6110675" y="4035676"/>
              <a:ext cx="53627" cy="53627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Oval 278"/>
            <p:cNvSpPr>
              <a:spLocks noChangeArrowheads="1"/>
            </p:cNvSpPr>
            <p:nvPr/>
          </p:nvSpPr>
          <p:spPr bwMode="auto">
            <a:xfrm rot="1490740">
              <a:off x="5834948" y="3834226"/>
              <a:ext cx="16599" cy="1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79"/>
            <p:cNvSpPr>
              <a:spLocks/>
            </p:cNvSpPr>
            <p:nvPr/>
          </p:nvSpPr>
          <p:spPr bwMode="auto">
            <a:xfrm rot="1490740">
              <a:off x="5847649" y="3798477"/>
              <a:ext cx="62566" cy="67672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280"/>
            <p:cNvSpPr>
              <a:spLocks/>
            </p:cNvSpPr>
            <p:nvPr/>
          </p:nvSpPr>
          <p:spPr bwMode="auto">
            <a:xfrm rot="1490740">
              <a:off x="5843375" y="3817881"/>
              <a:ext cx="33198" cy="40859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281"/>
            <p:cNvSpPr>
              <a:spLocks noEditPoints="1"/>
            </p:cNvSpPr>
            <p:nvPr/>
          </p:nvSpPr>
          <p:spPr bwMode="auto">
            <a:xfrm rot="1490740">
              <a:off x="6977152" y="2952991"/>
              <a:ext cx="135345" cy="135345"/>
            </a:xfrm>
            <a:custGeom>
              <a:avLst/>
              <a:gdLst>
                <a:gd name="T0" fmla="*/ 75 w 98"/>
                <a:gd name="T1" fmla="*/ 15 h 98"/>
                <a:gd name="T2" fmla="*/ 59 w 98"/>
                <a:gd name="T3" fmla="*/ 10 h 98"/>
                <a:gd name="T4" fmla="*/ 57 w 98"/>
                <a:gd name="T5" fmla="*/ 3 h 98"/>
                <a:gd name="T6" fmla="*/ 45 w 98"/>
                <a:gd name="T7" fmla="*/ 0 h 98"/>
                <a:gd name="T8" fmla="*/ 43 w 98"/>
                <a:gd name="T9" fmla="*/ 7 h 98"/>
                <a:gd name="T10" fmla="*/ 29 w 98"/>
                <a:gd name="T11" fmla="*/ 14 h 98"/>
                <a:gd name="T12" fmla="*/ 23 w 98"/>
                <a:gd name="T13" fmla="*/ 10 h 98"/>
                <a:gd name="T14" fmla="*/ 13 w 98"/>
                <a:gd name="T15" fmla="*/ 16 h 98"/>
                <a:gd name="T16" fmla="*/ 15 w 98"/>
                <a:gd name="T17" fmla="*/ 23 h 98"/>
                <a:gd name="T18" fmla="*/ 10 w 98"/>
                <a:gd name="T19" fmla="*/ 39 h 98"/>
                <a:gd name="T20" fmla="*/ 3 w 98"/>
                <a:gd name="T21" fmla="*/ 41 h 98"/>
                <a:gd name="T22" fmla="*/ 0 w 98"/>
                <a:gd name="T23" fmla="*/ 53 h 98"/>
                <a:gd name="T24" fmla="*/ 7 w 98"/>
                <a:gd name="T25" fmla="*/ 55 h 98"/>
                <a:gd name="T26" fmla="*/ 14 w 98"/>
                <a:gd name="T27" fmla="*/ 69 h 98"/>
                <a:gd name="T28" fmla="*/ 10 w 98"/>
                <a:gd name="T29" fmla="*/ 75 h 98"/>
                <a:gd name="T30" fmla="*/ 16 w 98"/>
                <a:gd name="T31" fmla="*/ 85 h 98"/>
                <a:gd name="T32" fmla="*/ 23 w 98"/>
                <a:gd name="T33" fmla="*/ 82 h 98"/>
                <a:gd name="T34" fmla="*/ 39 w 98"/>
                <a:gd name="T35" fmla="*/ 88 h 98"/>
                <a:gd name="T36" fmla="*/ 41 w 98"/>
                <a:gd name="T37" fmla="*/ 95 h 98"/>
                <a:gd name="T38" fmla="*/ 53 w 98"/>
                <a:gd name="T39" fmla="*/ 98 h 98"/>
                <a:gd name="T40" fmla="*/ 55 w 98"/>
                <a:gd name="T41" fmla="*/ 91 h 98"/>
                <a:gd name="T42" fmla="*/ 69 w 98"/>
                <a:gd name="T43" fmla="*/ 84 h 98"/>
                <a:gd name="T44" fmla="*/ 75 w 98"/>
                <a:gd name="T45" fmla="*/ 88 h 98"/>
                <a:gd name="T46" fmla="*/ 85 w 98"/>
                <a:gd name="T47" fmla="*/ 81 h 98"/>
                <a:gd name="T48" fmla="*/ 83 w 98"/>
                <a:gd name="T49" fmla="*/ 75 h 98"/>
                <a:gd name="T50" fmla="*/ 88 w 98"/>
                <a:gd name="T51" fmla="*/ 59 h 98"/>
                <a:gd name="T52" fmla="*/ 95 w 98"/>
                <a:gd name="T53" fmla="*/ 57 h 98"/>
                <a:gd name="T54" fmla="*/ 98 w 98"/>
                <a:gd name="T55" fmla="*/ 45 h 98"/>
                <a:gd name="T56" fmla="*/ 91 w 98"/>
                <a:gd name="T57" fmla="*/ 43 h 98"/>
                <a:gd name="T58" fmla="*/ 84 w 98"/>
                <a:gd name="T59" fmla="*/ 29 h 98"/>
                <a:gd name="T60" fmla="*/ 88 w 98"/>
                <a:gd name="T61" fmla="*/ 23 h 98"/>
                <a:gd name="T62" fmla="*/ 81 w 98"/>
                <a:gd name="T63" fmla="*/ 13 h 98"/>
                <a:gd name="T64" fmla="*/ 64 w 98"/>
                <a:gd name="T65" fmla="*/ 65 h 98"/>
                <a:gd name="T66" fmla="*/ 34 w 98"/>
                <a:gd name="T67" fmla="*/ 33 h 98"/>
                <a:gd name="T68" fmla="*/ 64 w 98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8">
                  <a:moveTo>
                    <a:pt x="78" y="12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3" y="16"/>
                    <a:pt x="72" y="16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7" y="8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8"/>
                    <a:pt x="42" y="9"/>
                    <a:pt x="40" y="9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6" y="14"/>
                    <a:pt x="26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9"/>
                    <a:pt x="13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5"/>
                    <a:pt x="16" y="2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40"/>
                    <a:pt x="8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5"/>
                    <a:pt x="9" y="56"/>
                    <a:pt x="10" y="5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0"/>
                    <a:pt x="14" y="71"/>
                    <a:pt x="13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9" y="76"/>
                    <a:pt x="9" y="77"/>
                    <a:pt x="10" y="7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9" y="86"/>
                    <a:pt x="19" y="85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1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89"/>
                    <a:pt x="41" y="9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2" y="97"/>
                    <a:pt x="43" y="97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4" y="98"/>
                    <a:pt x="55" y="97"/>
                    <a:pt x="55" y="96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0"/>
                    <a:pt x="56" y="88"/>
                    <a:pt x="57" y="88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2" y="84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8"/>
                    <a:pt x="78" y="89"/>
                    <a:pt x="78" y="88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6" y="80"/>
                    <a:pt x="86" y="79"/>
                    <a:pt x="85" y="78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2" y="74"/>
                    <a:pt x="82" y="72"/>
                    <a:pt x="82" y="7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90" y="57"/>
                    <a:pt x="91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4"/>
                    <a:pt x="97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3"/>
                    <a:pt x="89" y="42"/>
                    <a:pt x="88" y="41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4" y="26"/>
                    <a:pt x="85" y="25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9" y="20"/>
                    <a:pt x="88" y="19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2"/>
                    <a:pt x="79" y="12"/>
                    <a:pt x="78" y="12"/>
                  </a:cubicBezTo>
                  <a:close/>
                  <a:moveTo>
                    <a:pt x="64" y="65"/>
                  </a:moveTo>
                  <a:cubicBezTo>
                    <a:pt x="55" y="73"/>
                    <a:pt x="41" y="73"/>
                    <a:pt x="33" y="64"/>
                  </a:cubicBezTo>
                  <a:cubicBezTo>
                    <a:pt x="25" y="55"/>
                    <a:pt x="25" y="41"/>
                    <a:pt x="34" y="33"/>
                  </a:cubicBezTo>
                  <a:cubicBezTo>
                    <a:pt x="43" y="25"/>
                    <a:pt x="57" y="25"/>
                    <a:pt x="65" y="34"/>
                  </a:cubicBezTo>
                  <a:cubicBezTo>
                    <a:pt x="73" y="43"/>
                    <a:pt x="73" y="57"/>
                    <a:pt x="64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82"/>
            <p:cNvSpPr>
              <a:spLocks noEditPoints="1"/>
            </p:cNvSpPr>
            <p:nvPr/>
          </p:nvSpPr>
          <p:spPr bwMode="auto">
            <a:xfrm rot="1490740">
              <a:off x="4572208" y="1440828"/>
              <a:ext cx="79164" cy="79164"/>
            </a:xfrm>
            <a:custGeom>
              <a:avLst/>
              <a:gdLst>
                <a:gd name="T0" fmla="*/ 44 w 57"/>
                <a:gd name="T1" fmla="*/ 9 h 57"/>
                <a:gd name="T2" fmla="*/ 34 w 57"/>
                <a:gd name="T3" fmla="*/ 6 h 57"/>
                <a:gd name="T4" fmla="*/ 33 w 57"/>
                <a:gd name="T5" fmla="*/ 2 h 57"/>
                <a:gd name="T6" fmla="*/ 27 w 57"/>
                <a:gd name="T7" fmla="*/ 0 h 57"/>
                <a:gd name="T8" fmla="*/ 25 w 57"/>
                <a:gd name="T9" fmla="*/ 4 h 57"/>
                <a:gd name="T10" fmla="*/ 17 w 57"/>
                <a:gd name="T11" fmla="*/ 8 h 57"/>
                <a:gd name="T12" fmla="*/ 13 w 57"/>
                <a:gd name="T13" fmla="*/ 6 h 57"/>
                <a:gd name="T14" fmla="*/ 7 w 57"/>
                <a:gd name="T15" fmla="*/ 9 h 57"/>
                <a:gd name="T16" fmla="*/ 9 w 57"/>
                <a:gd name="T17" fmla="*/ 13 h 57"/>
                <a:gd name="T18" fmla="*/ 6 w 57"/>
                <a:gd name="T19" fmla="*/ 23 h 57"/>
                <a:gd name="T20" fmla="*/ 2 w 57"/>
                <a:gd name="T21" fmla="*/ 24 h 57"/>
                <a:gd name="T22" fmla="*/ 0 w 57"/>
                <a:gd name="T23" fmla="*/ 31 h 57"/>
                <a:gd name="T24" fmla="*/ 4 w 57"/>
                <a:gd name="T25" fmla="*/ 32 h 57"/>
                <a:gd name="T26" fmla="*/ 8 w 57"/>
                <a:gd name="T27" fmla="*/ 40 h 57"/>
                <a:gd name="T28" fmla="*/ 6 w 57"/>
                <a:gd name="T29" fmla="*/ 44 h 57"/>
                <a:gd name="T30" fmla="*/ 10 w 57"/>
                <a:gd name="T31" fmla="*/ 50 h 57"/>
                <a:gd name="T32" fmla="*/ 13 w 57"/>
                <a:gd name="T33" fmla="*/ 48 h 57"/>
                <a:gd name="T34" fmla="*/ 23 w 57"/>
                <a:gd name="T35" fmla="*/ 51 h 57"/>
                <a:gd name="T36" fmla="*/ 24 w 57"/>
                <a:gd name="T37" fmla="*/ 55 h 57"/>
                <a:gd name="T38" fmla="*/ 31 w 57"/>
                <a:gd name="T39" fmla="*/ 57 h 57"/>
                <a:gd name="T40" fmla="*/ 32 w 57"/>
                <a:gd name="T41" fmla="*/ 53 h 57"/>
                <a:gd name="T42" fmla="*/ 40 w 57"/>
                <a:gd name="T43" fmla="*/ 49 h 57"/>
                <a:gd name="T44" fmla="*/ 44 w 57"/>
                <a:gd name="T45" fmla="*/ 51 h 57"/>
                <a:gd name="T46" fmla="*/ 50 w 57"/>
                <a:gd name="T47" fmla="*/ 48 h 57"/>
                <a:gd name="T48" fmla="*/ 48 w 57"/>
                <a:gd name="T49" fmla="*/ 44 h 57"/>
                <a:gd name="T50" fmla="*/ 52 w 57"/>
                <a:gd name="T51" fmla="*/ 34 h 57"/>
                <a:gd name="T52" fmla="*/ 56 w 57"/>
                <a:gd name="T53" fmla="*/ 33 h 57"/>
                <a:gd name="T54" fmla="*/ 57 w 57"/>
                <a:gd name="T55" fmla="*/ 26 h 57"/>
                <a:gd name="T56" fmla="*/ 53 w 57"/>
                <a:gd name="T57" fmla="*/ 25 h 57"/>
                <a:gd name="T58" fmla="*/ 49 w 57"/>
                <a:gd name="T59" fmla="*/ 17 h 57"/>
                <a:gd name="T60" fmla="*/ 51 w 57"/>
                <a:gd name="T61" fmla="*/ 13 h 57"/>
                <a:gd name="T62" fmla="*/ 48 w 57"/>
                <a:gd name="T63" fmla="*/ 7 h 57"/>
                <a:gd name="T64" fmla="*/ 37 w 57"/>
                <a:gd name="T65" fmla="*/ 38 h 57"/>
                <a:gd name="T66" fmla="*/ 20 w 57"/>
                <a:gd name="T67" fmla="*/ 19 h 57"/>
                <a:gd name="T68" fmla="*/ 37 w 57"/>
                <a:gd name="T69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7">
                  <a:moveTo>
                    <a:pt x="46" y="7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3" y="9"/>
                    <a:pt x="4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3" y="5"/>
                    <a:pt x="33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5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4" y="5"/>
                    <a:pt x="24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4"/>
                    <a:pt x="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8" y="42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5"/>
                    <a:pt x="6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2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5" y="57"/>
                    <a:pt x="2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2"/>
                    <a:pt x="33" y="52"/>
                    <a:pt x="34" y="52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5" y="52"/>
                    <a:pt x="45" y="52"/>
                    <a:pt x="46" y="5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3"/>
                    <a:pt x="48" y="42"/>
                    <a:pt x="48" y="42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3" y="33"/>
                    <a:pt x="5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7" y="33"/>
                    <a:pt x="57" y="32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5"/>
                    <a:pt x="56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5"/>
                    <a:pt x="50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2" y="12"/>
                    <a:pt x="51" y="1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6" y="7"/>
                    <a:pt x="46" y="7"/>
                  </a:cubicBezTo>
                  <a:close/>
                  <a:moveTo>
                    <a:pt x="37" y="38"/>
                  </a:moveTo>
                  <a:cubicBezTo>
                    <a:pt x="32" y="43"/>
                    <a:pt x="24" y="42"/>
                    <a:pt x="19" y="37"/>
                  </a:cubicBezTo>
                  <a:cubicBezTo>
                    <a:pt x="14" y="32"/>
                    <a:pt x="15" y="24"/>
                    <a:pt x="20" y="19"/>
                  </a:cubicBezTo>
                  <a:cubicBezTo>
                    <a:pt x="25" y="14"/>
                    <a:pt x="33" y="15"/>
                    <a:pt x="38" y="20"/>
                  </a:cubicBezTo>
                  <a:cubicBezTo>
                    <a:pt x="43" y="25"/>
                    <a:pt x="43" y="33"/>
                    <a:pt x="37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83"/>
            <p:cNvSpPr>
              <a:spLocks noEditPoints="1"/>
            </p:cNvSpPr>
            <p:nvPr/>
          </p:nvSpPr>
          <p:spPr bwMode="auto">
            <a:xfrm rot="1490740">
              <a:off x="4504166" y="1661269"/>
              <a:ext cx="151944" cy="136622"/>
            </a:xfrm>
            <a:custGeom>
              <a:avLst/>
              <a:gdLst>
                <a:gd name="T0" fmla="*/ 110 w 110"/>
                <a:gd name="T1" fmla="*/ 56 h 99"/>
                <a:gd name="T2" fmla="*/ 57 w 110"/>
                <a:gd name="T3" fmla="*/ 1 h 99"/>
                <a:gd name="T4" fmla="*/ 1 w 110"/>
                <a:gd name="T5" fmla="*/ 53 h 99"/>
                <a:gd name="T6" fmla="*/ 1 w 110"/>
                <a:gd name="T7" fmla="*/ 53 h 99"/>
                <a:gd name="T8" fmla="*/ 0 w 110"/>
                <a:gd name="T9" fmla="*/ 81 h 99"/>
                <a:gd name="T10" fmla="*/ 10 w 110"/>
                <a:gd name="T11" fmla="*/ 81 h 99"/>
                <a:gd name="T12" fmla="*/ 10 w 110"/>
                <a:gd name="T13" fmla="*/ 53 h 99"/>
                <a:gd name="T14" fmla="*/ 10 w 110"/>
                <a:gd name="T15" fmla="*/ 53 h 99"/>
                <a:gd name="T16" fmla="*/ 57 w 110"/>
                <a:gd name="T17" fmla="*/ 10 h 99"/>
                <a:gd name="T18" fmla="*/ 101 w 110"/>
                <a:gd name="T19" fmla="*/ 55 h 99"/>
                <a:gd name="T20" fmla="*/ 101 w 110"/>
                <a:gd name="T21" fmla="*/ 55 h 99"/>
                <a:gd name="T22" fmla="*/ 100 w 110"/>
                <a:gd name="T23" fmla="*/ 83 h 99"/>
                <a:gd name="T24" fmla="*/ 110 w 110"/>
                <a:gd name="T25" fmla="*/ 83 h 99"/>
                <a:gd name="T26" fmla="*/ 110 w 110"/>
                <a:gd name="T27" fmla="*/ 56 h 99"/>
                <a:gd name="T28" fmla="*/ 33 w 110"/>
                <a:gd name="T29" fmla="*/ 58 h 99"/>
                <a:gd name="T30" fmla="*/ 16 w 110"/>
                <a:gd name="T31" fmla="*/ 57 h 99"/>
                <a:gd name="T32" fmla="*/ 14 w 110"/>
                <a:gd name="T33" fmla="*/ 60 h 99"/>
                <a:gd name="T34" fmla="*/ 13 w 110"/>
                <a:gd name="T35" fmla="*/ 95 h 99"/>
                <a:gd name="T36" fmla="*/ 16 w 110"/>
                <a:gd name="T37" fmla="*/ 98 h 99"/>
                <a:gd name="T38" fmla="*/ 32 w 110"/>
                <a:gd name="T39" fmla="*/ 98 h 99"/>
                <a:gd name="T40" fmla="*/ 35 w 110"/>
                <a:gd name="T41" fmla="*/ 95 h 99"/>
                <a:gd name="T42" fmla="*/ 35 w 110"/>
                <a:gd name="T43" fmla="*/ 60 h 99"/>
                <a:gd name="T44" fmla="*/ 33 w 110"/>
                <a:gd name="T45" fmla="*/ 58 h 99"/>
                <a:gd name="T46" fmla="*/ 94 w 110"/>
                <a:gd name="T47" fmla="*/ 59 h 99"/>
                <a:gd name="T48" fmla="*/ 78 w 110"/>
                <a:gd name="T49" fmla="*/ 59 h 99"/>
                <a:gd name="T50" fmla="*/ 75 w 110"/>
                <a:gd name="T51" fmla="*/ 61 h 99"/>
                <a:gd name="T52" fmla="*/ 74 w 110"/>
                <a:gd name="T53" fmla="*/ 96 h 99"/>
                <a:gd name="T54" fmla="*/ 77 w 110"/>
                <a:gd name="T55" fmla="*/ 99 h 99"/>
                <a:gd name="T56" fmla="*/ 93 w 110"/>
                <a:gd name="T57" fmla="*/ 99 h 99"/>
                <a:gd name="T58" fmla="*/ 96 w 110"/>
                <a:gd name="T59" fmla="*/ 97 h 99"/>
                <a:gd name="T60" fmla="*/ 97 w 110"/>
                <a:gd name="T61" fmla="*/ 62 h 99"/>
                <a:gd name="T62" fmla="*/ 94 w 110"/>
                <a:gd name="T63" fmla="*/ 5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99">
                  <a:moveTo>
                    <a:pt x="110" y="56"/>
                  </a:moveTo>
                  <a:cubicBezTo>
                    <a:pt x="110" y="26"/>
                    <a:pt x="87" y="1"/>
                    <a:pt x="57" y="1"/>
                  </a:cubicBezTo>
                  <a:cubicBezTo>
                    <a:pt x="27" y="0"/>
                    <a:pt x="2" y="2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29"/>
                    <a:pt x="32" y="9"/>
                    <a:pt x="57" y="10"/>
                  </a:cubicBezTo>
                  <a:cubicBezTo>
                    <a:pt x="81" y="11"/>
                    <a:pt x="101" y="31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5" y="57"/>
                    <a:pt x="14" y="58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6"/>
                    <a:pt x="14" y="97"/>
                    <a:pt x="16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5" y="99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284"/>
            <p:cNvSpPr>
              <a:spLocks/>
            </p:cNvSpPr>
            <p:nvPr/>
          </p:nvSpPr>
          <p:spPr bwMode="auto">
            <a:xfrm rot="1490740">
              <a:off x="5595061" y="3364221"/>
              <a:ext cx="84271" cy="93209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285"/>
            <p:cNvSpPr>
              <a:spLocks noEditPoints="1"/>
            </p:cNvSpPr>
            <p:nvPr/>
          </p:nvSpPr>
          <p:spPr bwMode="auto">
            <a:xfrm rot="1490740">
              <a:off x="5365533" y="692660"/>
              <a:ext cx="137899" cy="94486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86"/>
            <p:cNvSpPr>
              <a:spLocks noEditPoints="1"/>
            </p:cNvSpPr>
            <p:nvPr/>
          </p:nvSpPr>
          <p:spPr bwMode="auto">
            <a:xfrm rot="1490740">
              <a:off x="4812983" y="2974602"/>
              <a:ext cx="137899" cy="165989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87"/>
            <p:cNvSpPr>
              <a:spLocks/>
            </p:cNvSpPr>
            <p:nvPr/>
          </p:nvSpPr>
          <p:spPr bwMode="auto">
            <a:xfrm rot="1490740">
              <a:off x="4526868" y="208468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88"/>
            <p:cNvSpPr>
              <a:spLocks/>
            </p:cNvSpPr>
            <p:nvPr/>
          </p:nvSpPr>
          <p:spPr bwMode="auto">
            <a:xfrm rot="1490740">
              <a:off x="4560411" y="2100508"/>
              <a:ext cx="21707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289"/>
            <p:cNvSpPr>
              <a:spLocks/>
            </p:cNvSpPr>
            <p:nvPr/>
          </p:nvSpPr>
          <p:spPr bwMode="auto">
            <a:xfrm rot="1490740">
              <a:off x="4595230" y="2116334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90"/>
            <p:cNvSpPr>
              <a:spLocks/>
            </p:cNvSpPr>
            <p:nvPr/>
          </p:nvSpPr>
          <p:spPr bwMode="auto">
            <a:xfrm rot="1490740">
              <a:off x="4628831" y="2131893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91"/>
            <p:cNvSpPr>
              <a:spLocks/>
            </p:cNvSpPr>
            <p:nvPr/>
          </p:nvSpPr>
          <p:spPr bwMode="auto">
            <a:xfrm rot="1490740">
              <a:off x="4662432" y="214745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92"/>
            <p:cNvSpPr>
              <a:spLocks noEditPoints="1"/>
            </p:cNvSpPr>
            <p:nvPr/>
          </p:nvSpPr>
          <p:spPr bwMode="auto">
            <a:xfrm rot="1490740">
              <a:off x="4447968" y="2129206"/>
              <a:ext cx="251538" cy="182588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Rectangle 293"/>
            <p:cNvSpPr>
              <a:spLocks noChangeArrowheads="1"/>
            </p:cNvSpPr>
            <p:nvPr/>
          </p:nvSpPr>
          <p:spPr bwMode="auto">
            <a:xfrm rot="1490740">
              <a:off x="4501776" y="2153903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Rectangle 294"/>
            <p:cNvSpPr>
              <a:spLocks noChangeArrowheads="1"/>
            </p:cNvSpPr>
            <p:nvPr/>
          </p:nvSpPr>
          <p:spPr bwMode="auto">
            <a:xfrm rot="1490740">
              <a:off x="4536595" y="2169729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Rectangle 295"/>
            <p:cNvSpPr>
              <a:spLocks noChangeArrowheads="1"/>
            </p:cNvSpPr>
            <p:nvPr/>
          </p:nvSpPr>
          <p:spPr bwMode="auto">
            <a:xfrm rot="1490740">
              <a:off x="4571355" y="218582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96"/>
            <p:cNvSpPr>
              <a:spLocks noChangeArrowheads="1"/>
            </p:cNvSpPr>
            <p:nvPr/>
          </p:nvSpPr>
          <p:spPr bwMode="auto">
            <a:xfrm rot="1490740">
              <a:off x="4606055" y="2202188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97"/>
            <p:cNvSpPr>
              <a:spLocks noChangeArrowheads="1"/>
            </p:cNvSpPr>
            <p:nvPr/>
          </p:nvSpPr>
          <p:spPr bwMode="auto">
            <a:xfrm rot="1490740">
              <a:off x="4640874" y="221801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298"/>
            <p:cNvSpPr>
              <a:spLocks noChangeArrowheads="1"/>
            </p:cNvSpPr>
            <p:nvPr/>
          </p:nvSpPr>
          <p:spPr bwMode="auto">
            <a:xfrm rot="1490740">
              <a:off x="4486486" y="2186286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299"/>
            <p:cNvSpPr>
              <a:spLocks noChangeArrowheads="1"/>
            </p:cNvSpPr>
            <p:nvPr/>
          </p:nvSpPr>
          <p:spPr bwMode="auto">
            <a:xfrm rot="1490740">
              <a:off x="4521305" y="2202113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Rectangle 300"/>
            <p:cNvSpPr>
              <a:spLocks noChangeArrowheads="1"/>
            </p:cNvSpPr>
            <p:nvPr/>
          </p:nvSpPr>
          <p:spPr bwMode="auto">
            <a:xfrm rot="1490740">
              <a:off x="4556064" y="221820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Rectangle 301"/>
            <p:cNvSpPr>
              <a:spLocks noChangeArrowheads="1"/>
            </p:cNvSpPr>
            <p:nvPr/>
          </p:nvSpPr>
          <p:spPr bwMode="auto">
            <a:xfrm rot="1490740">
              <a:off x="4590765" y="2234571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Rectangle 302"/>
            <p:cNvSpPr>
              <a:spLocks noChangeArrowheads="1"/>
            </p:cNvSpPr>
            <p:nvPr/>
          </p:nvSpPr>
          <p:spPr bwMode="auto">
            <a:xfrm rot="1490740">
              <a:off x="4625584" y="225039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Rectangle 303"/>
            <p:cNvSpPr>
              <a:spLocks noChangeArrowheads="1"/>
            </p:cNvSpPr>
            <p:nvPr/>
          </p:nvSpPr>
          <p:spPr bwMode="auto">
            <a:xfrm rot="1490740">
              <a:off x="4471196" y="2219946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Rectangle 304"/>
            <p:cNvSpPr>
              <a:spLocks noChangeArrowheads="1"/>
            </p:cNvSpPr>
            <p:nvPr/>
          </p:nvSpPr>
          <p:spPr bwMode="auto">
            <a:xfrm rot="1490740">
              <a:off x="4506015" y="2235773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Rectangle 305"/>
            <p:cNvSpPr>
              <a:spLocks noChangeArrowheads="1"/>
            </p:cNvSpPr>
            <p:nvPr/>
          </p:nvSpPr>
          <p:spPr bwMode="auto">
            <a:xfrm rot="1490740">
              <a:off x="4540774" y="2251868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Rectangle 306"/>
            <p:cNvSpPr>
              <a:spLocks noChangeArrowheads="1"/>
            </p:cNvSpPr>
            <p:nvPr/>
          </p:nvSpPr>
          <p:spPr bwMode="auto">
            <a:xfrm rot="1490740">
              <a:off x="4575475" y="2268231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Rectangle 307"/>
            <p:cNvSpPr>
              <a:spLocks noChangeArrowheads="1"/>
            </p:cNvSpPr>
            <p:nvPr/>
          </p:nvSpPr>
          <p:spPr bwMode="auto">
            <a:xfrm rot="1490740">
              <a:off x="4610294" y="2284057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308"/>
            <p:cNvSpPr>
              <a:spLocks/>
            </p:cNvSpPr>
            <p:nvPr/>
          </p:nvSpPr>
          <p:spPr bwMode="auto">
            <a:xfrm rot="1490740">
              <a:off x="6137031" y="3276408"/>
              <a:ext cx="86825" cy="171097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309"/>
            <p:cNvSpPr>
              <a:spLocks/>
            </p:cNvSpPr>
            <p:nvPr/>
          </p:nvSpPr>
          <p:spPr bwMode="auto">
            <a:xfrm rot="1490740">
              <a:off x="4537239" y="1547348"/>
              <a:ext cx="51074" cy="102147"/>
            </a:xfrm>
            <a:custGeom>
              <a:avLst/>
              <a:gdLst>
                <a:gd name="T0" fmla="*/ 14 w 37"/>
                <a:gd name="T1" fmla="*/ 74 h 74"/>
                <a:gd name="T2" fmla="*/ 14 w 37"/>
                <a:gd name="T3" fmla="*/ 65 h 74"/>
                <a:gd name="T4" fmla="*/ 0 w 37"/>
                <a:gd name="T5" fmla="*/ 61 h 74"/>
                <a:gd name="T6" fmla="*/ 2 w 37"/>
                <a:gd name="T7" fmla="*/ 52 h 74"/>
                <a:gd name="T8" fmla="*/ 16 w 37"/>
                <a:gd name="T9" fmla="*/ 57 h 74"/>
                <a:gd name="T10" fmla="*/ 26 w 37"/>
                <a:gd name="T11" fmla="*/ 50 h 74"/>
                <a:gd name="T12" fmla="*/ 16 w 37"/>
                <a:gd name="T13" fmla="*/ 40 h 74"/>
                <a:gd name="T14" fmla="*/ 1 w 37"/>
                <a:gd name="T15" fmla="*/ 24 h 74"/>
                <a:gd name="T16" fmla="*/ 15 w 37"/>
                <a:gd name="T17" fmla="*/ 9 h 74"/>
                <a:gd name="T18" fmla="*/ 15 w 37"/>
                <a:gd name="T19" fmla="*/ 0 h 74"/>
                <a:gd name="T20" fmla="*/ 23 w 37"/>
                <a:gd name="T21" fmla="*/ 0 h 74"/>
                <a:gd name="T22" fmla="*/ 22 w 37"/>
                <a:gd name="T23" fmla="*/ 9 h 74"/>
                <a:gd name="T24" fmla="*/ 35 w 37"/>
                <a:gd name="T25" fmla="*/ 12 h 74"/>
                <a:gd name="T26" fmla="*/ 32 w 37"/>
                <a:gd name="T27" fmla="*/ 20 h 74"/>
                <a:gd name="T28" fmla="*/ 20 w 37"/>
                <a:gd name="T29" fmla="*/ 17 h 74"/>
                <a:gd name="T30" fmla="*/ 12 w 37"/>
                <a:gd name="T31" fmla="*/ 23 h 74"/>
                <a:gd name="T32" fmla="*/ 22 w 37"/>
                <a:gd name="T33" fmla="*/ 32 h 74"/>
                <a:gd name="T34" fmla="*/ 37 w 37"/>
                <a:gd name="T35" fmla="*/ 49 h 74"/>
                <a:gd name="T36" fmla="*/ 21 w 37"/>
                <a:gd name="T37" fmla="*/ 64 h 74"/>
                <a:gd name="T38" fmla="*/ 21 w 37"/>
                <a:gd name="T39" fmla="*/ 74 h 74"/>
                <a:gd name="T40" fmla="*/ 14 w 37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74">
                  <a:moveTo>
                    <a:pt x="14" y="74"/>
                  </a:moveTo>
                  <a:cubicBezTo>
                    <a:pt x="14" y="65"/>
                    <a:pt x="14" y="65"/>
                    <a:pt x="14" y="65"/>
                  </a:cubicBezTo>
                  <a:cubicBezTo>
                    <a:pt x="8" y="65"/>
                    <a:pt x="3" y="63"/>
                    <a:pt x="0" y="6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6" y="55"/>
                    <a:pt x="11" y="57"/>
                    <a:pt x="16" y="57"/>
                  </a:cubicBezTo>
                  <a:cubicBezTo>
                    <a:pt x="22" y="57"/>
                    <a:pt x="26" y="54"/>
                    <a:pt x="26" y="50"/>
                  </a:cubicBezTo>
                  <a:cubicBezTo>
                    <a:pt x="26" y="46"/>
                    <a:pt x="23" y="43"/>
                    <a:pt x="16" y="40"/>
                  </a:cubicBezTo>
                  <a:cubicBezTo>
                    <a:pt x="7" y="37"/>
                    <a:pt x="0" y="33"/>
                    <a:pt x="1" y="24"/>
                  </a:cubicBezTo>
                  <a:cubicBezTo>
                    <a:pt x="1" y="17"/>
                    <a:pt x="6" y="11"/>
                    <a:pt x="15" y="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8" y="9"/>
                    <a:pt x="32" y="10"/>
                    <a:pt x="35" y="1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19"/>
                    <a:pt x="26" y="17"/>
                    <a:pt x="20" y="17"/>
                  </a:cubicBezTo>
                  <a:cubicBezTo>
                    <a:pt x="14" y="17"/>
                    <a:pt x="12" y="20"/>
                    <a:pt x="12" y="23"/>
                  </a:cubicBezTo>
                  <a:cubicBezTo>
                    <a:pt x="12" y="27"/>
                    <a:pt x="15" y="29"/>
                    <a:pt x="22" y="32"/>
                  </a:cubicBezTo>
                  <a:cubicBezTo>
                    <a:pt x="32" y="36"/>
                    <a:pt x="37" y="41"/>
                    <a:pt x="37" y="49"/>
                  </a:cubicBezTo>
                  <a:cubicBezTo>
                    <a:pt x="37" y="56"/>
                    <a:pt x="31" y="63"/>
                    <a:pt x="21" y="64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310"/>
            <p:cNvSpPr>
              <a:spLocks/>
            </p:cNvSpPr>
            <p:nvPr/>
          </p:nvSpPr>
          <p:spPr bwMode="auto">
            <a:xfrm rot="1490740">
              <a:off x="6742694" y="2744676"/>
              <a:ext cx="162159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5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4 h 112"/>
                <a:gd name="T28" fmla="*/ 26 w 118"/>
                <a:gd name="T29" fmla="*/ 111 h 112"/>
                <a:gd name="T30" fmla="*/ 23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2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89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5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4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3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8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2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311"/>
            <p:cNvSpPr>
              <a:spLocks/>
            </p:cNvSpPr>
            <p:nvPr/>
          </p:nvSpPr>
          <p:spPr bwMode="auto">
            <a:xfrm rot="1490740">
              <a:off x="4696079" y="2908562"/>
              <a:ext cx="130238" cy="132791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312"/>
            <p:cNvSpPr>
              <a:spLocks/>
            </p:cNvSpPr>
            <p:nvPr/>
          </p:nvSpPr>
          <p:spPr bwMode="auto">
            <a:xfrm rot="1490740">
              <a:off x="4692451" y="2476548"/>
              <a:ext cx="131515" cy="131514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313"/>
            <p:cNvSpPr>
              <a:spLocks/>
            </p:cNvSpPr>
            <p:nvPr/>
          </p:nvSpPr>
          <p:spPr bwMode="auto">
            <a:xfrm rot="1490740">
              <a:off x="6491636" y="2994653"/>
              <a:ext cx="168543" cy="77887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314"/>
            <p:cNvSpPr>
              <a:spLocks/>
            </p:cNvSpPr>
            <p:nvPr/>
          </p:nvSpPr>
          <p:spPr bwMode="auto">
            <a:xfrm rot="1490740">
              <a:off x="6495301" y="3016649"/>
              <a:ext cx="118747" cy="122577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315"/>
            <p:cNvSpPr>
              <a:spLocks noEditPoints="1"/>
            </p:cNvSpPr>
            <p:nvPr/>
          </p:nvSpPr>
          <p:spPr bwMode="auto">
            <a:xfrm rot="1490740">
              <a:off x="6586642" y="3287299"/>
              <a:ext cx="145560" cy="146836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316"/>
            <p:cNvSpPr>
              <a:spLocks/>
            </p:cNvSpPr>
            <p:nvPr/>
          </p:nvSpPr>
          <p:spPr bwMode="auto">
            <a:xfrm rot="1490740">
              <a:off x="6662591" y="3317405"/>
              <a:ext cx="57458" cy="61288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1" name="文本框 600"/>
          <p:cNvSpPr txBox="1"/>
          <p:nvPr/>
        </p:nvSpPr>
        <p:spPr>
          <a:xfrm>
            <a:off x="5794996" y="1648926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2" name="组合 601"/>
          <p:cNvGrpSpPr/>
          <p:nvPr/>
        </p:nvGrpSpPr>
        <p:grpSpPr>
          <a:xfrm>
            <a:off x="4949751" y="4504006"/>
            <a:ext cx="2316763" cy="533703"/>
            <a:chOff x="4949751" y="4504006"/>
            <a:chExt cx="2316763" cy="533703"/>
          </a:xfrm>
        </p:grpSpPr>
        <p:sp>
          <p:nvSpPr>
            <p:cNvPr id="603" name="矩形: 圆角 602"/>
            <p:cNvSpPr/>
            <p:nvPr/>
          </p:nvSpPr>
          <p:spPr>
            <a:xfrm>
              <a:off x="4949751" y="4504006"/>
              <a:ext cx="2316763" cy="533703"/>
            </a:xfrm>
            <a:prstGeom prst="round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矩形 603"/>
            <p:cNvSpPr/>
            <p:nvPr/>
          </p:nvSpPr>
          <p:spPr>
            <a:xfrm>
              <a:off x="5221304" y="459591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1AB8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704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直接连接符 59"/>
          <p:cNvCxnSpPr>
            <a:cxnSpLocks/>
            <a:endCxn id="26" idx="6"/>
          </p:cNvCxnSpPr>
          <p:nvPr/>
        </p:nvCxnSpPr>
        <p:spPr>
          <a:xfrm>
            <a:off x="1921590" y="5003205"/>
            <a:ext cx="834629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24"/>
          <p:cNvSpPr>
            <a:spLocks noChangeAspect="1" noChangeArrowheads="1"/>
          </p:cNvSpPr>
          <p:nvPr/>
        </p:nvSpPr>
        <p:spPr bwMode="auto">
          <a:xfrm>
            <a:off x="1890145" y="4956021"/>
            <a:ext cx="94367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3" name="TextBox 26"/>
          <p:cNvSpPr>
            <a:spLocks noChangeArrowheads="1"/>
          </p:cNvSpPr>
          <p:nvPr/>
        </p:nvSpPr>
        <p:spPr bwMode="auto">
          <a:xfrm>
            <a:off x="1040836" y="3542605"/>
            <a:ext cx="180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直接连接符 29"/>
          <p:cNvSpPr>
            <a:spLocks noChangeShapeType="1"/>
          </p:cNvSpPr>
          <p:nvPr/>
        </p:nvSpPr>
        <p:spPr bwMode="auto">
          <a:xfrm flipV="1">
            <a:off x="1938376" y="4551288"/>
            <a:ext cx="0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接连接符 38"/>
          <p:cNvSpPr>
            <a:spLocks noChangeShapeType="1"/>
          </p:cNvSpPr>
          <p:nvPr/>
        </p:nvSpPr>
        <p:spPr bwMode="auto">
          <a:xfrm flipV="1">
            <a:off x="1938376" y="3121096"/>
            <a:ext cx="0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椭圆 39"/>
          <p:cNvSpPr>
            <a:spLocks noChangeAspect="1" noChangeArrowheads="1"/>
          </p:cNvSpPr>
          <p:nvPr/>
        </p:nvSpPr>
        <p:spPr bwMode="auto">
          <a:xfrm>
            <a:off x="3272104" y="4956021"/>
            <a:ext cx="94368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7" name="TextBox 40"/>
          <p:cNvSpPr>
            <a:spLocks noChangeArrowheads="1"/>
          </p:cNvSpPr>
          <p:nvPr/>
        </p:nvSpPr>
        <p:spPr bwMode="auto">
          <a:xfrm>
            <a:off x="2420699" y="2663937"/>
            <a:ext cx="180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直接连接符 41"/>
          <p:cNvSpPr>
            <a:spLocks noChangeShapeType="1"/>
          </p:cNvSpPr>
          <p:nvPr/>
        </p:nvSpPr>
        <p:spPr bwMode="auto">
          <a:xfrm flipV="1">
            <a:off x="3318240" y="3660040"/>
            <a:ext cx="2098" cy="127291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直接连接符 43"/>
          <p:cNvSpPr>
            <a:spLocks noChangeShapeType="1"/>
          </p:cNvSpPr>
          <p:nvPr/>
        </p:nvSpPr>
        <p:spPr bwMode="auto">
          <a:xfrm flipV="1">
            <a:off x="3318240" y="2244526"/>
            <a:ext cx="0" cy="37956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椭圆 44"/>
          <p:cNvSpPr>
            <a:spLocks noChangeAspect="1" noChangeArrowheads="1"/>
          </p:cNvSpPr>
          <p:nvPr/>
        </p:nvSpPr>
        <p:spPr bwMode="auto">
          <a:xfrm>
            <a:off x="4651968" y="4956021"/>
            <a:ext cx="94368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11" name="TextBox 45"/>
          <p:cNvSpPr>
            <a:spLocks noChangeArrowheads="1"/>
          </p:cNvSpPr>
          <p:nvPr/>
        </p:nvSpPr>
        <p:spPr bwMode="auto">
          <a:xfrm>
            <a:off x="3800563" y="3542605"/>
            <a:ext cx="180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直接连接符 46"/>
          <p:cNvSpPr>
            <a:spLocks noChangeShapeType="1"/>
          </p:cNvSpPr>
          <p:nvPr/>
        </p:nvSpPr>
        <p:spPr bwMode="auto">
          <a:xfrm flipV="1">
            <a:off x="4698103" y="4551288"/>
            <a:ext cx="2098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直接连接符 48"/>
          <p:cNvSpPr>
            <a:spLocks noChangeShapeType="1"/>
          </p:cNvSpPr>
          <p:nvPr/>
        </p:nvSpPr>
        <p:spPr bwMode="auto">
          <a:xfrm flipV="1">
            <a:off x="4698103" y="3121096"/>
            <a:ext cx="2098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椭圆 49"/>
          <p:cNvSpPr>
            <a:spLocks noChangeAspect="1" noChangeArrowheads="1"/>
          </p:cNvSpPr>
          <p:nvPr/>
        </p:nvSpPr>
        <p:spPr bwMode="auto">
          <a:xfrm>
            <a:off x="6031831" y="4956021"/>
            <a:ext cx="94368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15" name="TextBox 50"/>
          <p:cNvSpPr>
            <a:spLocks noChangeArrowheads="1"/>
          </p:cNvSpPr>
          <p:nvPr/>
        </p:nvSpPr>
        <p:spPr bwMode="auto">
          <a:xfrm>
            <a:off x="5180426" y="2663937"/>
            <a:ext cx="18034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直接连接符 51"/>
          <p:cNvSpPr>
            <a:spLocks noChangeShapeType="1"/>
          </p:cNvSpPr>
          <p:nvPr/>
        </p:nvSpPr>
        <p:spPr bwMode="auto">
          <a:xfrm flipV="1">
            <a:off x="6080064" y="3660040"/>
            <a:ext cx="2096" cy="127291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直接连接符 53"/>
          <p:cNvSpPr>
            <a:spLocks noChangeShapeType="1"/>
          </p:cNvSpPr>
          <p:nvPr/>
        </p:nvSpPr>
        <p:spPr bwMode="auto">
          <a:xfrm flipV="1">
            <a:off x="6080064" y="2244526"/>
            <a:ext cx="0" cy="37956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椭圆 54"/>
          <p:cNvSpPr>
            <a:spLocks noChangeAspect="1" noChangeArrowheads="1"/>
          </p:cNvSpPr>
          <p:nvPr/>
        </p:nvSpPr>
        <p:spPr bwMode="auto">
          <a:xfrm>
            <a:off x="7411695" y="4956021"/>
            <a:ext cx="96465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19" name="TextBox 55"/>
          <p:cNvSpPr>
            <a:spLocks noChangeArrowheads="1"/>
          </p:cNvSpPr>
          <p:nvPr/>
        </p:nvSpPr>
        <p:spPr bwMode="auto">
          <a:xfrm>
            <a:off x="6562387" y="3542605"/>
            <a:ext cx="18013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直接连接符 56"/>
          <p:cNvSpPr>
            <a:spLocks noChangeShapeType="1"/>
          </p:cNvSpPr>
          <p:nvPr/>
        </p:nvSpPr>
        <p:spPr bwMode="auto">
          <a:xfrm flipV="1">
            <a:off x="7459928" y="4551288"/>
            <a:ext cx="0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直接连接符 58"/>
          <p:cNvSpPr>
            <a:spLocks noChangeShapeType="1"/>
          </p:cNvSpPr>
          <p:nvPr/>
        </p:nvSpPr>
        <p:spPr bwMode="auto">
          <a:xfrm flipV="1">
            <a:off x="7459928" y="3121096"/>
            <a:ext cx="0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椭圆 59"/>
          <p:cNvSpPr>
            <a:spLocks noChangeAspect="1" noChangeArrowheads="1"/>
          </p:cNvSpPr>
          <p:nvPr/>
        </p:nvSpPr>
        <p:spPr bwMode="auto">
          <a:xfrm>
            <a:off x="8791558" y="4956021"/>
            <a:ext cx="96465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23" name="TextBox 60"/>
          <p:cNvSpPr>
            <a:spLocks noChangeArrowheads="1"/>
          </p:cNvSpPr>
          <p:nvPr/>
        </p:nvSpPr>
        <p:spPr bwMode="auto">
          <a:xfrm>
            <a:off x="7942251" y="2663937"/>
            <a:ext cx="18013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直接连接符 61"/>
          <p:cNvSpPr>
            <a:spLocks noChangeShapeType="1"/>
          </p:cNvSpPr>
          <p:nvPr/>
        </p:nvSpPr>
        <p:spPr bwMode="auto">
          <a:xfrm flipV="1">
            <a:off x="8839791" y="3660040"/>
            <a:ext cx="2096" cy="127291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直接连接符 63"/>
          <p:cNvSpPr>
            <a:spLocks noChangeShapeType="1"/>
          </p:cNvSpPr>
          <p:nvPr/>
        </p:nvSpPr>
        <p:spPr bwMode="auto">
          <a:xfrm flipV="1">
            <a:off x="8839791" y="2244526"/>
            <a:ext cx="2096" cy="37956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椭圆 64"/>
          <p:cNvSpPr>
            <a:spLocks noChangeAspect="1" noChangeArrowheads="1"/>
          </p:cNvSpPr>
          <p:nvPr/>
        </p:nvSpPr>
        <p:spPr bwMode="auto">
          <a:xfrm>
            <a:off x="10173519" y="4956021"/>
            <a:ext cx="94367" cy="94367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27" name="TextBox 65"/>
          <p:cNvSpPr>
            <a:spLocks noChangeArrowheads="1"/>
          </p:cNvSpPr>
          <p:nvPr/>
        </p:nvSpPr>
        <p:spPr bwMode="auto">
          <a:xfrm>
            <a:off x="9329389" y="3431364"/>
            <a:ext cx="18013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直接连接符 66"/>
          <p:cNvSpPr>
            <a:spLocks noChangeShapeType="1"/>
          </p:cNvSpPr>
          <p:nvPr/>
        </p:nvSpPr>
        <p:spPr bwMode="auto">
          <a:xfrm flipV="1">
            <a:off x="10221751" y="4551288"/>
            <a:ext cx="0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直接连接符 68"/>
          <p:cNvSpPr>
            <a:spLocks noChangeShapeType="1"/>
          </p:cNvSpPr>
          <p:nvPr/>
        </p:nvSpPr>
        <p:spPr bwMode="auto">
          <a:xfrm flipV="1">
            <a:off x="10221751" y="3121096"/>
            <a:ext cx="0" cy="381664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TextBox 69"/>
          <p:cNvSpPr>
            <a:spLocks noChangeArrowheads="1"/>
          </p:cNvSpPr>
          <p:nvPr/>
        </p:nvSpPr>
        <p:spPr bwMode="auto">
          <a:xfrm>
            <a:off x="1458151" y="5098621"/>
            <a:ext cx="9583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2011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TextBox 70"/>
          <p:cNvSpPr>
            <a:spLocks noChangeArrowheads="1"/>
          </p:cNvSpPr>
          <p:nvPr/>
        </p:nvSpPr>
        <p:spPr bwMode="auto">
          <a:xfrm>
            <a:off x="2840111" y="5098621"/>
            <a:ext cx="9583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2012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71"/>
          <p:cNvSpPr>
            <a:spLocks noChangeArrowheads="1"/>
          </p:cNvSpPr>
          <p:nvPr/>
        </p:nvSpPr>
        <p:spPr bwMode="auto">
          <a:xfrm>
            <a:off x="4219974" y="5098621"/>
            <a:ext cx="9583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72"/>
          <p:cNvSpPr>
            <a:spLocks noChangeArrowheads="1"/>
          </p:cNvSpPr>
          <p:nvPr/>
        </p:nvSpPr>
        <p:spPr bwMode="auto">
          <a:xfrm>
            <a:off x="5599838" y="5098621"/>
            <a:ext cx="9583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73"/>
          <p:cNvSpPr>
            <a:spLocks noChangeArrowheads="1"/>
          </p:cNvSpPr>
          <p:nvPr/>
        </p:nvSpPr>
        <p:spPr bwMode="auto">
          <a:xfrm>
            <a:off x="6983895" y="5098621"/>
            <a:ext cx="9583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extBox 74"/>
          <p:cNvSpPr>
            <a:spLocks noChangeArrowheads="1"/>
          </p:cNvSpPr>
          <p:nvPr/>
        </p:nvSpPr>
        <p:spPr bwMode="auto">
          <a:xfrm>
            <a:off x="8359564" y="5098621"/>
            <a:ext cx="9604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75"/>
          <p:cNvSpPr>
            <a:spLocks noChangeArrowheads="1"/>
          </p:cNvSpPr>
          <p:nvPr/>
        </p:nvSpPr>
        <p:spPr bwMode="auto">
          <a:xfrm>
            <a:off x="9741526" y="5098621"/>
            <a:ext cx="9583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653177" y="2533920"/>
            <a:ext cx="570399" cy="570399"/>
            <a:chOff x="1653177" y="2533920"/>
            <a:chExt cx="570399" cy="570399"/>
          </a:xfrm>
        </p:grpSpPr>
        <p:sp>
          <p:nvSpPr>
            <p:cNvPr id="38" name="椭圆 37"/>
            <p:cNvSpPr>
              <a:spLocks noChangeArrowheads="1"/>
            </p:cNvSpPr>
            <p:nvPr/>
          </p:nvSpPr>
          <p:spPr bwMode="auto">
            <a:xfrm>
              <a:off x="1653177" y="253392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39" name="梯形 21"/>
            <p:cNvSpPr>
              <a:spLocks noChangeArrowheads="1"/>
            </p:cNvSpPr>
            <p:nvPr/>
          </p:nvSpPr>
          <p:spPr bwMode="auto">
            <a:xfrm rot="16200000">
              <a:off x="1812553" y="2651355"/>
              <a:ext cx="251647" cy="318752"/>
            </a:xfrm>
            <a:custGeom>
              <a:avLst/>
              <a:gdLst>
                <a:gd name="T0" fmla="*/ 35398 w 880987"/>
                <a:gd name="T1" fmla="*/ 38274 h 1120183"/>
                <a:gd name="T2" fmla="*/ 35398 w 880987"/>
                <a:gd name="T3" fmla="*/ 43370 h 1120183"/>
                <a:gd name="T4" fmla="*/ 25966 w 880987"/>
                <a:gd name="T5" fmla="*/ 43370 h 1120183"/>
                <a:gd name="T6" fmla="*/ 30924 w 880987"/>
                <a:gd name="T7" fmla="*/ 38274 h 1120183"/>
                <a:gd name="T8" fmla="*/ 35398 w 880987"/>
                <a:gd name="T9" fmla="*/ 38274 h 1120183"/>
                <a:gd name="T10" fmla="*/ 41193 w 880987"/>
                <a:gd name="T11" fmla="*/ 25989 h 1120183"/>
                <a:gd name="T12" fmla="*/ 15004 w 880987"/>
                <a:gd name="T13" fmla="*/ 51979 h 1120183"/>
                <a:gd name="T14" fmla="*/ 15004 w 880987"/>
                <a:gd name="T15" fmla="*/ 44200 h 1120183"/>
                <a:gd name="T16" fmla="*/ 15644 w 880987"/>
                <a:gd name="T17" fmla="*/ 43565 h 1120183"/>
                <a:gd name="T18" fmla="*/ 3618 w 880987"/>
                <a:gd name="T19" fmla="*/ 43565 h 1120183"/>
                <a:gd name="T20" fmla="*/ 0 w 880987"/>
                <a:gd name="T21" fmla="*/ 39974 h 1120183"/>
                <a:gd name="T22" fmla="*/ 0 w 880987"/>
                <a:gd name="T23" fmla="*/ 35543 h 1120183"/>
                <a:gd name="T24" fmla="*/ 7857 w 880987"/>
                <a:gd name="T25" fmla="*/ 35543 h 1120183"/>
                <a:gd name="T26" fmla="*/ 9140 w 880987"/>
                <a:gd name="T27" fmla="*/ 34270 h 1120183"/>
                <a:gd name="T28" fmla="*/ 9140 w 880987"/>
                <a:gd name="T29" fmla="*/ 29179 h 1120183"/>
                <a:gd name="T30" fmla="*/ 7857 w 880987"/>
                <a:gd name="T31" fmla="*/ 27906 h 1120183"/>
                <a:gd name="T32" fmla="*/ 0 w 880987"/>
                <a:gd name="T33" fmla="*/ 27906 h 1120183"/>
                <a:gd name="T34" fmla="*/ 0 w 880987"/>
                <a:gd name="T35" fmla="*/ 12005 h 1120183"/>
                <a:gd name="T36" fmla="*/ 3618 w 880987"/>
                <a:gd name="T37" fmla="*/ 8414 h 1120183"/>
                <a:gd name="T38" fmla="*/ 15644 w 880987"/>
                <a:gd name="T39" fmla="*/ 8414 h 1120183"/>
                <a:gd name="T40" fmla="*/ 15004 w 880987"/>
                <a:gd name="T41" fmla="*/ 7779 h 1120183"/>
                <a:gd name="T42" fmla="*/ 15004 w 880987"/>
                <a:gd name="T43" fmla="*/ 0 h 1120183"/>
                <a:gd name="T44" fmla="*/ 41193 w 880987"/>
                <a:gd name="T45" fmla="*/ 25989 h 1120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0987"/>
                <a:gd name="T70" fmla="*/ 0 h 1120183"/>
                <a:gd name="T71" fmla="*/ 880987 w 880987"/>
                <a:gd name="T72" fmla="*/ 1120183 h 1120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0987" h="1120183">
                  <a:moveTo>
                    <a:pt x="757066" y="824835"/>
                  </a:moveTo>
                  <a:lnTo>
                    <a:pt x="757066" y="934658"/>
                  </a:lnTo>
                  <a:lnTo>
                    <a:pt x="555328" y="934658"/>
                  </a:lnTo>
                  <a:lnTo>
                    <a:pt x="661366" y="824835"/>
                  </a:lnTo>
                  <a:lnTo>
                    <a:pt x="757066" y="824835"/>
                  </a:lnTo>
                  <a:close/>
                  <a:moveTo>
                    <a:pt x="880987" y="560091"/>
                  </a:moveTo>
                  <a:lnTo>
                    <a:pt x="320895" y="1120183"/>
                  </a:lnTo>
                  <a:lnTo>
                    <a:pt x="320895" y="952536"/>
                  </a:lnTo>
                  <a:lnTo>
                    <a:pt x="334577" y="938854"/>
                  </a:lnTo>
                  <a:lnTo>
                    <a:pt x="77386" y="938854"/>
                  </a:lnTo>
                  <a:cubicBezTo>
                    <a:pt x="34647" y="938854"/>
                    <a:pt x="0" y="904207"/>
                    <a:pt x="0" y="861468"/>
                  </a:cubicBezTo>
                  <a:lnTo>
                    <a:pt x="0" y="765985"/>
                  </a:lnTo>
                  <a:lnTo>
                    <a:pt x="168046" y="765985"/>
                  </a:lnTo>
                  <a:cubicBezTo>
                    <a:pt x="183196" y="765985"/>
                    <a:pt x="195477" y="753704"/>
                    <a:pt x="195477" y="738554"/>
                  </a:cubicBezTo>
                  <a:lnTo>
                    <a:pt x="195477" y="628834"/>
                  </a:lnTo>
                  <a:cubicBezTo>
                    <a:pt x="195477" y="613684"/>
                    <a:pt x="183196" y="601403"/>
                    <a:pt x="168046" y="601403"/>
                  </a:cubicBezTo>
                  <a:lnTo>
                    <a:pt x="0" y="601403"/>
                  </a:lnTo>
                  <a:lnTo>
                    <a:pt x="0" y="258716"/>
                  </a:lnTo>
                  <a:cubicBezTo>
                    <a:pt x="0" y="215977"/>
                    <a:pt x="34647" y="181330"/>
                    <a:pt x="77386" y="181330"/>
                  </a:cubicBezTo>
                  <a:lnTo>
                    <a:pt x="334578" y="181330"/>
                  </a:lnTo>
                  <a:lnTo>
                    <a:pt x="320895" y="167647"/>
                  </a:lnTo>
                  <a:lnTo>
                    <a:pt x="320895" y="0"/>
                  </a:lnTo>
                  <a:lnTo>
                    <a:pt x="880987" y="560091"/>
                  </a:ln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33040" y="1657350"/>
            <a:ext cx="570399" cy="570399"/>
            <a:chOff x="3033040" y="1657350"/>
            <a:chExt cx="570399" cy="570399"/>
          </a:xfrm>
        </p:grpSpPr>
        <p:sp>
          <p:nvSpPr>
            <p:cNvPr id="41" name="椭圆 42"/>
            <p:cNvSpPr>
              <a:spLocks noChangeArrowheads="1"/>
            </p:cNvSpPr>
            <p:nvPr/>
          </p:nvSpPr>
          <p:spPr bwMode="auto">
            <a:xfrm>
              <a:off x="3033040" y="165735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42" name="空心弧 22"/>
            <p:cNvSpPr>
              <a:spLocks noChangeArrowheads="1"/>
            </p:cNvSpPr>
            <p:nvPr/>
          </p:nvSpPr>
          <p:spPr bwMode="auto">
            <a:xfrm>
              <a:off x="3200804" y="1829309"/>
              <a:ext cx="234870" cy="226482"/>
            </a:xfrm>
            <a:custGeom>
              <a:avLst/>
              <a:gdLst>
                <a:gd name="T0" fmla="*/ 36215 w 872917"/>
                <a:gd name="T1" fmla="*/ 16278 h 836472"/>
                <a:gd name="T2" fmla="*/ 36215 w 872917"/>
                <a:gd name="T3" fmla="*/ 30558 h 836472"/>
                <a:gd name="T4" fmla="*/ 31688 w 872917"/>
                <a:gd name="T5" fmla="*/ 35142 h 836472"/>
                <a:gd name="T6" fmla="*/ 4527 w 872917"/>
                <a:gd name="T7" fmla="*/ 35142 h 836472"/>
                <a:gd name="T8" fmla="*/ 0 w 872917"/>
                <a:gd name="T9" fmla="*/ 30558 h 836472"/>
                <a:gd name="T10" fmla="*/ 0 w 872917"/>
                <a:gd name="T11" fmla="*/ 16530 h 836472"/>
                <a:gd name="T12" fmla="*/ 15619 w 872917"/>
                <a:gd name="T13" fmla="*/ 21505 h 836472"/>
                <a:gd name="T14" fmla="*/ 14486 w 872917"/>
                <a:gd name="T15" fmla="*/ 27009 h 836472"/>
                <a:gd name="T16" fmla="*/ 21729 w 872917"/>
                <a:gd name="T17" fmla="*/ 27009 h 836472"/>
                <a:gd name="T18" fmla="*/ 20592 w 872917"/>
                <a:gd name="T19" fmla="*/ 21483 h 836472"/>
                <a:gd name="T20" fmla="*/ 36215 w 872917"/>
                <a:gd name="T21" fmla="*/ 16278 h 836472"/>
                <a:gd name="T22" fmla="*/ 18862 w 872917"/>
                <a:gd name="T23" fmla="*/ 3779 h 836472"/>
                <a:gd name="T24" fmla="*/ 13939 w 872917"/>
                <a:gd name="T25" fmla="*/ 5091 h 836472"/>
                <a:gd name="T26" fmla="*/ 11850 w 872917"/>
                <a:gd name="T27" fmla="*/ 7637 h 836472"/>
                <a:gd name="T28" fmla="*/ 24345 w 872917"/>
                <a:gd name="T29" fmla="*/ 7637 h 836472"/>
                <a:gd name="T30" fmla="*/ 23406 w 872917"/>
                <a:gd name="T31" fmla="*/ 6106 h 836472"/>
                <a:gd name="T32" fmla="*/ 18862 w 872917"/>
                <a:gd name="T33" fmla="*/ 3779 h 836472"/>
                <a:gd name="T34" fmla="*/ 17319 w 872917"/>
                <a:gd name="T35" fmla="*/ 28 h 836472"/>
                <a:gd name="T36" fmla="*/ 26133 w 872917"/>
                <a:gd name="T37" fmla="*/ 3586 h 836472"/>
                <a:gd name="T38" fmla="*/ 28412 w 872917"/>
                <a:gd name="T39" fmla="*/ 7637 h 836472"/>
                <a:gd name="T40" fmla="*/ 31688 w 872917"/>
                <a:gd name="T41" fmla="*/ 7637 h 836472"/>
                <a:gd name="T42" fmla="*/ 36215 w 872917"/>
                <a:gd name="T43" fmla="*/ 12221 h 836472"/>
                <a:gd name="T44" fmla="*/ 36215 w 872917"/>
                <a:gd name="T45" fmla="*/ 13659 h 836472"/>
                <a:gd name="T46" fmla="*/ 20088 w 872917"/>
                <a:gd name="T47" fmla="*/ 19033 h 836472"/>
                <a:gd name="T48" fmla="*/ 19918 w 872917"/>
                <a:gd name="T49" fmla="*/ 18208 h 836472"/>
                <a:gd name="T50" fmla="*/ 16297 w 872917"/>
                <a:gd name="T51" fmla="*/ 18208 h 836472"/>
                <a:gd name="T52" fmla="*/ 16151 w 872917"/>
                <a:gd name="T53" fmla="*/ 18915 h 836472"/>
                <a:gd name="T54" fmla="*/ 0 w 872917"/>
                <a:gd name="T55" fmla="*/ 13771 h 836472"/>
                <a:gd name="T56" fmla="*/ 0 w 872917"/>
                <a:gd name="T57" fmla="*/ 12221 h 836472"/>
                <a:gd name="T58" fmla="*/ 4527 w 872917"/>
                <a:gd name="T59" fmla="*/ 7637 h 836472"/>
                <a:gd name="T60" fmla="*/ 7808 w 872917"/>
                <a:gd name="T61" fmla="*/ 7637 h 836472"/>
                <a:gd name="T62" fmla="*/ 11793 w 872917"/>
                <a:gd name="T63" fmla="*/ 2049 h 836472"/>
                <a:gd name="T64" fmla="*/ 17319 w 872917"/>
                <a:gd name="T65" fmla="*/ 28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2917"/>
                <a:gd name="T100" fmla="*/ 0 h 836472"/>
                <a:gd name="T101" fmla="*/ 872917 w 872917"/>
                <a:gd name="T102" fmla="*/ 836472 h 8364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412903" y="2533920"/>
            <a:ext cx="570399" cy="570399"/>
            <a:chOff x="4412903" y="2533920"/>
            <a:chExt cx="570399" cy="570399"/>
          </a:xfrm>
        </p:grpSpPr>
        <p:sp>
          <p:nvSpPr>
            <p:cNvPr id="44" name="椭圆 47"/>
            <p:cNvSpPr>
              <a:spLocks noChangeArrowheads="1"/>
            </p:cNvSpPr>
            <p:nvPr/>
          </p:nvSpPr>
          <p:spPr bwMode="auto">
            <a:xfrm>
              <a:off x="4412903" y="253392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45" name="圆角矩形 49"/>
            <p:cNvSpPr>
              <a:spLocks noChangeArrowheads="1"/>
            </p:cNvSpPr>
            <p:nvPr/>
          </p:nvSpPr>
          <p:spPr bwMode="auto">
            <a:xfrm>
              <a:off x="4599542" y="2684908"/>
              <a:ext cx="199220" cy="268423"/>
            </a:xfrm>
            <a:custGeom>
              <a:avLst/>
              <a:gdLst>
                <a:gd name="T0" fmla="*/ 7152 w 654689"/>
                <a:gd name="T1" fmla="*/ 27528 h 876743"/>
                <a:gd name="T2" fmla="*/ 25729 w 654689"/>
                <a:gd name="T3" fmla="*/ 27528 h 876743"/>
                <a:gd name="T4" fmla="*/ 25729 w 654689"/>
                <a:gd name="T5" fmla="*/ 30459 h 876743"/>
                <a:gd name="T6" fmla="*/ 7152 w 654689"/>
                <a:gd name="T7" fmla="*/ 30459 h 876743"/>
                <a:gd name="T8" fmla="*/ 7152 w 654689"/>
                <a:gd name="T9" fmla="*/ 27528 h 876743"/>
                <a:gd name="T10" fmla="*/ 7152 w 654689"/>
                <a:gd name="T11" fmla="*/ 22908 h 876743"/>
                <a:gd name="T12" fmla="*/ 22632 w 654689"/>
                <a:gd name="T13" fmla="*/ 22908 h 876743"/>
                <a:gd name="T14" fmla="*/ 22632 w 654689"/>
                <a:gd name="T15" fmla="*/ 25839 h 876743"/>
                <a:gd name="T16" fmla="*/ 7152 w 654689"/>
                <a:gd name="T17" fmla="*/ 25839 h 876743"/>
                <a:gd name="T18" fmla="*/ 7152 w 654689"/>
                <a:gd name="T19" fmla="*/ 22908 h 876743"/>
                <a:gd name="T20" fmla="*/ 7152 w 654689"/>
                <a:gd name="T21" fmla="*/ 18668 h 876743"/>
                <a:gd name="T22" fmla="*/ 27793 w 654689"/>
                <a:gd name="T23" fmla="*/ 18668 h 876743"/>
                <a:gd name="T24" fmla="*/ 27793 w 654689"/>
                <a:gd name="T25" fmla="*/ 21599 h 876743"/>
                <a:gd name="T26" fmla="*/ 7152 w 654689"/>
                <a:gd name="T27" fmla="*/ 21599 h 876743"/>
                <a:gd name="T28" fmla="*/ 7152 w 654689"/>
                <a:gd name="T29" fmla="*/ 18668 h 876743"/>
                <a:gd name="T30" fmla="*/ 3952 w 654689"/>
                <a:gd name="T31" fmla="*/ 7962 h 876743"/>
                <a:gd name="T32" fmla="*/ 4632 w 654689"/>
                <a:gd name="T33" fmla="*/ 7962 h 876743"/>
                <a:gd name="T34" fmla="*/ 4632 w 654689"/>
                <a:gd name="T35" fmla="*/ 41095 h 876743"/>
                <a:gd name="T36" fmla="*/ 30109 w 654689"/>
                <a:gd name="T37" fmla="*/ 41095 h 876743"/>
                <a:gd name="T38" fmla="*/ 30109 w 654689"/>
                <a:gd name="T39" fmla="*/ 7962 h 876743"/>
                <a:gd name="T40" fmla="*/ 30789 w 654689"/>
                <a:gd name="T41" fmla="*/ 7962 h 876743"/>
                <a:gd name="T42" fmla="*/ 34741 w 654689"/>
                <a:gd name="T43" fmla="*/ 11962 h 876743"/>
                <a:gd name="T44" fmla="*/ 34741 w 654689"/>
                <a:gd name="T45" fmla="*/ 43095 h 876743"/>
                <a:gd name="T46" fmla="*/ 30789 w 654689"/>
                <a:gd name="T47" fmla="*/ 47095 h 876743"/>
                <a:gd name="T48" fmla="*/ 3952 w 654689"/>
                <a:gd name="T49" fmla="*/ 47095 h 876743"/>
                <a:gd name="T50" fmla="*/ 0 w 654689"/>
                <a:gd name="T51" fmla="*/ 43095 h 876743"/>
                <a:gd name="T52" fmla="*/ 0 w 654689"/>
                <a:gd name="T53" fmla="*/ 11962 h 876743"/>
                <a:gd name="T54" fmla="*/ 3952 w 654689"/>
                <a:gd name="T55" fmla="*/ 7962 h 876743"/>
                <a:gd name="T56" fmla="*/ 17370 w 654689"/>
                <a:gd name="T57" fmla="*/ 3192 h 876743"/>
                <a:gd name="T58" fmla="*/ 14734 w 654689"/>
                <a:gd name="T59" fmla="*/ 5860 h 876743"/>
                <a:gd name="T60" fmla="*/ 15820 w 654689"/>
                <a:gd name="T61" fmla="*/ 7962 h 876743"/>
                <a:gd name="T62" fmla="*/ 18921 w 654689"/>
                <a:gd name="T63" fmla="*/ 7962 h 876743"/>
                <a:gd name="T64" fmla="*/ 20007 w 654689"/>
                <a:gd name="T65" fmla="*/ 5860 h 876743"/>
                <a:gd name="T66" fmla="*/ 17370 w 654689"/>
                <a:gd name="T67" fmla="*/ 3192 h 876743"/>
                <a:gd name="T68" fmla="*/ 17370 w 654689"/>
                <a:gd name="T69" fmla="*/ 0 h 876743"/>
                <a:gd name="T70" fmla="*/ 23160 w 654689"/>
                <a:gd name="T71" fmla="*/ 5860 h 876743"/>
                <a:gd name="T72" fmla="*/ 22741 w 654689"/>
                <a:gd name="T73" fmla="*/ 7962 h 876743"/>
                <a:gd name="T74" fmla="*/ 27793 w 654689"/>
                <a:gd name="T75" fmla="*/ 7962 h 876743"/>
                <a:gd name="T76" fmla="*/ 27793 w 654689"/>
                <a:gd name="T77" fmla="*/ 12409 h 876743"/>
                <a:gd name="T78" fmla="*/ 25237 w 654689"/>
                <a:gd name="T79" fmla="*/ 14995 h 876743"/>
                <a:gd name="T80" fmla="*/ 9503 w 654689"/>
                <a:gd name="T81" fmla="*/ 14995 h 876743"/>
                <a:gd name="T82" fmla="*/ 6948 w 654689"/>
                <a:gd name="T83" fmla="*/ 12409 h 876743"/>
                <a:gd name="T84" fmla="*/ 6948 w 654689"/>
                <a:gd name="T85" fmla="*/ 7962 h 876743"/>
                <a:gd name="T86" fmla="*/ 12000 w 654689"/>
                <a:gd name="T87" fmla="*/ 7962 h 876743"/>
                <a:gd name="T88" fmla="*/ 11581 w 654689"/>
                <a:gd name="T89" fmla="*/ 5860 h 876743"/>
                <a:gd name="T90" fmla="*/ 17370 w 654689"/>
                <a:gd name="T91" fmla="*/ 0 h 876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54689"/>
                <a:gd name="T139" fmla="*/ 0 h 876743"/>
                <a:gd name="T140" fmla="*/ 654689 w 654689"/>
                <a:gd name="T141" fmla="*/ 876743 h 876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lnTo>
                    <a:pt x="134787" y="512482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lnTo>
                    <a:pt x="134787" y="426464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lnTo>
                    <a:pt x="134787" y="347535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792767" y="1657350"/>
            <a:ext cx="570399" cy="570399"/>
            <a:chOff x="5792767" y="1657350"/>
            <a:chExt cx="570399" cy="570399"/>
          </a:xfrm>
        </p:grpSpPr>
        <p:sp>
          <p:nvSpPr>
            <p:cNvPr id="47" name="椭圆 52"/>
            <p:cNvSpPr>
              <a:spLocks noChangeArrowheads="1"/>
            </p:cNvSpPr>
            <p:nvPr/>
          </p:nvSpPr>
          <p:spPr bwMode="auto">
            <a:xfrm>
              <a:off x="5792767" y="165735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48" name="矩形 60"/>
            <p:cNvSpPr>
              <a:spLocks noChangeArrowheads="1"/>
            </p:cNvSpPr>
            <p:nvPr/>
          </p:nvSpPr>
          <p:spPr bwMode="auto">
            <a:xfrm>
              <a:off x="5968920" y="1841891"/>
              <a:ext cx="222288" cy="199221"/>
            </a:xfrm>
            <a:custGeom>
              <a:avLst/>
              <a:gdLst>
                <a:gd name="T0" fmla="*/ 17333 w 816827"/>
                <a:gd name="T1" fmla="*/ 25175 h 729011"/>
                <a:gd name="T2" fmla="*/ 17333 w 816827"/>
                <a:gd name="T3" fmla="*/ 28715 h 729011"/>
                <a:gd name="T4" fmla="*/ 31971 w 816827"/>
                <a:gd name="T5" fmla="*/ 28715 h 729011"/>
                <a:gd name="T6" fmla="*/ 31971 w 816827"/>
                <a:gd name="T7" fmla="*/ 25175 h 729011"/>
                <a:gd name="T8" fmla="*/ 17333 w 816827"/>
                <a:gd name="T9" fmla="*/ 25175 h 729011"/>
                <a:gd name="T10" fmla="*/ 0 w 816827"/>
                <a:gd name="T11" fmla="*/ 22690 h 729011"/>
                <a:gd name="T12" fmla="*/ 34666 w 816827"/>
                <a:gd name="T13" fmla="*/ 22690 h 729011"/>
                <a:gd name="T14" fmla="*/ 34666 w 816827"/>
                <a:gd name="T15" fmla="*/ 31199 h 729011"/>
                <a:gd name="T16" fmla="*/ 0 w 816827"/>
                <a:gd name="T17" fmla="*/ 31199 h 729011"/>
                <a:gd name="T18" fmla="*/ 0 w 816827"/>
                <a:gd name="T19" fmla="*/ 22690 h 729011"/>
                <a:gd name="T20" fmla="*/ 7125 w 816827"/>
                <a:gd name="T21" fmla="*/ 13830 h 729011"/>
                <a:gd name="T22" fmla="*/ 7125 w 816827"/>
                <a:gd name="T23" fmla="*/ 17370 h 729011"/>
                <a:gd name="T24" fmla="*/ 31971 w 816827"/>
                <a:gd name="T25" fmla="*/ 17370 h 729011"/>
                <a:gd name="T26" fmla="*/ 31971 w 816827"/>
                <a:gd name="T27" fmla="*/ 13830 h 729011"/>
                <a:gd name="T28" fmla="*/ 7125 w 816827"/>
                <a:gd name="T29" fmla="*/ 13830 h 729011"/>
                <a:gd name="T30" fmla="*/ 0 w 816827"/>
                <a:gd name="T31" fmla="*/ 11345 h 729011"/>
                <a:gd name="T32" fmla="*/ 34666 w 816827"/>
                <a:gd name="T33" fmla="*/ 11345 h 729011"/>
                <a:gd name="T34" fmla="*/ 34666 w 816827"/>
                <a:gd name="T35" fmla="*/ 19854 h 729011"/>
                <a:gd name="T36" fmla="*/ 0 w 816827"/>
                <a:gd name="T37" fmla="*/ 19854 h 729011"/>
                <a:gd name="T38" fmla="*/ 0 w 816827"/>
                <a:gd name="T39" fmla="*/ 11345 h 729011"/>
                <a:gd name="T40" fmla="*/ 21185 w 816827"/>
                <a:gd name="T41" fmla="*/ 2485 h 729011"/>
                <a:gd name="T42" fmla="*/ 21185 w 816827"/>
                <a:gd name="T43" fmla="*/ 6024 h 729011"/>
                <a:gd name="T44" fmla="*/ 31971 w 816827"/>
                <a:gd name="T45" fmla="*/ 6024 h 729011"/>
                <a:gd name="T46" fmla="*/ 31971 w 816827"/>
                <a:gd name="T47" fmla="*/ 2485 h 729011"/>
                <a:gd name="T48" fmla="*/ 21185 w 816827"/>
                <a:gd name="T49" fmla="*/ 2485 h 729011"/>
                <a:gd name="T50" fmla="*/ 0 w 816827"/>
                <a:gd name="T51" fmla="*/ 0 h 729011"/>
                <a:gd name="T52" fmla="*/ 34666 w 816827"/>
                <a:gd name="T53" fmla="*/ 0 h 729011"/>
                <a:gd name="T54" fmla="*/ 34666 w 816827"/>
                <a:gd name="T55" fmla="*/ 8509 h 729011"/>
                <a:gd name="T56" fmla="*/ 0 w 816827"/>
                <a:gd name="T57" fmla="*/ 8509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174728" y="2533920"/>
            <a:ext cx="570399" cy="570399"/>
            <a:chOff x="7174728" y="2533920"/>
            <a:chExt cx="570399" cy="570399"/>
          </a:xfrm>
        </p:grpSpPr>
        <p:sp>
          <p:nvSpPr>
            <p:cNvPr id="50" name="椭圆 57"/>
            <p:cNvSpPr>
              <a:spLocks noChangeArrowheads="1"/>
            </p:cNvSpPr>
            <p:nvPr/>
          </p:nvSpPr>
          <p:spPr bwMode="auto">
            <a:xfrm>
              <a:off x="7174728" y="253392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51" name="同心圆 41"/>
            <p:cNvSpPr>
              <a:spLocks noChangeArrowheads="1"/>
            </p:cNvSpPr>
            <p:nvPr/>
          </p:nvSpPr>
          <p:spPr bwMode="auto">
            <a:xfrm>
              <a:off x="7323618" y="2684908"/>
              <a:ext cx="272617" cy="270521"/>
            </a:xfrm>
            <a:custGeom>
              <a:avLst/>
              <a:gdLst>
                <a:gd name="T0" fmla="*/ 23432 w 746126"/>
                <a:gd name="T1" fmla="*/ 10393 h 746126"/>
                <a:gd name="T2" fmla="*/ 24397 w 746126"/>
                <a:gd name="T3" fmla="*/ 10745 h 746126"/>
                <a:gd name="T4" fmla="*/ 35930 w 746126"/>
                <a:gd name="T5" fmla="*/ 21270 h 746126"/>
                <a:gd name="T6" fmla="*/ 36002 w 746126"/>
                <a:gd name="T7" fmla="*/ 23141 h 746126"/>
                <a:gd name="T8" fmla="*/ 35327 w 746126"/>
                <a:gd name="T9" fmla="*/ 23858 h 746126"/>
                <a:gd name="T10" fmla="*/ 33427 w 746126"/>
                <a:gd name="T11" fmla="*/ 23930 h 746126"/>
                <a:gd name="T12" fmla="*/ 33063 w 746126"/>
                <a:gd name="T13" fmla="*/ 23597 h 746126"/>
                <a:gd name="T14" fmla="*/ 29933 w 746126"/>
                <a:gd name="T15" fmla="*/ 26922 h 746126"/>
                <a:gd name="T16" fmla="*/ 37270 w 746126"/>
                <a:gd name="T17" fmla="*/ 33617 h 746126"/>
                <a:gd name="T18" fmla="*/ 38381 w 746126"/>
                <a:gd name="T19" fmla="*/ 33115 h 746126"/>
                <a:gd name="T20" fmla="*/ 40022 w 746126"/>
                <a:gd name="T21" fmla="*/ 33714 h 746126"/>
                <a:gd name="T22" fmla="*/ 52237 w 746126"/>
                <a:gd name="T23" fmla="*/ 44861 h 746126"/>
                <a:gd name="T24" fmla="*/ 52360 w 746126"/>
                <a:gd name="T25" fmla="*/ 48044 h 746126"/>
                <a:gd name="T26" fmla="*/ 50462 w 746126"/>
                <a:gd name="T27" fmla="*/ 50059 h 746126"/>
                <a:gd name="T28" fmla="*/ 47230 w 746126"/>
                <a:gd name="T29" fmla="*/ 50181 h 746126"/>
                <a:gd name="T30" fmla="*/ 35015 w 746126"/>
                <a:gd name="T31" fmla="*/ 39033 h 746126"/>
                <a:gd name="T32" fmla="*/ 34741 w 746126"/>
                <a:gd name="T33" fmla="*/ 36254 h 746126"/>
                <a:gd name="T34" fmla="*/ 27430 w 746126"/>
                <a:gd name="T35" fmla="*/ 29581 h 746126"/>
                <a:gd name="T36" fmla="*/ 24301 w 746126"/>
                <a:gd name="T37" fmla="*/ 32906 h 746126"/>
                <a:gd name="T38" fmla="*/ 24665 w 746126"/>
                <a:gd name="T39" fmla="*/ 33238 h 746126"/>
                <a:gd name="T40" fmla="*/ 24737 w 746126"/>
                <a:gd name="T41" fmla="*/ 35109 h 746126"/>
                <a:gd name="T42" fmla="*/ 24062 w 746126"/>
                <a:gd name="T43" fmla="*/ 35827 h 746126"/>
                <a:gd name="T44" fmla="*/ 22162 w 746126"/>
                <a:gd name="T45" fmla="*/ 35898 h 746126"/>
                <a:gd name="T46" fmla="*/ 10629 w 746126"/>
                <a:gd name="T47" fmla="*/ 25373 h 746126"/>
                <a:gd name="T48" fmla="*/ 10557 w 746126"/>
                <a:gd name="T49" fmla="*/ 23502 h 746126"/>
                <a:gd name="T50" fmla="*/ 11232 w 746126"/>
                <a:gd name="T51" fmla="*/ 22784 h 746126"/>
                <a:gd name="T52" fmla="*/ 13132 w 746126"/>
                <a:gd name="T53" fmla="*/ 22713 h 746126"/>
                <a:gd name="T54" fmla="*/ 13496 w 746126"/>
                <a:gd name="T55" fmla="*/ 23046 h 746126"/>
                <a:gd name="T56" fmla="*/ 22258 w 746126"/>
                <a:gd name="T57" fmla="*/ 13737 h 746126"/>
                <a:gd name="T58" fmla="*/ 21894 w 746126"/>
                <a:gd name="T59" fmla="*/ 13404 h 746126"/>
                <a:gd name="T60" fmla="*/ 21822 w 746126"/>
                <a:gd name="T61" fmla="*/ 11533 h 746126"/>
                <a:gd name="T62" fmla="*/ 22497 w 746126"/>
                <a:gd name="T63" fmla="*/ 10816 h 746126"/>
                <a:gd name="T64" fmla="*/ 23432 w 746126"/>
                <a:gd name="T65" fmla="*/ 10393 h 746126"/>
                <a:gd name="T66" fmla="*/ 28541 w 746126"/>
                <a:gd name="T67" fmla="*/ 0 h 746126"/>
                <a:gd name="T68" fmla="*/ 57082 w 746126"/>
                <a:gd name="T69" fmla="*/ 28104 h 746126"/>
                <a:gd name="T70" fmla="*/ 53079 w 746126"/>
                <a:gd name="T71" fmla="*/ 42237 h 746126"/>
                <a:gd name="T72" fmla="*/ 48568 w 746126"/>
                <a:gd name="T73" fmla="*/ 38121 h 746126"/>
                <a:gd name="T74" fmla="*/ 51097 w 746126"/>
                <a:gd name="T75" fmla="*/ 28104 h 746126"/>
                <a:gd name="T76" fmla="*/ 28541 w 746126"/>
                <a:gd name="T77" fmla="*/ 5894 h 746126"/>
                <a:gd name="T78" fmla="*/ 5986 w 746126"/>
                <a:gd name="T79" fmla="*/ 28104 h 746126"/>
                <a:gd name="T80" fmla="*/ 28541 w 746126"/>
                <a:gd name="T81" fmla="*/ 50314 h 746126"/>
                <a:gd name="T82" fmla="*/ 40512 w 746126"/>
                <a:gd name="T83" fmla="*/ 46863 h 746126"/>
                <a:gd name="T84" fmla="*/ 45024 w 746126"/>
                <a:gd name="T85" fmla="*/ 50981 h 746126"/>
                <a:gd name="T86" fmla="*/ 28541 w 746126"/>
                <a:gd name="T87" fmla="*/ 56208 h 746126"/>
                <a:gd name="T88" fmla="*/ 0 w 746126"/>
                <a:gd name="T89" fmla="*/ 28104 h 746126"/>
                <a:gd name="T90" fmla="*/ 28541 w 746126"/>
                <a:gd name="T91" fmla="*/ 0 h 74612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6126"/>
                <a:gd name="T139" fmla="*/ 0 h 746126"/>
                <a:gd name="T140" fmla="*/ 746126 w 746126"/>
                <a:gd name="T141" fmla="*/ 746126 h 74612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6126" h="746126">
                  <a:moveTo>
                    <a:pt x="306284" y="137956"/>
                  </a:moveTo>
                  <a:cubicBezTo>
                    <a:pt x="310779" y="137785"/>
                    <a:pt x="315338" y="139329"/>
                    <a:pt x="318898" y="142628"/>
                  </a:cubicBezTo>
                  <a:lnTo>
                    <a:pt x="469646" y="282344"/>
                  </a:lnTo>
                  <a:cubicBezTo>
                    <a:pt x="476765" y="288942"/>
                    <a:pt x="477187" y="300061"/>
                    <a:pt x="470590" y="307180"/>
                  </a:cubicBezTo>
                  <a:lnTo>
                    <a:pt x="461760" y="316706"/>
                  </a:lnTo>
                  <a:cubicBezTo>
                    <a:pt x="455163" y="323825"/>
                    <a:pt x="444044" y="324247"/>
                    <a:pt x="436925" y="317650"/>
                  </a:cubicBezTo>
                  <a:lnTo>
                    <a:pt x="432162" y="313235"/>
                  </a:lnTo>
                  <a:lnTo>
                    <a:pt x="391258" y="357369"/>
                  </a:lnTo>
                  <a:lnTo>
                    <a:pt x="487159" y="446252"/>
                  </a:lnTo>
                  <a:cubicBezTo>
                    <a:pt x="490783" y="441495"/>
                    <a:pt x="496201" y="439792"/>
                    <a:pt x="501674" y="439584"/>
                  </a:cubicBezTo>
                  <a:cubicBezTo>
                    <a:pt x="509319" y="439293"/>
                    <a:pt x="517075" y="441920"/>
                    <a:pt x="523130" y="447531"/>
                  </a:cubicBezTo>
                  <a:lnTo>
                    <a:pt x="682787" y="595504"/>
                  </a:lnTo>
                  <a:cubicBezTo>
                    <a:pt x="694897" y="606728"/>
                    <a:pt x="695615" y="625642"/>
                    <a:pt x="684392" y="637752"/>
                  </a:cubicBezTo>
                  <a:lnTo>
                    <a:pt x="659592" y="664510"/>
                  </a:lnTo>
                  <a:cubicBezTo>
                    <a:pt x="648368" y="676620"/>
                    <a:pt x="629454" y="677338"/>
                    <a:pt x="617344" y="666115"/>
                  </a:cubicBezTo>
                  <a:lnTo>
                    <a:pt x="457687" y="518142"/>
                  </a:lnTo>
                  <a:cubicBezTo>
                    <a:pt x="446977" y="508216"/>
                    <a:pt x="445177" y="492275"/>
                    <a:pt x="454100" y="481245"/>
                  </a:cubicBezTo>
                  <a:lnTo>
                    <a:pt x="358536" y="392675"/>
                  </a:lnTo>
                  <a:lnTo>
                    <a:pt x="317635" y="436805"/>
                  </a:lnTo>
                  <a:lnTo>
                    <a:pt x="322398" y="441219"/>
                  </a:lnTo>
                  <a:cubicBezTo>
                    <a:pt x="329517" y="447817"/>
                    <a:pt x="329939" y="458936"/>
                    <a:pt x="323342" y="466055"/>
                  </a:cubicBezTo>
                  <a:lnTo>
                    <a:pt x="314512" y="475581"/>
                  </a:lnTo>
                  <a:cubicBezTo>
                    <a:pt x="307915" y="482700"/>
                    <a:pt x="296796" y="483122"/>
                    <a:pt x="289677" y="476525"/>
                  </a:cubicBezTo>
                  <a:lnTo>
                    <a:pt x="138928" y="336808"/>
                  </a:lnTo>
                  <a:cubicBezTo>
                    <a:pt x="131809" y="330210"/>
                    <a:pt x="131387" y="319091"/>
                    <a:pt x="137985" y="311973"/>
                  </a:cubicBezTo>
                  <a:lnTo>
                    <a:pt x="146814" y="302446"/>
                  </a:lnTo>
                  <a:cubicBezTo>
                    <a:pt x="153412" y="295327"/>
                    <a:pt x="164531" y="294905"/>
                    <a:pt x="171650" y="301503"/>
                  </a:cubicBezTo>
                  <a:lnTo>
                    <a:pt x="176413" y="305918"/>
                  </a:lnTo>
                  <a:lnTo>
                    <a:pt x="290940" y="182348"/>
                  </a:lnTo>
                  <a:lnTo>
                    <a:pt x="286176" y="177933"/>
                  </a:lnTo>
                  <a:cubicBezTo>
                    <a:pt x="279057" y="171335"/>
                    <a:pt x="278635" y="160216"/>
                    <a:pt x="285233" y="153098"/>
                  </a:cubicBezTo>
                  <a:lnTo>
                    <a:pt x="294062" y="143571"/>
                  </a:lnTo>
                  <a:cubicBezTo>
                    <a:pt x="297361" y="140012"/>
                    <a:pt x="301790" y="138126"/>
                    <a:pt x="306284" y="137956"/>
                  </a:cubicBezTo>
                  <a:close/>
                  <a:moveTo>
                    <a:pt x="373063" y="0"/>
                  </a:moveTo>
                  <a:cubicBezTo>
                    <a:pt x="579100" y="0"/>
                    <a:pt x="746126" y="167026"/>
                    <a:pt x="746126" y="373063"/>
                  </a:cubicBezTo>
                  <a:cubicBezTo>
                    <a:pt x="746126" y="441784"/>
                    <a:pt x="727545" y="506165"/>
                    <a:pt x="693797" y="560673"/>
                  </a:cubicBezTo>
                  <a:lnTo>
                    <a:pt x="634837" y="506028"/>
                  </a:lnTo>
                  <a:cubicBezTo>
                    <a:pt x="656383" y="466516"/>
                    <a:pt x="667887" y="421133"/>
                    <a:pt x="667887" y="373063"/>
                  </a:cubicBezTo>
                  <a:cubicBezTo>
                    <a:pt x="667887" y="210236"/>
                    <a:pt x="535890" y="78239"/>
                    <a:pt x="373063" y="78239"/>
                  </a:cubicBezTo>
                  <a:cubicBezTo>
                    <a:pt x="210236" y="78239"/>
                    <a:pt x="78239" y="210236"/>
                    <a:pt x="78239" y="373063"/>
                  </a:cubicBezTo>
                  <a:cubicBezTo>
                    <a:pt x="78239" y="535890"/>
                    <a:pt x="210236" y="667887"/>
                    <a:pt x="373063" y="667887"/>
                  </a:cubicBezTo>
                  <a:cubicBezTo>
                    <a:pt x="430719" y="667887"/>
                    <a:pt x="484509" y="651337"/>
                    <a:pt x="529532" y="622079"/>
                  </a:cubicBezTo>
                  <a:lnTo>
                    <a:pt x="588515" y="676745"/>
                  </a:lnTo>
                  <a:cubicBezTo>
                    <a:pt x="528014" y="720662"/>
                    <a:pt x="453512" y="746126"/>
                    <a:pt x="373063" y="746126"/>
                  </a:cubicBezTo>
                  <a:cubicBezTo>
                    <a:pt x="167026" y="746126"/>
                    <a:pt x="0" y="579100"/>
                    <a:pt x="0" y="373063"/>
                  </a:cubicBezTo>
                  <a:cubicBezTo>
                    <a:pt x="0" y="167026"/>
                    <a:pt x="167026" y="0"/>
                    <a:pt x="373063" y="0"/>
                  </a:cubicBez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8554591" y="1657350"/>
            <a:ext cx="570399" cy="570399"/>
            <a:chOff x="8554591" y="1657350"/>
            <a:chExt cx="570399" cy="570399"/>
          </a:xfrm>
        </p:grpSpPr>
        <p:sp>
          <p:nvSpPr>
            <p:cNvPr id="53" name="椭圆 62"/>
            <p:cNvSpPr>
              <a:spLocks noChangeArrowheads="1"/>
            </p:cNvSpPr>
            <p:nvPr/>
          </p:nvSpPr>
          <p:spPr bwMode="auto">
            <a:xfrm>
              <a:off x="8554591" y="165735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54" name="圆角矩形 26"/>
            <p:cNvSpPr>
              <a:spLocks noChangeArrowheads="1"/>
            </p:cNvSpPr>
            <p:nvPr/>
          </p:nvSpPr>
          <p:spPr bwMode="auto">
            <a:xfrm>
              <a:off x="8695093" y="1831406"/>
              <a:ext cx="291491" cy="220190"/>
            </a:xfrm>
            <a:custGeom>
              <a:avLst/>
              <a:gdLst>
                <a:gd name="T0" fmla="*/ 14542 w 1584176"/>
                <a:gd name="T1" fmla="*/ 19031 h 1195792"/>
                <a:gd name="T2" fmla="*/ 16195 w 1584176"/>
                <a:gd name="T3" fmla="*/ 19031 h 1195792"/>
                <a:gd name="T4" fmla="*/ 9738 w 1584176"/>
                <a:gd name="T5" fmla="*/ 12669 h 1195792"/>
                <a:gd name="T6" fmla="*/ 6944 w 1584176"/>
                <a:gd name="T7" fmla="*/ 15163 h 1195792"/>
                <a:gd name="T8" fmla="*/ 9738 w 1584176"/>
                <a:gd name="T9" fmla="*/ 12669 h 1195792"/>
                <a:gd name="T10" fmla="*/ 19108 w 1584176"/>
                <a:gd name="T11" fmla="*/ 15163 h 1195792"/>
                <a:gd name="T12" fmla="*/ 16313 w 1584176"/>
                <a:gd name="T13" fmla="*/ 13099 h 1195792"/>
                <a:gd name="T14" fmla="*/ 13104 w 1584176"/>
                <a:gd name="T15" fmla="*/ 11454 h 1195792"/>
                <a:gd name="T16" fmla="*/ 14423 w 1584176"/>
                <a:gd name="T17" fmla="*/ 15163 h 1195792"/>
                <a:gd name="T18" fmla="*/ 11629 w 1584176"/>
                <a:gd name="T19" fmla="*/ 11987 h 1195792"/>
                <a:gd name="T20" fmla="*/ 23792 w 1584176"/>
                <a:gd name="T21" fmla="*/ 9849 h 1195792"/>
                <a:gd name="T22" fmla="*/ 20998 w 1584176"/>
                <a:gd name="T23" fmla="*/ 15163 h 1195792"/>
                <a:gd name="T24" fmla="*/ 23792 w 1584176"/>
                <a:gd name="T25" fmla="*/ 9849 h 1195792"/>
                <a:gd name="T26" fmla="*/ 19108 w 1584176"/>
                <a:gd name="T27" fmla="*/ 4164 h 1195792"/>
                <a:gd name="T28" fmla="*/ 20998 w 1584176"/>
                <a:gd name="T29" fmla="*/ 8845 h 1195792"/>
                <a:gd name="T30" fmla="*/ 23792 w 1584176"/>
                <a:gd name="T31" fmla="*/ 5739 h 1195792"/>
                <a:gd name="T32" fmla="*/ 24654 w 1584176"/>
                <a:gd name="T33" fmla="*/ 7197 h 1195792"/>
                <a:gd name="T34" fmla="*/ 15414 w 1584176"/>
                <a:gd name="T35" fmla="*/ 12750 h 1195792"/>
                <a:gd name="T36" fmla="*/ 5157 w 1584176"/>
                <a:gd name="T37" fmla="*/ 13583 h 1195792"/>
                <a:gd name="T38" fmla="*/ 6944 w 1584176"/>
                <a:gd name="T39" fmla="*/ 11551 h 1195792"/>
                <a:gd name="T40" fmla="*/ 9738 w 1584176"/>
                <a:gd name="T41" fmla="*/ 6768 h 1195792"/>
                <a:gd name="T42" fmla="*/ 11629 w 1584176"/>
                <a:gd name="T43" fmla="*/ 9953 h 1195792"/>
                <a:gd name="T44" fmla="*/ 14423 w 1584176"/>
                <a:gd name="T45" fmla="*/ 8537 h 1195792"/>
                <a:gd name="T46" fmla="*/ 15414 w 1584176"/>
                <a:gd name="T47" fmla="*/ 11362 h 1195792"/>
                <a:gd name="T48" fmla="*/ 16313 w 1584176"/>
                <a:gd name="T49" fmla="*/ 4164 h 1195792"/>
                <a:gd name="T50" fmla="*/ 2538 w 1584176"/>
                <a:gd name="T51" fmla="*/ 2757 h 1195792"/>
                <a:gd name="T52" fmla="*/ 3171 w 1584176"/>
                <a:gd name="T53" fmla="*/ 17365 h 1195792"/>
                <a:gd name="T54" fmla="*/ 28198 w 1584176"/>
                <a:gd name="T55" fmla="*/ 16732 h 1195792"/>
                <a:gd name="T56" fmla="*/ 27566 w 1584176"/>
                <a:gd name="T57" fmla="*/ 2123 h 1195792"/>
                <a:gd name="T58" fmla="*/ 3408 w 1584176"/>
                <a:gd name="T59" fmla="*/ 0 h 1195792"/>
                <a:gd name="T60" fmla="*/ 30737 w 1584176"/>
                <a:gd name="T61" fmla="*/ 3413 h 1195792"/>
                <a:gd name="T62" fmla="*/ 27329 w 1584176"/>
                <a:gd name="T63" fmla="*/ 20475 h 1195792"/>
                <a:gd name="T64" fmla="*/ 19560 w 1584176"/>
                <a:gd name="T65" fmla="*/ 21483 h 1195792"/>
                <a:gd name="T66" fmla="*/ 23009 w 1584176"/>
                <a:gd name="T67" fmla="*/ 23235 h 1195792"/>
                <a:gd name="T68" fmla="*/ 7728 w 1584176"/>
                <a:gd name="T69" fmla="*/ 21483 h 1195792"/>
                <a:gd name="T70" fmla="*/ 11177 w 1584176"/>
                <a:gd name="T71" fmla="*/ 20475 h 1195792"/>
                <a:gd name="T72" fmla="*/ 0 w 1584176"/>
                <a:gd name="T73" fmla="*/ 17063 h 1195792"/>
                <a:gd name="T74" fmla="*/ 3408 w 1584176"/>
                <a:gd name="T75" fmla="*/ 0 h 11957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84176"/>
                <a:gd name="T115" fmla="*/ 0 h 1195792"/>
                <a:gd name="T116" fmla="*/ 1584176 w 1584176"/>
                <a:gd name="T117" fmla="*/ 1195792 h 11957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84176" h="1195792">
                  <a:moveTo>
                    <a:pt x="792088" y="936827"/>
                  </a:moveTo>
                  <a:cubicBezTo>
                    <a:pt x="768562" y="936827"/>
                    <a:pt x="749491" y="955898"/>
                    <a:pt x="749491" y="979424"/>
                  </a:cubicBezTo>
                  <a:cubicBezTo>
                    <a:pt x="749491" y="1002950"/>
                    <a:pt x="768562" y="1022021"/>
                    <a:pt x="792088" y="1022021"/>
                  </a:cubicBezTo>
                  <a:cubicBezTo>
                    <a:pt x="815614" y="1022021"/>
                    <a:pt x="834685" y="1002950"/>
                    <a:pt x="834685" y="979424"/>
                  </a:cubicBezTo>
                  <a:cubicBezTo>
                    <a:pt x="834685" y="955898"/>
                    <a:pt x="815614" y="936827"/>
                    <a:pt x="792088" y="936827"/>
                  </a:cubicBezTo>
                  <a:close/>
                  <a:moveTo>
                    <a:pt x="501926" y="652004"/>
                  </a:moveTo>
                  <a:lnTo>
                    <a:pt x="501926" y="780354"/>
                  </a:lnTo>
                  <a:lnTo>
                    <a:pt x="357910" y="780354"/>
                  </a:lnTo>
                  <a:lnTo>
                    <a:pt x="357910" y="703916"/>
                  </a:lnTo>
                  <a:lnTo>
                    <a:pt x="501926" y="652004"/>
                  </a:lnTo>
                  <a:close/>
                  <a:moveTo>
                    <a:pt x="984820" y="611637"/>
                  </a:moveTo>
                  <a:lnTo>
                    <a:pt x="984820" y="780354"/>
                  </a:lnTo>
                  <a:lnTo>
                    <a:pt x="840804" y="780354"/>
                  </a:lnTo>
                  <a:lnTo>
                    <a:pt x="840804" y="674135"/>
                  </a:lnTo>
                  <a:lnTo>
                    <a:pt x="984820" y="611637"/>
                  </a:lnTo>
                  <a:close/>
                  <a:moveTo>
                    <a:pt x="675372" y="589482"/>
                  </a:moveTo>
                  <a:lnTo>
                    <a:pt x="743373" y="649323"/>
                  </a:lnTo>
                  <a:lnTo>
                    <a:pt x="743373" y="780354"/>
                  </a:lnTo>
                  <a:lnTo>
                    <a:pt x="599357" y="780354"/>
                  </a:lnTo>
                  <a:lnTo>
                    <a:pt x="599357" y="616883"/>
                  </a:lnTo>
                  <a:lnTo>
                    <a:pt x="675372" y="589482"/>
                  </a:lnTo>
                  <a:close/>
                  <a:moveTo>
                    <a:pt x="1226266" y="506859"/>
                  </a:moveTo>
                  <a:lnTo>
                    <a:pt x="1226266" y="780354"/>
                  </a:lnTo>
                  <a:lnTo>
                    <a:pt x="1082250" y="780354"/>
                  </a:lnTo>
                  <a:lnTo>
                    <a:pt x="1082250" y="569356"/>
                  </a:lnTo>
                  <a:lnTo>
                    <a:pt x="1226266" y="506859"/>
                  </a:lnTo>
                  <a:close/>
                  <a:moveTo>
                    <a:pt x="840804" y="214317"/>
                  </a:moveTo>
                  <a:lnTo>
                    <a:pt x="984820" y="214317"/>
                  </a:lnTo>
                  <a:lnTo>
                    <a:pt x="984820" y="499046"/>
                  </a:lnTo>
                  <a:lnTo>
                    <a:pt x="1082250" y="455202"/>
                  </a:lnTo>
                  <a:lnTo>
                    <a:pt x="1082250" y="295348"/>
                  </a:lnTo>
                  <a:lnTo>
                    <a:pt x="1226266" y="295348"/>
                  </a:lnTo>
                  <a:lnTo>
                    <a:pt x="1226266" y="390395"/>
                  </a:lnTo>
                  <a:lnTo>
                    <a:pt x="1270685" y="370406"/>
                  </a:lnTo>
                  <a:lnTo>
                    <a:pt x="1299260" y="437081"/>
                  </a:lnTo>
                  <a:lnTo>
                    <a:pt x="794435" y="656156"/>
                  </a:lnTo>
                  <a:lnTo>
                    <a:pt x="675372" y="551381"/>
                  </a:lnTo>
                  <a:lnTo>
                    <a:pt x="265797" y="699019"/>
                  </a:lnTo>
                  <a:lnTo>
                    <a:pt x="246747" y="632344"/>
                  </a:lnTo>
                  <a:lnTo>
                    <a:pt x="357910" y="594475"/>
                  </a:lnTo>
                  <a:lnTo>
                    <a:pt x="357910" y="348306"/>
                  </a:lnTo>
                  <a:lnTo>
                    <a:pt x="501926" y="348306"/>
                  </a:lnTo>
                  <a:lnTo>
                    <a:pt x="501926" y="545415"/>
                  </a:lnTo>
                  <a:lnTo>
                    <a:pt x="599357" y="512224"/>
                  </a:lnTo>
                  <a:lnTo>
                    <a:pt x="599357" y="439364"/>
                  </a:lnTo>
                  <a:lnTo>
                    <a:pt x="743373" y="439364"/>
                  </a:lnTo>
                  <a:lnTo>
                    <a:pt x="743373" y="540040"/>
                  </a:lnTo>
                  <a:lnTo>
                    <a:pt x="794435" y="584719"/>
                  </a:lnTo>
                  <a:lnTo>
                    <a:pt x="840804" y="563853"/>
                  </a:lnTo>
                  <a:lnTo>
                    <a:pt x="840804" y="214317"/>
                  </a:lnTo>
                  <a:close/>
                  <a:moveTo>
                    <a:pt x="163421" y="109283"/>
                  </a:moveTo>
                  <a:cubicBezTo>
                    <a:pt x="145421" y="109283"/>
                    <a:pt x="130830" y="123874"/>
                    <a:pt x="130830" y="141874"/>
                  </a:cubicBezTo>
                  <a:lnTo>
                    <a:pt x="130830" y="861077"/>
                  </a:lnTo>
                  <a:cubicBezTo>
                    <a:pt x="130830" y="879077"/>
                    <a:pt x="145421" y="893668"/>
                    <a:pt x="163421" y="893668"/>
                  </a:cubicBezTo>
                  <a:lnTo>
                    <a:pt x="1420755" y="893668"/>
                  </a:lnTo>
                  <a:cubicBezTo>
                    <a:pt x="1438755" y="893668"/>
                    <a:pt x="1453346" y="879077"/>
                    <a:pt x="1453346" y="861077"/>
                  </a:cubicBezTo>
                  <a:lnTo>
                    <a:pt x="1453346" y="141874"/>
                  </a:lnTo>
                  <a:cubicBezTo>
                    <a:pt x="1453346" y="123874"/>
                    <a:pt x="1438755" y="109283"/>
                    <a:pt x="1420755" y="109283"/>
                  </a:cubicBezTo>
                  <a:lnTo>
                    <a:pt x="163421" y="109283"/>
                  </a:lnTo>
                  <a:close/>
                  <a:moveTo>
                    <a:pt x="175629" y="0"/>
                  </a:moveTo>
                  <a:lnTo>
                    <a:pt x="1408547" y="0"/>
                  </a:lnTo>
                  <a:cubicBezTo>
                    <a:pt x="1505544" y="0"/>
                    <a:pt x="1584176" y="78632"/>
                    <a:pt x="1584176" y="175629"/>
                  </a:cubicBezTo>
                  <a:lnTo>
                    <a:pt x="1584176" y="878123"/>
                  </a:lnTo>
                  <a:cubicBezTo>
                    <a:pt x="1584176" y="975120"/>
                    <a:pt x="1505544" y="1053752"/>
                    <a:pt x="1408547" y="1053752"/>
                  </a:cubicBezTo>
                  <a:lnTo>
                    <a:pt x="1008112" y="1053752"/>
                  </a:lnTo>
                  <a:lnTo>
                    <a:pt x="1008112" y="1105610"/>
                  </a:lnTo>
                  <a:lnTo>
                    <a:pt x="1185879" y="1105610"/>
                  </a:lnTo>
                  <a:lnTo>
                    <a:pt x="1185879" y="1195792"/>
                  </a:lnTo>
                  <a:lnTo>
                    <a:pt x="398297" y="1195792"/>
                  </a:lnTo>
                  <a:lnTo>
                    <a:pt x="398297" y="1105610"/>
                  </a:lnTo>
                  <a:lnTo>
                    <a:pt x="576064" y="1105610"/>
                  </a:lnTo>
                  <a:lnTo>
                    <a:pt x="576064" y="1053752"/>
                  </a:lnTo>
                  <a:lnTo>
                    <a:pt x="175629" y="1053752"/>
                  </a:lnTo>
                  <a:cubicBezTo>
                    <a:pt x="78632" y="1053752"/>
                    <a:pt x="0" y="975120"/>
                    <a:pt x="0" y="878123"/>
                  </a:cubicBezTo>
                  <a:lnTo>
                    <a:pt x="0" y="175629"/>
                  </a:lnTo>
                  <a:cubicBezTo>
                    <a:pt x="0" y="78632"/>
                    <a:pt x="78632" y="0"/>
                    <a:pt x="175629" y="0"/>
                  </a:cubicBez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934455" y="2533920"/>
            <a:ext cx="570399" cy="570399"/>
            <a:chOff x="9934455" y="2533920"/>
            <a:chExt cx="570399" cy="570399"/>
          </a:xfrm>
        </p:grpSpPr>
        <p:sp>
          <p:nvSpPr>
            <p:cNvPr id="56" name="椭圆 67"/>
            <p:cNvSpPr>
              <a:spLocks noChangeArrowheads="1"/>
            </p:cNvSpPr>
            <p:nvPr/>
          </p:nvSpPr>
          <p:spPr bwMode="auto">
            <a:xfrm>
              <a:off x="9934455" y="2533920"/>
              <a:ext cx="570399" cy="570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00CC99"/>
                </a:solidFill>
              </a:endParaRPr>
            </a:p>
          </p:txBody>
        </p:sp>
        <p:sp>
          <p:nvSpPr>
            <p:cNvPr id="57" name="Freeform 37"/>
            <p:cNvSpPr>
              <a:spLocks noEditPoints="1" noChangeArrowheads="1"/>
            </p:cNvSpPr>
            <p:nvPr/>
          </p:nvSpPr>
          <p:spPr bwMode="auto">
            <a:xfrm>
              <a:off x="10072861" y="2674423"/>
              <a:ext cx="295684" cy="291490"/>
            </a:xfrm>
            <a:custGeom>
              <a:avLst/>
              <a:gdLst>
                <a:gd name="T0" fmla="*/ 0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2147483647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2147483647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2147483647 w 120"/>
                <a:gd name="T79" fmla="*/ 2147483647 h 120"/>
                <a:gd name="T80" fmla="*/ 2147483647 w 120"/>
                <a:gd name="T81" fmla="*/ 2147483647 h 120"/>
                <a:gd name="T82" fmla="*/ 2147483647 w 120"/>
                <a:gd name="T83" fmla="*/ 2147483647 h 120"/>
                <a:gd name="T84" fmla="*/ 2147483647 w 120"/>
                <a:gd name="T85" fmla="*/ 2147483647 h 120"/>
                <a:gd name="T86" fmla="*/ 2147483647 w 120"/>
                <a:gd name="T87" fmla="*/ 2147483647 h 120"/>
                <a:gd name="T88" fmla="*/ 2147483647 w 120"/>
                <a:gd name="T89" fmla="*/ 2147483647 h 120"/>
                <a:gd name="T90" fmla="*/ 2147483647 w 120"/>
                <a:gd name="T91" fmla="*/ 2147483647 h 120"/>
                <a:gd name="T92" fmla="*/ 2147483647 w 120"/>
                <a:gd name="T93" fmla="*/ 2147483647 h 120"/>
                <a:gd name="T94" fmla="*/ 2147483647 w 120"/>
                <a:gd name="T95" fmla="*/ 2147483647 h 120"/>
                <a:gd name="T96" fmla="*/ 2147483647 w 120"/>
                <a:gd name="T97" fmla="*/ 2147483647 h 120"/>
                <a:gd name="T98" fmla="*/ 2147483647 w 120"/>
                <a:gd name="T99" fmla="*/ 2147483647 h 120"/>
                <a:gd name="T100" fmla="*/ 2147483647 w 120"/>
                <a:gd name="T101" fmla="*/ 2147483647 h 120"/>
                <a:gd name="T102" fmla="*/ 2147483647 w 120"/>
                <a:gd name="T103" fmla="*/ 2147483647 h 120"/>
                <a:gd name="T104" fmla="*/ 2147483647 w 120"/>
                <a:gd name="T105" fmla="*/ 2147483647 h 12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0"/>
                <a:gd name="T160" fmla="*/ 0 h 120"/>
                <a:gd name="T161" fmla="*/ 120 w 120"/>
                <a:gd name="T162" fmla="*/ 120 h 12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rgbClr val="40B49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856414" y="490033"/>
            <a:ext cx="506752" cy="506752"/>
            <a:chOff x="11260088" y="3848150"/>
            <a:chExt cx="506752" cy="506752"/>
          </a:xfrm>
        </p:grpSpPr>
        <p:sp>
          <p:nvSpPr>
            <p:cNvPr id="69" name="椭圆 68"/>
            <p:cNvSpPr/>
            <p:nvPr/>
          </p:nvSpPr>
          <p:spPr>
            <a:xfrm>
              <a:off x="11260088" y="384815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Freeform 13"/>
            <p:cNvSpPr>
              <a:spLocks noEditPoints="1"/>
            </p:cNvSpPr>
            <p:nvPr/>
          </p:nvSpPr>
          <p:spPr bwMode="auto">
            <a:xfrm>
              <a:off x="11344998" y="3980035"/>
              <a:ext cx="327195" cy="242981"/>
            </a:xfrm>
            <a:custGeom>
              <a:avLst/>
              <a:gdLst>
                <a:gd name="T0" fmla="*/ 165 w 188"/>
                <a:gd name="T1" fmla="*/ 0 h 138"/>
                <a:gd name="T2" fmla="*/ 23 w 188"/>
                <a:gd name="T3" fmla="*/ 0 h 138"/>
                <a:gd name="T4" fmla="*/ 0 w 188"/>
                <a:gd name="T5" fmla="*/ 23 h 138"/>
                <a:gd name="T6" fmla="*/ 0 w 188"/>
                <a:gd name="T7" fmla="*/ 115 h 138"/>
                <a:gd name="T8" fmla="*/ 23 w 188"/>
                <a:gd name="T9" fmla="*/ 138 h 138"/>
                <a:gd name="T10" fmla="*/ 165 w 188"/>
                <a:gd name="T11" fmla="*/ 138 h 138"/>
                <a:gd name="T12" fmla="*/ 188 w 188"/>
                <a:gd name="T13" fmla="*/ 115 h 138"/>
                <a:gd name="T14" fmla="*/ 188 w 188"/>
                <a:gd name="T15" fmla="*/ 23 h 138"/>
                <a:gd name="T16" fmla="*/ 165 w 188"/>
                <a:gd name="T17" fmla="*/ 0 h 138"/>
                <a:gd name="T18" fmla="*/ 160 w 188"/>
                <a:gd name="T19" fmla="*/ 18 h 138"/>
                <a:gd name="T20" fmla="*/ 95 w 188"/>
                <a:gd name="T21" fmla="*/ 64 h 138"/>
                <a:gd name="T22" fmla="*/ 34 w 188"/>
                <a:gd name="T23" fmla="*/ 18 h 138"/>
                <a:gd name="T24" fmla="*/ 160 w 188"/>
                <a:gd name="T25" fmla="*/ 18 h 138"/>
                <a:gd name="T26" fmla="*/ 165 w 188"/>
                <a:gd name="T27" fmla="*/ 121 h 138"/>
                <a:gd name="T28" fmla="*/ 23 w 188"/>
                <a:gd name="T29" fmla="*/ 121 h 138"/>
                <a:gd name="T30" fmla="*/ 18 w 188"/>
                <a:gd name="T31" fmla="*/ 115 h 138"/>
                <a:gd name="T32" fmla="*/ 18 w 188"/>
                <a:gd name="T33" fmla="*/ 27 h 138"/>
                <a:gd name="T34" fmla="*/ 95 w 188"/>
                <a:gd name="T35" fmla="*/ 86 h 138"/>
                <a:gd name="T36" fmla="*/ 170 w 188"/>
                <a:gd name="T37" fmla="*/ 32 h 138"/>
                <a:gd name="T38" fmla="*/ 170 w 188"/>
                <a:gd name="T39" fmla="*/ 115 h 138"/>
                <a:gd name="T40" fmla="*/ 165 w 188"/>
                <a:gd name="T41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8" h="138">
                  <a:moveTo>
                    <a:pt x="16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8"/>
                    <a:pt x="10" y="138"/>
                    <a:pt x="23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78" y="138"/>
                    <a:pt x="188" y="128"/>
                    <a:pt x="188" y="115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11"/>
                    <a:pt x="178" y="0"/>
                    <a:pt x="165" y="0"/>
                  </a:cubicBezTo>
                  <a:close/>
                  <a:moveTo>
                    <a:pt x="160" y="18"/>
                  </a:moveTo>
                  <a:cubicBezTo>
                    <a:pt x="95" y="64"/>
                    <a:pt x="95" y="64"/>
                    <a:pt x="95" y="64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160" y="18"/>
                  </a:lnTo>
                  <a:close/>
                  <a:moveTo>
                    <a:pt x="165" y="121"/>
                  </a:moveTo>
                  <a:cubicBezTo>
                    <a:pt x="23" y="121"/>
                    <a:pt x="23" y="121"/>
                    <a:pt x="23" y="121"/>
                  </a:cubicBezTo>
                  <a:cubicBezTo>
                    <a:pt x="20" y="121"/>
                    <a:pt x="18" y="118"/>
                    <a:pt x="18" y="115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70" y="118"/>
                    <a:pt x="168" y="121"/>
                    <a:pt x="165" y="121"/>
                  </a:cubicBezTo>
                  <a:close/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84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0" grpId="0" animBg="1"/>
      <p:bldP spid="21" grpId="0" animBg="1"/>
      <p:bldP spid="22" grpId="0" animBg="1"/>
      <p:bldP spid="23" grpId="0"/>
      <p:bldP spid="24" grpId="0" animBg="1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42624" y="498663"/>
            <a:ext cx="506752" cy="506752"/>
            <a:chOff x="11260088" y="3848150"/>
            <a:chExt cx="506752" cy="506752"/>
          </a:xfrm>
        </p:grpSpPr>
        <p:sp>
          <p:nvSpPr>
            <p:cNvPr id="3" name="椭圆 2"/>
            <p:cNvSpPr/>
            <p:nvPr/>
          </p:nvSpPr>
          <p:spPr>
            <a:xfrm>
              <a:off x="11260088" y="3848150"/>
              <a:ext cx="506752" cy="506752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13"/>
            <p:cNvSpPr>
              <a:spLocks noEditPoints="1"/>
            </p:cNvSpPr>
            <p:nvPr/>
          </p:nvSpPr>
          <p:spPr bwMode="auto">
            <a:xfrm>
              <a:off x="11344998" y="3980035"/>
              <a:ext cx="327195" cy="242981"/>
            </a:xfrm>
            <a:custGeom>
              <a:avLst/>
              <a:gdLst>
                <a:gd name="T0" fmla="*/ 165 w 188"/>
                <a:gd name="T1" fmla="*/ 0 h 138"/>
                <a:gd name="T2" fmla="*/ 23 w 188"/>
                <a:gd name="T3" fmla="*/ 0 h 138"/>
                <a:gd name="T4" fmla="*/ 0 w 188"/>
                <a:gd name="T5" fmla="*/ 23 h 138"/>
                <a:gd name="T6" fmla="*/ 0 w 188"/>
                <a:gd name="T7" fmla="*/ 115 h 138"/>
                <a:gd name="T8" fmla="*/ 23 w 188"/>
                <a:gd name="T9" fmla="*/ 138 h 138"/>
                <a:gd name="T10" fmla="*/ 165 w 188"/>
                <a:gd name="T11" fmla="*/ 138 h 138"/>
                <a:gd name="T12" fmla="*/ 188 w 188"/>
                <a:gd name="T13" fmla="*/ 115 h 138"/>
                <a:gd name="T14" fmla="*/ 188 w 188"/>
                <a:gd name="T15" fmla="*/ 23 h 138"/>
                <a:gd name="T16" fmla="*/ 165 w 188"/>
                <a:gd name="T17" fmla="*/ 0 h 138"/>
                <a:gd name="T18" fmla="*/ 160 w 188"/>
                <a:gd name="T19" fmla="*/ 18 h 138"/>
                <a:gd name="T20" fmla="*/ 95 w 188"/>
                <a:gd name="T21" fmla="*/ 64 h 138"/>
                <a:gd name="T22" fmla="*/ 34 w 188"/>
                <a:gd name="T23" fmla="*/ 18 h 138"/>
                <a:gd name="T24" fmla="*/ 160 w 188"/>
                <a:gd name="T25" fmla="*/ 18 h 138"/>
                <a:gd name="T26" fmla="*/ 165 w 188"/>
                <a:gd name="T27" fmla="*/ 121 h 138"/>
                <a:gd name="T28" fmla="*/ 23 w 188"/>
                <a:gd name="T29" fmla="*/ 121 h 138"/>
                <a:gd name="T30" fmla="*/ 18 w 188"/>
                <a:gd name="T31" fmla="*/ 115 h 138"/>
                <a:gd name="T32" fmla="*/ 18 w 188"/>
                <a:gd name="T33" fmla="*/ 27 h 138"/>
                <a:gd name="T34" fmla="*/ 95 w 188"/>
                <a:gd name="T35" fmla="*/ 86 h 138"/>
                <a:gd name="T36" fmla="*/ 170 w 188"/>
                <a:gd name="T37" fmla="*/ 32 h 138"/>
                <a:gd name="T38" fmla="*/ 170 w 188"/>
                <a:gd name="T39" fmla="*/ 115 h 138"/>
                <a:gd name="T40" fmla="*/ 165 w 188"/>
                <a:gd name="T41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8" h="138">
                  <a:moveTo>
                    <a:pt x="16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8"/>
                    <a:pt x="10" y="138"/>
                    <a:pt x="23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78" y="138"/>
                    <a:pt x="188" y="128"/>
                    <a:pt x="188" y="115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11"/>
                    <a:pt x="178" y="0"/>
                    <a:pt x="165" y="0"/>
                  </a:cubicBezTo>
                  <a:close/>
                  <a:moveTo>
                    <a:pt x="160" y="18"/>
                  </a:moveTo>
                  <a:cubicBezTo>
                    <a:pt x="95" y="64"/>
                    <a:pt x="95" y="64"/>
                    <a:pt x="95" y="64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160" y="18"/>
                  </a:lnTo>
                  <a:close/>
                  <a:moveTo>
                    <a:pt x="165" y="121"/>
                  </a:moveTo>
                  <a:cubicBezTo>
                    <a:pt x="23" y="121"/>
                    <a:pt x="23" y="121"/>
                    <a:pt x="23" y="121"/>
                  </a:cubicBezTo>
                  <a:cubicBezTo>
                    <a:pt x="20" y="121"/>
                    <a:pt x="18" y="118"/>
                    <a:pt x="18" y="115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70" y="118"/>
                    <a:pt x="168" y="121"/>
                    <a:pt x="165" y="121"/>
                  </a:cubicBezTo>
                  <a:close/>
                </a:path>
              </a:pathLst>
            </a:custGeom>
            <a:solidFill>
              <a:srgbClr val="5FB3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TextBox 3"/>
          <p:cNvSpPr>
            <a:spLocks noChangeArrowheads="1"/>
          </p:cNvSpPr>
          <p:nvPr/>
        </p:nvSpPr>
        <p:spPr bwMode="auto">
          <a:xfrm>
            <a:off x="1375677" y="3472333"/>
            <a:ext cx="17190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45" name="KSO_Shape"/>
          <p:cNvSpPr>
            <a:spLocks/>
          </p:cNvSpPr>
          <p:nvPr/>
        </p:nvSpPr>
        <p:spPr bwMode="auto">
          <a:xfrm flipH="1">
            <a:off x="1495753" y="3855860"/>
            <a:ext cx="159127" cy="29836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46" name="KSO_Shape"/>
          <p:cNvSpPr/>
          <p:nvPr/>
        </p:nvSpPr>
        <p:spPr>
          <a:xfrm>
            <a:off x="1464091" y="4270432"/>
            <a:ext cx="216010" cy="2012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" name="KSO_Shape"/>
          <p:cNvSpPr>
            <a:spLocks/>
          </p:cNvSpPr>
          <p:nvPr/>
        </p:nvSpPr>
        <p:spPr bwMode="auto">
          <a:xfrm>
            <a:off x="1464603" y="4582260"/>
            <a:ext cx="190277" cy="190277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644006" y="3836705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49" name="矩形 48"/>
          <p:cNvSpPr/>
          <p:nvPr/>
        </p:nvSpPr>
        <p:spPr>
          <a:xfrm>
            <a:off x="1644006" y="419825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50" name="矩形 49"/>
          <p:cNvSpPr/>
          <p:nvPr/>
        </p:nvSpPr>
        <p:spPr>
          <a:xfrm>
            <a:off x="1640295" y="453612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51" name="TextBox 3"/>
          <p:cNvSpPr>
            <a:spLocks noChangeArrowheads="1"/>
          </p:cNvSpPr>
          <p:nvPr/>
        </p:nvSpPr>
        <p:spPr bwMode="auto">
          <a:xfrm>
            <a:off x="3882924" y="3472333"/>
            <a:ext cx="1739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2" name="KSO_Shape"/>
          <p:cNvSpPr>
            <a:spLocks/>
          </p:cNvSpPr>
          <p:nvPr/>
        </p:nvSpPr>
        <p:spPr bwMode="auto">
          <a:xfrm flipH="1">
            <a:off x="4002999" y="3875738"/>
            <a:ext cx="159127" cy="29836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53" name="KSO_Shape"/>
          <p:cNvSpPr/>
          <p:nvPr/>
        </p:nvSpPr>
        <p:spPr>
          <a:xfrm>
            <a:off x="3971337" y="4290310"/>
            <a:ext cx="216010" cy="2012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" name="KSO_Shape"/>
          <p:cNvSpPr>
            <a:spLocks/>
          </p:cNvSpPr>
          <p:nvPr/>
        </p:nvSpPr>
        <p:spPr bwMode="auto">
          <a:xfrm>
            <a:off x="3971849" y="4602138"/>
            <a:ext cx="190277" cy="190277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151252" y="3836705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56" name="矩形 55"/>
          <p:cNvSpPr/>
          <p:nvPr/>
        </p:nvSpPr>
        <p:spPr>
          <a:xfrm>
            <a:off x="4151252" y="419825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57" name="矩形 56"/>
          <p:cNvSpPr/>
          <p:nvPr/>
        </p:nvSpPr>
        <p:spPr>
          <a:xfrm>
            <a:off x="4147541" y="453612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58" name="TextBox 3"/>
          <p:cNvSpPr>
            <a:spLocks noChangeArrowheads="1"/>
          </p:cNvSpPr>
          <p:nvPr/>
        </p:nvSpPr>
        <p:spPr bwMode="auto">
          <a:xfrm>
            <a:off x="6315692" y="3465513"/>
            <a:ext cx="16451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9" name="KSO_Shape"/>
          <p:cNvSpPr>
            <a:spLocks/>
          </p:cNvSpPr>
          <p:nvPr/>
        </p:nvSpPr>
        <p:spPr bwMode="auto">
          <a:xfrm flipH="1">
            <a:off x="6435767" y="3839101"/>
            <a:ext cx="159127" cy="29836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60" name="KSO_Shape"/>
          <p:cNvSpPr/>
          <p:nvPr/>
        </p:nvSpPr>
        <p:spPr>
          <a:xfrm>
            <a:off x="6404105" y="4253673"/>
            <a:ext cx="216010" cy="2012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KSO_Shape"/>
          <p:cNvSpPr>
            <a:spLocks/>
          </p:cNvSpPr>
          <p:nvPr/>
        </p:nvSpPr>
        <p:spPr bwMode="auto">
          <a:xfrm>
            <a:off x="6404617" y="4565501"/>
            <a:ext cx="190277" cy="190277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584020" y="3829885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63" name="矩形 62"/>
          <p:cNvSpPr/>
          <p:nvPr/>
        </p:nvSpPr>
        <p:spPr>
          <a:xfrm>
            <a:off x="6584020" y="419143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64" name="矩形 63"/>
          <p:cNvSpPr/>
          <p:nvPr/>
        </p:nvSpPr>
        <p:spPr>
          <a:xfrm>
            <a:off x="6580309" y="452930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65" name="TextBox 3"/>
          <p:cNvSpPr>
            <a:spLocks noChangeArrowheads="1"/>
          </p:cNvSpPr>
          <p:nvPr/>
        </p:nvSpPr>
        <p:spPr bwMode="auto">
          <a:xfrm>
            <a:off x="8826671" y="3465513"/>
            <a:ext cx="17108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66" name="KSO_Shape"/>
          <p:cNvSpPr>
            <a:spLocks/>
          </p:cNvSpPr>
          <p:nvPr/>
        </p:nvSpPr>
        <p:spPr bwMode="auto">
          <a:xfrm flipH="1">
            <a:off x="8946747" y="3868918"/>
            <a:ext cx="159127" cy="29836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67" name="KSO_Shape"/>
          <p:cNvSpPr/>
          <p:nvPr/>
        </p:nvSpPr>
        <p:spPr>
          <a:xfrm>
            <a:off x="8915085" y="4283490"/>
            <a:ext cx="216010" cy="2012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8" name="KSO_Shape"/>
          <p:cNvSpPr>
            <a:spLocks/>
          </p:cNvSpPr>
          <p:nvPr/>
        </p:nvSpPr>
        <p:spPr bwMode="auto">
          <a:xfrm>
            <a:off x="8915597" y="4595318"/>
            <a:ext cx="190277" cy="190277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9095000" y="3829885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9095000" y="419143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sp>
        <p:nvSpPr>
          <p:cNvPr id="71" name="矩形 70"/>
          <p:cNvSpPr/>
          <p:nvPr/>
        </p:nvSpPr>
        <p:spPr>
          <a:xfrm>
            <a:off x="9091289" y="4529300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输入你的内容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1215166" y="1453181"/>
            <a:ext cx="9322332" cy="1627949"/>
            <a:chOff x="1215166" y="1453181"/>
            <a:chExt cx="9322332" cy="1627949"/>
          </a:xfrm>
        </p:grpSpPr>
        <p:sp>
          <p:nvSpPr>
            <p:cNvPr id="5" name="圆角矩形标注 9"/>
            <p:cNvSpPr/>
            <p:nvPr/>
          </p:nvSpPr>
          <p:spPr>
            <a:xfrm>
              <a:off x="1215166" y="1453183"/>
              <a:ext cx="1860510" cy="1627947"/>
            </a:xfrm>
            <a:prstGeom prst="wedgeRoundRectCallou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sp>
          <p:nvSpPr>
            <p:cNvPr id="16" name="圆角矩形标注 9"/>
            <p:cNvSpPr/>
            <p:nvPr/>
          </p:nvSpPr>
          <p:spPr>
            <a:xfrm>
              <a:off x="3702440" y="1453181"/>
              <a:ext cx="1860510" cy="1627947"/>
            </a:xfrm>
            <a:prstGeom prst="wedgeRoundRectCallou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sp>
          <p:nvSpPr>
            <p:cNvPr id="17" name="圆角矩形标注 9"/>
            <p:cNvSpPr/>
            <p:nvPr/>
          </p:nvSpPr>
          <p:spPr>
            <a:xfrm>
              <a:off x="6189714" y="1453181"/>
              <a:ext cx="1860510" cy="1627947"/>
            </a:xfrm>
            <a:prstGeom prst="wedgeRoundRectCallou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sp>
          <p:nvSpPr>
            <p:cNvPr id="18" name="圆角矩形标注 9"/>
            <p:cNvSpPr/>
            <p:nvPr/>
          </p:nvSpPr>
          <p:spPr>
            <a:xfrm>
              <a:off x="8676988" y="1453181"/>
              <a:ext cx="1860510" cy="1627947"/>
            </a:xfrm>
            <a:prstGeom prst="wedgeRoundRectCallou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sp>
          <p:nvSpPr>
            <p:cNvPr id="73" name="矩形: 圆角 72"/>
            <p:cNvSpPr/>
            <p:nvPr/>
          </p:nvSpPr>
          <p:spPr>
            <a:xfrm>
              <a:off x="1274800" y="1479240"/>
              <a:ext cx="1736047" cy="1533548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: 圆角 73"/>
            <p:cNvSpPr/>
            <p:nvPr/>
          </p:nvSpPr>
          <p:spPr>
            <a:xfrm>
              <a:off x="3764671" y="1500380"/>
              <a:ext cx="1736047" cy="1533548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: 圆角 74"/>
            <p:cNvSpPr/>
            <p:nvPr/>
          </p:nvSpPr>
          <p:spPr>
            <a:xfrm>
              <a:off x="6245177" y="1481668"/>
              <a:ext cx="1736047" cy="1533548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: 圆角 75"/>
            <p:cNvSpPr/>
            <p:nvPr/>
          </p:nvSpPr>
          <p:spPr>
            <a:xfrm>
              <a:off x="8738790" y="1491433"/>
              <a:ext cx="1736047" cy="1533548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282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/>
      <p:bldP spid="70" grpId="0"/>
      <p:bldP spid="7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031" y="3833501"/>
            <a:ext cx="1199397" cy="2311882"/>
          </a:xfrm>
          <a:prstGeom prst="rect">
            <a:avLst/>
          </a:prstGeom>
          <a:effectLst>
            <a:reflection blurRad="6350" stA="16000" endPos="3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872" y="4326041"/>
            <a:ext cx="791716" cy="851043"/>
          </a:xfrm>
          <a:prstGeom prst="rect">
            <a:avLst/>
          </a:prstGeom>
        </p:spPr>
      </p:pic>
      <p:grpSp>
        <p:nvGrpSpPr>
          <p:cNvPr id="304" name="组合 303"/>
          <p:cNvGrpSpPr/>
          <p:nvPr/>
        </p:nvGrpSpPr>
        <p:grpSpPr>
          <a:xfrm rot="175362">
            <a:off x="3395246" y="533622"/>
            <a:ext cx="3596309" cy="4151496"/>
            <a:chOff x="3077194" y="454109"/>
            <a:chExt cx="3596309" cy="4151496"/>
          </a:xfrm>
          <a:solidFill>
            <a:schemeClr val="bg1">
              <a:alpha val="70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 rot="21419104">
              <a:off x="4376195" y="1498524"/>
              <a:ext cx="332467" cy="149935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 rot="21419104">
              <a:off x="4399142" y="1524639"/>
              <a:ext cx="37485" cy="10919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 rot="21419104">
              <a:off x="4449592" y="1521896"/>
              <a:ext cx="40743" cy="10919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21419104">
              <a:off x="4501672" y="1519153"/>
              <a:ext cx="40743" cy="10919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21419104">
              <a:off x="4555380" y="1516367"/>
              <a:ext cx="39113" cy="10919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 rot="21419104">
              <a:off x="4605830" y="1513667"/>
              <a:ext cx="40743" cy="10919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21419104">
              <a:off x="4893569" y="977631"/>
              <a:ext cx="50522" cy="847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21419104">
              <a:off x="4957982" y="948145"/>
              <a:ext cx="50522" cy="1108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 rot="21419104">
              <a:off x="5022438" y="920286"/>
              <a:ext cx="50522" cy="1352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21419104">
              <a:off x="5084793" y="874557"/>
              <a:ext cx="52152" cy="1776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21419104">
              <a:off x="5149038" y="838599"/>
              <a:ext cx="50522" cy="21023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 rot="21419104">
              <a:off x="5159175" y="1510599"/>
              <a:ext cx="229794" cy="176012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/>
          </p:nvSpPr>
          <p:spPr bwMode="auto">
            <a:xfrm rot="21419104">
              <a:off x="5204297" y="1411370"/>
              <a:ext cx="128750" cy="231422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 rot="21419104">
              <a:off x="5170254" y="474694"/>
              <a:ext cx="190680" cy="128749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 rot="21419104">
              <a:off x="5053649" y="538492"/>
              <a:ext cx="233053" cy="158084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0"/>
            <p:cNvSpPr>
              <a:spLocks noEditPoints="1"/>
            </p:cNvSpPr>
            <p:nvPr/>
          </p:nvSpPr>
          <p:spPr bwMode="auto">
            <a:xfrm rot="21419104">
              <a:off x="5079018" y="3089780"/>
              <a:ext cx="291724" cy="293352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 rot="21419104">
              <a:off x="5154908" y="3168842"/>
              <a:ext cx="107562" cy="109192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 rot="21419104">
              <a:off x="4319802" y="1092874"/>
              <a:ext cx="171123" cy="187419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 rot="21419104">
              <a:off x="4259632" y="1044021"/>
              <a:ext cx="290094" cy="290094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2"/>
            <p:cNvSpPr>
              <a:spLocks noEditPoints="1"/>
            </p:cNvSpPr>
            <p:nvPr/>
          </p:nvSpPr>
          <p:spPr bwMode="auto">
            <a:xfrm rot="21419104">
              <a:off x="5837931" y="1100441"/>
              <a:ext cx="386249" cy="428621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 rot="21419104">
              <a:off x="4954555" y="2793098"/>
              <a:ext cx="464476" cy="246090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44"/>
            <p:cNvSpPr>
              <a:spLocks noChangeArrowheads="1"/>
            </p:cNvSpPr>
            <p:nvPr/>
          </p:nvSpPr>
          <p:spPr bwMode="auto">
            <a:xfrm rot="21419104">
              <a:off x="5135768" y="2876678"/>
              <a:ext cx="83117" cy="2933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 rot="21419104">
              <a:off x="5056003" y="2621021"/>
              <a:ext cx="226534" cy="234682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6"/>
            <p:cNvSpPr>
              <a:spLocks noEditPoints="1"/>
            </p:cNvSpPr>
            <p:nvPr/>
          </p:nvSpPr>
          <p:spPr bwMode="auto">
            <a:xfrm rot="21419104">
              <a:off x="4065911" y="631864"/>
              <a:ext cx="340616" cy="325947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7"/>
            <p:cNvSpPr>
              <a:spLocks noEditPoints="1"/>
            </p:cNvSpPr>
            <p:nvPr/>
          </p:nvSpPr>
          <p:spPr bwMode="auto">
            <a:xfrm rot="21419104">
              <a:off x="4734280" y="3384572"/>
              <a:ext cx="382989" cy="244461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8"/>
            <p:cNvSpPr>
              <a:spLocks noEditPoints="1"/>
            </p:cNvSpPr>
            <p:nvPr/>
          </p:nvSpPr>
          <p:spPr bwMode="auto">
            <a:xfrm rot="21419104">
              <a:off x="3920080" y="3054704"/>
              <a:ext cx="348764" cy="353653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0"/>
            <p:cNvSpPr>
              <a:spLocks noEditPoints="1"/>
            </p:cNvSpPr>
            <p:nvPr/>
          </p:nvSpPr>
          <p:spPr bwMode="auto">
            <a:xfrm rot="21419104">
              <a:off x="4594045" y="3811866"/>
              <a:ext cx="180902" cy="329207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1"/>
            <p:cNvSpPr>
              <a:spLocks noEditPoints="1"/>
            </p:cNvSpPr>
            <p:nvPr/>
          </p:nvSpPr>
          <p:spPr bwMode="auto">
            <a:xfrm rot="21419104">
              <a:off x="4653644" y="454109"/>
              <a:ext cx="340616" cy="441659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2"/>
            <p:cNvSpPr>
              <a:spLocks noEditPoints="1"/>
            </p:cNvSpPr>
            <p:nvPr/>
          </p:nvSpPr>
          <p:spPr bwMode="auto">
            <a:xfrm rot="21419104">
              <a:off x="5288126" y="701814"/>
              <a:ext cx="381359" cy="241201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3"/>
            <p:cNvSpPr>
              <a:spLocks noEditPoints="1"/>
            </p:cNvSpPr>
            <p:nvPr/>
          </p:nvSpPr>
          <p:spPr bwMode="auto">
            <a:xfrm rot="21419104">
              <a:off x="5243091" y="941285"/>
              <a:ext cx="484033" cy="94525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4"/>
            <p:cNvSpPr>
              <a:spLocks noEditPoints="1"/>
            </p:cNvSpPr>
            <p:nvPr/>
          </p:nvSpPr>
          <p:spPr bwMode="auto">
            <a:xfrm rot="21419104">
              <a:off x="4638894" y="1119172"/>
              <a:ext cx="461216" cy="407434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5"/>
            <p:cNvSpPr>
              <a:spLocks noEditPoints="1"/>
            </p:cNvSpPr>
            <p:nvPr/>
          </p:nvSpPr>
          <p:spPr bwMode="auto">
            <a:xfrm rot="21419104">
              <a:off x="3925216" y="1279612"/>
              <a:ext cx="381359" cy="379729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9"/>
            <p:cNvSpPr>
              <a:spLocks noEditPoints="1"/>
            </p:cNvSpPr>
            <p:nvPr/>
          </p:nvSpPr>
          <p:spPr bwMode="auto">
            <a:xfrm rot="21419104">
              <a:off x="3712157" y="2691212"/>
              <a:ext cx="312909" cy="312909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0"/>
            <p:cNvSpPr>
              <a:spLocks noEditPoints="1"/>
            </p:cNvSpPr>
            <p:nvPr/>
          </p:nvSpPr>
          <p:spPr bwMode="auto">
            <a:xfrm rot="21419104">
              <a:off x="3458149" y="1304942"/>
              <a:ext cx="352024" cy="317799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1"/>
            <p:cNvSpPr>
              <a:spLocks/>
            </p:cNvSpPr>
            <p:nvPr/>
          </p:nvSpPr>
          <p:spPr bwMode="auto">
            <a:xfrm rot="21419104">
              <a:off x="5757141" y="3043415"/>
              <a:ext cx="73338" cy="176012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62"/>
            <p:cNvSpPr>
              <a:spLocks noChangeArrowheads="1"/>
            </p:cNvSpPr>
            <p:nvPr/>
          </p:nvSpPr>
          <p:spPr bwMode="auto">
            <a:xfrm rot="21419104">
              <a:off x="5707398" y="2883979"/>
              <a:ext cx="153195" cy="15319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3"/>
            <p:cNvSpPr>
              <a:spLocks/>
            </p:cNvSpPr>
            <p:nvPr/>
          </p:nvSpPr>
          <p:spPr bwMode="auto">
            <a:xfrm rot="21419104">
              <a:off x="5814204" y="3045900"/>
              <a:ext cx="112452" cy="167862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4"/>
            <p:cNvSpPr>
              <a:spLocks/>
            </p:cNvSpPr>
            <p:nvPr/>
          </p:nvSpPr>
          <p:spPr bwMode="auto">
            <a:xfrm rot="21419104">
              <a:off x="5667732" y="3053658"/>
              <a:ext cx="110822" cy="167862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7"/>
            <p:cNvSpPr>
              <a:spLocks noEditPoints="1"/>
            </p:cNvSpPr>
            <p:nvPr/>
          </p:nvSpPr>
          <p:spPr bwMode="auto">
            <a:xfrm rot="21419104">
              <a:off x="5398388" y="1143360"/>
              <a:ext cx="314540" cy="324317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8"/>
            <p:cNvSpPr>
              <a:spLocks/>
            </p:cNvSpPr>
            <p:nvPr/>
          </p:nvSpPr>
          <p:spPr bwMode="auto">
            <a:xfrm rot="21419104">
              <a:off x="5346799" y="3320803"/>
              <a:ext cx="464476" cy="265647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0"/>
            <p:cNvSpPr>
              <a:spLocks/>
            </p:cNvSpPr>
            <p:nvPr/>
          </p:nvSpPr>
          <p:spPr bwMode="auto">
            <a:xfrm rot="21419104">
              <a:off x="4436885" y="2934399"/>
              <a:ext cx="34225" cy="86375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1"/>
            <p:cNvSpPr>
              <a:spLocks/>
            </p:cNvSpPr>
            <p:nvPr/>
          </p:nvSpPr>
          <p:spPr bwMode="auto">
            <a:xfrm rot="21419104">
              <a:off x="4495476" y="2931356"/>
              <a:ext cx="32595" cy="86375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 rot="21419104">
              <a:off x="4554066" y="2928270"/>
              <a:ext cx="32595" cy="86375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 rot="21419104">
              <a:off x="4612657" y="2925228"/>
              <a:ext cx="30965" cy="86375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 rot="21419104">
              <a:off x="4671244" y="2922099"/>
              <a:ext cx="32595" cy="86375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75"/>
            <p:cNvSpPr>
              <a:spLocks noEditPoints="1"/>
            </p:cNvSpPr>
            <p:nvPr/>
          </p:nvSpPr>
          <p:spPr bwMode="auto">
            <a:xfrm rot="21419104">
              <a:off x="4386491" y="2957126"/>
              <a:ext cx="392767" cy="28683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76"/>
            <p:cNvSpPr>
              <a:spLocks noChangeArrowheads="1"/>
            </p:cNvSpPr>
            <p:nvPr/>
          </p:nvSpPr>
          <p:spPr bwMode="auto">
            <a:xfrm rot="21419104">
              <a:off x="4443307" y="3046381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77"/>
            <p:cNvSpPr>
              <a:spLocks noChangeArrowheads="1"/>
            </p:cNvSpPr>
            <p:nvPr/>
          </p:nvSpPr>
          <p:spPr bwMode="auto">
            <a:xfrm rot="21419104">
              <a:off x="4503523" y="3043209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78"/>
            <p:cNvSpPr>
              <a:spLocks noChangeArrowheads="1"/>
            </p:cNvSpPr>
            <p:nvPr/>
          </p:nvSpPr>
          <p:spPr bwMode="auto">
            <a:xfrm rot="21419104">
              <a:off x="4563741" y="3040038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79"/>
            <p:cNvSpPr>
              <a:spLocks noChangeArrowheads="1"/>
            </p:cNvSpPr>
            <p:nvPr/>
          </p:nvSpPr>
          <p:spPr bwMode="auto">
            <a:xfrm rot="21419104">
              <a:off x="4622330" y="3036953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80"/>
            <p:cNvSpPr>
              <a:spLocks noChangeArrowheads="1"/>
            </p:cNvSpPr>
            <p:nvPr/>
          </p:nvSpPr>
          <p:spPr bwMode="auto">
            <a:xfrm rot="21419104">
              <a:off x="4680919" y="3033867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81"/>
            <p:cNvSpPr>
              <a:spLocks noChangeArrowheads="1"/>
            </p:cNvSpPr>
            <p:nvPr/>
          </p:nvSpPr>
          <p:spPr bwMode="auto">
            <a:xfrm rot="21419104">
              <a:off x="4446393" y="3104971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82"/>
            <p:cNvSpPr>
              <a:spLocks noChangeArrowheads="1"/>
            </p:cNvSpPr>
            <p:nvPr/>
          </p:nvSpPr>
          <p:spPr bwMode="auto">
            <a:xfrm rot="21419104">
              <a:off x="4506609" y="3101799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83"/>
            <p:cNvSpPr>
              <a:spLocks noChangeArrowheads="1"/>
            </p:cNvSpPr>
            <p:nvPr/>
          </p:nvSpPr>
          <p:spPr bwMode="auto">
            <a:xfrm rot="21419104">
              <a:off x="4566827" y="3098628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84"/>
            <p:cNvSpPr>
              <a:spLocks noChangeArrowheads="1"/>
            </p:cNvSpPr>
            <p:nvPr/>
          </p:nvSpPr>
          <p:spPr bwMode="auto">
            <a:xfrm rot="21419104">
              <a:off x="4625416" y="3095541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85"/>
            <p:cNvSpPr>
              <a:spLocks noChangeArrowheads="1"/>
            </p:cNvSpPr>
            <p:nvPr/>
          </p:nvSpPr>
          <p:spPr bwMode="auto">
            <a:xfrm rot="21419104">
              <a:off x="4684005" y="3092456"/>
              <a:ext cx="44003" cy="440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86"/>
            <p:cNvSpPr>
              <a:spLocks noChangeArrowheads="1"/>
            </p:cNvSpPr>
            <p:nvPr/>
          </p:nvSpPr>
          <p:spPr bwMode="auto">
            <a:xfrm rot="21419104">
              <a:off x="4449436" y="3163562"/>
              <a:ext cx="44003" cy="423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87"/>
            <p:cNvSpPr>
              <a:spLocks noChangeArrowheads="1"/>
            </p:cNvSpPr>
            <p:nvPr/>
          </p:nvSpPr>
          <p:spPr bwMode="auto">
            <a:xfrm rot="21419104">
              <a:off x="4509652" y="3160390"/>
              <a:ext cx="44003" cy="423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88"/>
            <p:cNvSpPr>
              <a:spLocks noChangeArrowheads="1"/>
            </p:cNvSpPr>
            <p:nvPr/>
          </p:nvSpPr>
          <p:spPr bwMode="auto">
            <a:xfrm rot="21419104">
              <a:off x="4569869" y="3157217"/>
              <a:ext cx="44003" cy="423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89"/>
            <p:cNvSpPr>
              <a:spLocks noChangeArrowheads="1"/>
            </p:cNvSpPr>
            <p:nvPr/>
          </p:nvSpPr>
          <p:spPr bwMode="auto">
            <a:xfrm rot="21419104">
              <a:off x="4628459" y="3154132"/>
              <a:ext cx="44003" cy="423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90"/>
            <p:cNvSpPr>
              <a:spLocks noChangeArrowheads="1"/>
            </p:cNvSpPr>
            <p:nvPr/>
          </p:nvSpPr>
          <p:spPr bwMode="auto">
            <a:xfrm rot="21419104">
              <a:off x="4687049" y="3151046"/>
              <a:ext cx="44003" cy="423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91"/>
            <p:cNvSpPr>
              <a:spLocks/>
            </p:cNvSpPr>
            <p:nvPr/>
          </p:nvSpPr>
          <p:spPr bwMode="auto">
            <a:xfrm rot="21419104">
              <a:off x="3860267" y="785153"/>
              <a:ext cx="200459" cy="394397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93"/>
            <p:cNvSpPr>
              <a:spLocks/>
            </p:cNvSpPr>
            <p:nvPr/>
          </p:nvSpPr>
          <p:spPr bwMode="auto">
            <a:xfrm rot="21419104">
              <a:off x="4683934" y="930396"/>
              <a:ext cx="158085" cy="148305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94"/>
            <p:cNvSpPr>
              <a:spLocks/>
            </p:cNvSpPr>
            <p:nvPr/>
          </p:nvSpPr>
          <p:spPr bwMode="auto">
            <a:xfrm rot="21419104">
              <a:off x="4130236" y="3481912"/>
              <a:ext cx="376470" cy="352024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95"/>
            <p:cNvSpPr>
              <a:spLocks/>
            </p:cNvSpPr>
            <p:nvPr/>
          </p:nvSpPr>
          <p:spPr bwMode="auto">
            <a:xfrm rot="21419104">
              <a:off x="4816881" y="3783785"/>
              <a:ext cx="306391" cy="353653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00"/>
            <p:cNvSpPr>
              <a:spLocks noEditPoints="1"/>
            </p:cNvSpPr>
            <p:nvPr/>
          </p:nvSpPr>
          <p:spPr bwMode="auto">
            <a:xfrm rot="21419104">
              <a:off x="5801669" y="980623"/>
              <a:ext cx="228164" cy="10104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101"/>
            <p:cNvSpPr>
              <a:spLocks noChangeArrowheads="1"/>
            </p:cNvSpPr>
            <p:nvPr/>
          </p:nvSpPr>
          <p:spPr bwMode="auto">
            <a:xfrm rot="21419104">
              <a:off x="5816411" y="996532"/>
              <a:ext cx="27706" cy="7659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102"/>
            <p:cNvSpPr>
              <a:spLocks noChangeArrowheads="1"/>
            </p:cNvSpPr>
            <p:nvPr/>
          </p:nvSpPr>
          <p:spPr bwMode="auto">
            <a:xfrm rot="21419104">
              <a:off x="5852215" y="994646"/>
              <a:ext cx="27706" cy="7659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103"/>
            <p:cNvSpPr>
              <a:spLocks noChangeArrowheads="1"/>
            </p:cNvSpPr>
            <p:nvPr/>
          </p:nvSpPr>
          <p:spPr bwMode="auto">
            <a:xfrm rot="21419104">
              <a:off x="5889650" y="992719"/>
              <a:ext cx="26075" cy="7659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104"/>
            <p:cNvSpPr>
              <a:spLocks noChangeArrowheads="1"/>
            </p:cNvSpPr>
            <p:nvPr/>
          </p:nvSpPr>
          <p:spPr bwMode="auto">
            <a:xfrm rot="21419104">
              <a:off x="5923823" y="990832"/>
              <a:ext cx="29335" cy="7659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105"/>
            <p:cNvSpPr>
              <a:spLocks noChangeArrowheads="1"/>
            </p:cNvSpPr>
            <p:nvPr/>
          </p:nvSpPr>
          <p:spPr bwMode="auto">
            <a:xfrm rot="21419104">
              <a:off x="5959629" y="988989"/>
              <a:ext cx="27706" cy="7659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106"/>
            <p:cNvSpPr>
              <a:spLocks noChangeArrowheads="1"/>
            </p:cNvSpPr>
            <p:nvPr/>
          </p:nvSpPr>
          <p:spPr bwMode="auto">
            <a:xfrm rot="21419104">
              <a:off x="5557189" y="1600825"/>
              <a:ext cx="32595" cy="5541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107"/>
            <p:cNvSpPr>
              <a:spLocks noChangeArrowheads="1"/>
            </p:cNvSpPr>
            <p:nvPr/>
          </p:nvSpPr>
          <p:spPr bwMode="auto">
            <a:xfrm rot="21419104">
              <a:off x="5599032" y="1580682"/>
              <a:ext cx="32595" cy="7333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108"/>
            <p:cNvSpPr>
              <a:spLocks noChangeArrowheads="1"/>
            </p:cNvSpPr>
            <p:nvPr/>
          </p:nvSpPr>
          <p:spPr bwMode="auto">
            <a:xfrm rot="21419104">
              <a:off x="5640962" y="1563838"/>
              <a:ext cx="30965" cy="8800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109"/>
            <p:cNvSpPr>
              <a:spLocks noChangeArrowheads="1"/>
            </p:cNvSpPr>
            <p:nvPr/>
          </p:nvSpPr>
          <p:spPr bwMode="auto">
            <a:xfrm rot="21419104">
              <a:off x="5682504" y="1532252"/>
              <a:ext cx="32595" cy="11734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110"/>
            <p:cNvSpPr>
              <a:spLocks noChangeArrowheads="1"/>
            </p:cNvSpPr>
            <p:nvPr/>
          </p:nvSpPr>
          <p:spPr bwMode="auto">
            <a:xfrm rot="21419104">
              <a:off x="5724261" y="1508851"/>
              <a:ext cx="32595" cy="13852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11"/>
            <p:cNvSpPr>
              <a:spLocks/>
            </p:cNvSpPr>
            <p:nvPr/>
          </p:nvSpPr>
          <p:spPr bwMode="auto">
            <a:xfrm rot="21419104">
              <a:off x="4698871" y="2721899"/>
              <a:ext cx="208607" cy="229792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12"/>
            <p:cNvSpPr>
              <a:spLocks/>
            </p:cNvSpPr>
            <p:nvPr/>
          </p:nvSpPr>
          <p:spPr bwMode="auto">
            <a:xfrm rot="21419104">
              <a:off x="4767819" y="2719699"/>
              <a:ext cx="26075" cy="68449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13"/>
            <p:cNvSpPr>
              <a:spLocks/>
            </p:cNvSpPr>
            <p:nvPr/>
          </p:nvSpPr>
          <p:spPr bwMode="auto">
            <a:xfrm rot="21419104">
              <a:off x="4855255" y="2870765"/>
              <a:ext cx="63560" cy="48892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4"/>
            <p:cNvSpPr>
              <a:spLocks noEditPoints="1"/>
            </p:cNvSpPr>
            <p:nvPr/>
          </p:nvSpPr>
          <p:spPr bwMode="auto">
            <a:xfrm rot="21419104">
              <a:off x="4839934" y="3072484"/>
              <a:ext cx="185790" cy="237942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115"/>
            <p:cNvSpPr>
              <a:spLocks noChangeArrowheads="1"/>
            </p:cNvSpPr>
            <p:nvPr/>
          </p:nvSpPr>
          <p:spPr bwMode="auto">
            <a:xfrm rot="21419104">
              <a:off x="4865201" y="3103685"/>
              <a:ext cx="122230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116"/>
            <p:cNvSpPr>
              <a:spLocks noChangeArrowheads="1"/>
            </p:cNvSpPr>
            <p:nvPr/>
          </p:nvSpPr>
          <p:spPr bwMode="auto">
            <a:xfrm rot="21419104">
              <a:off x="4867130" y="3141118"/>
              <a:ext cx="122230" cy="1955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117"/>
            <p:cNvSpPr>
              <a:spLocks noChangeArrowheads="1"/>
            </p:cNvSpPr>
            <p:nvPr/>
          </p:nvSpPr>
          <p:spPr bwMode="auto">
            <a:xfrm rot="21419104">
              <a:off x="4869016" y="3176923"/>
              <a:ext cx="122230" cy="1955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8"/>
            <p:cNvSpPr>
              <a:spLocks/>
            </p:cNvSpPr>
            <p:nvPr/>
          </p:nvSpPr>
          <p:spPr bwMode="auto">
            <a:xfrm rot="21419104">
              <a:off x="4452128" y="570405"/>
              <a:ext cx="161345" cy="122230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19"/>
            <p:cNvSpPr>
              <a:spLocks noEditPoints="1"/>
            </p:cNvSpPr>
            <p:nvPr/>
          </p:nvSpPr>
          <p:spPr bwMode="auto">
            <a:xfrm rot="21419104">
              <a:off x="4483612" y="497182"/>
              <a:ext cx="91265" cy="164604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20"/>
            <p:cNvSpPr>
              <a:spLocks/>
            </p:cNvSpPr>
            <p:nvPr/>
          </p:nvSpPr>
          <p:spPr bwMode="auto">
            <a:xfrm rot="21419104">
              <a:off x="4526293" y="3310316"/>
              <a:ext cx="146677" cy="18579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22"/>
            <p:cNvSpPr>
              <a:spLocks/>
            </p:cNvSpPr>
            <p:nvPr/>
          </p:nvSpPr>
          <p:spPr bwMode="auto">
            <a:xfrm rot="21419104">
              <a:off x="3780398" y="1663110"/>
              <a:ext cx="105933" cy="70079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24"/>
            <p:cNvSpPr>
              <a:spLocks/>
            </p:cNvSpPr>
            <p:nvPr/>
          </p:nvSpPr>
          <p:spPr bwMode="auto">
            <a:xfrm rot="21419104">
              <a:off x="5644713" y="3626131"/>
              <a:ext cx="105933" cy="70079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25"/>
            <p:cNvSpPr>
              <a:spLocks/>
            </p:cNvSpPr>
            <p:nvPr/>
          </p:nvSpPr>
          <p:spPr bwMode="auto">
            <a:xfrm rot="21419104">
              <a:off x="5580071" y="3659954"/>
              <a:ext cx="128750" cy="88005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26"/>
            <p:cNvSpPr>
              <a:spLocks/>
            </p:cNvSpPr>
            <p:nvPr/>
          </p:nvSpPr>
          <p:spPr bwMode="auto">
            <a:xfrm rot="21419104">
              <a:off x="3638752" y="1070440"/>
              <a:ext cx="153195" cy="151565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27"/>
            <p:cNvSpPr>
              <a:spLocks/>
            </p:cNvSpPr>
            <p:nvPr/>
          </p:nvSpPr>
          <p:spPr bwMode="auto">
            <a:xfrm rot="21419104">
              <a:off x="3611905" y="1063897"/>
              <a:ext cx="22817" cy="202087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28"/>
            <p:cNvSpPr>
              <a:spLocks/>
            </p:cNvSpPr>
            <p:nvPr/>
          </p:nvSpPr>
          <p:spPr bwMode="auto">
            <a:xfrm rot="21419104">
              <a:off x="5199387" y="1197059"/>
              <a:ext cx="92895" cy="102674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29"/>
            <p:cNvSpPr>
              <a:spLocks noEditPoints="1"/>
            </p:cNvSpPr>
            <p:nvPr/>
          </p:nvSpPr>
          <p:spPr bwMode="auto">
            <a:xfrm rot="21419104">
              <a:off x="5165246" y="1170981"/>
              <a:ext cx="161345" cy="158084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30"/>
            <p:cNvSpPr>
              <a:spLocks/>
            </p:cNvSpPr>
            <p:nvPr/>
          </p:nvSpPr>
          <p:spPr bwMode="auto">
            <a:xfrm rot="21419104">
              <a:off x="4461697" y="4058050"/>
              <a:ext cx="76598" cy="81487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1"/>
            <p:cNvSpPr>
              <a:spLocks noEditPoints="1"/>
            </p:cNvSpPr>
            <p:nvPr/>
          </p:nvSpPr>
          <p:spPr bwMode="auto">
            <a:xfrm rot="21419104">
              <a:off x="4435707" y="4036862"/>
              <a:ext cx="128750" cy="127120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32"/>
            <p:cNvSpPr>
              <a:spLocks/>
            </p:cNvSpPr>
            <p:nvPr/>
          </p:nvSpPr>
          <p:spPr bwMode="auto">
            <a:xfrm rot="21419104">
              <a:off x="4097759" y="1149453"/>
              <a:ext cx="136898" cy="71708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33"/>
            <p:cNvSpPr>
              <a:spLocks/>
            </p:cNvSpPr>
            <p:nvPr/>
          </p:nvSpPr>
          <p:spPr bwMode="auto">
            <a:xfrm rot="21419104">
              <a:off x="4094588" y="1108794"/>
              <a:ext cx="136898" cy="32595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34"/>
            <p:cNvSpPr>
              <a:spLocks/>
            </p:cNvSpPr>
            <p:nvPr/>
          </p:nvSpPr>
          <p:spPr bwMode="auto">
            <a:xfrm rot="21419104">
              <a:off x="4122974" y="1085788"/>
              <a:ext cx="24447" cy="44002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35"/>
            <p:cNvSpPr>
              <a:spLocks/>
            </p:cNvSpPr>
            <p:nvPr/>
          </p:nvSpPr>
          <p:spPr bwMode="auto">
            <a:xfrm rot="21419104">
              <a:off x="4175054" y="1083044"/>
              <a:ext cx="24447" cy="44002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36"/>
            <p:cNvSpPr>
              <a:spLocks/>
            </p:cNvSpPr>
            <p:nvPr/>
          </p:nvSpPr>
          <p:spPr bwMode="auto">
            <a:xfrm rot="21419104">
              <a:off x="4503350" y="849544"/>
              <a:ext cx="118972" cy="146677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37"/>
            <p:cNvSpPr>
              <a:spLocks/>
            </p:cNvSpPr>
            <p:nvPr/>
          </p:nvSpPr>
          <p:spPr bwMode="auto">
            <a:xfrm rot="21419104">
              <a:off x="4485113" y="878544"/>
              <a:ext cx="42373" cy="17927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38"/>
            <p:cNvSpPr>
              <a:spLocks/>
            </p:cNvSpPr>
            <p:nvPr/>
          </p:nvSpPr>
          <p:spPr bwMode="auto">
            <a:xfrm rot="21419104">
              <a:off x="4487127" y="915975"/>
              <a:ext cx="42373" cy="19557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39"/>
            <p:cNvSpPr>
              <a:spLocks/>
            </p:cNvSpPr>
            <p:nvPr/>
          </p:nvSpPr>
          <p:spPr bwMode="auto">
            <a:xfrm rot="21419104">
              <a:off x="4489227" y="956664"/>
              <a:ext cx="42373" cy="17927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40"/>
            <p:cNvSpPr>
              <a:spLocks noEditPoints="1"/>
            </p:cNvSpPr>
            <p:nvPr/>
          </p:nvSpPr>
          <p:spPr bwMode="auto">
            <a:xfrm rot="21419104">
              <a:off x="3722671" y="906930"/>
              <a:ext cx="120600" cy="133639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45"/>
            <p:cNvSpPr>
              <a:spLocks noEditPoints="1"/>
            </p:cNvSpPr>
            <p:nvPr/>
          </p:nvSpPr>
          <p:spPr bwMode="auto">
            <a:xfrm rot="21419104">
              <a:off x="5156425" y="3426942"/>
              <a:ext cx="158085" cy="145046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48"/>
            <p:cNvSpPr>
              <a:spLocks noEditPoints="1"/>
            </p:cNvSpPr>
            <p:nvPr/>
          </p:nvSpPr>
          <p:spPr bwMode="auto">
            <a:xfrm rot="21419104">
              <a:off x="4410581" y="2686127"/>
              <a:ext cx="220015" cy="136898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49"/>
            <p:cNvSpPr>
              <a:spLocks noEditPoints="1"/>
            </p:cNvSpPr>
            <p:nvPr/>
          </p:nvSpPr>
          <p:spPr bwMode="auto">
            <a:xfrm rot="21419104">
              <a:off x="4384674" y="2822935"/>
              <a:ext cx="280315" cy="55412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52"/>
            <p:cNvSpPr>
              <a:spLocks/>
            </p:cNvSpPr>
            <p:nvPr/>
          </p:nvSpPr>
          <p:spPr bwMode="auto">
            <a:xfrm rot="21419104">
              <a:off x="4355840" y="3956662"/>
              <a:ext cx="47263" cy="45633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53"/>
            <p:cNvSpPr>
              <a:spLocks/>
            </p:cNvSpPr>
            <p:nvPr/>
          </p:nvSpPr>
          <p:spPr bwMode="auto">
            <a:xfrm rot="21419104">
              <a:off x="4363455" y="3809271"/>
              <a:ext cx="179271" cy="192309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54"/>
            <p:cNvSpPr>
              <a:spLocks/>
            </p:cNvSpPr>
            <p:nvPr/>
          </p:nvSpPr>
          <p:spPr bwMode="auto">
            <a:xfrm rot="21419104">
              <a:off x="4365613" y="3891258"/>
              <a:ext cx="96155" cy="11245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55"/>
            <p:cNvSpPr>
              <a:spLocks noEditPoints="1"/>
            </p:cNvSpPr>
            <p:nvPr/>
          </p:nvSpPr>
          <p:spPr bwMode="auto">
            <a:xfrm rot="21419104">
              <a:off x="5489642" y="2767694"/>
              <a:ext cx="171123" cy="172752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58"/>
            <p:cNvSpPr>
              <a:spLocks/>
            </p:cNvSpPr>
            <p:nvPr/>
          </p:nvSpPr>
          <p:spPr bwMode="auto">
            <a:xfrm rot="21419104">
              <a:off x="4108301" y="2808120"/>
              <a:ext cx="223275" cy="250980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59"/>
            <p:cNvSpPr>
              <a:spLocks noEditPoints="1"/>
            </p:cNvSpPr>
            <p:nvPr/>
          </p:nvSpPr>
          <p:spPr bwMode="auto">
            <a:xfrm rot="21419104">
              <a:off x="5711160" y="802404"/>
              <a:ext cx="174382" cy="120600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61"/>
            <p:cNvSpPr>
              <a:spLocks noEditPoints="1"/>
            </p:cNvSpPr>
            <p:nvPr/>
          </p:nvSpPr>
          <p:spPr bwMode="auto">
            <a:xfrm rot="21419104">
              <a:off x="5109654" y="3652564"/>
              <a:ext cx="176012" cy="210236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63"/>
            <p:cNvSpPr>
              <a:spLocks/>
            </p:cNvSpPr>
            <p:nvPr/>
          </p:nvSpPr>
          <p:spPr bwMode="auto">
            <a:xfrm rot="21419104">
              <a:off x="5898245" y="2784432"/>
              <a:ext cx="16297" cy="42373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64"/>
            <p:cNvSpPr>
              <a:spLocks/>
            </p:cNvSpPr>
            <p:nvPr/>
          </p:nvSpPr>
          <p:spPr bwMode="auto">
            <a:xfrm rot="21419104">
              <a:off x="5925912" y="2782974"/>
              <a:ext cx="16297" cy="42373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65"/>
            <p:cNvSpPr>
              <a:spLocks/>
            </p:cNvSpPr>
            <p:nvPr/>
          </p:nvSpPr>
          <p:spPr bwMode="auto">
            <a:xfrm rot="21419104">
              <a:off x="5953579" y="2781474"/>
              <a:ext cx="17928" cy="42373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66"/>
            <p:cNvSpPr>
              <a:spLocks/>
            </p:cNvSpPr>
            <p:nvPr/>
          </p:nvSpPr>
          <p:spPr bwMode="auto">
            <a:xfrm rot="21419104">
              <a:off x="5984503" y="2779931"/>
              <a:ext cx="14668" cy="42373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67"/>
            <p:cNvSpPr>
              <a:spLocks/>
            </p:cNvSpPr>
            <p:nvPr/>
          </p:nvSpPr>
          <p:spPr bwMode="auto">
            <a:xfrm rot="21419104">
              <a:off x="6012170" y="2778431"/>
              <a:ext cx="16297" cy="42373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68"/>
            <p:cNvSpPr>
              <a:spLocks noEditPoints="1"/>
            </p:cNvSpPr>
            <p:nvPr/>
          </p:nvSpPr>
          <p:spPr bwMode="auto">
            <a:xfrm rot="21419104">
              <a:off x="5873799" y="2795840"/>
              <a:ext cx="192309" cy="140157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169"/>
            <p:cNvSpPr>
              <a:spLocks noChangeArrowheads="1"/>
            </p:cNvSpPr>
            <p:nvPr/>
          </p:nvSpPr>
          <p:spPr bwMode="auto">
            <a:xfrm rot="21419104">
              <a:off x="5900598" y="2839610"/>
              <a:ext cx="2281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170"/>
            <p:cNvSpPr>
              <a:spLocks noChangeArrowheads="1"/>
            </p:cNvSpPr>
            <p:nvPr/>
          </p:nvSpPr>
          <p:spPr bwMode="auto">
            <a:xfrm rot="21419104">
              <a:off x="5929894" y="2838109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171"/>
            <p:cNvSpPr>
              <a:spLocks noChangeArrowheads="1"/>
            </p:cNvSpPr>
            <p:nvPr/>
          </p:nvSpPr>
          <p:spPr bwMode="auto">
            <a:xfrm rot="21419104">
              <a:off x="5957558" y="2836566"/>
              <a:ext cx="2444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172"/>
            <p:cNvSpPr>
              <a:spLocks noChangeArrowheads="1"/>
            </p:cNvSpPr>
            <p:nvPr/>
          </p:nvSpPr>
          <p:spPr bwMode="auto">
            <a:xfrm rot="21419104">
              <a:off x="5988483" y="2835023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73"/>
            <p:cNvSpPr>
              <a:spLocks noChangeArrowheads="1"/>
            </p:cNvSpPr>
            <p:nvPr/>
          </p:nvSpPr>
          <p:spPr bwMode="auto">
            <a:xfrm rot="21419104">
              <a:off x="6017778" y="2833480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74"/>
            <p:cNvSpPr>
              <a:spLocks noChangeArrowheads="1"/>
            </p:cNvSpPr>
            <p:nvPr/>
          </p:nvSpPr>
          <p:spPr bwMode="auto">
            <a:xfrm rot="21419104">
              <a:off x="5902142" y="2868904"/>
              <a:ext cx="2281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175"/>
            <p:cNvSpPr>
              <a:spLocks noChangeArrowheads="1"/>
            </p:cNvSpPr>
            <p:nvPr/>
          </p:nvSpPr>
          <p:spPr bwMode="auto">
            <a:xfrm rot="21419104">
              <a:off x="5931436" y="2867404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76"/>
            <p:cNvSpPr>
              <a:spLocks noChangeArrowheads="1"/>
            </p:cNvSpPr>
            <p:nvPr/>
          </p:nvSpPr>
          <p:spPr bwMode="auto">
            <a:xfrm rot="21419104">
              <a:off x="5959101" y="2865861"/>
              <a:ext cx="2444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77"/>
            <p:cNvSpPr>
              <a:spLocks noChangeArrowheads="1"/>
            </p:cNvSpPr>
            <p:nvPr/>
          </p:nvSpPr>
          <p:spPr bwMode="auto">
            <a:xfrm rot="21419104">
              <a:off x="5990026" y="2864318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78"/>
            <p:cNvSpPr>
              <a:spLocks noChangeArrowheads="1"/>
            </p:cNvSpPr>
            <p:nvPr/>
          </p:nvSpPr>
          <p:spPr bwMode="auto">
            <a:xfrm rot="21419104">
              <a:off x="6019321" y="2862775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179"/>
            <p:cNvSpPr>
              <a:spLocks noChangeArrowheads="1"/>
            </p:cNvSpPr>
            <p:nvPr/>
          </p:nvSpPr>
          <p:spPr bwMode="auto">
            <a:xfrm rot="21419104">
              <a:off x="5903599" y="2896571"/>
              <a:ext cx="2281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80"/>
            <p:cNvSpPr>
              <a:spLocks noChangeArrowheads="1"/>
            </p:cNvSpPr>
            <p:nvPr/>
          </p:nvSpPr>
          <p:spPr bwMode="auto">
            <a:xfrm rot="21419104">
              <a:off x="5932895" y="2895072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81"/>
            <p:cNvSpPr>
              <a:spLocks noChangeArrowheads="1"/>
            </p:cNvSpPr>
            <p:nvPr/>
          </p:nvSpPr>
          <p:spPr bwMode="auto">
            <a:xfrm rot="21419104">
              <a:off x="5960560" y="2893529"/>
              <a:ext cx="2444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82"/>
            <p:cNvSpPr>
              <a:spLocks noChangeArrowheads="1"/>
            </p:cNvSpPr>
            <p:nvPr/>
          </p:nvSpPr>
          <p:spPr bwMode="auto">
            <a:xfrm rot="21419104">
              <a:off x="5991484" y="2891986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83"/>
            <p:cNvSpPr>
              <a:spLocks noChangeArrowheads="1"/>
            </p:cNvSpPr>
            <p:nvPr/>
          </p:nvSpPr>
          <p:spPr bwMode="auto">
            <a:xfrm rot="21419104">
              <a:off x="6020779" y="2890443"/>
              <a:ext cx="21187" cy="211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85"/>
            <p:cNvSpPr>
              <a:spLocks/>
            </p:cNvSpPr>
            <p:nvPr/>
          </p:nvSpPr>
          <p:spPr bwMode="auto">
            <a:xfrm rot="21419104">
              <a:off x="5433096" y="539186"/>
              <a:ext cx="66820" cy="130379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86"/>
            <p:cNvSpPr>
              <a:spLocks/>
            </p:cNvSpPr>
            <p:nvPr/>
          </p:nvSpPr>
          <p:spPr bwMode="auto">
            <a:xfrm rot="21419104">
              <a:off x="5396131" y="3055616"/>
              <a:ext cx="208607" cy="1971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87"/>
            <p:cNvSpPr>
              <a:spLocks/>
            </p:cNvSpPr>
            <p:nvPr/>
          </p:nvSpPr>
          <p:spPr bwMode="auto">
            <a:xfrm rot="21419104">
              <a:off x="4533099" y="3572183"/>
              <a:ext cx="166234" cy="167862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88"/>
            <p:cNvSpPr>
              <a:spLocks/>
            </p:cNvSpPr>
            <p:nvPr/>
          </p:nvSpPr>
          <p:spPr bwMode="auto">
            <a:xfrm rot="21419104">
              <a:off x="5758540" y="3257945"/>
              <a:ext cx="166234" cy="169492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89"/>
            <p:cNvSpPr>
              <a:spLocks/>
            </p:cNvSpPr>
            <p:nvPr/>
          </p:nvSpPr>
          <p:spPr bwMode="auto">
            <a:xfrm rot="21419104">
              <a:off x="5141331" y="3999035"/>
              <a:ext cx="215125" cy="99414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90"/>
            <p:cNvSpPr>
              <a:spLocks/>
            </p:cNvSpPr>
            <p:nvPr/>
          </p:nvSpPr>
          <p:spPr bwMode="auto">
            <a:xfrm rot="21419104">
              <a:off x="5177182" y="4031502"/>
              <a:ext cx="151567" cy="158084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91"/>
            <p:cNvSpPr>
              <a:spLocks noEditPoints="1"/>
            </p:cNvSpPr>
            <p:nvPr/>
          </p:nvSpPr>
          <p:spPr bwMode="auto">
            <a:xfrm rot="21419104">
              <a:off x="5386290" y="3778407"/>
              <a:ext cx="236312" cy="23631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92"/>
            <p:cNvSpPr>
              <a:spLocks/>
            </p:cNvSpPr>
            <p:nvPr/>
          </p:nvSpPr>
          <p:spPr bwMode="auto">
            <a:xfrm rot="21419104">
              <a:off x="5493375" y="3807498"/>
              <a:ext cx="91265" cy="96154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93"/>
            <p:cNvSpPr>
              <a:spLocks noEditPoints="1"/>
            </p:cNvSpPr>
            <p:nvPr/>
          </p:nvSpPr>
          <p:spPr bwMode="auto">
            <a:xfrm rot="21419104">
              <a:off x="3387351" y="1613325"/>
              <a:ext cx="118972" cy="117342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94"/>
            <p:cNvSpPr>
              <a:spLocks/>
            </p:cNvSpPr>
            <p:nvPr/>
          </p:nvSpPr>
          <p:spPr bwMode="auto">
            <a:xfrm rot="21419104">
              <a:off x="3441622" y="1625407"/>
              <a:ext cx="45633" cy="48892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95"/>
            <p:cNvSpPr>
              <a:spLocks noEditPoints="1"/>
            </p:cNvSpPr>
            <p:nvPr/>
          </p:nvSpPr>
          <p:spPr bwMode="auto">
            <a:xfrm rot="21419104">
              <a:off x="5403936" y="4036642"/>
              <a:ext cx="182530" cy="81487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196"/>
            <p:cNvSpPr>
              <a:spLocks noChangeArrowheads="1"/>
            </p:cNvSpPr>
            <p:nvPr/>
          </p:nvSpPr>
          <p:spPr bwMode="auto">
            <a:xfrm rot="21419104">
              <a:off x="5417026" y="4049979"/>
              <a:ext cx="21187" cy="60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197"/>
            <p:cNvSpPr>
              <a:spLocks noChangeArrowheads="1"/>
            </p:cNvSpPr>
            <p:nvPr/>
          </p:nvSpPr>
          <p:spPr bwMode="auto">
            <a:xfrm rot="21419104">
              <a:off x="5444693" y="4048521"/>
              <a:ext cx="21187" cy="60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198"/>
            <p:cNvSpPr>
              <a:spLocks noChangeArrowheads="1"/>
            </p:cNvSpPr>
            <p:nvPr/>
          </p:nvSpPr>
          <p:spPr bwMode="auto">
            <a:xfrm rot="21419104">
              <a:off x="5472358" y="4046978"/>
              <a:ext cx="24447" cy="60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199"/>
            <p:cNvSpPr>
              <a:spLocks noChangeArrowheads="1"/>
            </p:cNvSpPr>
            <p:nvPr/>
          </p:nvSpPr>
          <p:spPr bwMode="auto">
            <a:xfrm rot="21419104">
              <a:off x="5501654" y="4045479"/>
              <a:ext cx="22817" cy="60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200"/>
            <p:cNvSpPr>
              <a:spLocks noChangeArrowheads="1"/>
            </p:cNvSpPr>
            <p:nvPr/>
          </p:nvSpPr>
          <p:spPr bwMode="auto">
            <a:xfrm rot="21419104">
              <a:off x="5530949" y="4043978"/>
              <a:ext cx="21187" cy="60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201"/>
            <p:cNvSpPr>
              <a:spLocks noChangeArrowheads="1"/>
            </p:cNvSpPr>
            <p:nvPr/>
          </p:nvSpPr>
          <p:spPr bwMode="auto">
            <a:xfrm rot="21419104">
              <a:off x="6404010" y="3087119"/>
              <a:ext cx="29335" cy="50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202"/>
            <p:cNvSpPr>
              <a:spLocks noChangeArrowheads="1"/>
            </p:cNvSpPr>
            <p:nvPr/>
          </p:nvSpPr>
          <p:spPr bwMode="auto">
            <a:xfrm rot="21419104">
              <a:off x="6444226" y="3067061"/>
              <a:ext cx="29335" cy="6844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203"/>
            <p:cNvSpPr>
              <a:spLocks noChangeArrowheads="1"/>
            </p:cNvSpPr>
            <p:nvPr/>
          </p:nvSpPr>
          <p:spPr bwMode="auto">
            <a:xfrm rot="21419104">
              <a:off x="6482856" y="3048676"/>
              <a:ext cx="30965" cy="847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204"/>
            <p:cNvSpPr>
              <a:spLocks noChangeArrowheads="1"/>
            </p:cNvSpPr>
            <p:nvPr/>
          </p:nvSpPr>
          <p:spPr bwMode="auto">
            <a:xfrm rot="21419104">
              <a:off x="6522900" y="3022103"/>
              <a:ext cx="30965" cy="10919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206"/>
            <p:cNvSpPr>
              <a:spLocks noChangeArrowheads="1"/>
            </p:cNvSpPr>
            <p:nvPr/>
          </p:nvSpPr>
          <p:spPr bwMode="auto">
            <a:xfrm rot="21419104">
              <a:off x="6561402" y="2998831"/>
              <a:ext cx="32595" cy="13037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07"/>
            <p:cNvSpPr>
              <a:spLocks/>
            </p:cNvSpPr>
            <p:nvPr/>
          </p:nvSpPr>
          <p:spPr bwMode="auto">
            <a:xfrm rot="21419104">
              <a:off x="6257359" y="1186243"/>
              <a:ext cx="254239" cy="384618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208"/>
            <p:cNvSpPr>
              <a:spLocks/>
            </p:cNvSpPr>
            <p:nvPr/>
          </p:nvSpPr>
          <p:spPr bwMode="auto">
            <a:xfrm rot="21419104">
              <a:off x="6369288" y="1190804"/>
              <a:ext cx="35854" cy="107563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09"/>
            <p:cNvSpPr>
              <a:spLocks/>
            </p:cNvSpPr>
            <p:nvPr/>
          </p:nvSpPr>
          <p:spPr bwMode="auto">
            <a:xfrm rot="21419104">
              <a:off x="6449478" y="1454425"/>
              <a:ext cx="89637" cy="83116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210"/>
            <p:cNvSpPr>
              <a:spLocks noEditPoints="1"/>
            </p:cNvSpPr>
            <p:nvPr/>
          </p:nvSpPr>
          <p:spPr bwMode="auto">
            <a:xfrm rot="21419104">
              <a:off x="5980487" y="3153719"/>
              <a:ext cx="340616" cy="435139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211"/>
            <p:cNvSpPr>
              <a:spLocks noChangeArrowheads="1"/>
            </p:cNvSpPr>
            <p:nvPr/>
          </p:nvSpPr>
          <p:spPr bwMode="auto">
            <a:xfrm rot="21419104">
              <a:off x="6028533" y="3212798"/>
              <a:ext cx="221644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212"/>
            <p:cNvSpPr>
              <a:spLocks noChangeArrowheads="1"/>
            </p:cNvSpPr>
            <p:nvPr/>
          </p:nvSpPr>
          <p:spPr bwMode="auto">
            <a:xfrm rot="21419104">
              <a:off x="6032047" y="3279525"/>
              <a:ext cx="221644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213"/>
            <p:cNvSpPr>
              <a:spLocks noChangeArrowheads="1"/>
            </p:cNvSpPr>
            <p:nvPr/>
          </p:nvSpPr>
          <p:spPr bwMode="auto">
            <a:xfrm rot="21419104">
              <a:off x="6035605" y="3347880"/>
              <a:ext cx="22164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214"/>
            <p:cNvSpPr>
              <a:spLocks/>
            </p:cNvSpPr>
            <p:nvPr/>
          </p:nvSpPr>
          <p:spPr bwMode="auto">
            <a:xfrm rot="21419104">
              <a:off x="6090783" y="990685"/>
              <a:ext cx="198829" cy="153195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215"/>
            <p:cNvSpPr>
              <a:spLocks noEditPoints="1"/>
            </p:cNvSpPr>
            <p:nvPr/>
          </p:nvSpPr>
          <p:spPr bwMode="auto">
            <a:xfrm rot="21419104">
              <a:off x="6129814" y="902809"/>
              <a:ext cx="112452" cy="202087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218"/>
            <p:cNvSpPr>
              <a:spLocks noEditPoints="1"/>
            </p:cNvSpPr>
            <p:nvPr/>
          </p:nvSpPr>
          <p:spPr bwMode="auto">
            <a:xfrm rot="21419104">
              <a:off x="6213364" y="4414926"/>
              <a:ext cx="190680" cy="190679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219"/>
            <p:cNvSpPr>
              <a:spLocks/>
            </p:cNvSpPr>
            <p:nvPr/>
          </p:nvSpPr>
          <p:spPr bwMode="auto">
            <a:xfrm rot="21419104">
              <a:off x="6263469" y="4467561"/>
              <a:ext cx="71708" cy="70079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221"/>
            <p:cNvSpPr>
              <a:spLocks/>
            </p:cNvSpPr>
            <p:nvPr/>
          </p:nvSpPr>
          <p:spPr bwMode="auto">
            <a:xfrm rot="21419104">
              <a:off x="6295404" y="2773679"/>
              <a:ext cx="378099" cy="200457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222"/>
            <p:cNvSpPr>
              <a:spLocks noChangeArrowheads="1"/>
            </p:cNvSpPr>
            <p:nvPr/>
          </p:nvSpPr>
          <p:spPr bwMode="auto">
            <a:xfrm rot="21419104">
              <a:off x="6441019" y="2842541"/>
              <a:ext cx="70080" cy="2281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23"/>
            <p:cNvSpPr>
              <a:spLocks/>
            </p:cNvSpPr>
            <p:nvPr/>
          </p:nvSpPr>
          <p:spPr bwMode="auto">
            <a:xfrm rot="21419104">
              <a:off x="6377421" y="2632436"/>
              <a:ext cx="185790" cy="193939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24"/>
            <p:cNvSpPr>
              <a:spLocks noEditPoints="1"/>
            </p:cNvSpPr>
            <p:nvPr/>
          </p:nvSpPr>
          <p:spPr bwMode="auto">
            <a:xfrm rot="21419104">
              <a:off x="5635010" y="4031504"/>
              <a:ext cx="290094" cy="187419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25"/>
            <p:cNvSpPr>
              <a:spLocks noEditPoints="1"/>
            </p:cNvSpPr>
            <p:nvPr/>
          </p:nvSpPr>
          <p:spPr bwMode="auto">
            <a:xfrm rot="21419104">
              <a:off x="6064556" y="4182358"/>
              <a:ext cx="149935" cy="273796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26"/>
            <p:cNvSpPr>
              <a:spLocks noEditPoints="1"/>
            </p:cNvSpPr>
            <p:nvPr/>
          </p:nvSpPr>
          <p:spPr bwMode="auto">
            <a:xfrm rot="21419104">
              <a:off x="5325315" y="3624028"/>
              <a:ext cx="143417" cy="91265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27"/>
            <p:cNvSpPr>
              <a:spLocks noEditPoints="1"/>
            </p:cNvSpPr>
            <p:nvPr/>
          </p:nvSpPr>
          <p:spPr bwMode="auto">
            <a:xfrm rot="21419104">
              <a:off x="5307473" y="3715248"/>
              <a:ext cx="184160" cy="35855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228"/>
            <p:cNvSpPr>
              <a:spLocks noChangeArrowheads="1"/>
            </p:cNvSpPr>
            <p:nvPr/>
          </p:nvSpPr>
          <p:spPr bwMode="auto">
            <a:xfrm rot="21419104">
              <a:off x="3283009" y="2935130"/>
              <a:ext cx="83117" cy="8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29"/>
            <p:cNvSpPr>
              <a:spLocks/>
            </p:cNvSpPr>
            <p:nvPr/>
          </p:nvSpPr>
          <p:spPr bwMode="auto">
            <a:xfrm rot="21419104">
              <a:off x="3295771" y="2668802"/>
              <a:ext cx="324319" cy="34876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30"/>
            <p:cNvSpPr>
              <a:spLocks/>
            </p:cNvSpPr>
            <p:nvPr/>
          </p:nvSpPr>
          <p:spPr bwMode="auto">
            <a:xfrm rot="21419104">
              <a:off x="3299604" y="2814479"/>
              <a:ext cx="172752" cy="206976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31"/>
            <p:cNvSpPr>
              <a:spLocks/>
            </p:cNvSpPr>
            <p:nvPr/>
          </p:nvSpPr>
          <p:spPr bwMode="auto">
            <a:xfrm rot="21419104">
              <a:off x="3718207" y="3186751"/>
              <a:ext cx="71708" cy="177641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Oval 232"/>
            <p:cNvSpPr>
              <a:spLocks noChangeArrowheads="1"/>
            </p:cNvSpPr>
            <p:nvPr/>
          </p:nvSpPr>
          <p:spPr bwMode="auto">
            <a:xfrm rot="21419104">
              <a:off x="3668422" y="3027317"/>
              <a:ext cx="151567" cy="15319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33"/>
            <p:cNvSpPr>
              <a:spLocks/>
            </p:cNvSpPr>
            <p:nvPr/>
          </p:nvSpPr>
          <p:spPr bwMode="auto">
            <a:xfrm rot="21419104">
              <a:off x="3773556" y="3187653"/>
              <a:ext cx="112452" cy="169492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34"/>
            <p:cNvSpPr>
              <a:spLocks/>
            </p:cNvSpPr>
            <p:nvPr/>
          </p:nvSpPr>
          <p:spPr bwMode="auto">
            <a:xfrm rot="21419104">
              <a:off x="3628714" y="3195411"/>
              <a:ext cx="107562" cy="169492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37"/>
            <p:cNvSpPr>
              <a:spLocks/>
            </p:cNvSpPr>
            <p:nvPr/>
          </p:nvSpPr>
          <p:spPr bwMode="auto">
            <a:xfrm rot="21419104">
              <a:off x="3697310" y="3608417"/>
              <a:ext cx="464476" cy="265647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38"/>
            <p:cNvSpPr>
              <a:spLocks noEditPoints="1"/>
            </p:cNvSpPr>
            <p:nvPr/>
          </p:nvSpPr>
          <p:spPr bwMode="auto">
            <a:xfrm rot="21419104">
              <a:off x="3434019" y="3433929"/>
              <a:ext cx="242832" cy="290094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40"/>
            <p:cNvSpPr>
              <a:spLocks/>
            </p:cNvSpPr>
            <p:nvPr/>
          </p:nvSpPr>
          <p:spPr bwMode="auto">
            <a:xfrm rot="21419104">
              <a:off x="5770183" y="3747589"/>
              <a:ext cx="267277" cy="249349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41"/>
            <p:cNvSpPr>
              <a:spLocks/>
            </p:cNvSpPr>
            <p:nvPr/>
          </p:nvSpPr>
          <p:spPr bwMode="auto">
            <a:xfrm rot="21419104">
              <a:off x="5995471" y="4042518"/>
              <a:ext cx="141788" cy="161344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42"/>
            <p:cNvSpPr>
              <a:spLocks noEditPoints="1"/>
            </p:cNvSpPr>
            <p:nvPr/>
          </p:nvSpPr>
          <p:spPr bwMode="auto">
            <a:xfrm rot="21419104">
              <a:off x="3330682" y="1163036"/>
              <a:ext cx="226534" cy="102674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243"/>
            <p:cNvSpPr>
              <a:spLocks noChangeArrowheads="1"/>
            </p:cNvSpPr>
            <p:nvPr/>
          </p:nvSpPr>
          <p:spPr bwMode="auto">
            <a:xfrm rot="21419104">
              <a:off x="3347053" y="1180490"/>
              <a:ext cx="26075" cy="749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244"/>
            <p:cNvSpPr>
              <a:spLocks noChangeArrowheads="1"/>
            </p:cNvSpPr>
            <p:nvPr/>
          </p:nvSpPr>
          <p:spPr bwMode="auto">
            <a:xfrm rot="21419104">
              <a:off x="3381227" y="1178604"/>
              <a:ext cx="29335" cy="749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245"/>
            <p:cNvSpPr>
              <a:spLocks noChangeArrowheads="1"/>
            </p:cNvSpPr>
            <p:nvPr/>
          </p:nvSpPr>
          <p:spPr bwMode="auto">
            <a:xfrm rot="21419104">
              <a:off x="3417033" y="1176761"/>
              <a:ext cx="27706" cy="749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246"/>
            <p:cNvSpPr>
              <a:spLocks noChangeArrowheads="1"/>
            </p:cNvSpPr>
            <p:nvPr/>
          </p:nvSpPr>
          <p:spPr bwMode="auto">
            <a:xfrm rot="21419104">
              <a:off x="3454467" y="1174832"/>
              <a:ext cx="26075" cy="749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247"/>
            <p:cNvSpPr>
              <a:spLocks noChangeArrowheads="1"/>
            </p:cNvSpPr>
            <p:nvPr/>
          </p:nvSpPr>
          <p:spPr bwMode="auto">
            <a:xfrm rot="21419104">
              <a:off x="3488643" y="1172990"/>
              <a:ext cx="27706" cy="749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248"/>
            <p:cNvSpPr>
              <a:spLocks noChangeArrowheads="1"/>
            </p:cNvSpPr>
            <p:nvPr/>
          </p:nvSpPr>
          <p:spPr bwMode="auto">
            <a:xfrm rot="21419104">
              <a:off x="3192229" y="1438031"/>
              <a:ext cx="37485" cy="6355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249"/>
            <p:cNvSpPr>
              <a:spLocks noChangeArrowheads="1"/>
            </p:cNvSpPr>
            <p:nvPr/>
          </p:nvSpPr>
          <p:spPr bwMode="auto">
            <a:xfrm rot="21419104">
              <a:off x="3240496" y="1414287"/>
              <a:ext cx="37485" cy="847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250"/>
            <p:cNvSpPr>
              <a:spLocks noChangeArrowheads="1"/>
            </p:cNvSpPr>
            <p:nvPr/>
          </p:nvSpPr>
          <p:spPr bwMode="auto">
            <a:xfrm rot="21419104">
              <a:off x="3290479" y="1393758"/>
              <a:ext cx="35854" cy="10267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251"/>
            <p:cNvSpPr>
              <a:spLocks noChangeArrowheads="1"/>
            </p:cNvSpPr>
            <p:nvPr/>
          </p:nvSpPr>
          <p:spPr bwMode="auto">
            <a:xfrm rot="21419104">
              <a:off x="3338488" y="1360244"/>
              <a:ext cx="35854" cy="13363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252"/>
            <p:cNvSpPr>
              <a:spLocks noChangeArrowheads="1"/>
            </p:cNvSpPr>
            <p:nvPr/>
          </p:nvSpPr>
          <p:spPr bwMode="auto">
            <a:xfrm rot="21419104">
              <a:off x="3386669" y="1333199"/>
              <a:ext cx="37485" cy="1580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53"/>
            <p:cNvSpPr>
              <a:spLocks/>
            </p:cNvSpPr>
            <p:nvPr/>
          </p:nvSpPr>
          <p:spPr bwMode="auto">
            <a:xfrm rot="21419104">
              <a:off x="4893695" y="3671413"/>
              <a:ext cx="138528" cy="153195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54"/>
            <p:cNvSpPr>
              <a:spLocks/>
            </p:cNvSpPr>
            <p:nvPr/>
          </p:nvSpPr>
          <p:spPr bwMode="auto">
            <a:xfrm rot="21419104">
              <a:off x="4939689" y="3670459"/>
              <a:ext cx="17928" cy="45633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55"/>
            <p:cNvSpPr>
              <a:spLocks/>
            </p:cNvSpPr>
            <p:nvPr/>
          </p:nvSpPr>
          <p:spPr bwMode="auto">
            <a:xfrm rot="21419104">
              <a:off x="4998521" y="3772743"/>
              <a:ext cx="44003" cy="29335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56"/>
            <p:cNvSpPr>
              <a:spLocks/>
            </p:cNvSpPr>
            <p:nvPr/>
          </p:nvSpPr>
          <p:spPr bwMode="auto">
            <a:xfrm rot="21419104">
              <a:off x="4940988" y="4057146"/>
              <a:ext cx="146677" cy="18579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57"/>
            <p:cNvSpPr>
              <a:spLocks/>
            </p:cNvSpPr>
            <p:nvPr/>
          </p:nvSpPr>
          <p:spPr bwMode="auto">
            <a:xfrm rot="21419104">
              <a:off x="3964792" y="549177"/>
              <a:ext cx="146677" cy="189050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58"/>
            <p:cNvSpPr>
              <a:spLocks/>
            </p:cNvSpPr>
            <p:nvPr/>
          </p:nvSpPr>
          <p:spPr bwMode="auto">
            <a:xfrm rot="21419104">
              <a:off x="5694596" y="3900071"/>
              <a:ext cx="76598" cy="53780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59"/>
            <p:cNvSpPr>
              <a:spLocks/>
            </p:cNvSpPr>
            <p:nvPr/>
          </p:nvSpPr>
          <p:spPr bwMode="auto">
            <a:xfrm rot="21419104">
              <a:off x="5648888" y="3924906"/>
              <a:ext cx="92895" cy="65190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60"/>
            <p:cNvSpPr>
              <a:spLocks/>
            </p:cNvSpPr>
            <p:nvPr/>
          </p:nvSpPr>
          <p:spPr bwMode="auto">
            <a:xfrm rot="21419104">
              <a:off x="3999746" y="3440227"/>
              <a:ext cx="105933" cy="7333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61"/>
            <p:cNvSpPr>
              <a:spLocks/>
            </p:cNvSpPr>
            <p:nvPr/>
          </p:nvSpPr>
          <p:spPr bwMode="auto">
            <a:xfrm rot="21419104">
              <a:off x="3935147" y="3477311"/>
              <a:ext cx="128750" cy="86375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62"/>
            <p:cNvSpPr>
              <a:spLocks/>
            </p:cNvSpPr>
            <p:nvPr/>
          </p:nvSpPr>
          <p:spPr bwMode="auto">
            <a:xfrm rot="21419104">
              <a:off x="5955810" y="809605"/>
              <a:ext cx="92895" cy="102674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63"/>
            <p:cNvSpPr>
              <a:spLocks noEditPoints="1"/>
            </p:cNvSpPr>
            <p:nvPr/>
          </p:nvSpPr>
          <p:spPr bwMode="auto">
            <a:xfrm rot="21419104">
              <a:off x="5923343" y="783525"/>
              <a:ext cx="158085" cy="159714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64"/>
            <p:cNvSpPr>
              <a:spLocks/>
            </p:cNvSpPr>
            <p:nvPr/>
          </p:nvSpPr>
          <p:spPr bwMode="auto">
            <a:xfrm rot="21419104">
              <a:off x="5928884" y="4274579"/>
              <a:ext cx="74968" cy="83116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65"/>
            <p:cNvSpPr>
              <a:spLocks noEditPoints="1"/>
            </p:cNvSpPr>
            <p:nvPr/>
          </p:nvSpPr>
          <p:spPr bwMode="auto">
            <a:xfrm rot="21419104">
              <a:off x="5901264" y="4253432"/>
              <a:ext cx="128750" cy="128749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66"/>
            <p:cNvSpPr>
              <a:spLocks/>
            </p:cNvSpPr>
            <p:nvPr/>
          </p:nvSpPr>
          <p:spPr bwMode="auto">
            <a:xfrm rot="21419104">
              <a:off x="5921847" y="1667011"/>
              <a:ext cx="136898" cy="71708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67"/>
            <p:cNvSpPr>
              <a:spLocks/>
            </p:cNvSpPr>
            <p:nvPr/>
          </p:nvSpPr>
          <p:spPr bwMode="auto">
            <a:xfrm rot="21419104">
              <a:off x="5918718" y="1626350"/>
              <a:ext cx="136898" cy="34224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68"/>
            <p:cNvSpPr>
              <a:spLocks/>
            </p:cNvSpPr>
            <p:nvPr/>
          </p:nvSpPr>
          <p:spPr bwMode="auto">
            <a:xfrm rot="21419104">
              <a:off x="5947106" y="1604974"/>
              <a:ext cx="24447" cy="42373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69"/>
            <p:cNvSpPr>
              <a:spLocks/>
            </p:cNvSpPr>
            <p:nvPr/>
          </p:nvSpPr>
          <p:spPr bwMode="auto">
            <a:xfrm rot="21419104">
              <a:off x="5997556" y="1602275"/>
              <a:ext cx="26075" cy="42373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70"/>
            <p:cNvSpPr>
              <a:spLocks/>
            </p:cNvSpPr>
            <p:nvPr/>
          </p:nvSpPr>
          <p:spPr bwMode="auto">
            <a:xfrm rot="21419104">
              <a:off x="4342704" y="3283154"/>
              <a:ext cx="118972" cy="148305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71"/>
            <p:cNvSpPr>
              <a:spLocks/>
            </p:cNvSpPr>
            <p:nvPr/>
          </p:nvSpPr>
          <p:spPr bwMode="auto">
            <a:xfrm rot="21419104">
              <a:off x="4324425" y="3312155"/>
              <a:ext cx="42373" cy="17927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72"/>
            <p:cNvSpPr>
              <a:spLocks/>
            </p:cNvSpPr>
            <p:nvPr/>
          </p:nvSpPr>
          <p:spPr bwMode="auto">
            <a:xfrm rot="21419104">
              <a:off x="4326526" y="3351214"/>
              <a:ext cx="42373" cy="19557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73"/>
            <p:cNvSpPr>
              <a:spLocks/>
            </p:cNvSpPr>
            <p:nvPr/>
          </p:nvSpPr>
          <p:spPr bwMode="auto">
            <a:xfrm rot="21419104">
              <a:off x="4328583" y="3390274"/>
              <a:ext cx="42373" cy="19557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74"/>
            <p:cNvSpPr>
              <a:spLocks noEditPoints="1"/>
            </p:cNvSpPr>
            <p:nvPr/>
          </p:nvSpPr>
          <p:spPr bwMode="auto">
            <a:xfrm rot="21419104">
              <a:off x="6032294" y="3613228"/>
              <a:ext cx="132010" cy="125489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75"/>
            <p:cNvSpPr>
              <a:spLocks noEditPoints="1"/>
            </p:cNvSpPr>
            <p:nvPr/>
          </p:nvSpPr>
          <p:spPr bwMode="auto">
            <a:xfrm rot="21419104">
              <a:off x="3077194" y="2826121"/>
              <a:ext cx="176012" cy="228164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76"/>
            <p:cNvSpPr>
              <a:spLocks noEditPoints="1"/>
            </p:cNvSpPr>
            <p:nvPr/>
          </p:nvSpPr>
          <p:spPr bwMode="auto">
            <a:xfrm rot="21419104">
              <a:off x="3106014" y="1553309"/>
              <a:ext cx="236312" cy="210236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77"/>
            <p:cNvSpPr>
              <a:spLocks noEditPoints="1"/>
            </p:cNvSpPr>
            <p:nvPr/>
          </p:nvSpPr>
          <p:spPr bwMode="auto">
            <a:xfrm rot="21419104">
              <a:off x="6230875" y="4345331"/>
              <a:ext cx="68449" cy="68449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Oval 278"/>
            <p:cNvSpPr>
              <a:spLocks noChangeArrowheads="1"/>
            </p:cNvSpPr>
            <p:nvPr/>
          </p:nvSpPr>
          <p:spPr bwMode="auto">
            <a:xfrm rot="21419104">
              <a:off x="5791270" y="4296256"/>
              <a:ext cx="21187" cy="211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79"/>
            <p:cNvSpPr>
              <a:spLocks/>
            </p:cNvSpPr>
            <p:nvPr/>
          </p:nvSpPr>
          <p:spPr bwMode="auto">
            <a:xfrm rot="21419104">
              <a:off x="5796110" y="4230853"/>
              <a:ext cx="79858" cy="86375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80"/>
            <p:cNvSpPr>
              <a:spLocks/>
            </p:cNvSpPr>
            <p:nvPr/>
          </p:nvSpPr>
          <p:spPr bwMode="auto">
            <a:xfrm rot="21419104">
              <a:off x="5797037" y="4266040"/>
              <a:ext cx="42373" cy="52152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84"/>
            <p:cNvSpPr>
              <a:spLocks/>
            </p:cNvSpPr>
            <p:nvPr/>
          </p:nvSpPr>
          <p:spPr bwMode="auto">
            <a:xfrm rot="21419104">
              <a:off x="5258066" y="3883125"/>
              <a:ext cx="107562" cy="118970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85"/>
            <p:cNvSpPr>
              <a:spLocks noEditPoints="1"/>
            </p:cNvSpPr>
            <p:nvPr/>
          </p:nvSpPr>
          <p:spPr bwMode="auto">
            <a:xfrm rot="21419104">
              <a:off x="3401935" y="989266"/>
              <a:ext cx="176012" cy="120600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86"/>
            <p:cNvSpPr>
              <a:spLocks noEditPoints="1"/>
            </p:cNvSpPr>
            <p:nvPr/>
          </p:nvSpPr>
          <p:spPr bwMode="auto">
            <a:xfrm rot="21419104">
              <a:off x="4160881" y="3888583"/>
              <a:ext cx="176012" cy="211866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87"/>
            <p:cNvSpPr>
              <a:spLocks/>
            </p:cNvSpPr>
            <p:nvPr/>
          </p:nvSpPr>
          <p:spPr bwMode="auto">
            <a:xfrm rot="21419104">
              <a:off x="3283138" y="3098186"/>
              <a:ext cx="26075" cy="71708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88"/>
            <p:cNvSpPr>
              <a:spLocks/>
            </p:cNvSpPr>
            <p:nvPr/>
          </p:nvSpPr>
          <p:spPr bwMode="auto">
            <a:xfrm rot="21419104">
              <a:off x="3330335" y="3095657"/>
              <a:ext cx="27706" cy="71708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89"/>
            <p:cNvSpPr>
              <a:spLocks/>
            </p:cNvSpPr>
            <p:nvPr/>
          </p:nvSpPr>
          <p:spPr bwMode="auto">
            <a:xfrm rot="21419104">
              <a:off x="3379160" y="3093128"/>
              <a:ext cx="26075" cy="71708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90"/>
            <p:cNvSpPr>
              <a:spLocks/>
            </p:cNvSpPr>
            <p:nvPr/>
          </p:nvSpPr>
          <p:spPr bwMode="auto">
            <a:xfrm rot="21419104">
              <a:off x="3426358" y="3090643"/>
              <a:ext cx="26075" cy="71708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91"/>
            <p:cNvSpPr>
              <a:spLocks/>
            </p:cNvSpPr>
            <p:nvPr/>
          </p:nvSpPr>
          <p:spPr bwMode="auto">
            <a:xfrm rot="21419104">
              <a:off x="3473554" y="3088156"/>
              <a:ext cx="26075" cy="71708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92"/>
            <p:cNvSpPr>
              <a:spLocks noEditPoints="1"/>
            </p:cNvSpPr>
            <p:nvPr/>
          </p:nvSpPr>
          <p:spPr bwMode="auto">
            <a:xfrm rot="21419104">
              <a:off x="3241266" y="3117215"/>
              <a:ext cx="321059" cy="233052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293"/>
            <p:cNvSpPr>
              <a:spLocks noChangeArrowheads="1"/>
            </p:cNvSpPr>
            <p:nvPr/>
          </p:nvSpPr>
          <p:spPr bwMode="auto">
            <a:xfrm rot="21419104">
              <a:off x="3287074" y="3190677"/>
              <a:ext cx="37485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294"/>
            <p:cNvSpPr>
              <a:spLocks noChangeArrowheads="1"/>
            </p:cNvSpPr>
            <p:nvPr/>
          </p:nvSpPr>
          <p:spPr bwMode="auto">
            <a:xfrm rot="21419104">
              <a:off x="3335900" y="3188148"/>
              <a:ext cx="3585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295"/>
            <p:cNvSpPr>
              <a:spLocks noChangeArrowheads="1"/>
            </p:cNvSpPr>
            <p:nvPr/>
          </p:nvSpPr>
          <p:spPr bwMode="auto">
            <a:xfrm rot="21419104">
              <a:off x="3384724" y="3185577"/>
              <a:ext cx="3585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Rectangle 296"/>
            <p:cNvSpPr>
              <a:spLocks noChangeArrowheads="1"/>
            </p:cNvSpPr>
            <p:nvPr/>
          </p:nvSpPr>
          <p:spPr bwMode="auto">
            <a:xfrm rot="21419104">
              <a:off x="3433547" y="3182963"/>
              <a:ext cx="37485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Rectangle 297"/>
            <p:cNvSpPr>
              <a:spLocks noChangeArrowheads="1"/>
            </p:cNvSpPr>
            <p:nvPr/>
          </p:nvSpPr>
          <p:spPr bwMode="auto">
            <a:xfrm rot="21419104">
              <a:off x="3482373" y="3180434"/>
              <a:ext cx="3585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Rectangle 298"/>
            <p:cNvSpPr>
              <a:spLocks noChangeArrowheads="1"/>
            </p:cNvSpPr>
            <p:nvPr/>
          </p:nvSpPr>
          <p:spPr bwMode="auto">
            <a:xfrm rot="21419104">
              <a:off x="3289517" y="3236245"/>
              <a:ext cx="37485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299"/>
            <p:cNvSpPr>
              <a:spLocks noChangeArrowheads="1"/>
            </p:cNvSpPr>
            <p:nvPr/>
          </p:nvSpPr>
          <p:spPr bwMode="auto">
            <a:xfrm rot="21419104">
              <a:off x="3338343" y="3233717"/>
              <a:ext cx="35854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Rectangle 300"/>
            <p:cNvSpPr>
              <a:spLocks noChangeArrowheads="1"/>
            </p:cNvSpPr>
            <p:nvPr/>
          </p:nvSpPr>
          <p:spPr bwMode="auto">
            <a:xfrm rot="21419104">
              <a:off x="3387166" y="3231146"/>
              <a:ext cx="35854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301"/>
            <p:cNvSpPr>
              <a:spLocks noChangeArrowheads="1"/>
            </p:cNvSpPr>
            <p:nvPr/>
          </p:nvSpPr>
          <p:spPr bwMode="auto">
            <a:xfrm rot="21419104">
              <a:off x="3435990" y="3228531"/>
              <a:ext cx="37485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302"/>
            <p:cNvSpPr>
              <a:spLocks noChangeArrowheads="1"/>
            </p:cNvSpPr>
            <p:nvPr/>
          </p:nvSpPr>
          <p:spPr bwMode="auto">
            <a:xfrm rot="21419104">
              <a:off x="3484816" y="3226003"/>
              <a:ext cx="35854" cy="3748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303"/>
            <p:cNvSpPr>
              <a:spLocks noChangeArrowheads="1"/>
            </p:cNvSpPr>
            <p:nvPr/>
          </p:nvSpPr>
          <p:spPr bwMode="auto">
            <a:xfrm rot="21419104">
              <a:off x="3291960" y="3283443"/>
              <a:ext cx="37485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Rectangle 304"/>
            <p:cNvSpPr>
              <a:spLocks noChangeArrowheads="1"/>
            </p:cNvSpPr>
            <p:nvPr/>
          </p:nvSpPr>
          <p:spPr bwMode="auto">
            <a:xfrm rot="21419104">
              <a:off x="3340786" y="3280915"/>
              <a:ext cx="3585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305"/>
            <p:cNvSpPr>
              <a:spLocks noChangeArrowheads="1"/>
            </p:cNvSpPr>
            <p:nvPr/>
          </p:nvSpPr>
          <p:spPr bwMode="auto">
            <a:xfrm rot="21419104">
              <a:off x="3389610" y="3278344"/>
              <a:ext cx="3585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Rectangle 306"/>
            <p:cNvSpPr>
              <a:spLocks noChangeArrowheads="1"/>
            </p:cNvSpPr>
            <p:nvPr/>
          </p:nvSpPr>
          <p:spPr bwMode="auto">
            <a:xfrm rot="21419104">
              <a:off x="3438433" y="3275729"/>
              <a:ext cx="37485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307"/>
            <p:cNvSpPr>
              <a:spLocks noChangeArrowheads="1"/>
            </p:cNvSpPr>
            <p:nvPr/>
          </p:nvSpPr>
          <p:spPr bwMode="auto">
            <a:xfrm rot="21419104">
              <a:off x="3487259" y="3273200"/>
              <a:ext cx="35854" cy="3585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308"/>
            <p:cNvSpPr>
              <a:spLocks/>
            </p:cNvSpPr>
            <p:nvPr/>
          </p:nvSpPr>
          <p:spPr bwMode="auto">
            <a:xfrm rot="21419104">
              <a:off x="5840305" y="3454235"/>
              <a:ext cx="110822" cy="218385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311"/>
            <p:cNvSpPr>
              <a:spLocks/>
            </p:cNvSpPr>
            <p:nvPr/>
          </p:nvSpPr>
          <p:spPr bwMode="auto">
            <a:xfrm rot="21419104">
              <a:off x="3980237" y="3888533"/>
              <a:ext cx="166234" cy="169492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312"/>
            <p:cNvSpPr>
              <a:spLocks/>
            </p:cNvSpPr>
            <p:nvPr/>
          </p:nvSpPr>
          <p:spPr bwMode="auto">
            <a:xfrm rot="21419104">
              <a:off x="3717979" y="3402912"/>
              <a:ext cx="167864" cy="167862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313"/>
            <p:cNvSpPr>
              <a:spLocks/>
            </p:cNvSpPr>
            <p:nvPr/>
          </p:nvSpPr>
          <p:spPr bwMode="auto">
            <a:xfrm rot="21419104">
              <a:off x="6038547" y="2907301"/>
              <a:ext cx="215125" cy="99414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314"/>
            <p:cNvSpPr>
              <a:spLocks/>
            </p:cNvSpPr>
            <p:nvPr/>
          </p:nvSpPr>
          <p:spPr bwMode="auto">
            <a:xfrm rot="21419104">
              <a:off x="6072815" y="2941482"/>
              <a:ext cx="151567" cy="156455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315"/>
            <p:cNvSpPr>
              <a:spLocks noEditPoints="1"/>
            </p:cNvSpPr>
            <p:nvPr/>
          </p:nvSpPr>
          <p:spPr bwMode="auto">
            <a:xfrm rot="21419104">
              <a:off x="6342577" y="3182618"/>
              <a:ext cx="185790" cy="187419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316"/>
            <p:cNvSpPr>
              <a:spLocks/>
            </p:cNvSpPr>
            <p:nvPr/>
          </p:nvSpPr>
          <p:spPr bwMode="auto">
            <a:xfrm rot="21419104">
              <a:off x="6427242" y="3203892"/>
              <a:ext cx="73338" cy="78227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3" name="文本框 302"/>
          <p:cNvSpPr txBox="1"/>
          <p:nvPr/>
        </p:nvSpPr>
        <p:spPr>
          <a:xfrm>
            <a:off x="3417462" y="1897803"/>
            <a:ext cx="3393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40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4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组合 331"/>
          <p:cNvGrpSpPr/>
          <p:nvPr/>
        </p:nvGrpSpPr>
        <p:grpSpPr>
          <a:xfrm>
            <a:off x="4447968" y="585433"/>
            <a:ext cx="2970559" cy="3658253"/>
            <a:chOff x="4447968" y="585433"/>
            <a:chExt cx="2970559" cy="3658253"/>
          </a:xfrm>
        </p:grpSpPr>
        <p:sp>
          <p:nvSpPr>
            <p:cNvPr id="120" name="Freeform 5"/>
            <p:cNvSpPr>
              <a:spLocks noEditPoints="1"/>
            </p:cNvSpPr>
            <p:nvPr/>
          </p:nvSpPr>
          <p:spPr bwMode="auto">
            <a:xfrm rot="1490740">
              <a:off x="5841426" y="1429413"/>
              <a:ext cx="260476" cy="117469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6"/>
            <p:cNvSpPr>
              <a:spLocks noChangeArrowheads="1"/>
            </p:cNvSpPr>
            <p:nvPr/>
          </p:nvSpPr>
          <p:spPr bwMode="auto">
            <a:xfrm rot="1490740">
              <a:off x="5868611" y="1403752"/>
              <a:ext cx="29368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7"/>
            <p:cNvSpPr>
              <a:spLocks noChangeArrowheads="1"/>
            </p:cNvSpPr>
            <p:nvPr/>
          </p:nvSpPr>
          <p:spPr bwMode="auto">
            <a:xfrm rot="1490740">
              <a:off x="5904412" y="1420920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8"/>
            <p:cNvSpPr>
              <a:spLocks noChangeArrowheads="1"/>
            </p:cNvSpPr>
            <p:nvPr/>
          </p:nvSpPr>
          <p:spPr bwMode="auto">
            <a:xfrm rot="1490740">
              <a:off x="5941489" y="1438088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9"/>
            <p:cNvSpPr>
              <a:spLocks noChangeArrowheads="1"/>
            </p:cNvSpPr>
            <p:nvPr/>
          </p:nvSpPr>
          <p:spPr bwMode="auto">
            <a:xfrm rot="1490740">
              <a:off x="5979784" y="1455524"/>
              <a:ext cx="30644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10"/>
            <p:cNvSpPr>
              <a:spLocks noChangeArrowheads="1"/>
            </p:cNvSpPr>
            <p:nvPr/>
          </p:nvSpPr>
          <p:spPr bwMode="auto">
            <a:xfrm rot="1490740">
              <a:off x="6015643" y="1472424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1"/>
            <p:cNvSpPr>
              <a:spLocks noChangeArrowheads="1"/>
            </p:cNvSpPr>
            <p:nvPr/>
          </p:nvSpPr>
          <p:spPr bwMode="auto">
            <a:xfrm rot="1490740">
              <a:off x="6415235" y="1209388"/>
              <a:ext cx="39582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12"/>
            <p:cNvSpPr>
              <a:spLocks noChangeArrowheads="1"/>
            </p:cNvSpPr>
            <p:nvPr/>
          </p:nvSpPr>
          <p:spPr bwMode="auto">
            <a:xfrm rot="1490740">
              <a:off x="6465873" y="1211364"/>
              <a:ext cx="39582" cy="86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13"/>
            <p:cNvSpPr>
              <a:spLocks noChangeArrowheads="1"/>
            </p:cNvSpPr>
            <p:nvPr/>
          </p:nvSpPr>
          <p:spPr bwMode="auto">
            <a:xfrm rot="1490740">
              <a:off x="6516244" y="1214557"/>
              <a:ext cx="39582" cy="10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14"/>
            <p:cNvSpPr>
              <a:spLocks noChangeArrowheads="1"/>
            </p:cNvSpPr>
            <p:nvPr/>
          </p:nvSpPr>
          <p:spPr bwMode="auto">
            <a:xfrm rot="1490740">
              <a:off x="6568346" y="1204087"/>
              <a:ext cx="40859" cy="139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5"/>
            <p:cNvSpPr>
              <a:spLocks noChangeArrowheads="1"/>
            </p:cNvSpPr>
            <p:nvPr/>
          </p:nvSpPr>
          <p:spPr bwMode="auto">
            <a:xfrm rot="1490740">
              <a:off x="6620117" y="1200924"/>
              <a:ext cx="39582" cy="164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 rot="1490740">
              <a:off x="6379224" y="1704469"/>
              <a:ext cx="180035" cy="137899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4"/>
            <p:cNvSpPr>
              <a:spLocks noEditPoints="1"/>
            </p:cNvSpPr>
            <p:nvPr/>
          </p:nvSpPr>
          <p:spPr bwMode="auto">
            <a:xfrm rot="1490740">
              <a:off x="6441253" y="1631245"/>
              <a:ext cx="100871" cy="181311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5"/>
            <p:cNvSpPr>
              <a:spLocks/>
            </p:cNvSpPr>
            <p:nvPr/>
          </p:nvSpPr>
          <p:spPr bwMode="auto">
            <a:xfrm rot="1490740">
              <a:off x="5208704" y="1718692"/>
              <a:ext cx="208125" cy="266859"/>
            </a:xfrm>
            <a:custGeom>
              <a:avLst/>
              <a:gdLst>
                <a:gd name="T0" fmla="*/ 53 w 151"/>
                <a:gd name="T1" fmla="*/ 193 h 193"/>
                <a:gd name="T2" fmla="*/ 35 w 151"/>
                <a:gd name="T3" fmla="*/ 190 h 193"/>
                <a:gd name="T4" fmla="*/ 7 w 151"/>
                <a:gd name="T5" fmla="*/ 169 h 193"/>
                <a:gd name="T6" fmla="*/ 5 w 151"/>
                <a:gd name="T7" fmla="*/ 143 h 193"/>
                <a:gd name="T8" fmla="*/ 44 w 151"/>
                <a:gd name="T9" fmla="*/ 43 h 193"/>
                <a:gd name="T10" fmla="*/ 108 w 151"/>
                <a:gd name="T11" fmla="*/ 14 h 193"/>
                <a:gd name="T12" fmla="*/ 143 w 151"/>
                <a:gd name="T13" fmla="*/ 81 h 193"/>
                <a:gd name="T14" fmla="*/ 118 w 151"/>
                <a:gd name="T15" fmla="*/ 145 h 193"/>
                <a:gd name="T16" fmla="*/ 107 w 151"/>
                <a:gd name="T17" fmla="*/ 140 h 193"/>
                <a:gd name="T18" fmla="*/ 132 w 151"/>
                <a:gd name="T19" fmla="*/ 77 h 193"/>
                <a:gd name="T20" fmla="*/ 103 w 151"/>
                <a:gd name="T21" fmla="*/ 26 h 193"/>
                <a:gd name="T22" fmla="*/ 55 w 151"/>
                <a:gd name="T23" fmla="*/ 47 h 193"/>
                <a:gd name="T24" fmla="*/ 16 w 151"/>
                <a:gd name="T25" fmla="*/ 148 h 193"/>
                <a:gd name="T26" fmla="*/ 16 w 151"/>
                <a:gd name="T27" fmla="*/ 148 h 193"/>
                <a:gd name="T28" fmla="*/ 18 w 151"/>
                <a:gd name="T29" fmla="*/ 163 h 193"/>
                <a:gd name="T30" fmla="*/ 38 w 151"/>
                <a:gd name="T31" fmla="*/ 178 h 193"/>
                <a:gd name="T32" fmla="*/ 76 w 151"/>
                <a:gd name="T33" fmla="*/ 167 h 193"/>
                <a:gd name="T34" fmla="*/ 111 w 151"/>
                <a:gd name="T35" fmla="*/ 80 h 193"/>
                <a:gd name="T36" fmla="*/ 100 w 151"/>
                <a:gd name="T37" fmla="*/ 51 h 193"/>
                <a:gd name="T38" fmla="*/ 73 w 151"/>
                <a:gd name="T39" fmla="*/ 64 h 193"/>
                <a:gd name="T40" fmla="*/ 44 w 151"/>
                <a:gd name="T41" fmla="*/ 137 h 193"/>
                <a:gd name="T42" fmla="*/ 36 w 151"/>
                <a:gd name="T43" fmla="*/ 141 h 193"/>
                <a:gd name="T44" fmla="*/ 32 w 151"/>
                <a:gd name="T45" fmla="*/ 132 h 193"/>
                <a:gd name="T46" fmla="*/ 62 w 151"/>
                <a:gd name="T47" fmla="*/ 58 h 193"/>
                <a:gd name="T48" fmla="*/ 105 w 151"/>
                <a:gd name="T49" fmla="*/ 40 h 193"/>
                <a:gd name="T50" fmla="*/ 122 w 151"/>
                <a:gd name="T51" fmla="*/ 86 h 193"/>
                <a:gd name="T52" fmla="*/ 88 w 151"/>
                <a:gd name="T53" fmla="*/ 172 h 193"/>
                <a:gd name="T54" fmla="*/ 53 w 151"/>
                <a:gd name="T5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193">
                  <a:moveTo>
                    <a:pt x="53" y="193"/>
                  </a:moveTo>
                  <a:cubicBezTo>
                    <a:pt x="48" y="193"/>
                    <a:pt x="42" y="192"/>
                    <a:pt x="35" y="190"/>
                  </a:cubicBezTo>
                  <a:cubicBezTo>
                    <a:pt x="21" y="186"/>
                    <a:pt x="11" y="179"/>
                    <a:pt x="7" y="169"/>
                  </a:cubicBezTo>
                  <a:cubicBezTo>
                    <a:pt x="0" y="156"/>
                    <a:pt x="4" y="144"/>
                    <a:pt x="5" y="1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1" y="26"/>
                    <a:pt x="73" y="0"/>
                    <a:pt x="108" y="14"/>
                  </a:cubicBezTo>
                  <a:cubicBezTo>
                    <a:pt x="147" y="30"/>
                    <a:pt x="151" y="60"/>
                    <a:pt x="143" y="81"/>
                  </a:cubicBezTo>
                  <a:cubicBezTo>
                    <a:pt x="138" y="96"/>
                    <a:pt x="118" y="145"/>
                    <a:pt x="118" y="145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26" y="91"/>
                    <a:pt x="132" y="77"/>
                  </a:cubicBezTo>
                  <a:cubicBezTo>
                    <a:pt x="134" y="71"/>
                    <a:pt x="143" y="42"/>
                    <a:pt x="103" y="26"/>
                  </a:cubicBezTo>
                  <a:cubicBezTo>
                    <a:pt x="71" y="12"/>
                    <a:pt x="56" y="46"/>
                    <a:pt x="55" y="47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4" y="155"/>
                    <a:pt x="18" y="163"/>
                  </a:cubicBezTo>
                  <a:cubicBezTo>
                    <a:pt x="21" y="170"/>
                    <a:pt x="28" y="175"/>
                    <a:pt x="38" y="178"/>
                  </a:cubicBezTo>
                  <a:cubicBezTo>
                    <a:pt x="68" y="188"/>
                    <a:pt x="76" y="168"/>
                    <a:pt x="76" y="167"/>
                  </a:cubicBezTo>
                  <a:cubicBezTo>
                    <a:pt x="77" y="164"/>
                    <a:pt x="105" y="94"/>
                    <a:pt x="111" y="80"/>
                  </a:cubicBezTo>
                  <a:cubicBezTo>
                    <a:pt x="117" y="69"/>
                    <a:pt x="117" y="59"/>
                    <a:pt x="100" y="51"/>
                  </a:cubicBezTo>
                  <a:cubicBezTo>
                    <a:pt x="84" y="43"/>
                    <a:pt x="74" y="63"/>
                    <a:pt x="73" y="64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2" y="140"/>
                    <a:pt x="39" y="142"/>
                    <a:pt x="36" y="141"/>
                  </a:cubicBezTo>
                  <a:cubicBezTo>
                    <a:pt x="32" y="139"/>
                    <a:pt x="31" y="136"/>
                    <a:pt x="32" y="132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8" y="47"/>
                    <a:pt x="84" y="29"/>
                    <a:pt x="105" y="40"/>
                  </a:cubicBezTo>
                  <a:cubicBezTo>
                    <a:pt x="126" y="50"/>
                    <a:pt x="132" y="65"/>
                    <a:pt x="122" y="86"/>
                  </a:cubicBezTo>
                  <a:cubicBezTo>
                    <a:pt x="116" y="99"/>
                    <a:pt x="88" y="171"/>
                    <a:pt x="88" y="172"/>
                  </a:cubicBezTo>
                  <a:cubicBezTo>
                    <a:pt x="88" y="172"/>
                    <a:pt x="79" y="193"/>
                    <a:pt x="53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6"/>
            <p:cNvSpPr>
              <a:spLocks/>
            </p:cNvSpPr>
            <p:nvPr/>
          </p:nvSpPr>
          <p:spPr bwMode="auto">
            <a:xfrm rot="1490740">
              <a:off x="6776602" y="985991"/>
              <a:ext cx="149391" cy="100870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7"/>
            <p:cNvSpPr>
              <a:spLocks/>
            </p:cNvSpPr>
            <p:nvPr/>
          </p:nvSpPr>
          <p:spPr bwMode="auto">
            <a:xfrm rot="1490740">
              <a:off x="6665183" y="993913"/>
              <a:ext cx="182589" cy="123853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0"/>
            <p:cNvSpPr>
              <a:spLocks noEditPoints="1"/>
            </p:cNvSpPr>
            <p:nvPr/>
          </p:nvSpPr>
          <p:spPr bwMode="auto">
            <a:xfrm rot="1490740">
              <a:off x="5721225" y="2774951"/>
              <a:ext cx="228555" cy="229831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1"/>
            <p:cNvSpPr>
              <a:spLocks/>
            </p:cNvSpPr>
            <p:nvPr/>
          </p:nvSpPr>
          <p:spPr bwMode="auto">
            <a:xfrm rot="1490740">
              <a:off x="5786919" y="2832147"/>
              <a:ext cx="84271" cy="85548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2"/>
            <p:cNvSpPr>
              <a:spLocks/>
            </p:cNvSpPr>
            <p:nvPr/>
          </p:nvSpPr>
          <p:spPr bwMode="auto">
            <a:xfrm rot="1490740">
              <a:off x="5951350" y="1096554"/>
              <a:ext cx="134069" cy="146836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3"/>
            <p:cNvSpPr>
              <a:spLocks noEditPoints="1"/>
            </p:cNvSpPr>
            <p:nvPr/>
          </p:nvSpPr>
          <p:spPr bwMode="auto">
            <a:xfrm rot="1490740">
              <a:off x="5903361" y="1057803"/>
              <a:ext cx="227278" cy="227278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8"/>
            <p:cNvSpPr>
              <a:spLocks/>
            </p:cNvSpPr>
            <p:nvPr/>
          </p:nvSpPr>
          <p:spPr bwMode="auto">
            <a:xfrm rot="1490740">
              <a:off x="6533679" y="1988580"/>
              <a:ext cx="266860" cy="325594"/>
            </a:xfrm>
            <a:custGeom>
              <a:avLst/>
              <a:gdLst>
                <a:gd name="T0" fmla="*/ 174 w 193"/>
                <a:gd name="T1" fmla="*/ 0 h 236"/>
                <a:gd name="T2" fmla="*/ 18 w 193"/>
                <a:gd name="T3" fmla="*/ 0 h 236"/>
                <a:gd name="T4" fmla="*/ 0 w 193"/>
                <a:gd name="T5" fmla="*/ 19 h 236"/>
                <a:gd name="T6" fmla="*/ 0 w 193"/>
                <a:gd name="T7" fmla="*/ 29 h 236"/>
                <a:gd name="T8" fmla="*/ 28 w 193"/>
                <a:gd name="T9" fmla="*/ 29 h 236"/>
                <a:gd name="T10" fmla="*/ 56 w 193"/>
                <a:gd name="T11" fmla="*/ 57 h 236"/>
                <a:gd name="T12" fmla="*/ 28 w 193"/>
                <a:gd name="T13" fmla="*/ 84 h 236"/>
                <a:gd name="T14" fmla="*/ 0 w 193"/>
                <a:gd name="T15" fmla="*/ 84 h 236"/>
                <a:gd name="T16" fmla="*/ 0 w 193"/>
                <a:gd name="T17" fmla="*/ 92 h 236"/>
                <a:gd name="T18" fmla="*/ 28 w 193"/>
                <a:gd name="T19" fmla="*/ 92 h 236"/>
                <a:gd name="T20" fmla="*/ 56 w 193"/>
                <a:gd name="T21" fmla="*/ 119 h 236"/>
                <a:gd name="T22" fmla="*/ 28 w 193"/>
                <a:gd name="T23" fmla="*/ 147 h 236"/>
                <a:gd name="T24" fmla="*/ 0 w 193"/>
                <a:gd name="T25" fmla="*/ 147 h 236"/>
                <a:gd name="T26" fmla="*/ 0 w 193"/>
                <a:gd name="T27" fmla="*/ 155 h 236"/>
                <a:gd name="T28" fmla="*/ 28 w 193"/>
                <a:gd name="T29" fmla="*/ 155 h 236"/>
                <a:gd name="T30" fmla="*/ 56 w 193"/>
                <a:gd name="T31" fmla="*/ 182 h 236"/>
                <a:gd name="T32" fmla="*/ 28 w 193"/>
                <a:gd name="T33" fmla="*/ 210 h 236"/>
                <a:gd name="T34" fmla="*/ 0 w 193"/>
                <a:gd name="T35" fmla="*/ 210 h 236"/>
                <a:gd name="T36" fmla="*/ 0 w 193"/>
                <a:gd name="T37" fmla="*/ 217 h 236"/>
                <a:gd name="T38" fmla="*/ 18 w 193"/>
                <a:gd name="T39" fmla="*/ 236 h 236"/>
                <a:gd name="T40" fmla="*/ 174 w 193"/>
                <a:gd name="T41" fmla="*/ 236 h 236"/>
                <a:gd name="T42" fmla="*/ 193 w 193"/>
                <a:gd name="T43" fmla="*/ 217 h 236"/>
                <a:gd name="T44" fmla="*/ 193 w 193"/>
                <a:gd name="T45" fmla="*/ 19 h 236"/>
                <a:gd name="T46" fmla="*/ 174 w 193"/>
                <a:gd name="T4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3" h="236"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43" y="29"/>
                    <a:pt x="56" y="42"/>
                    <a:pt x="56" y="57"/>
                  </a:cubicBezTo>
                  <a:cubicBezTo>
                    <a:pt x="56" y="72"/>
                    <a:pt x="43" y="84"/>
                    <a:pt x="28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43" y="92"/>
                    <a:pt x="56" y="104"/>
                    <a:pt x="56" y="119"/>
                  </a:cubicBezTo>
                  <a:cubicBezTo>
                    <a:pt x="56" y="134"/>
                    <a:pt x="43" y="147"/>
                    <a:pt x="28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43" y="155"/>
                    <a:pt x="56" y="167"/>
                    <a:pt x="56" y="182"/>
                  </a:cubicBezTo>
                  <a:cubicBezTo>
                    <a:pt x="56" y="197"/>
                    <a:pt x="43" y="210"/>
                    <a:pt x="28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8"/>
                    <a:pt x="8" y="236"/>
                    <a:pt x="18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85" y="236"/>
                    <a:pt x="193" y="228"/>
                    <a:pt x="193" y="217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8"/>
                    <a:pt x="185" y="0"/>
                    <a:pt x="1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9"/>
            <p:cNvSpPr>
              <a:spLocks/>
            </p:cNvSpPr>
            <p:nvPr/>
          </p:nvSpPr>
          <p:spPr bwMode="auto">
            <a:xfrm rot="1490740">
              <a:off x="6543882" y="2001444"/>
              <a:ext cx="97040" cy="42135"/>
            </a:xfrm>
            <a:custGeom>
              <a:avLst/>
              <a:gdLst>
                <a:gd name="T0" fmla="*/ 70 w 70"/>
                <a:gd name="T1" fmla="*/ 15 h 30"/>
                <a:gd name="T2" fmla="*/ 55 w 70"/>
                <a:gd name="T3" fmla="*/ 30 h 30"/>
                <a:gd name="T4" fmla="*/ 15 w 70"/>
                <a:gd name="T5" fmla="*/ 30 h 30"/>
                <a:gd name="T6" fmla="*/ 0 w 70"/>
                <a:gd name="T7" fmla="*/ 15 h 30"/>
                <a:gd name="T8" fmla="*/ 0 w 70"/>
                <a:gd name="T9" fmla="*/ 15 h 30"/>
                <a:gd name="T10" fmla="*/ 15 w 70"/>
                <a:gd name="T11" fmla="*/ 0 h 30"/>
                <a:gd name="T12" fmla="*/ 55 w 70"/>
                <a:gd name="T13" fmla="*/ 0 h 30"/>
                <a:gd name="T14" fmla="*/ 70 w 70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0">
                  <a:moveTo>
                    <a:pt x="70" y="15"/>
                  </a:moveTo>
                  <a:cubicBezTo>
                    <a:pt x="70" y="23"/>
                    <a:pt x="64" y="30"/>
                    <a:pt x="5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40"/>
            <p:cNvSpPr>
              <a:spLocks/>
            </p:cNvSpPr>
            <p:nvPr/>
          </p:nvSpPr>
          <p:spPr bwMode="auto">
            <a:xfrm rot="1490740">
              <a:off x="6507669" y="2080292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41"/>
            <p:cNvSpPr>
              <a:spLocks/>
            </p:cNvSpPr>
            <p:nvPr/>
          </p:nvSpPr>
          <p:spPr bwMode="auto">
            <a:xfrm rot="1490740">
              <a:off x="6471187" y="2159081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6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42"/>
            <p:cNvSpPr>
              <a:spLocks noEditPoints="1"/>
            </p:cNvSpPr>
            <p:nvPr/>
          </p:nvSpPr>
          <p:spPr bwMode="auto">
            <a:xfrm rot="1490740">
              <a:off x="6946188" y="1686057"/>
              <a:ext cx="302612" cy="335809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44"/>
            <p:cNvSpPr>
              <a:spLocks noChangeArrowheads="1"/>
            </p:cNvSpPr>
            <p:nvPr/>
          </p:nvSpPr>
          <p:spPr bwMode="auto">
            <a:xfrm rot="1490740">
              <a:off x="5896361" y="2621923"/>
              <a:ext cx="65119" cy="22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6"/>
            <p:cNvSpPr>
              <a:spLocks noEditPoints="1"/>
            </p:cNvSpPr>
            <p:nvPr/>
          </p:nvSpPr>
          <p:spPr bwMode="auto">
            <a:xfrm rot="1490740">
              <a:off x="5911226" y="709016"/>
              <a:ext cx="266860" cy="255368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47"/>
            <p:cNvSpPr>
              <a:spLocks noEditPoints="1"/>
            </p:cNvSpPr>
            <p:nvPr/>
          </p:nvSpPr>
          <p:spPr bwMode="auto">
            <a:xfrm rot="1490740">
              <a:off x="5379317" y="2871847"/>
              <a:ext cx="300058" cy="191526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48"/>
            <p:cNvSpPr>
              <a:spLocks noEditPoints="1"/>
            </p:cNvSpPr>
            <p:nvPr/>
          </p:nvSpPr>
          <p:spPr bwMode="auto">
            <a:xfrm rot="1490740">
              <a:off x="4917700" y="2334038"/>
              <a:ext cx="273244" cy="277074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9"/>
            <p:cNvSpPr>
              <a:spLocks noEditPoints="1"/>
            </p:cNvSpPr>
            <p:nvPr/>
          </p:nvSpPr>
          <p:spPr bwMode="auto">
            <a:xfrm rot="1490740">
              <a:off x="5013731" y="1228414"/>
              <a:ext cx="206848" cy="375391"/>
            </a:xfrm>
            <a:custGeom>
              <a:avLst/>
              <a:gdLst>
                <a:gd name="T0" fmla="*/ 129 w 150"/>
                <a:gd name="T1" fmla="*/ 0 h 273"/>
                <a:gd name="T2" fmla="*/ 22 w 150"/>
                <a:gd name="T3" fmla="*/ 0 h 273"/>
                <a:gd name="T4" fmla="*/ 0 w 150"/>
                <a:gd name="T5" fmla="*/ 22 h 273"/>
                <a:gd name="T6" fmla="*/ 0 w 150"/>
                <a:gd name="T7" fmla="*/ 252 h 273"/>
                <a:gd name="T8" fmla="*/ 22 w 150"/>
                <a:gd name="T9" fmla="*/ 273 h 273"/>
                <a:gd name="T10" fmla="*/ 129 w 150"/>
                <a:gd name="T11" fmla="*/ 273 h 273"/>
                <a:gd name="T12" fmla="*/ 150 w 150"/>
                <a:gd name="T13" fmla="*/ 252 h 273"/>
                <a:gd name="T14" fmla="*/ 150 w 150"/>
                <a:gd name="T15" fmla="*/ 22 h 273"/>
                <a:gd name="T16" fmla="*/ 129 w 150"/>
                <a:gd name="T17" fmla="*/ 0 h 273"/>
                <a:gd name="T18" fmla="*/ 59 w 150"/>
                <a:gd name="T19" fmla="*/ 9 h 273"/>
                <a:gd name="T20" fmla="*/ 92 w 150"/>
                <a:gd name="T21" fmla="*/ 9 h 273"/>
                <a:gd name="T22" fmla="*/ 94 w 150"/>
                <a:gd name="T23" fmla="*/ 11 h 273"/>
                <a:gd name="T24" fmla="*/ 92 w 150"/>
                <a:gd name="T25" fmla="*/ 12 h 273"/>
                <a:gd name="T26" fmla="*/ 59 w 150"/>
                <a:gd name="T27" fmla="*/ 12 h 273"/>
                <a:gd name="T28" fmla="*/ 57 w 150"/>
                <a:gd name="T29" fmla="*/ 11 h 273"/>
                <a:gd name="T30" fmla="*/ 59 w 150"/>
                <a:gd name="T31" fmla="*/ 9 h 273"/>
                <a:gd name="T32" fmla="*/ 75 w 150"/>
                <a:gd name="T33" fmla="*/ 264 h 273"/>
                <a:gd name="T34" fmla="*/ 66 w 150"/>
                <a:gd name="T35" fmla="*/ 255 h 273"/>
                <a:gd name="T36" fmla="*/ 75 w 150"/>
                <a:gd name="T37" fmla="*/ 246 h 273"/>
                <a:gd name="T38" fmla="*/ 83 w 150"/>
                <a:gd name="T39" fmla="*/ 255 h 273"/>
                <a:gd name="T40" fmla="*/ 75 w 150"/>
                <a:gd name="T41" fmla="*/ 264 h 273"/>
                <a:gd name="T42" fmla="*/ 133 w 150"/>
                <a:gd name="T43" fmla="*/ 236 h 273"/>
                <a:gd name="T44" fmla="*/ 129 w 150"/>
                <a:gd name="T45" fmla="*/ 239 h 273"/>
                <a:gd name="T46" fmla="*/ 21 w 150"/>
                <a:gd name="T47" fmla="*/ 239 h 273"/>
                <a:gd name="T48" fmla="*/ 17 w 150"/>
                <a:gd name="T49" fmla="*/ 236 h 273"/>
                <a:gd name="T50" fmla="*/ 17 w 150"/>
                <a:gd name="T51" fmla="*/ 24 h 273"/>
                <a:gd name="T52" fmla="*/ 21 w 150"/>
                <a:gd name="T53" fmla="*/ 21 h 273"/>
                <a:gd name="T54" fmla="*/ 129 w 150"/>
                <a:gd name="T55" fmla="*/ 21 h 273"/>
                <a:gd name="T56" fmla="*/ 133 w 150"/>
                <a:gd name="T57" fmla="*/ 24 h 273"/>
                <a:gd name="T58" fmla="*/ 133 w 150"/>
                <a:gd name="T59" fmla="*/ 2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73">
                  <a:moveTo>
                    <a:pt x="12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4"/>
                    <a:pt x="10" y="273"/>
                    <a:pt x="22" y="273"/>
                  </a:cubicBezTo>
                  <a:cubicBezTo>
                    <a:pt x="129" y="273"/>
                    <a:pt x="129" y="273"/>
                    <a:pt x="129" y="273"/>
                  </a:cubicBezTo>
                  <a:cubicBezTo>
                    <a:pt x="141" y="273"/>
                    <a:pt x="150" y="264"/>
                    <a:pt x="150" y="25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10"/>
                    <a:pt x="141" y="0"/>
                    <a:pt x="129" y="0"/>
                  </a:cubicBezTo>
                  <a:close/>
                  <a:moveTo>
                    <a:pt x="59" y="9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4" y="10"/>
                    <a:pt x="94" y="11"/>
                  </a:cubicBezTo>
                  <a:cubicBezTo>
                    <a:pt x="94" y="11"/>
                    <a:pt x="93" y="12"/>
                    <a:pt x="92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7" y="11"/>
                  </a:cubicBezTo>
                  <a:cubicBezTo>
                    <a:pt x="57" y="10"/>
                    <a:pt x="58" y="9"/>
                    <a:pt x="59" y="9"/>
                  </a:cubicBezTo>
                  <a:close/>
                  <a:moveTo>
                    <a:pt x="75" y="264"/>
                  </a:moveTo>
                  <a:cubicBezTo>
                    <a:pt x="70" y="264"/>
                    <a:pt x="66" y="260"/>
                    <a:pt x="66" y="255"/>
                  </a:cubicBezTo>
                  <a:cubicBezTo>
                    <a:pt x="66" y="250"/>
                    <a:pt x="70" y="246"/>
                    <a:pt x="75" y="246"/>
                  </a:cubicBezTo>
                  <a:cubicBezTo>
                    <a:pt x="79" y="246"/>
                    <a:pt x="83" y="250"/>
                    <a:pt x="83" y="255"/>
                  </a:cubicBezTo>
                  <a:cubicBezTo>
                    <a:pt x="83" y="260"/>
                    <a:pt x="79" y="264"/>
                    <a:pt x="75" y="264"/>
                  </a:cubicBezTo>
                  <a:close/>
                  <a:moveTo>
                    <a:pt x="133" y="236"/>
                  </a:moveTo>
                  <a:cubicBezTo>
                    <a:pt x="133" y="238"/>
                    <a:pt x="131" y="239"/>
                    <a:pt x="129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19" y="239"/>
                    <a:pt x="17" y="238"/>
                    <a:pt x="17" y="23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2"/>
                    <a:pt x="19" y="21"/>
                    <a:pt x="21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3" y="22"/>
                    <a:pt x="133" y="24"/>
                  </a:cubicBezTo>
                  <a:lnTo>
                    <a:pt x="133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50"/>
            <p:cNvSpPr>
              <a:spLocks noEditPoints="1"/>
            </p:cNvSpPr>
            <p:nvPr/>
          </p:nvSpPr>
          <p:spPr bwMode="auto">
            <a:xfrm rot="1490740">
              <a:off x="5119400" y="3075625"/>
              <a:ext cx="141730" cy="257922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51"/>
            <p:cNvSpPr>
              <a:spLocks noEditPoints="1"/>
            </p:cNvSpPr>
            <p:nvPr/>
          </p:nvSpPr>
          <p:spPr bwMode="auto">
            <a:xfrm rot="1490740">
              <a:off x="6362218" y="795826"/>
              <a:ext cx="266860" cy="346024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52"/>
            <p:cNvSpPr>
              <a:spLocks noEditPoints="1"/>
            </p:cNvSpPr>
            <p:nvPr/>
          </p:nvSpPr>
          <p:spPr bwMode="auto">
            <a:xfrm rot="1490740">
              <a:off x="6745847" y="1216263"/>
              <a:ext cx="298781" cy="188972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53"/>
            <p:cNvSpPr>
              <a:spLocks noEditPoints="1"/>
            </p:cNvSpPr>
            <p:nvPr/>
          </p:nvSpPr>
          <p:spPr bwMode="auto">
            <a:xfrm rot="1490740">
              <a:off x="6649165" y="1391100"/>
              <a:ext cx="379222" cy="74057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54"/>
            <p:cNvSpPr>
              <a:spLocks noEditPoints="1"/>
            </p:cNvSpPr>
            <p:nvPr/>
          </p:nvSpPr>
          <p:spPr bwMode="auto">
            <a:xfrm rot="1490740">
              <a:off x="6109291" y="1274714"/>
              <a:ext cx="361346" cy="319210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55"/>
            <p:cNvSpPr>
              <a:spLocks noEditPoints="1"/>
            </p:cNvSpPr>
            <p:nvPr/>
          </p:nvSpPr>
          <p:spPr bwMode="auto">
            <a:xfrm rot="1490740">
              <a:off x="5564918" y="1111183"/>
              <a:ext cx="298781" cy="297504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59"/>
            <p:cNvSpPr>
              <a:spLocks noEditPoints="1"/>
            </p:cNvSpPr>
            <p:nvPr/>
          </p:nvSpPr>
          <p:spPr bwMode="auto">
            <a:xfrm rot="1490740">
              <a:off x="4915854" y="2001424"/>
              <a:ext cx="245153" cy="245153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60"/>
            <p:cNvSpPr>
              <a:spLocks noEditPoints="1"/>
            </p:cNvSpPr>
            <p:nvPr/>
          </p:nvSpPr>
          <p:spPr bwMode="auto">
            <a:xfrm rot="1490740">
              <a:off x="5244799" y="955162"/>
              <a:ext cx="275798" cy="248984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61"/>
            <p:cNvSpPr>
              <a:spLocks/>
            </p:cNvSpPr>
            <p:nvPr/>
          </p:nvSpPr>
          <p:spPr bwMode="auto">
            <a:xfrm rot="1490740">
              <a:off x="6239300" y="2956466"/>
              <a:ext cx="57458" cy="137899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Oval 62"/>
            <p:cNvSpPr>
              <a:spLocks noChangeArrowheads="1"/>
            </p:cNvSpPr>
            <p:nvPr/>
          </p:nvSpPr>
          <p:spPr bwMode="auto">
            <a:xfrm rot="1490740">
              <a:off x="6263771" y="2843476"/>
              <a:ext cx="120023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63"/>
            <p:cNvSpPr>
              <a:spLocks/>
            </p:cNvSpPr>
            <p:nvPr/>
          </p:nvSpPr>
          <p:spPr bwMode="auto">
            <a:xfrm rot="1490740">
              <a:off x="6277631" y="2986611"/>
              <a:ext cx="88102" cy="131514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64"/>
            <p:cNvSpPr>
              <a:spLocks/>
            </p:cNvSpPr>
            <p:nvPr/>
          </p:nvSpPr>
          <p:spPr bwMode="auto">
            <a:xfrm rot="1490740">
              <a:off x="6173411" y="2938058"/>
              <a:ext cx="86825" cy="131514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65"/>
            <p:cNvSpPr>
              <a:spLocks/>
            </p:cNvSpPr>
            <p:nvPr/>
          </p:nvSpPr>
          <p:spPr bwMode="auto">
            <a:xfrm rot="1490740">
              <a:off x="6708550" y="2395636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4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3 w 189"/>
                <a:gd name="T9" fmla="*/ 187 h 212"/>
                <a:gd name="T10" fmla="*/ 94 w 189"/>
                <a:gd name="T11" fmla="*/ 189 h 212"/>
                <a:gd name="T12" fmla="*/ 120 w 189"/>
                <a:gd name="T13" fmla="*/ 186 h 212"/>
                <a:gd name="T14" fmla="*/ 166 w 189"/>
                <a:gd name="T15" fmla="*/ 212 h 212"/>
                <a:gd name="T16" fmla="*/ 146 w 189"/>
                <a:gd name="T17" fmla="*/ 174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3"/>
                    <a:pt x="146" y="0"/>
                    <a:pt x="94" y="0"/>
                  </a:cubicBezTo>
                  <a:cubicBezTo>
                    <a:pt x="44" y="0"/>
                    <a:pt x="3" y="40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1" y="178"/>
                    <a:pt x="73" y="187"/>
                  </a:cubicBezTo>
                  <a:cubicBezTo>
                    <a:pt x="80" y="189"/>
                    <a:pt x="87" y="189"/>
                    <a:pt x="94" y="189"/>
                  </a:cubicBezTo>
                  <a:cubicBezTo>
                    <a:pt x="103" y="189"/>
                    <a:pt x="112" y="188"/>
                    <a:pt x="120" y="186"/>
                  </a:cubicBezTo>
                  <a:cubicBezTo>
                    <a:pt x="166" y="212"/>
                    <a:pt x="166" y="212"/>
                    <a:pt x="166" y="212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72" y="157"/>
                    <a:pt x="189" y="128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66"/>
            <p:cNvSpPr>
              <a:spLocks noEditPoints="1"/>
            </p:cNvSpPr>
            <p:nvPr/>
          </p:nvSpPr>
          <p:spPr bwMode="auto">
            <a:xfrm rot="1490740">
              <a:off x="5328893" y="1445409"/>
              <a:ext cx="296227" cy="204295"/>
            </a:xfrm>
            <a:custGeom>
              <a:avLst/>
              <a:gdLst>
                <a:gd name="T0" fmla="*/ 192 w 215"/>
                <a:gd name="T1" fmla="*/ 17 h 148"/>
                <a:gd name="T2" fmla="*/ 79 w 215"/>
                <a:gd name="T3" fmla="*/ 17 h 148"/>
                <a:gd name="T4" fmla="*/ 79 w 215"/>
                <a:gd name="T5" fmla="*/ 4 h 148"/>
                <a:gd name="T6" fmla="*/ 76 w 215"/>
                <a:gd name="T7" fmla="*/ 0 h 148"/>
                <a:gd name="T8" fmla="*/ 26 w 215"/>
                <a:gd name="T9" fmla="*/ 0 h 148"/>
                <a:gd name="T10" fmla="*/ 23 w 215"/>
                <a:gd name="T11" fmla="*/ 4 h 148"/>
                <a:gd name="T12" fmla="*/ 23 w 215"/>
                <a:gd name="T13" fmla="*/ 17 h 148"/>
                <a:gd name="T14" fmla="*/ 22 w 215"/>
                <a:gd name="T15" fmla="*/ 17 h 148"/>
                <a:gd name="T16" fmla="*/ 0 w 215"/>
                <a:gd name="T17" fmla="*/ 39 h 148"/>
                <a:gd name="T18" fmla="*/ 0 w 215"/>
                <a:gd name="T19" fmla="*/ 125 h 148"/>
                <a:gd name="T20" fmla="*/ 22 w 215"/>
                <a:gd name="T21" fmla="*/ 148 h 148"/>
                <a:gd name="T22" fmla="*/ 192 w 215"/>
                <a:gd name="T23" fmla="*/ 148 h 148"/>
                <a:gd name="T24" fmla="*/ 215 w 215"/>
                <a:gd name="T25" fmla="*/ 125 h 148"/>
                <a:gd name="T26" fmla="*/ 215 w 215"/>
                <a:gd name="T27" fmla="*/ 39 h 148"/>
                <a:gd name="T28" fmla="*/ 192 w 215"/>
                <a:gd name="T29" fmla="*/ 17 h 148"/>
                <a:gd name="T30" fmla="*/ 77 w 215"/>
                <a:gd name="T31" fmla="*/ 56 h 148"/>
                <a:gd name="T32" fmla="*/ 26 w 215"/>
                <a:gd name="T33" fmla="*/ 56 h 148"/>
                <a:gd name="T34" fmla="*/ 16 w 215"/>
                <a:gd name="T35" fmla="*/ 46 h 148"/>
                <a:gd name="T36" fmla="*/ 26 w 215"/>
                <a:gd name="T37" fmla="*/ 36 h 148"/>
                <a:gd name="T38" fmla="*/ 77 w 215"/>
                <a:gd name="T39" fmla="*/ 36 h 148"/>
                <a:gd name="T40" fmla="*/ 87 w 215"/>
                <a:gd name="T41" fmla="*/ 46 h 148"/>
                <a:gd name="T42" fmla="*/ 77 w 215"/>
                <a:gd name="T43" fmla="*/ 56 h 148"/>
                <a:gd name="T44" fmla="*/ 152 w 215"/>
                <a:gd name="T45" fmla="*/ 123 h 148"/>
                <a:gd name="T46" fmla="*/ 105 w 215"/>
                <a:gd name="T47" fmla="*/ 77 h 148"/>
                <a:gd name="T48" fmla="*/ 152 w 215"/>
                <a:gd name="T49" fmla="*/ 30 h 148"/>
                <a:gd name="T50" fmla="*/ 198 w 215"/>
                <a:gd name="T51" fmla="*/ 77 h 148"/>
                <a:gd name="T52" fmla="*/ 152 w 215"/>
                <a:gd name="T53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8">
                  <a:moveTo>
                    <a:pt x="192" y="17"/>
                  </a:moveTo>
                  <a:cubicBezTo>
                    <a:pt x="79" y="17"/>
                    <a:pt x="79" y="17"/>
                    <a:pt x="79" y="1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78" y="0"/>
                    <a:pt x="7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2"/>
                    <a:pt x="23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0" y="17"/>
                    <a:pt x="0" y="27"/>
                    <a:pt x="0" y="3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8"/>
                    <a:pt x="10" y="148"/>
                    <a:pt x="22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04" y="148"/>
                    <a:pt x="215" y="138"/>
                    <a:pt x="215" y="125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5" y="27"/>
                    <a:pt x="204" y="17"/>
                    <a:pt x="192" y="17"/>
                  </a:cubicBezTo>
                  <a:close/>
                  <a:moveTo>
                    <a:pt x="77" y="56"/>
                  </a:moveTo>
                  <a:cubicBezTo>
                    <a:pt x="26" y="56"/>
                    <a:pt x="26" y="56"/>
                    <a:pt x="26" y="56"/>
                  </a:cubicBezTo>
                  <a:cubicBezTo>
                    <a:pt x="20" y="56"/>
                    <a:pt x="16" y="51"/>
                    <a:pt x="16" y="46"/>
                  </a:cubicBezTo>
                  <a:cubicBezTo>
                    <a:pt x="16" y="40"/>
                    <a:pt x="20" y="36"/>
                    <a:pt x="26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2" y="36"/>
                    <a:pt x="87" y="40"/>
                    <a:pt x="87" y="46"/>
                  </a:cubicBezTo>
                  <a:cubicBezTo>
                    <a:pt x="87" y="51"/>
                    <a:pt x="82" y="56"/>
                    <a:pt x="77" y="56"/>
                  </a:cubicBezTo>
                  <a:close/>
                  <a:moveTo>
                    <a:pt x="152" y="123"/>
                  </a:moveTo>
                  <a:cubicBezTo>
                    <a:pt x="126" y="123"/>
                    <a:pt x="105" y="102"/>
                    <a:pt x="105" y="77"/>
                  </a:cubicBezTo>
                  <a:cubicBezTo>
                    <a:pt x="105" y="51"/>
                    <a:pt x="126" y="30"/>
                    <a:pt x="152" y="30"/>
                  </a:cubicBezTo>
                  <a:cubicBezTo>
                    <a:pt x="177" y="30"/>
                    <a:pt x="198" y="51"/>
                    <a:pt x="198" y="77"/>
                  </a:cubicBezTo>
                  <a:cubicBezTo>
                    <a:pt x="198" y="102"/>
                    <a:pt x="177" y="123"/>
                    <a:pt x="152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67"/>
            <p:cNvSpPr>
              <a:spLocks noEditPoints="1"/>
            </p:cNvSpPr>
            <p:nvPr/>
          </p:nvSpPr>
          <p:spPr bwMode="auto">
            <a:xfrm rot="1490740">
              <a:off x="6648375" y="1546464"/>
              <a:ext cx="246431" cy="254091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68"/>
            <p:cNvSpPr>
              <a:spLocks/>
            </p:cNvSpPr>
            <p:nvPr/>
          </p:nvSpPr>
          <p:spPr bwMode="auto">
            <a:xfrm rot="1490740">
              <a:off x="5819347" y="3065894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69"/>
            <p:cNvSpPr>
              <a:spLocks noEditPoints="1"/>
            </p:cNvSpPr>
            <p:nvPr/>
          </p:nvSpPr>
          <p:spPr bwMode="auto">
            <a:xfrm rot="1490740">
              <a:off x="6973670" y="2085503"/>
              <a:ext cx="205572" cy="247707"/>
            </a:xfrm>
            <a:custGeom>
              <a:avLst/>
              <a:gdLst>
                <a:gd name="T0" fmla="*/ 36 w 149"/>
                <a:gd name="T1" fmla="*/ 18 h 179"/>
                <a:gd name="T2" fmla="*/ 35 w 149"/>
                <a:gd name="T3" fmla="*/ 0 h 179"/>
                <a:gd name="T4" fmla="*/ 25 w 149"/>
                <a:gd name="T5" fmla="*/ 100 h 179"/>
                <a:gd name="T6" fmla="*/ 41 w 149"/>
                <a:gd name="T7" fmla="*/ 95 h 179"/>
                <a:gd name="T8" fmla="*/ 49 w 149"/>
                <a:gd name="T9" fmla="*/ 79 h 179"/>
                <a:gd name="T10" fmla="*/ 61 w 149"/>
                <a:gd name="T11" fmla="*/ 75 h 179"/>
                <a:gd name="T12" fmla="*/ 57 w 149"/>
                <a:gd name="T13" fmla="*/ 40 h 179"/>
                <a:gd name="T14" fmla="*/ 60 w 149"/>
                <a:gd name="T15" fmla="*/ 25 h 179"/>
                <a:gd name="T16" fmla="*/ 49 w 149"/>
                <a:gd name="T17" fmla="*/ 79 h 179"/>
                <a:gd name="T18" fmla="*/ 88 w 149"/>
                <a:gd name="T19" fmla="*/ 75 h 179"/>
                <a:gd name="T20" fmla="*/ 99 w 149"/>
                <a:gd name="T21" fmla="*/ 79 h 179"/>
                <a:gd name="T22" fmla="*/ 89 w 149"/>
                <a:gd name="T23" fmla="*/ 25 h 179"/>
                <a:gd name="T24" fmla="*/ 92 w 149"/>
                <a:gd name="T25" fmla="*/ 40 h 179"/>
                <a:gd name="T26" fmla="*/ 123 w 149"/>
                <a:gd name="T27" fmla="*/ 8 h 179"/>
                <a:gd name="T28" fmla="*/ 103 w 149"/>
                <a:gd name="T29" fmla="*/ 10 h 179"/>
                <a:gd name="T30" fmla="*/ 113 w 149"/>
                <a:gd name="T31" fmla="*/ 90 h 179"/>
                <a:gd name="T32" fmla="*/ 118 w 149"/>
                <a:gd name="T33" fmla="*/ 105 h 179"/>
                <a:gd name="T34" fmla="*/ 123 w 149"/>
                <a:gd name="T35" fmla="*/ 8 h 179"/>
                <a:gd name="T36" fmla="*/ 100 w 149"/>
                <a:gd name="T37" fmla="*/ 115 h 179"/>
                <a:gd name="T38" fmla="*/ 82 w 149"/>
                <a:gd name="T39" fmla="*/ 60 h 179"/>
                <a:gd name="T40" fmla="*/ 74 w 149"/>
                <a:gd name="T41" fmla="*/ 45 h 179"/>
                <a:gd name="T42" fmla="*/ 68 w 149"/>
                <a:gd name="T43" fmla="*/ 61 h 179"/>
                <a:gd name="T44" fmla="*/ 34 w 149"/>
                <a:gd name="T45" fmla="*/ 178 h 179"/>
                <a:gd name="T46" fmla="*/ 40 w 149"/>
                <a:gd name="T47" fmla="*/ 175 h 179"/>
                <a:gd name="T48" fmla="*/ 43 w 149"/>
                <a:gd name="T49" fmla="*/ 171 h 179"/>
                <a:gd name="T50" fmla="*/ 104 w 149"/>
                <a:gd name="T51" fmla="*/ 159 h 179"/>
                <a:gd name="T52" fmla="*/ 114 w 149"/>
                <a:gd name="T53" fmla="*/ 179 h 179"/>
                <a:gd name="T54" fmla="*/ 118 w 149"/>
                <a:gd name="T55" fmla="*/ 173 h 179"/>
                <a:gd name="T56" fmla="*/ 75 w 149"/>
                <a:gd name="T57" fmla="*/ 69 h 179"/>
                <a:gd name="T58" fmla="*/ 68 w 149"/>
                <a:gd name="T59" fmla="*/ 95 h 179"/>
                <a:gd name="T60" fmla="*/ 75 w 149"/>
                <a:gd name="T61" fmla="*/ 69 h 179"/>
                <a:gd name="T62" fmla="*/ 82 w 149"/>
                <a:gd name="T63" fmla="*/ 114 h 179"/>
                <a:gd name="T64" fmla="*/ 64 w 149"/>
                <a:gd name="T65" fmla="*/ 103 h 179"/>
                <a:gd name="T66" fmla="*/ 52 w 149"/>
                <a:gd name="T67" fmla="*/ 140 h 179"/>
                <a:gd name="T68" fmla="*/ 45 w 149"/>
                <a:gd name="T69" fmla="*/ 161 h 179"/>
                <a:gd name="T70" fmla="*/ 92 w 149"/>
                <a:gd name="T71" fmla="*/ 119 h 179"/>
                <a:gd name="T72" fmla="*/ 64 w 149"/>
                <a:gd name="T73" fmla="*/ 13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79">
                  <a:moveTo>
                    <a:pt x="35" y="90"/>
                  </a:moveTo>
                  <a:cubicBezTo>
                    <a:pt x="15" y="70"/>
                    <a:pt x="16" y="38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5"/>
                    <a:pt x="26" y="8"/>
                  </a:cubicBezTo>
                  <a:cubicBezTo>
                    <a:pt x="0" y="33"/>
                    <a:pt x="0" y="75"/>
                    <a:pt x="25" y="100"/>
                  </a:cubicBezTo>
                  <a:cubicBezTo>
                    <a:pt x="27" y="102"/>
                    <a:pt x="29" y="103"/>
                    <a:pt x="30" y="10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39" y="93"/>
                    <a:pt x="37" y="92"/>
                    <a:pt x="35" y="90"/>
                  </a:cubicBezTo>
                  <a:close/>
                  <a:moveTo>
                    <a:pt x="49" y="79"/>
                  </a:moveTo>
                  <a:cubicBezTo>
                    <a:pt x="50" y="80"/>
                    <a:pt x="52" y="82"/>
                    <a:pt x="53" y="8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9" y="74"/>
                    <a:pt x="58" y="73"/>
                    <a:pt x="57" y="72"/>
                  </a:cubicBezTo>
                  <a:cubicBezTo>
                    <a:pt x="48" y="63"/>
                    <a:pt x="48" y="48"/>
                    <a:pt x="57" y="40"/>
                  </a:cubicBezTo>
                  <a:cubicBezTo>
                    <a:pt x="60" y="36"/>
                    <a:pt x="64" y="34"/>
                    <a:pt x="69" y="3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6"/>
                    <a:pt x="53" y="29"/>
                    <a:pt x="49" y="32"/>
                  </a:cubicBezTo>
                  <a:cubicBezTo>
                    <a:pt x="36" y="45"/>
                    <a:pt x="36" y="66"/>
                    <a:pt x="49" y="79"/>
                  </a:cubicBezTo>
                  <a:close/>
                  <a:moveTo>
                    <a:pt x="92" y="72"/>
                  </a:moveTo>
                  <a:cubicBezTo>
                    <a:pt x="91" y="73"/>
                    <a:pt x="89" y="74"/>
                    <a:pt x="88" y="7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8" y="80"/>
                    <a:pt x="99" y="79"/>
                  </a:cubicBezTo>
                  <a:cubicBezTo>
                    <a:pt x="112" y="66"/>
                    <a:pt x="112" y="45"/>
                    <a:pt x="99" y="32"/>
                  </a:cubicBezTo>
                  <a:cubicBezTo>
                    <a:pt x="96" y="29"/>
                    <a:pt x="92" y="26"/>
                    <a:pt x="89" y="25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4" y="34"/>
                    <a:pt x="88" y="36"/>
                    <a:pt x="92" y="40"/>
                  </a:cubicBezTo>
                  <a:cubicBezTo>
                    <a:pt x="101" y="48"/>
                    <a:pt x="101" y="63"/>
                    <a:pt x="92" y="72"/>
                  </a:cubicBezTo>
                  <a:close/>
                  <a:moveTo>
                    <a:pt x="123" y="8"/>
                  </a:moveTo>
                  <a:cubicBezTo>
                    <a:pt x="120" y="5"/>
                    <a:pt x="117" y="2"/>
                    <a:pt x="114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7" y="12"/>
                    <a:pt x="110" y="15"/>
                    <a:pt x="113" y="18"/>
                  </a:cubicBezTo>
                  <a:cubicBezTo>
                    <a:pt x="133" y="38"/>
                    <a:pt x="133" y="70"/>
                    <a:pt x="113" y="90"/>
                  </a:cubicBezTo>
                  <a:cubicBezTo>
                    <a:pt x="112" y="92"/>
                    <a:pt x="110" y="93"/>
                    <a:pt x="108" y="9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20" y="103"/>
                    <a:pt x="122" y="102"/>
                    <a:pt x="123" y="100"/>
                  </a:cubicBezTo>
                  <a:cubicBezTo>
                    <a:pt x="149" y="75"/>
                    <a:pt x="149" y="33"/>
                    <a:pt x="123" y="8"/>
                  </a:cubicBezTo>
                  <a:close/>
                  <a:moveTo>
                    <a:pt x="100" y="115"/>
                  </a:moveTo>
                  <a:cubicBezTo>
                    <a:pt x="100" y="115"/>
                    <a:pt x="100" y="115"/>
                    <a:pt x="100" y="115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5" y="57"/>
                    <a:pt x="84" y="51"/>
                    <a:pt x="81" y="48"/>
                  </a:cubicBezTo>
                  <a:cubicBezTo>
                    <a:pt x="79" y="46"/>
                    <a:pt x="77" y="45"/>
                    <a:pt x="74" y="45"/>
                  </a:cubicBezTo>
                  <a:cubicBezTo>
                    <a:pt x="72" y="45"/>
                    <a:pt x="70" y="46"/>
                    <a:pt x="68" y="48"/>
                  </a:cubicBezTo>
                  <a:cubicBezTo>
                    <a:pt x="64" y="52"/>
                    <a:pt x="64" y="58"/>
                    <a:pt x="68" y="61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1" y="175"/>
                    <a:pt x="32" y="178"/>
                    <a:pt x="34" y="178"/>
                  </a:cubicBezTo>
                  <a:cubicBezTo>
                    <a:pt x="35" y="179"/>
                    <a:pt x="35" y="179"/>
                    <a:pt x="36" y="179"/>
                  </a:cubicBezTo>
                  <a:cubicBezTo>
                    <a:pt x="38" y="179"/>
                    <a:pt x="40" y="177"/>
                    <a:pt x="40" y="175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77"/>
                    <a:pt x="112" y="179"/>
                    <a:pt x="114" y="179"/>
                  </a:cubicBezTo>
                  <a:cubicBezTo>
                    <a:pt x="115" y="179"/>
                    <a:pt x="115" y="178"/>
                    <a:pt x="116" y="178"/>
                  </a:cubicBezTo>
                  <a:cubicBezTo>
                    <a:pt x="118" y="178"/>
                    <a:pt x="119" y="175"/>
                    <a:pt x="118" y="173"/>
                  </a:cubicBezTo>
                  <a:lnTo>
                    <a:pt x="100" y="115"/>
                  </a:lnTo>
                  <a:close/>
                  <a:moveTo>
                    <a:pt x="75" y="69"/>
                  </a:moveTo>
                  <a:cubicBezTo>
                    <a:pt x="87" y="107"/>
                    <a:pt x="87" y="107"/>
                    <a:pt x="87" y="10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7" y="94"/>
                    <a:pt x="67" y="94"/>
                  </a:cubicBezTo>
                  <a:lnTo>
                    <a:pt x="75" y="69"/>
                  </a:lnTo>
                  <a:close/>
                  <a:moveTo>
                    <a:pt x="64" y="103"/>
                  </a:moveTo>
                  <a:cubicBezTo>
                    <a:pt x="82" y="114"/>
                    <a:pt x="82" y="114"/>
                    <a:pt x="82" y="114"/>
                  </a:cubicBezTo>
                  <a:cubicBezTo>
                    <a:pt x="55" y="130"/>
                    <a:pt x="55" y="130"/>
                    <a:pt x="55" y="130"/>
                  </a:cubicBezTo>
                  <a:lnTo>
                    <a:pt x="64" y="103"/>
                  </a:lnTo>
                  <a:close/>
                  <a:moveTo>
                    <a:pt x="45" y="161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82" y="154"/>
                    <a:pt x="82" y="154"/>
                    <a:pt x="82" y="154"/>
                  </a:cubicBezTo>
                  <a:lnTo>
                    <a:pt x="45" y="161"/>
                  </a:lnTo>
                  <a:close/>
                  <a:moveTo>
                    <a:pt x="64" y="135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64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70"/>
            <p:cNvSpPr>
              <a:spLocks/>
            </p:cNvSpPr>
            <p:nvPr/>
          </p:nvSpPr>
          <p:spPr bwMode="auto">
            <a:xfrm rot="1490740">
              <a:off x="5382924" y="2394481"/>
              <a:ext cx="26814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71"/>
            <p:cNvSpPr>
              <a:spLocks/>
            </p:cNvSpPr>
            <p:nvPr/>
          </p:nvSpPr>
          <p:spPr bwMode="auto">
            <a:xfrm rot="1490740">
              <a:off x="5424695" y="2413527"/>
              <a:ext cx="25537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72"/>
            <p:cNvSpPr>
              <a:spLocks/>
            </p:cNvSpPr>
            <p:nvPr/>
          </p:nvSpPr>
          <p:spPr bwMode="auto">
            <a:xfrm rot="1490740">
              <a:off x="5466407" y="2432841"/>
              <a:ext cx="25537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73"/>
            <p:cNvSpPr>
              <a:spLocks/>
            </p:cNvSpPr>
            <p:nvPr/>
          </p:nvSpPr>
          <p:spPr bwMode="auto">
            <a:xfrm rot="1490740">
              <a:off x="5508178" y="2451887"/>
              <a:ext cx="24260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4"/>
            <p:cNvSpPr>
              <a:spLocks/>
            </p:cNvSpPr>
            <p:nvPr/>
          </p:nvSpPr>
          <p:spPr bwMode="auto">
            <a:xfrm rot="1490740">
              <a:off x="5549830" y="2471469"/>
              <a:ext cx="25537" cy="67672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75"/>
            <p:cNvSpPr>
              <a:spLocks noEditPoints="1"/>
            </p:cNvSpPr>
            <p:nvPr/>
          </p:nvSpPr>
          <p:spPr bwMode="auto">
            <a:xfrm rot="1490740">
              <a:off x="5286720" y="2448307"/>
              <a:ext cx="307719" cy="22472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76"/>
            <p:cNvSpPr>
              <a:spLocks noChangeArrowheads="1"/>
            </p:cNvSpPr>
            <p:nvPr/>
          </p:nvSpPr>
          <p:spPr bwMode="auto">
            <a:xfrm rot="1490740">
              <a:off x="5353685" y="247811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Rectangle 77"/>
            <p:cNvSpPr>
              <a:spLocks noChangeArrowheads="1"/>
            </p:cNvSpPr>
            <p:nvPr/>
          </p:nvSpPr>
          <p:spPr bwMode="auto">
            <a:xfrm rot="1490740">
              <a:off x="5396555" y="249796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78"/>
            <p:cNvSpPr>
              <a:spLocks noChangeArrowheads="1"/>
            </p:cNvSpPr>
            <p:nvPr/>
          </p:nvSpPr>
          <p:spPr bwMode="auto">
            <a:xfrm rot="1490740">
              <a:off x="5439426" y="2517812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79"/>
            <p:cNvSpPr>
              <a:spLocks noChangeArrowheads="1"/>
            </p:cNvSpPr>
            <p:nvPr/>
          </p:nvSpPr>
          <p:spPr bwMode="auto">
            <a:xfrm rot="1490740">
              <a:off x="5481137" y="2537126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80"/>
            <p:cNvSpPr>
              <a:spLocks noChangeArrowheads="1"/>
            </p:cNvSpPr>
            <p:nvPr/>
          </p:nvSpPr>
          <p:spPr bwMode="auto">
            <a:xfrm rot="1490740">
              <a:off x="5522849" y="2556440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81"/>
            <p:cNvSpPr>
              <a:spLocks noChangeArrowheads="1"/>
            </p:cNvSpPr>
            <p:nvPr/>
          </p:nvSpPr>
          <p:spPr bwMode="auto">
            <a:xfrm rot="1490740">
              <a:off x="5334371" y="251982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82"/>
            <p:cNvSpPr>
              <a:spLocks noChangeArrowheads="1"/>
            </p:cNvSpPr>
            <p:nvPr/>
          </p:nvSpPr>
          <p:spPr bwMode="auto">
            <a:xfrm rot="1490740">
              <a:off x="5377241" y="253967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83"/>
            <p:cNvSpPr>
              <a:spLocks noChangeArrowheads="1"/>
            </p:cNvSpPr>
            <p:nvPr/>
          </p:nvSpPr>
          <p:spPr bwMode="auto">
            <a:xfrm rot="1490740">
              <a:off x="5420112" y="2559524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84"/>
            <p:cNvSpPr>
              <a:spLocks noChangeArrowheads="1"/>
            </p:cNvSpPr>
            <p:nvPr/>
          </p:nvSpPr>
          <p:spPr bwMode="auto">
            <a:xfrm rot="1490740">
              <a:off x="5461824" y="2578837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85"/>
            <p:cNvSpPr>
              <a:spLocks noChangeArrowheads="1"/>
            </p:cNvSpPr>
            <p:nvPr/>
          </p:nvSpPr>
          <p:spPr bwMode="auto">
            <a:xfrm rot="1490740">
              <a:off x="5503535" y="259815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86"/>
            <p:cNvSpPr>
              <a:spLocks noChangeArrowheads="1"/>
            </p:cNvSpPr>
            <p:nvPr/>
          </p:nvSpPr>
          <p:spPr bwMode="auto">
            <a:xfrm rot="1490740">
              <a:off x="5315325" y="25615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87"/>
            <p:cNvSpPr>
              <a:spLocks noChangeArrowheads="1"/>
            </p:cNvSpPr>
            <p:nvPr/>
          </p:nvSpPr>
          <p:spPr bwMode="auto">
            <a:xfrm rot="1490740">
              <a:off x="5358195" y="258144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88"/>
            <p:cNvSpPr>
              <a:spLocks noChangeArrowheads="1"/>
            </p:cNvSpPr>
            <p:nvPr/>
          </p:nvSpPr>
          <p:spPr bwMode="auto">
            <a:xfrm rot="1490740">
              <a:off x="5401066" y="26012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89"/>
            <p:cNvSpPr>
              <a:spLocks noChangeArrowheads="1"/>
            </p:cNvSpPr>
            <p:nvPr/>
          </p:nvSpPr>
          <p:spPr bwMode="auto">
            <a:xfrm rot="1490740">
              <a:off x="5442778" y="2620608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90"/>
            <p:cNvSpPr>
              <a:spLocks noChangeArrowheads="1"/>
            </p:cNvSpPr>
            <p:nvPr/>
          </p:nvSpPr>
          <p:spPr bwMode="auto">
            <a:xfrm rot="1490740">
              <a:off x="5484490" y="2639922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91"/>
            <p:cNvSpPr>
              <a:spLocks/>
            </p:cNvSpPr>
            <p:nvPr/>
          </p:nvSpPr>
          <p:spPr bwMode="auto">
            <a:xfrm rot="1490740">
              <a:off x="5706496" y="711133"/>
              <a:ext cx="157052" cy="308996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92"/>
            <p:cNvSpPr>
              <a:spLocks/>
            </p:cNvSpPr>
            <p:nvPr/>
          </p:nvSpPr>
          <p:spPr bwMode="auto">
            <a:xfrm rot="1490740">
              <a:off x="6122730" y="2348467"/>
              <a:ext cx="294951" cy="280905"/>
            </a:xfrm>
            <a:custGeom>
              <a:avLst/>
              <a:gdLst>
                <a:gd name="T0" fmla="*/ 68 w 214"/>
                <a:gd name="T1" fmla="*/ 67 h 204"/>
                <a:gd name="T2" fmla="*/ 76 w 214"/>
                <a:gd name="T3" fmla="*/ 60 h 204"/>
                <a:gd name="T4" fmla="*/ 104 w 214"/>
                <a:gd name="T5" fmla="*/ 3 h 204"/>
                <a:gd name="T6" fmla="*/ 109 w 214"/>
                <a:gd name="T7" fmla="*/ 3 h 204"/>
                <a:gd name="T8" fmla="*/ 138 w 214"/>
                <a:gd name="T9" fmla="*/ 60 h 204"/>
                <a:gd name="T10" fmla="*/ 147 w 214"/>
                <a:gd name="T11" fmla="*/ 66 h 204"/>
                <a:gd name="T12" fmla="*/ 210 w 214"/>
                <a:gd name="T13" fmla="*/ 74 h 204"/>
                <a:gd name="T14" fmla="*/ 212 w 214"/>
                <a:gd name="T15" fmla="*/ 79 h 204"/>
                <a:gd name="T16" fmla="*/ 167 w 214"/>
                <a:gd name="T17" fmla="*/ 124 h 204"/>
                <a:gd name="T18" fmla="*/ 164 w 214"/>
                <a:gd name="T19" fmla="*/ 134 h 204"/>
                <a:gd name="T20" fmla="*/ 175 w 214"/>
                <a:gd name="T21" fmla="*/ 197 h 204"/>
                <a:gd name="T22" fmla="*/ 171 w 214"/>
                <a:gd name="T23" fmla="*/ 201 h 204"/>
                <a:gd name="T24" fmla="*/ 114 w 214"/>
                <a:gd name="T25" fmla="*/ 172 h 204"/>
                <a:gd name="T26" fmla="*/ 103 w 214"/>
                <a:gd name="T27" fmla="*/ 172 h 204"/>
                <a:gd name="T28" fmla="*/ 47 w 214"/>
                <a:gd name="T29" fmla="*/ 202 h 204"/>
                <a:gd name="T30" fmla="*/ 43 w 214"/>
                <a:gd name="T31" fmla="*/ 199 h 204"/>
                <a:gd name="T32" fmla="*/ 53 w 214"/>
                <a:gd name="T33" fmla="*/ 136 h 204"/>
                <a:gd name="T34" fmla="*/ 49 w 214"/>
                <a:gd name="T35" fmla="*/ 126 h 204"/>
                <a:gd name="T36" fmla="*/ 3 w 214"/>
                <a:gd name="T37" fmla="*/ 82 h 204"/>
                <a:gd name="T38" fmla="*/ 4 w 214"/>
                <a:gd name="T39" fmla="*/ 77 h 204"/>
                <a:gd name="T40" fmla="*/ 68 w 214"/>
                <a:gd name="T41" fmla="*/ 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4">
                  <a:moveTo>
                    <a:pt x="68" y="67"/>
                  </a:moveTo>
                  <a:cubicBezTo>
                    <a:pt x="71" y="66"/>
                    <a:pt x="75" y="63"/>
                    <a:pt x="76" y="60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0" y="63"/>
                    <a:pt x="143" y="65"/>
                    <a:pt x="147" y="66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3" y="74"/>
                    <a:pt x="214" y="77"/>
                    <a:pt x="212" y="79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4" y="127"/>
                    <a:pt x="163" y="131"/>
                    <a:pt x="164" y="134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76" y="201"/>
                    <a:pt x="174" y="202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0"/>
                    <a:pt x="106" y="170"/>
                    <a:pt x="103" y="172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4" y="204"/>
                    <a:pt x="42" y="202"/>
                    <a:pt x="43" y="199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33"/>
                    <a:pt x="52" y="128"/>
                    <a:pt x="49" y="12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0"/>
                    <a:pt x="1" y="77"/>
                    <a:pt x="4" y="77"/>
                  </a:cubicBezTo>
                  <a:lnTo>
                    <a:pt x="68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93"/>
            <p:cNvSpPr>
              <a:spLocks/>
            </p:cNvSpPr>
            <p:nvPr/>
          </p:nvSpPr>
          <p:spPr bwMode="auto">
            <a:xfrm rot="1490740">
              <a:off x="6270806" y="1116722"/>
              <a:ext cx="123854" cy="116192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94"/>
            <p:cNvSpPr>
              <a:spLocks/>
            </p:cNvSpPr>
            <p:nvPr/>
          </p:nvSpPr>
          <p:spPr bwMode="auto">
            <a:xfrm rot="1490740">
              <a:off x="4905891" y="2712034"/>
              <a:ext cx="294951" cy="275798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95"/>
            <p:cNvSpPr>
              <a:spLocks/>
            </p:cNvSpPr>
            <p:nvPr/>
          </p:nvSpPr>
          <p:spPr bwMode="auto">
            <a:xfrm rot="1490740">
              <a:off x="5273855" y="3159624"/>
              <a:ext cx="240046" cy="277074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96"/>
            <p:cNvSpPr>
              <a:spLocks/>
            </p:cNvSpPr>
            <p:nvPr/>
          </p:nvSpPr>
          <p:spPr bwMode="auto">
            <a:xfrm rot="1490740">
              <a:off x="4906003" y="1894307"/>
              <a:ext cx="84271" cy="95763"/>
            </a:xfrm>
            <a:custGeom>
              <a:avLst/>
              <a:gdLst>
                <a:gd name="T0" fmla="*/ 0 w 66"/>
                <a:gd name="T1" fmla="*/ 37 h 75"/>
                <a:gd name="T2" fmla="*/ 0 w 66"/>
                <a:gd name="T3" fmla="*/ 0 h 75"/>
                <a:gd name="T4" fmla="*/ 32 w 66"/>
                <a:gd name="T5" fmla="*/ 18 h 75"/>
                <a:gd name="T6" fmla="*/ 66 w 66"/>
                <a:gd name="T7" fmla="*/ 37 h 75"/>
                <a:gd name="T8" fmla="*/ 32 w 66"/>
                <a:gd name="T9" fmla="*/ 56 h 75"/>
                <a:gd name="T10" fmla="*/ 0 w 66"/>
                <a:gd name="T11" fmla="*/ 75 h 75"/>
                <a:gd name="T12" fmla="*/ 0 w 66"/>
                <a:gd name="T1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5">
                  <a:moveTo>
                    <a:pt x="0" y="37"/>
                  </a:moveTo>
                  <a:lnTo>
                    <a:pt x="0" y="0"/>
                  </a:lnTo>
                  <a:lnTo>
                    <a:pt x="32" y="18"/>
                  </a:lnTo>
                  <a:lnTo>
                    <a:pt x="66" y="37"/>
                  </a:lnTo>
                  <a:lnTo>
                    <a:pt x="32" y="56"/>
                  </a:lnTo>
                  <a:lnTo>
                    <a:pt x="0" y="7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97"/>
            <p:cNvSpPr>
              <a:spLocks/>
            </p:cNvSpPr>
            <p:nvPr/>
          </p:nvSpPr>
          <p:spPr bwMode="auto">
            <a:xfrm rot="1490740">
              <a:off x="4924930" y="1655979"/>
              <a:ext cx="237492" cy="238769"/>
            </a:xfrm>
            <a:custGeom>
              <a:avLst/>
              <a:gdLst>
                <a:gd name="T0" fmla="*/ 158 w 186"/>
                <a:gd name="T1" fmla="*/ 0 h 187"/>
                <a:gd name="T2" fmla="*/ 74 w 186"/>
                <a:gd name="T3" fmla="*/ 142 h 187"/>
                <a:gd name="T4" fmla="*/ 17 w 186"/>
                <a:gd name="T5" fmla="*/ 108 h 187"/>
                <a:gd name="T6" fmla="*/ 0 w 186"/>
                <a:gd name="T7" fmla="*/ 138 h 187"/>
                <a:gd name="T8" fmla="*/ 58 w 186"/>
                <a:gd name="T9" fmla="*/ 171 h 187"/>
                <a:gd name="T10" fmla="*/ 86 w 186"/>
                <a:gd name="T11" fmla="*/ 187 h 187"/>
                <a:gd name="T12" fmla="*/ 186 w 186"/>
                <a:gd name="T13" fmla="*/ 17 h 187"/>
                <a:gd name="T14" fmla="*/ 158 w 186"/>
                <a:gd name="T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87">
                  <a:moveTo>
                    <a:pt x="158" y="0"/>
                  </a:moveTo>
                  <a:lnTo>
                    <a:pt x="74" y="142"/>
                  </a:lnTo>
                  <a:lnTo>
                    <a:pt x="17" y="108"/>
                  </a:lnTo>
                  <a:lnTo>
                    <a:pt x="0" y="138"/>
                  </a:lnTo>
                  <a:lnTo>
                    <a:pt x="58" y="171"/>
                  </a:lnTo>
                  <a:lnTo>
                    <a:pt x="86" y="187"/>
                  </a:lnTo>
                  <a:lnTo>
                    <a:pt x="186" y="1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00"/>
            <p:cNvSpPr>
              <a:spLocks noEditPoints="1"/>
            </p:cNvSpPr>
            <p:nvPr/>
          </p:nvSpPr>
          <p:spPr bwMode="auto">
            <a:xfrm rot="1490740">
              <a:off x="7032086" y="1575723"/>
              <a:ext cx="178758" cy="7916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101"/>
            <p:cNvSpPr>
              <a:spLocks noChangeArrowheads="1"/>
            </p:cNvSpPr>
            <p:nvPr/>
          </p:nvSpPr>
          <p:spPr bwMode="auto">
            <a:xfrm rot="1490740">
              <a:off x="7050050" y="1556553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102"/>
            <p:cNvSpPr>
              <a:spLocks noChangeArrowheads="1"/>
            </p:cNvSpPr>
            <p:nvPr/>
          </p:nvSpPr>
          <p:spPr bwMode="auto">
            <a:xfrm rot="1490740">
              <a:off x="7075540" y="1568356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103"/>
            <p:cNvSpPr>
              <a:spLocks noChangeArrowheads="1"/>
            </p:cNvSpPr>
            <p:nvPr/>
          </p:nvSpPr>
          <p:spPr bwMode="auto">
            <a:xfrm rot="1490740">
              <a:off x="7102249" y="1580428"/>
              <a:ext cx="20429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104"/>
            <p:cNvSpPr>
              <a:spLocks noChangeArrowheads="1"/>
            </p:cNvSpPr>
            <p:nvPr/>
          </p:nvSpPr>
          <p:spPr bwMode="auto">
            <a:xfrm rot="1490740">
              <a:off x="7126462" y="1592230"/>
              <a:ext cx="22983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105"/>
            <p:cNvSpPr>
              <a:spLocks noChangeArrowheads="1"/>
            </p:cNvSpPr>
            <p:nvPr/>
          </p:nvSpPr>
          <p:spPr bwMode="auto">
            <a:xfrm rot="1490740">
              <a:off x="7152012" y="1603765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106"/>
            <p:cNvSpPr>
              <a:spLocks noChangeArrowheads="1"/>
            </p:cNvSpPr>
            <p:nvPr/>
          </p:nvSpPr>
          <p:spPr bwMode="auto">
            <a:xfrm rot="1490740">
              <a:off x="6652906" y="1882065"/>
              <a:ext cx="25537" cy="43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107"/>
            <p:cNvSpPr>
              <a:spLocks noChangeArrowheads="1"/>
            </p:cNvSpPr>
            <p:nvPr/>
          </p:nvSpPr>
          <p:spPr bwMode="auto">
            <a:xfrm rot="1490740">
              <a:off x="6685982" y="1882619"/>
              <a:ext cx="25537" cy="57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108"/>
            <p:cNvSpPr>
              <a:spLocks noChangeArrowheads="1"/>
            </p:cNvSpPr>
            <p:nvPr/>
          </p:nvSpPr>
          <p:spPr bwMode="auto">
            <a:xfrm rot="1490740">
              <a:off x="6718581" y="1885339"/>
              <a:ext cx="24260" cy="68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109"/>
            <p:cNvSpPr>
              <a:spLocks noChangeArrowheads="1"/>
            </p:cNvSpPr>
            <p:nvPr/>
          </p:nvSpPr>
          <p:spPr bwMode="auto">
            <a:xfrm rot="1490740">
              <a:off x="6753475" y="1877637"/>
              <a:ext cx="25537" cy="9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110"/>
            <p:cNvSpPr>
              <a:spLocks noChangeArrowheads="1"/>
            </p:cNvSpPr>
            <p:nvPr/>
          </p:nvSpPr>
          <p:spPr bwMode="auto">
            <a:xfrm rot="1490740">
              <a:off x="6787088" y="1875755"/>
              <a:ext cx="25537" cy="108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11"/>
            <p:cNvSpPr>
              <a:spLocks/>
            </p:cNvSpPr>
            <p:nvPr/>
          </p:nvSpPr>
          <p:spPr bwMode="auto">
            <a:xfrm rot="1490740">
              <a:off x="5608018" y="2368625"/>
              <a:ext cx="163436" cy="180034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12"/>
            <p:cNvSpPr>
              <a:spLocks/>
            </p:cNvSpPr>
            <p:nvPr/>
          </p:nvSpPr>
          <p:spPr bwMode="auto">
            <a:xfrm rot="1490740">
              <a:off x="5694405" y="2366256"/>
              <a:ext cx="20429" cy="53627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13"/>
            <p:cNvSpPr>
              <a:spLocks/>
            </p:cNvSpPr>
            <p:nvPr/>
          </p:nvSpPr>
          <p:spPr bwMode="auto">
            <a:xfrm rot="1490740">
              <a:off x="5701536" y="2510655"/>
              <a:ext cx="49797" cy="38305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14"/>
            <p:cNvSpPr>
              <a:spLocks noEditPoints="1"/>
            </p:cNvSpPr>
            <p:nvPr/>
          </p:nvSpPr>
          <p:spPr bwMode="auto">
            <a:xfrm rot="1490740">
              <a:off x="5576910" y="2658558"/>
              <a:ext cx="145560" cy="186419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115"/>
            <p:cNvSpPr>
              <a:spLocks noChangeArrowheads="1"/>
            </p:cNvSpPr>
            <p:nvPr/>
          </p:nvSpPr>
          <p:spPr bwMode="auto">
            <a:xfrm rot="1490740">
              <a:off x="5625554" y="2687627"/>
              <a:ext cx="9576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116"/>
            <p:cNvSpPr>
              <a:spLocks noChangeArrowheads="1"/>
            </p:cNvSpPr>
            <p:nvPr/>
          </p:nvSpPr>
          <p:spPr bwMode="auto">
            <a:xfrm rot="1490740">
              <a:off x="5613483" y="2714335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117"/>
            <p:cNvSpPr>
              <a:spLocks noChangeArrowheads="1"/>
            </p:cNvSpPr>
            <p:nvPr/>
          </p:nvSpPr>
          <p:spPr bwMode="auto">
            <a:xfrm rot="1490740">
              <a:off x="5601680" y="2739826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18"/>
            <p:cNvSpPr>
              <a:spLocks/>
            </p:cNvSpPr>
            <p:nvPr/>
          </p:nvSpPr>
          <p:spPr bwMode="auto">
            <a:xfrm rot="1490740">
              <a:off x="6246675" y="784284"/>
              <a:ext cx="126408" cy="95763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19"/>
            <p:cNvSpPr>
              <a:spLocks noEditPoints="1"/>
            </p:cNvSpPr>
            <p:nvPr/>
          </p:nvSpPr>
          <p:spPr bwMode="auto">
            <a:xfrm rot="1490740">
              <a:off x="6290716" y="730340"/>
              <a:ext cx="71503" cy="128961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20"/>
            <p:cNvSpPr>
              <a:spLocks/>
            </p:cNvSpPr>
            <p:nvPr/>
          </p:nvSpPr>
          <p:spPr bwMode="auto">
            <a:xfrm rot="1490740">
              <a:off x="5283912" y="2703667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21"/>
            <p:cNvSpPr>
              <a:spLocks/>
            </p:cNvSpPr>
            <p:nvPr/>
          </p:nvSpPr>
          <p:spPr bwMode="auto">
            <a:xfrm rot="1490740">
              <a:off x="6437628" y="1895525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9 w 83"/>
                <a:gd name="T25" fmla="*/ 81 h 106"/>
                <a:gd name="T26" fmla="*/ 9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4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22"/>
            <p:cNvSpPr>
              <a:spLocks/>
            </p:cNvSpPr>
            <p:nvPr/>
          </p:nvSpPr>
          <p:spPr bwMode="auto">
            <a:xfrm rot="1490740">
              <a:off x="5393392" y="1287430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23"/>
            <p:cNvSpPr>
              <a:spLocks/>
            </p:cNvSpPr>
            <p:nvPr/>
          </p:nvSpPr>
          <p:spPr bwMode="auto">
            <a:xfrm rot="1490740">
              <a:off x="5333074" y="1291090"/>
              <a:ext cx="100871" cy="68949"/>
            </a:xfrm>
            <a:custGeom>
              <a:avLst/>
              <a:gdLst>
                <a:gd name="T0" fmla="*/ 35 w 79"/>
                <a:gd name="T1" fmla="*/ 20 h 54"/>
                <a:gd name="T2" fmla="*/ 35 w 79"/>
                <a:gd name="T3" fmla="*/ 0 h 54"/>
                <a:gd name="T4" fmla="*/ 0 w 79"/>
                <a:gd name="T5" fmla="*/ 0 h 54"/>
                <a:gd name="T6" fmla="*/ 0 w 79"/>
                <a:gd name="T7" fmla="*/ 41 h 54"/>
                <a:gd name="T8" fmla="*/ 19 w 79"/>
                <a:gd name="T9" fmla="*/ 41 h 54"/>
                <a:gd name="T10" fmla="*/ 19 w 79"/>
                <a:gd name="T11" fmla="*/ 54 h 54"/>
                <a:gd name="T12" fmla="*/ 40 w 79"/>
                <a:gd name="T13" fmla="*/ 41 h 54"/>
                <a:gd name="T14" fmla="*/ 79 w 79"/>
                <a:gd name="T15" fmla="*/ 41 h 54"/>
                <a:gd name="T16" fmla="*/ 79 w 79"/>
                <a:gd name="T17" fmla="*/ 24 h 54"/>
                <a:gd name="T18" fmla="*/ 70 w 79"/>
                <a:gd name="T19" fmla="*/ 20 h 54"/>
                <a:gd name="T20" fmla="*/ 35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5" y="2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9" y="41"/>
                  </a:lnTo>
                  <a:lnTo>
                    <a:pt x="19" y="54"/>
                  </a:lnTo>
                  <a:lnTo>
                    <a:pt x="40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0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24"/>
            <p:cNvSpPr>
              <a:spLocks/>
            </p:cNvSpPr>
            <p:nvPr/>
          </p:nvSpPr>
          <p:spPr bwMode="auto">
            <a:xfrm rot="1490740">
              <a:off x="5965990" y="3329699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25"/>
            <p:cNvSpPr>
              <a:spLocks/>
            </p:cNvSpPr>
            <p:nvPr/>
          </p:nvSpPr>
          <p:spPr bwMode="auto">
            <a:xfrm rot="1490740">
              <a:off x="5904514" y="3332822"/>
              <a:ext cx="100871" cy="68949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26"/>
            <p:cNvSpPr>
              <a:spLocks/>
            </p:cNvSpPr>
            <p:nvPr/>
          </p:nvSpPr>
          <p:spPr bwMode="auto">
            <a:xfrm rot="1490740">
              <a:off x="5495212" y="830008"/>
              <a:ext cx="120023" cy="118746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27"/>
            <p:cNvSpPr>
              <a:spLocks/>
            </p:cNvSpPr>
            <p:nvPr/>
          </p:nvSpPr>
          <p:spPr bwMode="auto">
            <a:xfrm rot="1490740">
              <a:off x="5475683" y="789485"/>
              <a:ext cx="17876" cy="158328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28"/>
            <p:cNvSpPr>
              <a:spLocks/>
            </p:cNvSpPr>
            <p:nvPr/>
          </p:nvSpPr>
          <p:spPr bwMode="auto">
            <a:xfrm rot="1490740">
              <a:off x="6541515" y="1480287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29"/>
            <p:cNvSpPr>
              <a:spLocks noEditPoints="1"/>
            </p:cNvSpPr>
            <p:nvPr/>
          </p:nvSpPr>
          <p:spPr bwMode="auto">
            <a:xfrm rot="1490740">
              <a:off x="6514164" y="1459739"/>
              <a:ext cx="126408" cy="123853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30"/>
            <p:cNvSpPr>
              <a:spLocks/>
            </p:cNvSpPr>
            <p:nvPr/>
          </p:nvSpPr>
          <p:spPr bwMode="auto">
            <a:xfrm rot="1490740">
              <a:off x="4987678" y="3189842"/>
              <a:ext cx="60012" cy="63842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31"/>
            <p:cNvSpPr>
              <a:spLocks noEditPoints="1"/>
            </p:cNvSpPr>
            <p:nvPr/>
          </p:nvSpPr>
          <p:spPr bwMode="auto">
            <a:xfrm rot="1490740">
              <a:off x="4966712" y="3173125"/>
              <a:ext cx="100871" cy="99594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32"/>
            <p:cNvSpPr>
              <a:spLocks/>
            </p:cNvSpPr>
            <p:nvPr/>
          </p:nvSpPr>
          <p:spPr bwMode="auto">
            <a:xfrm rot="1490740">
              <a:off x="5799573" y="105343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33"/>
            <p:cNvSpPr>
              <a:spLocks/>
            </p:cNvSpPr>
            <p:nvPr/>
          </p:nvSpPr>
          <p:spPr bwMode="auto">
            <a:xfrm rot="1490740">
              <a:off x="5819423" y="1025888"/>
              <a:ext cx="107255" cy="25537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34"/>
            <p:cNvSpPr>
              <a:spLocks/>
            </p:cNvSpPr>
            <p:nvPr/>
          </p:nvSpPr>
          <p:spPr bwMode="auto">
            <a:xfrm rot="1490740">
              <a:off x="5850526" y="999242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35"/>
            <p:cNvSpPr>
              <a:spLocks/>
            </p:cNvSpPr>
            <p:nvPr/>
          </p:nvSpPr>
          <p:spPr bwMode="auto">
            <a:xfrm rot="1490740">
              <a:off x="5887604" y="1016409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36"/>
            <p:cNvSpPr>
              <a:spLocks/>
            </p:cNvSpPr>
            <p:nvPr/>
          </p:nvSpPr>
          <p:spPr bwMode="auto">
            <a:xfrm rot="1490740">
              <a:off x="6177401" y="987516"/>
              <a:ext cx="93210" cy="114916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37"/>
            <p:cNvSpPr>
              <a:spLocks/>
            </p:cNvSpPr>
            <p:nvPr/>
          </p:nvSpPr>
          <p:spPr bwMode="auto">
            <a:xfrm rot="1490740">
              <a:off x="6181199" y="992750"/>
              <a:ext cx="33198" cy="14045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38"/>
            <p:cNvSpPr>
              <a:spLocks/>
            </p:cNvSpPr>
            <p:nvPr/>
          </p:nvSpPr>
          <p:spPr bwMode="auto">
            <a:xfrm rot="1490740">
              <a:off x="6168591" y="1019340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39"/>
            <p:cNvSpPr>
              <a:spLocks/>
            </p:cNvSpPr>
            <p:nvPr/>
          </p:nvSpPr>
          <p:spPr bwMode="auto">
            <a:xfrm rot="1490740">
              <a:off x="6155447" y="1048366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40"/>
            <p:cNvSpPr>
              <a:spLocks noEditPoints="1"/>
            </p:cNvSpPr>
            <p:nvPr/>
          </p:nvSpPr>
          <p:spPr bwMode="auto">
            <a:xfrm rot="1490740">
              <a:off x="5617966" y="742325"/>
              <a:ext cx="94486" cy="104701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41"/>
            <p:cNvSpPr>
              <a:spLocks/>
            </p:cNvSpPr>
            <p:nvPr/>
          </p:nvSpPr>
          <p:spPr bwMode="auto">
            <a:xfrm rot="1490740">
              <a:off x="5193786" y="2051125"/>
              <a:ext cx="163436" cy="88102"/>
            </a:xfrm>
            <a:custGeom>
              <a:avLst/>
              <a:gdLst>
                <a:gd name="T0" fmla="*/ 99 w 119"/>
                <a:gd name="T1" fmla="*/ 26 h 64"/>
                <a:gd name="T2" fmla="*/ 99 w 119"/>
                <a:gd name="T3" fmla="*/ 23 h 64"/>
                <a:gd name="T4" fmla="*/ 85 w 119"/>
                <a:gd name="T5" fmla="*/ 0 h 64"/>
                <a:gd name="T6" fmla="*/ 74 w 119"/>
                <a:gd name="T7" fmla="*/ 0 h 64"/>
                <a:gd name="T8" fmla="*/ 74 w 119"/>
                <a:gd name="T9" fmla="*/ 16 h 64"/>
                <a:gd name="T10" fmla="*/ 74 w 119"/>
                <a:gd name="T11" fmla="*/ 23 h 64"/>
                <a:gd name="T12" fmla="*/ 74 w 119"/>
                <a:gd name="T13" fmla="*/ 35 h 64"/>
                <a:gd name="T14" fmla="*/ 41 w 119"/>
                <a:gd name="T15" fmla="*/ 35 h 64"/>
                <a:gd name="T16" fmla="*/ 41 w 119"/>
                <a:gd name="T17" fmla="*/ 23 h 64"/>
                <a:gd name="T18" fmla="*/ 41 w 119"/>
                <a:gd name="T19" fmla="*/ 16 h 64"/>
                <a:gd name="T20" fmla="*/ 41 w 119"/>
                <a:gd name="T21" fmla="*/ 0 h 64"/>
                <a:gd name="T22" fmla="*/ 31 w 119"/>
                <a:gd name="T23" fmla="*/ 0 h 64"/>
                <a:gd name="T24" fmla="*/ 19 w 119"/>
                <a:gd name="T25" fmla="*/ 15 h 64"/>
                <a:gd name="T26" fmla="*/ 19 w 119"/>
                <a:gd name="T27" fmla="*/ 17 h 64"/>
                <a:gd name="T28" fmla="*/ 0 w 119"/>
                <a:gd name="T29" fmla="*/ 38 h 64"/>
                <a:gd name="T30" fmla="*/ 15 w 119"/>
                <a:gd name="T31" fmla="*/ 61 h 64"/>
                <a:gd name="T32" fmla="*/ 21 w 119"/>
                <a:gd name="T33" fmla="*/ 64 h 64"/>
                <a:gd name="T34" fmla="*/ 103 w 119"/>
                <a:gd name="T35" fmla="*/ 64 h 64"/>
                <a:gd name="T36" fmla="*/ 104 w 119"/>
                <a:gd name="T37" fmla="*/ 63 h 64"/>
                <a:gd name="T38" fmla="*/ 119 w 119"/>
                <a:gd name="T39" fmla="*/ 45 h 64"/>
                <a:gd name="T40" fmla="*/ 99 w 119"/>
                <a:gd name="T41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64">
                  <a:moveTo>
                    <a:pt x="99" y="26"/>
                  </a:moveTo>
                  <a:cubicBezTo>
                    <a:pt x="99" y="25"/>
                    <a:pt x="99" y="24"/>
                    <a:pt x="99" y="23"/>
                  </a:cubicBezTo>
                  <a:cubicBezTo>
                    <a:pt x="99" y="13"/>
                    <a:pt x="94" y="5"/>
                    <a:pt x="8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9" y="8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8" y="19"/>
                    <a:pt x="0" y="28"/>
                    <a:pt x="0" y="38"/>
                  </a:cubicBezTo>
                  <a:cubicBezTo>
                    <a:pt x="0" y="47"/>
                    <a:pt x="7" y="57"/>
                    <a:pt x="15" y="6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13" y="61"/>
                    <a:pt x="119" y="53"/>
                    <a:pt x="119" y="45"/>
                  </a:cubicBezTo>
                  <a:cubicBezTo>
                    <a:pt x="119" y="34"/>
                    <a:pt x="110" y="26"/>
                    <a:pt x="99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142"/>
            <p:cNvSpPr>
              <a:spLocks noChangeArrowheads="1"/>
            </p:cNvSpPr>
            <p:nvPr/>
          </p:nvSpPr>
          <p:spPr bwMode="auto">
            <a:xfrm rot="1490740">
              <a:off x="5261678" y="2081255"/>
              <a:ext cx="29368" cy="8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43"/>
            <p:cNvSpPr>
              <a:spLocks/>
            </p:cNvSpPr>
            <p:nvPr/>
          </p:nvSpPr>
          <p:spPr bwMode="auto">
            <a:xfrm rot="1490740">
              <a:off x="5259211" y="1993128"/>
              <a:ext cx="80441" cy="85548"/>
            </a:xfrm>
            <a:custGeom>
              <a:avLst/>
              <a:gdLst>
                <a:gd name="T0" fmla="*/ 20 w 63"/>
                <a:gd name="T1" fmla="*/ 67 h 67"/>
                <a:gd name="T2" fmla="*/ 43 w 63"/>
                <a:gd name="T3" fmla="*/ 67 h 67"/>
                <a:gd name="T4" fmla="*/ 43 w 63"/>
                <a:gd name="T5" fmla="*/ 42 h 67"/>
                <a:gd name="T6" fmla="*/ 63 w 63"/>
                <a:gd name="T7" fmla="*/ 42 h 67"/>
                <a:gd name="T8" fmla="*/ 31 w 63"/>
                <a:gd name="T9" fmla="*/ 0 h 67"/>
                <a:gd name="T10" fmla="*/ 0 w 63"/>
                <a:gd name="T11" fmla="*/ 42 h 67"/>
                <a:gd name="T12" fmla="*/ 20 w 63"/>
                <a:gd name="T13" fmla="*/ 42 h 67"/>
                <a:gd name="T14" fmla="*/ 20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20" y="67"/>
                  </a:moveTo>
                  <a:lnTo>
                    <a:pt x="43" y="67"/>
                  </a:lnTo>
                  <a:lnTo>
                    <a:pt x="43" y="42"/>
                  </a:lnTo>
                  <a:lnTo>
                    <a:pt x="63" y="42"/>
                  </a:lnTo>
                  <a:lnTo>
                    <a:pt x="31" y="0"/>
                  </a:lnTo>
                  <a:lnTo>
                    <a:pt x="0" y="42"/>
                  </a:lnTo>
                  <a:lnTo>
                    <a:pt x="20" y="42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44"/>
            <p:cNvSpPr>
              <a:spLocks noEditPoints="1"/>
            </p:cNvSpPr>
            <p:nvPr/>
          </p:nvSpPr>
          <p:spPr bwMode="auto">
            <a:xfrm rot="1490740">
              <a:off x="4912663" y="1610048"/>
              <a:ext cx="121300" cy="114916"/>
            </a:xfrm>
            <a:custGeom>
              <a:avLst/>
              <a:gdLst>
                <a:gd name="T0" fmla="*/ 88 w 88"/>
                <a:gd name="T1" fmla="*/ 7 h 83"/>
                <a:gd name="T2" fmla="*/ 88 w 88"/>
                <a:gd name="T3" fmla="*/ 6 h 83"/>
                <a:gd name="T4" fmla="*/ 27 w 88"/>
                <a:gd name="T5" fmla="*/ 0 h 83"/>
                <a:gd name="T6" fmla="*/ 27 w 88"/>
                <a:gd name="T7" fmla="*/ 0 h 83"/>
                <a:gd name="T8" fmla="*/ 27 w 88"/>
                <a:gd name="T9" fmla="*/ 0 h 83"/>
                <a:gd name="T10" fmla="*/ 20 w 88"/>
                <a:gd name="T11" fmla="*/ 62 h 83"/>
                <a:gd name="T12" fmla="*/ 9 w 88"/>
                <a:gd name="T13" fmla="*/ 61 h 83"/>
                <a:gd name="T14" fmla="*/ 1 w 88"/>
                <a:gd name="T15" fmla="*/ 72 h 83"/>
                <a:gd name="T16" fmla="*/ 14 w 88"/>
                <a:gd name="T17" fmla="*/ 74 h 83"/>
                <a:gd name="T18" fmla="*/ 21 w 88"/>
                <a:gd name="T19" fmla="*/ 67 h 83"/>
                <a:gd name="T20" fmla="*/ 21 w 88"/>
                <a:gd name="T21" fmla="*/ 67 h 83"/>
                <a:gd name="T22" fmla="*/ 26 w 88"/>
                <a:gd name="T23" fmla="*/ 23 h 83"/>
                <a:gd name="T24" fmla="*/ 83 w 88"/>
                <a:gd name="T25" fmla="*/ 30 h 83"/>
                <a:gd name="T26" fmla="*/ 79 w 88"/>
                <a:gd name="T27" fmla="*/ 68 h 83"/>
                <a:gd name="T28" fmla="*/ 68 w 88"/>
                <a:gd name="T29" fmla="*/ 68 h 83"/>
                <a:gd name="T30" fmla="*/ 61 w 88"/>
                <a:gd name="T31" fmla="*/ 78 h 83"/>
                <a:gd name="T32" fmla="*/ 73 w 88"/>
                <a:gd name="T33" fmla="*/ 81 h 83"/>
                <a:gd name="T34" fmla="*/ 81 w 88"/>
                <a:gd name="T35" fmla="*/ 73 h 83"/>
                <a:gd name="T36" fmla="*/ 81 w 88"/>
                <a:gd name="T37" fmla="*/ 73 h 83"/>
                <a:gd name="T38" fmla="*/ 88 w 88"/>
                <a:gd name="T39" fmla="*/ 7 h 83"/>
                <a:gd name="T40" fmla="*/ 85 w 88"/>
                <a:gd name="T41" fmla="*/ 20 h 83"/>
                <a:gd name="T42" fmla="*/ 27 w 88"/>
                <a:gd name="T43" fmla="*/ 13 h 83"/>
                <a:gd name="T44" fmla="*/ 28 w 88"/>
                <a:gd name="T45" fmla="*/ 10 h 83"/>
                <a:gd name="T46" fmla="*/ 85 w 88"/>
                <a:gd name="T47" fmla="*/ 16 h 83"/>
                <a:gd name="T48" fmla="*/ 85 w 88"/>
                <a:gd name="T4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83">
                  <a:moveTo>
                    <a:pt x="88" y="7"/>
                  </a:moveTo>
                  <a:cubicBezTo>
                    <a:pt x="88" y="6"/>
                    <a:pt x="88" y="6"/>
                    <a:pt x="8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0"/>
                    <a:pt x="13" y="59"/>
                    <a:pt x="9" y="61"/>
                  </a:cubicBezTo>
                  <a:cubicBezTo>
                    <a:pt x="3" y="63"/>
                    <a:pt x="0" y="68"/>
                    <a:pt x="1" y="72"/>
                  </a:cubicBezTo>
                  <a:cubicBezTo>
                    <a:pt x="3" y="75"/>
                    <a:pt x="8" y="76"/>
                    <a:pt x="14" y="74"/>
                  </a:cubicBezTo>
                  <a:cubicBezTo>
                    <a:pt x="18" y="73"/>
                    <a:pt x="21" y="70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7" y="66"/>
                    <a:pt x="72" y="66"/>
                    <a:pt x="68" y="68"/>
                  </a:cubicBezTo>
                  <a:cubicBezTo>
                    <a:pt x="63" y="70"/>
                    <a:pt x="59" y="75"/>
                    <a:pt x="61" y="78"/>
                  </a:cubicBezTo>
                  <a:cubicBezTo>
                    <a:pt x="62" y="82"/>
                    <a:pt x="68" y="83"/>
                    <a:pt x="73" y="81"/>
                  </a:cubicBezTo>
                  <a:cubicBezTo>
                    <a:pt x="77" y="79"/>
                    <a:pt x="80" y="76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85" y="20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45"/>
            <p:cNvSpPr>
              <a:spLocks noEditPoints="1"/>
            </p:cNvSpPr>
            <p:nvPr/>
          </p:nvSpPr>
          <p:spPr bwMode="auto">
            <a:xfrm rot="1490740">
              <a:off x="5684614" y="3019097"/>
              <a:ext cx="123854" cy="113638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47"/>
            <p:cNvSpPr>
              <a:spLocks noEditPoints="1"/>
            </p:cNvSpPr>
            <p:nvPr/>
          </p:nvSpPr>
          <p:spPr bwMode="auto">
            <a:xfrm rot="1490740">
              <a:off x="6336064" y="2614359"/>
              <a:ext cx="91933" cy="120023"/>
            </a:xfrm>
            <a:custGeom>
              <a:avLst/>
              <a:gdLst>
                <a:gd name="T0" fmla="*/ 61 w 67"/>
                <a:gd name="T1" fmla="*/ 0 h 87"/>
                <a:gd name="T2" fmla="*/ 7 w 67"/>
                <a:gd name="T3" fmla="*/ 0 h 87"/>
                <a:gd name="T4" fmla="*/ 0 w 67"/>
                <a:gd name="T5" fmla="*/ 7 h 87"/>
                <a:gd name="T6" fmla="*/ 0 w 67"/>
                <a:gd name="T7" fmla="*/ 81 h 87"/>
                <a:gd name="T8" fmla="*/ 7 w 67"/>
                <a:gd name="T9" fmla="*/ 87 h 87"/>
                <a:gd name="T10" fmla="*/ 61 w 67"/>
                <a:gd name="T11" fmla="*/ 87 h 87"/>
                <a:gd name="T12" fmla="*/ 67 w 67"/>
                <a:gd name="T13" fmla="*/ 81 h 87"/>
                <a:gd name="T14" fmla="*/ 67 w 67"/>
                <a:gd name="T15" fmla="*/ 7 h 87"/>
                <a:gd name="T16" fmla="*/ 61 w 67"/>
                <a:gd name="T17" fmla="*/ 0 h 87"/>
                <a:gd name="T18" fmla="*/ 33 w 67"/>
                <a:gd name="T19" fmla="*/ 84 h 87"/>
                <a:gd name="T20" fmla="*/ 30 w 67"/>
                <a:gd name="T21" fmla="*/ 82 h 87"/>
                <a:gd name="T22" fmla="*/ 33 w 67"/>
                <a:gd name="T23" fmla="*/ 80 h 87"/>
                <a:gd name="T24" fmla="*/ 35 w 67"/>
                <a:gd name="T25" fmla="*/ 82 h 87"/>
                <a:gd name="T26" fmla="*/ 33 w 67"/>
                <a:gd name="T27" fmla="*/ 84 h 87"/>
                <a:gd name="T28" fmla="*/ 59 w 67"/>
                <a:gd name="T29" fmla="*/ 76 h 87"/>
                <a:gd name="T30" fmla="*/ 57 w 67"/>
                <a:gd name="T31" fmla="*/ 78 h 87"/>
                <a:gd name="T32" fmla="*/ 9 w 67"/>
                <a:gd name="T33" fmla="*/ 78 h 87"/>
                <a:gd name="T34" fmla="*/ 8 w 67"/>
                <a:gd name="T35" fmla="*/ 76 h 87"/>
                <a:gd name="T36" fmla="*/ 8 w 67"/>
                <a:gd name="T37" fmla="*/ 11 h 87"/>
                <a:gd name="T38" fmla="*/ 9 w 67"/>
                <a:gd name="T39" fmla="*/ 9 h 87"/>
                <a:gd name="T40" fmla="*/ 57 w 67"/>
                <a:gd name="T41" fmla="*/ 9 h 87"/>
                <a:gd name="T42" fmla="*/ 59 w 67"/>
                <a:gd name="T43" fmla="*/ 11 h 87"/>
                <a:gd name="T44" fmla="*/ 59 w 67"/>
                <a:gd name="T4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87">
                  <a:moveTo>
                    <a:pt x="6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87"/>
                    <a:pt x="67" y="84"/>
                    <a:pt x="67" y="8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1" y="0"/>
                  </a:cubicBezTo>
                  <a:close/>
                  <a:moveTo>
                    <a:pt x="33" y="84"/>
                  </a:moveTo>
                  <a:cubicBezTo>
                    <a:pt x="31" y="84"/>
                    <a:pt x="30" y="83"/>
                    <a:pt x="30" y="82"/>
                  </a:cubicBezTo>
                  <a:cubicBezTo>
                    <a:pt x="30" y="81"/>
                    <a:pt x="31" y="80"/>
                    <a:pt x="33" y="80"/>
                  </a:cubicBezTo>
                  <a:cubicBezTo>
                    <a:pt x="34" y="80"/>
                    <a:pt x="35" y="81"/>
                    <a:pt x="35" y="82"/>
                  </a:cubicBezTo>
                  <a:cubicBezTo>
                    <a:pt x="35" y="83"/>
                    <a:pt x="34" y="84"/>
                    <a:pt x="33" y="84"/>
                  </a:cubicBezTo>
                  <a:close/>
                  <a:moveTo>
                    <a:pt x="59" y="76"/>
                  </a:moveTo>
                  <a:cubicBezTo>
                    <a:pt x="59" y="77"/>
                    <a:pt x="58" y="78"/>
                    <a:pt x="57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8" y="77"/>
                    <a:pt x="8" y="7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9"/>
                    <a:pt x="59" y="10"/>
                    <a:pt x="59" y="11"/>
                  </a:cubicBezTo>
                  <a:lnTo>
                    <a:pt x="59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48"/>
            <p:cNvSpPr>
              <a:spLocks noEditPoints="1"/>
            </p:cNvSpPr>
            <p:nvPr/>
          </p:nvSpPr>
          <p:spPr bwMode="auto">
            <a:xfrm rot="1490740">
              <a:off x="5437919" y="2244602"/>
              <a:ext cx="172374" cy="107255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49"/>
            <p:cNvSpPr>
              <a:spLocks noEditPoints="1"/>
            </p:cNvSpPr>
            <p:nvPr/>
          </p:nvSpPr>
          <p:spPr bwMode="auto">
            <a:xfrm rot="1490740">
              <a:off x="5382064" y="2344616"/>
              <a:ext cx="219617" cy="43413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50"/>
            <p:cNvSpPr>
              <a:spLocks noEditPoints="1"/>
            </p:cNvSpPr>
            <p:nvPr/>
          </p:nvSpPr>
          <p:spPr bwMode="auto">
            <a:xfrm rot="1490740">
              <a:off x="6790612" y="2219208"/>
              <a:ext cx="143006" cy="125130"/>
            </a:xfrm>
            <a:custGeom>
              <a:avLst/>
              <a:gdLst>
                <a:gd name="T0" fmla="*/ 102 w 103"/>
                <a:gd name="T1" fmla="*/ 0 h 91"/>
                <a:gd name="T2" fmla="*/ 1 w 103"/>
                <a:gd name="T3" fmla="*/ 0 h 91"/>
                <a:gd name="T4" fmla="*/ 0 w 103"/>
                <a:gd name="T5" fmla="*/ 1 h 91"/>
                <a:gd name="T6" fmla="*/ 0 w 103"/>
                <a:gd name="T7" fmla="*/ 59 h 91"/>
                <a:gd name="T8" fmla="*/ 0 w 103"/>
                <a:gd name="T9" fmla="*/ 59 h 91"/>
                <a:gd name="T10" fmla="*/ 0 w 103"/>
                <a:gd name="T11" fmla="*/ 69 h 91"/>
                <a:gd name="T12" fmla="*/ 1 w 103"/>
                <a:gd name="T13" fmla="*/ 70 h 91"/>
                <a:gd name="T14" fmla="*/ 38 w 103"/>
                <a:gd name="T15" fmla="*/ 70 h 91"/>
                <a:gd name="T16" fmla="*/ 34 w 103"/>
                <a:gd name="T17" fmla="*/ 87 h 91"/>
                <a:gd name="T18" fmla="*/ 30 w 103"/>
                <a:gd name="T19" fmla="*/ 90 h 91"/>
                <a:gd name="T20" fmla="*/ 35 w 103"/>
                <a:gd name="T21" fmla="*/ 90 h 91"/>
                <a:gd name="T22" fmla="*/ 51 w 103"/>
                <a:gd name="T23" fmla="*/ 91 h 91"/>
                <a:gd name="T24" fmla="*/ 67 w 103"/>
                <a:gd name="T25" fmla="*/ 90 h 91"/>
                <a:gd name="T26" fmla="*/ 72 w 103"/>
                <a:gd name="T27" fmla="*/ 90 h 91"/>
                <a:gd name="T28" fmla="*/ 68 w 103"/>
                <a:gd name="T29" fmla="*/ 87 h 91"/>
                <a:gd name="T30" fmla="*/ 64 w 103"/>
                <a:gd name="T31" fmla="*/ 70 h 91"/>
                <a:gd name="T32" fmla="*/ 102 w 103"/>
                <a:gd name="T33" fmla="*/ 70 h 91"/>
                <a:gd name="T34" fmla="*/ 103 w 103"/>
                <a:gd name="T35" fmla="*/ 69 h 91"/>
                <a:gd name="T36" fmla="*/ 103 w 103"/>
                <a:gd name="T37" fmla="*/ 59 h 91"/>
                <a:gd name="T38" fmla="*/ 103 w 103"/>
                <a:gd name="T39" fmla="*/ 59 h 91"/>
                <a:gd name="T40" fmla="*/ 103 w 103"/>
                <a:gd name="T41" fmla="*/ 1 h 91"/>
                <a:gd name="T42" fmla="*/ 102 w 103"/>
                <a:gd name="T43" fmla="*/ 0 h 91"/>
                <a:gd name="T44" fmla="*/ 99 w 103"/>
                <a:gd name="T45" fmla="*/ 55 h 91"/>
                <a:gd name="T46" fmla="*/ 4 w 103"/>
                <a:gd name="T47" fmla="*/ 55 h 91"/>
                <a:gd name="T48" fmla="*/ 4 w 103"/>
                <a:gd name="T49" fmla="*/ 3 h 91"/>
                <a:gd name="T50" fmla="*/ 99 w 103"/>
                <a:gd name="T51" fmla="*/ 3 h 91"/>
                <a:gd name="T52" fmla="*/ 99 w 103"/>
                <a:gd name="T53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91">
                  <a:moveTo>
                    <a:pt x="10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2"/>
                    <a:pt x="37" y="84"/>
                    <a:pt x="34" y="87"/>
                  </a:cubicBezTo>
                  <a:cubicBezTo>
                    <a:pt x="32" y="88"/>
                    <a:pt x="30" y="89"/>
                    <a:pt x="30" y="90"/>
                  </a:cubicBezTo>
                  <a:cubicBezTo>
                    <a:pt x="30" y="90"/>
                    <a:pt x="32" y="90"/>
                    <a:pt x="35" y="90"/>
                  </a:cubicBezTo>
                  <a:cubicBezTo>
                    <a:pt x="38" y="91"/>
                    <a:pt x="45" y="91"/>
                    <a:pt x="51" y="91"/>
                  </a:cubicBezTo>
                  <a:cubicBezTo>
                    <a:pt x="57" y="91"/>
                    <a:pt x="64" y="91"/>
                    <a:pt x="67" y="90"/>
                  </a:cubicBezTo>
                  <a:cubicBezTo>
                    <a:pt x="70" y="90"/>
                    <a:pt x="71" y="90"/>
                    <a:pt x="72" y="90"/>
                  </a:cubicBezTo>
                  <a:cubicBezTo>
                    <a:pt x="71" y="89"/>
                    <a:pt x="70" y="88"/>
                    <a:pt x="68" y="87"/>
                  </a:cubicBezTo>
                  <a:cubicBezTo>
                    <a:pt x="65" y="84"/>
                    <a:pt x="64" y="72"/>
                    <a:pt x="64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3" y="70"/>
                    <a:pt x="103" y="6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0"/>
                    <a:pt x="102" y="0"/>
                    <a:pt x="102" y="0"/>
                  </a:cubicBezTo>
                  <a:close/>
                  <a:moveTo>
                    <a:pt x="99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99" y="3"/>
                    <a:pt x="99" y="3"/>
                    <a:pt x="99" y="3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51"/>
            <p:cNvSpPr>
              <a:spLocks noEditPoints="1"/>
            </p:cNvSpPr>
            <p:nvPr/>
          </p:nvSpPr>
          <p:spPr bwMode="auto">
            <a:xfrm rot="1490740">
              <a:off x="5478615" y="1754701"/>
              <a:ext cx="137899" cy="137899"/>
            </a:xfrm>
            <a:custGeom>
              <a:avLst/>
              <a:gdLst>
                <a:gd name="T0" fmla="*/ 100 w 100"/>
                <a:gd name="T1" fmla="*/ 50 h 100"/>
                <a:gd name="T2" fmla="*/ 0 w 100"/>
                <a:gd name="T3" fmla="*/ 50 h 100"/>
                <a:gd name="T4" fmla="*/ 9 w 100"/>
                <a:gd name="T5" fmla="*/ 79 h 100"/>
                <a:gd name="T6" fmla="*/ 50 w 100"/>
                <a:gd name="T7" fmla="*/ 100 h 100"/>
                <a:gd name="T8" fmla="*/ 92 w 100"/>
                <a:gd name="T9" fmla="*/ 78 h 100"/>
                <a:gd name="T10" fmla="*/ 87 w 100"/>
                <a:gd name="T11" fmla="*/ 50 h 100"/>
                <a:gd name="T12" fmla="*/ 91 w 100"/>
                <a:gd name="T13" fmla="*/ 28 h 100"/>
                <a:gd name="T14" fmla="*/ 83 w 100"/>
                <a:gd name="T15" fmla="*/ 50 h 100"/>
                <a:gd name="T16" fmla="*/ 66 w 100"/>
                <a:gd name="T17" fmla="*/ 28 h 100"/>
                <a:gd name="T18" fmla="*/ 83 w 100"/>
                <a:gd name="T19" fmla="*/ 50 h 100"/>
                <a:gd name="T20" fmla="*/ 38 w 100"/>
                <a:gd name="T21" fmla="*/ 29 h 100"/>
                <a:gd name="T22" fmla="*/ 64 w 100"/>
                <a:gd name="T23" fmla="*/ 50 h 100"/>
                <a:gd name="T24" fmla="*/ 64 w 100"/>
                <a:gd name="T25" fmla="*/ 53 h 100"/>
                <a:gd name="T26" fmla="*/ 38 w 100"/>
                <a:gd name="T27" fmla="*/ 75 h 100"/>
                <a:gd name="T28" fmla="*/ 64 w 100"/>
                <a:gd name="T29" fmla="*/ 53 h 100"/>
                <a:gd name="T30" fmla="*/ 58 w 100"/>
                <a:gd name="T31" fmla="*/ 5 h 100"/>
                <a:gd name="T32" fmla="*/ 65 w 100"/>
                <a:gd name="T33" fmla="*/ 25 h 100"/>
                <a:gd name="T34" fmla="*/ 38 w 100"/>
                <a:gd name="T35" fmla="*/ 25 h 100"/>
                <a:gd name="T36" fmla="*/ 62 w 100"/>
                <a:gd name="T37" fmla="*/ 25 h 100"/>
                <a:gd name="T38" fmla="*/ 35 w 100"/>
                <a:gd name="T39" fmla="*/ 25 h 100"/>
                <a:gd name="T40" fmla="*/ 42 w 100"/>
                <a:gd name="T41" fmla="*/ 5 h 100"/>
                <a:gd name="T42" fmla="*/ 32 w 100"/>
                <a:gd name="T43" fmla="*/ 50 h 100"/>
                <a:gd name="T44" fmla="*/ 21 w 100"/>
                <a:gd name="T45" fmla="*/ 29 h 100"/>
                <a:gd name="T46" fmla="*/ 14 w 100"/>
                <a:gd name="T47" fmla="*/ 50 h 100"/>
                <a:gd name="T48" fmla="*/ 9 w 100"/>
                <a:gd name="T49" fmla="*/ 29 h 100"/>
                <a:gd name="T50" fmla="*/ 14 w 100"/>
                <a:gd name="T51" fmla="*/ 50 h 100"/>
                <a:gd name="T52" fmla="*/ 18 w 100"/>
                <a:gd name="T53" fmla="*/ 75 h 100"/>
                <a:gd name="T54" fmla="*/ 4 w 100"/>
                <a:gd name="T55" fmla="*/ 54 h 100"/>
                <a:gd name="T56" fmla="*/ 17 w 100"/>
                <a:gd name="T57" fmla="*/ 54 h 100"/>
                <a:gd name="T58" fmla="*/ 35 w 100"/>
                <a:gd name="T59" fmla="*/ 75 h 100"/>
                <a:gd name="T60" fmla="*/ 17 w 100"/>
                <a:gd name="T61" fmla="*/ 54 h 100"/>
                <a:gd name="T62" fmla="*/ 42 w 100"/>
                <a:gd name="T63" fmla="*/ 95 h 100"/>
                <a:gd name="T64" fmla="*/ 35 w 100"/>
                <a:gd name="T65" fmla="*/ 79 h 100"/>
                <a:gd name="T66" fmla="*/ 61 w 100"/>
                <a:gd name="T67" fmla="*/ 79 h 100"/>
                <a:gd name="T68" fmla="*/ 39 w 100"/>
                <a:gd name="T69" fmla="*/ 79 h 100"/>
                <a:gd name="T70" fmla="*/ 65 w 100"/>
                <a:gd name="T71" fmla="*/ 78 h 100"/>
                <a:gd name="T72" fmla="*/ 58 w 100"/>
                <a:gd name="T73" fmla="*/ 95 h 100"/>
                <a:gd name="T74" fmla="*/ 68 w 100"/>
                <a:gd name="T75" fmla="*/ 53 h 100"/>
                <a:gd name="T76" fmla="*/ 78 w 100"/>
                <a:gd name="T77" fmla="*/ 75 h 100"/>
                <a:gd name="T78" fmla="*/ 87 w 100"/>
                <a:gd name="T79" fmla="*/ 53 h 100"/>
                <a:gd name="T80" fmla="*/ 89 w 100"/>
                <a:gd name="T81" fmla="*/ 75 h 100"/>
                <a:gd name="T82" fmla="*/ 87 w 100"/>
                <a:gd name="T83" fmla="*/ 53 h 100"/>
                <a:gd name="T84" fmla="*/ 81 w 100"/>
                <a:gd name="T85" fmla="*/ 25 h 100"/>
                <a:gd name="T86" fmla="*/ 89 w 100"/>
                <a:gd name="T87" fmla="*/ 25 h 100"/>
                <a:gd name="T88" fmla="*/ 19 w 100"/>
                <a:gd name="T89" fmla="*/ 25 h 100"/>
                <a:gd name="T90" fmla="*/ 30 w 100"/>
                <a:gd name="T91" fmla="*/ 9 h 100"/>
                <a:gd name="T92" fmla="*/ 20 w 100"/>
                <a:gd name="T93" fmla="*/ 79 h 100"/>
                <a:gd name="T94" fmla="*/ 14 w 100"/>
                <a:gd name="T95" fmla="*/ 79 h 100"/>
                <a:gd name="T96" fmla="*/ 80 w 100"/>
                <a:gd name="T97" fmla="*/ 78 h 100"/>
                <a:gd name="T98" fmla="*/ 71 w 100"/>
                <a:gd name="T9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00">
                  <a:moveTo>
                    <a:pt x="92" y="78"/>
                  </a:moveTo>
                  <a:cubicBezTo>
                    <a:pt x="97" y="70"/>
                    <a:pt x="100" y="60"/>
                    <a:pt x="100" y="50"/>
                  </a:cubicBezTo>
                  <a:cubicBezTo>
                    <a:pt x="100" y="22"/>
                    <a:pt x="77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61"/>
                    <a:pt x="3" y="70"/>
                    <a:pt x="9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8" y="92"/>
                    <a:pt x="33" y="100"/>
                    <a:pt x="50" y="100"/>
                  </a:cubicBezTo>
                  <a:cubicBezTo>
                    <a:pt x="67" y="100"/>
                    <a:pt x="82" y="91"/>
                    <a:pt x="91" y="78"/>
                  </a:cubicBezTo>
                  <a:cubicBezTo>
                    <a:pt x="92" y="78"/>
                    <a:pt x="92" y="78"/>
                    <a:pt x="92" y="78"/>
                  </a:cubicBezTo>
                  <a:close/>
                  <a:moveTo>
                    <a:pt x="96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42"/>
                    <a:pt x="85" y="35"/>
                    <a:pt x="83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4" y="35"/>
                    <a:pt x="96" y="42"/>
                    <a:pt x="96" y="50"/>
                  </a:cubicBezTo>
                  <a:close/>
                  <a:moveTo>
                    <a:pt x="83" y="50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43"/>
                    <a:pt x="67" y="35"/>
                    <a:pt x="66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1" y="35"/>
                    <a:pt x="83" y="42"/>
                    <a:pt x="83" y="50"/>
                  </a:cubicBezTo>
                  <a:close/>
                  <a:moveTo>
                    <a:pt x="36" y="50"/>
                  </a:moveTo>
                  <a:cubicBezTo>
                    <a:pt x="36" y="42"/>
                    <a:pt x="37" y="35"/>
                    <a:pt x="38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35"/>
                    <a:pt x="64" y="42"/>
                    <a:pt x="64" y="50"/>
                  </a:cubicBezTo>
                  <a:lnTo>
                    <a:pt x="36" y="50"/>
                  </a:lnTo>
                  <a:close/>
                  <a:moveTo>
                    <a:pt x="64" y="53"/>
                  </a:moveTo>
                  <a:cubicBezTo>
                    <a:pt x="64" y="61"/>
                    <a:pt x="63" y="69"/>
                    <a:pt x="62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69"/>
                    <a:pt x="36" y="62"/>
                    <a:pt x="36" y="54"/>
                  </a:cubicBezTo>
                  <a:lnTo>
                    <a:pt x="64" y="53"/>
                  </a:lnTo>
                  <a:close/>
                  <a:moveTo>
                    <a:pt x="65" y="25"/>
                  </a:moveTo>
                  <a:cubicBezTo>
                    <a:pt x="64" y="17"/>
                    <a:pt x="61" y="10"/>
                    <a:pt x="58" y="5"/>
                  </a:cubicBezTo>
                  <a:cubicBezTo>
                    <a:pt x="66" y="8"/>
                    <a:pt x="73" y="15"/>
                    <a:pt x="77" y="25"/>
                  </a:cubicBezTo>
                  <a:lnTo>
                    <a:pt x="65" y="25"/>
                  </a:lnTo>
                  <a:close/>
                  <a:moveTo>
                    <a:pt x="62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41" y="12"/>
                    <a:pt x="46" y="4"/>
                    <a:pt x="50" y="4"/>
                  </a:cubicBezTo>
                  <a:cubicBezTo>
                    <a:pt x="54" y="4"/>
                    <a:pt x="59" y="12"/>
                    <a:pt x="62" y="25"/>
                  </a:cubicBezTo>
                  <a:close/>
                  <a:moveTo>
                    <a:pt x="42" y="5"/>
                  </a:moveTo>
                  <a:cubicBezTo>
                    <a:pt x="39" y="10"/>
                    <a:pt x="36" y="17"/>
                    <a:pt x="3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7" y="15"/>
                    <a:pt x="34" y="8"/>
                    <a:pt x="42" y="5"/>
                  </a:cubicBezTo>
                  <a:close/>
                  <a:moveTo>
                    <a:pt x="34" y="29"/>
                  </a:moveTo>
                  <a:cubicBezTo>
                    <a:pt x="33" y="35"/>
                    <a:pt x="32" y="43"/>
                    <a:pt x="32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2"/>
                    <a:pt x="19" y="35"/>
                    <a:pt x="21" y="29"/>
                  </a:cubicBezTo>
                  <a:lnTo>
                    <a:pt x="34" y="29"/>
                  </a:lnTo>
                  <a:close/>
                  <a:moveTo>
                    <a:pt x="14" y="50"/>
                  </a:moveTo>
                  <a:cubicBezTo>
                    <a:pt x="4" y="50"/>
                    <a:pt x="4" y="50"/>
                    <a:pt x="4" y="50"/>
                  </a:cubicBezTo>
                  <a:cubicBezTo>
                    <a:pt x="4" y="42"/>
                    <a:pt x="6" y="35"/>
                    <a:pt x="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5"/>
                    <a:pt x="14" y="42"/>
                    <a:pt x="14" y="50"/>
                  </a:cubicBezTo>
                  <a:close/>
                  <a:moveTo>
                    <a:pt x="14" y="54"/>
                  </a:moveTo>
                  <a:cubicBezTo>
                    <a:pt x="14" y="61"/>
                    <a:pt x="16" y="69"/>
                    <a:pt x="1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69"/>
                    <a:pt x="5" y="61"/>
                    <a:pt x="4" y="54"/>
                  </a:cubicBezTo>
                  <a:lnTo>
                    <a:pt x="14" y="54"/>
                  </a:lnTo>
                  <a:close/>
                  <a:moveTo>
                    <a:pt x="17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61"/>
                    <a:pt x="33" y="68"/>
                    <a:pt x="35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69"/>
                    <a:pt x="18" y="61"/>
                    <a:pt x="17" y="54"/>
                  </a:cubicBezTo>
                  <a:close/>
                  <a:moveTo>
                    <a:pt x="35" y="79"/>
                  </a:moveTo>
                  <a:cubicBezTo>
                    <a:pt x="37" y="85"/>
                    <a:pt x="39" y="91"/>
                    <a:pt x="42" y="95"/>
                  </a:cubicBezTo>
                  <a:cubicBezTo>
                    <a:pt x="35" y="92"/>
                    <a:pt x="29" y="87"/>
                    <a:pt x="24" y="79"/>
                  </a:cubicBezTo>
                  <a:lnTo>
                    <a:pt x="35" y="79"/>
                  </a:lnTo>
                  <a:close/>
                  <a:moveTo>
                    <a:pt x="39" y="79"/>
                  </a:moveTo>
                  <a:cubicBezTo>
                    <a:pt x="61" y="79"/>
                    <a:pt x="61" y="79"/>
                    <a:pt x="61" y="79"/>
                  </a:cubicBezTo>
                  <a:cubicBezTo>
                    <a:pt x="58" y="90"/>
                    <a:pt x="54" y="96"/>
                    <a:pt x="50" y="96"/>
                  </a:cubicBezTo>
                  <a:cubicBezTo>
                    <a:pt x="46" y="97"/>
                    <a:pt x="42" y="90"/>
                    <a:pt x="39" y="79"/>
                  </a:cubicBezTo>
                  <a:close/>
                  <a:moveTo>
                    <a:pt x="58" y="95"/>
                  </a:moveTo>
                  <a:cubicBezTo>
                    <a:pt x="61" y="91"/>
                    <a:pt x="63" y="85"/>
                    <a:pt x="65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86"/>
                    <a:pt x="66" y="92"/>
                    <a:pt x="58" y="95"/>
                  </a:cubicBezTo>
                  <a:close/>
                  <a:moveTo>
                    <a:pt x="66" y="75"/>
                  </a:moveTo>
                  <a:cubicBezTo>
                    <a:pt x="67" y="68"/>
                    <a:pt x="68" y="61"/>
                    <a:pt x="68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61"/>
                    <a:pt x="81" y="68"/>
                    <a:pt x="78" y="75"/>
                  </a:cubicBezTo>
                  <a:lnTo>
                    <a:pt x="66" y="75"/>
                  </a:lnTo>
                  <a:close/>
                  <a:moveTo>
                    <a:pt x="8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61"/>
                    <a:pt x="93" y="68"/>
                    <a:pt x="89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5" y="68"/>
                    <a:pt x="86" y="61"/>
                    <a:pt x="87" y="53"/>
                  </a:cubicBezTo>
                  <a:close/>
                  <a:moveTo>
                    <a:pt x="89" y="25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79" y="18"/>
                    <a:pt x="75" y="13"/>
                    <a:pt x="70" y="9"/>
                  </a:cubicBezTo>
                  <a:cubicBezTo>
                    <a:pt x="78" y="12"/>
                    <a:pt x="84" y="18"/>
                    <a:pt x="89" y="25"/>
                  </a:cubicBezTo>
                  <a:close/>
                  <a:moveTo>
                    <a:pt x="30" y="9"/>
                  </a:moveTo>
                  <a:cubicBezTo>
                    <a:pt x="25" y="13"/>
                    <a:pt x="21" y="18"/>
                    <a:pt x="19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18"/>
                    <a:pt x="22" y="12"/>
                    <a:pt x="30" y="9"/>
                  </a:cubicBezTo>
                  <a:close/>
                  <a:moveTo>
                    <a:pt x="14" y="79"/>
                  </a:moveTo>
                  <a:cubicBezTo>
                    <a:pt x="20" y="79"/>
                    <a:pt x="20" y="79"/>
                    <a:pt x="20" y="79"/>
                  </a:cubicBezTo>
                  <a:cubicBezTo>
                    <a:pt x="23" y="84"/>
                    <a:pt x="26" y="88"/>
                    <a:pt x="30" y="92"/>
                  </a:cubicBezTo>
                  <a:cubicBezTo>
                    <a:pt x="24" y="89"/>
                    <a:pt x="18" y="84"/>
                    <a:pt x="14" y="79"/>
                  </a:cubicBezTo>
                  <a:close/>
                  <a:moveTo>
                    <a:pt x="71" y="92"/>
                  </a:moveTo>
                  <a:cubicBezTo>
                    <a:pt x="74" y="88"/>
                    <a:pt x="78" y="84"/>
                    <a:pt x="80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2" y="84"/>
                    <a:pt x="77" y="89"/>
                    <a:pt x="71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52"/>
            <p:cNvSpPr>
              <a:spLocks/>
            </p:cNvSpPr>
            <p:nvPr/>
          </p:nvSpPr>
          <p:spPr bwMode="auto">
            <a:xfrm rot="1490740">
              <a:off x="4959373" y="3077116"/>
              <a:ext cx="37029" cy="35752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53"/>
            <p:cNvSpPr>
              <a:spLocks/>
            </p:cNvSpPr>
            <p:nvPr/>
          </p:nvSpPr>
          <p:spPr bwMode="auto">
            <a:xfrm rot="1490740">
              <a:off x="4985767" y="2995319"/>
              <a:ext cx="140452" cy="150667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54"/>
            <p:cNvSpPr>
              <a:spLocks/>
            </p:cNvSpPr>
            <p:nvPr/>
          </p:nvSpPr>
          <p:spPr bwMode="auto">
            <a:xfrm rot="1490740">
              <a:off x="4975637" y="3041308"/>
              <a:ext cx="75334" cy="8810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155"/>
            <p:cNvSpPr>
              <a:spLocks noEditPoints="1"/>
            </p:cNvSpPr>
            <p:nvPr/>
          </p:nvSpPr>
          <p:spPr bwMode="auto">
            <a:xfrm rot="1490740">
              <a:off x="6151123" y="2685598"/>
              <a:ext cx="134069" cy="135345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156"/>
            <p:cNvSpPr>
              <a:spLocks noEditPoints="1"/>
            </p:cNvSpPr>
            <p:nvPr/>
          </p:nvSpPr>
          <p:spPr bwMode="auto">
            <a:xfrm rot="1490740">
              <a:off x="7233646" y="2530610"/>
              <a:ext cx="117469" cy="117469"/>
            </a:xfrm>
            <a:custGeom>
              <a:avLst/>
              <a:gdLst>
                <a:gd name="T0" fmla="*/ 66 w 85"/>
                <a:gd name="T1" fmla="*/ 13 h 85"/>
                <a:gd name="T2" fmla="*/ 51 w 85"/>
                <a:gd name="T3" fmla="*/ 9 h 85"/>
                <a:gd name="T4" fmla="*/ 50 w 85"/>
                <a:gd name="T5" fmla="*/ 3 h 85"/>
                <a:gd name="T6" fmla="*/ 40 w 85"/>
                <a:gd name="T7" fmla="*/ 0 h 85"/>
                <a:gd name="T8" fmla="*/ 37 w 85"/>
                <a:gd name="T9" fmla="*/ 6 h 85"/>
                <a:gd name="T10" fmla="*/ 26 w 85"/>
                <a:gd name="T11" fmla="*/ 12 h 85"/>
                <a:gd name="T12" fmla="*/ 20 w 85"/>
                <a:gd name="T13" fmla="*/ 9 h 85"/>
                <a:gd name="T14" fmla="*/ 11 w 85"/>
                <a:gd name="T15" fmla="*/ 14 h 85"/>
                <a:gd name="T16" fmla="*/ 14 w 85"/>
                <a:gd name="T17" fmla="*/ 20 h 85"/>
                <a:gd name="T18" fmla="*/ 9 w 85"/>
                <a:gd name="T19" fmla="*/ 34 h 85"/>
                <a:gd name="T20" fmla="*/ 3 w 85"/>
                <a:gd name="T21" fmla="*/ 36 h 85"/>
                <a:gd name="T22" fmla="*/ 0 w 85"/>
                <a:gd name="T23" fmla="*/ 46 h 85"/>
                <a:gd name="T24" fmla="*/ 6 w 85"/>
                <a:gd name="T25" fmla="*/ 48 h 85"/>
                <a:gd name="T26" fmla="*/ 12 w 85"/>
                <a:gd name="T27" fmla="*/ 60 h 85"/>
                <a:gd name="T28" fmla="*/ 9 w 85"/>
                <a:gd name="T29" fmla="*/ 66 h 85"/>
                <a:gd name="T30" fmla="*/ 14 w 85"/>
                <a:gd name="T31" fmla="*/ 74 h 85"/>
                <a:gd name="T32" fmla="*/ 20 w 85"/>
                <a:gd name="T33" fmla="*/ 72 h 85"/>
                <a:gd name="T34" fmla="*/ 34 w 85"/>
                <a:gd name="T35" fmla="*/ 77 h 85"/>
                <a:gd name="T36" fmla="*/ 36 w 85"/>
                <a:gd name="T37" fmla="*/ 83 h 85"/>
                <a:gd name="T38" fmla="*/ 46 w 85"/>
                <a:gd name="T39" fmla="*/ 85 h 85"/>
                <a:gd name="T40" fmla="*/ 48 w 85"/>
                <a:gd name="T41" fmla="*/ 79 h 85"/>
                <a:gd name="T42" fmla="*/ 60 w 85"/>
                <a:gd name="T43" fmla="*/ 73 h 85"/>
                <a:gd name="T44" fmla="*/ 66 w 85"/>
                <a:gd name="T45" fmla="*/ 77 h 85"/>
                <a:gd name="T46" fmla="*/ 75 w 85"/>
                <a:gd name="T47" fmla="*/ 71 h 85"/>
                <a:gd name="T48" fmla="*/ 72 w 85"/>
                <a:gd name="T49" fmla="*/ 66 h 85"/>
                <a:gd name="T50" fmla="*/ 77 w 85"/>
                <a:gd name="T51" fmla="*/ 51 h 85"/>
                <a:gd name="T52" fmla="*/ 83 w 85"/>
                <a:gd name="T53" fmla="*/ 50 h 85"/>
                <a:gd name="T54" fmla="*/ 85 w 85"/>
                <a:gd name="T55" fmla="*/ 40 h 85"/>
                <a:gd name="T56" fmla="*/ 80 w 85"/>
                <a:gd name="T57" fmla="*/ 37 h 85"/>
                <a:gd name="T58" fmla="*/ 73 w 85"/>
                <a:gd name="T59" fmla="*/ 25 h 85"/>
                <a:gd name="T60" fmla="*/ 77 w 85"/>
                <a:gd name="T61" fmla="*/ 20 h 85"/>
                <a:gd name="T62" fmla="*/ 71 w 85"/>
                <a:gd name="T63" fmla="*/ 11 h 85"/>
                <a:gd name="T64" fmla="*/ 56 w 85"/>
                <a:gd name="T65" fmla="*/ 57 h 85"/>
                <a:gd name="T66" fmla="*/ 30 w 85"/>
                <a:gd name="T67" fmla="*/ 29 h 85"/>
                <a:gd name="T68" fmla="*/ 56 w 85"/>
                <a:gd name="T6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68" y="11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0" y="8"/>
                    <a:pt x="50" y="7"/>
                    <a:pt x="50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1"/>
                    <a:pt x="48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8"/>
                    <a:pt x="36" y="8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3" y="12"/>
                    <a:pt x="23" y="1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8"/>
                    <a:pt x="1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6"/>
                    <a:pt x="11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2"/>
                    <a:pt x="14" y="2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7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48"/>
                    <a:pt x="8" y="49"/>
                    <a:pt x="9" y="5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3" y="62"/>
                    <a:pt x="12" y="6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8"/>
                    <a:pt x="9" y="6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1"/>
                    <a:pt x="22" y="71"/>
                    <a:pt x="23" y="72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5" y="77"/>
                    <a:pt x="36" y="78"/>
                    <a:pt x="36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5"/>
                    <a:pt x="48" y="85"/>
                    <a:pt x="48" y="83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9" y="77"/>
                    <a:pt x="50" y="7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3"/>
                    <a:pt x="63" y="73"/>
                    <a:pt x="63" y="74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70"/>
                    <a:pt x="76" y="69"/>
                    <a:pt x="75" y="68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71" y="63"/>
                    <a:pt x="72" y="6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0"/>
                    <a:pt x="78" y="50"/>
                    <a:pt x="79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5" y="49"/>
                    <a:pt x="85" y="48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39"/>
                    <a:pt x="85" y="38"/>
                    <a:pt x="83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79" y="37"/>
                    <a:pt x="78" y="37"/>
                    <a:pt x="77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4"/>
                    <a:pt x="73" y="23"/>
                    <a:pt x="74" y="22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8"/>
                    <a:pt x="77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10"/>
                    <a:pt x="69" y="10"/>
                    <a:pt x="68" y="11"/>
                  </a:cubicBezTo>
                  <a:close/>
                  <a:moveTo>
                    <a:pt x="56" y="57"/>
                  </a:moveTo>
                  <a:cubicBezTo>
                    <a:pt x="48" y="64"/>
                    <a:pt x="36" y="64"/>
                    <a:pt x="29" y="56"/>
                  </a:cubicBezTo>
                  <a:cubicBezTo>
                    <a:pt x="22" y="48"/>
                    <a:pt x="22" y="36"/>
                    <a:pt x="30" y="29"/>
                  </a:cubicBezTo>
                  <a:cubicBezTo>
                    <a:pt x="38" y="22"/>
                    <a:pt x="50" y="22"/>
                    <a:pt x="57" y="30"/>
                  </a:cubicBezTo>
                  <a:cubicBezTo>
                    <a:pt x="64" y="38"/>
                    <a:pt x="64" y="50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157"/>
            <p:cNvSpPr>
              <a:spLocks noEditPoints="1"/>
            </p:cNvSpPr>
            <p:nvPr/>
          </p:nvSpPr>
          <p:spPr bwMode="auto">
            <a:xfrm rot="1490740">
              <a:off x="6466767" y="2344950"/>
              <a:ext cx="151944" cy="137899"/>
            </a:xfrm>
            <a:custGeom>
              <a:avLst/>
              <a:gdLst>
                <a:gd name="T0" fmla="*/ 110 w 110"/>
                <a:gd name="T1" fmla="*/ 56 h 100"/>
                <a:gd name="T2" fmla="*/ 57 w 110"/>
                <a:gd name="T3" fmla="*/ 1 h 100"/>
                <a:gd name="T4" fmla="*/ 1 w 110"/>
                <a:gd name="T5" fmla="*/ 54 h 100"/>
                <a:gd name="T6" fmla="*/ 1 w 110"/>
                <a:gd name="T7" fmla="*/ 54 h 100"/>
                <a:gd name="T8" fmla="*/ 0 w 110"/>
                <a:gd name="T9" fmla="*/ 81 h 100"/>
                <a:gd name="T10" fmla="*/ 10 w 110"/>
                <a:gd name="T11" fmla="*/ 81 h 100"/>
                <a:gd name="T12" fmla="*/ 10 w 110"/>
                <a:gd name="T13" fmla="*/ 54 h 100"/>
                <a:gd name="T14" fmla="*/ 10 w 110"/>
                <a:gd name="T15" fmla="*/ 54 h 100"/>
                <a:gd name="T16" fmla="*/ 56 w 110"/>
                <a:gd name="T17" fmla="*/ 10 h 100"/>
                <a:gd name="T18" fmla="*/ 101 w 110"/>
                <a:gd name="T19" fmla="*/ 56 h 100"/>
                <a:gd name="T20" fmla="*/ 100 w 110"/>
                <a:gd name="T21" fmla="*/ 56 h 100"/>
                <a:gd name="T22" fmla="*/ 100 w 110"/>
                <a:gd name="T23" fmla="*/ 83 h 100"/>
                <a:gd name="T24" fmla="*/ 109 w 110"/>
                <a:gd name="T25" fmla="*/ 83 h 100"/>
                <a:gd name="T26" fmla="*/ 110 w 110"/>
                <a:gd name="T27" fmla="*/ 56 h 100"/>
                <a:gd name="T28" fmla="*/ 33 w 110"/>
                <a:gd name="T29" fmla="*/ 58 h 100"/>
                <a:gd name="T30" fmla="*/ 16 w 110"/>
                <a:gd name="T31" fmla="*/ 58 h 100"/>
                <a:gd name="T32" fmla="*/ 14 w 110"/>
                <a:gd name="T33" fmla="*/ 60 h 100"/>
                <a:gd name="T34" fmla="*/ 13 w 110"/>
                <a:gd name="T35" fmla="*/ 95 h 100"/>
                <a:gd name="T36" fmla="*/ 15 w 110"/>
                <a:gd name="T37" fmla="*/ 98 h 100"/>
                <a:gd name="T38" fmla="*/ 32 w 110"/>
                <a:gd name="T39" fmla="*/ 98 h 100"/>
                <a:gd name="T40" fmla="*/ 35 w 110"/>
                <a:gd name="T41" fmla="*/ 96 h 100"/>
                <a:gd name="T42" fmla="*/ 35 w 110"/>
                <a:gd name="T43" fmla="*/ 60 h 100"/>
                <a:gd name="T44" fmla="*/ 33 w 110"/>
                <a:gd name="T45" fmla="*/ 58 h 100"/>
                <a:gd name="T46" fmla="*/ 94 w 110"/>
                <a:gd name="T47" fmla="*/ 59 h 100"/>
                <a:gd name="T48" fmla="*/ 77 w 110"/>
                <a:gd name="T49" fmla="*/ 59 h 100"/>
                <a:gd name="T50" fmla="*/ 75 w 110"/>
                <a:gd name="T51" fmla="*/ 61 h 100"/>
                <a:gd name="T52" fmla="*/ 74 w 110"/>
                <a:gd name="T53" fmla="*/ 96 h 100"/>
                <a:gd name="T54" fmla="*/ 77 w 110"/>
                <a:gd name="T55" fmla="*/ 99 h 100"/>
                <a:gd name="T56" fmla="*/ 93 w 110"/>
                <a:gd name="T57" fmla="*/ 100 h 100"/>
                <a:gd name="T58" fmla="*/ 96 w 110"/>
                <a:gd name="T59" fmla="*/ 97 h 100"/>
                <a:gd name="T60" fmla="*/ 97 w 110"/>
                <a:gd name="T61" fmla="*/ 62 h 100"/>
                <a:gd name="T62" fmla="*/ 94 w 110"/>
                <a:gd name="T63" fmla="*/ 5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0">
                  <a:moveTo>
                    <a:pt x="110" y="56"/>
                  </a:moveTo>
                  <a:cubicBezTo>
                    <a:pt x="110" y="26"/>
                    <a:pt x="87" y="2"/>
                    <a:pt x="57" y="1"/>
                  </a:cubicBezTo>
                  <a:cubicBezTo>
                    <a:pt x="27" y="0"/>
                    <a:pt x="2" y="2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29"/>
                    <a:pt x="32" y="10"/>
                    <a:pt x="56" y="10"/>
                  </a:cubicBezTo>
                  <a:cubicBezTo>
                    <a:pt x="81" y="11"/>
                    <a:pt x="101" y="31"/>
                    <a:pt x="101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7"/>
                    <a:pt x="14" y="98"/>
                    <a:pt x="15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6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5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158"/>
            <p:cNvSpPr>
              <a:spLocks/>
            </p:cNvSpPr>
            <p:nvPr/>
          </p:nvSpPr>
          <p:spPr bwMode="auto">
            <a:xfrm rot="1490740">
              <a:off x="5162847" y="2213844"/>
              <a:ext cx="174928" cy="196634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59"/>
            <p:cNvSpPr>
              <a:spLocks noEditPoints="1"/>
            </p:cNvSpPr>
            <p:nvPr/>
          </p:nvSpPr>
          <p:spPr bwMode="auto">
            <a:xfrm rot="1490740">
              <a:off x="7033508" y="1408408"/>
              <a:ext cx="136622" cy="94486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160"/>
            <p:cNvSpPr>
              <a:spLocks noEditPoints="1"/>
            </p:cNvSpPr>
            <p:nvPr/>
          </p:nvSpPr>
          <p:spPr bwMode="auto">
            <a:xfrm rot="1490740">
              <a:off x="5202979" y="1595295"/>
              <a:ext cx="134069" cy="139175"/>
            </a:xfrm>
            <a:custGeom>
              <a:avLst/>
              <a:gdLst>
                <a:gd name="T0" fmla="*/ 72 w 98"/>
                <a:gd name="T1" fmla="*/ 96 h 101"/>
                <a:gd name="T2" fmla="*/ 45 w 98"/>
                <a:gd name="T3" fmla="*/ 101 h 101"/>
                <a:gd name="T4" fmla="*/ 0 w 98"/>
                <a:gd name="T5" fmla="*/ 55 h 101"/>
                <a:gd name="T6" fmla="*/ 54 w 98"/>
                <a:gd name="T7" fmla="*/ 0 h 101"/>
                <a:gd name="T8" fmla="*/ 98 w 98"/>
                <a:gd name="T9" fmla="*/ 42 h 101"/>
                <a:gd name="T10" fmla="*/ 70 w 98"/>
                <a:gd name="T11" fmla="*/ 77 h 101"/>
                <a:gd name="T12" fmla="*/ 58 w 98"/>
                <a:gd name="T13" fmla="*/ 65 h 101"/>
                <a:gd name="T14" fmla="*/ 58 w 98"/>
                <a:gd name="T15" fmla="*/ 65 h 101"/>
                <a:gd name="T16" fmla="*/ 39 w 98"/>
                <a:gd name="T17" fmla="*/ 77 h 101"/>
                <a:gd name="T18" fmla="*/ 23 w 98"/>
                <a:gd name="T19" fmla="*/ 58 h 101"/>
                <a:gd name="T20" fmla="*/ 57 w 98"/>
                <a:gd name="T21" fmla="*/ 24 h 101"/>
                <a:gd name="T22" fmla="*/ 74 w 98"/>
                <a:gd name="T23" fmla="*/ 27 h 101"/>
                <a:gd name="T24" fmla="*/ 69 w 98"/>
                <a:gd name="T25" fmla="*/ 54 h 101"/>
                <a:gd name="T26" fmla="*/ 73 w 98"/>
                <a:gd name="T27" fmla="*/ 67 h 101"/>
                <a:gd name="T28" fmla="*/ 87 w 98"/>
                <a:gd name="T29" fmla="*/ 42 h 101"/>
                <a:gd name="T30" fmla="*/ 53 w 98"/>
                <a:gd name="T31" fmla="*/ 9 h 101"/>
                <a:gd name="T32" fmla="*/ 11 w 98"/>
                <a:gd name="T33" fmla="*/ 54 h 101"/>
                <a:gd name="T34" fmla="*/ 48 w 98"/>
                <a:gd name="T35" fmla="*/ 92 h 101"/>
                <a:gd name="T36" fmla="*/ 69 w 98"/>
                <a:gd name="T37" fmla="*/ 87 h 101"/>
                <a:gd name="T38" fmla="*/ 72 w 98"/>
                <a:gd name="T39" fmla="*/ 96 h 101"/>
                <a:gd name="T40" fmla="*/ 59 w 98"/>
                <a:gd name="T41" fmla="*/ 36 h 101"/>
                <a:gd name="T42" fmla="*/ 54 w 98"/>
                <a:gd name="T43" fmla="*/ 35 h 101"/>
                <a:gd name="T44" fmla="*/ 37 w 98"/>
                <a:gd name="T45" fmla="*/ 56 h 101"/>
                <a:gd name="T46" fmla="*/ 44 w 98"/>
                <a:gd name="T47" fmla="*/ 65 h 101"/>
                <a:gd name="T48" fmla="*/ 57 w 98"/>
                <a:gd name="T49" fmla="*/ 50 h 101"/>
                <a:gd name="T50" fmla="*/ 59 w 98"/>
                <a:gd name="T51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101">
                  <a:moveTo>
                    <a:pt x="72" y="96"/>
                  </a:moveTo>
                  <a:cubicBezTo>
                    <a:pt x="63" y="100"/>
                    <a:pt x="55" y="101"/>
                    <a:pt x="45" y="101"/>
                  </a:cubicBezTo>
                  <a:cubicBezTo>
                    <a:pt x="21" y="101"/>
                    <a:pt x="0" y="84"/>
                    <a:pt x="0" y="55"/>
                  </a:cubicBezTo>
                  <a:cubicBezTo>
                    <a:pt x="0" y="26"/>
                    <a:pt x="21" y="0"/>
                    <a:pt x="54" y="0"/>
                  </a:cubicBezTo>
                  <a:cubicBezTo>
                    <a:pt x="80" y="0"/>
                    <a:pt x="98" y="18"/>
                    <a:pt x="98" y="42"/>
                  </a:cubicBezTo>
                  <a:cubicBezTo>
                    <a:pt x="98" y="63"/>
                    <a:pt x="86" y="77"/>
                    <a:pt x="70" y="77"/>
                  </a:cubicBezTo>
                  <a:cubicBezTo>
                    <a:pt x="64" y="77"/>
                    <a:pt x="59" y="73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73"/>
                    <a:pt x="47" y="77"/>
                    <a:pt x="39" y="77"/>
                  </a:cubicBezTo>
                  <a:cubicBezTo>
                    <a:pt x="29" y="77"/>
                    <a:pt x="23" y="69"/>
                    <a:pt x="23" y="58"/>
                  </a:cubicBezTo>
                  <a:cubicBezTo>
                    <a:pt x="23" y="40"/>
                    <a:pt x="36" y="24"/>
                    <a:pt x="57" y="24"/>
                  </a:cubicBezTo>
                  <a:cubicBezTo>
                    <a:pt x="63" y="24"/>
                    <a:pt x="70" y="25"/>
                    <a:pt x="74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8" y="63"/>
                    <a:pt x="69" y="67"/>
                    <a:pt x="73" y="67"/>
                  </a:cubicBezTo>
                  <a:cubicBezTo>
                    <a:pt x="79" y="67"/>
                    <a:pt x="87" y="59"/>
                    <a:pt x="87" y="42"/>
                  </a:cubicBezTo>
                  <a:cubicBezTo>
                    <a:pt x="87" y="23"/>
                    <a:pt x="75" y="9"/>
                    <a:pt x="53" y="9"/>
                  </a:cubicBezTo>
                  <a:cubicBezTo>
                    <a:pt x="30" y="9"/>
                    <a:pt x="11" y="26"/>
                    <a:pt x="11" y="54"/>
                  </a:cubicBezTo>
                  <a:cubicBezTo>
                    <a:pt x="11" y="78"/>
                    <a:pt x="26" y="92"/>
                    <a:pt x="48" y="92"/>
                  </a:cubicBezTo>
                  <a:cubicBezTo>
                    <a:pt x="55" y="92"/>
                    <a:pt x="63" y="90"/>
                    <a:pt x="69" y="87"/>
                  </a:cubicBezTo>
                  <a:lnTo>
                    <a:pt x="72" y="96"/>
                  </a:lnTo>
                  <a:close/>
                  <a:moveTo>
                    <a:pt x="59" y="36"/>
                  </a:moveTo>
                  <a:cubicBezTo>
                    <a:pt x="58" y="36"/>
                    <a:pt x="56" y="35"/>
                    <a:pt x="54" y="35"/>
                  </a:cubicBezTo>
                  <a:cubicBezTo>
                    <a:pt x="45" y="35"/>
                    <a:pt x="37" y="45"/>
                    <a:pt x="37" y="56"/>
                  </a:cubicBezTo>
                  <a:cubicBezTo>
                    <a:pt x="37" y="61"/>
                    <a:pt x="40" y="65"/>
                    <a:pt x="44" y="65"/>
                  </a:cubicBezTo>
                  <a:cubicBezTo>
                    <a:pt x="50" y="65"/>
                    <a:pt x="55" y="58"/>
                    <a:pt x="57" y="50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61"/>
            <p:cNvSpPr>
              <a:spLocks noEditPoints="1"/>
            </p:cNvSpPr>
            <p:nvPr/>
          </p:nvSpPr>
          <p:spPr bwMode="auto">
            <a:xfrm rot="1490740">
              <a:off x="5556863" y="3158571"/>
              <a:ext cx="137899" cy="164712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62"/>
            <p:cNvSpPr>
              <a:spLocks noEditPoints="1"/>
            </p:cNvSpPr>
            <p:nvPr/>
          </p:nvSpPr>
          <p:spPr bwMode="auto">
            <a:xfrm rot="1490740">
              <a:off x="5051195" y="1857939"/>
              <a:ext cx="94486" cy="114916"/>
            </a:xfrm>
            <a:custGeom>
              <a:avLst/>
              <a:gdLst>
                <a:gd name="T0" fmla="*/ 16 w 69"/>
                <a:gd name="T1" fmla="*/ 8 h 83"/>
                <a:gd name="T2" fmla="*/ 16 w 69"/>
                <a:gd name="T3" fmla="*/ 0 h 83"/>
                <a:gd name="T4" fmla="*/ 11 w 69"/>
                <a:gd name="T5" fmla="*/ 46 h 83"/>
                <a:gd name="T6" fmla="*/ 19 w 69"/>
                <a:gd name="T7" fmla="*/ 44 h 83"/>
                <a:gd name="T8" fmla="*/ 23 w 69"/>
                <a:gd name="T9" fmla="*/ 37 h 83"/>
                <a:gd name="T10" fmla="*/ 28 w 69"/>
                <a:gd name="T11" fmla="*/ 34 h 83"/>
                <a:gd name="T12" fmla="*/ 26 w 69"/>
                <a:gd name="T13" fmla="*/ 18 h 83"/>
                <a:gd name="T14" fmla="*/ 28 w 69"/>
                <a:gd name="T15" fmla="*/ 11 h 83"/>
                <a:gd name="T16" fmla="*/ 23 w 69"/>
                <a:gd name="T17" fmla="*/ 37 h 83"/>
                <a:gd name="T18" fmla="*/ 41 w 69"/>
                <a:gd name="T19" fmla="*/ 34 h 83"/>
                <a:gd name="T20" fmla="*/ 46 w 69"/>
                <a:gd name="T21" fmla="*/ 37 h 83"/>
                <a:gd name="T22" fmla="*/ 41 w 69"/>
                <a:gd name="T23" fmla="*/ 11 h 83"/>
                <a:gd name="T24" fmla="*/ 42 w 69"/>
                <a:gd name="T25" fmla="*/ 18 h 83"/>
                <a:gd name="T26" fmla="*/ 57 w 69"/>
                <a:gd name="T27" fmla="*/ 3 h 83"/>
                <a:gd name="T28" fmla="*/ 48 w 69"/>
                <a:gd name="T29" fmla="*/ 4 h 83"/>
                <a:gd name="T30" fmla="*/ 52 w 69"/>
                <a:gd name="T31" fmla="*/ 42 h 83"/>
                <a:gd name="T32" fmla="*/ 55 w 69"/>
                <a:gd name="T33" fmla="*/ 48 h 83"/>
                <a:gd name="T34" fmla="*/ 57 w 69"/>
                <a:gd name="T35" fmla="*/ 3 h 83"/>
                <a:gd name="T36" fmla="*/ 46 w 69"/>
                <a:gd name="T37" fmla="*/ 53 h 83"/>
                <a:gd name="T38" fmla="*/ 38 w 69"/>
                <a:gd name="T39" fmla="*/ 28 h 83"/>
                <a:gd name="T40" fmla="*/ 34 w 69"/>
                <a:gd name="T41" fmla="*/ 21 h 83"/>
                <a:gd name="T42" fmla="*/ 31 w 69"/>
                <a:gd name="T43" fmla="*/ 28 h 83"/>
                <a:gd name="T44" fmla="*/ 16 w 69"/>
                <a:gd name="T45" fmla="*/ 82 h 83"/>
                <a:gd name="T46" fmla="*/ 18 w 69"/>
                <a:gd name="T47" fmla="*/ 81 h 83"/>
                <a:gd name="T48" fmla="*/ 20 w 69"/>
                <a:gd name="T49" fmla="*/ 79 h 83"/>
                <a:gd name="T50" fmla="*/ 48 w 69"/>
                <a:gd name="T51" fmla="*/ 74 h 83"/>
                <a:gd name="T52" fmla="*/ 53 w 69"/>
                <a:gd name="T53" fmla="*/ 83 h 83"/>
                <a:gd name="T54" fmla="*/ 55 w 69"/>
                <a:gd name="T55" fmla="*/ 80 h 83"/>
                <a:gd name="T56" fmla="*/ 35 w 69"/>
                <a:gd name="T57" fmla="*/ 32 h 83"/>
                <a:gd name="T58" fmla="*/ 31 w 69"/>
                <a:gd name="T59" fmla="*/ 44 h 83"/>
                <a:gd name="T60" fmla="*/ 35 w 69"/>
                <a:gd name="T61" fmla="*/ 32 h 83"/>
                <a:gd name="T62" fmla="*/ 38 w 69"/>
                <a:gd name="T63" fmla="*/ 53 h 83"/>
                <a:gd name="T64" fmla="*/ 29 w 69"/>
                <a:gd name="T65" fmla="*/ 47 h 83"/>
                <a:gd name="T66" fmla="*/ 24 w 69"/>
                <a:gd name="T67" fmla="*/ 65 h 83"/>
                <a:gd name="T68" fmla="*/ 21 w 69"/>
                <a:gd name="T69" fmla="*/ 75 h 83"/>
                <a:gd name="T70" fmla="*/ 42 w 69"/>
                <a:gd name="T71" fmla="*/ 55 h 83"/>
                <a:gd name="T72" fmla="*/ 29 w 69"/>
                <a:gd name="T73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83">
                  <a:moveTo>
                    <a:pt x="16" y="42"/>
                  </a:moveTo>
                  <a:cubicBezTo>
                    <a:pt x="7" y="32"/>
                    <a:pt x="7" y="17"/>
                    <a:pt x="16" y="8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0" y="34"/>
                    <a:pt x="11" y="46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7" y="42"/>
                    <a:pt x="16" y="42"/>
                  </a:cubicBezTo>
                  <a:close/>
                  <a:moveTo>
                    <a:pt x="23" y="37"/>
                  </a:moveTo>
                  <a:cubicBezTo>
                    <a:pt x="23" y="37"/>
                    <a:pt x="24" y="38"/>
                    <a:pt x="24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6" y="33"/>
                  </a:cubicBezTo>
                  <a:cubicBezTo>
                    <a:pt x="22" y="29"/>
                    <a:pt x="22" y="22"/>
                    <a:pt x="26" y="18"/>
                  </a:cubicBezTo>
                  <a:cubicBezTo>
                    <a:pt x="28" y="17"/>
                    <a:pt x="30" y="16"/>
                    <a:pt x="32" y="15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2"/>
                    <a:pt x="24" y="13"/>
                    <a:pt x="23" y="15"/>
                  </a:cubicBezTo>
                  <a:cubicBezTo>
                    <a:pt x="17" y="21"/>
                    <a:pt x="17" y="30"/>
                    <a:pt x="23" y="37"/>
                  </a:cubicBezTo>
                  <a:close/>
                  <a:moveTo>
                    <a:pt x="42" y="33"/>
                  </a:moveTo>
                  <a:cubicBezTo>
                    <a:pt x="42" y="34"/>
                    <a:pt x="41" y="34"/>
                    <a:pt x="41" y="3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8"/>
                    <a:pt x="45" y="37"/>
                    <a:pt x="46" y="37"/>
                  </a:cubicBezTo>
                  <a:cubicBezTo>
                    <a:pt x="52" y="30"/>
                    <a:pt x="52" y="21"/>
                    <a:pt x="46" y="15"/>
                  </a:cubicBezTo>
                  <a:cubicBezTo>
                    <a:pt x="44" y="13"/>
                    <a:pt x="43" y="12"/>
                    <a:pt x="41" y="1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6"/>
                    <a:pt x="41" y="17"/>
                    <a:pt x="42" y="18"/>
                  </a:cubicBezTo>
                  <a:cubicBezTo>
                    <a:pt x="46" y="22"/>
                    <a:pt x="46" y="29"/>
                    <a:pt x="42" y="33"/>
                  </a:cubicBezTo>
                  <a:close/>
                  <a:moveTo>
                    <a:pt x="57" y="3"/>
                  </a:moveTo>
                  <a:cubicBezTo>
                    <a:pt x="55" y="2"/>
                    <a:pt x="54" y="1"/>
                    <a:pt x="52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51" y="7"/>
                    <a:pt x="52" y="8"/>
                  </a:cubicBezTo>
                  <a:cubicBezTo>
                    <a:pt x="62" y="17"/>
                    <a:pt x="62" y="32"/>
                    <a:pt x="52" y="42"/>
                  </a:cubicBezTo>
                  <a:cubicBezTo>
                    <a:pt x="52" y="42"/>
                    <a:pt x="51" y="43"/>
                    <a:pt x="50" y="4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69" y="34"/>
                    <a:pt x="69" y="15"/>
                    <a:pt x="57" y="3"/>
                  </a:cubicBezTo>
                  <a:close/>
                  <a:moveTo>
                    <a:pt x="4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6"/>
                    <a:pt x="39" y="24"/>
                    <a:pt x="37" y="22"/>
                  </a:cubicBezTo>
                  <a:cubicBezTo>
                    <a:pt x="37" y="21"/>
                    <a:pt x="35" y="21"/>
                    <a:pt x="34" y="21"/>
                  </a:cubicBezTo>
                  <a:cubicBezTo>
                    <a:pt x="33" y="21"/>
                    <a:pt x="32" y="21"/>
                    <a:pt x="31" y="22"/>
                  </a:cubicBezTo>
                  <a:cubicBezTo>
                    <a:pt x="29" y="24"/>
                    <a:pt x="29" y="26"/>
                    <a:pt x="31" y="28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2"/>
                    <a:pt x="52" y="83"/>
                    <a:pt x="53" y="83"/>
                  </a:cubicBezTo>
                  <a:cubicBezTo>
                    <a:pt x="53" y="83"/>
                    <a:pt x="53" y="83"/>
                    <a:pt x="53" y="82"/>
                  </a:cubicBezTo>
                  <a:cubicBezTo>
                    <a:pt x="54" y="82"/>
                    <a:pt x="55" y="81"/>
                    <a:pt x="55" y="80"/>
                  </a:cubicBezTo>
                  <a:lnTo>
                    <a:pt x="46" y="53"/>
                  </a:lnTo>
                  <a:close/>
                  <a:moveTo>
                    <a:pt x="35" y="32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lnTo>
                    <a:pt x="35" y="32"/>
                  </a:lnTo>
                  <a:close/>
                  <a:moveTo>
                    <a:pt x="29" y="47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25" y="60"/>
                    <a:pt x="25" y="60"/>
                    <a:pt x="25" y="60"/>
                  </a:cubicBezTo>
                  <a:lnTo>
                    <a:pt x="29" y="47"/>
                  </a:lnTo>
                  <a:close/>
                  <a:moveTo>
                    <a:pt x="21" y="75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21" y="75"/>
                  </a:lnTo>
                  <a:close/>
                  <a:moveTo>
                    <a:pt x="29" y="63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47" y="71"/>
                    <a:pt x="47" y="71"/>
                    <a:pt x="47" y="71"/>
                  </a:cubicBezTo>
                  <a:lnTo>
                    <a:pt x="29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63"/>
            <p:cNvSpPr>
              <a:spLocks/>
            </p:cNvSpPr>
            <p:nvPr/>
          </p:nvSpPr>
          <p:spPr bwMode="auto">
            <a:xfrm rot="1490740">
              <a:off x="6458912" y="2824370"/>
              <a:ext cx="12768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64"/>
            <p:cNvSpPr>
              <a:spLocks/>
            </p:cNvSpPr>
            <p:nvPr/>
          </p:nvSpPr>
          <p:spPr bwMode="auto">
            <a:xfrm rot="1490740">
              <a:off x="6478609" y="2833490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65"/>
            <p:cNvSpPr>
              <a:spLocks/>
            </p:cNvSpPr>
            <p:nvPr/>
          </p:nvSpPr>
          <p:spPr bwMode="auto">
            <a:xfrm rot="1490740">
              <a:off x="6498248" y="2842879"/>
              <a:ext cx="14046" cy="3319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66"/>
            <p:cNvSpPr>
              <a:spLocks/>
            </p:cNvSpPr>
            <p:nvPr/>
          </p:nvSpPr>
          <p:spPr bwMode="auto">
            <a:xfrm rot="1490740">
              <a:off x="6520380" y="2852536"/>
              <a:ext cx="11492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67"/>
            <p:cNvSpPr>
              <a:spLocks/>
            </p:cNvSpPr>
            <p:nvPr/>
          </p:nvSpPr>
          <p:spPr bwMode="auto">
            <a:xfrm rot="1490740">
              <a:off x="6540019" y="2861925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68"/>
            <p:cNvSpPr>
              <a:spLocks noEditPoints="1"/>
            </p:cNvSpPr>
            <p:nvPr/>
          </p:nvSpPr>
          <p:spPr bwMode="auto">
            <a:xfrm rot="1490740">
              <a:off x="6411910" y="2851103"/>
              <a:ext cx="150667" cy="109808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Rectangle 169"/>
            <p:cNvSpPr>
              <a:spLocks noChangeArrowheads="1"/>
            </p:cNvSpPr>
            <p:nvPr/>
          </p:nvSpPr>
          <p:spPr bwMode="auto">
            <a:xfrm rot="1490740">
              <a:off x="6443922" y="2865606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170"/>
            <p:cNvSpPr>
              <a:spLocks noChangeArrowheads="1"/>
            </p:cNvSpPr>
            <p:nvPr/>
          </p:nvSpPr>
          <p:spPr bwMode="auto">
            <a:xfrm rot="1490740">
              <a:off x="6464837" y="287499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171"/>
            <p:cNvSpPr>
              <a:spLocks noChangeArrowheads="1"/>
            </p:cNvSpPr>
            <p:nvPr/>
          </p:nvSpPr>
          <p:spPr bwMode="auto">
            <a:xfrm rot="1490740">
              <a:off x="6484416" y="2884651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172"/>
            <p:cNvSpPr>
              <a:spLocks noChangeArrowheads="1"/>
            </p:cNvSpPr>
            <p:nvPr/>
          </p:nvSpPr>
          <p:spPr bwMode="auto">
            <a:xfrm rot="1490740">
              <a:off x="6506549" y="289430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Rectangle 173"/>
            <p:cNvSpPr>
              <a:spLocks noChangeArrowheads="1"/>
            </p:cNvSpPr>
            <p:nvPr/>
          </p:nvSpPr>
          <p:spPr bwMode="auto">
            <a:xfrm rot="1490740">
              <a:off x="6527405" y="2903965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174"/>
            <p:cNvSpPr>
              <a:spLocks noChangeArrowheads="1"/>
            </p:cNvSpPr>
            <p:nvPr/>
          </p:nvSpPr>
          <p:spPr bwMode="auto">
            <a:xfrm rot="1490740">
              <a:off x="6434266" y="2886462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Rectangle 175"/>
            <p:cNvSpPr>
              <a:spLocks noChangeArrowheads="1"/>
            </p:cNvSpPr>
            <p:nvPr/>
          </p:nvSpPr>
          <p:spPr bwMode="auto">
            <a:xfrm rot="1490740">
              <a:off x="6455180" y="2895850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176"/>
            <p:cNvSpPr>
              <a:spLocks noChangeArrowheads="1"/>
            </p:cNvSpPr>
            <p:nvPr/>
          </p:nvSpPr>
          <p:spPr bwMode="auto">
            <a:xfrm rot="1490740">
              <a:off x="6474759" y="2905507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Rectangle 177"/>
            <p:cNvSpPr>
              <a:spLocks noChangeArrowheads="1"/>
            </p:cNvSpPr>
            <p:nvPr/>
          </p:nvSpPr>
          <p:spPr bwMode="auto">
            <a:xfrm rot="1490740">
              <a:off x="6496892" y="291516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Rectangle 178"/>
            <p:cNvSpPr>
              <a:spLocks noChangeArrowheads="1"/>
            </p:cNvSpPr>
            <p:nvPr/>
          </p:nvSpPr>
          <p:spPr bwMode="auto">
            <a:xfrm rot="1490740">
              <a:off x="6517748" y="2924821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Rectangle 179"/>
            <p:cNvSpPr>
              <a:spLocks noChangeArrowheads="1"/>
            </p:cNvSpPr>
            <p:nvPr/>
          </p:nvSpPr>
          <p:spPr bwMode="auto">
            <a:xfrm rot="1490740">
              <a:off x="6425145" y="2906159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Rectangle 180"/>
            <p:cNvSpPr>
              <a:spLocks noChangeArrowheads="1"/>
            </p:cNvSpPr>
            <p:nvPr/>
          </p:nvSpPr>
          <p:spPr bwMode="auto">
            <a:xfrm rot="1490740">
              <a:off x="6446060" y="291554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Rectangle 181"/>
            <p:cNvSpPr>
              <a:spLocks noChangeArrowheads="1"/>
            </p:cNvSpPr>
            <p:nvPr/>
          </p:nvSpPr>
          <p:spPr bwMode="auto">
            <a:xfrm rot="1490740">
              <a:off x="6465639" y="2925205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182"/>
            <p:cNvSpPr>
              <a:spLocks noChangeArrowheads="1"/>
            </p:cNvSpPr>
            <p:nvPr/>
          </p:nvSpPr>
          <p:spPr bwMode="auto">
            <a:xfrm rot="1490740">
              <a:off x="6487772" y="2934862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Rectangle 183"/>
            <p:cNvSpPr>
              <a:spLocks noChangeArrowheads="1"/>
            </p:cNvSpPr>
            <p:nvPr/>
          </p:nvSpPr>
          <p:spPr bwMode="auto">
            <a:xfrm rot="1490740">
              <a:off x="6508628" y="2944519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85"/>
            <p:cNvSpPr>
              <a:spLocks/>
            </p:cNvSpPr>
            <p:nvPr/>
          </p:nvSpPr>
          <p:spPr bwMode="auto">
            <a:xfrm rot="1490740">
              <a:off x="6940373" y="1104147"/>
              <a:ext cx="52351" cy="102147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86"/>
            <p:cNvSpPr>
              <a:spLocks/>
            </p:cNvSpPr>
            <p:nvPr/>
          </p:nvSpPr>
          <p:spPr bwMode="auto">
            <a:xfrm rot="1490740">
              <a:off x="5974759" y="2856542"/>
              <a:ext cx="163436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87"/>
            <p:cNvSpPr>
              <a:spLocks/>
            </p:cNvSpPr>
            <p:nvPr/>
          </p:nvSpPr>
          <p:spPr bwMode="auto">
            <a:xfrm rot="1490740">
              <a:off x="5195143" y="2891935"/>
              <a:ext cx="130238" cy="131514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88"/>
            <p:cNvSpPr>
              <a:spLocks/>
            </p:cNvSpPr>
            <p:nvPr/>
          </p:nvSpPr>
          <p:spPr bwMode="auto">
            <a:xfrm rot="1490740">
              <a:off x="6158699" y="3122875"/>
              <a:ext cx="130238" cy="132791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189"/>
            <p:cNvSpPr>
              <a:spLocks/>
            </p:cNvSpPr>
            <p:nvPr/>
          </p:nvSpPr>
          <p:spPr bwMode="auto">
            <a:xfrm rot="1490740">
              <a:off x="5470462" y="3422345"/>
              <a:ext cx="168543" cy="77887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190"/>
            <p:cNvSpPr>
              <a:spLocks/>
            </p:cNvSpPr>
            <p:nvPr/>
          </p:nvSpPr>
          <p:spPr bwMode="auto">
            <a:xfrm rot="1490740">
              <a:off x="5475553" y="3443660"/>
              <a:ext cx="118747" cy="123853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91"/>
            <p:cNvSpPr>
              <a:spLocks noEditPoints="1"/>
            </p:cNvSpPr>
            <p:nvPr/>
          </p:nvSpPr>
          <p:spPr bwMode="auto">
            <a:xfrm rot="1490740">
              <a:off x="5694889" y="3356876"/>
              <a:ext cx="185142" cy="18514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192"/>
            <p:cNvSpPr>
              <a:spLocks/>
            </p:cNvSpPr>
            <p:nvPr/>
          </p:nvSpPr>
          <p:spPr bwMode="auto">
            <a:xfrm rot="1490740">
              <a:off x="5790654" y="3396044"/>
              <a:ext cx="71503" cy="75333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93"/>
            <p:cNvSpPr>
              <a:spLocks noEditPoints="1"/>
            </p:cNvSpPr>
            <p:nvPr/>
          </p:nvSpPr>
          <p:spPr bwMode="auto">
            <a:xfrm rot="1490740">
              <a:off x="5130131" y="1109281"/>
              <a:ext cx="93210" cy="91933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194"/>
            <p:cNvSpPr>
              <a:spLocks/>
            </p:cNvSpPr>
            <p:nvPr/>
          </p:nvSpPr>
          <p:spPr bwMode="auto">
            <a:xfrm rot="1490740">
              <a:off x="5179159" y="1127202"/>
              <a:ext cx="35752" cy="38305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195"/>
            <p:cNvSpPr>
              <a:spLocks noEditPoints="1"/>
            </p:cNvSpPr>
            <p:nvPr/>
          </p:nvSpPr>
          <p:spPr bwMode="auto">
            <a:xfrm rot="1490740">
              <a:off x="5643349" y="3539388"/>
              <a:ext cx="143006" cy="63842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96"/>
            <p:cNvSpPr>
              <a:spLocks noChangeArrowheads="1"/>
            </p:cNvSpPr>
            <p:nvPr/>
          </p:nvSpPr>
          <p:spPr bwMode="auto">
            <a:xfrm rot="1490740">
              <a:off x="5658737" y="352484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97"/>
            <p:cNvSpPr>
              <a:spLocks noChangeArrowheads="1"/>
            </p:cNvSpPr>
            <p:nvPr/>
          </p:nvSpPr>
          <p:spPr bwMode="auto">
            <a:xfrm rot="1490740">
              <a:off x="5678434" y="353396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98"/>
            <p:cNvSpPr>
              <a:spLocks noChangeArrowheads="1"/>
            </p:cNvSpPr>
            <p:nvPr/>
          </p:nvSpPr>
          <p:spPr bwMode="auto">
            <a:xfrm rot="1490740">
              <a:off x="5698013" y="3543621"/>
              <a:ext cx="19153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99"/>
            <p:cNvSpPr>
              <a:spLocks noChangeArrowheads="1"/>
            </p:cNvSpPr>
            <p:nvPr/>
          </p:nvSpPr>
          <p:spPr bwMode="auto">
            <a:xfrm rot="1490740">
              <a:off x="5718928" y="3553010"/>
              <a:ext cx="17876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200"/>
            <p:cNvSpPr>
              <a:spLocks noChangeArrowheads="1"/>
            </p:cNvSpPr>
            <p:nvPr/>
          </p:nvSpPr>
          <p:spPr bwMode="auto">
            <a:xfrm rot="1490740">
              <a:off x="5739843" y="3562398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201"/>
            <p:cNvSpPr>
              <a:spLocks noChangeArrowheads="1"/>
            </p:cNvSpPr>
            <p:nvPr/>
          </p:nvSpPr>
          <p:spPr bwMode="auto">
            <a:xfrm rot="1490740">
              <a:off x="6696324" y="3221219"/>
              <a:ext cx="22983" cy="39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202"/>
            <p:cNvSpPr>
              <a:spLocks noChangeArrowheads="1"/>
            </p:cNvSpPr>
            <p:nvPr/>
          </p:nvSpPr>
          <p:spPr bwMode="auto">
            <a:xfrm rot="1490740">
              <a:off x="6728241" y="3221236"/>
              <a:ext cx="22983" cy="53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203"/>
            <p:cNvSpPr>
              <a:spLocks noChangeArrowheads="1"/>
            </p:cNvSpPr>
            <p:nvPr/>
          </p:nvSpPr>
          <p:spPr bwMode="auto">
            <a:xfrm rot="1490740">
              <a:off x="6758672" y="3222203"/>
              <a:ext cx="24260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Rectangle 204"/>
            <p:cNvSpPr>
              <a:spLocks noChangeArrowheads="1"/>
            </p:cNvSpPr>
            <p:nvPr/>
          </p:nvSpPr>
          <p:spPr bwMode="auto">
            <a:xfrm rot="1490740">
              <a:off x="6791663" y="3217349"/>
              <a:ext cx="24260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206"/>
            <p:cNvSpPr>
              <a:spLocks noChangeArrowheads="1"/>
            </p:cNvSpPr>
            <p:nvPr/>
          </p:nvSpPr>
          <p:spPr bwMode="auto">
            <a:xfrm rot="1490740">
              <a:off x="6822899" y="3214663"/>
              <a:ext cx="25537" cy="102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7"/>
            <p:cNvSpPr>
              <a:spLocks/>
            </p:cNvSpPr>
            <p:nvPr/>
          </p:nvSpPr>
          <p:spPr bwMode="auto">
            <a:xfrm rot="1490740">
              <a:off x="7219340" y="1876885"/>
              <a:ext cx="199187" cy="301334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08"/>
            <p:cNvSpPr>
              <a:spLocks/>
            </p:cNvSpPr>
            <p:nvPr/>
          </p:nvSpPr>
          <p:spPr bwMode="auto">
            <a:xfrm rot="1490740">
              <a:off x="7355833" y="1893626"/>
              <a:ext cx="28090" cy="84272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09"/>
            <p:cNvSpPr>
              <a:spLocks/>
            </p:cNvSpPr>
            <p:nvPr/>
          </p:nvSpPr>
          <p:spPr bwMode="auto">
            <a:xfrm rot="1490740">
              <a:off x="7316890" y="2116539"/>
              <a:ext cx="70227" cy="65118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0"/>
            <p:cNvSpPr>
              <a:spLocks noEditPoints="1"/>
            </p:cNvSpPr>
            <p:nvPr/>
          </p:nvSpPr>
          <p:spPr bwMode="auto">
            <a:xfrm rot="1490740">
              <a:off x="6294042" y="3151805"/>
              <a:ext cx="266860" cy="340916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11"/>
            <p:cNvSpPr>
              <a:spLocks noChangeArrowheads="1"/>
            </p:cNvSpPr>
            <p:nvPr/>
          </p:nvSpPr>
          <p:spPr bwMode="auto">
            <a:xfrm rot="1490740">
              <a:off x="6383889" y="3206594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212"/>
            <p:cNvSpPr>
              <a:spLocks noChangeArrowheads="1"/>
            </p:cNvSpPr>
            <p:nvPr/>
          </p:nvSpPr>
          <p:spPr bwMode="auto">
            <a:xfrm rot="1490740">
              <a:off x="6361893" y="3254099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213"/>
            <p:cNvSpPr>
              <a:spLocks noChangeArrowheads="1"/>
            </p:cNvSpPr>
            <p:nvPr/>
          </p:nvSpPr>
          <p:spPr bwMode="auto">
            <a:xfrm rot="1490740">
              <a:off x="6339628" y="3302822"/>
              <a:ext cx="17365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4"/>
            <p:cNvSpPr>
              <a:spLocks/>
            </p:cNvSpPr>
            <p:nvPr/>
          </p:nvSpPr>
          <p:spPr bwMode="auto">
            <a:xfrm rot="1490740">
              <a:off x="7220442" y="1680807"/>
              <a:ext cx="155775" cy="120023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5"/>
            <p:cNvSpPr>
              <a:spLocks noEditPoints="1"/>
            </p:cNvSpPr>
            <p:nvPr/>
          </p:nvSpPr>
          <p:spPr bwMode="auto">
            <a:xfrm rot="1490740">
              <a:off x="7274623" y="1616198"/>
              <a:ext cx="88102" cy="158328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6"/>
            <p:cNvSpPr>
              <a:spLocks/>
            </p:cNvSpPr>
            <p:nvPr/>
          </p:nvSpPr>
          <p:spPr bwMode="auto">
            <a:xfrm rot="1490740">
              <a:off x="7032381" y="2830138"/>
              <a:ext cx="125130" cy="85548"/>
            </a:xfrm>
            <a:custGeom>
              <a:avLst/>
              <a:gdLst>
                <a:gd name="T0" fmla="*/ 0 w 98"/>
                <a:gd name="T1" fmla="*/ 51 h 67"/>
                <a:gd name="T2" fmla="*/ 47 w 98"/>
                <a:gd name="T3" fmla="*/ 51 h 67"/>
                <a:gd name="T4" fmla="*/ 74 w 98"/>
                <a:gd name="T5" fmla="*/ 67 h 67"/>
                <a:gd name="T6" fmla="*/ 75 w 98"/>
                <a:gd name="T7" fmla="*/ 51 h 67"/>
                <a:gd name="T8" fmla="*/ 98 w 98"/>
                <a:gd name="T9" fmla="*/ 51 h 67"/>
                <a:gd name="T10" fmla="*/ 98 w 98"/>
                <a:gd name="T11" fmla="*/ 0 h 67"/>
                <a:gd name="T12" fmla="*/ 0 w 98"/>
                <a:gd name="T13" fmla="*/ 0 h 67"/>
                <a:gd name="T14" fmla="*/ 0 w 98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7">
                  <a:moveTo>
                    <a:pt x="0" y="51"/>
                  </a:moveTo>
                  <a:lnTo>
                    <a:pt x="47" y="51"/>
                  </a:lnTo>
                  <a:lnTo>
                    <a:pt x="74" y="67"/>
                  </a:lnTo>
                  <a:lnTo>
                    <a:pt x="75" y="51"/>
                  </a:lnTo>
                  <a:lnTo>
                    <a:pt x="98" y="51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7"/>
            <p:cNvSpPr>
              <a:spLocks/>
            </p:cNvSpPr>
            <p:nvPr/>
          </p:nvSpPr>
          <p:spPr bwMode="auto">
            <a:xfrm rot="1490740">
              <a:off x="6937908" y="2836382"/>
              <a:ext cx="154498" cy="104701"/>
            </a:xfrm>
            <a:custGeom>
              <a:avLst/>
              <a:gdLst>
                <a:gd name="T0" fmla="*/ 54 w 121"/>
                <a:gd name="T1" fmla="*/ 29 h 82"/>
                <a:gd name="T2" fmla="*/ 54 w 121"/>
                <a:gd name="T3" fmla="*/ 0 h 82"/>
                <a:gd name="T4" fmla="*/ 0 w 121"/>
                <a:gd name="T5" fmla="*/ 0 h 82"/>
                <a:gd name="T6" fmla="*/ 0 w 121"/>
                <a:gd name="T7" fmla="*/ 63 h 82"/>
                <a:gd name="T8" fmla="*/ 28 w 121"/>
                <a:gd name="T9" fmla="*/ 63 h 82"/>
                <a:gd name="T10" fmla="*/ 29 w 121"/>
                <a:gd name="T11" fmla="*/ 82 h 82"/>
                <a:gd name="T12" fmla="*/ 61 w 121"/>
                <a:gd name="T13" fmla="*/ 63 h 82"/>
                <a:gd name="T14" fmla="*/ 121 w 121"/>
                <a:gd name="T15" fmla="*/ 63 h 82"/>
                <a:gd name="T16" fmla="*/ 121 w 121"/>
                <a:gd name="T17" fmla="*/ 37 h 82"/>
                <a:gd name="T18" fmla="*/ 108 w 121"/>
                <a:gd name="T19" fmla="*/ 29 h 82"/>
                <a:gd name="T20" fmla="*/ 54 w 121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2">
                  <a:moveTo>
                    <a:pt x="54" y="29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8" y="63"/>
                  </a:lnTo>
                  <a:lnTo>
                    <a:pt x="29" y="82"/>
                  </a:lnTo>
                  <a:lnTo>
                    <a:pt x="61" y="63"/>
                  </a:lnTo>
                  <a:lnTo>
                    <a:pt x="121" y="63"/>
                  </a:lnTo>
                  <a:lnTo>
                    <a:pt x="121" y="37"/>
                  </a:lnTo>
                  <a:lnTo>
                    <a:pt x="108" y="29"/>
                  </a:lnTo>
                  <a:lnTo>
                    <a:pt x="5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8"/>
            <p:cNvSpPr>
              <a:spLocks noEditPoints="1"/>
            </p:cNvSpPr>
            <p:nvPr/>
          </p:nvSpPr>
          <p:spPr bwMode="auto">
            <a:xfrm rot="1490740">
              <a:off x="6045139" y="4094296"/>
              <a:ext cx="149391" cy="149390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9"/>
            <p:cNvSpPr>
              <a:spLocks/>
            </p:cNvSpPr>
            <p:nvPr/>
          </p:nvSpPr>
          <p:spPr bwMode="auto">
            <a:xfrm rot="1490740">
              <a:off x="6088053" y="4132795"/>
              <a:ext cx="56181" cy="54904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0"/>
            <p:cNvSpPr>
              <a:spLocks noEditPoints="1"/>
            </p:cNvSpPr>
            <p:nvPr/>
          </p:nvSpPr>
          <p:spPr bwMode="auto">
            <a:xfrm rot="1490740">
              <a:off x="4715022" y="1114410"/>
              <a:ext cx="302612" cy="334532"/>
            </a:xfrm>
            <a:custGeom>
              <a:avLst/>
              <a:gdLst>
                <a:gd name="T0" fmla="*/ 237 w 237"/>
                <a:gd name="T1" fmla="*/ 111 h 262"/>
                <a:gd name="T2" fmla="*/ 237 w 237"/>
                <a:gd name="T3" fmla="*/ 110 h 262"/>
                <a:gd name="T4" fmla="*/ 169 w 237"/>
                <a:gd name="T5" fmla="*/ 46 h 262"/>
                <a:gd name="T6" fmla="*/ 153 w 237"/>
                <a:gd name="T7" fmla="*/ 32 h 262"/>
                <a:gd name="T8" fmla="*/ 118 w 237"/>
                <a:gd name="T9" fmla="*/ 0 h 262"/>
                <a:gd name="T10" fmla="*/ 83 w 237"/>
                <a:gd name="T11" fmla="*/ 32 h 262"/>
                <a:gd name="T12" fmla="*/ 68 w 237"/>
                <a:gd name="T13" fmla="*/ 46 h 262"/>
                <a:gd name="T14" fmla="*/ 0 w 237"/>
                <a:gd name="T15" fmla="*/ 110 h 262"/>
                <a:gd name="T16" fmla="*/ 0 w 237"/>
                <a:gd name="T17" fmla="*/ 111 h 262"/>
                <a:gd name="T18" fmla="*/ 0 w 237"/>
                <a:gd name="T19" fmla="*/ 111 h 262"/>
                <a:gd name="T20" fmla="*/ 0 w 237"/>
                <a:gd name="T21" fmla="*/ 113 h 262"/>
                <a:gd name="T22" fmla="*/ 0 w 237"/>
                <a:gd name="T23" fmla="*/ 261 h 262"/>
                <a:gd name="T24" fmla="*/ 0 w 237"/>
                <a:gd name="T25" fmla="*/ 262 h 262"/>
                <a:gd name="T26" fmla="*/ 237 w 237"/>
                <a:gd name="T27" fmla="*/ 262 h 262"/>
                <a:gd name="T28" fmla="*/ 237 w 237"/>
                <a:gd name="T29" fmla="*/ 261 h 262"/>
                <a:gd name="T30" fmla="*/ 237 w 237"/>
                <a:gd name="T31" fmla="*/ 113 h 262"/>
                <a:gd name="T32" fmla="*/ 237 w 237"/>
                <a:gd name="T33" fmla="*/ 111 h 262"/>
                <a:gd name="T34" fmla="*/ 237 w 237"/>
                <a:gd name="T35" fmla="*/ 111 h 262"/>
                <a:gd name="T36" fmla="*/ 220 w 237"/>
                <a:gd name="T37" fmla="*/ 246 h 262"/>
                <a:gd name="T38" fmla="*/ 162 w 237"/>
                <a:gd name="T39" fmla="*/ 188 h 262"/>
                <a:gd name="T40" fmla="*/ 220 w 237"/>
                <a:gd name="T41" fmla="*/ 128 h 262"/>
                <a:gd name="T42" fmla="*/ 220 w 237"/>
                <a:gd name="T43" fmla="*/ 246 h 262"/>
                <a:gd name="T44" fmla="*/ 40 w 237"/>
                <a:gd name="T45" fmla="*/ 248 h 262"/>
                <a:gd name="T46" fmla="*/ 88 w 237"/>
                <a:gd name="T47" fmla="*/ 201 h 262"/>
                <a:gd name="T48" fmla="*/ 119 w 237"/>
                <a:gd name="T49" fmla="*/ 231 h 262"/>
                <a:gd name="T50" fmla="*/ 149 w 237"/>
                <a:gd name="T51" fmla="*/ 201 h 262"/>
                <a:gd name="T52" fmla="*/ 198 w 237"/>
                <a:gd name="T53" fmla="*/ 248 h 262"/>
                <a:gd name="T54" fmla="*/ 40 w 237"/>
                <a:gd name="T55" fmla="*/ 248 h 262"/>
                <a:gd name="T56" fmla="*/ 136 w 237"/>
                <a:gd name="T57" fmla="*/ 188 h 262"/>
                <a:gd name="T58" fmla="*/ 119 w 237"/>
                <a:gd name="T59" fmla="*/ 205 h 262"/>
                <a:gd name="T60" fmla="*/ 101 w 237"/>
                <a:gd name="T61" fmla="*/ 188 h 262"/>
                <a:gd name="T62" fmla="*/ 88 w 237"/>
                <a:gd name="T63" fmla="*/ 175 h 262"/>
                <a:gd name="T64" fmla="*/ 40 w 237"/>
                <a:gd name="T65" fmla="*/ 126 h 262"/>
                <a:gd name="T66" fmla="*/ 198 w 237"/>
                <a:gd name="T67" fmla="*/ 126 h 262"/>
                <a:gd name="T68" fmla="*/ 149 w 237"/>
                <a:gd name="T69" fmla="*/ 175 h 262"/>
                <a:gd name="T70" fmla="*/ 136 w 237"/>
                <a:gd name="T71" fmla="*/ 188 h 262"/>
                <a:gd name="T72" fmla="*/ 16 w 237"/>
                <a:gd name="T73" fmla="*/ 128 h 262"/>
                <a:gd name="T74" fmla="*/ 75 w 237"/>
                <a:gd name="T75" fmla="*/ 188 h 262"/>
                <a:gd name="T76" fmla="*/ 16 w 237"/>
                <a:gd name="T77" fmla="*/ 246 h 262"/>
                <a:gd name="T78" fmla="*/ 16 w 237"/>
                <a:gd name="T79" fmla="*/ 128 h 262"/>
                <a:gd name="T80" fmla="*/ 83 w 237"/>
                <a:gd name="T81" fmla="*/ 60 h 262"/>
                <a:gd name="T82" fmla="*/ 97 w 237"/>
                <a:gd name="T83" fmla="*/ 46 h 262"/>
                <a:gd name="T84" fmla="*/ 118 w 237"/>
                <a:gd name="T85" fmla="*/ 28 h 262"/>
                <a:gd name="T86" fmla="*/ 138 w 237"/>
                <a:gd name="T87" fmla="*/ 46 h 262"/>
                <a:gd name="T88" fmla="*/ 153 w 237"/>
                <a:gd name="T89" fmla="*/ 60 h 262"/>
                <a:gd name="T90" fmla="*/ 207 w 237"/>
                <a:gd name="T91" fmla="*/ 111 h 262"/>
                <a:gd name="T92" fmla="*/ 28 w 237"/>
                <a:gd name="T93" fmla="*/ 111 h 262"/>
                <a:gd name="T94" fmla="*/ 83 w 237"/>
                <a:gd name="T95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2">
                  <a:moveTo>
                    <a:pt x="237" y="111"/>
                  </a:moveTo>
                  <a:lnTo>
                    <a:pt x="237" y="110"/>
                  </a:lnTo>
                  <a:lnTo>
                    <a:pt x="169" y="46"/>
                  </a:lnTo>
                  <a:lnTo>
                    <a:pt x="153" y="32"/>
                  </a:lnTo>
                  <a:lnTo>
                    <a:pt x="118" y="0"/>
                  </a:lnTo>
                  <a:lnTo>
                    <a:pt x="83" y="32"/>
                  </a:lnTo>
                  <a:lnTo>
                    <a:pt x="68" y="46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37" y="262"/>
                  </a:lnTo>
                  <a:lnTo>
                    <a:pt x="237" y="261"/>
                  </a:lnTo>
                  <a:lnTo>
                    <a:pt x="237" y="113"/>
                  </a:lnTo>
                  <a:lnTo>
                    <a:pt x="237" y="111"/>
                  </a:lnTo>
                  <a:lnTo>
                    <a:pt x="237" y="111"/>
                  </a:lnTo>
                  <a:close/>
                  <a:moveTo>
                    <a:pt x="220" y="246"/>
                  </a:moveTo>
                  <a:lnTo>
                    <a:pt x="162" y="188"/>
                  </a:lnTo>
                  <a:lnTo>
                    <a:pt x="220" y="128"/>
                  </a:lnTo>
                  <a:lnTo>
                    <a:pt x="220" y="246"/>
                  </a:lnTo>
                  <a:close/>
                  <a:moveTo>
                    <a:pt x="40" y="248"/>
                  </a:moveTo>
                  <a:lnTo>
                    <a:pt x="88" y="201"/>
                  </a:lnTo>
                  <a:lnTo>
                    <a:pt x="119" y="231"/>
                  </a:lnTo>
                  <a:lnTo>
                    <a:pt x="149" y="201"/>
                  </a:lnTo>
                  <a:lnTo>
                    <a:pt x="198" y="248"/>
                  </a:lnTo>
                  <a:lnTo>
                    <a:pt x="40" y="248"/>
                  </a:lnTo>
                  <a:close/>
                  <a:moveTo>
                    <a:pt x="136" y="188"/>
                  </a:moveTo>
                  <a:lnTo>
                    <a:pt x="119" y="205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6"/>
                  </a:lnTo>
                  <a:lnTo>
                    <a:pt x="198" y="126"/>
                  </a:lnTo>
                  <a:lnTo>
                    <a:pt x="149" y="175"/>
                  </a:lnTo>
                  <a:lnTo>
                    <a:pt x="136" y="188"/>
                  </a:lnTo>
                  <a:close/>
                  <a:moveTo>
                    <a:pt x="16" y="128"/>
                  </a:moveTo>
                  <a:lnTo>
                    <a:pt x="75" y="188"/>
                  </a:lnTo>
                  <a:lnTo>
                    <a:pt x="16" y="246"/>
                  </a:lnTo>
                  <a:lnTo>
                    <a:pt x="16" y="128"/>
                  </a:lnTo>
                  <a:close/>
                  <a:moveTo>
                    <a:pt x="83" y="60"/>
                  </a:moveTo>
                  <a:lnTo>
                    <a:pt x="97" y="46"/>
                  </a:lnTo>
                  <a:lnTo>
                    <a:pt x="118" y="28"/>
                  </a:lnTo>
                  <a:lnTo>
                    <a:pt x="138" y="46"/>
                  </a:lnTo>
                  <a:lnTo>
                    <a:pt x="153" y="60"/>
                  </a:lnTo>
                  <a:lnTo>
                    <a:pt x="207" y="111"/>
                  </a:lnTo>
                  <a:lnTo>
                    <a:pt x="28" y="111"/>
                  </a:lnTo>
                  <a:lnTo>
                    <a:pt x="83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1"/>
            <p:cNvSpPr>
              <a:spLocks/>
            </p:cNvSpPr>
            <p:nvPr/>
          </p:nvSpPr>
          <p:spPr bwMode="auto">
            <a:xfrm rot="1490740">
              <a:off x="6692573" y="3021389"/>
              <a:ext cx="296227" cy="157051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22"/>
            <p:cNvSpPr>
              <a:spLocks noChangeArrowheads="1"/>
            </p:cNvSpPr>
            <p:nvPr/>
          </p:nvSpPr>
          <p:spPr bwMode="auto">
            <a:xfrm rot="1490740">
              <a:off x="6814727" y="3074079"/>
              <a:ext cx="54905" cy="1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3"/>
            <p:cNvSpPr>
              <a:spLocks/>
            </p:cNvSpPr>
            <p:nvPr/>
          </p:nvSpPr>
          <p:spPr bwMode="auto">
            <a:xfrm rot="1490740">
              <a:off x="6811021" y="2918677"/>
              <a:ext cx="145560" cy="151944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4"/>
            <p:cNvSpPr>
              <a:spLocks noEditPoints="1"/>
            </p:cNvSpPr>
            <p:nvPr/>
          </p:nvSpPr>
          <p:spPr bwMode="auto">
            <a:xfrm rot="1490740">
              <a:off x="5781007" y="3635313"/>
              <a:ext cx="227278" cy="146836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5"/>
            <p:cNvSpPr>
              <a:spLocks noEditPoints="1"/>
            </p:cNvSpPr>
            <p:nvPr/>
          </p:nvSpPr>
          <p:spPr bwMode="auto">
            <a:xfrm rot="1490740">
              <a:off x="6013851" y="3867492"/>
              <a:ext cx="117469" cy="214509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6"/>
            <p:cNvSpPr>
              <a:spLocks noEditPoints="1"/>
            </p:cNvSpPr>
            <p:nvPr/>
          </p:nvSpPr>
          <p:spPr bwMode="auto">
            <a:xfrm rot="1490740">
              <a:off x="5739948" y="3217201"/>
              <a:ext cx="112362" cy="71503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7"/>
            <p:cNvSpPr>
              <a:spLocks noEditPoints="1"/>
            </p:cNvSpPr>
            <p:nvPr/>
          </p:nvSpPr>
          <p:spPr bwMode="auto">
            <a:xfrm rot="1490740">
              <a:off x="5702485" y="3283827"/>
              <a:ext cx="144283" cy="28091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28"/>
            <p:cNvSpPr>
              <a:spLocks noChangeArrowheads="1"/>
            </p:cNvSpPr>
            <p:nvPr/>
          </p:nvSpPr>
          <p:spPr bwMode="auto">
            <a:xfrm rot="1490740">
              <a:off x="4582098" y="1981691"/>
              <a:ext cx="65119" cy="638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9"/>
            <p:cNvSpPr>
              <a:spLocks/>
            </p:cNvSpPr>
            <p:nvPr/>
          </p:nvSpPr>
          <p:spPr bwMode="auto">
            <a:xfrm rot="1490740">
              <a:off x="4628567" y="1833911"/>
              <a:ext cx="254092" cy="27324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0"/>
            <p:cNvSpPr>
              <a:spLocks/>
            </p:cNvSpPr>
            <p:nvPr/>
          </p:nvSpPr>
          <p:spPr bwMode="auto">
            <a:xfrm rot="1490740">
              <a:off x="4610724" y="1914909"/>
              <a:ext cx="135345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1"/>
            <p:cNvSpPr>
              <a:spLocks/>
            </p:cNvSpPr>
            <p:nvPr/>
          </p:nvSpPr>
          <p:spPr bwMode="auto">
            <a:xfrm rot="1490740">
              <a:off x="4774328" y="2308861"/>
              <a:ext cx="56181" cy="139175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32"/>
            <p:cNvSpPr>
              <a:spLocks noChangeArrowheads="1"/>
            </p:cNvSpPr>
            <p:nvPr/>
          </p:nvSpPr>
          <p:spPr bwMode="auto">
            <a:xfrm rot="1490740">
              <a:off x="4799067" y="2195931"/>
              <a:ext cx="118747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3"/>
            <p:cNvSpPr>
              <a:spLocks/>
            </p:cNvSpPr>
            <p:nvPr/>
          </p:nvSpPr>
          <p:spPr bwMode="auto">
            <a:xfrm rot="1490740">
              <a:off x="4811977" y="2337580"/>
              <a:ext cx="88102" cy="132791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4"/>
            <p:cNvSpPr>
              <a:spLocks/>
            </p:cNvSpPr>
            <p:nvPr/>
          </p:nvSpPr>
          <p:spPr bwMode="auto">
            <a:xfrm rot="1490740">
              <a:off x="4709034" y="2289027"/>
              <a:ext cx="84271" cy="132791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5"/>
            <p:cNvSpPr>
              <a:spLocks/>
            </p:cNvSpPr>
            <p:nvPr/>
          </p:nvSpPr>
          <p:spPr bwMode="auto">
            <a:xfrm rot="1490740">
              <a:off x="4627723" y="1474357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5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4 w 189"/>
                <a:gd name="T9" fmla="*/ 187 h 212"/>
                <a:gd name="T10" fmla="*/ 95 w 189"/>
                <a:gd name="T11" fmla="*/ 189 h 212"/>
                <a:gd name="T12" fmla="*/ 121 w 189"/>
                <a:gd name="T13" fmla="*/ 185 h 212"/>
                <a:gd name="T14" fmla="*/ 167 w 189"/>
                <a:gd name="T15" fmla="*/ 212 h 212"/>
                <a:gd name="T16" fmla="*/ 147 w 189"/>
                <a:gd name="T17" fmla="*/ 173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2"/>
                    <a:pt x="147" y="0"/>
                    <a:pt x="95" y="0"/>
                  </a:cubicBezTo>
                  <a:cubicBezTo>
                    <a:pt x="44" y="0"/>
                    <a:pt x="3" y="39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2" y="177"/>
                    <a:pt x="74" y="187"/>
                  </a:cubicBezTo>
                  <a:cubicBezTo>
                    <a:pt x="81" y="188"/>
                    <a:pt x="88" y="189"/>
                    <a:pt x="95" y="189"/>
                  </a:cubicBezTo>
                  <a:cubicBezTo>
                    <a:pt x="104" y="189"/>
                    <a:pt x="113" y="188"/>
                    <a:pt x="121" y="185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73" y="156"/>
                    <a:pt x="189" y="127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6"/>
            <p:cNvSpPr>
              <a:spLocks noEditPoints="1"/>
            </p:cNvSpPr>
            <p:nvPr/>
          </p:nvSpPr>
          <p:spPr bwMode="auto">
            <a:xfrm rot="1490740">
              <a:off x="7120330" y="2253249"/>
              <a:ext cx="246431" cy="254091"/>
            </a:xfrm>
            <a:custGeom>
              <a:avLst/>
              <a:gdLst>
                <a:gd name="T0" fmla="*/ 131 w 179"/>
                <a:gd name="T1" fmla="*/ 174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6 h 184"/>
                <a:gd name="T10" fmla="*/ 129 w 179"/>
                <a:gd name="T11" fmla="*/ 139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39 h 184"/>
                <a:gd name="T18" fmla="*/ 41 w 179"/>
                <a:gd name="T19" fmla="*/ 105 h 184"/>
                <a:gd name="T20" fmla="*/ 103 w 179"/>
                <a:gd name="T21" fmla="*/ 43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7 h 184"/>
                <a:gd name="T30" fmla="*/ 96 w 179"/>
                <a:gd name="T31" fmla="*/ 16 h 184"/>
                <a:gd name="T32" fmla="*/ 20 w 179"/>
                <a:gd name="T33" fmla="*/ 98 h 184"/>
                <a:gd name="T34" fmla="*/ 88 w 179"/>
                <a:gd name="T35" fmla="*/ 167 h 184"/>
                <a:gd name="T36" fmla="*/ 126 w 179"/>
                <a:gd name="T37" fmla="*/ 159 h 184"/>
                <a:gd name="T38" fmla="*/ 131 w 179"/>
                <a:gd name="T39" fmla="*/ 174 h 184"/>
                <a:gd name="T40" fmla="*/ 107 w 179"/>
                <a:gd name="T41" fmla="*/ 65 h 184"/>
                <a:gd name="T42" fmla="*/ 99 w 179"/>
                <a:gd name="T43" fmla="*/ 64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0 h 184"/>
                <a:gd name="T50" fmla="*/ 107 w 179"/>
                <a:gd name="T51" fmla="*/ 6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4"/>
                  </a:moveTo>
                  <a:cubicBezTo>
                    <a:pt x="115" y="181"/>
                    <a:pt x="101" y="184"/>
                    <a:pt x="82" y="184"/>
                  </a:cubicBezTo>
                  <a:cubicBezTo>
                    <a:pt x="39" y="184"/>
                    <a:pt x="0" y="152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6"/>
                  </a:cubicBezTo>
                  <a:cubicBezTo>
                    <a:pt x="179" y="115"/>
                    <a:pt x="157" y="139"/>
                    <a:pt x="129" y="139"/>
                  </a:cubicBezTo>
                  <a:cubicBezTo>
                    <a:pt x="116" y="139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2"/>
                    <a:pt x="85" y="139"/>
                    <a:pt x="71" y="139"/>
                  </a:cubicBezTo>
                  <a:cubicBezTo>
                    <a:pt x="54" y="139"/>
                    <a:pt x="41" y="126"/>
                    <a:pt x="41" y="105"/>
                  </a:cubicBezTo>
                  <a:cubicBezTo>
                    <a:pt x="41" y="72"/>
                    <a:pt x="66" y="43"/>
                    <a:pt x="103" y="43"/>
                  </a:cubicBezTo>
                  <a:cubicBezTo>
                    <a:pt x="115" y="43"/>
                    <a:pt x="128" y="46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4"/>
                    <a:pt x="126" y="121"/>
                    <a:pt x="134" y="122"/>
                  </a:cubicBezTo>
                  <a:cubicBezTo>
                    <a:pt x="145" y="122"/>
                    <a:pt x="159" y="108"/>
                    <a:pt x="159" y="77"/>
                  </a:cubicBezTo>
                  <a:cubicBezTo>
                    <a:pt x="159" y="42"/>
                    <a:pt x="137" y="16"/>
                    <a:pt x="96" y="16"/>
                  </a:cubicBezTo>
                  <a:cubicBezTo>
                    <a:pt x="55" y="16"/>
                    <a:pt x="20" y="48"/>
                    <a:pt x="20" y="98"/>
                  </a:cubicBezTo>
                  <a:cubicBezTo>
                    <a:pt x="20" y="142"/>
                    <a:pt x="48" y="167"/>
                    <a:pt x="88" y="167"/>
                  </a:cubicBezTo>
                  <a:cubicBezTo>
                    <a:pt x="101" y="167"/>
                    <a:pt x="116" y="164"/>
                    <a:pt x="126" y="159"/>
                  </a:cubicBezTo>
                  <a:lnTo>
                    <a:pt x="131" y="174"/>
                  </a:lnTo>
                  <a:close/>
                  <a:moveTo>
                    <a:pt x="107" y="65"/>
                  </a:moveTo>
                  <a:cubicBezTo>
                    <a:pt x="105" y="65"/>
                    <a:pt x="102" y="64"/>
                    <a:pt x="99" y="64"/>
                  </a:cubicBezTo>
                  <a:cubicBezTo>
                    <a:pt x="82" y="64"/>
                    <a:pt x="68" y="81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0"/>
                  </a:cubicBezTo>
                  <a:lnTo>
                    <a:pt x="10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7"/>
            <p:cNvSpPr>
              <a:spLocks/>
            </p:cNvSpPr>
            <p:nvPr/>
          </p:nvSpPr>
          <p:spPr bwMode="auto">
            <a:xfrm rot="1490740">
              <a:off x="4571524" y="2661183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8"/>
            <p:cNvSpPr>
              <a:spLocks noEditPoints="1"/>
            </p:cNvSpPr>
            <p:nvPr/>
          </p:nvSpPr>
          <p:spPr bwMode="auto">
            <a:xfrm rot="1490740">
              <a:off x="4458629" y="2402240"/>
              <a:ext cx="190250" cy="227278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9"/>
            <p:cNvSpPr>
              <a:spLocks/>
            </p:cNvSpPr>
            <p:nvPr/>
          </p:nvSpPr>
          <p:spPr bwMode="auto">
            <a:xfrm rot="1490740">
              <a:off x="6983896" y="2517926"/>
              <a:ext cx="294951" cy="282181"/>
            </a:xfrm>
            <a:custGeom>
              <a:avLst/>
              <a:gdLst>
                <a:gd name="T0" fmla="*/ 67 w 214"/>
                <a:gd name="T1" fmla="*/ 68 h 205"/>
                <a:gd name="T2" fmla="*/ 76 w 214"/>
                <a:gd name="T3" fmla="*/ 61 h 205"/>
                <a:gd name="T4" fmla="*/ 103 w 214"/>
                <a:gd name="T5" fmla="*/ 3 h 205"/>
                <a:gd name="T6" fmla="*/ 109 w 214"/>
                <a:gd name="T7" fmla="*/ 3 h 205"/>
                <a:gd name="T8" fmla="*/ 138 w 214"/>
                <a:gd name="T9" fmla="*/ 60 h 205"/>
                <a:gd name="T10" fmla="*/ 146 w 214"/>
                <a:gd name="T11" fmla="*/ 66 h 205"/>
                <a:gd name="T12" fmla="*/ 210 w 214"/>
                <a:gd name="T13" fmla="*/ 75 h 205"/>
                <a:gd name="T14" fmla="*/ 212 w 214"/>
                <a:gd name="T15" fmla="*/ 80 h 205"/>
                <a:gd name="T16" fmla="*/ 166 w 214"/>
                <a:gd name="T17" fmla="*/ 125 h 205"/>
                <a:gd name="T18" fmla="*/ 163 w 214"/>
                <a:gd name="T19" fmla="*/ 135 h 205"/>
                <a:gd name="T20" fmla="*/ 175 w 214"/>
                <a:gd name="T21" fmla="*/ 198 h 205"/>
                <a:gd name="T22" fmla="*/ 171 w 214"/>
                <a:gd name="T23" fmla="*/ 201 h 205"/>
                <a:gd name="T24" fmla="*/ 114 w 214"/>
                <a:gd name="T25" fmla="*/ 172 h 205"/>
                <a:gd name="T26" fmla="*/ 103 w 214"/>
                <a:gd name="T27" fmla="*/ 172 h 205"/>
                <a:gd name="T28" fmla="*/ 47 w 214"/>
                <a:gd name="T29" fmla="*/ 203 h 205"/>
                <a:gd name="T30" fmla="*/ 42 w 214"/>
                <a:gd name="T31" fmla="*/ 200 h 205"/>
                <a:gd name="T32" fmla="*/ 52 w 214"/>
                <a:gd name="T33" fmla="*/ 137 h 205"/>
                <a:gd name="T34" fmla="*/ 49 w 214"/>
                <a:gd name="T35" fmla="*/ 127 h 205"/>
                <a:gd name="T36" fmla="*/ 3 w 214"/>
                <a:gd name="T37" fmla="*/ 83 h 205"/>
                <a:gd name="T38" fmla="*/ 4 w 214"/>
                <a:gd name="T39" fmla="*/ 78 h 205"/>
                <a:gd name="T40" fmla="*/ 67 w 214"/>
                <a:gd name="T41" fmla="*/ 6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5">
                  <a:moveTo>
                    <a:pt x="67" y="68"/>
                  </a:moveTo>
                  <a:cubicBezTo>
                    <a:pt x="71" y="67"/>
                    <a:pt x="74" y="64"/>
                    <a:pt x="76" y="61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3"/>
                    <a:pt x="143" y="66"/>
                    <a:pt x="146" y="6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3" y="75"/>
                    <a:pt x="214" y="77"/>
                    <a:pt x="212" y="80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4" y="127"/>
                    <a:pt x="163" y="132"/>
                    <a:pt x="163" y="135"/>
                  </a:cubicBezTo>
                  <a:cubicBezTo>
                    <a:pt x="175" y="198"/>
                    <a:pt x="175" y="198"/>
                    <a:pt x="175" y="198"/>
                  </a:cubicBezTo>
                  <a:cubicBezTo>
                    <a:pt x="175" y="201"/>
                    <a:pt x="174" y="203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1"/>
                    <a:pt x="106" y="171"/>
                    <a:pt x="103" y="172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4" y="205"/>
                    <a:pt x="42" y="203"/>
                    <a:pt x="42" y="200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3" y="133"/>
                    <a:pt x="51" y="129"/>
                    <a:pt x="49" y="127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0"/>
                    <a:pt x="1" y="78"/>
                    <a:pt x="4" y="78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0"/>
            <p:cNvSpPr>
              <a:spLocks/>
            </p:cNvSpPr>
            <p:nvPr/>
          </p:nvSpPr>
          <p:spPr bwMode="auto">
            <a:xfrm rot="1490740">
              <a:off x="5968283" y="3481161"/>
              <a:ext cx="209402" cy="195356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1"/>
            <p:cNvSpPr>
              <a:spLocks/>
            </p:cNvSpPr>
            <p:nvPr/>
          </p:nvSpPr>
          <p:spPr bwMode="auto">
            <a:xfrm rot="1490740">
              <a:off x="6038155" y="3748952"/>
              <a:ext cx="111086" cy="126407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2"/>
            <p:cNvSpPr>
              <a:spLocks noEditPoints="1"/>
            </p:cNvSpPr>
            <p:nvPr/>
          </p:nvSpPr>
          <p:spPr bwMode="auto">
            <a:xfrm rot="1490740">
              <a:off x="5253545" y="796997"/>
              <a:ext cx="177481" cy="80441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243"/>
            <p:cNvSpPr>
              <a:spLocks noChangeArrowheads="1"/>
            </p:cNvSpPr>
            <p:nvPr/>
          </p:nvSpPr>
          <p:spPr bwMode="auto">
            <a:xfrm rot="1490740">
              <a:off x="5272668" y="779641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244"/>
            <p:cNvSpPr>
              <a:spLocks noChangeArrowheads="1"/>
            </p:cNvSpPr>
            <p:nvPr/>
          </p:nvSpPr>
          <p:spPr bwMode="auto">
            <a:xfrm rot="1490740">
              <a:off x="5296881" y="791444"/>
              <a:ext cx="22983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245"/>
            <p:cNvSpPr>
              <a:spLocks noChangeArrowheads="1"/>
            </p:cNvSpPr>
            <p:nvPr/>
          </p:nvSpPr>
          <p:spPr bwMode="auto">
            <a:xfrm rot="1490740">
              <a:off x="5322431" y="802979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46"/>
            <p:cNvSpPr>
              <a:spLocks noChangeArrowheads="1"/>
            </p:cNvSpPr>
            <p:nvPr/>
          </p:nvSpPr>
          <p:spPr bwMode="auto">
            <a:xfrm rot="1490740">
              <a:off x="5349140" y="815050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247"/>
            <p:cNvSpPr>
              <a:spLocks noChangeArrowheads="1"/>
            </p:cNvSpPr>
            <p:nvPr/>
          </p:nvSpPr>
          <p:spPr bwMode="auto">
            <a:xfrm rot="1490740">
              <a:off x="5373412" y="826585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48"/>
            <p:cNvSpPr>
              <a:spLocks noChangeArrowheads="1"/>
            </p:cNvSpPr>
            <p:nvPr/>
          </p:nvSpPr>
          <p:spPr bwMode="auto">
            <a:xfrm rot="1490740">
              <a:off x="5072706" y="903948"/>
              <a:ext cx="29368" cy="49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49"/>
            <p:cNvSpPr>
              <a:spLocks noChangeArrowheads="1"/>
            </p:cNvSpPr>
            <p:nvPr/>
          </p:nvSpPr>
          <p:spPr bwMode="auto">
            <a:xfrm rot="1490740">
              <a:off x="5110953" y="904212"/>
              <a:ext cx="29368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50"/>
            <p:cNvSpPr>
              <a:spLocks noChangeArrowheads="1"/>
            </p:cNvSpPr>
            <p:nvPr/>
          </p:nvSpPr>
          <p:spPr bwMode="auto">
            <a:xfrm rot="1490740">
              <a:off x="5149882" y="907180"/>
              <a:ext cx="28090" cy="80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51"/>
            <p:cNvSpPr>
              <a:spLocks noChangeArrowheads="1"/>
            </p:cNvSpPr>
            <p:nvPr/>
          </p:nvSpPr>
          <p:spPr bwMode="auto">
            <a:xfrm rot="1490740">
              <a:off x="5189738" y="900138"/>
              <a:ext cx="28090" cy="104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52"/>
            <p:cNvSpPr>
              <a:spLocks noChangeArrowheads="1"/>
            </p:cNvSpPr>
            <p:nvPr/>
          </p:nvSpPr>
          <p:spPr bwMode="auto">
            <a:xfrm rot="1490740">
              <a:off x="5228463" y="898235"/>
              <a:ext cx="29368" cy="123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3"/>
            <p:cNvSpPr>
              <a:spLocks/>
            </p:cNvSpPr>
            <p:nvPr/>
          </p:nvSpPr>
          <p:spPr bwMode="auto">
            <a:xfrm rot="1490740">
              <a:off x="5412522" y="3088286"/>
              <a:ext cx="108532" cy="120023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54"/>
            <p:cNvSpPr>
              <a:spLocks/>
            </p:cNvSpPr>
            <p:nvPr/>
          </p:nvSpPr>
          <p:spPr bwMode="auto">
            <a:xfrm rot="1490740">
              <a:off x="5469896" y="3087272"/>
              <a:ext cx="14046" cy="35752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55"/>
            <p:cNvSpPr>
              <a:spLocks/>
            </p:cNvSpPr>
            <p:nvPr/>
          </p:nvSpPr>
          <p:spPr bwMode="auto">
            <a:xfrm rot="1490740">
              <a:off x="5474996" y="3185172"/>
              <a:ext cx="34475" cy="22983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56"/>
            <p:cNvSpPr>
              <a:spLocks/>
            </p:cNvSpPr>
            <p:nvPr/>
          </p:nvSpPr>
          <p:spPr bwMode="auto">
            <a:xfrm rot="1490740">
              <a:off x="5297714" y="3372791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57"/>
            <p:cNvSpPr>
              <a:spLocks/>
            </p:cNvSpPr>
            <p:nvPr/>
          </p:nvSpPr>
          <p:spPr bwMode="auto">
            <a:xfrm rot="1490740">
              <a:off x="5905327" y="585433"/>
              <a:ext cx="114916" cy="148114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8"/>
            <p:cNvSpPr>
              <a:spLocks/>
            </p:cNvSpPr>
            <p:nvPr/>
          </p:nvSpPr>
          <p:spPr bwMode="auto">
            <a:xfrm rot="1490740">
              <a:off x="5904559" y="3533077"/>
              <a:ext cx="60012" cy="42135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59"/>
            <p:cNvSpPr>
              <a:spLocks/>
            </p:cNvSpPr>
            <p:nvPr/>
          </p:nvSpPr>
          <p:spPr bwMode="auto">
            <a:xfrm rot="1490740">
              <a:off x="5860978" y="3536009"/>
              <a:ext cx="72780" cy="51074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60"/>
            <p:cNvSpPr>
              <a:spLocks/>
            </p:cNvSpPr>
            <p:nvPr/>
          </p:nvSpPr>
          <p:spPr bwMode="auto">
            <a:xfrm rot="1490740">
              <a:off x="4894071" y="2598513"/>
              <a:ext cx="82995" cy="5745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1"/>
            <p:cNvSpPr>
              <a:spLocks/>
            </p:cNvSpPr>
            <p:nvPr/>
          </p:nvSpPr>
          <p:spPr bwMode="auto">
            <a:xfrm rot="1490740">
              <a:off x="4832326" y="2604132"/>
              <a:ext cx="100871" cy="67672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2"/>
            <p:cNvSpPr>
              <a:spLocks/>
            </p:cNvSpPr>
            <p:nvPr/>
          </p:nvSpPr>
          <p:spPr bwMode="auto">
            <a:xfrm rot="1490740">
              <a:off x="7207311" y="1488866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63"/>
            <p:cNvSpPr>
              <a:spLocks noEditPoints="1"/>
            </p:cNvSpPr>
            <p:nvPr/>
          </p:nvSpPr>
          <p:spPr bwMode="auto">
            <a:xfrm rot="1490740">
              <a:off x="7180969" y="1468259"/>
              <a:ext cx="123854" cy="125130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64"/>
            <p:cNvSpPr>
              <a:spLocks/>
            </p:cNvSpPr>
            <p:nvPr/>
          </p:nvSpPr>
          <p:spPr bwMode="auto">
            <a:xfrm rot="1490740">
              <a:off x="5924424" y="3876629"/>
              <a:ext cx="58735" cy="65118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65"/>
            <p:cNvSpPr>
              <a:spLocks noEditPoints="1"/>
            </p:cNvSpPr>
            <p:nvPr/>
          </p:nvSpPr>
          <p:spPr bwMode="auto">
            <a:xfrm rot="1490740">
              <a:off x="5902240" y="3859643"/>
              <a:ext cx="100871" cy="100870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6"/>
            <p:cNvSpPr>
              <a:spLocks/>
            </p:cNvSpPr>
            <p:nvPr/>
          </p:nvSpPr>
          <p:spPr bwMode="auto">
            <a:xfrm rot="1490740">
              <a:off x="6873535" y="207977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67"/>
            <p:cNvSpPr>
              <a:spLocks/>
            </p:cNvSpPr>
            <p:nvPr/>
          </p:nvSpPr>
          <p:spPr bwMode="auto">
            <a:xfrm rot="1490740">
              <a:off x="6893117" y="2052168"/>
              <a:ext cx="107255" cy="26813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68"/>
            <p:cNvSpPr>
              <a:spLocks/>
            </p:cNvSpPr>
            <p:nvPr/>
          </p:nvSpPr>
          <p:spPr bwMode="auto">
            <a:xfrm rot="1490740">
              <a:off x="6924220" y="2026799"/>
              <a:ext cx="19153" cy="33198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69"/>
            <p:cNvSpPr>
              <a:spLocks/>
            </p:cNvSpPr>
            <p:nvPr/>
          </p:nvSpPr>
          <p:spPr bwMode="auto">
            <a:xfrm rot="1490740">
              <a:off x="6960079" y="2043699"/>
              <a:ext cx="20429" cy="33198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70"/>
            <p:cNvSpPr>
              <a:spLocks/>
            </p:cNvSpPr>
            <p:nvPr/>
          </p:nvSpPr>
          <p:spPr bwMode="auto">
            <a:xfrm rot="1490740">
              <a:off x="5174814" y="2614266"/>
              <a:ext cx="93210" cy="116192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1"/>
            <p:cNvSpPr>
              <a:spLocks/>
            </p:cNvSpPr>
            <p:nvPr/>
          </p:nvSpPr>
          <p:spPr bwMode="auto">
            <a:xfrm rot="1490740">
              <a:off x="5178881" y="2619559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72"/>
            <p:cNvSpPr>
              <a:spLocks/>
            </p:cNvSpPr>
            <p:nvPr/>
          </p:nvSpPr>
          <p:spPr bwMode="auto">
            <a:xfrm rot="1490740">
              <a:off x="5165737" y="2647308"/>
              <a:ext cx="33198" cy="15322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73"/>
            <p:cNvSpPr>
              <a:spLocks/>
            </p:cNvSpPr>
            <p:nvPr/>
          </p:nvSpPr>
          <p:spPr bwMode="auto">
            <a:xfrm rot="1490740">
              <a:off x="5152861" y="2675116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4"/>
            <p:cNvSpPr>
              <a:spLocks noEditPoints="1"/>
            </p:cNvSpPr>
            <p:nvPr/>
          </p:nvSpPr>
          <p:spPr bwMode="auto">
            <a:xfrm rot="1490740">
              <a:off x="6227844" y="3464924"/>
              <a:ext cx="103425" cy="98316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5"/>
            <p:cNvSpPr>
              <a:spLocks noEditPoints="1"/>
            </p:cNvSpPr>
            <p:nvPr/>
          </p:nvSpPr>
          <p:spPr bwMode="auto">
            <a:xfrm rot="1490740">
              <a:off x="4448382" y="1841177"/>
              <a:ext cx="137899" cy="178758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76"/>
            <p:cNvSpPr>
              <a:spLocks noEditPoints="1"/>
            </p:cNvSpPr>
            <p:nvPr/>
          </p:nvSpPr>
          <p:spPr bwMode="auto">
            <a:xfrm rot="1490740">
              <a:off x="4934903" y="981968"/>
              <a:ext cx="185142" cy="164712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77"/>
            <p:cNvSpPr>
              <a:spLocks noEditPoints="1"/>
            </p:cNvSpPr>
            <p:nvPr/>
          </p:nvSpPr>
          <p:spPr bwMode="auto">
            <a:xfrm rot="1490740">
              <a:off x="6110675" y="4035676"/>
              <a:ext cx="53627" cy="53627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278"/>
            <p:cNvSpPr>
              <a:spLocks noChangeArrowheads="1"/>
            </p:cNvSpPr>
            <p:nvPr/>
          </p:nvSpPr>
          <p:spPr bwMode="auto">
            <a:xfrm rot="1490740">
              <a:off x="5834948" y="3834226"/>
              <a:ext cx="16599" cy="1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79"/>
            <p:cNvSpPr>
              <a:spLocks/>
            </p:cNvSpPr>
            <p:nvPr/>
          </p:nvSpPr>
          <p:spPr bwMode="auto">
            <a:xfrm rot="1490740">
              <a:off x="5847649" y="3798477"/>
              <a:ext cx="62566" cy="67672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80"/>
            <p:cNvSpPr>
              <a:spLocks/>
            </p:cNvSpPr>
            <p:nvPr/>
          </p:nvSpPr>
          <p:spPr bwMode="auto">
            <a:xfrm rot="1490740">
              <a:off x="5843375" y="3817881"/>
              <a:ext cx="33198" cy="40859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81"/>
            <p:cNvSpPr>
              <a:spLocks noEditPoints="1"/>
            </p:cNvSpPr>
            <p:nvPr/>
          </p:nvSpPr>
          <p:spPr bwMode="auto">
            <a:xfrm rot="1490740">
              <a:off x="6977152" y="2952991"/>
              <a:ext cx="135345" cy="135345"/>
            </a:xfrm>
            <a:custGeom>
              <a:avLst/>
              <a:gdLst>
                <a:gd name="T0" fmla="*/ 75 w 98"/>
                <a:gd name="T1" fmla="*/ 15 h 98"/>
                <a:gd name="T2" fmla="*/ 59 w 98"/>
                <a:gd name="T3" fmla="*/ 10 h 98"/>
                <a:gd name="T4" fmla="*/ 57 w 98"/>
                <a:gd name="T5" fmla="*/ 3 h 98"/>
                <a:gd name="T6" fmla="*/ 45 w 98"/>
                <a:gd name="T7" fmla="*/ 0 h 98"/>
                <a:gd name="T8" fmla="*/ 43 w 98"/>
                <a:gd name="T9" fmla="*/ 7 h 98"/>
                <a:gd name="T10" fmla="*/ 29 w 98"/>
                <a:gd name="T11" fmla="*/ 14 h 98"/>
                <a:gd name="T12" fmla="*/ 23 w 98"/>
                <a:gd name="T13" fmla="*/ 10 h 98"/>
                <a:gd name="T14" fmla="*/ 13 w 98"/>
                <a:gd name="T15" fmla="*/ 16 h 98"/>
                <a:gd name="T16" fmla="*/ 15 w 98"/>
                <a:gd name="T17" fmla="*/ 23 h 98"/>
                <a:gd name="T18" fmla="*/ 10 w 98"/>
                <a:gd name="T19" fmla="*/ 39 h 98"/>
                <a:gd name="T20" fmla="*/ 3 w 98"/>
                <a:gd name="T21" fmla="*/ 41 h 98"/>
                <a:gd name="T22" fmla="*/ 0 w 98"/>
                <a:gd name="T23" fmla="*/ 53 h 98"/>
                <a:gd name="T24" fmla="*/ 7 w 98"/>
                <a:gd name="T25" fmla="*/ 55 h 98"/>
                <a:gd name="T26" fmla="*/ 14 w 98"/>
                <a:gd name="T27" fmla="*/ 69 h 98"/>
                <a:gd name="T28" fmla="*/ 10 w 98"/>
                <a:gd name="T29" fmla="*/ 75 h 98"/>
                <a:gd name="T30" fmla="*/ 16 w 98"/>
                <a:gd name="T31" fmla="*/ 85 h 98"/>
                <a:gd name="T32" fmla="*/ 23 w 98"/>
                <a:gd name="T33" fmla="*/ 82 h 98"/>
                <a:gd name="T34" fmla="*/ 39 w 98"/>
                <a:gd name="T35" fmla="*/ 88 h 98"/>
                <a:gd name="T36" fmla="*/ 41 w 98"/>
                <a:gd name="T37" fmla="*/ 95 h 98"/>
                <a:gd name="T38" fmla="*/ 53 w 98"/>
                <a:gd name="T39" fmla="*/ 98 h 98"/>
                <a:gd name="T40" fmla="*/ 55 w 98"/>
                <a:gd name="T41" fmla="*/ 91 h 98"/>
                <a:gd name="T42" fmla="*/ 69 w 98"/>
                <a:gd name="T43" fmla="*/ 84 h 98"/>
                <a:gd name="T44" fmla="*/ 75 w 98"/>
                <a:gd name="T45" fmla="*/ 88 h 98"/>
                <a:gd name="T46" fmla="*/ 85 w 98"/>
                <a:gd name="T47" fmla="*/ 81 h 98"/>
                <a:gd name="T48" fmla="*/ 83 w 98"/>
                <a:gd name="T49" fmla="*/ 75 h 98"/>
                <a:gd name="T50" fmla="*/ 88 w 98"/>
                <a:gd name="T51" fmla="*/ 59 h 98"/>
                <a:gd name="T52" fmla="*/ 95 w 98"/>
                <a:gd name="T53" fmla="*/ 57 h 98"/>
                <a:gd name="T54" fmla="*/ 98 w 98"/>
                <a:gd name="T55" fmla="*/ 45 h 98"/>
                <a:gd name="T56" fmla="*/ 91 w 98"/>
                <a:gd name="T57" fmla="*/ 43 h 98"/>
                <a:gd name="T58" fmla="*/ 84 w 98"/>
                <a:gd name="T59" fmla="*/ 29 h 98"/>
                <a:gd name="T60" fmla="*/ 88 w 98"/>
                <a:gd name="T61" fmla="*/ 23 h 98"/>
                <a:gd name="T62" fmla="*/ 81 w 98"/>
                <a:gd name="T63" fmla="*/ 13 h 98"/>
                <a:gd name="T64" fmla="*/ 64 w 98"/>
                <a:gd name="T65" fmla="*/ 65 h 98"/>
                <a:gd name="T66" fmla="*/ 34 w 98"/>
                <a:gd name="T67" fmla="*/ 33 h 98"/>
                <a:gd name="T68" fmla="*/ 64 w 98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8">
                  <a:moveTo>
                    <a:pt x="78" y="12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3" y="16"/>
                    <a:pt x="72" y="16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7" y="8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8"/>
                    <a:pt x="42" y="9"/>
                    <a:pt x="40" y="9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6" y="14"/>
                    <a:pt x="26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9"/>
                    <a:pt x="13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5"/>
                    <a:pt x="16" y="2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40"/>
                    <a:pt x="8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5"/>
                    <a:pt x="9" y="56"/>
                    <a:pt x="10" y="5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0"/>
                    <a:pt x="14" y="71"/>
                    <a:pt x="13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9" y="76"/>
                    <a:pt x="9" y="77"/>
                    <a:pt x="10" y="7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9" y="86"/>
                    <a:pt x="19" y="85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1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89"/>
                    <a:pt x="41" y="9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2" y="97"/>
                    <a:pt x="43" y="97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4" y="98"/>
                    <a:pt x="55" y="97"/>
                    <a:pt x="55" y="96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0"/>
                    <a:pt x="56" y="88"/>
                    <a:pt x="57" y="88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2" y="84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8"/>
                    <a:pt x="78" y="89"/>
                    <a:pt x="78" y="88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6" y="80"/>
                    <a:pt x="86" y="79"/>
                    <a:pt x="85" y="78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2" y="74"/>
                    <a:pt x="82" y="72"/>
                    <a:pt x="82" y="7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90" y="57"/>
                    <a:pt x="91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4"/>
                    <a:pt x="97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3"/>
                    <a:pt x="89" y="42"/>
                    <a:pt x="88" y="41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4" y="26"/>
                    <a:pt x="85" y="25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9" y="20"/>
                    <a:pt x="88" y="19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2"/>
                    <a:pt x="79" y="12"/>
                    <a:pt x="78" y="12"/>
                  </a:cubicBezTo>
                  <a:close/>
                  <a:moveTo>
                    <a:pt x="64" y="65"/>
                  </a:moveTo>
                  <a:cubicBezTo>
                    <a:pt x="55" y="73"/>
                    <a:pt x="41" y="73"/>
                    <a:pt x="33" y="64"/>
                  </a:cubicBezTo>
                  <a:cubicBezTo>
                    <a:pt x="25" y="55"/>
                    <a:pt x="25" y="41"/>
                    <a:pt x="34" y="33"/>
                  </a:cubicBezTo>
                  <a:cubicBezTo>
                    <a:pt x="43" y="25"/>
                    <a:pt x="57" y="25"/>
                    <a:pt x="65" y="34"/>
                  </a:cubicBezTo>
                  <a:cubicBezTo>
                    <a:pt x="73" y="43"/>
                    <a:pt x="73" y="57"/>
                    <a:pt x="64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82"/>
            <p:cNvSpPr>
              <a:spLocks noEditPoints="1"/>
            </p:cNvSpPr>
            <p:nvPr/>
          </p:nvSpPr>
          <p:spPr bwMode="auto">
            <a:xfrm rot="1490740">
              <a:off x="4572208" y="1440828"/>
              <a:ext cx="79164" cy="79164"/>
            </a:xfrm>
            <a:custGeom>
              <a:avLst/>
              <a:gdLst>
                <a:gd name="T0" fmla="*/ 44 w 57"/>
                <a:gd name="T1" fmla="*/ 9 h 57"/>
                <a:gd name="T2" fmla="*/ 34 w 57"/>
                <a:gd name="T3" fmla="*/ 6 h 57"/>
                <a:gd name="T4" fmla="*/ 33 w 57"/>
                <a:gd name="T5" fmla="*/ 2 h 57"/>
                <a:gd name="T6" fmla="*/ 27 w 57"/>
                <a:gd name="T7" fmla="*/ 0 h 57"/>
                <a:gd name="T8" fmla="*/ 25 w 57"/>
                <a:gd name="T9" fmla="*/ 4 h 57"/>
                <a:gd name="T10" fmla="*/ 17 w 57"/>
                <a:gd name="T11" fmla="*/ 8 h 57"/>
                <a:gd name="T12" fmla="*/ 13 w 57"/>
                <a:gd name="T13" fmla="*/ 6 h 57"/>
                <a:gd name="T14" fmla="*/ 7 w 57"/>
                <a:gd name="T15" fmla="*/ 9 h 57"/>
                <a:gd name="T16" fmla="*/ 9 w 57"/>
                <a:gd name="T17" fmla="*/ 13 h 57"/>
                <a:gd name="T18" fmla="*/ 6 w 57"/>
                <a:gd name="T19" fmla="*/ 23 h 57"/>
                <a:gd name="T20" fmla="*/ 2 w 57"/>
                <a:gd name="T21" fmla="*/ 24 h 57"/>
                <a:gd name="T22" fmla="*/ 0 w 57"/>
                <a:gd name="T23" fmla="*/ 31 h 57"/>
                <a:gd name="T24" fmla="*/ 4 w 57"/>
                <a:gd name="T25" fmla="*/ 32 h 57"/>
                <a:gd name="T26" fmla="*/ 8 w 57"/>
                <a:gd name="T27" fmla="*/ 40 h 57"/>
                <a:gd name="T28" fmla="*/ 6 w 57"/>
                <a:gd name="T29" fmla="*/ 44 h 57"/>
                <a:gd name="T30" fmla="*/ 10 w 57"/>
                <a:gd name="T31" fmla="*/ 50 h 57"/>
                <a:gd name="T32" fmla="*/ 13 w 57"/>
                <a:gd name="T33" fmla="*/ 48 h 57"/>
                <a:gd name="T34" fmla="*/ 23 w 57"/>
                <a:gd name="T35" fmla="*/ 51 h 57"/>
                <a:gd name="T36" fmla="*/ 24 w 57"/>
                <a:gd name="T37" fmla="*/ 55 h 57"/>
                <a:gd name="T38" fmla="*/ 31 w 57"/>
                <a:gd name="T39" fmla="*/ 57 h 57"/>
                <a:gd name="T40" fmla="*/ 32 w 57"/>
                <a:gd name="T41" fmla="*/ 53 h 57"/>
                <a:gd name="T42" fmla="*/ 40 w 57"/>
                <a:gd name="T43" fmla="*/ 49 h 57"/>
                <a:gd name="T44" fmla="*/ 44 w 57"/>
                <a:gd name="T45" fmla="*/ 51 h 57"/>
                <a:gd name="T46" fmla="*/ 50 w 57"/>
                <a:gd name="T47" fmla="*/ 48 h 57"/>
                <a:gd name="T48" fmla="*/ 48 w 57"/>
                <a:gd name="T49" fmla="*/ 44 h 57"/>
                <a:gd name="T50" fmla="*/ 52 w 57"/>
                <a:gd name="T51" fmla="*/ 34 h 57"/>
                <a:gd name="T52" fmla="*/ 56 w 57"/>
                <a:gd name="T53" fmla="*/ 33 h 57"/>
                <a:gd name="T54" fmla="*/ 57 w 57"/>
                <a:gd name="T55" fmla="*/ 26 h 57"/>
                <a:gd name="T56" fmla="*/ 53 w 57"/>
                <a:gd name="T57" fmla="*/ 25 h 57"/>
                <a:gd name="T58" fmla="*/ 49 w 57"/>
                <a:gd name="T59" fmla="*/ 17 h 57"/>
                <a:gd name="T60" fmla="*/ 51 w 57"/>
                <a:gd name="T61" fmla="*/ 13 h 57"/>
                <a:gd name="T62" fmla="*/ 48 w 57"/>
                <a:gd name="T63" fmla="*/ 7 h 57"/>
                <a:gd name="T64" fmla="*/ 37 w 57"/>
                <a:gd name="T65" fmla="*/ 38 h 57"/>
                <a:gd name="T66" fmla="*/ 20 w 57"/>
                <a:gd name="T67" fmla="*/ 19 h 57"/>
                <a:gd name="T68" fmla="*/ 37 w 57"/>
                <a:gd name="T69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7">
                  <a:moveTo>
                    <a:pt x="46" y="7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3" y="9"/>
                    <a:pt x="4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3" y="5"/>
                    <a:pt x="33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5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4" y="5"/>
                    <a:pt x="24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4"/>
                    <a:pt x="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8" y="42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5"/>
                    <a:pt x="6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2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5" y="57"/>
                    <a:pt x="2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2"/>
                    <a:pt x="33" y="52"/>
                    <a:pt x="34" y="52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5" y="52"/>
                    <a:pt x="45" y="52"/>
                    <a:pt x="46" y="5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3"/>
                    <a:pt x="48" y="42"/>
                    <a:pt x="48" y="42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3" y="33"/>
                    <a:pt x="5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7" y="33"/>
                    <a:pt x="57" y="32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5"/>
                    <a:pt x="56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5"/>
                    <a:pt x="50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2" y="12"/>
                    <a:pt x="51" y="1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6" y="7"/>
                    <a:pt x="46" y="7"/>
                  </a:cubicBezTo>
                  <a:close/>
                  <a:moveTo>
                    <a:pt x="37" y="38"/>
                  </a:moveTo>
                  <a:cubicBezTo>
                    <a:pt x="32" y="43"/>
                    <a:pt x="24" y="42"/>
                    <a:pt x="19" y="37"/>
                  </a:cubicBezTo>
                  <a:cubicBezTo>
                    <a:pt x="14" y="32"/>
                    <a:pt x="15" y="24"/>
                    <a:pt x="20" y="19"/>
                  </a:cubicBezTo>
                  <a:cubicBezTo>
                    <a:pt x="25" y="14"/>
                    <a:pt x="33" y="15"/>
                    <a:pt x="38" y="20"/>
                  </a:cubicBezTo>
                  <a:cubicBezTo>
                    <a:pt x="43" y="25"/>
                    <a:pt x="43" y="33"/>
                    <a:pt x="37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83"/>
            <p:cNvSpPr>
              <a:spLocks noEditPoints="1"/>
            </p:cNvSpPr>
            <p:nvPr/>
          </p:nvSpPr>
          <p:spPr bwMode="auto">
            <a:xfrm rot="1490740">
              <a:off x="4504166" y="1661269"/>
              <a:ext cx="151944" cy="136622"/>
            </a:xfrm>
            <a:custGeom>
              <a:avLst/>
              <a:gdLst>
                <a:gd name="T0" fmla="*/ 110 w 110"/>
                <a:gd name="T1" fmla="*/ 56 h 99"/>
                <a:gd name="T2" fmla="*/ 57 w 110"/>
                <a:gd name="T3" fmla="*/ 1 h 99"/>
                <a:gd name="T4" fmla="*/ 1 w 110"/>
                <a:gd name="T5" fmla="*/ 53 h 99"/>
                <a:gd name="T6" fmla="*/ 1 w 110"/>
                <a:gd name="T7" fmla="*/ 53 h 99"/>
                <a:gd name="T8" fmla="*/ 0 w 110"/>
                <a:gd name="T9" fmla="*/ 81 h 99"/>
                <a:gd name="T10" fmla="*/ 10 w 110"/>
                <a:gd name="T11" fmla="*/ 81 h 99"/>
                <a:gd name="T12" fmla="*/ 10 w 110"/>
                <a:gd name="T13" fmla="*/ 53 h 99"/>
                <a:gd name="T14" fmla="*/ 10 w 110"/>
                <a:gd name="T15" fmla="*/ 53 h 99"/>
                <a:gd name="T16" fmla="*/ 57 w 110"/>
                <a:gd name="T17" fmla="*/ 10 h 99"/>
                <a:gd name="T18" fmla="*/ 101 w 110"/>
                <a:gd name="T19" fmla="*/ 55 h 99"/>
                <a:gd name="T20" fmla="*/ 101 w 110"/>
                <a:gd name="T21" fmla="*/ 55 h 99"/>
                <a:gd name="T22" fmla="*/ 100 w 110"/>
                <a:gd name="T23" fmla="*/ 83 h 99"/>
                <a:gd name="T24" fmla="*/ 110 w 110"/>
                <a:gd name="T25" fmla="*/ 83 h 99"/>
                <a:gd name="T26" fmla="*/ 110 w 110"/>
                <a:gd name="T27" fmla="*/ 56 h 99"/>
                <a:gd name="T28" fmla="*/ 33 w 110"/>
                <a:gd name="T29" fmla="*/ 58 h 99"/>
                <a:gd name="T30" fmla="*/ 16 w 110"/>
                <a:gd name="T31" fmla="*/ 57 h 99"/>
                <a:gd name="T32" fmla="*/ 14 w 110"/>
                <a:gd name="T33" fmla="*/ 60 h 99"/>
                <a:gd name="T34" fmla="*/ 13 w 110"/>
                <a:gd name="T35" fmla="*/ 95 h 99"/>
                <a:gd name="T36" fmla="*/ 16 w 110"/>
                <a:gd name="T37" fmla="*/ 98 h 99"/>
                <a:gd name="T38" fmla="*/ 32 w 110"/>
                <a:gd name="T39" fmla="*/ 98 h 99"/>
                <a:gd name="T40" fmla="*/ 35 w 110"/>
                <a:gd name="T41" fmla="*/ 95 h 99"/>
                <a:gd name="T42" fmla="*/ 35 w 110"/>
                <a:gd name="T43" fmla="*/ 60 h 99"/>
                <a:gd name="T44" fmla="*/ 33 w 110"/>
                <a:gd name="T45" fmla="*/ 58 h 99"/>
                <a:gd name="T46" fmla="*/ 94 w 110"/>
                <a:gd name="T47" fmla="*/ 59 h 99"/>
                <a:gd name="T48" fmla="*/ 78 w 110"/>
                <a:gd name="T49" fmla="*/ 59 h 99"/>
                <a:gd name="T50" fmla="*/ 75 w 110"/>
                <a:gd name="T51" fmla="*/ 61 h 99"/>
                <a:gd name="T52" fmla="*/ 74 w 110"/>
                <a:gd name="T53" fmla="*/ 96 h 99"/>
                <a:gd name="T54" fmla="*/ 77 w 110"/>
                <a:gd name="T55" fmla="*/ 99 h 99"/>
                <a:gd name="T56" fmla="*/ 93 w 110"/>
                <a:gd name="T57" fmla="*/ 99 h 99"/>
                <a:gd name="T58" fmla="*/ 96 w 110"/>
                <a:gd name="T59" fmla="*/ 97 h 99"/>
                <a:gd name="T60" fmla="*/ 97 w 110"/>
                <a:gd name="T61" fmla="*/ 62 h 99"/>
                <a:gd name="T62" fmla="*/ 94 w 110"/>
                <a:gd name="T63" fmla="*/ 5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99">
                  <a:moveTo>
                    <a:pt x="110" y="56"/>
                  </a:moveTo>
                  <a:cubicBezTo>
                    <a:pt x="110" y="26"/>
                    <a:pt x="87" y="1"/>
                    <a:pt x="57" y="1"/>
                  </a:cubicBezTo>
                  <a:cubicBezTo>
                    <a:pt x="27" y="0"/>
                    <a:pt x="2" y="2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29"/>
                    <a:pt x="32" y="9"/>
                    <a:pt x="57" y="10"/>
                  </a:cubicBezTo>
                  <a:cubicBezTo>
                    <a:pt x="81" y="11"/>
                    <a:pt x="101" y="31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5" y="57"/>
                    <a:pt x="14" y="58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6"/>
                    <a:pt x="14" y="97"/>
                    <a:pt x="16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5" y="99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84"/>
            <p:cNvSpPr>
              <a:spLocks/>
            </p:cNvSpPr>
            <p:nvPr/>
          </p:nvSpPr>
          <p:spPr bwMode="auto">
            <a:xfrm rot="1490740">
              <a:off x="5595061" y="3364221"/>
              <a:ext cx="84271" cy="93209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85"/>
            <p:cNvSpPr>
              <a:spLocks noEditPoints="1"/>
            </p:cNvSpPr>
            <p:nvPr/>
          </p:nvSpPr>
          <p:spPr bwMode="auto">
            <a:xfrm rot="1490740">
              <a:off x="5365533" y="692660"/>
              <a:ext cx="137899" cy="94486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86"/>
            <p:cNvSpPr>
              <a:spLocks noEditPoints="1"/>
            </p:cNvSpPr>
            <p:nvPr/>
          </p:nvSpPr>
          <p:spPr bwMode="auto">
            <a:xfrm rot="1490740">
              <a:off x="4812983" y="2974602"/>
              <a:ext cx="137899" cy="165989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87"/>
            <p:cNvSpPr>
              <a:spLocks/>
            </p:cNvSpPr>
            <p:nvPr/>
          </p:nvSpPr>
          <p:spPr bwMode="auto">
            <a:xfrm rot="1490740">
              <a:off x="4526868" y="208468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88"/>
            <p:cNvSpPr>
              <a:spLocks/>
            </p:cNvSpPr>
            <p:nvPr/>
          </p:nvSpPr>
          <p:spPr bwMode="auto">
            <a:xfrm rot="1490740">
              <a:off x="4560411" y="2100508"/>
              <a:ext cx="21707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89"/>
            <p:cNvSpPr>
              <a:spLocks/>
            </p:cNvSpPr>
            <p:nvPr/>
          </p:nvSpPr>
          <p:spPr bwMode="auto">
            <a:xfrm rot="1490740">
              <a:off x="4595230" y="2116334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90"/>
            <p:cNvSpPr>
              <a:spLocks/>
            </p:cNvSpPr>
            <p:nvPr/>
          </p:nvSpPr>
          <p:spPr bwMode="auto">
            <a:xfrm rot="1490740">
              <a:off x="4628831" y="2131893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91"/>
            <p:cNvSpPr>
              <a:spLocks/>
            </p:cNvSpPr>
            <p:nvPr/>
          </p:nvSpPr>
          <p:spPr bwMode="auto">
            <a:xfrm rot="1490740">
              <a:off x="4662432" y="214745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92"/>
            <p:cNvSpPr>
              <a:spLocks noEditPoints="1"/>
            </p:cNvSpPr>
            <p:nvPr/>
          </p:nvSpPr>
          <p:spPr bwMode="auto">
            <a:xfrm rot="1490740">
              <a:off x="4447968" y="2129206"/>
              <a:ext cx="251538" cy="182588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293"/>
            <p:cNvSpPr>
              <a:spLocks noChangeArrowheads="1"/>
            </p:cNvSpPr>
            <p:nvPr/>
          </p:nvSpPr>
          <p:spPr bwMode="auto">
            <a:xfrm rot="1490740">
              <a:off x="4501776" y="2153903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294"/>
            <p:cNvSpPr>
              <a:spLocks noChangeArrowheads="1"/>
            </p:cNvSpPr>
            <p:nvPr/>
          </p:nvSpPr>
          <p:spPr bwMode="auto">
            <a:xfrm rot="1490740">
              <a:off x="4536595" y="2169729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295"/>
            <p:cNvSpPr>
              <a:spLocks noChangeArrowheads="1"/>
            </p:cNvSpPr>
            <p:nvPr/>
          </p:nvSpPr>
          <p:spPr bwMode="auto">
            <a:xfrm rot="1490740">
              <a:off x="4571355" y="218582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296"/>
            <p:cNvSpPr>
              <a:spLocks noChangeArrowheads="1"/>
            </p:cNvSpPr>
            <p:nvPr/>
          </p:nvSpPr>
          <p:spPr bwMode="auto">
            <a:xfrm rot="1490740">
              <a:off x="4606055" y="2202188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297"/>
            <p:cNvSpPr>
              <a:spLocks noChangeArrowheads="1"/>
            </p:cNvSpPr>
            <p:nvPr/>
          </p:nvSpPr>
          <p:spPr bwMode="auto">
            <a:xfrm rot="1490740">
              <a:off x="4640874" y="221801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298"/>
            <p:cNvSpPr>
              <a:spLocks noChangeArrowheads="1"/>
            </p:cNvSpPr>
            <p:nvPr/>
          </p:nvSpPr>
          <p:spPr bwMode="auto">
            <a:xfrm rot="1490740">
              <a:off x="4486486" y="2186286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299"/>
            <p:cNvSpPr>
              <a:spLocks noChangeArrowheads="1"/>
            </p:cNvSpPr>
            <p:nvPr/>
          </p:nvSpPr>
          <p:spPr bwMode="auto">
            <a:xfrm rot="1490740">
              <a:off x="4521305" y="2202113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300"/>
            <p:cNvSpPr>
              <a:spLocks noChangeArrowheads="1"/>
            </p:cNvSpPr>
            <p:nvPr/>
          </p:nvSpPr>
          <p:spPr bwMode="auto">
            <a:xfrm rot="1490740">
              <a:off x="4556064" y="221820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301"/>
            <p:cNvSpPr>
              <a:spLocks noChangeArrowheads="1"/>
            </p:cNvSpPr>
            <p:nvPr/>
          </p:nvSpPr>
          <p:spPr bwMode="auto">
            <a:xfrm rot="1490740">
              <a:off x="4590765" y="2234571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302"/>
            <p:cNvSpPr>
              <a:spLocks noChangeArrowheads="1"/>
            </p:cNvSpPr>
            <p:nvPr/>
          </p:nvSpPr>
          <p:spPr bwMode="auto">
            <a:xfrm rot="1490740">
              <a:off x="4625584" y="225039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303"/>
            <p:cNvSpPr>
              <a:spLocks noChangeArrowheads="1"/>
            </p:cNvSpPr>
            <p:nvPr/>
          </p:nvSpPr>
          <p:spPr bwMode="auto">
            <a:xfrm rot="1490740">
              <a:off x="4471196" y="2219946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304"/>
            <p:cNvSpPr>
              <a:spLocks noChangeArrowheads="1"/>
            </p:cNvSpPr>
            <p:nvPr/>
          </p:nvSpPr>
          <p:spPr bwMode="auto">
            <a:xfrm rot="1490740">
              <a:off x="4506015" y="2235773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305"/>
            <p:cNvSpPr>
              <a:spLocks noChangeArrowheads="1"/>
            </p:cNvSpPr>
            <p:nvPr/>
          </p:nvSpPr>
          <p:spPr bwMode="auto">
            <a:xfrm rot="1490740">
              <a:off x="4540774" y="2251868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306"/>
            <p:cNvSpPr>
              <a:spLocks noChangeArrowheads="1"/>
            </p:cNvSpPr>
            <p:nvPr/>
          </p:nvSpPr>
          <p:spPr bwMode="auto">
            <a:xfrm rot="1490740">
              <a:off x="4575475" y="2268231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307"/>
            <p:cNvSpPr>
              <a:spLocks noChangeArrowheads="1"/>
            </p:cNvSpPr>
            <p:nvPr/>
          </p:nvSpPr>
          <p:spPr bwMode="auto">
            <a:xfrm rot="1490740">
              <a:off x="4610294" y="2284057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08"/>
            <p:cNvSpPr>
              <a:spLocks/>
            </p:cNvSpPr>
            <p:nvPr/>
          </p:nvSpPr>
          <p:spPr bwMode="auto">
            <a:xfrm rot="1490740">
              <a:off x="6137031" y="3276408"/>
              <a:ext cx="86825" cy="171097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09"/>
            <p:cNvSpPr>
              <a:spLocks/>
            </p:cNvSpPr>
            <p:nvPr/>
          </p:nvSpPr>
          <p:spPr bwMode="auto">
            <a:xfrm rot="1490740">
              <a:off x="4537239" y="1547348"/>
              <a:ext cx="51074" cy="102147"/>
            </a:xfrm>
            <a:custGeom>
              <a:avLst/>
              <a:gdLst>
                <a:gd name="T0" fmla="*/ 14 w 37"/>
                <a:gd name="T1" fmla="*/ 74 h 74"/>
                <a:gd name="T2" fmla="*/ 14 w 37"/>
                <a:gd name="T3" fmla="*/ 65 h 74"/>
                <a:gd name="T4" fmla="*/ 0 w 37"/>
                <a:gd name="T5" fmla="*/ 61 h 74"/>
                <a:gd name="T6" fmla="*/ 2 w 37"/>
                <a:gd name="T7" fmla="*/ 52 h 74"/>
                <a:gd name="T8" fmla="*/ 16 w 37"/>
                <a:gd name="T9" fmla="*/ 57 h 74"/>
                <a:gd name="T10" fmla="*/ 26 w 37"/>
                <a:gd name="T11" fmla="*/ 50 h 74"/>
                <a:gd name="T12" fmla="*/ 16 w 37"/>
                <a:gd name="T13" fmla="*/ 40 h 74"/>
                <a:gd name="T14" fmla="*/ 1 w 37"/>
                <a:gd name="T15" fmla="*/ 24 h 74"/>
                <a:gd name="T16" fmla="*/ 15 w 37"/>
                <a:gd name="T17" fmla="*/ 9 h 74"/>
                <a:gd name="T18" fmla="*/ 15 w 37"/>
                <a:gd name="T19" fmla="*/ 0 h 74"/>
                <a:gd name="T20" fmla="*/ 23 w 37"/>
                <a:gd name="T21" fmla="*/ 0 h 74"/>
                <a:gd name="T22" fmla="*/ 22 w 37"/>
                <a:gd name="T23" fmla="*/ 9 h 74"/>
                <a:gd name="T24" fmla="*/ 35 w 37"/>
                <a:gd name="T25" fmla="*/ 12 h 74"/>
                <a:gd name="T26" fmla="*/ 32 w 37"/>
                <a:gd name="T27" fmla="*/ 20 h 74"/>
                <a:gd name="T28" fmla="*/ 20 w 37"/>
                <a:gd name="T29" fmla="*/ 17 h 74"/>
                <a:gd name="T30" fmla="*/ 12 w 37"/>
                <a:gd name="T31" fmla="*/ 23 h 74"/>
                <a:gd name="T32" fmla="*/ 22 w 37"/>
                <a:gd name="T33" fmla="*/ 32 h 74"/>
                <a:gd name="T34" fmla="*/ 37 w 37"/>
                <a:gd name="T35" fmla="*/ 49 h 74"/>
                <a:gd name="T36" fmla="*/ 21 w 37"/>
                <a:gd name="T37" fmla="*/ 64 h 74"/>
                <a:gd name="T38" fmla="*/ 21 w 37"/>
                <a:gd name="T39" fmla="*/ 74 h 74"/>
                <a:gd name="T40" fmla="*/ 14 w 37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74">
                  <a:moveTo>
                    <a:pt x="14" y="74"/>
                  </a:moveTo>
                  <a:cubicBezTo>
                    <a:pt x="14" y="65"/>
                    <a:pt x="14" y="65"/>
                    <a:pt x="14" y="65"/>
                  </a:cubicBezTo>
                  <a:cubicBezTo>
                    <a:pt x="8" y="65"/>
                    <a:pt x="3" y="63"/>
                    <a:pt x="0" y="6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6" y="55"/>
                    <a:pt x="11" y="57"/>
                    <a:pt x="16" y="57"/>
                  </a:cubicBezTo>
                  <a:cubicBezTo>
                    <a:pt x="22" y="57"/>
                    <a:pt x="26" y="54"/>
                    <a:pt x="26" y="50"/>
                  </a:cubicBezTo>
                  <a:cubicBezTo>
                    <a:pt x="26" y="46"/>
                    <a:pt x="23" y="43"/>
                    <a:pt x="16" y="40"/>
                  </a:cubicBezTo>
                  <a:cubicBezTo>
                    <a:pt x="7" y="37"/>
                    <a:pt x="0" y="33"/>
                    <a:pt x="1" y="24"/>
                  </a:cubicBezTo>
                  <a:cubicBezTo>
                    <a:pt x="1" y="17"/>
                    <a:pt x="6" y="11"/>
                    <a:pt x="15" y="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8" y="9"/>
                    <a:pt x="32" y="10"/>
                    <a:pt x="35" y="1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19"/>
                    <a:pt x="26" y="17"/>
                    <a:pt x="20" y="17"/>
                  </a:cubicBezTo>
                  <a:cubicBezTo>
                    <a:pt x="14" y="17"/>
                    <a:pt x="12" y="20"/>
                    <a:pt x="12" y="23"/>
                  </a:cubicBezTo>
                  <a:cubicBezTo>
                    <a:pt x="12" y="27"/>
                    <a:pt x="15" y="29"/>
                    <a:pt x="22" y="32"/>
                  </a:cubicBezTo>
                  <a:cubicBezTo>
                    <a:pt x="32" y="36"/>
                    <a:pt x="37" y="41"/>
                    <a:pt x="37" y="49"/>
                  </a:cubicBezTo>
                  <a:cubicBezTo>
                    <a:pt x="37" y="56"/>
                    <a:pt x="31" y="63"/>
                    <a:pt x="21" y="64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10"/>
            <p:cNvSpPr>
              <a:spLocks/>
            </p:cNvSpPr>
            <p:nvPr/>
          </p:nvSpPr>
          <p:spPr bwMode="auto">
            <a:xfrm rot="1490740">
              <a:off x="6742694" y="2744676"/>
              <a:ext cx="162159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5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4 h 112"/>
                <a:gd name="T28" fmla="*/ 26 w 118"/>
                <a:gd name="T29" fmla="*/ 111 h 112"/>
                <a:gd name="T30" fmla="*/ 23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2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89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5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4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3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8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2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1"/>
            <p:cNvSpPr>
              <a:spLocks/>
            </p:cNvSpPr>
            <p:nvPr/>
          </p:nvSpPr>
          <p:spPr bwMode="auto">
            <a:xfrm rot="1490740">
              <a:off x="4696079" y="2908562"/>
              <a:ext cx="130238" cy="132791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2"/>
            <p:cNvSpPr>
              <a:spLocks/>
            </p:cNvSpPr>
            <p:nvPr/>
          </p:nvSpPr>
          <p:spPr bwMode="auto">
            <a:xfrm rot="1490740">
              <a:off x="4692451" y="2476548"/>
              <a:ext cx="131515" cy="131514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13"/>
            <p:cNvSpPr>
              <a:spLocks/>
            </p:cNvSpPr>
            <p:nvPr/>
          </p:nvSpPr>
          <p:spPr bwMode="auto">
            <a:xfrm rot="1490740">
              <a:off x="6491636" y="2994653"/>
              <a:ext cx="168543" cy="77887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4"/>
            <p:cNvSpPr>
              <a:spLocks/>
            </p:cNvSpPr>
            <p:nvPr/>
          </p:nvSpPr>
          <p:spPr bwMode="auto">
            <a:xfrm rot="1490740">
              <a:off x="6495301" y="3016649"/>
              <a:ext cx="118747" cy="122577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5"/>
            <p:cNvSpPr>
              <a:spLocks noEditPoints="1"/>
            </p:cNvSpPr>
            <p:nvPr/>
          </p:nvSpPr>
          <p:spPr bwMode="auto">
            <a:xfrm rot="1490740">
              <a:off x="6586642" y="3287299"/>
              <a:ext cx="145560" cy="146836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6"/>
            <p:cNvSpPr>
              <a:spLocks/>
            </p:cNvSpPr>
            <p:nvPr/>
          </p:nvSpPr>
          <p:spPr bwMode="auto">
            <a:xfrm rot="1490740">
              <a:off x="6662591" y="3317405"/>
              <a:ext cx="57458" cy="61288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4" name="文本框 323"/>
          <p:cNvSpPr txBox="1"/>
          <p:nvPr/>
        </p:nvSpPr>
        <p:spPr>
          <a:xfrm>
            <a:off x="5794996" y="1648926"/>
            <a:ext cx="402523" cy="5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8" name="任意多边形: 形状 327"/>
          <p:cNvSpPr/>
          <p:nvPr/>
        </p:nvSpPr>
        <p:spPr>
          <a:xfrm>
            <a:off x="5843247" y="5327317"/>
            <a:ext cx="506751" cy="506751"/>
          </a:xfrm>
          <a:custGeom>
            <a:avLst/>
            <a:gdLst>
              <a:gd name="connsiteX0" fmla="*/ 242529 w 351882"/>
              <a:gd name="connsiteY0" fmla="*/ 197284 h 351882"/>
              <a:gd name="connsiteX1" fmla="*/ 224080 w 351882"/>
              <a:gd name="connsiteY1" fmla="*/ 208268 h 351882"/>
              <a:gd name="connsiteX2" fmla="*/ 253996 w 351882"/>
              <a:gd name="connsiteY2" fmla="*/ 228825 h 351882"/>
              <a:gd name="connsiteX3" fmla="*/ 265219 w 351882"/>
              <a:gd name="connsiteY3" fmla="*/ 255152 h 351882"/>
              <a:gd name="connsiteX4" fmla="*/ 273034 w 351882"/>
              <a:gd name="connsiteY4" fmla="*/ 228064 h 351882"/>
              <a:gd name="connsiteX5" fmla="*/ 242529 w 351882"/>
              <a:gd name="connsiteY5" fmla="*/ 197284 h 351882"/>
              <a:gd name="connsiteX6" fmla="*/ 112886 w 351882"/>
              <a:gd name="connsiteY6" fmla="*/ 57518 h 351882"/>
              <a:gd name="connsiteX7" fmla="*/ 99116 w 351882"/>
              <a:gd name="connsiteY7" fmla="*/ 71307 h 351882"/>
              <a:gd name="connsiteX8" fmla="*/ 92871 w 351882"/>
              <a:gd name="connsiteY8" fmla="*/ 94335 h 351882"/>
              <a:gd name="connsiteX9" fmla="*/ 224536 w 351882"/>
              <a:gd name="connsiteY9" fmla="*/ 267617 h 351882"/>
              <a:gd name="connsiteX10" fmla="*/ 262658 w 351882"/>
              <a:gd name="connsiteY10" fmla="*/ 258437 h 351882"/>
              <a:gd name="connsiteX11" fmla="*/ 251716 w 351882"/>
              <a:gd name="connsiteY11" fmla="*/ 231145 h 351882"/>
              <a:gd name="connsiteX12" fmla="*/ 218915 w 351882"/>
              <a:gd name="connsiteY12" fmla="*/ 212428 h 351882"/>
              <a:gd name="connsiteX13" fmla="*/ 218768 w 351882"/>
              <a:gd name="connsiteY13" fmla="*/ 212173 h 351882"/>
              <a:gd name="connsiteX14" fmla="*/ 202647 w 351882"/>
              <a:gd name="connsiteY14" fmla="*/ 213152 h 351882"/>
              <a:gd name="connsiteX15" fmla="*/ 135470 w 351882"/>
              <a:gd name="connsiteY15" fmla="*/ 141016 h 351882"/>
              <a:gd name="connsiteX16" fmla="*/ 139652 w 351882"/>
              <a:gd name="connsiteY16" fmla="*/ 132371 h 351882"/>
              <a:gd name="connsiteX17" fmla="*/ 137777 w 351882"/>
              <a:gd name="connsiteY17" fmla="*/ 100777 h 351882"/>
              <a:gd name="connsiteX18" fmla="*/ 112886 w 351882"/>
              <a:gd name="connsiteY18" fmla="*/ 57518 h 351882"/>
              <a:gd name="connsiteX19" fmla="*/ 131881 w 351882"/>
              <a:gd name="connsiteY19" fmla="*/ 53195 h 351882"/>
              <a:gd name="connsiteX20" fmla="*/ 117837 w 351882"/>
              <a:gd name="connsiteY20" fmla="*/ 55530 h 351882"/>
              <a:gd name="connsiteX21" fmla="*/ 140779 w 351882"/>
              <a:gd name="connsiteY21" fmla="*/ 99463 h 351882"/>
              <a:gd name="connsiteX22" fmla="*/ 142586 w 351882"/>
              <a:gd name="connsiteY22" fmla="*/ 130119 h 351882"/>
              <a:gd name="connsiteX23" fmla="*/ 160330 w 351882"/>
              <a:gd name="connsiteY23" fmla="*/ 111890 h 351882"/>
              <a:gd name="connsiteX24" fmla="*/ 131881 w 351882"/>
              <a:gd name="connsiteY24" fmla="*/ 53195 h 351882"/>
              <a:gd name="connsiteX25" fmla="*/ 175941 w 351882"/>
              <a:gd name="connsiteY25" fmla="*/ 0 h 351882"/>
              <a:gd name="connsiteX26" fmla="*/ 351882 w 351882"/>
              <a:gd name="connsiteY26" fmla="*/ 175941 h 351882"/>
              <a:gd name="connsiteX27" fmla="*/ 175941 w 351882"/>
              <a:gd name="connsiteY27" fmla="*/ 351882 h 351882"/>
              <a:gd name="connsiteX28" fmla="*/ 0 w 351882"/>
              <a:gd name="connsiteY28" fmla="*/ 175941 h 351882"/>
              <a:gd name="connsiteX29" fmla="*/ 175941 w 351882"/>
              <a:gd name="connsiteY29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882" h="351882">
                <a:moveTo>
                  <a:pt x="242529" y="197284"/>
                </a:moveTo>
                <a:cubicBezTo>
                  <a:pt x="229292" y="195153"/>
                  <a:pt x="230379" y="202734"/>
                  <a:pt x="224080" y="208268"/>
                </a:cubicBezTo>
                <a:cubicBezTo>
                  <a:pt x="233297" y="207912"/>
                  <a:pt x="244924" y="215744"/>
                  <a:pt x="253996" y="228825"/>
                </a:cubicBezTo>
                <a:cubicBezTo>
                  <a:pt x="259707" y="237060"/>
                  <a:pt x="263712" y="246421"/>
                  <a:pt x="265219" y="255152"/>
                </a:cubicBezTo>
                <a:cubicBezTo>
                  <a:pt x="270306" y="248999"/>
                  <a:pt x="276816" y="237709"/>
                  <a:pt x="273034" y="228064"/>
                </a:cubicBezTo>
                <a:cubicBezTo>
                  <a:pt x="269252" y="218419"/>
                  <a:pt x="255766" y="199416"/>
                  <a:pt x="242529" y="197284"/>
                </a:cubicBezTo>
                <a:close/>
                <a:moveTo>
                  <a:pt x="112886" y="57518"/>
                </a:moveTo>
                <a:cubicBezTo>
                  <a:pt x="106514" y="60457"/>
                  <a:pt x="102175" y="65291"/>
                  <a:pt x="99116" y="71307"/>
                </a:cubicBezTo>
                <a:cubicBezTo>
                  <a:pt x="95809" y="77810"/>
                  <a:pt x="93998" y="85695"/>
                  <a:pt x="92871" y="94335"/>
                </a:cubicBezTo>
                <a:cubicBezTo>
                  <a:pt x="85667" y="219927"/>
                  <a:pt x="208518" y="266470"/>
                  <a:pt x="224536" y="267617"/>
                </a:cubicBezTo>
                <a:cubicBezTo>
                  <a:pt x="234805" y="268352"/>
                  <a:pt x="251620" y="269754"/>
                  <a:pt x="262658" y="258437"/>
                </a:cubicBezTo>
                <a:cubicBezTo>
                  <a:pt x="261567" y="249683"/>
                  <a:pt x="257577" y="239800"/>
                  <a:pt x="251716" y="231145"/>
                </a:cubicBezTo>
                <a:cubicBezTo>
                  <a:pt x="241200" y="215616"/>
                  <a:pt x="227210" y="207632"/>
                  <a:pt x="218915" y="212428"/>
                </a:cubicBezTo>
                <a:lnTo>
                  <a:pt x="218768" y="212173"/>
                </a:lnTo>
                <a:cubicBezTo>
                  <a:pt x="214059" y="215171"/>
                  <a:pt x="208643" y="216383"/>
                  <a:pt x="202647" y="213152"/>
                </a:cubicBezTo>
                <a:cubicBezTo>
                  <a:pt x="185497" y="203909"/>
                  <a:pt x="137431" y="153704"/>
                  <a:pt x="135470" y="141016"/>
                </a:cubicBezTo>
                <a:cubicBezTo>
                  <a:pt x="134912" y="137414"/>
                  <a:pt x="136725" y="134689"/>
                  <a:pt x="139652" y="132371"/>
                </a:cubicBezTo>
                <a:cubicBezTo>
                  <a:pt x="140429" y="122671"/>
                  <a:pt x="139749" y="111599"/>
                  <a:pt x="137777" y="100777"/>
                </a:cubicBezTo>
                <a:cubicBezTo>
                  <a:pt x="133135" y="75314"/>
                  <a:pt x="122476" y="56845"/>
                  <a:pt x="112886" y="57518"/>
                </a:cubicBezTo>
                <a:close/>
                <a:moveTo>
                  <a:pt x="131881" y="53195"/>
                </a:moveTo>
                <a:cubicBezTo>
                  <a:pt x="126456" y="53278"/>
                  <a:pt x="121785" y="54002"/>
                  <a:pt x="117837" y="55530"/>
                </a:cubicBezTo>
                <a:cubicBezTo>
                  <a:pt x="127321" y="59861"/>
                  <a:pt x="136501" y="76996"/>
                  <a:pt x="140779" y="99463"/>
                </a:cubicBezTo>
                <a:cubicBezTo>
                  <a:pt x="142762" y="109871"/>
                  <a:pt x="143500" y="120522"/>
                  <a:pt x="142586" y="130119"/>
                </a:cubicBezTo>
                <a:cubicBezTo>
                  <a:pt x="150088" y="125190"/>
                  <a:pt x="157002" y="120441"/>
                  <a:pt x="160330" y="111890"/>
                </a:cubicBezTo>
                <a:cubicBezTo>
                  <a:pt x="164218" y="101899"/>
                  <a:pt x="160019" y="52762"/>
                  <a:pt x="131881" y="53195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33" name="组合 332"/>
          <p:cNvGrpSpPr/>
          <p:nvPr/>
        </p:nvGrpSpPr>
        <p:grpSpPr>
          <a:xfrm>
            <a:off x="4949751" y="4504006"/>
            <a:ext cx="2316763" cy="533703"/>
            <a:chOff x="4949751" y="4504006"/>
            <a:chExt cx="2316763" cy="533703"/>
          </a:xfrm>
        </p:grpSpPr>
        <p:sp>
          <p:nvSpPr>
            <p:cNvPr id="327" name="矩形: 圆角 326"/>
            <p:cNvSpPr/>
            <p:nvPr/>
          </p:nvSpPr>
          <p:spPr>
            <a:xfrm>
              <a:off x="4949751" y="4504006"/>
              <a:ext cx="2316763" cy="533703"/>
            </a:xfrm>
            <a:prstGeom prst="round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矩形 328"/>
            <p:cNvSpPr/>
            <p:nvPr/>
          </p:nvSpPr>
          <p:spPr>
            <a:xfrm>
              <a:off x="5221304" y="459591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1AB8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070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" grpId="0"/>
      <p:bldP spid="3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5842623" y="465609"/>
            <a:ext cx="506751" cy="506751"/>
          </a:xfrm>
          <a:custGeom>
            <a:avLst/>
            <a:gdLst>
              <a:gd name="connsiteX0" fmla="*/ 242529 w 351882"/>
              <a:gd name="connsiteY0" fmla="*/ 197284 h 351882"/>
              <a:gd name="connsiteX1" fmla="*/ 224080 w 351882"/>
              <a:gd name="connsiteY1" fmla="*/ 208268 h 351882"/>
              <a:gd name="connsiteX2" fmla="*/ 253996 w 351882"/>
              <a:gd name="connsiteY2" fmla="*/ 228825 h 351882"/>
              <a:gd name="connsiteX3" fmla="*/ 265219 w 351882"/>
              <a:gd name="connsiteY3" fmla="*/ 255152 h 351882"/>
              <a:gd name="connsiteX4" fmla="*/ 273034 w 351882"/>
              <a:gd name="connsiteY4" fmla="*/ 228064 h 351882"/>
              <a:gd name="connsiteX5" fmla="*/ 242529 w 351882"/>
              <a:gd name="connsiteY5" fmla="*/ 197284 h 351882"/>
              <a:gd name="connsiteX6" fmla="*/ 112886 w 351882"/>
              <a:gd name="connsiteY6" fmla="*/ 57518 h 351882"/>
              <a:gd name="connsiteX7" fmla="*/ 99116 w 351882"/>
              <a:gd name="connsiteY7" fmla="*/ 71307 h 351882"/>
              <a:gd name="connsiteX8" fmla="*/ 92871 w 351882"/>
              <a:gd name="connsiteY8" fmla="*/ 94335 h 351882"/>
              <a:gd name="connsiteX9" fmla="*/ 224536 w 351882"/>
              <a:gd name="connsiteY9" fmla="*/ 267617 h 351882"/>
              <a:gd name="connsiteX10" fmla="*/ 262658 w 351882"/>
              <a:gd name="connsiteY10" fmla="*/ 258437 h 351882"/>
              <a:gd name="connsiteX11" fmla="*/ 251716 w 351882"/>
              <a:gd name="connsiteY11" fmla="*/ 231145 h 351882"/>
              <a:gd name="connsiteX12" fmla="*/ 218915 w 351882"/>
              <a:gd name="connsiteY12" fmla="*/ 212428 h 351882"/>
              <a:gd name="connsiteX13" fmla="*/ 218768 w 351882"/>
              <a:gd name="connsiteY13" fmla="*/ 212173 h 351882"/>
              <a:gd name="connsiteX14" fmla="*/ 202647 w 351882"/>
              <a:gd name="connsiteY14" fmla="*/ 213152 h 351882"/>
              <a:gd name="connsiteX15" fmla="*/ 135470 w 351882"/>
              <a:gd name="connsiteY15" fmla="*/ 141016 h 351882"/>
              <a:gd name="connsiteX16" fmla="*/ 139652 w 351882"/>
              <a:gd name="connsiteY16" fmla="*/ 132371 h 351882"/>
              <a:gd name="connsiteX17" fmla="*/ 137777 w 351882"/>
              <a:gd name="connsiteY17" fmla="*/ 100777 h 351882"/>
              <a:gd name="connsiteX18" fmla="*/ 112886 w 351882"/>
              <a:gd name="connsiteY18" fmla="*/ 57518 h 351882"/>
              <a:gd name="connsiteX19" fmla="*/ 131881 w 351882"/>
              <a:gd name="connsiteY19" fmla="*/ 53195 h 351882"/>
              <a:gd name="connsiteX20" fmla="*/ 117837 w 351882"/>
              <a:gd name="connsiteY20" fmla="*/ 55530 h 351882"/>
              <a:gd name="connsiteX21" fmla="*/ 140779 w 351882"/>
              <a:gd name="connsiteY21" fmla="*/ 99463 h 351882"/>
              <a:gd name="connsiteX22" fmla="*/ 142586 w 351882"/>
              <a:gd name="connsiteY22" fmla="*/ 130119 h 351882"/>
              <a:gd name="connsiteX23" fmla="*/ 160330 w 351882"/>
              <a:gd name="connsiteY23" fmla="*/ 111890 h 351882"/>
              <a:gd name="connsiteX24" fmla="*/ 131881 w 351882"/>
              <a:gd name="connsiteY24" fmla="*/ 53195 h 351882"/>
              <a:gd name="connsiteX25" fmla="*/ 175941 w 351882"/>
              <a:gd name="connsiteY25" fmla="*/ 0 h 351882"/>
              <a:gd name="connsiteX26" fmla="*/ 351882 w 351882"/>
              <a:gd name="connsiteY26" fmla="*/ 175941 h 351882"/>
              <a:gd name="connsiteX27" fmla="*/ 175941 w 351882"/>
              <a:gd name="connsiteY27" fmla="*/ 351882 h 351882"/>
              <a:gd name="connsiteX28" fmla="*/ 0 w 351882"/>
              <a:gd name="connsiteY28" fmla="*/ 175941 h 351882"/>
              <a:gd name="connsiteX29" fmla="*/ 175941 w 351882"/>
              <a:gd name="connsiteY29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882" h="351882">
                <a:moveTo>
                  <a:pt x="242529" y="197284"/>
                </a:moveTo>
                <a:cubicBezTo>
                  <a:pt x="229292" y="195153"/>
                  <a:pt x="230379" y="202734"/>
                  <a:pt x="224080" y="208268"/>
                </a:cubicBezTo>
                <a:cubicBezTo>
                  <a:pt x="233297" y="207912"/>
                  <a:pt x="244924" y="215744"/>
                  <a:pt x="253996" y="228825"/>
                </a:cubicBezTo>
                <a:cubicBezTo>
                  <a:pt x="259707" y="237060"/>
                  <a:pt x="263712" y="246421"/>
                  <a:pt x="265219" y="255152"/>
                </a:cubicBezTo>
                <a:cubicBezTo>
                  <a:pt x="270306" y="248999"/>
                  <a:pt x="276816" y="237709"/>
                  <a:pt x="273034" y="228064"/>
                </a:cubicBezTo>
                <a:cubicBezTo>
                  <a:pt x="269252" y="218419"/>
                  <a:pt x="255766" y="199416"/>
                  <a:pt x="242529" y="197284"/>
                </a:cubicBezTo>
                <a:close/>
                <a:moveTo>
                  <a:pt x="112886" y="57518"/>
                </a:moveTo>
                <a:cubicBezTo>
                  <a:pt x="106514" y="60457"/>
                  <a:pt x="102175" y="65291"/>
                  <a:pt x="99116" y="71307"/>
                </a:cubicBezTo>
                <a:cubicBezTo>
                  <a:pt x="95809" y="77810"/>
                  <a:pt x="93998" y="85695"/>
                  <a:pt x="92871" y="94335"/>
                </a:cubicBezTo>
                <a:cubicBezTo>
                  <a:pt x="85667" y="219927"/>
                  <a:pt x="208518" y="266470"/>
                  <a:pt x="224536" y="267617"/>
                </a:cubicBezTo>
                <a:cubicBezTo>
                  <a:pt x="234805" y="268352"/>
                  <a:pt x="251620" y="269754"/>
                  <a:pt x="262658" y="258437"/>
                </a:cubicBezTo>
                <a:cubicBezTo>
                  <a:pt x="261567" y="249683"/>
                  <a:pt x="257577" y="239800"/>
                  <a:pt x="251716" y="231145"/>
                </a:cubicBezTo>
                <a:cubicBezTo>
                  <a:pt x="241200" y="215616"/>
                  <a:pt x="227210" y="207632"/>
                  <a:pt x="218915" y="212428"/>
                </a:cubicBezTo>
                <a:lnTo>
                  <a:pt x="218768" y="212173"/>
                </a:lnTo>
                <a:cubicBezTo>
                  <a:pt x="214059" y="215171"/>
                  <a:pt x="208643" y="216383"/>
                  <a:pt x="202647" y="213152"/>
                </a:cubicBezTo>
                <a:cubicBezTo>
                  <a:pt x="185497" y="203909"/>
                  <a:pt x="137431" y="153704"/>
                  <a:pt x="135470" y="141016"/>
                </a:cubicBezTo>
                <a:cubicBezTo>
                  <a:pt x="134912" y="137414"/>
                  <a:pt x="136725" y="134689"/>
                  <a:pt x="139652" y="132371"/>
                </a:cubicBezTo>
                <a:cubicBezTo>
                  <a:pt x="140429" y="122671"/>
                  <a:pt x="139749" y="111599"/>
                  <a:pt x="137777" y="100777"/>
                </a:cubicBezTo>
                <a:cubicBezTo>
                  <a:pt x="133135" y="75314"/>
                  <a:pt x="122476" y="56845"/>
                  <a:pt x="112886" y="57518"/>
                </a:cubicBezTo>
                <a:close/>
                <a:moveTo>
                  <a:pt x="131881" y="53195"/>
                </a:moveTo>
                <a:cubicBezTo>
                  <a:pt x="126456" y="53278"/>
                  <a:pt x="121785" y="54002"/>
                  <a:pt x="117837" y="55530"/>
                </a:cubicBezTo>
                <a:cubicBezTo>
                  <a:pt x="127321" y="59861"/>
                  <a:pt x="136501" y="76996"/>
                  <a:pt x="140779" y="99463"/>
                </a:cubicBezTo>
                <a:cubicBezTo>
                  <a:pt x="142762" y="109871"/>
                  <a:pt x="143500" y="120522"/>
                  <a:pt x="142586" y="130119"/>
                </a:cubicBezTo>
                <a:cubicBezTo>
                  <a:pt x="150088" y="125190"/>
                  <a:pt x="157002" y="120441"/>
                  <a:pt x="160330" y="111890"/>
                </a:cubicBezTo>
                <a:cubicBezTo>
                  <a:pt x="164218" y="101899"/>
                  <a:pt x="160019" y="52762"/>
                  <a:pt x="131881" y="53195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61580" y="1620838"/>
            <a:ext cx="1944688" cy="1946275"/>
            <a:chOff x="3761580" y="1620838"/>
            <a:chExt cx="1944688" cy="1946275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761580" y="1620838"/>
              <a:ext cx="1944688" cy="1946275"/>
            </a:xfrm>
            <a:custGeom>
              <a:avLst/>
              <a:gdLst>
                <a:gd name="T0" fmla="*/ 9 w 60"/>
                <a:gd name="T1" fmla="*/ 40 h 60"/>
                <a:gd name="T2" fmla="*/ 9 w 60"/>
                <a:gd name="T3" fmla="*/ 9 h 60"/>
                <a:gd name="T4" fmla="*/ 9 w 60"/>
                <a:gd name="T5" fmla="*/ 9 h 60"/>
                <a:gd name="T6" fmla="*/ 9 w 60"/>
                <a:gd name="T7" fmla="*/ 9 h 60"/>
                <a:gd name="T8" fmla="*/ 9 w 60"/>
                <a:gd name="T9" fmla="*/ 9 h 60"/>
                <a:gd name="T10" fmla="*/ 9 w 60"/>
                <a:gd name="T11" fmla="*/ 9 h 60"/>
                <a:gd name="T12" fmla="*/ 40 w 60"/>
                <a:gd name="T13" fmla="*/ 9 h 60"/>
                <a:gd name="T14" fmla="*/ 46 w 60"/>
                <a:gd name="T15" fmla="*/ 29 h 60"/>
                <a:gd name="T16" fmla="*/ 46 w 60"/>
                <a:gd name="T17" fmla="*/ 29 h 60"/>
                <a:gd name="T18" fmla="*/ 46 w 60"/>
                <a:gd name="T19" fmla="*/ 44 h 60"/>
                <a:gd name="T20" fmla="*/ 53 w 60"/>
                <a:gd name="T21" fmla="*/ 48 h 60"/>
                <a:gd name="T22" fmla="*/ 53 w 60"/>
                <a:gd name="T23" fmla="*/ 48 h 60"/>
                <a:gd name="T24" fmla="*/ 58 w 60"/>
                <a:gd name="T25" fmla="*/ 49 h 60"/>
                <a:gd name="T26" fmla="*/ 58 w 60"/>
                <a:gd name="T27" fmla="*/ 58 h 60"/>
                <a:gd name="T28" fmla="*/ 58 w 60"/>
                <a:gd name="T29" fmla="*/ 58 h 60"/>
                <a:gd name="T30" fmla="*/ 58 w 60"/>
                <a:gd name="T31" fmla="*/ 58 h 60"/>
                <a:gd name="T32" fmla="*/ 58 w 60"/>
                <a:gd name="T33" fmla="*/ 58 h 60"/>
                <a:gd name="T34" fmla="*/ 58 w 60"/>
                <a:gd name="T35" fmla="*/ 58 h 60"/>
                <a:gd name="T36" fmla="*/ 50 w 60"/>
                <a:gd name="T37" fmla="*/ 58 h 60"/>
                <a:gd name="T38" fmla="*/ 48 w 60"/>
                <a:gd name="T39" fmla="*/ 53 h 60"/>
                <a:gd name="T40" fmla="*/ 48 w 60"/>
                <a:gd name="T41" fmla="*/ 53 h 60"/>
                <a:gd name="T42" fmla="*/ 44 w 60"/>
                <a:gd name="T43" fmla="*/ 46 h 60"/>
                <a:gd name="T44" fmla="*/ 30 w 60"/>
                <a:gd name="T45" fmla="*/ 46 h 60"/>
                <a:gd name="T46" fmla="*/ 30 w 60"/>
                <a:gd name="T47" fmla="*/ 46 h 60"/>
                <a:gd name="T48" fmla="*/ 9 w 60"/>
                <a:gd name="T49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60">
                  <a:moveTo>
                    <a:pt x="9" y="40"/>
                  </a:moveTo>
                  <a:cubicBezTo>
                    <a:pt x="0" y="31"/>
                    <a:pt x="0" y="17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0"/>
                    <a:pt x="32" y="0"/>
                    <a:pt x="40" y="9"/>
                  </a:cubicBezTo>
                  <a:cubicBezTo>
                    <a:pt x="46" y="14"/>
                    <a:pt x="48" y="22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37"/>
                    <a:pt x="42" y="39"/>
                    <a:pt x="46" y="44"/>
                  </a:cubicBezTo>
                  <a:cubicBezTo>
                    <a:pt x="49" y="47"/>
                    <a:pt x="51" y="48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5" y="48"/>
                    <a:pt x="57" y="48"/>
                    <a:pt x="58" y="49"/>
                  </a:cubicBezTo>
                  <a:cubicBezTo>
                    <a:pt x="60" y="52"/>
                    <a:pt x="60" y="55"/>
                    <a:pt x="5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6" y="60"/>
                    <a:pt x="52" y="60"/>
                    <a:pt x="50" y="58"/>
                  </a:cubicBezTo>
                  <a:cubicBezTo>
                    <a:pt x="48" y="56"/>
                    <a:pt x="48" y="55"/>
                    <a:pt x="48" y="53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8" y="50"/>
                    <a:pt x="48" y="48"/>
                    <a:pt x="44" y="46"/>
                  </a:cubicBezTo>
                  <a:cubicBezTo>
                    <a:pt x="39" y="42"/>
                    <a:pt x="37" y="45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2" y="48"/>
                    <a:pt x="15" y="46"/>
                    <a:pt x="9" y="4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286250" y="2105025"/>
              <a:ext cx="658811" cy="601714"/>
            </a:xfrm>
            <a:custGeom>
              <a:avLst/>
              <a:gdLst>
                <a:gd name="T0" fmla="*/ 55794940 w 6786"/>
                <a:gd name="T1" fmla="*/ 405983972 h 6192"/>
                <a:gd name="T2" fmla="*/ 60050451 w 6786"/>
                <a:gd name="T3" fmla="*/ 422485485 h 6192"/>
                <a:gd name="T4" fmla="*/ 68640356 w 6786"/>
                <a:gd name="T5" fmla="*/ 436618520 h 6192"/>
                <a:gd name="T6" fmla="*/ 80855544 w 6786"/>
                <a:gd name="T7" fmla="*/ 447672168 h 6192"/>
                <a:gd name="T8" fmla="*/ 95828855 w 6786"/>
                <a:gd name="T9" fmla="*/ 454856842 h 6192"/>
                <a:gd name="T10" fmla="*/ 112850897 w 6786"/>
                <a:gd name="T11" fmla="*/ 457462477 h 6192"/>
                <a:gd name="T12" fmla="*/ 286461638 w 6786"/>
                <a:gd name="T13" fmla="*/ 456278097 h 6192"/>
                <a:gd name="T14" fmla="*/ 302222944 w 6786"/>
                <a:gd name="T15" fmla="*/ 450593356 h 6192"/>
                <a:gd name="T16" fmla="*/ 315462498 w 6786"/>
                <a:gd name="T17" fmla="*/ 440645130 h 6192"/>
                <a:gd name="T18" fmla="*/ 325313420 w 6786"/>
                <a:gd name="T19" fmla="*/ 427459599 h 6192"/>
                <a:gd name="T20" fmla="*/ 331066317 w 6786"/>
                <a:gd name="T21" fmla="*/ 411668714 h 6192"/>
                <a:gd name="T22" fmla="*/ 504125433 w 6786"/>
                <a:gd name="T23" fmla="*/ 355690129 h 6192"/>
                <a:gd name="T24" fmla="*/ 23563216 w 6786"/>
                <a:gd name="T25" fmla="*/ 355690129 h 6192"/>
                <a:gd name="T26" fmla="*/ 107413254 w 6786"/>
                <a:gd name="T27" fmla="*/ 473752 h 6192"/>
                <a:gd name="T28" fmla="*/ 100163249 w 6786"/>
                <a:gd name="T29" fmla="*/ 3158065 h 6192"/>
                <a:gd name="T30" fmla="*/ 94016214 w 6786"/>
                <a:gd name="T31" fmla="*/ 7816624 h 6192"/>
                <a:gd name="T32" fmla="*/ 89445449 w 6786"/>
                <a:gd name="T33" fmla="*/ 13895878 h 6192"/>
                <a:gd name="T34" fmla="*/ 86765928 w 6786"/>
                <a:gd name="T35" fmla="*/ 21317709 h 6192"/>
                <a:gd name="T36" fmla="*/ 86135420 w 6786"/>
                <a:gd name="T37" fmla="*/ 400141595 h 6192"/>
                <a:gd name="T38" fmla="*/ 87396437 w 6786"/>
                <a:gd name="T39" fmla="*/ 408115856 h 6192"/>
                <a:gd name="T40" fmla="*/ 90706466 w 6786"/>
                <a:gd name="T41" fmla="*/ 414984976 h 6192"/>
                <a:gd name="T42" fmla="*/ 95907458 w 6786"/>
                <a:gd name="T43" fmla="*/ 420669718 h 6192"/>
                <a:gd name="T44" fmla="*/ 102448632 w 6786"/>
                <a:gd name="T45" fmla="*/ 424775286 h 6192"/>
                <a:gd name="T46" fmla="*/ 110092774 w 6786"/>
                <a:gd name="T47" fmla="*/ 426670293 h 6192"/>
                <a:gd name="T48" fmla="*/ 277714246 w 6786"/>
                <a:gd name="T49" fmla="*/ 426670293 h 6192"/>
                <a:gd name="T50" fmla="*/ 285358389 w 6786"/>
                <a:gd name="T51" fmla="*/ 424775286 h 6192"/>
                <a:gd name="T52" fmla="*/ 291978165 w 6786"/>
                <a:gd name="T53" fmla="*/ 420669718 h 6192"/>
                <a:gd name="T54" fmla="*/ 297100555 w 6786"/>
                <a:gd name="T55" fmla="*/ 414984976 h 6192"/>
                <a:gd name="T56" fmla="*/ 300410584 w 6786"/>
                <a:gd name="T57" fmla="*/ 408115856 h 6192"/>
                <a:gd name="T58" fmla="*/ 301671320 w 6786"/>
                <a:gd name="T59" fmla="*/ 400141595 h 6192"/>
                <a:gd name="T60" fmla="*/ 301041092 w 6786"/>
                <a:gd name="T61" fmla="*/ 21317709 h 6192"/>
                <a:gd name="T62" fmla="*/ 298361572 w 6786"/>
                <a:gd name="T63" fmla="*/ 13895878 h 6192"/>
                <a:gd name="T64" fmla="*/ 293790807 w 6786"/>
                <a:gd name="T65" fmla="*/ 7816624 h 6192"/>
                <a:gd name="T66" fmla="*/ 287643771 w 6786"/>
                <a:gd name="T67" fmla="*/ 3158065 h 6192"/>
                <a:gd name="T68" fmla="*/ 280393767 w 6786"/>
                <a:gd name="T69" fmla="*/ 473752 h 6192"/>
                <a:gd name="T70" fmla="*/ 112850897 w 6786"/>
                <a:gd name="T71" fmla="*/ 0 h 6192"/>
                <a:gd name="T72" fmla="*/ 122701819 w 6786"/>
                <a:gd name="T73" fmla="*/ 34740116 h 6192"/>
                <a:gd name="T74" fmla="*/ 122622935 w 6786"/>
                <a:gd name="T75" fmla="*/ 261418289 h 6192"/>
                <a:gd name="T76" fmla="*/ 217978769 w 6786"/>
                <a:gd name="T77" fmla="*/ 261418289 h 6192"/>
                <a:gd name="T78" fmla="*/ 199301852 w 6786"/>
                <a:gd name="T79" fmla="*/ 260707661 h 6192"/>
                <a:gd name="T80" fmla="*/ 204266474 w 6786"/>
                <a:gd name="T81" fmla="*/ 264655593 h 6192"/>
                <a:gd name="T82" fmla="*/ 206236603 w 6786"/>
                <a:gd name="T83" fmla="*/ 270656169 h 6192"/>
                <a:gd name="T84" fmla="*/ 204896983 w 6786"/>
                <a:gd name="T85" fmla="*/ 275867158 h 6192"/>
                <a:gd name="T86" fmla="*/ 200326218 w 6786"/>
                <a:gd name="T87" fmla="*/ 280288561 h 6192"/>
                <a:gd name="T88" fmla="*/ 194888574 w 6786"/>
                <a:gd name="T89" fmla="*/ 281551899 h 6192"/>
                <a:gd name="T90" fmla="*/ 188662935 w 6786"/>
                <a:gd name="T91" fmla="*/ 279735851 h 6192"/>
                <a:gd name="T92" fmla="*/ 184564912 w 6786"/>
                <a:gd name="T93" fmla="*/ 274998613 h 6192"/>
                <a:gd name="T94" fmla="*/ 183698033 w 6786"/>
                <a:gd name="T95" fmla="*/ 269550748 h 6192"/>
                <a:gd name="T96" fmla="*/ 186219786 w 6786"/>
                <a:gd name="T97" fmla="*/ 263787048 h 6192"/>
                <a:gd name="T98" fmla="*/ 191657429 w 6786"/>
                <a:gd name="T99" fmla="*/ 260313149 h 6192"/>
                <a:gd name="T100" fmla="*/ 161474717 w 6786"/>
                <a:gd name="T101" fmla="*/ 296474239 h 6192"/>
                <a:gd name="T102" fmla="*/ 214747905 w 6786"/>
                <a:gd name="T103" fmla="*/ 296474239 h 6192"/>
                <a:gd name="T104" fmla="*/ 267233097 w 6786"/>
                <a:gd name="T105" fmla="*/ 296474239 h 6192"/>
                <a:gd name="T106" fmla="*/ 161474717 w 6786"/>
                <a:gd name="T107" fmla="*/ 327503299 h 6192"/>
                <a:gd name="T108" fmla="*/ 214747905 w 6786"/>
                <a:gd name="T109" fmla="*/ 327503299 h 6192"/>
                <a:gd name="T110" fmla="*/ 267233097 w 6786"/>
                <a:gd name="T111" fmla="*/ 327503299 h 6192"/>
                <a:gd name="T112" fmla="*/ 122622935 w 6786"/>
                <a:gd name="T113" fmla="*/ 377165755 h 6192"/>
                <a:gd name="T114" fmla="*/ 175896123 w 6786"/>
                <a:gd name="T115" fmla="*/ 377165755 h 6192"/>
                <a:gd name="T116" fmla="*/ 228381315 w 6786"/>
                <a:gd name="T117" fmla="*/ 377165755 h 6192"/>
                <a:gd name="T118" fmla="*/ 387412882 w 6786"/>
                <a:gd name="T119" fmla="*/ 421301387 h 6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786" h="6192">
                  <a:moveTo>
                    <a:pt x="299" y="4505"/>
                  </a:moveTo>
                  <a:lnTo>
                    <a:pt x="705" y="4505"/>
                  </a:lnTo>
                  <a:lnTo>
                    <a:pt x="705" y="5068"/>
                  </a:lnTo>
                  <a:lnTo>
                    <a:pt x="706" y="5105"/>
                  </a:lnTo>
                  <a:lnTo>
                    <a:pt x="708" y="5142"/>
                  </a:lnTo>
                  <a:lnTo>
                    <a:pt x="714" y="5178"/>
                  </a:lnTo>
                  <a:lnTo>
                    <a:pt x="720" y="5214"/>
                  </a:lnTo>
                  <a:lnTo>
                    <a:pt x="728" y="5249"/>
                  </a:lnTo>
                  <a:lnTo>
                    <a:pt x="737" y="5283"/>
                  </a:lnTo>
                  <a:lnTo>
                    <a:pt x="749" y="5318"/>
                  </a:lnTo>
                  <a:lnTo>
                    <a:pt x="762" y="5351"/>
                  </a:lnTo>
                  <a:lnTo>
                    <a:pt x="777" y="5383"/>
                  </a:lnTo>
                  <a:lnTo>
                    <a:pt x="793" y="5414"/>
                  </a:lnTo>
                  <a:lnTo>
                    <a:pt x="810" y="5444"/>
                  </a:lnTo>
                  <a:lnTo>
                    <a:pt x="829" y="5474"/>
                  </a:lnTo>
                  <a:lnTo>
                    <a:pt x="850" y="5502"/>
                  </a:lnTo>
                  <a:lnTo>
                    <a:pt x="871" y="5530"/>
                  </a:lnTo>
                  <a:lnTo>
                    <a:pt x="894" y="5556"/>
                  </a:lnTo>
                  <a:lnTo>
                    <a:pt x="918" y="5581"/>
                  </a:lnTo>
                  <a:lnTo>
                    <a:pt x="943" y="5606"/>
                  </a:lnTo>
                  <a:lnTo>
                    <a:pt x="970" y="5628"/>
                  </a:lnTo>
                  <a:lnTo>
                    <a:pt x="998" y="5650"/>
                  </a:lnTo>
                  <a:lnTo>
                    <a:pt x="1026" y="5670"/>
                  </a:lnTo>
                  <a:lnTo>
                    <a:pt x="1056" y="5689"/>
                  </a:lnTo>
                  <a:lnTo>
                    <a:pt x="1086" y="5707"/>
                  </a:lnTo>
                  <a:lnTo>
                    <a:pt x="1117" y="5723"/>
                  </a:lnTo>
                  <a:lnTo>
                    <a:pt x="1149" y="5738"/>
                  </a:lnTo>
                  <a:lnTo>
                    <a:pt x="1182" y="5750"/>
                  </a:lnTo>
                  <a:lnTo>
                    <a:pt x="1216" y="5761"/>
                  </a:lnTo>
                  <a:lnTo>
                    <a:pt x="1251" y="5772"/>
                  </a:lnTo>
                  <a:lnTo>
                    <a:pt x="1285" y="5779"/>
                  </a:lnTo>
                  <a:lnTo>
                    <a:pt x="1321" y="5786"/>
                  </a:lnTo>
                  <a:lnTo>
                    <a:pt x="1358" y="5791"/>
                  </a:lnTo>
                  <a:lnTo>
                    <a:pt x="1394" y="5793"/>
                  </a:lnTo>
                  <a:lnTo>
                    <a:pt x="1432" y="5794"/>
                  </a:lnTo>
                  <a:lnTo>
                    <a:pt x="3489" y="5794"/>
                  </a:lnTo>
                  <a:lnTo>
                    <a:pt x="3527" y="5793"/>
                  </a:lnTo>
                  <a:lnTo>
                    <a:pt x="3563" y="5791"/>
                  </a:lnTo>
                  <a:lnTo>
                    <a:pt x="3600" y="5786"/>
                  </a:lnTo>
                  <a:lnTo>
                    <a:pt x="3635" y="5779"/>
                  </a:lnTo>
                  <a:lnTo>
                    <a:pt x="3670" y="5772"/>
                  </a:lnTo>
                  <a:lnTo>
                    <a:pt x="3705" y="5761"/>
                  </a:lnTo>
                  <a:lnTo>
                    <a:pt x="3739" y="5750"/>
                  </a:lnTo>
                  <a:lnTo>
                    <a:pt x="3772" y="5738"/>
                  </a:lnTo>
                  <a:lnTo>
                    <a:pt x="3804" y="5723"/>
                  </a:lnTo>
                  <a:lnTo>
                    <a:pt x="3835" y="5707"/>
                  </a:lnTo>
                  <a:lnTo>
                    <a:pt x="3866" y="5689"/>
                  </a:lnTo>
                  <a:lnTo>
                    <a:pt x="3896" y="5670"/>
                  </a:lnTo>
                  <a:lnTo>
                    <a:pt x="3923" y="5650"/>
                  </a:lnTo>
                  <a:lnTo>
                    <a:pt x="3951" y="5628"/>
                  </a:lnTo>
                  <a:lnTo>
                    <a:pt x="3978" y="5606"/>
                  </a:lnTo>
                  <a:lnTo>
                    <a:pt x="4003" y="5581"/>
                  </a:lnTo>
                  <a:lnTo>
                    <a:pt x="4027" y="5556"/>
                  </a:lnTo>
                  <a:lnTo>
                    <a:pt x="4050" y="5530"/>
                  </a:lnTo>
                  <a:lnTo>
                    <a:pt x="4071" y="5502"/>
                  </a:lnTo>
                  <a:lnTo>
                    <a:pt x="4092" y="5474"/>
                  </a:lnTo>
                  <a:lnTo>
                    <a:pt x="4111" y="5444"/>
                  </a:lnTo>
                  <a:lnTo>
                    <a:pt x="4128" y="5414"/>
                  </a:lnTo>
                  <a:lnTo>
                    <a:pt x="4144" y="5383"/>
                  </a:lnTo>
                  <a:lnTo>
                    <a:pt x="4159" y="5351"/>
                  </a:lnTo>
                  <a:lnTo>
                    <a:pt x="4172" y="5318"/>
                  </a:lnTo>
                  <a:lnTo>
                    <a:pt x="4184" y="5283"/>
                  </a:lnTo>
                  <a:lnTo>
                    <a:pt x="4193" y="5249"/>
                  </a:lnTo>
                  <a:lnTo>
                    <a:pt x="4201" y="5214"/>
                  </a:lnTo>
                  <a:lnTo>
                    <a:pt x="4207" y="5178"/>
                  </a:lnTo>
                  <a:lnTo>
                    <a:pt x="4213" y="5142"/>
                  </a:lnTo>
                  <a:lnTo>
                    <a:pt x="4215" y="5105"/>
                  </a:lnTo>
                  <a:lnTo>
                    <a:pt x="4216" y="5068"/>
                  </a:lnTo>
                  <a:lnTo>
                    <a:pt x="4216" y="4505"/>
                  </a:lnTo>
                  <a:lnTo>
                    <a:pt x="6397" y="4505"/>
                  </a:lnTo>
                  <a:lnTo>
                    <a:pt x="6786" y="5455"/>
                  </a:lnTo>
                  <a:lnTo>
                    <a:pt x="6786" y="6192"/>
                  </a:lnTo>
                  <a:lnTo>
                    <a:pt x="0" y="6192"/>
                  </a:lnTo>
                  <a:lnTo>
                    <a:pt x="0" y="5442"/>
                  </a:lnTo>
                  <a:lnTo>
                    <a:pt x="299" y="4505"/>
                  </a:lnTo>
                  <a:close/>
                  <a:moveTo>
                    <a:pt x="1432" y="0"/>
                  </a:moveTo>
                  <a:lnTo>
                    <a:pt x="1432" y="0"/>
                  </a:lnTo>
                  <a:lnTo>
                    <a:pt x="1415" y="0"/>
                  </a:lnTo>
                  <a:lnTo>
                    <a:pt x="1397" y="2"/>
                  </a:lnTo>
                  <a:lnTo>
                    <a:pt x="1380" y="4"/>
                  </a:lnTo>
                  <a:lnTo>
                    <a:pt x="1363" y="6"/>
                  </a:lnTo>
                  <a:lnTo>
                    <a:pt x="1347" y="10"/>
                  </a:lnTo>
                  <a:lnTo>
                    <a:pt x="1331" y="15"/>
                  </a:lnTo>
                  <a:lnTo>
                    <a:pt x="1316" y="20"/>
                  </a:lnTo>
                  <a:lnTo>
                    <a:pt x="1300" y="26"/>
                  </a:lnTo>
                  <a:lnTo>
                    <a:pt x="1285" y="33"/>
                  </a:lnTo>
                  <a:lnTo>
                    <a:pt x="1271" y="40"/>
                  </a:lnTo>
                  <a:lnTo>
                    <a:pt x="1257" y="49"/>
                  </a:lnTo>
                  <a:lnTo>
                    <a:pt x="1243" y="57"/>
                  </a:lnTo>
                  <a:lnTo>
                    <a:pt x="1229" y="67"/>
                  </a:lnTo>
                  <a:lnTo>
                    <a:pt x="1216" y="77"/>
                  </a:lnTo>
                  <a:lnTo>
                    <a:pt x="1205" y="87"/>
                  </a:lnTo>
                  <a:lnTo>
                    <a:pt x="1193" y="99"/>
                  </a:lnTo>
                  <a:lnTo>
                    <a:pt x="1182" y="111"/>
                  </a:lnTo>
                  <a:lnTo>
                    <a:pt x="1171" y="123"/>
                  </a:lnTo>
                  <a:lnTo>
                    <a:pt x="1161" y="136"/>
                  </a:lnTo>
                  <a:lnTo>
                    <a:pt x="1151" y="149"/>
                  </a:lnTo>
                  <a:lnTo>
                    <a:pt x="1142" y="162"/>
                  </a:lnTo>
                  <a:lnTo>
                    <a:pt x="1135" y="176"/>
                  </a:lnTo>
                  <a:lnTo>
                    <a:pt x="1127" y="191"/>
                  </a:lnTo>
                  <a:lnTo>
                    <a:pt x="1120" y="206"/>
                  </a:lnTo>
                  <a:lnTo>
                    <a:pt x="1115" y="221"/>
                  </a:lnTo>
                  <a:lnTo>
                    <a:pt x="1109" y="237"/>
                  </a:lnTo>
                  <a:lnTo>
                    <a:pt x="1104" y="254"/>
                  </a:lnTo>
                  <a:lnTo>
                    <a:pt x="1101" y="270"/>
                  </a:lnTo>
                  <a:lnTo>
                    <a:pt x="1097" y="287"/>
                  </a:lnTo>
                  <a:lnTo>
                    <a:pt x="1095" y="303"/>
                  </a:lnTo>
                  <a:lnTo>
                    <a:pt x="1094" y="320"/>
                  </a:lnTo>
                  <a:lnTo>
                    <a:pt x="1093" y="337"/>
                  </a:lnTo>
                  <a:lnTo>
                    <a:pt x="1093" y="5068"/>
                  </a:lnTo>
                  <a:lnTo>
                    <a:pt x="1094" y="5085"/>
                  </a:lnTo>
                  <a:lnTo>
                    <a:pt x="1095" y="5102"/>
                  </a:lnTo>
                  <a:lnTo>
                    <a:pt x="1097" y="5119"/>
                  </a:lnTo>
                  <a:lnTo>
                    <a:pt x="1101" y="5135"/>
                  </a:lnTo>
                  <a:lnTo>
                    <a:pt x="1104" y="5152"/>
                  </a:lnTo>
                  <a:lnTo>
                    <a:pt x="1109" y="5169"/>
                  </a:lnTo>
                  <a:lnTo>
                    <a:pt x="1115" y="5184"/>
                  </a:lnTo>
                  <a:lnTo>
                    <a:pt x="1120" y="5199"/>
                  </a:lnTo>
                  <a:lnTo>
                    <a:pt x="1127" y="5214"/>
                  </a:lnTo>
                  <a:lnTo>
                    <a:pt x="1135" y="5229"/>
                  </a:lnTo>
                  <a:lnTo>
                    <a:pt x="1142" y="5242"/>
                  </a:lnTo>
                  <a:lnTo>
                    <a:pt x="1151" y="5256"/>
                  </a:lnTo>
                  <a:lnTo>
                    <a:pt x="1161" y="5269"/>
                  </a:lnTo>
                  <a:lnTo>
                    <a:pt x="1171" y="5282"/>
                  </a:lnTo>
                  <a:lnTo>
                    <a:pt x="1182" y="5295"/>
                  </a:lnTo>
                  <a:lnTo>
                    <a:pt x="1193" y="5307"/>
                  </a:lnTo>
                  <a:lnTo>
                    <a:pt x="1205" y="5318"/>
                  </a:lnTo>
                  <a:lnTo>
                    <a:pt x="1217" y="5328"/>
                  </a:lnTo>
                  <a:lnTo>
                    <a:pt x="1229" y="5339"/>
                  </a:lnTo>
                  <a:lnTo>
                    <a:pt x="1243" y="5348"/>
                  </a:lnTo>
                  <a:lnTo>
                    <a:pt x="1257" y="5357"/>
                  </a:lnTo>
                  <a:lnTo>
                    <a:pt x="1271" y="5365"/>
                  </a:lnTo>
                  <a:lnTo>
                    <a:pt x="1285" y="5372"/>
                  </a:lnTo>
                  <a:lnTo>
                    <a:pt x="1300" y="5380"/>
                  </a:lnTo>
                  <a:lnTo>
                    <a:pt x="1316" y="5385"/>
                  </a:lnTo>
                  <a:lnTo>
                    <a:pt x="1331" y="5390"/>
                  </a:lnTo>
                  <a:lnTo>
                    <a:pt x="1347" y="5396"/>
                  </a:lnTo>
                  <a:lnTo>
                    <a:pt x="1364" y="5399"/>
                  </a:lnTo>
                  <a:lnTo>
                    <a:pt x="1380" y="5402"/>
                  </a:lnTo>
                  <a:lnTo>
                    <a:pt x="1397" y="5404"/>
                  </a:lnTo>
                  <a:lnTo>
                    <a:pt x="1415" y="5405"/>
                  </a:lnTo>
                  <a:lnTo>
                    <a:pt x="1432" y="5406"/>
                  </a:lnTo>
                  <a:lnTo>
                    <a:pt x="3489" y="5406"/>
                  </a:lnTo>
                  <a:lnTo>
                    <a:pt x="3506" y="5405"/>
                  </a:lnTo>
                  <a:lnTo>
                    <a:pt x="3524" y="5404"/>
                  </a:lnTo>
                  <a:lnTo>
                    <a:pt x="3541" y="5402"/>
                  </a:lnTo>
                  <a:lnTo>
                    <a:pt x="3557" y="5399"/>
                  </a:lnTo>
                  <a:lnTo>
                    <a:pt x="3574" y="5396"/>
                  </a:lnTo>
                  <a:lnTo>
                    <a:pt x="3590" y="5390"/>
                  </a:lnTo>
                  <a:lnTo>
                    <a:pt x="3605" y="5385"/>
                  </a:lnTo>
                  <a:lnTo>
                    <a:pt x="3621" y="5380"/>
                  </a:lnTo>
                  <a:lnTo>
                    <a:pt x="3636" y="5372"/>
                  </a:lnTo>
                  <a:lnTo>
                    <a:pt x="3650" y="5365"/>
                  </a:lnTo>
                  <a:lnTo>
                    <a:pt x="3664" y="5357"/>
                  </a:lnTo>
                  <a:lnTo>
                    <a:pt x="3678" y="5348"/>
                  </a:lnTo>
                  <a:lnTo>
                    <a:pt x="3692" y="5339"/>
                  </a:lnTo>
                  <a:lnTo>
                    <a:pt x="3705" y="5328"/>
                  </a:lnTo>
                  <a:lnTo>
                    <a:pt x="3717" y="5318"/>
                  </a:lnTo>
                  <a:lnTo>
                    <a:pt x="3728" y="5307"/>
                  </a:lnTo>
                  <a:lnTo>
                    <a:pt x="3739" y="5295"/>
                  </a:lnTo>
                  <a:lnTo>
                    <a:pt x="3750" y="5282"/>
                  </a:lnTo>
                  <a:lnTo>
                    <a:pt x="3760" y="5269"/>
                  </a:lnTo>
                  <a:lnTo>
                    <a:pt x="3770" y="5256"/>
                  </a:lnTo>
                  <a:lnTo>
                    <a:pt x="3779" y="5242"/>
                  </a:lnTo>
                  <a:lnTo>
                    <a:pt x="3786" y="5229"/>
                  </a:lnTo>
                  <a:lnTo>
                    <a:pt x="3794" y="5214"/>
                  </a:lnTo>
                  <a:lnTo>
                    <a:pt x="3801" y="5199"/>
                  </a:lnTo>
                  <a:lnTo>
                    <a:pt x="3807" y="5184"/>
                  </a:lnTo>
                  <a:lnTo>
                    <a:pt x="3812" y="5169"/>
                  </a:lnTo>
                  <a:lnTo>
                    <a:pt x="3817" y="5152"/>
                  </a:lnTo>
                  <a:lnTo>
                    <a:pt x="3820" y="5135"/>
                  </a:lnTo>
                  <a:lnTo>
                    <a:pt x="3824" y="5119"/>
                  </a:lnTo>
                  <a:lnTo>
                    <a:pt x="3826" y="5102"/>
                  </a:lnTo>
                  <a:lnTo>
                    <a:pt x="3827" y="5085"/>
                  </a:lnTo>
                  <a:lnTo>
                    <a:pt x="3828" y="5068"/>
                  </a:lnTo>
                  <a:lnTo>
                    <a:pt x="3828" y="337"/>
                  </a:lnTo>
                  <a:lnTo>
                    <a:pt x="3827" y="320"/>
                  </a:lnTo>
                  <a:lnTo>
                    <a:pt x="3826" y="303"/>
                  </a:lnTo>
                  <a:lnTo>
                    <a:pt x="3824" y="287"/>
                  </a:lnTo>
                  <a:lnTo>
                    <a:pt x="3820" y="270"/>
                  </a:lnTo>
                  <a:lnTo>
                    <a:pt x="3817" y="254"/>
                  </a:lnTo>
                  <a:lnTo>
                    <a:pt x="3812" y="237"/>
                  </a:lnTo>
                  <a:lnTo>
                    <a:pt x="3807" y="221"/>
                  </a:lnTo>
                  <a:lnTo>
                    <a:pt x="3801" y="206"/>
                  </a:lnTo>
                  <a:lnTo>
                    <a:pt x="3794" y="191"/>
                  </a:lnTo>
                  <a:lnTo>
                    <a:pt x="3786" y="176"/>
                  </a:lnTo>
                  <a:lnTo>
                    <a:pt x="3779" y="162"/>
                  </a:lnTo>
                  <a:lnTo>
                    <a:pt x="3770" y="149"/>
                  </a:lnTo>
                  <a:lnTo>
                    <a:pt x="3760" y="136"/>
                  </a:lnTo>
                  <a:lnTo>
                    <a:pt x="3750" y="123"/>
                  </a:lnTo>
                  <a:lnTo>
                    <a:pt x="3739" y="111"/>
                  </a:lnTo>
                  <a:lnTo>
                    <a:pt x="3728" y="99"/>
                  </a:lnTo>
                  <a:lnTo>
                    <a:pt x="3717" y="87"/>
                  </a:lnTo>
                  <a:lnTo>
                    <a:pt x="3705" y="77"/>
                  </a:lnTo>
                  <a:lnTo>
                    <a:pt x="3692" y="67"/>
                  </a:lnTo>
                  <a:lnTo>
                    <a:pt x="3678" y="57"/>
                  </a:lnTo>
                  <a:lnTo>
                    <a:pt x="3664" y="49"/>
                  </a:lnTo>
                  <a:lnTo>
                    <a:pt x="3650" y="40"/>
                  </a:lnTo>
                  <a:lnTo>
                    <a:pt x="3636" y="33"/>
                  </a:lnTo>
                  <a:lnTo>
                    <a:pt x="3621" y="26"/>
                  </a:lnTo>
                  <a:lnTo>
                    <a:pt x="3605" y="20"/>
                  </a:lnTo>
                  <a:lnTo>
                    <a:pt x="3590" y="15"/>
                  </a:lnTo>
                  <a:lnTo>
                    <a:pt x="3574" y="10"/>
                  </a:lnTo>
                  <a:lnTo>
                    <a:pt x="3558" y="6"/>
                  </a:lnTo>
                  <a:lnTo>
                    <a:pt x="3541" y="4"/>
                  </a:lnTo>
                  <a:lnTo>
                    <a:pt x="3524" y="2"/>
                  </a:lnTo>
                  <a:lnTo>
                    <a:pt x="3506" y="0"/>
                  </a:lnTo>
                  <a:lnTo>
                    <a:pt x="3489" y="0"/>
                  </a:lnTo>
                  <a:lnTo>
                    <a:pt x="1432" y="0"/>
                  </a:lnTo>
                  <a:close/>
                  <a:moveTo>
                    <a:pt x="1557" y="440"/>
                  </a:moveTo>
                  <a:lnTo>
                    <a:pt x="3380" y="440"/>
                  </a:lnTo>
                  <a:lnTo>
                    <a:pt x="3380" y="2954"/>
                  </a:lnTo>
                  <a:lnTo>
                    <a:pt x="1557" y="2954"/>
                  </a:lnTo>
                  <a:lnTo>
                    <a:pt x="1557" y="440"/>
                  </a:lnTo>
                  <a:close/>
                  <a:moveTo>
                    <a:pt x="1556" y="3311"/>
                  </a:moveTo>
                  <a:lnTo>
                    <a:pt x="2181" y="3311"/>
                  </a:lnTo>
                  <a:lnTo>
                    <a:pt x="2181" y="3539"/>
                  </a:lnTo>
                  <a:lnTo>
                    <a:pt x="1556" y="3539"/>
                  </a:lnTo>
                  <a:lnTo>
                    <a:pt x="1556" y="3311"/>
                  </a:lnTo>
                  <a:close/>
                  <a:moveTo>
                    <a:pt x="2766" y="3311"/>
                  </a:moveTo>
                  <a:lnTo>
                    <a:pt x="3391" y="3311"/>
                  </a:lnTo>
                  <a:lnTo>
                    <a:pt x="3391" y="3539"/>
                  </a:lnTo>
                  <a:lnTo>
                    <a:pt x="2766" y="3539"/>
                  </a:lnTo>
                  <a:lnTo>
                    <a:pt x="2766" y="3311"/>
                  </a:lnTo>
                  <a:close/>
                  <a:moveTo>
                    <a:pt x="2473" y="3291"/>
                  </a:moveTo>
                  <a:lnTo>
                    <a:pt x="2473" y="3291"/>
                  </a:lnTo>
                  <a:lnTo>
                    <a:pt x="2488" y="3292"/>
                  </a:lnTo>
                  <a:lnTo>
                    <a:pt x="2502" y="3294"/>
                  </a:lnTo>
                  <a:lnTo>
                    <a:pt x="2516" y="3297"/>
                  </a:lnTo>
                  <a:lnTo>
                    <a:pt x="2529" y="3302"/>
                  </a:lnTo>
                  <a:lnTo>
                    <a:pt x="2542" y="3308"/>
                  </a:lnTo>
                  <a:lnTo>
                    <a:pt x="2554" y="3314"/>
                  </a:lnTo>
                  <a:lnTo>
                    <a:pt x="2564" y="3322"/>
                  </a:lnTo>
                  <a:lnTo>
                    <a:pt x="2575" y="3332"/>
                  </a:lnTo>
                  <a:lnTo>
                    <a:pt x="2584" y="3341"/>
                  </a:lnTo>
                  <a:lnTo>
                    <a:pt x="2592" y="3352"/>
                  </a:lnTo>
                  <a:lnTo>
                    <a:pt x="2600" y="3363"/>
                  </a:lnTo>
                  <a:lnTo>
                    <a:pt x="2605" y="3376"/>
                  </a:lnTo>
                  <a:lnTo>
                    <a:pt x="2611" y="3387"/>
                  </a:lnTo>
                  <a:lnTo>
                    <a:pt x="2614" y="3401"/>
                  </a:lnTo>
                  <a:lnTo>
                    <a:pt x="2616" y="3414"/>
                  </a:lnTo>
                  <a:lnTo>
                    <a:pt x="2617" y="3428"/>
                  </a:lnTo>
                  <a:lnTo>
                    <a:pt x="2616" y="3443"/>
                  </a:lnTo>
                  <a:lnTo>
                    <a:pt x="2614" y="3456"/>
                  </a:lnTo>
                  <a:lnTo>
                    <a:pt x="2611" y="3470"/>
                  </a:lnTo>
                  <a:lnTo>
                    <a:pt x="2605" y="3483"/>
                  </a:lnTo>
                  <a:lnTo>
                    <a:pt x="2600" y="3494"/>
                  </a:lnTo>
                  <a:lnTo>
                    <a:pt x="2592" y="3505"/>
                  </a:lnTo>
                  <a:lnTo>
                    <a:pt x="2584" y="3516"/>
                  </a:lnTo>
                  <a:lnTo>
                    <a:pt x="2575" y="3527"/>
                  </a:lnTo>
                  <a:lnTo>
                    <a:pt x="2564" y="3535"/>
                  </a:lnTo>
                  <a:lnTo>
                    <a:pt x="2554" y="3543"/>
                  </a:lnTo>
                  <a:lnTo>
                    <a:pt x="2542" y="3550"/>
                  </a:lnTo>
                  <a:lnTo>
                    <a:pt x="2529" y="3556"/>
                  </a:lnTo>
                  <a:lnTo>
                    <a:pt x="2516" y="3560"/>
                  </a:lnTo>
                  <a:lnTo>
                    <a:pt x="2502" y="3564"/>
                  </a:lnTo>
                  <a:lnTo>
                    <a:pt x="2488" y="3565"/>
                  </a:lnTo>
                  <a:lnTo>
                    <a:pt x="2473" y="3566"/>
                  </a:lnTo>
                  <a:lnTo>
                    <a:pt x="2459" y="3565"/>
                  </a:lnTo>
                  <a:lnTo>
                    <a:pt x="2444" y="3564"/>
                  </a:lnTo>
                  <a:lnTo>
                    <a:pt x="2432" y="3560"/>
                  </a:lnTo>
                  <a:lnTo>
                    <a:pt x="2418" y="3556"/>
                  </a:lnTo>
                  <a:lnTo>
                    <a:pt x="2406" y="3550"/>
                  </a:lnTo>
                  <a:lnTo>
                    <a:pt x="2394" y="3543"/>
                  </a:lnTo>
                  <a:lnTo>
                    <a:pt x="2382" y="3535"/>
                  </a:lnTo>
                  <a:lnTo>
                    <a:pt x="2373" y="3527"/>
                  </a:lnTo>
                  <a:lnTo>
                    <a:pt x="2363" y="3516"/>
                  </a:lnTo>
                  <a:lnTo>
                    <a:pt x="2356" y="3505"/>
                  </a:lnTo>
                  <a:lnTo>
                    <a:pt x="2348" y="3494"/>
                  </a:lnTo>
                  <a:lnTo>
                    <a:pt x="2342" y="3483"/>
                  </a:lnTo>
                  <a:lnTo>
                    <a:pt x="2337" y="3470"/>
                  </a:lnTo>
                  <a:lnTo>
                    <a:pt x="2334" y="3456"/>
                  </a:lnTo>
                  <a:lnTo>
                    <a:pt x="2331" y="3443"/>
                  </a:lnTo>
                  <a:lnTo>
                    <a:pt x="2331" y="3428"/>
                  </a:lnTo>
                  <a:lnTo>
                    <a:pt x="2331" y="3414"/>
                  </a:lnTo>
                  <a:lnTo>
                    <a:pt x="2334" y="3401"/>
                  </a:lnTo>
                  <a:lnTo>
                    <a:pt x="2337" y="3387"/>
                  </a:lnTo>
                  <a:lnTo>
                    <a:pt x="2342" y="3376"/>
                  </a:lnTo>
                  <a:lnTo>
                    <a:pt x="2348" y="3363"/>
                  </a:lnTo>
                  <a:lnTo>
                    <a:pt x="2356" y="3352"/>
                  </a:lnTo>
                  <a:lnTo>
                    <a:pt x="2363" y="3341"/>
                  </a:lnTo>
                  <a:lnTo>
                    <a:pt x="2373" y="3332"/>
                  </a:lnTo>
                  <a:lnTo>
                    <a:pt x="2382" y="3322"/>
                  </a:lnTo>
                  <a:lnTo>
                    <a:pt x="2394" y="3314"/>
                  </a:lnTo>
                  <a:lnTo>
                    <a:pt x="2406" y="3308"/>
                  </a:lnTo>
                  <a:lnTo>
                    <a:pt x="2418" y="3302"/>
                  </a:lnTo>
                  <a:lnTo>
                    <a:pt x="2432" y="3297"/>
                  </a:lnTo>
                  <a:lnTo>
                    <a:pt x="2444" y="3294"/>
                  </a:lnTo>
                  <a:lnTo>
                    <a:pt x="2459" y="3292"/>
                  </a:lnTo>
                  <a:lnTo>
                    <a:pt x="2473" y="3291"/>
                  </a:lnTo>
                  <a:close/>
                  <a:moveTo>
                    <a:pt x="1556" y="3755"/>
                  </a:moveTo>
                  <a:lnTo>
                    <a:pt x="2049" y="3755"/>
                  </a:lnTo>
                  <a:lnTo>
                    <a:pt x="2049" y="3983"/>
                  </a:lnTo>
                  <a:lnTo>
                    <a:pt x="1556" y="3983"/>
                  </a:lnTo>
                  <a:lnTo>
                    <a:pt x="1556" y="3755"/>
                  </a:lnTo>
                  <a:close/>
                  <a:moveTo>
                    <a:pt x="2232" y="3755"/>
                  </a:moveTo>
                  <a:lnTo>
                    <a:pt x="2725" y="3755"/>
                  </a:lnTo>
                  <a:lnTo>
                    <a:pt x="2725" y="3983"/>
                  </a:lnTo>
                  <a:lnTo>
                    <a:pt x="2232" y="3983"/>
                  </a:lnTo>
                  <a:lnTo>
                    <a:pt x="2232" y="3755"/>
                  </a:lnTo>
                  <a:close/>
                  <a:moveTo>
                    <a:pt x="2898" y="3755"/>
                  </a:moveTo>
                  <a:lnTo>
                    <a:pt x="3391" y="3755"/>
                  </a:lnTo>
                  <a:lnTo>
                    <a:pt x="3391" y="3983"/>
                  </a:lnTo>
                  <a:lnTo>
                    <a:pt x="2898" y="3983"/>
                  </a:lnTo>
                  <a:lnTo>
                    <a:pt x="2898" y="3755"/>
                  </a:lnTo>
                  <a:close/>
                  <a:moveTo>
                    <a:pt x="1556" y="4148"/>
                  </a:moveTo>
                  <a:lnTo>
                    <a:pt x="2049" y="4148"/>
                  </a:lnTo>
                  <a:lnTo>
                    <a:pt x="2049" y="4377"/>
                  </a:lnTo>
                  <a:lnTo>
                    <a:pt x="1556" y="4377"/>
                  </a:lnTo>
                  <a:lnTo>
                    <a:pt x="1556" y="4148"/>
                  </a:lnTo>
                  <a:close/>
                  <a:moveTo>
                    <a:pt x="2232" y="4148"/>
                  </a:moveTo>
                  <a:lnTo>
                    <a:pt x="2725" y="4148"/>
                  </a:lnTo>
                  <a:lnTo>
                    <a:pt x="2725" y="4377"/>
                  </a:lnTo>
                  <a:lnTo>
                    <a:pt x="2232" y="4377"/>
                  </a:lnTo>
                  <a:lnTo>
                    <a:pt x="2232" y="4148"/>
                  </a:lnTo>
                  <a:close/>
                  <a:moveTo>
                    <a:pt x="2898" y="4148"/>
                  </a:moveTo>
                  <a:lnTo>
                    <a:pt x="3391" y="4148"/>
                  </a:lnTo>
                  <a:lnTo>
                    <a:pt x="3391" y="4377"/>
                  </a:lnTo>
                  <a:lnTo>
                    <a:pt x="2898" y="4377"/>
                  </a:lnTo>
                  <a:lnTo>
                    <a:pt x="2898" y="4148"/>
                  </a:lnTo>
                  <a:close/>
                  <a:moveTo>
                    <a:pt x="1556" y="4549"/>
                  </a:moveTo>
                  <a:lnTo>
                    <a:pt x="1556" y="4777"/>
                  </a:lnTo>
                  <a:lnTo>
                    <a:pt x="2049" y="4777"/>
                  </a:lnTo>
                  <a:lnTo>
                    <a:pt x="2049" y="4549"/>
                  </a:lnTo>
                  <a:lnTo>
                    <a:pt x="1556" y="4549"/>
                  </a:lnTo>
                  <a:close/>
                  <a:moveTo>
                    <a:pt x="2232" y="4549"/>
                  </a:moveTo>
                  <a:lnTo>
                    <a:pt x="2232" y="4777"/>
                  </a:lnTo>
                  <a:lnTo>
                    <a:pt x="2725" y="4777"/>
                  </a:lnTo>
                  <a:lnTo>
                    <a:pt x="2725" y="4549"/>
                  </a:lnTo>
                  <a:lnTo>
                    <a:pt x="2232" y="4549"/>
                  </a:lnTo>
                  <a:close/>
                  <a:moveTo>
                    <a:pt x="2898" y="4549"/>
                  </a:moveTo>
                  <a:lnTo>
                    <a:pt x="2898" y="4777"/>
                  </a:lnTo>
                  <a:lnTo>
                    <a:pt x="3391" y="4777"/>
                  </a:lnTo>
                  <a:lnTo>
                    <a:pt x="3391" y="4549"/>
                  </a:lnTo>
                  <a:lnTo>
                    <a:pt x="2898" y="4549"/>
                  </a:lnTo>
                  <a:close/>
                  <a:moveTo>
                    <a:pt x="4916" y="4986"/>
                  </a:moveTo>
                  <a:lnTo>
                    <a:pt x="4916" y="5336"/>
                  </a:lnTo>
                  <a:lnTo>
                    <a:pt x="5666" y="5336"/>
                  </a:lnTo>
                  <a:lnTo>
                    <a:pt x="5666" y="4986"/>
                  </a:lnTo>
                  <a:lnTo>
                    <a:pt x="4916" y="49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06268" y="1296988"/>
            <a:ext cx="2335213" cy="2333625"/>
            <a:chOff x="5706268" y="1296988"/>
            <a:chExt cx="2335213" cy="2333625"/>
          </a:xfrm>
        </p:grpSpPr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5706268" y="1296988"/>
              <a:ext cx="2335213" cy="2333625"/>
            </a:xfrm>
            <a:custGeom>
              <a:avLst/>
              <a:gdLst>
                <a:gd name="T0" fmla="*/ 62 w 72"/>
                <a:gd name="T1" fmla="*/ 48 h 72"/>
                <a:gd name="T2" fmla="*/ 62 w 72"/>
                <a:gd name="T3" fmla="*/ 10 h 72"/>
                <a:gd name="T4" fmla="*/ 62 w 72"/>
                <a:gd name="T5" fmla="*/ 10 h 72"/>
                <a:gd name="T6" fmla="*/ 62 w 72"/>
                <a:gd name="T7" fmla="*/ 10 h 72"/>
                <a:gd name="T8" fmla="*/ 62 w 72"/>
                <a:gd name="T9" fmla="*/ 10 h 72"/>
                <a:gd name="T10" fmla="*/ 62 w 72"/>
                <a:gd name="T11" fmla="*/ 10 h 72"/>
                <a:gd name="T12" fmla="*/ 24 w 72"/>
                <a:gd name="T13" fmla="*/ 10 h 72"/>
                <a:gd name="T14" fmla="*/ 17 w 72"/>
                <a:gd name="T15" fmla="*/ 35 h 72"/>
                <a:gd name="T16" fmla="*/ 17 w 72"/>
                <a:gd name="T17" fmla="*/ 35 h 72"/>
                <a:gd name="T18" fmla="*/ 17 w 72"/>
                <a:gd name="T19" fmla="*/ 53 h 72"/>
                <a:gd name="T20" fmla="*/ 8 w 72"/>
                <a:gd name="T21" fmla="*/ 57 h 72"/>
                <a:gd name="T22" fmla="*/ 8 w 72"/>
                <a:gd name="T23" fmla="*/ 57 h 72"/>
                <a:gd name="T24" fmla="*/ 3 w 72"/>
                <a:gd name="T25" fmla="*/ 59 h 72"/>
                <a:gd name="T26" fmla="*/ 3 w 72"/>
                <a:gd name="T27" fmla="*/ 69 h 72"/>
                <a:gd name="T28" fmla="*/ 3 w 72"/>
                <a:gd name="T29" fmla="*/ 69 h 72"/>
                <a:gd name="T30" fmla="*/ 3 w 72"/>
                <a:gd name="T31" fmla="*/ 69 h 72"/>
                <a:gd name="T32" fmla="*/ 3 w 72"/>
                <a:gd name="T33" fmla="*/ 69 h 72"/>
                <a:gd name="T34" fmla="*/ 3 w 72"/>
                <a:gd name="T35" fmla="*/ 69 h 72"/>
                <a:gd name="T36" fmla="*/ 13 w 72"/>
                <a:gd name="T37" fmla="*/ 69 h 72"/>
                <a:gd name="T38" fmla="*/ 15 w 72"/>
                <a:gd name="T39" fmla="*/ 64 h 72"/>
                <a:gd name="T40" fmla="*/ 15 w 72"/>
                <a:gd name="T41" fmla="*/ 64 h 72"/>
                <a:gd name="T42" fmla="*/ 19 w 72"/>
                <a:gd name="T43" fmla="*/ 55 h 72"/>
                <a:gd name="T44" fmla="*/ 37 w 72"/>
                <a:gd name="T45" fmla="*/ 55 h 72"/>
                <a:gd name="T46" fmla="*/ 37 w 72"/>
                <a:gd name="T47" fmla="*/ 55 h 72"/>
                <a:gd name="T48" fmla="*/ 62 w 72"/>
                <a:gd name="T49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72">
                  <a:moveTo>
                    <a:pt x="62" y="48"/>
                  </a:moveTo>
                  <a:cubicBezTo>
                    <a:pt x="72" y="38"/>
                    <a:pt x="72" y="21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51" y="0"/>
                    <a:pt x="34" y="0"/>
                    <a:pt x="24" y="10"/>
                  </a:cubicBezTo>
                  <a:cubicBezTo>
                    <a:pt x="17" y="17"/>
                    <a:pt x="15" y="27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44"/>
                    <a:pt x="22" y="47"/>
                    <a:pt x="17" y="53"/>
                  </a:cubicBezTo>
                  <a:cubicBezTo>
                    <a:pt x="13" y="57"/>
                    <a:pt x="11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6" y="57"/>
                    <a:pt x="4" y="58"/>
                    <a:pt x="3" y="59"/>
                  </a:cubicBezTo>
                  <a:cubicBezTo>
                    <a:pt x="0" y="62"/>
                    <a:pt x="0" y="67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5" y="72"/>
                    <a:pt x="10" y="72"/>
                    <a:pt x="13" y="69"/>
                  </a:cubicBezTo>
                  <a:cubicBezTo>
                    <a:pt x="14" y="68"/>
                    <a:pt x="15" y="66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1"/>
                    <a:pt x="15" y="58"/>
                    <a:pt x="19" y="55"/>
                  </a:cubicBezTo>
                  <a:cubicBezTo>
                    <a:pt x="25" y="50"/>
                    <a:pt x="28" y="54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45" y="57"/>
                    <a:pt x="55" y="55"/>
                    <a:pt x="62" y="4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KSO_Shape"/>
            <p:cNvSpPr/>
            <p:nvPr/>
          </p:nvSpPr>
          <p:spPr>
            <a:xfrm>
              <a:off x="6584155" y="1738439"/>
              <a:ext cx="876300" cy="733171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183855" y="3533776"/>
            <a:ext cx="1652588" cy="1654175"/>
            <a:chOff x="4183855" y="3533776"/>
            <a:chExt cx="1652588" cy="1654175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183855" y="3533776"/>
              <a:ext cx="1652588" cy="1654175"/>
            </a:xfrm>
            <a:custGeom>
              <a:avLst/>
              <a:gdLst>
                <a:gd name="T0" fmla="*/ 34 w 51"/>
                <a:gd name="T1" fmla="*/ 43 h 51"/>
                <a:gd name="T2" fmla="*/ 7 w 51"/>
                <a:gd name="T3" fmla="*/ 43 h 51"/>
                <a:gd name="T4" fmla="*/ 7 w 51"/>
                <a:gd name="T5" fmla="*/ 43 h 51"/>
                <a:gd name="T6" fmla="*/ 7 w 51"/>
                <a:gd name="T7" fmla="*/ 43 h 51"/>
                <a:gd name="T8" fmla="*/ 7 w 51"/>
                <a:gd name="T9" fmla="*/ 43 h 51"/>
                <a:gd name="T10" fmla="*/ 7 w 51"/>
                <a:gd name="T11" fmla="*/ 43 h 51"/>
                <a:gd name="T12" fmla="*/ 7 w 51"/>
                <a:gd name="T13" fmla="*/ 17 h 51"/>
                <a:gd name="T14" fmla="*/ 25 w 51"/>
                <a:gd name="T15" fmla="*/ 12 h 51"/>
                <a:gd name="T16" fmla="*/ 25 w 51"/>
                <a:gd name="T17" fmla="*/ 12 h 51"/>
                <a:gd name="T18" fmla="*/ 37 w 51"/>
                <a:gd name="T19" fmla="*/ 12 h 51"/>
                <a:gd name="T20" fmla="*/ 40 w 51"/>
                <a:gd name="T21" fmla="*/ 6 h 51"/>
                <a:gd name="T22" fmla="*/ 40 w 51"/>
                <a:gd name="T23" fmla="*/ 6 h 51"/>
                <a:gd name="T24" fmla="*/ 42 w 51"/>
                <a:gd name="T25" fmla="*/ 2 h 51"/>
                <a:gd name="T26" fmla="*/ 49 w 51"/>
                <a:gd name="T27" fmla="*/ 2 h 51"/>
                <a:gd name="T28" fmla="*/ 49 w 51"/>
                <a:gd name="T29" fmla="*/ 2 h 51"/>
                <a:gd name="T30" fmla="*/ 49 w 51"/>
                <a:gd name="T31" fmla="*/ 2 h 51"/>
                <a:gd name="T32" fmla="*/ 49 w 51"/>
                <a:gd name="T33" fmla="*/ 2 h 51"/>
                <a:gd name="T34" fmla="*/ 49 w 51"/>
                <a:gd name="T35" fmla="*/ 2 h 51"/>
                <a:gd name="T36" fmla="*/ 49 w 51"/>
                <a:gd name="T37" fmla="*/ 9 h 51"/>
                <a:gd name="T38" fmla="*/ 45 w 51"/>
                <a:gd name="T39" fmla="*/ 10 h 51"/>
                <a:gd name="T40" fmla="*/ 45 w 51"/>
                <a:gd name="T41" fmla="*/ 10 h 51"/>
                <a:gd name="T42" fmla="*/ 39 w 51"/>
                <a:gd name="T43" fmla="*/ 13 h 51"/>
                <a:gd name="T44" fmla="*/ 39 w 51"/>
                <a:gd name="T45" fmla="*/ 26 h 51"/>
                <a:gd name="T46" fmla="*/ 39 w 51"/>
                <a:gd name="T47" fmla="*/ 26 h 51"/>
                <a:gd name="T48" fmla="*/ 34 w 51"/>
                <a:gd name="T4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1">
                  <a:moveTo>
                    <a:pt x="34" y="43"/>
                  </a:moveTo>
                  <a:cubicBezTo>
                    <a:pt x="27" y="51"/>
                    <a:pt x="15" y="51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0" y="36"/>
                    <a:pt x="0" y="24"/>
                    <a:pt x="7" y="17"/>
                  </a:cubicBezTo>
                  <a:cubicBezTo>
                    <a:pt x="12" y="12"/>
                    <a:pt x="19" y="10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31" y="13"/>
                    <a:pt x="33" y="16"/>
                    <a:pt x="37" y="12"/>
                  </a:cubicBezTo>
                  <a:cubicBezTo>
                    <a:pt x="40" y="10"/>
                    <a:pt x="40" y="8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41" y="3"/>
                    <a:pt x="42" y="2"/>
                  </a:cubicBezTo>
                  <a:cubicBezTo>
                    <a:pt x="44" y="0"/>
                    <a:pt x="47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1" y="4"/>
                    <a:pt x="51" y="7"/>
                    <a:pt x="49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2" y="10"/>
                    <a:pt x="41" y="11"/>
                    <a:pt x="39" y="13"/>
                  </a:cubicBezTo>
                  <a:cubicBezTo>
                    <a:pt x="35" y="18"/>
                    <a:pt x="38" y="20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32"/>
                    <a:pt x="39" y="39"/>
                    <a:pt x="34" y="43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4543425" y="4174485"/>
              <a:ext cx="588962" cy="588962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04693" y="3598863"/>
            <a:ext cx="2625725" cy="2625725"/>
            <a:chOff x="5804693" y="3598863"/>
            <a:chExt cx="2625725" cy="2625725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804693" y="3598863"/>
              <a:ext cx="2625725" cy="2625725"/>
            </a:xfrm>
            <a:custGeom>
              <a:avLst/>
              <a:gdLst>
                <a:gd name="T0" fmla="*/ 27 w 81"/>
                <a:gd name="T1" fmla="*/ 70 h 81"/>
                <a:gd name="T2" fmla="*/ 69 w 81"/>
                <a:gd name="T3" fmla="*/ 70 h 81"/>
                <a:gd name="T4" fmla="*/ 69 w 81"/>
                <a:gd name="T5" fmla="*/ 70 h 81"/>
                <a:gd name="T6" fmla="*/ 69 w 81"/>
                <a:gd name="T7" fmla="*/ 70 h 81"/>
                <a:gd name="T8" fmla="*/ 69 w 81"/>
                <a:gd name="T9" fmla="*/ 70 h 81"/>
                <a:gd name="T10" fmla="*/ 69 w 81"/>
                <a:gd name="T11" fmla="*/ 70 h 81"/>
                <a:gd name="T12" fmla="*/ 69 w 81"/>
                <a:gd name="T13" fmla="*/ 27 h 81"/>
                <a:gd name="T14" fmla="*/ 41 w 81"/>
                <a:gd name="T15" fmla="*/ 19 h 81"/>
                <a:gd name="T16" fmla="*/ 41 w 81"/>
                <a:gd name="T17" fmla="*/ 19 h 81"/>
                <a:gd name="T18" fmla="*/ 21 w 81"/>
                <a:gd name="T19" fmla="*/ 19 h 81"/>
                <a:gd name="T20" fmla="*/ 16 w 81"/>
                <a:gd name="T21" fmla="*/ 9 h 81"/>
                <a:gd name="T22" fmla="*/ 16 w 81"/>
                <a:gd name="T23" fmla="*/ 9 h 81"/>
                <a:gd name="T24" fmla="*/ 14 w 81"/>
                <a:gd name="T25" fmla="*/ 3 h 81"/>
                <a:gd name="T26" fmla="*/ 3 w 81"/>
                <a:gd name="T27" fmla="*/ 3 h 81"/>
                <a:gd name="T28" fmla="*/ 3 w 81"/>
                <a:gd name="T29" fmla="*/ 3 h 81"/>
                <a:gd name="T30" fmla="*/ 3 w 81"/>
                <a:gd name="T31" fmla="*/ 3 h 81"/>
                <a:gd name="T32" fmla="*/ 3 w 81"/>
                <a:gd name="T33" fmla="*/ 3 h 81"/>
                <a:gd name="T34" fmla="*/ 3 w 81"/>
                <a:gd name="T35" fmla="*/ 3 h 81"/>
                <a:gd name="T36" fmla="*/ 3 w 81"/>
                <a:gd name="T37" fmla="*/ 15 h 81"/>
                <a:gd name="T38" fmla="*/ 9 w 81"/>
                <a:gd name="T39" fmla="*/ 17 h 81"/>
                <a:gd name="T40" fmla="*/ 9 w 81"/>
                <a:gd name="T41" fmla="*/ 17 h 81"/>
                <a:gd name="T42" fmla="*/ 18 w 81"/>
                <a:gd name="T43" fmla="*/ 22 h 81"/>
                <a:gd name="T44" fmla="*/ 18 w 81"/>
                <a:gd name="T45" fmla="*/ 42 h 81"/>
                <a:gd name="T46" fmla="*/ 18 w 81"/>
                <a:gd name="T47" fmla="*/ 42 h 81"/>
                <a:gd name="T48" fmla="*/ 27 w 81"/>
                <a:gd name="T49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1" h="81">
                  <a:moveTo>
                    <a:pt x="27" y="70"/>
                  </a:moveTo>
                  <a:cubicBezTo>
                    <a:pt x="38" y="81"/>
                    <a:pt x="57" y="81"/>
                    <a:pt x="69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81" y="58"/>
                    <a:pt x="81" y="39"/>
                    <a:pt x="69" y="27"/>
                  </a:cubicBezTo>
                  <a:cubicBezTo>
                    <a:pt x="61" y="20"/>
                    <a:pt x="51" y="17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1" y="21"/>
                    <a:pt x="28" y="25"/>
                    <a:pt x="21" y="19"/>
                  </a:cubicBezTo>
                  <a:cubicBezTo>
                    <a:pt x="17" y="16"/>
                    <a:pt x="16" y="13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5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4" y="16"/>
                    <a:pt x="7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3" y="17"/>
                    <a:pt x="15" y="17"/>
                    <a:pt x="18" y="22"/>
                  </a:cubicBezTo>
                  <a:cubicBezTo>
                    <a:pt x="24" y="29"/>
                    <a:pt x="20" y="32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51"/>
                    <a:pt x="19" y="62"/>
                    <a:pt x="27" y="7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KSO_Shape"/>
            <p:cNvSpPr/>
            <p:nvPr/>
          </p:nvSpPr>
          <p:spPr>
            <a:xfrm flipH="1">
              <a:off x="6961186" y="4587217"/>
              <a:ext cx="825502" cy="1067459"/>
            </a:xfrm>
            <a:custGeom>
              <a:avLst/>
              <a:gdLst/>
              <a:ahLst/>
              <a:cxnLst/>
              <a:rect l="l" t="t" r="r" b="b"/>
              <a:pathLst>
                <a:path w="1259674" h="1629655">
                  <a:moveTo>
                    <a:pt x="653835" y="765559"/>
                  </a:moveTo>
                  <a:lnTo>
                    <a:pt x="605838" y="765559"/>
                  </a:lnTo>
                  <a:cubicBezTo>
                    <a:pt x="586150" y="765559"/>
                    <a:pt x="570190" y="781519"/>
                    <a:pt x="570190" y="801207"/>
                  </a:cubicBezTo>
                  <a:lnTo>
                    <a:pt x="570190" y="1594007"/>
                  </a:lnTo>
                  <a:cubicBezTo>
                    <a:pt x="570190" y="1613695"/>
                    <a:pt x="586150" y="1629655"/>
                    <a:pt x="605838" y="1629655"/>
                  </a:cubicBezTo>
                  <a:lnTo>
                    <a:pt x="653835" y="1629655"/>
                  </a:lnTo>
                  <a:cubicBezTo>
                    <a:pt x="673523" y="1629655"/>
                    <a:pt x="689483" y="1613695"/>
                    <a:pt x="689483" y="1594007"/>
                  </a:cubicBezTo>
                  <a:lnTo>
                    <a:pt x="689483" y="801207"/>
                  </a:lnTo>
                  <a:cubicBezTo>
                    <a:pt x="689483" y="781519"/>
                    <a:pt x="673523" y="765559"/>
                    <a:pt x="653835" y="765559"/>
                  </a:cubicBezTo>
                  <a:close/>
                  <a:moveTo>
                    <a:pt x="629837" y="293110"/>
                  </a:moveTo>
                  <a:cubicBezTo>
                    <a:pt x="540228" y="293110"/>
                    <a:pt x="467586" y="365752"/>
                    <a:pt x="467586" y="455361"/>
                  </a:cubicBezTo>
                  <a:cubicBezTo>
                    <a:pt x="467586" y="544970"/>
                    <a:pt x="540228" y="617612"/>
                    <a:pt x="629837" y="617612"/>
                  </a:cubicBezTo>
                  <a:cubicBezTo>
                    <a:pt x="719446" y="617612"/>
                    <a:pt x="792088" y="544970"/>
                    <a:pt x="792088" y="455361"/>
                  </a:cubicBezTo>
                  <a:cubicBezTo>
                    <a:pt x="792088" y="365752"/>
                    <a:pt x="719446" y="293110"/>
                    <a:pt x="629837" y="293110"/>
                  </a:cubicBezTo>
                  <a:close/>
                  <a:moveTo>
                    <a:pt x="373285" y="134938"/>
                  </a:moveTo>
                  <a:cubicBezTo>
                    <a:pt x="285152" y="213464"/>
                    <a:pt x="230474" y="328028"/>
                    <a:pt x="230474" y="455361"/>
                  </a:cubicBezTo>
                  <a:cubicBezTo>
                    <a:pt x="230474" y="582697"/>
                    <a:pt x="285152" y="697259"/>
                    <a:pt x="373285" y="775786"/>
                  </a:cubicBezTo>
                  <a:lnTo>
                    <a:pt x="467586" y="709160"/>
                  </a:lnTo>
                  <a:cubicBezTo>
                    <a:pt x="391047" y="651060"/>
                    <a:pt x="342389" y="558892"/>
                    <a:pt x="342389" y="455361"/>
                  </a:cubicBezTo>
                  <a:cubicBezTo>
                    <a:pt x="342389" y="351830"/>
                    <a:pt x="391047" y="259663"/>
                    <a:pt x="467586" y="201563"/>
                  </a:cubicBezTo>
                  <a:close/>
                  <a:moveTo>
                    <a:pt x="886389" y="134938"/>
                  </a:moveTo>
                  <a:lnTo>
                    <a:pt x="792088" y="201563"/>
                  </a:lnTo>
                  <a:cubicBezTo>
                    <a:pt x="868627" y="259663"/>
                    <a:pt x="917285" y="351830"/>
                    <a:pt x="917285" y="455361"/>
                  </a:cubicBezTo>
                  <a:cubicBezTo>
                    <a:pt x="917285" y="558892"/>
                    <a:pt x="868627" y="651060"/>
                    <a:pt x="792088" y="709160"/>
                  </a:cubicBezTo>
                  <a:lnTo>
                    <a:pt x="886389" y="775786"/>
                  </a:lnTo>
                  <a:cubicBezTo>
                    <a:pt x="974522" y="697259"/>
                    <a:pt x="1029200" y="582697"/>
                    <a:pt x="1029200" y="455361"/>
                  </a:cubicBezTo>
                  <a:cubicBezTo>
                    <a:pt x="1029200" y="328028"/>
                    <a:pt x="974522" y="213464"/>
                    <a:pt x="886389" y="134938"/>
                  </a:cubicBezTo>
                  <a:close/>
                  <a:moveTo>
                    <a:pt x="182295" y="0"/>
                  </a:moveTo>
                  <a:cubicBezTo>
                    <a:pt x="68824" y="118079"/>
                    <a:pt x="0" y="278683"/>
                    <a:pt x="0" y="455362"/>
                  </a:cubicBezTo>
                  <a:cubicBezTo>
                    <a:pt x="0" y="632040"/>
                    <a:pt x="68824" y="792644"/>
                    <a:pt x="182293" y="910723"/>
                  </a:cubicBezTo>
                  <a:lnTo>
                    <a:pt x="278466" y="842776"/>
                  </a:lnTo>
                  <a:cubicBezTo>
                    <a:pt x="179286" y="743646"/>
                    <a:pt x="117943" y="606668"/>
                    <a:pt x="117943" y="455362"/>
                  </a:cubicBezTo>
                  <a:cubicBezTo>
                    <a:pt x="117943" y="304057"/>
                    <a:pt x="179287" y="167078"/>
                    <a:pt x="278467" y="67947"/>
                  </a:cubicBezTo>
                  <a:close/>
                  <a:moveTo>
                    <a:pt x="1077379" y="0"/>
                  </a:moveTo>
                  <a:lnTo>
                    <a:pt x="981207" y="67947"/>
                  </a:lnTo>
                  <a:cubicBezTo>
                    <a:pt x="1080387" y="167078"/>
                    <a:pt x="1141731" y="304057"/>
                    <a:pt x="1141731" y="455362"/>
                  </a:cubicBezTo>
                  <a:cubicBezTo>
                    <a:pt x="1141731" y="606668"/>
                    <a:pt x="1080388" y="743646"/>
                    <a:pt x="981208" y="842776"/>
                  </a:cubicBezTo>
                  <a:lnTo>
                    <a:pt x="1077381" y="910723"/>
                  </a:lnTo>
                  <a:cubicBezTo>
                    <a:pt x="1190850" y="792644"/>
                    <a:pt x="1259674" y="632040"/>
                    <a:pt x="1259674" y="455362"/>
                  </a:cubicBezTo>
                  <a:cubicBezTo>
                    <a:pt x="1259674" y="278683"/>
                    <a:pt x="1190850" y="118079"/>
                    <a:pt x="10773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199880" y="178795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2" name="矩形 21"/>
          <p:cNvSpPr/>
          <p:nvPr/>
        </p:nvSpPr>
        <p:spPr>
          <a:xfrm>
            <a:off x="1151595" y="2178476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850971" y="173569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02686" y="2126217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141412" y="409963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93127" y="4490156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8850971" y="399511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02686" y="438563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23649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 rot="20174571">
            <a:off x="1419113" y="4938951"/>
            <a:ext cx="1237849" cy="1081341"/>
            <a:chOff x="5744448" y="2432568"/>
            <a:chExt cx="363900" cy="317890"/>
          </a:xfrm>
        </p:grpSpPr>
        <p:sp>
          <p:nvSpPr>
            <p:cNvPr id="21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54"/>
          <p:cNvSpPr>
            <a:spLocks noEditPoints="1"/>
          </p:cNvSpPr>
          <p:nvPr/>
        </p:nvSpPr>
        <p:spPr bwMode="auto">
          <a:xfrm>
            <a:off x="7159857" y="4916555"/>
            <a:ext cx="1229161" cy="1085830"/>
          </a:xfrm>
          <a:custGeom>
            <a:avLst/>
            <a:gdLst>
              <a:gd name="T0" fmla="*/ 259 w 262"/>
              <a:gd name="T1" fmla="*/ 0 h 231"/>
              <a:gd name="T2" fmla="*/ 3 w 262"/>
              <a:gd name="T3" fmla="*/ 0 h 231"/>
              <a:gd name="T4" fmla="*/ 0 w 262"/>
              <a:gd name="T5" fmla="*/ 3 h 231"/>
              <a:gd name="T6" fmla="*/ 0 w 262"/>
              <a:gd name="T7" fmla="*/ 150 h 231"/>
              <a:gd name="T8" fmla="*/ 0 w 262"/>
              <a:gd name="T9" fmla="*/ 150 h 231"/>
              <a:gd name="T10" fmla="*/ 0 w 262"/>
              <a:gd name="T11" fmla="*/ 177 h 231"/>
              <a:gd name="T12" fmla="*/ 3 w 262"/>
              <a:gd name="T13" fmla="*/ 180 h 231"/>
              <a:gd name="T14" fmla="*/ 97 w 262"/>
              <a:gd name="T15" fmla="*/ 180 h 231"/>
              <a:gd name="T16" fmla="*/ 85 w 262"/>
              <a:gd name="T17" fmla="*/ 222 h 231"/>
              <a:gd name="T18" fmla="*/ 76 w 262"/>
              <a:gd name="T19" fmla="*/ 229 h 231"/>
              <a:gd name="T20" fmla="*/ 88 w 262"/>
              <a:gd name="T21" fmla="*/ 231 h 231"/>
              <a:gd name="T22" fmla="*/ 129 w 262"/>
              <a:gd name="T23" fmla="*/ 231 h 231"/>
              <a:gd name="T24" fmla="*/ 171 w 262"/>
              <a:gd name="T25" fmla="*/ 231 h 231"/>
              <a:gd name="T26" fmla="*/ 182 w 262"/>
              <a:gd name="T27" fmla="*/ 229 h 231"/>
              <a:gd name="T28" fmla="*/ 174 w 262"/>
              <a:gd name="T29" fmla="*/ 222 h 231"/>
              <a:gd name="T30" fmla="*/ 163 w 262"/>
              <a:gd name="T31" fmla="*/ 180 h 231"/>
              <a:gd name="T32" fmla="*/ 259 w 262"/>
              <a:gd name="T33" fmla="*/ 180 h 231"/>
              <a:gd name="T34" fmla="*/ 262 w 262"/>
              <a:gd name="T35" fmla="*/ 177 h 231"/>
              <a:gd name="T36" fmla="*/ 262 w 262"/>
              <a:gd name="T37" fmla="*/ 150 h 231"/>
              <a:gd name="T38" fmla="*/ 262 w 262"/>
              <a:gd name="T39" fmla="*/ 150 h 231"/>
              <a:gd name="T40" fmla="*/ 262 w 262"/>
              <a:gd name="T41" fmla="*/ 3 h 231"/>
              <a:gd name="T42" fmla="*/ 259 w 262"/>
              <a:gd name="T43" fmla="*/ 0 h 231"/>
              <a:gd name="T44" fmla="*/ 252 w 262"/>
              <a:gd name="T45" fmla="*/ 140 h 231"/>
              <a:gd name="T46" fmla="*/ 9 w 262"/>
              <a:gd name="T47" fmla="*/ 140 h 231"/>
              <a:gd name="T48" fmla="*/ 9 w 262"/>
              <a:gd name="T49" fmla="*/ 9 h 231"/>
              <a:gd name="T50" fmla="*/ 252 w 262"/>
              <a:gd name="T51" fmla="*/ 9 h 231"/>
              <a:gd name="T52" fmla="*/ 252 w 262"/>
              <a:gd name="T53" fmla="*/ 14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31">
                <a:moveTo>
                  <a:pt x="259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8"/>
                  <a:pt x="1" y="180"/>
                  <a:pt x="3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4"/>
                  <a:pt x="94" y="215"/>
                  <a:pt x="85" y="222"/>
                </a:cubicBezTo>
                <a:cubicBezTo>
                  <a:pt x="81" y="225"/>
                  <a:pt x="77" y="227"/>
                  <a:pt x="76" y="229"/>
                </a:cubicBezTo>
                <a:cubicBezTo>
                  <a:pt x="77" y="230"/>
                  <a:pt x="81" y="230"/>
                  <a:pt x="88" y="231"/>
                </a:cubicBezTo>
                <a:cubicBezTo>
                  <a:pt x="96" y="231"/>
                  <a:pt x="115" y="231"/>
                  <a:pt x="129" y="231"/>
                </a:cubicBezTo>
                <a:cubicBezTo>
                  <a:pt x="144" y="231"/>
                  <a:pt x="163" y="231"/>
                  <a:pt x="171" y="231"/>
                </a:cubicBezTo>
                <a:cubicBezTo>
                  <a:pt x="178" y="230"/>
                  <a:pt x="182" y="230"/>
                  <a:pt x="182" y="229"/>
                </a:cubicBezTo>
                <a:cubicBezTo>
                  <a:pt x="181" y="227"/>
                  <a:pt x="178" y="225"/>
                  <a:pt x="174" y="222"/>
                </a:cubicBezTo>
                <a:cubicBezTo>
                  <a:pt x="165" y="215"/>
                  <a:pt x="163" y="184"/>
                  <a:pt x="163" y="180"/>
                </a:cubicBezTo>
                <a:cubicBezTo>
                  <a:pt x="259" y="180"/>
                  <a:pt x="259" y="180"/>
                  <a:pt x="259" y="180"/>
                </a:cubicBezTo>
                <a:cubicBezTo>
                  <a:pt x="260" y="180"/>
                  <a:pt x="262" y="178"/>
                  <a:pt x="262" y="177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3"/>
                  <a:pt x="262" y="3"/>
                  <a:pt x="262" y="3"/>
                </a:cubicBezTo>
                <a:cubicBezTo>
                  <a:pt x="262" y="1"/>
                  <a:pt x="260" y="0"/>
                  <a:pt x="259" y="0"/>
                </a:cubicBezTo>
                <a:close/>
                <a:moveTo>
                  <a:pt x="252" y="140"/>
                </a:moveTo>
                <a:cubicBezTo>
                  <a:pt x="9" y="140"/>
                  <a:pt x="9" y="140"/>
                  <a:pt x="9" y="140"/>
                </a:cubicBezTo>
                <a:cubicBezTo>
                  <a:pt x="9" y="9"/>
                  <a:pt x="9" y="9"/>
                  <a:pt x="9" y="9"/>
                </a:cubicBezTo>
                <a:cubicBezTo>
                  <a:pt x="252" y="9"/>
                  <a:pt x="252" y="9"/>
                  <a:pt x="252" y="9"/>
                </a:cubicBezTo>
                <a:lnTo>
                  <a:pt x="252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 rot="20174571">
            <a:off x="4225458" y="4742997"/>
            <a:ext cx="1365903" cy="1183448"/>
            <a:chOff x="5386995" y="1926036"/>
            <a:chExt cx="306442" cy="265508"/>
          </a:xfrm>
        </p:grpSpPr>
        <p:sp>
          <p:nvSpPr>
            <p:cNvPr id="24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220"/>
          <p:cNvSpPr>
            <a:spLocks noEditPoints="1"/>
          </p:cNvSpPr>
          <p:nvPr/>
        </p:nvSpPr>
        <p:spPr bwMode="auto">
          <a:xfrm rot="65311">
            <a:off x="9957513" y="4845573"/>
            <a:ext cx="1029372" cy="1137951"/>
          </a:xfrm>
          <a:custGeom>
            <a:avLst/>
            <a:gdLst>
              <a:gd name="T0" fmla="*/ 237 w 237"/>
              <a:gd name="T1" fmla="*/ 111 h 262"/>
              <a:gd name="T2" fmla="*/ 237 w 237"/>
              <a:gd name="T3" fmla="*/ 110 h 262"/>
              <a:gd name="T4" fmla="*/ 169 w 237"/>
              <a:gd name="T5" fmla="*/ 46 h 262"/>
              <a:gd name="T6" fmla="*/ 153 w 237"/>
              <a:gd name="T7" fmla="*/ 32 h 262"/>
              <a:gd name="T8" fmla="*/ 118 w 237"/>
              <a:gd name="T9" fmla="*/ 0 h 262"/>
              <a:gd name="T10" fmla="*/ 83 w 237"/>
              <a:gd name="T11" fmla="*/ 32 h 262"/>
              <a:gd name="T12" fmla="*/ 68 w 237"/>
              <a:gd name="T13" fmla="*/ 46 h 262"/>
              <a:gd name="T14" fmla="*/ 0 w 237"/>
              <a:gd name="T15" fmla="*/ 110 h 262"/>
              <a:gd name="T16" fmla="*/ 0 w 237"/>
              <a:gd name="T17" fmla="*/ 111 h 262"/>
              <a:gd name="T18" fmla="*/ 0 w 237"/>
              <a:gd name="T19" fmla="*/ 111 h 262"/>
              <a:gd name="T20" fmla="*/ 0 w 237"/>
              <a:gd name="T21" fmla="*/ 113 h 262"/>
              <a:gd name="T22" fmla="*/ 0 w 237"/>
              <a:gd name="T23" fmla="*/ 261 h 262"/>
              <a:gd name="T24" fmla="*/ 0 w 237"/>
              <a:gd name="T25" fmla="*/ 262 h 262"/>
              <a:gd name="T26" fmla="*/ 237 w 237"/>
              <a:gd name="T27" fmla="*/ 262 h 262"/>
              <a:gd name="T28" fmla="*/ 237 w 237"/>
              <a:gd name="T29" fmla="*/ 261 h 262"/>
              <a:gd name="T30" fmla="*/ 237 w 237"/>
              <a:gd name="T31" fmla="*/ 113 h 262"/>
              <a:gd name="T32" fmla="*/ 237 w 237"/>
              <a:gd name="T33" fmla="*/ 111 h 262"/>
              <a:gd name="T34" fmla="*/ 237 w 237"/>
              <a:gd name="T35" fmla="*/ 111 h 262"/>
              <a:gd name="T36" fmla="*/ 220 w 237"/>
              <a:gd name="T37" fmla="*/ 246 h 262"/>
              <a:gd name="T38" fmla="*/ 162 w 237"/>
              <a:gd name="T39" fmla="*/ 188 h 262"/>
              <a:gd name="T40" fmla="*/ 220 w 237"/>
              <a:gd name="T41" fmla="*/ 128 h 262"/>
              <a:gd name="T42" fmla="*/ 220 w 237"/>
              <a:gd name="T43" fmla="*/ 246 h 262"/>
              <a:gd name="T44" fmla="*/ 40 w 237"/>
              <a:gd name="T45" fmla="*/ 248 h 262"/>
              <a:gd name="T46" fmla="*/ 88 w 237"/>
              <a:gd name="T47" fmla="*/ 201 h 262"/>
              <a:gd name="T48" fmla="*/ 119 w 237"/>
              <a:gd name="T49" fmla="*/ 231 h 262"/>
              <a:gd name="T50" fmla="*/ 149 w 237"/>
              <a:gd name="T51" fmla="*/ 201 h 262"/>
              <a:gd name="T52" fmla="*/ 198 w 237"/>
              <a:gd name="T53" fmla="*/ 248 h 262"/>
              <a:gd name="T54" fmla="*/ 40 w 237"/>
              <a:gd name="T55" fmla="*/ 248 h 262"/>
              <a:gd name="T56" fmla="*/ 136 w 237"/>
              <a:gd name="T57" fmla="*/ 188 h 262"/>
              <a:gd name="T58" fmla="*/ 119 w 237"/>
              <a:gd name="T59" fmla="*/ 205 h 262"/>
              <a:gd name="T60" fmla="*/ 101 w 237"/>
              <a:gd name="T61" fmla="*/ 188 h 262"/>
              <a:gd name="T62" fmla="*/ 88 w 237"/>
              <a:gd name="T63" fmla="*/ 175 h 262"/>
              <a:gd name="T64" fmla="*/ 40 w 237"/>
              <a:gd name="T65" fmla="*/ 126 h 262"/>
              <a:gd name="T66" fmla="*/ 198 w 237"/>
              <a:gd name="T67" fmla="*/ 126 h 262"/>
              <a:gd name="T68" fmla="*/ 149 w 237"/>
              <a:gd name="T69" fmla="*/ 175 h 262"/>
              <a:gd name="T70" fmla="*/ 136 w 237"/>
              <a:gd name="T71" fmla="*/ 188 h 262"/>
              <a:gd name="T72" fmla="*/ 16 w 237"/>
              <a:gd name="T73" fmla="*/ 128 h 262"/>
              <a:gd name="T74" fmla="*/ 75 w 237"/>
              <a:gd name="T75" fmla="*/ 188 h 262"/>
              <a:gd name="T76" fmla="*/ 16 w 237"/>
              <a:gd name="T77" fmla="*/ 246 h 262"/>
              <a:gd name="T78" fmla="*/ 16 w 237"/>
              <a:gd name="T79" fmla="*/ 128 h 262"/>
              <a:gd name="T80" fmla="*/ 83 w 237"/>
              <a:gd name="T81" fmla="*/ 60 h 262"/>
              <a:gd name="T82" fmla="*/ 97 w 237"/>
              <a:gd name="T83" fmla="*/ 46 h 262"/>
              <a:gd name="T84" fmla="*/ 118 w 237"/>
              <a:gd name="T85" fmla="*/ 28 h 262"/>
              <a:gd name="T86" fmla="*/ 138 w 237"/>
              <a:gd name="T87" fmla="*/ 46 h 262"/>
              <a:gd name="T88" fmla="*/ 153 w 237"/>
              <a:gd name="T89" fmla="*/ 60 h 262"/>
              <a:gd name="T90" fmla="*/ 207 w 237"/>
              <a:gd name="T91" fmla="*/ 111 h 262"/>
              <a:gd name="T92" fmla="*/ 28 w 237"/>
              <a:gd name="T93" fmla="*/ 111 h 262"/>
              <a:gd name="T94" fmla="*/ 83 w 237"/>
              <a:gd name="T95" fmla="*/ 6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" h="262">
                <a:moveTo>
                  <a:pt x="237" y="111"/>
                </a:moveTo>
                <a:lnTo>
                  <a:pt x="237" y="110"/>
                </a:lnTo>
                <a:lnTo>
                  <a:pt x="169" y="46"/>
                </a:lnTo>
                <a:lnTo>
                  <a:pt x="153" y="32"/>
                </a:lnTo>
                <a:lnTo>
                  <a:pt x="118" y="0"/>
                </a:lnTo>
                <a:lnTo>
                  <a:pt x="83" y="32"/>
                </a:lnTo>
                <a:lnTo>
                  <a:pt x="68" y="46"/>
                </a:lnTo>
                <a:lnTo>
                  <a:pt x="0" y="110"/>
                </a:lnTo>
                <a:lnTo>
                  <a:pt x="0" y="111"/>
                </a:lnTo>
                <a:lnTo>
                  <a:pt x="0" y="111"/>
                </a:lnTo>
                <a:lnTo>
                  <a:pt x="0" y="113"/>
                </a:lnTo>
                <a:lnTo>
                  <a:pt x="0" y="261"/>
                </a:lnTo>
                <a:lnTo>
                  <a:pt x="0" y="262"/>
                </a:lnTo>
                <a:lnTo>
                  <a:pt x="237" y="262"/>
                </a:lnTo>
                <a:lnTo>
                  <a:pt x="237" y="261"/>
                </a:lnTo>
                <a:lnTo>
                  <a:pt x="237" y="113"/>
                </a:lnTo>
                <a:lnTo>
                  <a:pt x="237" y="111"/>
                </a:lnTo>
                <a:lnTo>
                  <a:pt x="237" y="111"/>
                </a:lnTo>
                <a:close/>
                <a:moveTo>
                  <a:pt x="220" y="246"/>
                </a:moveTo>
                <a:lnTo>
                  <a:pt x="162" y="188"/>
                </a:lnTo>
                <a:lnTo>
                  <a:pt x="220" y="128"/>
                </a:lnTo>
                <a:lnTo>
                  <a:pt x="220" y="246"/>
                </a:lnTo>
                <a:close/>
                <a:moveTo>
                  <a:pt x="40" y="248"/>
                </a:moveTo>
                <a:lnTo>
                  <a:pt x="88" y="201"/>
                </a:lnTo>
                <a:lnTo>
                  <a:pt x="119" y="231"/>
                </a:lnTo>
                <a:lnTo>
                  <a:pt x="149" y="201"/>
                </a:lnTo>
                <a:lnTo>
                  <a:pt x="198" y="248"/>
                </a:lnTo>
                <a:lnTo>
                  <a:pt x="40" y="248"/>
                </a:lnTo>
                <a:close/>
                <a:moveTo>
                  <a:pt x="136" y="188"/>
                </a:moveTo>
                <a:lnTo>
                  <a:pt x="119" y="205"/>
                </a:lnTo>
                <a:lnTo>
                  <a:pt x="101" y="188"/>
                </a:lnTo>
                <a:lnTo>
                  <a:pt x="88" y="175"/>
                </a:lnTo>
                <a:lnTo>
                  <a:pt x="40" y="126"/>
                </a:lnTo>
                <a:lnTo>
                  <a:pt x="198" y="126"/>
                </a:lnTo>
                <a:lnTo>
                  <a:pt x="149" y="175"/>
                </a:lnTo>
                <a:lnTo>
                  <a:pt x="136" y="188"/>
                </a:lnTo>
                <a:close/>
                <a:moveTo>
                  <a:pt x="16" y="128"/>
                </a:moveTo>
                <a:lnTo>
                  <a:pt x="75" y="188"/>
                </a:lnTo>
                <a:lnTo>
                  <a:pt x="16" y="246"/>
                </a:lnTo>
                <a:lnTo>
                  <a:pt x="16" y="128"/>
                </a:lnTo>
                <a:close/>
                <a:moveTo>
                  <a:pt x="83" y="60"/>
                </a:moveTo>
                <a:lnTo>
                  <a:pt x="97" y="46"/>
                </a:lnTo>
                <a:lnTo>
                  <a:pt x="118" y="28"/>
                </a:lnTo>
                <a:lnTo>
                  <a:pt x="138" y="46"/>
                </a:lnTo>
                <a:lnTo>
                  <a:pt x="153" y="60"/>
                </a:lnTo>
                <a:lnTo>
                  <a:pt x="207" y="111"/>
                </a:lnTo>
                <a:lnTo>
                  <a:pt x="28" y="111"/>
                </a:lnTo>
                <a:lnTo>
                  <a:pt x="83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181412" y="1549413"/>
            <a:ext cx="1897061" cy="3437512"/>
            <a:chOff x="1181412" y="1549413"/>
            <a:chExt cx="1897061" cy="3437512"/>
          </a:xfrm>
        </p:grpSpPr>
        <p:sp>
          <p:nvSpPr>
            <p:cNvPr id="29" name="矩形 28"/>
            <p:cNvSpPr/>
            <p:nvPr/>
          </p:nvSpPr>
          <p:spPr>
            <a:xfrm>
              <a:off x="1229697" y="154941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1181412" y="1939937"/>
              <a:ext cx="189706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48013" y="1535825"/>
            <a:ext cx="1897061" cy="3437512"/>
            <a:chOff x="1181412" y="1549413"/>
            <a:chExt cx="1897061" cy="3437512"/>
          </a:xfrm>
        </p:grpSpPr>
        <p:sp>
          <p:nvSpPr>
            <p:cNvPr id="35" name="矩形 34"/>
            <p:cNvSpPr/>
            <p:nvPr/>
          </p:nvSpPr>
          <p:spPr>
            <a:xfrm>
              <a:off x="1229697" y="154941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181412" y="1939937"/>
              <a:ext cx="189706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776140" y="1467465"/>
            <a:ext cx="1897061" cy="3437512"/>
            <a:chOff x="1181412" y="1549413"/>
            <a:chExt cx="1897061" cy="3437512"/>
          </a:xfrm>
        </p:grpSpPr>
        <p:sp>
          <p:nvSpPr>
            <p:cNvPr id="38" name="矩形 37"/>
            <p:cNvSpPr/>
            <p:nvPr/>
          </p:nvSpPr>
          <p:spPr>
            <a:xfrm>
              <a:off x="1229697" y="154941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181412" y="1939937"/>
              <a:ext cx="189706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752550" y="1442510"/>
            <a:ext cx="1897061" cy="3437512"/>
            <a:chOff x="1181412" y="1549413"/>
            <a:chExt cx="1897061" cy="3437512"/>
          </a:xfrm>
        </p:grpSpPr>
        <p:sp>
          <p:nvSpPr>
            <p:cNvPr id="41" name="矩形 40"/>
            <p:cNvSpPr/>
            <p:nvPr/>
          </p:nvSpPr>
          <p:spPr>
            <a:xfrm>
              <a:off x="1229697" y="154941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181412" y="1939937"/>
              <a:ext cx="189706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  <a:p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任意多边形: 形状 42"/>
          <p:cNvSpPr/>
          <p:nvPr/>
        </p:nvSpPr>
        <p:spPr>
          <a:xfrm>
            <a:off x="5842623" y="465609"/>
            <a:ext cx="506751" cy="506751"/>
          </a:xfrm>
          <a:custGeom>
            <a:avLst/>
            <a:gdLst>
              <a:gd name="connsiteX0" fmla="*/ 242529 w 351882"/>
              <a:gd name="connsiteY0" fmla="*/ 197284 h 351882"/>
              <a:gd name="connsiteX1" fmla="*/ 224080 w 351882"/>
              <a:gd name="connsiteY1" fmla="*/ 208268 h 351882"/>
              <a:gd name="connsiteX2" fmla="*/ 253996 w 351882"/>
              <a:gd name="connsiteY2" fmla="*/ 228825 h 351882"/>
              <a:gd name="connsiteX3" fmla="*/ 265219 w 351882"/>
              <a:gd name="connsiteY3" fmla="*/ 255152 h 351882"/>
              <a:gd name="connsiteX4" fmla="*/ 273034 w 351882"/>
              <a:gd name="connsiteY4" fmla="*/ 228064 h 351882"/>
              <a:gd name="connsiteX5" fmla="*/ 242529 w 351882"/>
              <a:gd name="connsiteY5" fmla="*/ 197284 h 351882"/>
              <a:gd name="connsiteX6" fmla="*/ 112886 w 351882"/>
              <a:gd name="connsiteY6" fmla="*/ 57518 h 351882"/>
              <a:gd name="connsiteX7" fmla="*/ 99116 w 351882"/>
              <a:gd name="connsiteY7" fmla="*/ 71307 h 351882"/>
              <a:gd name="connsiteX8" fmla="*/ 92871 w 351882"/>
              <a:gd name="connsiteY8" fmla="*/ 94335 h 351882"/>
              <a:gd name="connsiteX9" fmla="*/ 224536 w 351882"/>
              <a:gd name="connsiteY9" fmla="*/ 267617 h 351882"/>
              <a:gd name="connsiteX10" fmla="*/ 262658 w 351882"/>
              <a:gd name="connsiteY10" fmla="*/ 258437 h 351882"/>
              <a:gd name="connsiteX11" fmla="*/ 251716 w 351882"/>
              <a:gd name="connsiteY11" fmla="*/ 231145 h 351882"/>
              <a:gd name="connsiteX12" fmla="*/ 218915 w 351882"/>
              <a:gd name="connsiteY12" fmla="*/ 212428 h 351882"/>
              <a:gd name="connsiteX13" fmla="*/ 218768 w 351882"/>
              <a:gd name="connsiteY13" fmla="*/ 212173 h 351882"/>
              <a:gd name="connsiteX14" fmla="*/ 202647 w 351882"/>
              <a:gd name="connsiteY14" fmla="*/ 213152 h 351882"/>
              <a:gd name="connsiteX15" fmla="*/ 135470 w 351882"/>
              <a:gd name="connsiteY15" fmla="*/ 141016 h 351882"/>
              <a:gd name="connsiteX16" fmla="*/ 139652 w 351882"/>
              <a:gd name="connsiteY16" fmla="*/ 132371 h 351882"/>
              <a:gd name="connsiteX17" fmla="*/ 137777 w 351882"/>
              <a:gd name="connsiteY17" fmla="*/ 100777 h 351882"/>
              <a:gd name="connsiteX18" fmla="*/ 112886 w 351882"/>
              <a:gd name="connsiteY18" fmla="*/ 57518 h 351882"/>
              <a:gd name="connsiteX19" fmla="*/ 131881 w 351882"/>
              <a:gd name="connsiteY19" fmla="*/ 53195 h 351882"/>
              <a:gd name="connsiteX20" fmla="*/ 117837 w 351882"/>
              <a:gd name="connsiteY20" fmla="*/ 55530 h 351882"/>
              <a:gd name="connsiteX21" fmla="*/ 140779 w 351882"/>
              <a:gd name="connsiteY21" fmla="*/ 99463 h 351882"/>
              <a:gd name="connsiteX22" fmla="*/ 142586 w 351882"/>
              <a:gd name="connsiteY22" fmla="*/ 130119 h 351882"/>
              <a:gd name="connsiteX23" fmla="*/ 160330 w 351882"/>
              <a:gd name="connsiteY23" fmla="*/ 111890 h 351882"/>
              <a:gd name="connsiteX24" fmla="*/ 131881 w 351882"/>
              <a:gd name="connsiteY24" fmla="*/ 53195 h 351882"/>
              <a:gd name="connsiteX25" fmla="*/ 175941 w 351882"/>
              <a:gd name="connsiteY25" fmla="*/ 0 h 351882"/>
              <a:gd name="connsiteX26" fmla="*/ 351882 w 351882"/>
              <a:gd name="connsiteY26" fmla="*/ 175941 h 351882"/>
              <a:gd name="connsiteX27" fmla="*/ 175941 w 351882"/>
              <a:gd name="connsiteY27" fmla="*/ 351882 h 351882"/>
              <a:gd name="connsiteX28" fmla="*/ 0 w 351882"/>
              <a:gd name="connsiteY28" fmla="*/ 175941 h 351882"/>
              <a:gd name="connsiteX29" fmla="*/ 175941 w 351882"/>
              <a:gd name="connsiteY29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882" h="351882">
                <a:moveTo>
                  <a:pt x="242529" y="197284"/>
                </a:moveTo>
                <a:cubicBezTo>
                  <a:pt x="229292" y="195153"/>
                  <a:pt x="230379" y="202734"/>
                  <a:pt x="224080" y="208268"/>
                </a:cubicBezTo>
                <a:cubicBezTo>
                  <a:pt x="233297" y="207912"/>
                  <a:pt x="244924" y="215744"/>
                  <a:pt x="253996" y="228825"/>
                </a:cubicBezTo>
                <a:cubicBezTo>
                  <a:pt x="259707" y="237060"/>
                  <a:pt x="263712" y="246421"/>
                  <a:pt x="265219" y="255152"/>
                </a:cubicBezTo>
                <a:cubicBezTo>
                  <a:pt x="270306" y="248999"/>
                  <a:pt x="276816" y="237709"/>
                  <a:pt x="273034" y="228064"/>
                </a:cubicBezTo>
                <a:cubicBezTo>
                  <a:pt x="269252" y="218419"/>
                  <a:pt x="255766" y="199416"/>
                  <a:pt x="242529" y="197284"/>
                </a:cubicBezTo>
                <a:close/>
                <a:moveTo>
                  <a:pt x="112886" y="57518"/>
                </a:moveTo>
                <a:cubicBezTo>
                  <a:pt x="106514" y="60457"/>
                  <a:pt x="102175" y="65291"/>
                  <a:pt x="99116" y="71307"/>
                </a:cubicBezTo>
                <a:cubicBezTo>
                  <a:pt x="95809" y="77810"/>
                  <a:pt x="93998" y="85695"/>
                  <a:pt x="92871" y="94335"/>
                </a:cubicBezTo>
                <a:cubicBezTo>
                  <a:pt x="85667" y="219927"/>
                  <a:pt x="208518" y="266470"/>
                  <a:pt x="224536" y="267617"/>
                </a:cubicBezTo>
                <a:cubicBezTo>
                  <a:pt x="234805" y="268352"/>
                  <a:pt x="251620" y="269754"/>
                  <a:pt x="262658" y="258437"/>
                </a:cubicBezTo>
                <a:cubicBezTo>
                  <a:pt x="261567" y="249683"/>
                  <a:pt x="257577" y="239800"/>
                  <a:pt x="251716" y="231145"/>
                </a:cubicBezTo>
                <a:cubicBezTo>
                  <a:pt x="241200" y="215616"/>
                  <a:pt x="227210" y="207632"/>
                  <a:pt x="218915" y="212428"/>
                </a:cubicBezTo>
                <a:lnTo>
                  <a:pt x="218768" y="212173"/>
                </a:lnTo>
                <a:cubicBezTo>
                  <a:pt x="214059" y="215171"/>
                  <a:pt x="208643" y="216383"/>
                  <a:pt x="202647" y="213152"/>
                </a:cubicBezTo>
                <a:cubicBezTo>
                  <a:pt x="185497" y="203909"/>
                  <a:pt x="137431" y="153704"/>
                  <a:pt x="135470" y="141016"/>
                </a:cubicBezTo>
                <a:cubicBezTo>
                  <a:pt x="134912" y="137414"/>
                  <a:pt x="136725" y="134689"/>
                  <a:pt x="139652" y="132371"/>
                </a:cubicBezTo>
                <a:cubicBezTo>
                  <a:pt x="140429" y="122671"/>
                  <a:pt x="139749" y="111599"/>
                  <a:pt x="137777" y="100777"/>
                </a:cubicBezTo>
                <a:cubicBezTo>
                  <a:pt x="133135" y="75314"/>
                  <a:pt x="122476" y="56845"/>
                  <a:pt x="112886" y="57518"/>
                </a:cubicBezTo>
                <a:close/>
                <a:moveTo>
                  <a:pt x="131881" y="53195"/>
                </a:moveTo>
                <a:cubicBezTo>
                  <a:pt x="126456" y="53278"/>
                  <a:pt x="121785" y="54002"/>
                  <a:pt x="117837" y="55530"/>
                </a:cubicBezTo>
                <a:cubicBezTo>
                  <a:pt x="127321" y="59861"/>
                  <a:pt x="136501" y="76996"/>
                  <a:pt x="140779" y="99463"/>
                </a:cubicBezTo>
                <a:cubicBezTo>
                  <a:pt x="142762" y="109871"/>
                  <a:pt x="143500" y="120522"/>
                  <a:pt x="142586" y="130119"/>
                </a:cubicBezTo>
                <a:cubicBezTo>
                  <a:pt x="150088" y="125190"/>
                  <a:pt x="157002" y="120441"/>
                  <a:pt x="160330" y="111890"/>
                </a:cubicBezTo>
                <a:cubicBezTo>
                  <a:pt x="164218" y="101899"/>
                  <a:pt x="160019" y="52762"/>
                  <a:pt x="131881" y="53195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-1" y="2007704"/>
            <a:ext cx="12192000" cy="1421296"/>
          </a:xfrm>
          <a:custGeom>
            <a:avLst/>
            <a:gdLst>
              <a:gd name="connsiteX0" fmla="*/ 3105979 w 12192000"/>
              <a:gd name="connsiteY0" fmla="*/ 0 h 1421296"/>
              <a:gd name="connsiteX1" fmla="*/ 3662570 w 12192000"/>
              <a:gd name="connsiteY1" fmla="*/ 437322 h 1421296"/>
              <a:gd name="connsiteX2" fmla="*/ 8421757 w 12192000"/>
              <a:gd name="connsiteY2" fmla="*/ 437322 h 1421296"/>
              <a:gd name="connsiteX3" fmla="*/ 8897179 w 12192000"/>
              <a:gd name="connsiteY3" fmla="*/ 63776 h 1421296"/>
              <a:gd name="connsiteX4" fmla="*/ 9372601 w 12192000"/>
              <a:gd name="connsiteY4" fmla="*/ 437322 h 1421296"/>
              <a:gd name="connsiteX5" fmla="*/ 12192000 w 12192000"/>
              <a:gd name="connsiteY5" fmla="*/ 437322 h 1421296"/>
              <a:gd name="connsiteX6" fmla="*/ 12192000 w 12192000"/>
              <a:gd name="connsiteY6" fmla="*/ 1421296 h 1421296"/>
              <a:gd name="connsiteX7" fmla="*/ 0 w 12192000"/>
              <a:gd name="connsiteY7" fmla="*/ 1421296 h 1421296"/>
              <a:gd name="connsiteX8" fmla="*/ 0 w 12192000"/>
              <a:gd name="connsiteY8" fmla="*/ 437322 h 1421296"/>
              <a:gd name="connsiteX9" fmla="*/ 2549387 w 12192000"/>
              <a:gd name="connsiteY9" fmla="*/ 437322 h 142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21296">
                <a:moveTo>
                  <a:pt x="3105979" y="0"/>
                </a:moveTo>
                <a:lnTo>
                  <a:pt x="3662570" y="437322"/>
                </a:lnTo>
                <a:lnTo>
                  <a:pt x="8421757" y="437322"/>
                </a:lnTo>
                <a:lnTo>
                  <a:pt x="8897179" y="63776"/>
                </a:lnTo>
                <a:lnTo>
                  <a:pt x="9372601" y="437322"/>
                </a:lnTo>
                <a:lnTo>
                  <a:pt x="12192000" y="437322"/>
                </a:lnTo>
                <a:lnTo>
                  <a:pt x="12192000" y="1421296"/>
                </a:lnTo>
                <a:lnTo>
                  <a:pt x="0" y="1421296"/>
                </a:lnTo>
                <a:lnTo>
                  <a:pt x="0" y="437322"/>
                </a:lnTo>
                <a:lnTo>
                  <a:pt x="2549387" y="43732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 flipV="1">
            <a:off x="-1" y="3429000"/>
            <a:ext cx="12192000" cy="1421296"/>
          </a:xfrm>
          <a:custGeom>
            <a:avLst/>
            <a:gdLst>
              <a:gd name="connsiteX0" fmla="*/ 3105979 w 12192000"/>
              <a:gd name="connsiteY0" fmla="*/ 0 h 1421296"/>
              <a:gd name="connsiteX1" fmla="*/ 3662570 w 12192000"/>
              <a:gd name="connsiteY1" fmla="*/ 437322 h 1421296"/>
              <a:gd name="connsiteX2" fmla="*/ 8421757 w 12192000"/>
              <a:gd name="connsiteY2" fmla="*/ 437322 h 1421296"/>
              <a:gd name="connsiteX3" fmla="*/ 8897179 w 12192000"/>
              <a:gd name="connsiteY3" fmla="*/ 63776 h 1421296"/>
              <a:gd name="connsiteX4" fmla="*/ 9372601 w 12192000"/>
              <a:gd name="connsiteY4" fmla="*/ 437322 h 1421296"/>
              <a:gd name="connsiteX5" fmla="*/ 12192000 w 12192000"/>
              <a:gd name="connsiteY5" fmla="*/ 437322 h 1421296"/>
              <a:gd name="connsiteX6" fmla="*/ 12192000 w 12192000"/>
              <a:gd name="connsiteY6" fmla="*/ 1421296 h 1421296"/>
              <a:gd name="connsiteX7" fmla="*/ 0 w 12192000"/>
              <a:gd name="connsiteY7" fmla="*/ 1421296 h 1421296"/>
              <a:gd name="connsiteX8" fmla="*/ 0 w 12192000"/>
              <a:gd name="connsiteY8" fmla="*/ 437322 h 1421296"/>
              <a:gd name="connsiteX9" fmla="*/ 2549387 w 12192000"/>
              <a:gd name="connsiteY9" fmla="*/ 437322 h 142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21296">
                <a:moveTo>
                  <a:pt x="3105979" y="0"/>
                </a:moveTo>
                <a:lnTo>
                  <a:pt x="3662570" y="437322"/>
                </a:lnTo>
                <a:lnTo>
                  <a:pt x="8421757" y="437322"/>
                </a:lnTo>
                <a:lnTo>
                  <a:pt x="8897179" y="63776"/>
                </a:lnTo>
                <a:lnTo>
                  <a:pt x="9372601" y="437322"/>
                </a:lnTo>
                <a:lnTo>
                  <a:pt x="12192000" y="437322"/>
                </a:lnTo>
                <a:lnTo>
                  <a:pt x="12192000" y="1421296"/>
                </a:lnTo>
                <a:lnTo>
                  <a:pt x="0" y="1421296"/>
                </a:lnTo>
                <a:lnTo>
                  <a:pt x="0" y="437322"/>
                </a:lnTo>
                <a:lnTo>
                  <a:pt x="2549387" y="43732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rot="20174571">
            <a:off x="2652179" y="3628220"/>
            <a:ext cx="782921" cy="683932"/>
            <a:chOff x="5744448" y="2432568"/>
            <a:chExt cx="363900" cy="317890"/>
          </a:xfrm>
          <a:solidFill>
            <a:srgbClr val="1AB8A5"/>
          </a:solidFill>
        </p:grpSpPr>
        <p:sp>
          <p:nvSpPr>
            <p:cNvPr id="13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Freeform 54"/>
          <p:cNvSpPr>
            <a:spLocks noEditPoints="1"/>
          </p:cNvSpPr>
          <p:nvPr/>
        </p:nvSpPr>
        <p:spPr bwMode="auto">
          <a:xfrm rot="65311">
            <a:off x="8475328" y="3651225"/>
            <a:ext cx="750433" cy="662926"/>
          </a:xfrm>
          <a:custGeom>
            <a:avLst/>
            <a:gdLst>
              <a:gd name="T0" fmla="*/ 259 w 262"/>
              <a:gd name="T1" fmla="*/ 0 h 231"/>
              <a:gd name="T2" fmla="*/ 3 w 262"/>
              <a:gd name="T3" fmla="*/ 0 h 231"/>
              <a:gd name="T4" fmla="*/ 0 w 262"/>
              <a:gd name="T5" fmla="*/ 3 h 231"/>
              <a:gd name="T6" fmla="*/ 0 w 262"/>
              <a:gd name="T7" fmla="*/ 150 h 231"/>
              <a:gd name="T8" fmla="*/ 0 w 262"/>
              <a:gd name="T9" fmla="*/ 150 h 231"/>
              <a:gd name="T10" fmla="*/ 0 w 262"/>
              <a:gd name="T11" fmla="*/ 177 h 231"/>
              <a:gd name="T12" fmla="*/ 3 w 262"/>
              <a:gd name="T13" fmla="*/ 180 h 231"/>
              <a:gd name="T14" fmla="*/ 97 w 262"/>
              <a:gd name="T15" fmla="*/ 180 h 231"/>
              <a:gd name="T16" fmla="*/ 85 w 262"/>
              <a:gd name="T17" fmla="*/ 222 h 231"/>
              <a:gd name="T18" fmla="*/ 76 w 262"/>
              <a:gd name="T19" fmla="*/ 229 h 231"/>
              <a:gd name="T20" fmla="*/ 88 w 262"/>
              <a:gd name="T21" fmla="*/ 231 h 231"/>
              <a:gd name="T22" fmla="*/ 129 w 262"/>
              <a:gd name="T23" fmla="*/ 231 h 231"/>
              <a:gd name="T24" fmla="*/ 171 w 262"/>
              <a:gd name="T25" fmla="*/ 231 h 231"/>
              <a:gd name="T26" fmla="*/ 182 w 262"/>
              <a:gd name="T27" fmla="*/ 229 h 231"/>
              <a:gd name="T28" fmla="*/ 174 w 262"/>
              <a:gd name="T29" fmla="*/ 222 h 231"/>
              <a:gd name="T30" fmla="*/ 163 w 262"/>
              <a:gd name="T31" fmla="*/ 180 h 231"/>
              <a:gd name="T32" fmla="*/ 259 w 262"/>
              <a:gd name="T33" fmla="*/ 180 h 231"/>
              <a:gd name="T34" fmla="*/ 262 w 262"/>
              <a:gd name="T35" fmla="*/ 177 h 231"/>
              <a:gd name="T36" fmla="*/ 262 w 262"/>
              <a:gd name="T37" fmla="*/ 150 h 231"/>
              <a:gd name="T38" fmla="*/ 262 w 262"/>
              <a:gd name="T39" fmla="*/ 150 h 231"/>
              <a:gd name="T40" fmla="*/ 262 w 262"/>
              <a:gd name="T41" fmla="*/ 3 h 231"/>
              <a:gd name="T42" fmla="*/ 259 w 262"/>
              <a:gd name="T43" fmla="*/ 0 h 231"/>
              <a:gd name="T44" fmla="*/ 252 w 262"/>
              <a:gd name="T45" fmla="*/ 140 h 231"/>
              <a:gd name="T46" fmla="*/ 9 w 262"/>
              <a:gd name="T47" fmla="*/ 140 h 231"/>
              <a:gd name="T48" fmla="*/ 9 w 262"/>
              <a:gd name="T49" fmla="*/ 9 h 231"/>
              <a:gd name="T50" fmla="*/ 252 w 262"/>
              <a:gd name="T51" fmla="*/ 9 h 231"/>
              <a:gd name="T52" fmla="*/ 252 w 262"/>
              <a:gd name="T53" fmla="*/ 14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31">
                <a:moveTo>
                  <a:pt x="259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8"/>
                  <a:pt x="1" y="180"/>
                  <a:pt x="3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4"/>
                  <a:pt x="94" y="215"/>
                  <a:pt x="85" y="222"/>
                </a:cubicBezTo>
                <a:cubicBezTo>
                  <a:pt x="81" y="225"/>
                  <a:pt x="77" y="227"/>
                  <a:pt x="76" y="229"/>
                </a:cubicBezTo>
                <a:cubicBezTo>
                  <a:pt x="77" y="230"/>
                  <a:pt x="81" y="230"/>
                  <a:pt x="88" y="231"/>
                </a:cubicBezTo>
                <a:cubicBezTo>
                  <a:pt x="96" y="231"/>
                  <a:pt x="115" y="231"/>
                  <a:pt x="129" y="231"/>
                </a:cubicBezTo>
                <a:cubicBezTo>
                  <a:pt x="144" y="231"/>
                  <a:pt x="163" y="231"/>
                  <a:pt x="171" y="231"/>
                </a:cubicBezTo>
                <a:cubicBezTo>
                  <a:pt x="178" y="230"/>
                  <a:pt x="182" y="230"/>
                  <a:pt x="182" y="229"/>
                </a:cubicBezTo>
                <a:cubicBezTo>
                  <a:pt x="181" y="227"/>
                  <a:pt x="178" y="225"/>
                  <a:pt x="174" y="222"/>
                </a:cubicBezTo>
                <a:cubicBezTo>
                  <a:pt x="165" y="215"/>
                  <a:pt x="163" y="184"/>
                  <a:pt x="163" y="180"/>
                </a:cubicBezTo>
                <a:cubicBezTo>
                  <a:pt x="259" y="180"/>
                  <a:pt x="259" y="180"/>
                  <a:pt x="259" y="180"/>
                </a:cubicBezTo>
                <a:cubicBezTo>
                  <a:pt x="260" y="180"/>
                  <a:pt x="262" y="178"/>
                  <a:pt x="262" y="177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3"/>
                  <a:pt x="262" y="3"/>
                  <a:pt x="262" y="3"/>
                </a:cubicBezTo>
                <a:cubicBezTo>
                  <a:pt x="262" y="1"/>
                  <a:pt x="260" y="0"/>
                  <a:pt x="259" y="0"/>
                </a:cubicBezTo>
                <a:close/>
                <a:moveTo>
                  <a:pt x="252" y="140"/>
                </a:moveTo>
                <a:cubicBezTo>
                  <a:pt x="9" y="140"/>
                  <a:pt x="9" y="140"/>
                  <a:pt x="9" y="140"/>
                </a:cubicBezTo>
                <a:cubicBezTo>
                  <a:pt x="9" y="9"/>
                  <a:pt x="9" y="9"/>
                  <a:pt x="9" y="9"/>
                </a:cubicBezTo>
                <a:cubicBezTo>
                  <a:pt x="252" y="9"/>
                  <a:pt x="252" y="9"/>
                  <a:pt x="252" y="9"/>
                </a:cubicBezTo>
                <a:lnTo>
                  <a:pt x="252" y="140"/>
                </a:lnTo>
                <a:close/>
              </a:path>
            </a:pathLst>
          </a:custGeom>
          <a:solidFill>
            <a:srgbClr val="1AB8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rot="20174571">
            <a:off x="2741591" y="2461852"/>
            <a:ext cx="863915" cy="748514"/>
            <a:chOff x="5386995" y="1926036"/>
            <a:chExt cx="306442" cy="265508"/>
          </a:xfrm>
          <a:solidFill>
            <a:schemeClr val="bg1"/>
          </a:solidFill>
        </p:grpSpPr>
        <p:sp>
          <p:nvSpPr>
            <p:cNvPr id="17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Freeform 220"/>
          <p:cNvSpPr>
            <a:spLocks noEditPoints="1"/>
          </p:cNvSpPr>
          <p:nvPr/>
        </p:nvSpPr>
        <p:spPr bwMode="auto">
          <a:xfrm rot="65311">
            <a:off x="8538749" y="2511425"/>
            <a:ext cx="686099" cy="758469"/>
          </a:xfrm>
          <a:custGeom>
            <a:avLst/>
            <a:gdLst>
              <a:gd name="T0" fmla="*/ 237 w 237"/>
              <a:gd name="T1" fmla="*/ 111 h 262"/>
              <a:gd name="T2" fmla="*/ 237 w 237"/>
              <a:gd name="T3" fmla="*/ 110 h 262"/>
              <a:gd name="T4" fmla="*/ 169 w 237"/>
              <a:gd name="T5" fmla="*/ 46 h 262"/>
              <a:gd name="T6" fmla="*/ 153 w 237"/>
              <a:gd name="T7" fmla="*/ 32 h 262"/>
              <a:gd name="T8" fmla="*/ 118 w 237"/>
              <a:gd name="T9" fmla="*/ 0 h 262"/>
              <a:gd name="T10" fmla="*/ 83 w 237"/>
              <a:gd name="T11" fmla="*/ 32 h 262"/>
              <a:gd name="T12" fmla="*/ 68 w 237"/>
              <a:gd name="T13" fmla="*/ 46 h 262"/>
              <a:gd name="T14" fmla="*/ 0 w 237"/>
              <a:gd name="T15" fmla="*/ 110 h 262"/>
              <a:gd name="T16" fmla="*/ 0 w 237"/>
              <a:gd name="T17" fmla="*/ 111 h 262"/>
              <a:gd name="T18" fmla="*/ 0 w 237"/>
              <a:gd name="T19" fmla="*/ 111 h 262"/>
              <a:gd name="T20" fmla="*/ 0 w 237"/>
              <a:gd name="T21" fmla="*/ 113 h 262"/>
              <a:gd name="T22" fmla="*/ 0 w 237"/>
              <a:gd name="T23" fmla="*/ 261 h 262"/>
              <a:gd name="T24" fmla="*/ 0 w 237"/>
              <a:gd name="T25" fmla="*/ 262 h 262"/>
              <a:gd name="T26" fmla="*/ 237 w 237"/>
              <a:gd name="T27" fmla="*/ 262 h 262"/>
              <a:gd name="T28" fmla="*/ 237 w 237"/>
              <a:gd name="T29" fmla="*/ 261 h 262"/>
              <a:gd name="T30" fmla="*/ 237 w 237"/>
              <a:gd name="T31" fmla="*/ 113 h 262"/>
              <a:gd name="T32" fmla="*/ 237 w 237"/>
              <a:gd name="T33" fmla="*/ 111 h 262"/>
              <a:gd name="T34" fmla="*/ 237 w 237"/>
              <a:gd name="T35" fmla="*/ 111 h 262"/>
              <a:gd name="T36" fmla="*/ 220 w 237"/>
              <a:gd name="T37" fmla="*/ 246 h 262"/>
              <a:gd name="T38" fmla="*/ 162 w 237"/>
              <a:gd name="T39" fmla="*/ 188 h 262"/>
              <a:gd name="T40" fmla="*/ 220 w 237"/>
              <a:gd name="T41" fmla="*/ 128 h 262"/>
              <a:gd name="T42" fmla="*/ 220 w 237"/>
              <a:gd name="T43" fmla="*/ 246 h 262"/>
              <a:gd name="T44" fmla="*/ 40 w 237"/>
              <a:gd name="T45" fmla="*/ 248 h 262"/>
              <a:gd name="T46" fmla="*/ 88 w 237"/>
              <a:gd name="T47" fmla="*/ 201 h 262"/>
              <a:gd name="T48" fmla="*/ 119 w 237"/>
              <a:gd name="T49" fmla="*/ 231 h 262"/>
              <a:gd name="T50" fmla="*/ 149 w 237"/>
              <a:gd name="T51" fmla="*/ 201 h 262"/>
              <a:gd name="T52" fmla="*/ 198 w 237"/>
              <a:gd name="T53" fmla="*/ 248 h 262"/>
              <a:gd name="T54" fmla="*/ 40 w 237"/>
              <a:gd name="T55" fmla="*/ 248 h 262"/>
              <a:gd name="T56" fmla="*/ 136 w 237"/>
              <a:gd name="T57" fmla="*/ 188 h 262"/>
              <a:gd name="T58" fmla="*/ 119 w 237"/>
              <a:gd name="T59" fmla="*/ 205 h 262"/>
              <a:gd name="T60" fmla="*/ 101 w 237"/>
              <a:gd name="T61" fmla="*/ 188 h 262"/>
              <a:gd name="T62" fmla="*/ 88 w 237"/>
              <a:gd name="T63" fmla="*/ 175 h 262"/>
              <a:gd name="T64" fmla="*/ 40 w 237"/>
              <a:gd name="T65" fmla="*/ 126 h 262"/>
              <a:gd name="T66" fmla="*/ 198 w 237"/>
              <a:gd name="T67" fmla="*/ 126 h 262"/>
              <a:gd name="T68" fmla="*/ 149 w 237"/>
              <a:gd name="T69" fmla="*/ 175 h 262"/>
              <a:gd name="T70" fmla="*/ 136 w 237"/>
              <a:gd name="T71" fmla="*/ 188 h 262"/>
              <a:gd name="T72" fmla="*/ 16 w 237"/>
              <a:gd name="T73" fmla="*/ 128 h 262"/>
              <a:gd name="T74" fmla="*/ 75 w 237"/>
              <a:gd name="T75" fmla="*/ 188 h 262"/>
              <a:gd name="T76" fmla="*/ 16 w 237"/>
              <a:gd name="T77" fmla="*/ 246 h 262"/>
              <a:gd name="T78" fmla="*/ 16 w 237"/>
              <a:gd name="T79" fmla="*/ 128 h 262"/>
              <a:gd name="T80" fmla="*/ 83 w 237"/>
              <a:gd name="T81" fmla="*/ 60 h 262"/>
              <a:gd name="T82" fmla="*/ 97 w 237"/>
              <a:gd name="T83" fmla="*/ 46 h 262"/>
              <a:gd name="T84" fmla="*/ 118 w 237"/>
              <a:gd name="T85" fmla="*/ 28 h 262"/>
              <a:gd name="T86" fmla="*/ 138 w 237"/>
              <a:gd name="T87" fmla="*/ 46 h 262"/>
              <a:gd name="T88" fmla="*/ 153 w 237"/>
              <a:gd name="T89" fmla="*/ 60 h 262"/>
              <a:gd name="T90" fmla="*/ 207 w 237"/>
              <a:gd name="T91" fmla="*/ 111 h 262"/>
              <a:gd name="T92" fmla="*/ 28 w 237"/>
              <a:gd name="T93" fmla="*/ 111 h 262"/>
              <a:gd name="T94" fmla="*/ 83 w 237"/>
              <a:gd name="T95" fmla="*/ 6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" h="262">
                <a:moveTo>
                  <a:pt x="237" y="111"/>
                </a:moveTo>
                <a:lnTo>
                  <a:pt x="237" y="110"/>
                </a:lnTo>
                <a:lnTo>
                  <a:pt x="169" y="46"/>
                </a:lnTo>
                <a:lnTo>
                  <a:pt x="153" y="32"/>
                </a:lnTo>
                <a:lnTo>
                  <a:pt x="118" y="0"/>
                </a:lnTo>
                <a:lnTo>
                  <a:pt x="83" y="32"/>
                </a:lnTo>
                <a:lnTo>
                  <a:pt x="68" y="46"/>
                </a:lnTo>
                <a:lnTo>
                  <a:pt x="0" y="110"/>
                </a:lnTo>
                <a:lnTo>
                  <a:pt x="0" y="111"/>
                </a:lnTo>
                <a:lnTo>
                  <a:pt x="0" y="111"/>
                </a:lnTo>
                <a:lnTo>
                  <a:pt x="0" y="113"/>
                </a:lnTo>
                <a:lnTo>
                  <a:pt x="0" y="261"/>
                </a:lnTo>
                <a:lnTo>
                  <a:pt x="0" y="262"/>
                </a:lnTo>
                <a:lnTo>
                  <a:pt x="237" y="262"/>
                </a:lnTo>
                <a:lnTo>
                  <a:pt x="237" y="261"/>
                </a:lnTo>
                <a:lnTo>
                  <a:pt x="237" y="113"/>
                </a:lnTo>
                <a:lnTo>
                  <a:pt x="237" y="111"/>
                </a:lnTo>
                <a:lnTo>
                  <a:pt x="237" y="111"/>
                </a:lnTo>
                <a:close/>
                <a:moveTo>
                  <a:pt x="220" y="246"/>
                </a:moveTo>
                <a:lnTo>
                  <a:pt x="162" y="188"/>
                </a:lnTo>
                <a:lnTo>
                  <a:pt x="220" y="128"/>
                </a:lnTo>
                <a:lnTo>
                  <a:pt x="220" y="246"/>
                </a:lnTo>
                <a:close/>
                <a:moveTo>
                  <a:pt x="40" y="248"/>
                </a:moveTo>
                <a:lnTo>
                  <a:pt x="88" y="201"/>
                </a:lnTo>
                <a:lnTo>
                  <a:pt x="119" y="231"/>
                </a:lnTo>
                <a:lnTo>
                  <a:pt x="149" y="201"/>
                </a:lnTo>
                <a:lnTo>
                  <a:pt x="198" y="248"/>
                </a:lnTo>
                <a:lnTo>
                  <a:pt x="40" y="248"/>
                </a:lnTo>
                <a:close/>
                <a:moveTo>
                  <a:pt x="136" y="188"/>
                </a:moveTo>
                <a:lnTo>
                  <a:pt x="119" y="205"/>
                </a:lnTo>
                <a:lnTo>
                  <a:pt x="101" y="188"/>
                </a:lnTo>
                <a:lnTo>
                  <a:pt x="88" y="175"/>
                </a:lnTo>
                <a:lnTo>
                  <a:pt x="40" y="126"/>
                </a:lnTo>
                <a:lnTo>
                  <a:pt x="198" y="126"/>
                </a:lnTo>
                <a:lnTo>
                  <a:pt x="149" y="175"/>
                </a:lnTo>
                <a:lnTo>
                  <a:pt x="136" y="188"/>
                </a:lnTo>
                <a:close/>
                <a:moveTo>
                  <a:pt x="16" y="128"/>
                </a:moveTo>
                <a:lnTo>
                  <a:pt x="75" y="188"/>
                </a:lnTo>
                <a:lnTo>
                  <a:pt x="16" y="246"/>
                </a:lnTo>
                <a:lnTo>
                  <a:pt x="16" y="128"/>
                </a:lnTo>
                <a:close/>
                <a:moveTo>
                  <a:pt x="83" y="60"/>
                </a:moveTo>
                <a:lnTo>
                  <a:pt x="97" y="46"/>
                </a:lnTo>
                <a:lnTo>
                  <a:pt x="118" y="28"/>
                </a:lnTo>
                <a:lnTo>
                  <a:pt x="138" y="46"/>
                </a:lnTo>
                <a:lnTo>
                  <a:pt x="153" y="60"/>
                </a:lnTo>
                <a:lnTo>
                  <a:pt x="207" y="111"/>
                </a:lnTo>
                <a:lnTo>
                  <a:pt x="28" y="111"/>
                </a:lnTo>
                <a:lnTo>
                  <a:pt x="83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190480" y="104701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1" name="矩形 20"/>
          <p:cNvSpPr/>
          <p:nvPr/>
        </p:nvSpPr>
        <p:spPr>
          <a:xfrm>
            <a:off x="1593324" y="1447345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816580" y="107801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3" name="矩形 22"/>
          <p:cNvSpPr/>
          <p:nvPr/>
        </p:nvSpPr>
        <p:spPr>
          <a:xfrm>
            <a:off x="7219424" y="1478340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175009" y="5144046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5" name="矩形 24"/>
          <p:cNvSpPr/>
          <p:nvPr/>
        </p:nvSpPr>
        <p:spPr>
          <a:xfrm>
            <a:off x="1577853" y="5544373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/>
          <p:cNvSpPr/>
          <p:nvPr/>
        </p:nvSpPr>
        <p:spPr>
          <a:xfrm>
            <a:off x="7816580" y="5144046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7" name="矩形 26"/>
          <p:cNvSpPr/>
          <p:nvPr/>
        </p:nvSpPr>
        <p:spPr>
          <a:xfrm>
            <a:off x="7219424" y="5544373"/>
            <a:ext cx="33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任意多边形: 形状 27"/>
          <p:cNvSpPr/>
          <p:nvPr/>
        </p:nvSpPr>
        <p:spPr>
          <a:xfrm>
            <a:off x="5842623" y="465609"/>
            <a:ext cx="506751" cy="506751"/>
          </a:xfrm>
          <a:custGeom>
            <a:avLst/>
            <a:gdLst>
              <a:gd name="connsiteX0" fmla="*/ 242529 w 351882"/>
              <a:gd name="connsiteY0" fmla="*/ 197284 h 351882"/>
              <a:gd name="connsiteX1" fmla="*/ 224080 w 351882"/>
              <a:gd name="connsiteY1" fmla="*/ 208268 h 351882"/>
              <a:gd name="connsiteX2" fmla="*/ 253996 w 351882"/>
              <a:gd name="connsiteY2" fmla="*/ 228825 h 351882"/>
              <a:gd name="connsiteX3" fmla="*/ 265219 w 351882"/>
              <a:gd name="connsiteY3" fmla="*/ 255152 h 351882"/>
              <a:gd name="connsiteX4" fmla="*/ 273034 w 351882"/>
              <a:gd name="connsiteY4" fmla="*/ 228064 h 351882"/>
              <a:gd name="connsiteX5" fmla="*/ 242529 w 351882"/>
              <a:gd name="connsiteY5" fmla="*/ 197284 h 351882"/>
              <a:gd name="connsiteX6" fmla="*/ 112886 w 351882"/>
              <a:gd name="connsiteY6" fmla="*/ 57518 h 351882"/>
              <a:gd name="connsiteX7" fmla="*/ 99116 w 351882"/>
              <a:gd name="connsiteY7" fmla="*/ 71307 h 351882"/>
              <a:gd name="connsiteX8" fmla="*/ 92871 w 351882"/>
              <a:gd name="connsiteY8" fmla="*/ 94335 h 351882"/>
              <a:gd name="connsiteX9" fmla="*/ 224536 w 351882"/>
              <a:gd name="connsiteY9" fmla="*/ 267617 h 351882"/>
              <a:gd name="connsiteX10" fmla="*/ 262658 w 351882"/>
              <a:gd name="connsiteY10" fmla="*/ 258437 h 351882"/>
              <a:gd name="connsiteX11" fmla="*/ 251716 w 351882"/>
              <a:gd name="connsiteY11" fmla="*/ 231145 h 351882"/>
              <a:gd name="connsiteX12" fmla="*/ 218915 w 351882"/>
              <a:gd name="connsiteY12" fmla="*/ 212428 h 351882"/>
              <a:gd name="connsiteX13" fmla="*/ 218768 w 351882"/>
              <a:gd name="connsiteY13" fmla="*/ 212173 h 351882"/>
              <a:gd name="connsiteX14" fmla="*/ 202647 w 351882"/>
              <a:gd name="connsiteY14" fmla="*/ 213152 h 351882"/>
              <a:gd name="connsiteX15" fmla="*/ 135470 w 351882"/>
              <a:gd name="connsiteY15" fmla="*/ 141016 h 351882"/>
              <a:gd name="connsiteX16" fmla="*/ 139652 w 351882"/>
              <a:gd name="connsiteY16" fmla="*/ 132371 h 351882"/>
              <a:gd name="connsiteX17" fmla="*/ 137777 w 351882"/>
              <a:gd name="connsiteY17" fmla="*/ 100777 h 351882"/>
              <a:gd name="connsiteX18" fmla="*/ 112886 w 351882"/>
              <a:gd name="connsiteY18" fmla="*/ 57518 h 351882"/>
              <a:gd name="connsiteX19" fmla="*/ 131881 w 351882"/>
              <a:gd name="connsiteY19" fmla="*/ 53195 h 351882"/>
              <a:gd name="connsiteX20" fmla="*/ 117837 w 351882"/>
              <a:gd name="connsiteY20" fmla="*/ 55530 h 351882"/>
              <a:gd name="connsiteX21" fmla="*/ 140779 w 351882"/>
              <a:gd name="connsiteY21" fmla="*/ 99463 h 351882"/>
              <a:gd name="connsiteX22" fmla="*/ 142586 w 351882"/>
              <a:gd name="connsiteY22" fmla="*/ 130119 h 351882"/>
              <a:gd name="connsiteX23" fmla="*/ 160330 w 351882"/>
              <a:gd name="connsiteY23" fmla="*/ 111890 h 351882"/>
              <a:gd name="connsiteX24" fmla="*/ 131881 w 351882"/>
              <a:gd name="connsiteY24" fmla="*/ 53195 h 351882"/>
              <a:gd name="connsiteX25" fmla="*/ 175941 w 351882"/>
              <a:gd name="connsiteY25" fmla="*/ 0 h 351882"/>
              <a:gd name="connsiteX26" fmla="*/ 351882 w 351882"/>
              <a:gd name="connsiteY26" fmla="*/ 175941 h 351882"/>
              <a:gd name="connsiteX27" fmla="*/ 175941 w 351882"/>
              <a:gd name="connsiteY27" fmla="*/ 351882 h 351882"/>
              <a:gd name="connsiteX28" fmla="*/ 0 w 351882"/>
              <a:gd name="connsiteY28" fmla="*/ 175941 h 351882"/>
              <a:gd name="connsiteX29" fmla="*/ 175941 w 351882"/>
              <a:gd name="connsiteY29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882" h="351882">
                <a:moveTo>
                  <a:pt x="242529" y="197284"/>
                </a:moveTo>
                <a:cubicBezTo>
                  <a:pt x="229292" y="195153"/>
                  <a:pt x="230379" y="202734"/>
                  <a:pt x="224080" y="208268"/>
                </a:cubicBezTo>
                <a:cubicBezTo>
                  <a:pt x="233297" y="207912"/>
                  <a:pt x="244924" y="215744"/>
                  <a:pt x="253996" y="228825"/>
                </a:cubicBezTo>
                <a:cubicBezTo>
                  <a:pt x="259707" y="237060"/>
                  <a:pt x="263712" y="246421"/>
                  <a:pt x="265219" y="255152"/>
                </a:cubicBezTo>
                <a:cubicBezTo>
                  <a:pt x="270306" y="248999"/>
                  <a:pt x="276816" y="237709"/>
                  <a:pt x="273034" y="228064"/>
                </a:cubicBezTo>
                <a:cubicBezTo>
                  <a:pt x="269252" y="218419"/>
                  <a:pt x="255766" y="199416"/>
                  <a:pt x="242529" y="197284"/>
                </a:cubicBezTo>
                <a:close/>
                <a:moveTo>
                  <a:pt x="112886" y="57518"/>
                </a:moveTo>
                <a:cubicBezTo>
                  <a:pt x="106514" y="60457"/>
                  <a:pt x="102175" y="65291"/>
                  <a:pt x="99116" y="71307"/>
                </a:cubicBezTo>
                <a:cubicBezTo>
                  <a:pt x="95809" y="77810"/>
                  <a:pt x="93998" y="85695"/>
                  <a:pt x="92871" y="94335"/>
                </a:cubicBezTo>
                <a:cubicBezTo>
                  <a:pt x="85667" y="219927"/>
                  <a:pt x="208518" y="266470"/>
                  <a:pt x="224536" y="267617"/>
                </a:cubicBezTo>
                <a:cubicBezTo>
                  <a:pt x="234805" y="268352"/>
                  <a:pt x="251620" y="269754"/>
                  <a:pt x="262658" y="258437"/>
                </a:cubicBezTo>
                <a:cubicBezTo>
                  <a:pt x="261567" y="249683"/>
                  <a:pt x="257577" y="239800"/>
                  <a:pt x="251716" y="231145"/>
                </a:cubicBezTo>
                <a:cubicBezTo>
                  <a:pt x="241200" y="215616"/>
                  <a:pt x="227210" y="207632"/>
                  <a:pt x="218915" y="212428"/>
                </a:cubicBezTo>
                <a:lnTo>
                  <a:pt x="218768" y="212173"/>
                </a:lnTo>
                <a:cubicBezTo>
                  <a:pt x="214059" y="215171"/>
                  <a:pt x="208643" y="216383"/>
                  <a:pt x="202647" y="213152"/>
                </a:cubicBezTo>
                <a:cubicBezTo>
                  <a:pt x="185497" y="203909"/>
                  <a:pt x="137431" y="153704"/>
                  <a:pt x="135470" y="141016"/>
                </a:cubicBezTo>
                <a:cubicBezTo>
                  <a:pt x="134912" y="137414"/>
                  <a:pt x="136725" y="134689"/>
                  <a:pt x="139652" y="132371"/>
                </a:cubicBezTo>
                <a:cubicBezTo>
                  <a:pt x="140429" y="122671"/>
                  <a:pt x="139749" y="111599"/>
                  <a:pt x="137777" y="100777"/>
                </a:cubicBezTo>
                <a:cubicBezTo>
                  <a:pt x="133135" y="75314"/>
                  <a:pt x="122476" y="56845"/>
                  <a:pt x="112886" y="57518"/>
                </a:cubicBezTo>
                <a:close/>
                <a:moveTo>
                  <a:pt x="131881" y="53195"/>
                </a:moveTo>
                <a:cubicBezTo>
                  <a:pt x="126456" y="53278"/>
                  <a:pt x="121785" y="54002"/>
                  <a:pt x="117837" y="55530"/>
                </a:cubicBezTo>
                <a:cubicBezTo>
                  <a:pt x="127321" y="59861"/>
                  <a:pt x="136501" y="76996"/>
                  <a:pt x="140779" y="99463"/>
                </a:cubicBezTo>
                <a:cubicBezTo>
                  <a:pt x="142762" y="109871"/>
                  <a:pt x="143500" y="120522"/>
                  <a:pt x="142586" y="130119"/>
                </a:cubicBezTo>
                <a:cubicBezTo>
                  <a:pt x="150088" y="125190"/>
                  <a:pt x="157002" y="120441"/>
                  <a:pt x="160330" y="111890"/>
                </a:cubicBezTo>
                <a:cubicBezTo>
                  <a:pt x="164218" y="101899"/>
                  <a:pt x="160019" y="52762"/>
                  <a:pt x="131881" y="53195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0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>
          <a:xfrm>
            <a:off x="8267972" y="3983281"/>
            <a:ext cx="106914" cy="37419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320039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任意多边形: 形状 5"/>
          <p:cNvSpPr/>
          <p:nvPr/>
        </p:nvSpPr>
        <p:spPr>
          <a:xfrm>
            <a:off x="6214207" y="2497343"/>
            <a:ext cx="2450123" cy="37420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1290"/>
                </a:lnTo>
                <a:lnTo>
                  <a:pt x="2095500" y="161290"/>
                </a:lnTo>
                <a:lnTo>
                  <a:pt x="2095500" y="32004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任意多边形: 形状 6"/>
          <p:cNvSpPr/>
          <p:nvPr/>
        </p:nvSpPr>
        <p:spPr>
          <a:xfrm>
            <a:off x="3870020" y="3983282"/>
            <a:ext cx="1633416" cy="37419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1289"/>
                </a:lnTo>
                <a:lnTo>
                  <a:pt x="1397000" y="161289"/>
                </a:lnTo>
                <a:lnTo>
                  <a:pt x="1397000" y="320039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多边形: 形状 7"/>
          <p:cNvSpPr/>
          <p:nvPr/>
        </p:nvSpPr>
        <p:spPr>
          <a:xfrm>
            <a:off x="2236604" y="3983282"/>
            <a:ext cx="1633416" cy="37419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97000" y="0"/>
                </a:moveTo>
                <a:lnTo>
                  <a:pt x="1397000" y="161289"/>
                </a:lnTo>
                <a:lnTo>
                  <a:pt x="0" y="161289"/>
                </a:lnTo>
                <a:lnTo>
                  <a:pt x="0" y="320039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多边形: 形状 8"/>
          <p:cNvSpPr/>
          <p:nvPr/>
        </p:nvSpPr>
        <p:spPr>
          <a:xfrm>
            <a:off x="3764084" y="2497343"/>
            <a:ext cx="2450123" cy="37420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095500" y="0"/>
                </a:moveTo>
                <a:lnTo>
                  <a:pt x="2095500" y="161290"/>
                </a:lnTo>
                <a:lnTo>
                  <a:pt x="0" y="161290"/>
                </a:lnTo>
                <a:lnTo>
                  <a:pt x="0" y="32004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任意多边形: 形状 23"/>
          <p:cNvSpPr/>
          <p:nvPr/>
        </p:nvSpPr>
        <p:spPr>
          <a:xfrm>
            <a:off x="5842623" y="465609"/>
            <a:ext cx="506751" cy="506751"/>
          </a:xfrm>
          <a:custGeom>
            <a:avLst/>
            <a:gdLst>
              <a:gd name="connsiteX0" fmla="*/ 242529 w 351882"/>
              <a:gd name="connsiteY0" fmla="*/ 197284 h 351882"/>
              <a:gd name="connsiteX1" fmla="*/ 224080 w 351882"/>
              <a:gd name="connsiteY1" fmla="*/ 208268 h 351882"/>
              <a:gd name="connsiteX2" fmla="*/ 253996 w 351882"/>
              <a:gd name="connsiteY2" fmla="*/ 228825 h 351882"/>
              <a:gd name="connsiteX3" fmla="*/ 265219 w 351882"/>
              <a:gd name="connsiteY3" fmla="*/ 255152 h 351882"/>
              <a:gd name="connsiteX4" fmla="*/ 273034 w 351882"/>
              <a:gd name="connsiteY4" fmla="*/ 228064 h 351882"/>
              <a:gd name="connsiteX5" fmla="*/ 242529 w 351882"/>
              <a:gd name="connsiteY5" fmla="*/ 197284 h 351882"/>
              <a:gd name="connsiteX6" fmla="*/ 112886 w 351882"/>
              <a:gd name="connsiteY6" fmla="*/ 57518 h 351882"/>
              <a:gd name="connsiteX7" fmla="*/ 99116 w 351882"/>
              <a:gd name="connsiteY7" fmla="*/ 71307 h 351882"/>
              <a:gd name="connsiteX8" fmla="*/ 92871 w 351882"/>
              <a:gd name="connsiteY8" fmla="*/ 94335 h 351882"/>
              <a:gd name="connsiteX9" fmla="*/ 224536 w 351882"/>
              <a:gd name="connsiteY9" fmla="*/ 267617 h 351882"/>
              <a:gd name="connsiteX10" fmla="*/ 262658 w 351882"/>
              <a:gd name="connsiteY10" fmla="*/ 258437 h 351882"/>
              <a:gd name="connsiteX11" fmla="*/ 251716 w 351882"/>
              <a:gd name="connsiteY11" fmla="*/ 231145 h 351882"/>
              <a:gd name="connsiteX12" fmla="*/ 218915 w 351882"/>
              <a:gd name="connsiteY12" fmla="*/ 212428 h 351882"/>
              <a:gd name="connsiteX13" fmla="*/ 218768 w 351882"/>
              <a:gd name="connsiteY13" fmla="*/ 212173 h 351882"/>
              <a:gd name="connsiteX14" fmla="*/ 202647 w 351882"/>
              <a:gd name="connsiteY14" fmla="*/ 213152 h 351882"/>
              <a:gd name="connsiteX15" fmla="*/ 135470 w 351882"/>
              <a:gd name="connsiteY15" fmla="*/ 141016 h 351882"/>
              <a:gd name="connsiteX16" fmla="*/ 139652 w 351882"/>
              <a:gd name="connsiteY16" fmla="*/ 132371 h 351882"/>
              <a:gd name="connsiteX17" fmla="*/ 137777 w 351882"/>
              <a:gd name="connsiteY17" fmla="*/ 100777 h 351882"/>
              <a:gd name="connsiteX18" fmla="*/ 112886 w 351882"/>
              <a:gd name="connsiteY18" fmla="*/ 57518 h 351882"/>
              <a:gd name="connsiteX19" fmla="*/ 131881 w 351882"/>
              <a:gd name="connsiteY19" fmla="*/ 53195 h 351882"/>
              <a:gd name="connsiteX20" fmla="*/ 117837 w 351882"/>
              <a:gd name="connsiteY20" fmla="*/ 55530 h 351882"/>
              <a:gd name="connsiteX21" fmla="*/ 140779 w 351882"/>
              <a:gd name="connsiteY21" fmla="*/ 99463 h 351882"/>
              <a:gd name="connsiteX22" fmla="*/ 142586 w 351882"/>
              <a:gd name="connsiteY22" fmla="*/ 130119 h 351882"/>
              <a:gd name="connsiteX23" fmla="*/ 160330 w 351882"/>
              <a:gd name="connsiteY23" fmla="*/ 111890 h 351882"/>
              <a:gd name="connsiteX24" fmla="*/ 131881 w 351882"/>
              <a:gd name="connsiteY24" fmla="*/ 53195 h 351882"/>
              <a:gd name="connsiteX25" fmla="*/ 175941 w 351882"/>
              <a:gd name="connsiteY25" fmla="*/ 0 h 351882"/>
              <a:gd name="connsiteX26" fmla="*/ 351882 w 351882"/>
              <a:gd name="connsiteY26" fmla="*/ 175941 h 351882"/>
              <a:gd name="connsiteX27" fmla="*/ 175941 w 351882"/>
              <a:gd name="connsiteY27" fmla="*/ 351882 h 351882"/>
              <a:gd name="connsiteX28" fmla="*/ 0 w 351882"/>
              <a:gd name="connsiteY28" fmla="*/ 175941 h 351882"/>
              <a:gd name="connsiteX29" fmla="*/ 175941 w 351882"/>
              <a:gd name="connsiteY29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882" h="351882">
                <a:moveTo>
                  <a:pt x="242529" y="197284"/>
                </a:moveTo>
                <a:cubicBezTo>
                  <a:pt x="229292" y="195153"/>
                  <a:pt x="230379" y="202734"/>
                  <a:pt x="224080" y="208268"/>
                </a:cubicBezTo>
                <a:cubicBezTo>
                  <a:pt x="233297" y="207912"/>
                  <a:pt x="244924" y="215744"/>
                  <a:pt x="253996" y="228825"/>
                </a:cubicBezTo>
                <a:cubicBezTo>
                  <a:pt x="259707" y="237060"/>
                  <a:pt x="263712" y="246421"/>
                  <a:pt x="265219" y="255152"/>
                </a:cubicBezTo>
                <a:cubicBezTo>
                  <a:pt x="270306" y="248999"/>
                  <a:pt x="276816" y="237709"/>
                  <a:pt x="273034" y="228064"/>
                </a:cubicBezTo>
                <a:cubicBezTo>
                  <a:pt x="269252" y="218419"/>
                  <a:pt x="255766" y="199416"/>
                  <a:pt x="242529" y="197284"/>
                </a:cubicBezTo>
                <a:close/>
                <a:moveTo>
                  <a:pt x="112886" y="57518"/>
                </a:moveTo>
                <a:cubicBezTo>
                  <a:pt x="106514" y="60457"/>
                  <a:pt x="102175" y="65291"/>
                  <a:pt x="99116" y="71307"/>
                </a:cubicBezTo>
                <a:cubicBezTo>
                  <a:pt x="95809" y="77810"/>
                  <a:pt x="93998" y="85695"/>
                  <a:pt x="92871" y="94335"/>
                </a:cubicBezTo>
                <a:cubicBezTo>
                  <a:pt x="85667" y="219927"/>
                  <a:pt x="208518" y="266470"/>
                  <a:pt x="224536" y="267617"/>
                </a:cubicBezTo>
                <a:cubicBezTo>
                  <a:pt x="234805" y="268352"/>
                  <a:pt x="251620" y="269754"/>
                  <a:pt x="262658" y="258437"/>
                </a:cubicBezTo>
                <a:cubicBezTo>
                  <a:pt x="261567" y="249683"/>
                  <a:pt x="257577" y="239800"/>
                  <a:pt x="251716" y="231145"/>
                </a:cubicBezTo>
                <a:cubicBezTo>
                  <a:pt x="241200" y="215616"/>
                  <a:pt x="227210" y="207632"/>
                  <a:pt x="218915" y="212428"/>
                </a:cubicBezTo>
                <a:lnTo>
                  <a:pt x="218768" y="212173"/>
                </a:lnTo>
                <a:cubicBezTo>
                  <a:pt x="214059" y="215171"/>
                  <a:pt x="208643" y="216383"/>
                  <a:pt x="202647" y="213152"/>
                </a:cubicBezTo>
                <a:cubicBezTo>
                  <a:pt x="185497" y="203909"/>
                  <a:pt x="137431" y="153704"/>
                  <a:pt x="135470" y="141016"/>
                </a:cubicBezTo>
                <a:cubicBezTo>
                  <a:pt x="134912" y="137414"/>
                  <a:pt x="136725" y="134689"/>
                  <a:pt x="139652" y="132371"/>
                </a:cubicBezTo>
                <a:cubicBezTo>
                  <a:pt x="140429" y="122671"/>
                  <a:pt x="139749" y="111599"/>
                  <a:pt x="137777" y="100777"/>
                </a:cubicBezTo>
                <a:cubicBezTo>
                  <a:pt x="133135" y="75314"/>
                  <a:pt x="122476" y="56845"/>
                  <a:pt x="112886" y="57518"/>
                </a:cubicBezTo>
                <a:close/>
                <a:moveTo>
                  <a:pt x="131881" y="53195"/>
                </a:moveTo>
                <a:cubicBezTo>
                  <a:pt x="126456" y="53278"/>
                  <a:pt x="121785" y="54002"/>
                  <a:pt x="117837" y="55530"/>
                </a:cubicBezTo>
                <a:cubicBezTo>
                  <a:pt x="127321" y="59861"/>
                  <a:pt x="136501" y="76996"/>
                  <a:pt x="140779" y="99463"/>
                </a:cubicBezTo>
                <a:cubicBezTo>
                  <a:pt x="142762" y="109871"/>
                  <a:pt x="143500" y="120522"/>
                  <a:pt x="142586" y="130119"/>
                </a:cubicBezTo>
                <a:cubicBezTo>
                  <a:pt x="150088" y="125190"/>
                  <a:pt x="157002" y="120441"/>
                  <a:pt x="160330" y="111890"/>
                </a:cubicBezTo>
                <a:cubicBezTo>
                  <a:pt x="164218" y="101899"/>
                  <a:pt x="160019" y="52762"/>
                  <a:pt x="131881" y="53195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170114" y="2814394"/>
            <a:ext cx="1187939" cy="1187939"/>
            <a:chOff x="3170114" y="2814394"/>
            <a:chExt cx="1187939" cy="1187939"/>
          </a:xfrm>
        </p:grpSpPr>
        <p:sp>
          <p:nvSpPr>
            <p:cNvPr id="12" name="椭圆 11"/>
            <p:cNvSpPr/>
            <p:nvPr/>
          </p:nvSpPr>
          <p:spPr>
            <a:xfrm>
              <a:off x="3170114" y="2814394"/>
              <a:ext cx="1187939" cy="1187939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3469602" y="3104357"/>
              <a:ext cx="588962" cy="588962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422899" y="1347504"/>
            <a:ext cx="1187939" cy="1187939"/>
            <a:chOff x="5422899" y="1347504"/>
            <a:chExt cx="1187939" cy="1187939"/>
          </a:xfrm>
        </p:grpSpPr>
        <p:sp>
          <p:nvSpPr>
            <p:cNvPr id="10" name="椭圆 9"/>
            <p:cNvSpPr/>
            <p:nvPr/>
          </p:nvSpPr>
          <p:spPr>
            <a:xfrm>
              <a:off x="5422899" y="1347504"/>
              <a:ext cx="1187939" cy="1187939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KSO_Shape"/>
            <p:cNvSpPr/>
            <p:nvPr/>
          </p:nvSpPr>
          <p:spPr>
            <a:xfrm flipH="1">
              <a:off x="5797624" y="1651097"/>
              <a:ext cx="474388" cy="613433"/>
            </a:xfrm>
            <a:custGeom>
              <a:avLst/>
              <a:gdLst/>
              <a:ahLst/>
              <a:cxnLst/>
              <a:rect l="l" t="t" r="r" b="b"/>
              <a:pathLst>
                <a:path w="1259674" h="1629655">
                  <a:moveTo>
                    <a:pt x="653835" y="765559"/>
                  </a:moveTo>
                  <a:lnTo>
                    <a:pt x="605838" y="765559"/>
                  </a:lnTo>
                  <a:cubicBezTo>
                    <a:pt x="586150" y="765559"/>
                    <a:pt x="570190" y="781519"/>
                    <a:pt x="570190" y="801207"/>
                  </a:cubicBezTo>
                  <a:lnTo>
                    <a:pt x="570190" y="1594007"/>
                  </a:lnTo>
                  <a:cubicBezTo>
                    <a:pt x="570190" y="1613695"/>
                    <a:pt x="586150" y="1629655"/>
                    <a:pt x="605838" y="1629655"/>
                  </a:cubicBezTo>
                  <a:lnTo>
                    <a:pt x="653835" y="1629655"/>
                  </a:lnTo>
                  <a:cubicBezTo>
                    <a:pt x="673523" y="1629655"/>
                    <a:pt x="689483" y="1613695"/>
                    <a:pt x="689483" y="1594007"/>
                  </a:cubicBezTo>
                  <a:lnTo>
                    <a:pt x="689483" y="801207"/>
                  </a:lnTo>
                  <a:cubicBezTo>
                    <a:pt x="689483" y="781519"/>
                    <a:pt x="673523" y="765559"/>
                    <a:pt x="653835" y="765559"/>
                  </a:cubicBezTo>
                  <a:close/>
                  <a:moveTo>
                    <a:pt x="629837" y="293110"/>
                  </a:moveTo>
                  <a:cubicBezTo>
                    <a:pt x="540228" y="293110"/>
                    <a:pt x="467586" y="365752"/>
                    <a:pt x="467586" y="455361"/>
                  </a:cubicBezTo>
                  <a:cubicBezTo>
                    <a:pt x="467586" y="544970"/>
                    <a:pt x="540228" y="617612"/>
                    <a:pt x="629837" y="617612"/>
                  </a:cubicBezTo>
                  <a:cubicBezTo>
                    <a:pt x="719446" y="617612"/>
                    <a:pt x="792088" y="544970"/>
                    <a:pt x="792088" y="455361"/>
                  </a:cubicBezTo>
                  <a:cubicBezTo>
                    <a:pt x="792088" y="365752"/>
                    <a:pt x="719446" y="293110"/>
                    <a:pt x="629837" y="293110"/>
                  </a:cubicBezTo>
                  <a:close/>
                  <a:moveTo>
                    <a:pt x="373285" y="134938"/>
                  </a:moveTo>
                  <a:cubicBezTo>
                    <a:pt x="285152" y="213464"/>
                    <a:pt x="230474" y="328028"/>
                    <a:pt x="230474" y="455361"/>
                  </a:cubicBezTo>
                  <a:cubicBezTo>
                    <a:pt x="230474" y="582697"/>
                    <a:pt x="285152" y="697259"/>
                    <a:pt x="373285" y="775786"/>
                  </a:cubicBezTo>
                  <a:lnTo>
                    <a:pt x="467586" y="709160"/>
                  </a:lnTo>
                  <a:cubicBezTo>
                    <a:pt x="391047" y="651060"/>
                    <a:pt x="342389" y="558892"/>
                    <a:pt x="342389" y="455361"/>
                  </a:cubicBezTo>
                  <a:cubicBezTo>
                    <a:pt x="342389" y="351830"/>
                    <a:pt x="391047" y="259663"/>
                    <a:pt x="467586" y="201563"/>
                  </a:cubicBezTo>
                  <a:close/>
                  <a:moveTo>
                    <a:pt x="886389" y="134938"/>
                  </a:moveTo>
                  <a:lnTo>
                    <a:pt x="792088" y="201563"/>
                  </a:lnTo>
                  <a:cubicBezTo>
                    <a:pt x="868627" y="259663"/>
                    <a:pt x="917285" y="351830"/>
                    <a:pt x="917285" y="455361"/>
                  </a:cubicBezTo>
                  <a:cubicBezTo>
                    <a:pt x="917285" y="558892"/>
                    <a:pt x="868627" y="651060"/>
                    <a:pt x="792088" y="709160"/>
                  </a:cubicBezTo>
                  <a:lnTo>
                    <a:pt x="886389" y="775786"/>
                  </a:lnTo>
                  <a:cubicBezTo>
                    <a:pt x="974522" y="697259"/>
                    <a:pt x="1029200" y="582697"/>
                    <a:pt x="1029200" y="455361"/>
                  </a:cubicBezTo>
                  <a:cubicBezTo>
                    <a:pt x="1029200" y="328028"/>
                    <a:pt x="974522" y="213464"/>
                    <a:pt x="886389" y="134938"/>
                  </a:cubicBezTo>
                  <a:close/>
                  <a:moveTo>
                    <a:pt x="182295" y="0"/>
                  </a:moveTo>
                  <a:cubicBezTo>
                    <a:pt x="68824" y="118079"/>
                    <a:pt x="0" y="278683"/>
                    <a:pt x="0" y="455362"/>
                  </a:cubicBezTo>
                  <a:cubicBezTo>
                    <a:pt x="0" y="632040"/>
                    <a:pt x="68824" y="792644"/>
                    <a:pt x="182293" y="910723"/>
                  </a:cubicBezTo>
                  <a:lnTo>
                    <a:pt x="278466" y="842776"/>
                  </a:lnTo>
                  <a:cubicBezTo>
                    <a:pt x="179286" y="743646"/>
                    <a:pt x="117943" y="606668"/>
                    <a:pt x="117943" y="455362"/>
                  </a:cubicBezTo>
                  <a:cubicBezTo>
                    <a:pt x="117943" y="304057"/>
                    <a:pt x="179287" y="167078"/>
                    <a:pt x="278467" y="67947"/>
                  </a:cubicBezTo>
                  <a:close/>
                  <a:moveTo>
                    <a:pt x="1077379" y="0"/>
                  </a:moveTo>
                  <a:lnTo>
                    <a:pt x="981207" y="67947"/>
                  </a:lnTo>
                  <a:cubicBezTo>
                    <a:pt x="1080387" y="167078"/>
                    <a:pt x="1141731" y="304057"/>
                    <a:pt x="1141731" y="455362"/>
                  </a:cubicBezTo>
                  <a:cubicBezTo>
                    <a:pt x="1141731" y="606668"/>
                    <a:pt x="1080388" y="743646"/>
                    <a:pt x="981208" y="842776"/>
                  </a:cubicBezTo>
                  <a:lnTo>
                    <a:pt x="1077381" y="910723"/>
                  </a:lnTo>
                  <a:cubicBezTo>
                    <a:pt x="1190850" y="792644"/>
                    <a:pt x="1259674" y="632040"/>
                    <a:pt x="1259674" y="455362"/>
                  </a:cubicBezTo>
                  <a:cubicBezTo>
                    <a:pt x="1259674" y="278683"/>
                    <a:pt x="1190850" y="118079"/>
                    <a:pt x="10773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727460" y="2803281"/>
            <a:ext cx="1187939" cy="1187939"/>
            <a:chOff x="7727460" y="2803281"/>
            <a:chExt cx="1187939" cy="1187939"/>
          </a:xfrm>
        </p:grpSpPr>
        <p:sp>
          <p:nvSpPr>
            <p:cNvPr id="18" name="椭圆 17"/>
            <p:cNvSpPr/>
            <p:nvPr/>
          </p:nvSpPr>
          <p:spPr>
            <a:xfrm>
              <a:off x="7727460" y="2803281"/>
              <a:ext cx="1187939" cy="1187939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KSO_Shape"/>
            <p:cNvSpPr/>
            <p:nvPr/>
          </p:nvSpPr>
          <p:spPr>
            <a:xfrm>
              <a:off x="8083983" y="3177482"/>
              <a:ext cx="474892" cy="397326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27460" y="4297158"/>
            <a:ext cx="1187939" cy="1187939"/>
            <a:chOff x="7727460" y="4297158"/>
            <a:chExt cx="1187939" cy="1187939"/>
          </a:xfrm>
        </p:grpSpPr>
        <p:sp>
          <p:nvSpPr>
            <p:cNvPr id="20" name="椭圆 19"/>
            <p:cNvSpPr/>
            <p:nvPr/>
          </p:nvSpPr>
          <p:spPr>
            <a:xfrm>
              <a:off x="7727460" y="4297158"/>
              <a:ext cx="1187939" cy="1187939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KSO_Shape"/>
            <p:cNvSpPr/>
            <p:nvPr/>
          </p:nvSpPr>
          <p:spPr>
            <a:xfrm>
              <a:off x="8025911" y="4681309"/>
              <a:ext cx="591035" cy="419635"/>
            </a:xfrm>
            <a:custGeom>
              <a:avLst/>
              <a:gdLst>
                <a:gd name="connsiteX0" fmla="*/ 236286 w 472572"/>
                <a:gd name="connsiteY0" fmla="*/ 238384 h 335351"/>
                <a:gd name="connsiteX1" fmla="*/ 297849 w 472572"/>
                <a:gd name="connsiteY1" fmla="*/ 277381 h 335351"/>
                <a:gd name="connsiteX2" fmla="*/ 236286 w 472572"/>
                <a:gd name="connsiteY2" fmla="*/ 335351 h 335351"/>
                <a:gd name="connsiteX3" fmla="*/ 174722 w 472572"/>
                <a:gd name="connsiteY3" fmla="*/ 277381 h 335351"/>
                <a:gd name="connsiteX4" fmla="*/ 236286 w 472572"/>
                <a:gd name="connsiteY4" fmla="*/ 238384 h 335351"/>
                <a:gd name="connsiteX5" fmla="*/ 236286 w 472572"/>
                <a:gd name="connsiteY5" fmla="*/ 153779 h 335351"/>
                <a:gd name="connsiteX6" fmla="*/ 360886 w 472572"/>
                <a:gd name="connsiteY6" fmla="*/ 218025 h 335351"/>
                <a:gd name="connsiteX7" fmla="*/ 331907 w 472572"/>
                <a:gd name="connsiteY7" fmla="*/ 245311 h 335351"/>
                <a:gd name="connsiteX8" fmla="*/ 236286 w 472572"/>
                <a:gd name="connsiteY8" fmla="*/ 193327 h 335351"/>
                <a:gd name="connsiteX9" fmla="*/ 140664 w 472572"/>
                <a:gd name="connsiteY9" fmla="*/ 245311 h 335351"/>
                <a:gd name="connsiteX10" fmla="*/ 111686 w 472572"/>
                <a:gd name="connsiteY10" fmla="*/ 218025 h 335351"/>
                <a:gd name="connsiteX11" fmla="*/ 236286 w 472572"/>
                <a:gd name="connsiteY11" fmla="*/ 153779 h 335351"/>
                <a:gd name="connsiteX12" fmla="*/ 236285 w 472572"/>
                <a:gd name="connsiteY12" fmla="*/ 72334 h 335351"/>
                <a:gd name="connsiteX13" fmla="*/ 420037 w 472572"/>
                <a:gd name="connsiteY13" fmla="*/ 162327 h 335351"/>
                <a:gd name="connsiteX14" fmla="*/ 389766 w 472572"/>
                <a:gd name="connsiteY14" fmla="*/ 190830 h 335351"/>
                <a:gd name="connsiteX15" fmla="*/ 236285 w 472572"/>
                <a:gd name="connsiteY15" fmla="*/ 114013 h 335351"/>
                <a:gd name="connsiteX16" fmla="*/ 82804 w 472572"/>
                <a:gd name="connsiteY16" fmla="*/ 190829 h 335351"/>
                <a:gd name="connsiteX17" fmla="*/ 52534 w 472572"/>
                <a:gd name="connsiteY17" fmla="*/ 162327 h 335351"/>
                <a:gd name="connsiteX18" fmla="*/ 236285 w 472572"/>
                <a:gd name="connsiteY18" fmla="*/ 72334 h 335351"/>
                <a:gd name="connsiteX19" fmla="*/ 236286 w 472572"/>
                <a:gd name="connsiteY19" fmla="*/ 0 h 335351"/>
                <a:gd name="connsiteX20" fmla="*/ 472572 w 472572"/>
                <a:gd name="connsiteY20" fmla="*/ 112859 h 335351"/>
                <a:gd name="connsiteX21" fmla="*/ 443240 w 472572"/>
                <a:gd name="connsiteY21" fmla="*/ 140479 h 335351"/>
                <a:gd name="connsiteX22" fmla="*/ 236286 w 472572"/>
                <a:gd name="connsiteY22" fmla="*/ 40387 h 335351"/>
                <a:gd name="connsiteX23" fmla="*/ 29332 w 472572"/>
                <a:gd name="connsiteY23" fmla="*/ 140479 h 335351"/>
                <a:gd name="connsiteX24" fmla="*/ 0 w 472572"/>
                <a:gd name="connsiteY24" fmla="*/ 112859 h 335351"/>
                <a:gd name="connsiteX25" fmla="*/ 236286 w 472572"/>
                <a:gd name="connsiteY25" fmla="*/ 0 h 33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2572" h="335351">
                  <a:moveTo>
                    <a:pt x="236286" y="238384"/>
                  </a:moveTo>
                  <a:cubicBezTo>
                    <a:pt x="263564" y="238384"/>
                    <a:pt x="287156" y="254165"/>
                    <a:pt x="297849" y="277381"/>
                  </a:cubicBezTo>
                  <a:lnTo>
                    <a:pt x="236286" y="335351"/>
                  </a:lnTo>
                  <a:lnTo>
                    <a:pt x="174722" y="277381"/>
                  </a:lnTo>
                  <a:cubicBezTo>
                    <a:pt x="185416" y="254165"/>
                    <a:pt x="209008" y="238384"/>
                    <a:pt x="236286" y="238384"/>
                  </a:cubicBezTo>
                  <a:close/>
                  <a:moveTo>
                    <a:pt x="236286" y="153779"/>
                  </a:moveTo>
                  <a:cubicBezTo>
                    <a:pt x="287723" y="153779"/>
                    <a:pt x="333263" y="179027"/>
                    <a:pt x="360886" y="218025"/>
                  </a:cubicBezTo>
                  <a:lnTo>
                    <a:pt x="331907" y="245311"/>
                  </a:lnTo>
                  <a:cubicBezTo>
                    <a:pt x="311651" y="213977"/>
                    <a:pt x="276380" y="193327"/>
                    <a:pt x="236286" y="193327"/>
                  </a:cubicBezTo>
                  <a:cubicBezTo>
                    <a:pt x="196191" y="193327"/>
                    <a:pt x="160920" y="213977"/>
                    <a:pt x="140664" y="245311"/>
                  </a:cubicBezTo>
                  <a:lnTo>
                    <a:pt x="111686" y="218025"/>
                  </a:lnTo>
                  <a:cubicBezTo>
                    <a:pt x="139308" y="179027"/>
                    <a:pt x="184848" y="153779"/>
                    <a:pt x="236286" y="153779"/>
                  </a:cubicBezTo>
                  <a:close/>
                  <a:moveTo>
                    <a:pt x="236285" y="72334"/>
                  </a:moveTo>
                  <a:cubicBezTo>
                    <a:pt x="311099" y="72334"/>
                    <a:pt x="377756" y="107256"/>
                    <a:pt x="420037" y="162327"/>
                  </a:cubicBezTo>
                  <a:lnTo>
                    <a:pt x="389766" y="190830"/>
                  </a:lnTo>
                  <a:cubicBezTo>
                    <a:pt x="354994" y="143968"/>
                    <a:pt x="299138" y="114013"/>
                    <a:pt x="236285" y="114013"/>
                  </a:cubicBezTo>
                  <a:cubicBezTo>
                    <a:pt x="173433" y="114013"/>
                    <a:pt x="117576" y="143967"/>
                    <a:pt x="82804" y="190829"/>
                  </a:cubicBezTo>
                  <a:lnTo>
                    <a:pt x="52534" y="162327"/>
                  </a:lnTo>
                  <a:cubicBezTo>
                    <a:pt x="94815" y="107256"/>
                    <a:pt x="161472" y="72334"/>
                    <a:pt x="236285" y="72334"/>
                  </a:cubicBezTo>
                  <a:close/>
                  <a:moveTo>
                    <a:pt x="236286" y="0"/>
                  </a:moveTo>
                  <a:cubicBezTo>
                    <a:pt x="331854" y="0"/>
                    <a:pt x="417244" y="43584"/>
                    <a:pt x="472572" y="112859"/>
                  </a:cubicBezTo>
                  <a:lnTo>
                    <a:pt x="443240" y="140479"/>
                  </a:lnTo>
                  <a:cubicBezTo>
                    <a:pt x="395198" y="79129"/>
                    <a:pt x="320266" y="40387"/>
                    <a:pt x="236286" y="40387"/>
                  </a:cubicBezTo>
                  <a:cubicBezTo>
                    <a:pt x="152305" y="40387"/>
                    <a:pt x="77373" y="79129"/>
                    <a:pt x="29332" y="140479"/>
                  </a:cubicBezTo>
                  <a:lnTo>
                    <a:pt x="0" y="112859"/>
                  </a:lnTo>
                  <a:cubicBezTo>
                    <a:pt x="55328" y="43584"/>
                    <a:pt x="140717" y="0"/>
                    <a:pt x="2362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685048" y="4319166"/>
            <a:ext cx="1187939" cy="1187939"/>
            <a:chOff x="4685048" y="4319166"/>
            <a:chExt cx="1187939" cy="1187939"/>
          </a:xfrm>
        </p:grpSpPr>
        <p:sp>
          <p:nvSpPr>
            <p:cNvPr id="16" name="椭圆 15"/>
            <p:cNvSpPr/>
            <p:nvPr/>
          </p:nvSpPr>
          <p:spPr>
            <a:xfrm>
              <a:off x="4685048" y="4319166"/>
              <a:ext cx="1187939" cy="1187939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reeform 54"/>
            <p:cNvSpPr>
              <a:spLocks noEditPoints="1"/>
            </p:cNvSpPr>
            <p:nvPr/>
          </p:nvSpPr>
          <p:spPr bwMode="auto">
            <a:xfrm rot="65311">
              <a:off x="4989527" y="4657403"/>
              <a:ext cx="578978" cy="511464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45996" y="4297158"/>
            <a:ext cx="1187939" cy="1187939"/>
            <a:chOff x="1645996" y="4297158"/>
            <a:chExt cx="1187939" cy="1187939"/>
          </a:xfrm>
        </p:grpSpPr>
        <p:sp>
          <p:nvSpPr>
            <p:cNvPr id="14" name="椭圆 13"/>
            <p:cNvSpPr/>
            <p:nvPr/>
          </p:nvSpPr>
          <p:spPr>
            <a:xfrm>
              <a:off x="1645996" y="4297158"/>
              <a:ext cx="1187939" cy="1187939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0" name="组合 29"/>
            <p:cNvGrpSpPr/>
            <p:nvPr/>
          </p:nvGrpSpPr>
          <p:grpSpPr>
            <a:xfrm rot="20174571">
              <a:off x="1874666" y="4536984"/>
              <a:ext cx="594853" cy="519642"/>
              <a:chOff x="5744448" y="2432568"/>
              <a:chExt cx="363900" cy="317890"/>
            </a:xfrm>
          </p:grpSpPr>
          <p:sp>
            <p:nvSpPr>
              <p:cNvPr id="31" name="Freeform 43"/>
              <p:cNvSpPr>
                <a:spLocks/>
              </p:cNvSpPr>
              <p:nvPr/>
            </p:nvSpPr>
            <p:spPr bwMode="auto">
              <a:xfrm rot="1490740">
                <a:off x="5744448" y="2557655"/>
                <a:ext cx="363900" cy="192803"/>
              </a:xfrm>
              <a:custGeom>
                <a:avLst/>
                <a:gdLst>
                  <a:gd name="T0" fmla="*/ 219 w 264"/>
                  <a:gd name="T1" fmla="*/ 56 h 140"/>
                  <a:gd name="T2" fmla="*/ 219 w 264"/>
                  <a:gd name="T3" fmla="*/ 50 h 140"/>
                  <a:gd name="T4" fmla="*/ 189 w 264"/>
                  <a:gd name="T5" fmla="*/ 0 h 140"/>
                  <a:gd name="T6" fmla="*/ 165 w 264"/>
                  <a:gd name="T7" fmla="*/ 0 h 140"/>
                  <a:gd name="T8" fmla="*/ 165 w 264"/>
                  <a:gd name="T9" fmla="*/ 34 h 140"/>
                  <a:gd name="T10" fmla="*/ 165 w 264"/>
                  <a:gd name="T11" fmla="*/ 50 h 140"/>
                  <a:gd name="T12" fmla="*/ 165 w 264"/>
                  <a:gd name="T13" fmla="*/ 77 h 140"/>
                  <a:gd name="T14" fmla="*/ 90 w 264"/>
                  <a:gd name="T15" fmla="*/ 77 h 140"/>
                  <a:gd name="T16" fmla="*/ 90 w 264"/>
                  <a:gd name="T17" fmla="*/ 50 h 140"/>
                  <a:gd name="T18" fmla="*/ 90 w 264"/>
                  <a:gd name="T19" fmla="*/ 34 h 140"/>
                  <a:gd name="T20" fmla="*/ 90 w 264"/>
                  <a:gd name="T21" fmla="*/ 0 h 140"/>
                  <a:gd name="T22" fmla="*/ 70 w 264"/>
                  <a:gd name="T23" fmla="*/ 0 h 140"/>
                  <a:gd name="T24" fmla="*/ 43 w 264"/>
                  <a:gd name="T25" fmla="*/ 33 h 140"/>
                  <a:gd name="T26" fmla="*/ 44 w 264"/>
                  <a:gd name="T27" fmla="*/ 37 h 140"/>
                  <a:gd name="T28" fmla="*/ 0 w 264"/>
                  <a:gd name="T29" fmla="*/ 84 h 140"/>
                  <a:gd name="T30" fmla="*/ 33 w 264"/>
                  <a:gd name="T31" fmla="*/ 133 h 140"/>
                  <a:gd name="T32" fmla="*/ 47 w 264"/>
                  <a:gd name="T33" fmla="*/ 140 h 140"/>
                  <a:gd name="T34" fmla="*/ 228 w 264"/>
                  <a:gd name="T35" fmla="*/ 140 h 140"/>
                  <a:gd name="T36" fmla="*/ 230 w 264"/>
                  <a:gd name="T37" fmla="*/ 139 h 140"/>
                  <a:gd name="T38" fmla="*/ 264 w 264"/>
                  <a:gd name="T39" fmla="*/ 98 h 140"/>
                  <a:gd name="T40" fmla="*/ 219 w 264"/>
                  <a:gd name="T41" fmla="*/ 5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4" h="140">
                    <a:moveTo>
                      <a:pt x="219" y="56"/>
                    </a:moveTo>
                    <a:cubicBezTo>
                      <a:pt x="219" y="54"/>
                      <a:pt x="219" y="52"/>
                      <a:pt x="219" y="50"/>
                    </a:cubicBezTo>
                    <a:cubicBezTo>
                      <a:pt x="219" y="29"/>
                      <a:pt x="207" y="11"/>
                      <a:pt x="189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65" y="34"/>
                      <a:pt x="165" y="34"/>
                      <a:pt x="165" y="34"/>
                    </a:cubicBezTo>
                    <a:cubicBezTo>
                      <a:pt x="165" y="50"/>
                      <a:pt x="165" y="50"/>
                      <a:pt x="165" y="50"/>
                    </a:cubicBezTo>
                    <a:cubicBezTo>
                      <a:pt x="165" y="77"/>
                      <a:pt x="165" y="77"/>
                      <a:pt x="165" y="77"/>
                    </a:cubicBezTo>
                    <a:cubicBezTo>
                      <a:pt x="90" y="77"/>
                      <a:pt x="90" y="77"/>
                      <a:pt x="90" y="77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54" y="5"/>
                      <a:pt x="43" y="18"/>
                      <a:pt x="43" y="33"/>
                    </a:cubicBezTo>
                    <a:cubicBezTo>
                      <a:pt x="43" y="35"/>
                      <a:pt x="44" y="36"/>
                      <a:pt x="44" y="37"/>
                    </a:cubicBezTo>
                    <a:cubicBezTo>
                      <a:pt x="19" y="42"/>
                      <a:pt x="0" y="61"/>
                      <a:pt x="0" y="84"/>
                    </a:cubicBezTo>
                    <a:cubicBezTo>
                      <a:pt x="0" y="103"/>
                      <a:pt x="16" y="125"/>
                      <a:pt x="33" y="133"/>
                    </a:cubicBezTo>
                    <a:cubicBezTo>
                      <a:pt x="47" y="140"/>
                      <a:pt x="47" y="140"/>
                      <a:pt x="47" y="140"/>
                    </a:cubicBezTo>
                    <a:cubicBezTo>
                      <a:pt x="228" y="140"/>
                      <a:pt x="228" y="140"/>
                      <a:pt x="228" y="140"/>
                    </a:cubicBezTo>
                    <a:cubicBezTo>
                      <a:pt x="230" y="139"/>
                      <a:pt x="230" y="139"/>
                      <a:pt x="230" y="139"/>
                    </a:cubicBezTo>
                    <a:cubicBezTo>
                      <a:pt x="250" y="135"/>
                      <a:pt x="264" y="117"/>
                      <a:pt x="264" y="98"/>
                    </a:cubicBezTo>
                    <a:cubicBezTo>
                      <a:pt x="264" y="75"/>
                      <a:pt x="244" y="57"/>
                      <a:pt x="219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45"/>
              <p:cNvSpPr>
                <a:spLocks/>
              </p:cNvSpPr>
              <p:nvPr/>
            </p:nvSpPr>
            <p:spPr bwMode="auto">
              <a:xfrm rot="1490740">
                <a:off x="5890611" y="2432568"/>
                <a:ext cx="177481" cy="183865"/>
              </a:xfrm>
              <a:custGeom>
                <a:avLst/>
                <a:gdLst>
                  <a:gd name="T0" fmla="*/ 44 w 139"/>
                  <a:gd name="T1" fmla="*/ 144 h 144"/>
                  <a:gd name="T2" fmla="*/ 95 w 139"/>
                  <a:gd name="T3" fmla="*/ 144 h 144"/>
                  <a:gd name="T4" fmla="*/ 95 w 139"/>
                  <a:gd name="T5" fmla="*/ 90 h 144"/>
                  <a:gd name="T6" fmla="*/ 139 w 139"/>
                  <a:gd name="T7" fmla="*/ 90 h 144"/>
                  <a:gd name="T8" fmla="*/ 70 w 139"/>
                  <a:gd name="T9" fmla="*/ 0 h 144"/>
                  <a:gd name="T10" fmla="*/ 0 w 139"/>
                  <a:gd name="T11" fmla="*/ 90 h 144"/>
                  <a:gd name="T12" fmla="*/ 44 w 139"/>
                  <a:gd name="T13" fmla="*/ 90 h 144"/>
                  <a:gd name="T14" fmla="*/ 44 w 139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44">
                    <a:moveTo>
                      <a:pt x="44" y="144"/>
                    </a:moveTo>
                    <a:lnTo>
                      <a:pt x="95" y="144"/>
                    </a:lnTo>
                    <a:lnTo>
                      <a:pt x="95" y="90"/>
                    </a:lnTo>
                    <a:lnTo>
                      <a:pt x="139" y="90"/>
                    </a:lnTo>
                    <a:lnTo>
                      <a:pt x="70" y="0"/>
                    </a:lnTo>
                    <a:lnTo>
                      <a:pt x="0" y="90"/>
                    </a:lnTo>
                    <a:lnTo>
                      <a:pt x="44" y="90"/>
                    </a:lnTo>
                    <a:lnTo>
                      <a:pt x="44" y="1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6778929" y="1474270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4" name="矩形 33"/>
          <p:cNvSpPr/>
          <p:nvPr/>
        </p:nvSpPr>
        <p:spPr>
          <a:xfrm>
            <a:off x="9020400" y="2896527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5" name="矩形 34"/>
          <p:cNvSpPr/>
          <p:nvPr/>
        </p:nvSpPr>
        <p:spPr>
          <a:xfrm>
            <a:off x="9097229" y="4475627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6" name="矩形 35"/>
          <p:cNvSpPr/>
          <p:nvPr/>
        </p:nvSpPr>
        <p:spPr>
          <a:xfrm>
            <a:off x="1021984" y="2789759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7" name="矩形 36"/>
          <p:cNvSpPr/>
          <p:nvPr/>
        </p:nvSpPr>
        <p:spPr>
          <a:xfrm>
            <a:off x="1299708" y="5742723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8" name="矩形 37"/>
          <p:cNvSpPr/>
          <p:nvPr/>
        </p:nvSpPr>
        <p:spPr>
          <a:xfrm>
            <a:off x="4474368" y="5742722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9" name="矩形 38"/>
          <p:cNvSpPr/>
          <p:nvPr/>
        </p:nvSpPr>
        <p:spPr>
          <a:xfrm>
            <a:off x="5116621" y="310435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73908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任意多边形: 形状 301"/>
          <p:cNvSpPr/>
          <p:nvPr/>
        </p:nvSpPr>
        <p:spPr>
          <a:xfrm>
            <a:off x="5819209" y="5321789"/>
            <a:ext cx="506751" cy="506751"/>
          </a:xfrm>
          <a:custGeom>
            <a:avLst/>
            <a:gdLst>
              <a:gd name="connsiteX0" fmla="*/ 256850 w 351882"/>
              <a:gd name="connsiteY0" fmla="*/ 184733 h 351882"/>
              <a:gd name="connsiteX1" fmla="*/ 265723 w 351882"/>
              <a:gd name="connsiteY1" fmla="*/ 193605 h 351882"/>
              <a:gd name="connsiteX2" fmla="*/ 256850 w 351882"/>
              <a:gd name="connsiteY2" fmla="*/ 202477 h 351882"/>
              <a:gd name="connsiteX3" fmla="*/ 247977 w 351882"/>
              <a:gd name="connsiteY3" fmla="*/ 193605 h 351882"/>
              <a:gd name="connsiteX4" fmla="*/ 256850 w 351882"/>
              <a:gd name="connsiteY4" fmla="*/ 184733 h 351882"/>
              <a:gd name="connsiteX5" fmla="*/ 206044 w 351882"/>
              <a:gd name="connsiteY5" fmla="*/ 184733 h 351882"/>
              <a:gd name="connsiteX6" fmla="*/ 214918 w 351882"/>
              <a:gd name="connsiteY6" fmla="*/ 193605 h 351882"/>
              <a:gd name="connsiteX7" fmla="*/ 206044 w 351882"/>
              <a:gd name="connsiteY7" fmla="*/ 202477 h 351882"/>
              <a:gd name="connsiteX8" fmla="*/ 197171 w 351882"/>
              <a:gd name="connsiteY8" fmla="*/ 193605 h 351882"/>
              <a:gd name="connsiteX9" fmla="*/ 206044 w 351882"/>
              <a:gd name="connsiteY9" fmla="*/ 184733 h 351882"/>
              <a:gd name="connsiteX10" fmla="*/ 247535 w 351882"/>
              <a:gd name="connsiteY10" fmla="*/ 151298 h 351882"/>
              <a:gd name="connsiteX11" fmla="*/ 254946 w 351882"/>
              <a:gd name="connsiteY11" fmla="*/ 152645 h 351882"/>
              <a:gd name="connsiteX12" fmla="*/ 259341 w 351882"/>
              <a:gd name="connsiteY12" fmla="*/ 155602 h 351882"/>
              <a:gd name="connsiteX13" fmla="*/ 191481 w 351882"/>
              <a:gd name="connsiteY13" fmla="*/ 110758 h 351882"/>
              <a:gd name="connsiteX14" fmla="*/ 204791 w 351882"/>
              <a:gd name="connsiteY14" fmla="*/ 124066 h 351882"/>
              <a:gd name="connsiteX15" fmla="*/ 191481 w 351882"/>
              <a:gd name="connsiteY15" fmla="*/ 137374 h 351882"/>
              <a:gd name="connsiteX16" fmla="*/ 178171 w 351882"/>
              <a:gd name="connsiteY16" fmla="*/ 124066 h 351882"/>
              <a:gd name="connsiteX17" fmla="*/ 191481 w 351882"/>
              <a:gd name="connsiteY17" fmla="*/ 110758 h 351882"/>
              <a:gd name="connsiteX18" fmla="*/ 129017 w 351882"/>
              <a:gd name="connsiteY18" fmla="*/ 110758 h 351882"/>
              <a:gd name="connsiteX19" fmla="*/ 142327 w 351882"/>
              <a:gd name="connsiteY19" fmla="*/ 124066 h 351882"/>
              <a:gd name="connsiteX20" fmla="*/ 129017 w 351882"/>
              <a:gd name="connsiteY20" fmla="*/ 137374 h 351882"/>
              <a:gd name="connsiteX21" fmla="*/ 115707 w 351882"/>
              <a:gd name="connsiteY21" fmla="*/ 124066 h 351882"/>
              <a:gd name="connsiteX22" fmla="*/ 129017 w 351882"/>
              <a:gd name="connsiteY22" fmla="*/ 110758 h 351882"/>
              <a:gd name="connsiteX23" fmla="*/ 157140 w 351882"/>
              <a:gd name="connsiteY23" fmla="*/ 64650 h 351882"/>
              <a:gd name="connsiteX24" fmla="*/ 69859 w 351882"/>
              <a:gd name="connsiteY24" fmla="*/ 111270 h 351882"/>
              <a:gd name="connsiteX25" fmla="*/ 109244 w 351882"/>
              <a:gd name="connsiteY25" fmla="*/ 236247 h 351882"/>
              <a:gd name="connsiteX26" fmla="*/ 117004 w 351882"/>
              <a:gd name="connsiteY26" fmla="*/ 271022 h 351882"/>
              <a:gd name="connsiteX27" fmla="*/ 146819 w 351882"/>
              <a:gd name="connsiteY27" fmla="*/ 247317 h 351882"/>
              <a:gd name="connsiteX28" fmla="*/ 174356 w 351882"/>
              <a:gd name="connsiteY28" fmla="*/ 246864 h 351882"/>
              <a:gd name="connsiteX29" fmla="*/ 164946 w 351882"/>
              <a:gd name="connsiteY29" fmla="*/ 236452 h 351882"/>
              <a:gd name="connsiteX30" fmla="*/ 188411 w 351882"/>
              <a:gd name="connsiteY30" fmla="*/ 152711 h 351882"/>
              <a:gd name="connsiteX31" fmla="*/ 227077 w 351882"/>
              <a:gd name="connsiteY31" fmla="*/ 143840 h 351882"/>
              <a:gd name="connsiteX32" fmla="*/ 247535 w 351882"/>
              <a:gd name="connsiteY32" fmla="*/ 151298 h 351882"/>
              <a:gd name="connsiteX33" fmla="*/ 226843 w 351882"/>
              <a:gd name="connsiteY33" fmla="*/ 147538 h 351882"/>
              <a:gd name="connsiteX34" fmla="*/ 193230 w 351882"/>
              <a:gd name="connsiteY34" fmla="*/ 156596 h 351882"/>
              <a:gd name="connsiteX35" fmla="*/ 169765 w 351882"/>
              <a:gd name="connsiteY35" fmla="*/ 240337 h 351882"/>
              <a:gd name="connsiteX36" fmla="*/ 251756 w 351882"/>
              <a:gd name="connsiteY36" fmla="*/ 267813 h 351882"/>
              <a:gd name="connsiteX37" fmla="*/ 279713 w 351882"/>
              <a:gd name="connsiteY37" fmla="*/ 287274 h 351882"/>
              <a:gd name="connsiteX38" fmla="*/ 273632 w 351882"/>
              <a:gd name="connsiteY38" fmla="*/ 255427 h 351882"/>
              <a:gd name="connsiteX39" fmla="*/ 278705 w 351882"/>
              <a:gd name="connsiteY39" fmla="*/ 168633 h 351882"/>
              <a:gd name="connsiteX40" fmla="*/ 259341 w 351882"/>
              <a:gd name="connsiteY40" fmla="*/ 155602 h 351882"/>
              <a:gd name="connsiteX41" fmla="*/ 263551 w 351882"/>
              <a:gd name="connsiteY41" fmla="*/ 157137 h 351882"/>
              <a:gd name="connsiteX42" fmla="*/ 192779 w 351882"/>
              <a:gd name="connsiteY42" fmla="*/ 69241 h 351882"/>
              <a:gd name="connsiteX43" fmla="*/ 157140 w 351882"/>
              <a:gd name="connsiteY43" fmla="*/ 64650 h 351882"/>
              <a:gd name="connsiteX44" fmla="*/ 175941 w 351882"/>
              <a:gd name="connsiteY44" fmla="*/ 0 h 351882"/>
              <a:gd name="connsiteX45" fmla="*/ 351882 w 351882"/>
              <a:gd name="connsiteY45" fmla="*/ 175941 h 351882"/>
              <a:gd name="connsiteX46" fmla="*/ 175941 w 351882"/>
              <a:gd name="connsiteY46" fmla="*/ 351882 h 351882"/>
              <a:gd name="connsiteX47" fmla="*/ 0 w 351882"/>
              <a:gd name="connsiteY47" fmla="*/ 175941 h 351882"/>
              <a:gd name="connsiteX48" fmla="*/ 175941 w 351882"/>
              <a:gd name="connsiteY48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1882" h="351882">
                <a:moveTo>
                  <a:pt x="256850" y="184733"/>
                </a:moveTo>
                <a:cubicBezTo>
                  <a:pt x="261751" y="184733"/>
                  <a:pt x="265723" y="188705"/>
                  <a:pt x="265723" y="193605"/>
                </a:cubicBezTo>
                <a:cubicBezTo>
                  <a:pt x="265723" y="198505"/>
                  <a:pt x="261751" y="202477"/>
                  <a:pt x="256850" y="202477"/>
                </a:cubicBezTo>
                <a:cubicBezTo>
                  <a:pt x="251950" y="202477"/>
                  <a:pt x="247977" y="198505"/>
                  <a:pt x="247977" y="193605"/>
                </a:cubicBezTo>
                <a:cubicBezTo>
                  <a:pt x="247977" y="188705"/>
                  <a:pt x="251950" y="184733"/>
                  <a:pt x="256850" y="184733"/>
                </a:cubicBezTo>
                <a:close/>
                <a:moveTo>
                  <a:pt x="206044" y="184733"/>
                </a:moveTo>
                <a:cubicBezTo>
                  <a:pt x="210945" y="184733"/>
                  <a:pt x="214918" y="188705"/>
                  <a:pt x="214918" y="193605"/>
                </a:cubicBezTo>
                <a:cubicBezTo>
                  <a:pt x="214918" y="198505"/>
                  <a:pt x="210945" y="202477"/>
                  <a:pt x="206044" y="202477"/>
                </a:cubicBezTo>
                <a:cubicBezTo>
                  <a:pt x="201144" y="202477"/>
                  <a:pt x="197171" y="198505"/>
                  <a:pt x="197171" y="193605"/>
                </a:cubicBezTo>
                <a:cubicBezTo>
                  <a:pt x="197171" y="188705"/>
                  <a:pt x="201144" y="184733"/>
                  <a:pt x="206044" y="184733"/>
                </a:cubicBezTo>
                <a:close/>
                <a:moveTo>
                  <a:pt x="247535" y="151298"/>
                </a:moveTo>
                <a:lnTo>
                  <a:pt x="254946" y="152645"/>
                </a:lnTo>
                <a:lnTo>
                  <a:pt x="259341" y="155602"/>
                </a:lnTo>
                <a:close/>
                <a:moveTo>
                  <a:pt x="191481" y="110758"/>
                </a:moveTo>
                <a:cubicBezTo>
                  <a:pt x="198832" y="110758"/>
                  <a:pt x="204791" y="116716"/>
                  <a:pt x="204791" y="124066"/>
                </a:cubicBezTo>
                <a:cubicBezTo>
                  <a:pt x="204791" y="131415"/>
                  <a:pt x="198832" y="137374"/>
                  <a:pt x="191481" y="137374"/>
                </a:cubicBezTo>
                <a:cubicBezTo>
                  <a:pt x="184130" y="137374"/>
                  <a:pt x="178171" y="131415"/>
                  <a:pt x="178171" y="124066"/>
                </a:cubicBezTo>
                <a:cubicBezTo>
                  <a:pt x="178171" y="116716"/>
                  <a:pt x="184130" y="110758"/>
                  <a:pt x="191481" y="110758"/>
                </a:cubicBezTo>
                <a:close/>
                <a:moveTo>
                  <a:pt x="129017" y="110758"/>
                </a:moveTo>
                <a:cubicBezTo>
                  <a:pt x="136368" y="110758"/>
                  <a:pt x="142327" y="116716"/>
                  <a:pt x="142327" y="124066"/>
                </a:cubicBezTo>
                <a:cubicBezTo>
                  <a:pt x="142327" y="131415"/>
                  <a:pt x="136368" y="137374"/>
                  <a:pt x="129017" y="137374"/>
                </a:cubicBezTo>
                <a:cubicBezTo>
                  <a:pt x="121667" y="137374"/>
                  <a:pt x="115707" y="131415"/>
                  <a:pt x="115707" y="124066"/>
                </a:cubicBezTo>
                <a:cubicBezTo>
                  <a:pt x="115707" y="116716"/>
                  <a:pt x="121667" y="110758"/>
                  <a:pt x="129017" y="110758"/>
                </a:cubicBezTo>
                <a:close/>
                <a:moveTo>
                  <a:pt x="157140" y="64650"/>
                </a:moveTo>
                <a:cubicBezTo>
                  <a:pt x="121660" y="65596"/>
                  <a:pt x="88130" y="82653"/>
                  <a:pt x="69859" y="111270"/>
                </a:cubicBezTo>
                <a:cubicBezTo>
                  <a:pt x="41687" y="155394"/>
                  <a:pt x="59321" y="211348"/>
                  <a:pt x="109244" y="236247"/>
                </a:cubicBezTo>
                <a:lnTo>
                  <a:pt x="117004" y="271022"/>
                </a:lnTo>
                <a:lnTo>
                  <a:pt x="146819" y="247317"/>
                </a:lnTo>
                <a:cubicBezTo>
                  <a:pt x="156173" y="248396"/>
                  <a:pt x="165433" y="248334"/>
                  <a:pt x="174356" y="246864"/>
                </a:cubicBezTo>
                <a:cubicBezTo>
                  <a:pt x="170373" y="244220"/>
                  <a:pt x="167444" y="240510"/>
                  <a:pt x="164946" y="236452"/>
                </a:cubicBezTo>
                <a:cubicBezTo>
                  <a:pt x="146983" y="207267"/>
                  <a:pt x="157375" y="170178"/>
                  <a:pt x="188411" y="152711"/>
                </a:cubicBezTo>
                <a:cubicBezTo>
                  <a:pt x="200412" y="145957"/>
                  <a:pt x="213927" y="143051"/>
                  <a:pt x="227077" y="143840"/>
                </a:cubicBezTo>
                <a:lnTo>
                  <a:pt x="247535" y="151298"/>
                </a:lnTo>
                <a:lnTo>
                  <a:pt x="226843" y="147538"/>
                </a:lnTo>
                <a:cubicBezTo>
                  <a:pt x="215287" y="147749"/>
                  <a:pt x="203684" y="150713"/>
                  <a:pt x="193230" y="156596"/>
                </a:cubicBezTo>
                <a:cubicBezTo>
                  <a:pt x="162195" y="174063"/>
                  <a:pt x="151802" y="211153"/>
                  <a:pt x="169765" y="240337"/>
                </a:cubicBezTo>
                <a:cubicBezTo>
                  <a:pt x="186085" y="266853"/>
                  <a:pt x="220831" y="278496"/>
                  <a:pt x="251756" y="267813"/>
                </a:cubicBezTo>
                <a:lnTo>
                  <a:pt x="279713" y="287274"/>
                </a:lnTo>
                <a:lnTo>
                  <a:pt x="273632" y="255427"/>
                </a:lnTo>
                <a:cubicBezTo>
                  <a:pt x="300606" y="232591"/>
                  <a:pt x="302860" y="194020"/>
                  <a:pt x="278705" y="168633"/>
                </a:cubicBezTo>
                <a:lnTo>
                  <a:pt x="259341" y="155602"/>
                </a:lnTo>
                <a:lnTo>
                  <a:pt x="263551" y="157137"/>
                </a:lnTo>
                <a:cubicBezTo>
                  <a:pt x="264457" y="118223"/>
                  <a:pt x="236592" y="82022"/>
                  <a:pt x="192779" y="69241"/>
                </a:cubicBezTo>
                <a:cubicBezTo>
                  <a:pt x="181011" y="65808"/>
                  <a:pt x="168967" y="64333"/>
                  <a:pt x="157140" y="64650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3" name="组合 302"/>
          <p:cNvGrpSpPr/>
          <p:nvPr/>
        </p:nvGrpSpPr>
        <p:grpSpPr>
          <a:xfrm>
            <a:off x="4447968" y="585433"/>
            <a:ext cx="2970559" cy="3658253"/>
            <a:chOff x="4447968" y="585433"/>
            <a:chExt cx="2970559" cy="3658253"/>
          </a:xfrm>
        </p:grpSpPr>
        <p:sp>
          <p:nvSpPr>
            <p:cNvPr id="304" name="Freeform 5"/>
            <p:cNvSpPr>
              <a:spLocks noEditPoints="1"/>
            </p:cNvSpPr>
            <p:nvPr/>
          </p:nvSpPr>
          <p:spPr bwMode="auto">
            <a:xfrm rot="1490740">
              <a:off x="5841426" y="1429413"/>
              <a:ext cx="260476" cy="117469"/>
            </a:xfrm>
            <a:custGeom>
              <a:avLst/>
              <a:gdLst>
                <a:gd name="T0" fmla="*/ 204 w 204"/>
                <a:gd name="T1" fmla="*/ 25 h 92"/>
                <a:gd name="T2" fmla="*/ 181 w 204"/>
                <a:gd name="T3" fmla="*/ 25 h 92"/>
                <a:gd name="T4" fmla="*/ 181 w 204"/>
                <a:gd name="T5" fmla="*/ 0 h 92"/>
                <a:gd name="T6" fmla="*/ 0 w 204"/>
                <a:gd name="T7" fmla="*/ 0 h 92"/>
                <a:gd name="T8" fmla="*/ 0 w 204"/>
                <a:gd name="T9" fmla="*/ 92 h 92"/>
                <a:gd name="T10" fmla="*/ 181 w 204"/>
                <a:gd name="T11" fmla="*/ 92 h 92"/>
                <a:gd name="T12" fmla="*/ 181 w 204"/>
                <a:gd name="T13" fmla="*/ 65 h 92"/>
                <a:gd name="T14" fmla="*/ 204 w 204"/>
                <a:gd name="T15" fmla="*/ 65 h 92"/>
                <a:gd name="T16" fmla="*/ 204 w 204"/>
                <a:gd name="T17" fmla="*/ 25 h 92"/>
                <a:gd name="T18" fmla="*/ 173 w 204"/>
                <a:gd name="T19" fmla="*/ 84 h 92"/>
                <a:gd name="T20" fmla="*/ 8 w 204"/>
                <a:gd name="T21" fmla="*/ 84 h 92"/>
                <a:gd name="T22" fmla="*/ 8 w 204"/>
                <a:gd name="T23" fmla="*/ 9 h 92"/>
                <a:gd name="T24" fmla="*/ 173 w 204"/>
                <a:gd name="T25" fmla="*/ 9 h 92"/>
                <a:gd name="T26" fmla="*/ 173 w 204"/>
                <a:gd name="T27" fmla="*/ 25 h 92"/>
                <a:gd name="T28" fmla="*/ 173 w 204"/>
                <a:gd name="T29" fmla="*/ 65 h 92"/>
                <a:gd name="T30" fmla="*/ 173 w 204"/>
                <a:gd name="T31" fmla="*/ 84 h 92"/>
                <a:gd name="T32" fmla="*/ 195 w 204"/>
                <a:gd name="T33" fmla="*/ 56 h 92"/>
                <a:gd name="T34" fmla="*/ 181 w 204"/>
                <a:gd name="T35" fmla="*/ 56 h 92"/>
                <a:gd name="T36" fmla="*/ 181 w 204"/>
                <a:gd name="T37" fmla="*/ 32 h 92"/>
                <a:gd name="T38" fmla="*/ 195 w 204"/>
                <a:gd name="T39" fmla="*/ 32 h 92"/>
                <a:gd name="T40" fmla="*/ 195 w 204"/>
                <a:gd name="T4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92">
                  <a:moveTo>
                    <a:pt x="204" y="25"/>
                  </a:moveTo>
                  <a:lnTo>
                    <a:pt x="181" y="25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81" y="92"/>
                  </a:lnTo>
                  <a:lnTo>
                    <a:pt x="181" y="65"/>
                  </a:lnTo>
                  <a:lnTo>
                    <a:pt x="204" y="65"/>
                  </a:lnTo>
                  <a:lnTo>
                    <a:pt x="204" y="25"/>
                  </a:lnTo>
                  <a:close/>
                  <a:moveTo>
                    <a:pt x="173" y="84"/>
                  </a:moveTo>
                  <a:lnTo>
                    <a:pt x="8" y="84"/>
                  </a:lnTo>
                  <a:lnTo>
                    <a:pt x="8" y="9"/>
                  </a:lnTo>
                  <a:lnTo>
                    <a:pt x="173" y="9"/>
                  </a:lnTo>
                  <a:lnTo>
                    <a:pt x="173" y="25"/>
                  </a:lnTo>
                  <a:lnTo>
                    <a:pt x="173" y="65"/>
                  </a:lnTo>
                  <a:lnTo>
                    <a:pt x="173" y="84"/>
                  </a:lnTo>
                  <a:close/>
                  <a:moveTo>
                    <a:pt x="195" y="56"/>
                  </a:moveTo>
                  <a:lnTo>
                    <a:pt x="181" y="56"/>
                  </a:lnTo>
                  <a:lnTo>
                    <a:pt x="181" y="32"/>
                  </a:lnTo>
                  <a:lnTo>
                    <a:pt x="195" y="32"/>
                  </a:lnTo>
                  <a:lnTo>
                    <a:pt x="19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6"/>
            <p:cNvSpPr>
              <a:spLocks noChangeArrowheads="1"/>
            </p:cNvSpPr>
            <p:nvPr/>
          </p:nvSpPr>
          <p:spPr bwMode="auto">
            <a:xfrm rot="1490740">
              <a:off x="5868611" y="1403752"/>
              <a:ext cx="29368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7"/>
            <p:cNvSpPr>
              <a:spLocks noChangeArrowheads="1"/>
            </p:cNvSpPr>
            <p:nvPr/>
          </p:nvSpPr>
          <p:spPr bwMode="auto">
            <a:xfrm rot="1490740">
              <a:off x="5904412" y="1420920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8"/>
            <p:cNvSpPr>
              <a:spLocks noChangeArrowheads="1"/>
            </p:cNvSpPr>
            <p:nvPr/>
          </p:nvSpPr>
          <p:spPr bwMode="auto">
            <a:xfrm rot="1490740">
              <a:off x="5941489" y="1438088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9"/>
            <p:cNvSpPr>
              <a:spLocks noChangeArrowheads="1"/>
            </p:cNvSpPr>
            <p:nvPr/>
          </p:nvSpPr>
          <p:spPr bwMode="auto">
            <a:xfrm rot="1490740">
              <a:off x="5979784" y="1455524"/>
              <a:ext cx="30644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10"/>
            <p:cNvSpPr>
              <a:spLocks noChangeArrowheads="1"/>
            </p:cNvSpPr>
            <p:nvPr/>
          </p:nvSpPr>
          <p:spPr bwMode="auto">
            <a:xfrm rot="1490740">
              <a:off x="6015643" y="1472424"/>
              <a:ext cx="31921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1"/>
            <p:cNvSpPr>
              <a:spLocks noChangeArrowheads="1"/>
            </p:cNvSpPr>
            <p:nvPr/>
          </p:nvSpPr>
          <p:spPr bwMode="auto">
            <a:xfrm rot="1490740">
              <a:off x="6415235" y="1209388"/>
              <a:ext cx="39582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2"/>
            <p:cNvSpPr>
              <a:spLocks noChangeArrowheads="1"/>
            </p:cNvSpPr>
            <p:nvPr/>
          </p:nvSpPr>
          <p:spPr bwMode="auto">
            <a:xfrm rot="1490740">
              <a:off x="6465873" y="1211364"/>
              <a:ext cx="39582" cy="86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3"/>
            <p:cNvSpPr>
              <a:spLocks noChangeArrowheads="1"/>
            </p:cNvSpPr>
            <p:nvPr/>
          </p:nvSpPr>
          <p:spPr bwMode="auto">
            <a:xfrm rot="1490740">
              <a:off x="6516244" y="1214557"/>
              <a:ext cx="39582" cy="10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4"/>
            <p:cNvSpPr>
              <a:spLocks noChangeArrowheads="1"/>
            </p:cNvSpPr>
            <p:nvPr/>
          </p:nvSpPr>
          <p:spPr bwMode="auto">
            <a:xfrm rot="1490740">
              <a:off x="6568346" y="1204087"/>
              <a:ext cx="40859" cy="139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5"/>
            <p:cNvSpPr>
              <a:spLocks noChangeArrowheads="1"/>
            </p:cNvSpPr>
            <p:nvPr/>
          </p:nvSpPr>
          <p:spPr bwMode="auto">
            <a:xfrm rot="1490740">
              <a:off x="6620117" y="1200924"/>
              <a:ext cx="39582" cy="164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23"/>
            <p:cNvSpPr>
              <a:spLocks/>
            </p:cNvSpPr>
            <p:nvPr/>
          </p:nvSpPr>
          <p:spPr bwMode="auto">
            <a:xfrm rot="1490740">
              <a:off x="6379224" y="1704469"/>
              <a:ext cx="180035" cy="137899"/>
            </a:xfrm>
            <a:custGeom>
              <a:avLst/>
              <a:gdLst>
                <a:gd name="T0" fmla="*/ 104 w 130"/>
                <a:gd name="T1" fmla="*/ 3 h 100"/>
                <a:gd name="T2" fmla="*/ 85 w 130"/>
                <a:gd name="T3" fmla="*/ 47 h 100"/>
                <a:gd name="T4" fmla="*/ 75 w 130"/>
                <a:gd name="T5" fmla="*/ 67 h 100"/>
                <a:gd name="T6" fmla="*/ 76 w 130"/>
                <a:gd name="T7" fmla="*/ 70 h 100"/>
                <a:gd name="T8" fmla="*/ 65 w 130"/>
                <a:gd name="T9" fmla="*/ 81 h 100"/>
                <a:gd name="T10" fmla="*/ 54 w 130"/>
                <a:gd name="T11" fmla="*/ 70 h 100"/>
                <a:gd name="T12" fmla="*/ 54 w 130"/>
                <a:gd name="T13" fmla="*/ 67 h 100"/>
                <a:gd name="T14" fmla="*/ 45 w 130"/>
                <a:gd name="T15" fmla="*/ 47 h 100"/>
                <a:gd name="T16" fmla="*/ 26 w 130"/>
                <a:gd name="T17" fmla="*/ 5 h 100"/>
                <a:gd name="T18" fmla="*/ 0 w 130"/>
                <a:gd name="T19" fmla="*/ 0 h 100"/>
                <a:gd name="T20" fmla="*/ 0 w 130"/>
                <a:gd name="T21" fmla="*/ 91 h 100"/>
                <a:gd name="T22" fmla="*/ 44 w 130"/>
                <a:gd name="T23" fmla="*/ 100 h 100"/>
                <a:gd name="T24" fmla="*/ 44 w 130"/>
                <a:gd name="T25" fmla="*/ 100 h 100"/>
                <a:gd name="T26" fmla="*/ 44 w 130"/>
                <a:gd name="T27" fmla="*/ 100 h 100"/>
                <a:gd name="T28" fmla="*/ 44 w 130"/>
                <a:gd name="T29" fmla="*/ 100 h 100"/>
                <a:gd name="T30" fmla="*/ 44 w 130"/>
                <a:gd name="T31" fmla="*/ 100 h 100"/>
                <a:gd name="T32" fmla="*/ 87 w 130"/>
                <a:gd name="T33" fmla="*/ 91 h 100"/>
                <a:gd name="T34" fmla="*/ 130 w 130"/>
                <a:gd name="T35" fmla="*/ 100 h 100"/>
                <a:gd name="T36" fmla="*/ 130 w 130"/>
                <a:gd name="T37" fmla="*/ 9 h 100"/>
                <a:gd name="T38" fmla="*/ 104 w 130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00">
                  <a:moveTo>
                    <a:pt x="104" y="3"/>
                  </a:moveTo>
                  <a:cubicBezTo>
                    <a:pt x="99" y="18"/>
                    <a:pt x="92" y="33"/>
                    <a:pt x="85" y="47"/>
                  </a:cubicBezTo>
                  <a:cubicBezTo>
                    <a:pt x="81" y="54"/>
                    <a:pt x="78" y="60"/>
                    <a:pt x="75" y="67"/>
                  </a:cubicBezTo>
                  <a:cubicBezTo>
                    <a:pt x="75" y="68"/>
                    <a:pt x="76" y="69"/>
                    <a:pt x="76" y="70"/>
                  </a:cubicBezTo>
                  <a:cubicBezTo>
                    <a:pt x="76" y="76"/>
                    <a:pt x="71" y="81"/>
                    <a:pt x="65" y="81"/>
                  </a:cubicBezTo>
                  <a:cubicBezTo>
                    <a:pt x="59" y="81"/>
                    <a:pt x="54" y="76"/>
                    <a:pt x="54" y="70"/>
                  </a:cubicBezTo>
                  <a:cubicBezTo>
                    <a:pt x="54" y="69"/>
                    <a:pt x="54" y="68"/>
                    <a:pt x="54" y="67"/>
                  </a:cubicBezTo>
                  <a:cubicBezTo>
                    <a:pt x="51" y="61"/>
                    <a:pt x="48" y="54"/>
                    <a:pt x="45" y="47"/>
                  </a:cubicBezTo>
                  <a:cubicBezTo>
                    <a:pt x="38" y="33"/>
                    <a:pt x="31" y="19"/>
                    <a:pt x="26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"/>
                    <a:pt x="130" y="9"/>
                    <a:pt x="130" y="9"/>
                  </a:cubicBezTo>
                  <a:lnTo>
                    <a:pt x="10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4"/>
            <p:cNvSpPr>
              <a:spLocks noEditPoints="1"/>
            </p:cNvSpPr>
            <p:nvPr/>
          </p:nvSpPr>
          <p:spPr bwMode="auto">
            <a:xfrm rot="1490740">
              <a:off x="6441253" y="1631245"/>
              <a:ext cx="100871" cy="181311"/>
            </a:xfrm>
            <a:custGeom>
              <a:avLst/>
              <a:gdLst>
                <a:gd name="T0" fmla="*/ 73 w 73"/>
                <a:gd name="T1" fmla="*/ 36 h 132"/>
                <a:gd name="T2" fmla="*/ 37 w 73"/>
                <a:gd name="T3" fmla="*/ 0 h 132"/>
                <a:gd name="T4" fmla="*/ 1 w 73"/>
                <a:gd name="T5" fmla="*/ 35 h 132"/>
                <a:gd name="T6" fmla="*/ 1 w 73"/>
                <a:gd name="T7" fmla="*/ 35 h 132"/>
                <a:gd name="T8" fmla="*/ 34 w 73"/>
                <a:gd name="T9" fmla="*/ 124 h 132"/>
                <a:gd name="T10" fmla="*/ 33 w 73"/>
                <a:gd name="T11" fmla="*/ 127 h 132"/>
                <a:gd name="T12" fmla="*/ 37 w 73"/>
                <a:gd name="T13" fmla="*/ 132 h 132"/>
                <a:gd name="T14" fmla="*/ 41 w 73"/>
                <a:gd name="T15" fmla="*/ 127 h 132"/>
                <a:gd name="T16" fmla="*/ 39 w 73"/>
                <a:gd name="T17" fmla="*/ 124 h 132"/>
                <a:gd name="T18" fmla="*/ 72 w 73"/>
                <a:gd name="T19" fmla="*/ 41 h 132"/>
                <a:gd name="T20" fmla="*/ 73 w 73"/>
                <a:gd name="T21" fmla="*/ 36 h 132"/>
                <a:gd name="T22" fmla="*/ 37 w 73"/>
                <a:gd name="T23" fmla="*/ 51 h 132"/>
                <a:gd name="T24" fmla="*/ 22 w 73"/>
                <a:gd name="T25" fmla="*/ 36 h 132"/>
                <a:gd name="T26" fmla="*/ 37 w 73"/>
                <a:gd name="T27" fmla="*/ 21 h 132"/>
                <a:gd name="T28" fmla="*/ 52 w 73"/>
                <a:gd name="T29" fmla="*/ 36 h 132"/>
                <a:gd name="T30" fmla="*/ 37 w 73"/>
                <a:gd name="T3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132">
                  <a:moveTo>
                    <a:pt x="73" y="36"/>
                  </a:moveTo>
                  <a:cubicBezTo>
                    <a:pt x="73" y="16"/>
                    <a:pt x="57" y="0"/>
                    <a:pt x="37" y="0"/>
                  </a:cubicBezTo>
                  <a:cubicBezTo>
                    <a:pt x="17" y="0"/>
                    <a:pt x="1" y="1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63"/>
                    <a:pt x="21" y="96"/>
                    <a:pt x="34" y="124"/>
                  </a:cubicBezTo>
                  <a:cubicBezTo>
                    <a:pt x="33" y="125"/>
                    <a:pt x="33" y="126"/>
                    <a:pt x="33" y="127"/>
                  </a:cubicBezTo>
                  <a:cubicBezTo>
                    <a:pt x="33" y="130"/>
                    <a:pt x="34" y="132"/>
                    <a:pt x="37" y="132"/>
                  </a:cubicBezTo>
                  <a:cubicBezTo>
                    <a:pt x="39" y="132"/>
                    <a:pt x="41" y="130"/>
                    <a:pt x="41" y="127"/>
                  </a:cubicBezTo>
                  <a:cubicBezTo>
                    <a:pt x="41" y="126"/>
                    <a:pt x="40" y="125"/>
                    <a:pt x="39" y="124"/>
                  </a:cubicBezTo>
                  <a:cubicBezTo>
                    <a:pt x="51" y="98"/>
                    <a:pt x="71" y="68"/>
                    <a:pt x="72" y="41"/>
                  </a:cubicBezTo>
                  <a:cubicBezTo>
                    <a:pt x="73" y="39"/>
                    <a:pt x="73" y="37"/>
                    <a:pt x="73" y="36"/>
                  </a:cubicBezTo>
                  <a:close/>
                  <a:moveTo>
                    <a:pt x="37" y="51"/>
                  </a:moveTo>
                  <a:cubicBezTo>
                    <a:pt x="29" y="51"/>
                    <a:pt x="22" y="45"/>
                    <a:pt x="22" y="36"/>
                  </a:cubicBezTo>
                  <a:cubicBezTo>
                    <a:pt x="22" y="28"/>
                    <a:pt x="29" y="21"/>
                    <a:pt x="37" y="21"/>
                  </a:cubicBezTo>
                  <a:cubicBezTo>
                    <a:pt x="45" y="21"/>
                    <a:pt x="52" y="28"/>
                    <a:pt x="52" y="36"/>
                  </a:cubicBezTo>
                  <a:cubicBezTo>
                    <a:pt x="52" y="45"/>
                    <a:pt x="45" y="51"/>
                    <a:pt x="3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5"/>
            <p:cNvSpPr>
              <a:spLocks/>
            </p:cNvSpPr>
            <p:nvPr/>
          </p:nvSpPr>
          <p:spPr bwMode="auto">
            <a:xfrm rot="1490740">
              <a:off x="5208704" y="1718692"/>
              <a:ext cx="208125" cy="266859"/>
            </a:xfrm>
            <a:custGeom>
              <a:avLst/>
              <a:gdLst>
                <a:gd name="T0" fmla="*/ 53 w 151"/>
                <a:gd name="T1" fmla="*/ 193 h 193"/>
                <a:gd name="T2" fmla="*/ 35 w 151"/>
                <a:gd name="T3" fmla="*/ 190 h 193"/>
                <a:gd name="T4" fmla="*/ 7 w 151"/>
                <a:gd name="T5" fmla="*/ 169 h 193"/>
                <a:gd name="T6" fmla="*/ 5 w 151"/>
                <a:gd name="T7" fmla="*/ 143 h 193"/>
                <a:gd name="T8" fmla="*/ 44 w 151"/>
                <a:gd name="T9" fmla="*/ 43 h 193"/>
                <a:gd name="T10" fmla="*/ 108 w 151"/>
                <a:gd name="T11" fmla="*/ 14 h 193"/>
                <a:gd name="T12" fmla="*/ 143 w 151"/>
                <a:gd name="T13" fmla="*/ 81 h 193"/>
                <a:gd name="T14" fmla="*/ 118 w 151"/>
                <a:gd name="T15" fmla="*/ 145 h 193"/>
                <a:gd name="T16" fmla="*/ 107 w 151"/>
                <a:gd name="T17" fmla="*/ 140 h 193"/>
                <a:gd name="T18" fmla="*/ 132 w 151"/>
                <a:gd name="T19" fmla="*/ 77 h 193"/>
                <a:gd name="T20" fmla="*/ 103 w 151"/>
                <a:gd name="T21" fmla="*/ 26 h 193"/>
                <a:gd name="T22" fmla="*/ 55 w 151"/>
                <a:gd name="T23" fmla="*/ 47 h 193"/>
                <a:gd name="T24" fmla="*/ 16 w 151"/>
                <a:gd name="T25" fmla="*/ 148 h 193"/>
                <a:gd name="T26" fmla="*/ 16 w 151"/>
                <a:gd name="T27" fmla="*/ 148 h 193"/>
                <a:gd name="T28" fmla="*/ 18 w 151"/>
                <a:gd name="T29" fmla="*/ 163 h 193"/>
                <a:gd name="T30" fmla="*/ 38 w 151"/>
                <a:gd name="T31" fmla="*/ 178 h 193"/>
                <a:gd name="T32" fmla="*/ 76 w 151"/>
                <a:gd name="T33" fmla="*/ 167 h 193"/>
                <a:gd name="T34" fmla="*/ 111 w 151"/>
                <a:gd name="T35" fmla="*/ 80 h 193"/>
                <a:gd name="T36" fmla="*/ 100 w 151"/>
                <a:gd name="T37" fmla="*/ 51 h 193"/>
                <a:gd name="T38" fmla="*/ 73 w 151"/>
                <a:gd name="T39" fmla="*/ 64 h 193"/>
                <a:gd name="T40" fmla="*/ 44 w 151"/>
                <a:gd name="T41" fmla="*/ 137 h 193"/>
                <a:gd name="T42" fmla="*/ 36 w 151"/>
                <a:gd name="T43" fmla="*/ 141 h 193"/>
                <a:gd name="T44" fmla="*/ 32 w 151"/>
                <a:gd name="T45" fmla="*/ 132 h 193"/>
                <a:gd name="T46" fmla="*/ 62 w 151"/>
                <a:gd name="T47" fmla="*/ 58 h 193"/>
                <a:gd name="T48" fmla="*/ 105 w 151"/>
                <a:gd name="T49" fmla="*/ 40 h 193"/>
                <a:gd name="T50" fmla="*/ 122 w 151"/>
                <a:gd name="T51" fmla="*/ 86 h 193"/>
                <a:gd name="T52" fmla="*/ 88 w 151"/>
                <a:gd name="T53" fmla="*/ 172 h 193"/>
                <a:gd name="T54" fmla="*/ 53 w 151"/>
                <a:gd name="T5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193">
                  <a:moveTo>
                    <a:pt x="53" y="193"/>
                  </a:moveTo>
                  <a:cubicBezTo>
                    <a:pt x="48" y="193"/>
                    <a:pt x="42" y="192"/>
                    <a:pt x="35" y="190"/>
                  </a:cubicBezTo>
                  <a:cubicBezTo>
                    <a:pt x="21" y="186"/>
                    <a:pt x="11" y="179"/>
                    <a:pt x="7" y="169"/>
                  </a:cubicBezTo>
                  <a:cubicBezTo>
                    <a:pt x="0" y="156"/>
                    <a:pt x="4" y="144"/>
                    <a:pt x="5" y="1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1" y="26"/>
                    <a:pt x="73" y="0"/>
                    <a:pt x="108" y="14"/>
                  </a:cubicBezTo>
                  <a:cubicBezTo>
                    <a:pt x="147" y="30"/>
                    <a:pt x="151" y="60"/>
                    <a:pt x="143" y="81"/>
                  </a:cubicBezTo>
                  <a:cubicBezTo>
                    <a:pt x="138" y="96"/>
                    <a:pt x="118" y="145"/>
                    <a:pt x="118" y="145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26" y="91"/>
                    <a:pt x="132" y="77"/>
                  </a:cubicBezTo>
                  <a:cubicBezTo>
                    <a:pt x="134" y="71"/>
                    <a:pt x="143" y="42"/>
                    <a:pt x="103" y="26"/>
                  </a:cubicBezTo>
                  <a:cubicBezTo>
                    <a:pt x="71" y="12"/>
                    <a:pt x="56" y="46"/>
                    <a:pt x="55" y="47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4" y="155"/>
                    <a:pt x="18" y="163"/>
                  </a:cubicBezTo>
                  <a:cubicBezTo>
                    <a:pt x="21" y="170"/>
                    <a:pt x="28" y="175"/>
                    <a:pt x="38" y="178"/>
                  </a:cubicBezTo>
                  <a:cubicBezTo>
                    <a:pt x="68" y="188"/>
                    <a:pt x="76" y="168"/>
                    <a:pt x="76" y="167"/>
                  </a:cubicBezTo>
                  <a:cubicBezTo>
                    <a:pt x="77" y="164"/>
                    <a:pt x="105" y="94"/>
                    <a:pt x="111" y="80"/>
                  </a:cubicBezTo>
                  <a:cubicBezTo>
                    <a:pt x="117" y="69"/>
                    <a:pt x="117" y="59"/>
                    <a:pt x="100" y="51"/>
                  </a:cubicBezTo>
                  <a:cubicBezTo>
                    <a:pt x="84" y="43"/>
                    <a:pt x="74" y="63"/>
                    <a:pt x="73" y="64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2" y="140"/>
                    <a:pt x="39" y="142"/>
                    <a:pt x="36" y="141"/>
                  </a:cubicBezTo>
                  <a:cubicBezTo>
                    <a:pt x="32" y="139"/>
                    <a:pt x="31" y="136"/>
                    <a:pt x="32" y="132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8" y="47"/>
                    <a:pt x="84" y="29"/>
                    <a:pt x="105" y="40"/>
                  </a:cubicBezTo>
                  <a:cubicBezTo>
                    <a:pt x="126" y="50"/>
                    <a:pt x="132" y="65"/>
                    <a:pt x="122" y="86"/>
                  </a:cubicBezTo>
                  <a:cubicBezTo>
                    <a:pt x="116" y="99"/>
                    <a:pt x="88" y="171"/>
                    <a:pt x="88" y="172"/>
                  </a:cubicBezTo>
                  <a:cubicBezTo>
                    <a:pt x="88" y="172"/>
                    <a:pt x="79" y="193"/>
                    <a:pt x="53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6"/>
            <p:cNvSpPr>
              <a:spLocks/>
            </p:cNvSpPr>
            <p:nvPr/>
          </p:nvSpPr>
          <p:spPr bwMode="auto">
            <a:xfrm rot="1490740">
              <a:off x="6776602" y="985991"/>
              <a:ext cx="149391" cy="100870"/>
            </a:xfrm>
            <a:custGeom>
              <a:avLst/>
              <a:gdLst>
                <a:gd name="T0" fmla="*/ 0 w 117"/>
                <a:gd name="T1" fmla="*/ 62 h 79"/>
                <a:gd name="T2" fmla="*/ 57 w 117"/>
                <a:gd name="T3" fmla="*/ 62 h 79"/>
                <a:gd name="T4" fmla="*/ 90 w 117"/>
                <a:gd name="T5" fmla="*/ 79 h 79"/>
                <a:gd name="T6" fmla="*/ 90 w 117"/>
                <a:gd name="T7" fmla="*/ 62 h 79"/>
                <a:gd name="T8" fmla="*/ 117 w 117"/>
                <a:gd name="T9" fmla="*/ 62 h 79"/>
                <a:gd name="T10" fmla="*/ 117 w 117"/>
                <a:gd name="T11" fmla="*/ 0 h 79"/>
                <a:gd name="T12" fmla="*/ 0 w 117"/>
                <a:gd name="T13" fmla="*/ 0 h 79"/>
                <a:gd name="T14" fmla="*/ 0 w 117"/>
                <a:gd name="T15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79">
                  <a:moveTo>
                    <a:pt x="0" y="62"/>
                  </a:moveTo>
                  <a:lnTo>
                    <a:pt x="57" y="62"/>
                  </a:lnTo>
                  <a:lnTo>
                    <a:pt x="90" y="79"/>
                  </a:lnTo>
                  <a:lnTo>
                    <a:pt x="90" y="62"/>
                  </a:lnTo>
                  <a:lnTo>
                    <a:pt x="117" y="6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7"/>
            <p:cNvSpPr>
              <a:spLocks/>
            </p:cNvSpPr>
            <p:nvPr/>
          </p:nvSpPr>
          <p:spPr bwMode="auto">
            <a:xfrm rot="1490740">
              <a:off x="6665183" y="993913"/>
              <a:ext cx="182589" cy="123853"/>
            </a:xfrm>
            <a:custGeom>
              <a:avLst/>
              <a:gdLst>
                <a:gd name="T0" fmla="*/ 64 w 143"/>
                <a:gd name="T1" fmla="*/ 35 h 97"/>
                <a:gd name="T2" fmla="*/ 64 w 143"/>
                <a:gd name="T3" fmla="*/ 0 h 97"/>
                <a:gd name="T4" fmla="*/ 0 w 143"/>
                <a:gd name="T5" fmla="*/ 0 h 97"/>
                <a:gd name="T6" fmla="*/ 0 w 143"/>
                <a:gd name="T7" fmla="*/ 75 h 97"/>
                <a:gd name="T8" fmla="*/ 33 w 143"/>
                <a:gd name="T9" fmla="*/ 75 h 97"/>
                <a:gd name="T10" fmla="*/ 34 w 143"/>
                <a:gd name="T11" fmla="*/ 97 h 97"/>
                <a:gd name="T12" fmla="*/ 74 w 143"/>
                <a:gd name="T13" fmla="*/ 75 h 97"/>
                <a:gd name="T14" fmla="*/ 143 w 143"/>
                <a:gd name="T15" fmla="*/ 75 h 97"/>
                <a:gd name="T16" fmla="*/ 143 w 143"/>
                <a:gd name="T17" fmla="*/ 44 h 97"/>
                <a:gd name="T18" fmla="*/ 128 w 143"/>
                <a:gd name="T19" fmla="*/ 35 h 97"/>
                <a:gd name="T20" fmla="*/ 64 w 143"/>
                <a:gd name="T21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7">
                  <a:moveTo>
                    <a:pt x="64" y="35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3" y="75"/>
                  </a:lnTo>
                  <a:lnTo>
                    <a:pt x="34" y="97"/>
                  </a:lnTo>
                  <a:lnTo>
                    <a:pt x="74" y="75"/>
                  </a:lnTo>
                  <a:lnTo>
                    <a:pt x="143" y="75"/>
                  </a:lnTo>
                  <a:lnTo>
                    <a:pt x="143" y="44"/>
                  </a:lnTo>
                  <a:lnTo>
                    <a:pt x="128" y="35"/>
                  </a:ln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0"/>
            <p:cNvSpPr>
              <a:spLocks noEditPoints="1"/>
            </p:cNvSpPr>
            <p:nvPr/>
          </p:nvSpPr>
          <p:spPr bwMode="auto">
            <a:xfrm rot="1490740">
              <a:off x="5721225" y="2774951"/>
              <a:ext cx="228555" cy="229831"/>
            </a:xfrm>
            <a:custGeom>
              <a:avLst/>
              <a:gdLst>
                <a:gd name="T0" fmla="*/ 130 w 166"/>
                <a:gd name="T1" fmla="*/ 110 h 166"/>
                <a:gd name="T2" fmla="*/ 121 w 166"/>
                <a:gd name="T3" fmla="*/ 27 h 166"/>
                <a:gd name="T4" fmla="*/ 26 w 166"/>
                <a:gd name="T5" fmla="*/ 27 h 166"/>
                <a:gd name="T6" fmla="*/ 26 w 166"/>
                <a:gd name="T7" fmla="*/ 122 h 166"/>
                <a:gd name="T8" fmla="*/ 109 w 166"/>
                <a:gd name="T9" fmla="*/ 131 h 166"/>
                <a:gd name="T10" fmla="*/ 145 w 166"/>
                <a:gd name="T11" fmla="*/ 166 h 166"/>
                <a:gd name="T12" fmla="*/ 166 w 166"/>
                <a:gd name="T13" fmla="*/ 145 h 166"/>
                <a:gd name="T14" fmla="*/ 130 w 166"/>
                <a:gd name="T15" fmla="*/ 110 h 166"/>
                <a:gd name="T16" fmla="*/ 106 w 166"/>
                <a:gd name="T17" fmla="*/ 107 h 166"/>
                <a:gd name="T18" fmla="*/ 41 w 166"/>
                <a:gd name="T19" fmla="*/ 107 h 166"/>
                <a:gd name="T20" fmla="*/ 41 w 166"/>
                <a:gd name="T21" fmla="*/ 41 h 166"/>
                <a:gd name="T22" fmla="*/ 106 w 166"/>
                <a:gd name="T23" fmla="*/ 41 h 166"/>
                <a:gd name="T24" fmla="*/ 106 w 166"/>
                <a:gd name="T2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66">
                  <a:moveTo>
                    <a:pt x="130" y="110"/>
                  </a:moveTo>
                  <a:cubicBezTo>
                    <a:pt x="147" y="84"/>
                    <a:pt x="144" y="49"/>
                    <a:pt x="121" y="27"/>
                  </a:cubicBezTo>
                  <a:cubicBezTo>
                    <a:pt x="95" y="0"/>
                    <a:pt x="52" y="0"/>
                    <a:pt x="26" y="27"/>
                  </a:cubicBezTo>
                  <a:cubicBezTo>
                    <a:pt x="0" y="53"/>
                    <a:pt x="0" y="95"/>
                    <a:pt x="26" y="122"/>
                  </a:cubicBezTo>
                  <a:cubicBezTo>
                    <a:pt x="49" y="144"/>
                    <a:pt x="83" y="147"/>
                    <a:pt x="109" y="131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66" y="145"/>
                    <a:pt x="166" y="145"/>
                    <a:pt x="166" y="145"/>
                  </a:cubicBezTo>
                  <a:lnTo>
                    <a:pt x="130" y="110"/>
                  </a:lnTo>
                  <a:close/>
                  <a:moveTo>
                    <a:pt x="106" y="107"/>
                  </a:moveTo>
                  <a:cubicBezTo>
                    <a:pt x="88" y="125"/>
                    <a:pt x="59" y="125"/>
                    <a:pt x="41" y="107"/>
                  </a:cubicBezTo>
                  <a:cubicBezTo>
                    <a:pt x="23" y="89"/>
                    <a:pt x="23" y="59"/>
                    <a:pt x="41" y="41"/>
                  </a:cubicBezTo>
                  <a:cubicBezTo>
                    <a:pt x="59" y="23"/>
                    <a:pt x="88" y="23"/>
                    <a:pt x="106" y="41"/>
                  </a:cubicBezTo>
                  <a:cubicBezTo>
                    <a:pt x="124" y="59"/>
                    <a:pt x="124" y="89"/>
                    <a:pt x="106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1"/>
            <p:cNvSpPr>
              <a:spLocks/>
            </p:cNvSpPr>
            <p:nvPr/>
          </p:nvSpPr>
          <p:spPr bwMode="auto">
            <a:xfrm rot="1490740">
              <a:off x="5786919" y="2832147"/>
              <a:ext cx="84271" cy="85548"/>
            </a:xfrm>
            <a:custGeom>
              <a:avLst/>
              <a:gdLst>
                <a:gd name="T0" fmla="*/ 40 w 66"/>
                <a:gd name="T1" fmla="*/ 0 h 67"/>
                <a:gd name="T2" fmla="*/ 26 w 66"/>
                <a:gd name="T3" fmla="*/ 0 h 67"/>
                <a:gd name="T4" fmla="*/ 26 w 66"/>
                <a:gd name="T5" fmla="*/ 27 h 67"/>
                <a:gd name="T6" fmla="*/ 0 w 66"/>
                <a:gd name="T7" fmla="*/ 27 h 67"/>
                <a:gd name="T8" fmla="*/ 0 w 66"/>
                <a:gd name="T9" fmla="*/ 40 h 67"/>
                <a:gd name="T10" fmla="*/ 26 w 66"/>
                <a:gd name="T11" fmla="*/ 40 h 67"/>
                <a:gd name="T12" fmla="*/ 26 w 66"/>
                <a:gd name="T13" fmla="*/ 67 h 67"/>
                <a:gd name="T14" fmla="*/ 40 w 66"/>
                <a:gd name="T15" fmla="*/ 67 h 67"/>
                <a:gd name="T16" fmla="*/ 40 w 66"/>
                <a:gd name="T17" fmla="*/ 40 h 67"/>
                <a:gd name="T18" fmla="*/ 66 w 66"/>
                <a:gd name="T19" fmla="*/ 40 h 67"/>
                <a:gd name="T20" fmla="*/ 66 w 66"/>
                <a:gd name="T21" fmla="*/ 27 h 67"/>
                <a:gd name="T22" fmla="*/ 40 w 66"/>
                <a:gd name="T23" fmla="*/ 27 h 67"/>
                <a:gd name="T24" fmla="*/ 40 w 6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7">
                  <a:moveTo>
                    <a:pt x="40" y="0"/>
                  </a:moveTo>
                  <a:lnTo>
                    <a:pt x="26" y="0"/>
                  </a:lnTo>
                  <a:lnTo>
                    <a:pt x="26" y="27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26" y="40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40" y="40"/>
                  </a:lnTo>
                  <a:lnTo>
                    <a:pt x="66" y="40"/>
                  </a:lnTo>
                  <a:lnTo>
                    <a:pt x="66" y="27"/>
                  </a:lnTo>
                  <a:lnTo>
                    <a:pt x="40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2"/>
            <p:cNvSpPr>
              <a:spLocks/>
            </p:cNvSpPr>
            <p:nvPr/>
          </p:nvSpPr>
          <p:spPr bwMode="auto">
            <a:xfrm rot="1490740">
              <a:off x="5951350" y="1096554"/>
              <a:ext cx="134069" cy="146836"/>
            </a:xfrm>
            <a:custGeom>
              <a:avLst/>
              <a:gdLst>
                <a:gd name="T0" fmla="*/ 96 w 97"/>
                <a:gd name="T1" fmla="*/ 58 h 106"/>
                <a:gd name="T2" fmla="*/ 91 w 97"/>
                <a:gd name="T3" fmla="*/ 35 h 106"/>
                <a:gd name="T4" fmla="*/ 90 w 97"/>
                <a:gd name="T5" fmla="*/ 34 h 106"/>
                <a:gd name="T6" fmla="*/ 90 w 97"/>
                <a:gd name="T7" fmla="*/ 32 h 106"/>
                <a:gd name="T8" fmla="*/ 88 w 97"/>
                <a:gd name="T9" fmla="*/ 33 h 106"/>
                <a:gd name="T10" fmla="*/ 87 w 97"/>
                <a:gd name="T11" fmla="*/ 34 h 106"/>
                <a:gd name="T12" fmla="*/ 76 w 97"/>
                <a:gd name="T13" fmla="*/ 40 h 106"/>
                <a:gd name="T14" fmla="*/ 74 w 97"/>
                <a:gd name="T15" fmla="*/ 41 h 106"/>
                <a:gd name="T16" fmla="*/ 73 w 97"/>
                <a:gd name="T17" fmla="*/ 42 h 106"/>
                <a:gd name="T18" fmla="*/ 74 w 97"/>
                <a:gd name="T19" fmla="*/ 43 h 106"/>
                <a:gd name="T20" fmla="*/ 74 w 97"/>
                <a:gd name="T21" fmla="*/ 44 h 106"/>
                <a:gd name="T22" fmla="*/ 77 w 97"/>
                <a:gd name="T23" fmla="*/ 58 h 106"/>
                <a:gd name="T24" fmla="*/ 48 w 97"/>
                <a:gd name="T25" fmla="*/ 86 h 106"/>
                <a:gd name="T26" fmla="*/ 20 w 97"/>
                <a:gd name="T27" fmla="*/ 57 h 106"/>
                <a:gd name="T28" fmla="*/ 44 w 97"/>
                <a:gd name="T29" fmla="*/ 29 h 106"/>
                <a:gd name="T30" fmla="*/ 42 w 97"/>
                <a:gd name="T31" fmla="*/ 27 h 106"/>
                <a:gd name="T32" fmla="*/ 41 w 97"/>
                <a:gd name="T33" fmla="*/ 35 h 106"/>
                <a:gd name="T34" fmla="*/ 41 w 97"/>
                <a:gd name="T35" fmla="*/ 38 h 106"/>
                <a:gd name="T36" fmla="*/ 44 w 97"/>
                <a:gd name="T37" fmla="*/ 37 h 106"/>
                <a:gd name="T38" fmla="*/ 46 w 97"/>
                <a:gd name="T39" fmla="*/ 36 h 106"/>
                <a:gd name="T40" fmla="*/ 70 w 97"/>
                <a:gd name="T41" fmla="*/ 23 h 106"/>
                <a:gd name="T42" fmla="*/ 73 w 97"/>
                <a:gd name="T43" fmla="*/ 21 h 106"/>
                <a:gd name="T44" fmla="*/ 75 w 97"/>
                <a:gd name="T45" fmla="*/ 20 h 106"/>
                <a:gd name="T46" fmla="*/ 73 w 97"/>
                <a:gd name="T47" fmla="*/ 18 h 106"/>
                <a:gd name="T48" fmla="*/ 70 w 97"/>
                <a:gd name="T49" fmla="*/ 17 h 106"/>
                <a:gd name="T50" fmla="*/ 47 w 97"/>
                <a:gd name="T51" fmla="*/ 3 h 106"/>
                <a:gd name="T52" fmla="*/ 45 w 97"/>
                <a:gd name="T53" fmla="*/ 1 h 106"/>
                <a:gd name="T54" fmla="*/ 42 w 97"/>
                <a:gd name="T55" fmla="*/ 0 h 106"/>
                <a:gd name="T56" fmla="*/ 42 w 97"/>
                <a:gd name="T57" fmla="*/ 3 h 106"/>
                <a:gd name="T58" fmla="*/ 42 w 97"/>
                <a:gd name="T59" fmla="*/ 12 h 106"/>
                <a:gd name="T60" fmla="*/ 43 w 97"/>
                <a:gd name="T61" fmla="*/ 10 h 106"/>
                <a:gd name="T62" fmla="*/ 1 w 97"/>
                <a:gd name="T63" fmla="*/ 56 h 106"/>
                <a:gd name="T64" fmla="*/ 48 w 97"/>
                <a:gd name="T65" fmla="*/ 105 h 106"/>
                <a:gd name="T66" fmla="*/ 96 w 97"/>
                <a:gd name="T67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06">
                  <a:moveTo>
                    <a:pt x="96" y="58"/>
                  </a:moveTo>
                  <a:cubicBezTo>
                    <a:pt x="97" y="50"/>
                    <a:pt x="95" y="42"/>
                    <a:pt x="91" y="35"/>
                  </a:cubicBezTo>
                  <a:cubicBezTo>
                    <a:pt x="91" y="35"/>
                    <a:pt x="90" y="34"/>
                    <a:pt x="90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4"/>
                    <a:pt x="76" y="40"/>
                    <a:pt x="76" y="40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6" y="49"/>
                    <a:pt x="77" y="53"/>
                    <a:pt x="77" y="58"/>
                  </a:cubicBezTo>
                  <a:cubicBezTo>
                    <a:pt x="77" y="74"/>
                    <a:pt x="64" y="86"/>
                    <a:pt x="48" y="86"/>
                  </a:cubicBezTo>
                  <a:cubicBezTo>
                    <a:pt x="32" y="86"/>
                    <a:pt x="20" y="72"/>
                    <a:pt x="20" y="57"/>
                  </a:cubicBezTo>
                  <a:cubicBezTo>
                    <a:pt x="20" y="43"/>
                    <a:pt x="30" y="32"/>
                    <a:pt x="44" y="29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20" y="12"/>
                    <a:pt x="2" y="32"/>
                    <a:pt x="1" y="56"/>
                  </a:cubicBezTo>
                  <a:cubicBezTo>
                    <a:pt x="0" y="83"/>
                    <a:pt x="21" y="105"/>
                    <a:pt x="48" y="105"/>
                  </a:cubicBezTo>
                  <a:cubicBezTo>
                    <a:pt x="74" y="106"/>
                    <a:pt x="96" y="85"/>
                    <a:pt x="9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3"/>
            <p:cNvSpPr>
              <a:spLocks noEditPoints="1"/>
            </p:cNvSpPr>
            <p:nvPr/>
          </p:nvSpPr>
          <p:spPr bwMode="auto">
            <a:xfrm rot="1490740">
              <a:off x="5903361" y="1057803"/>
              <a:ext cx="227278" cy="227278"/>
            </a:xfrm>
            <a:custGeom>
              <a:avLst/>
              <a:gdLst>
                <a:gd name="T0" fmla="*/ 82 w 165"/>
                <a:gd name="T1" fmla="*/ 165 h 165"/>
                <a:gd name="T2" fmla="*/ 0 w 165"/>
                <a:gd name="T3" fmla="*/ 83 h 165"/>
                <a:gd name="T4" fmla="*/ 82 w 165"/>
                <a:gd name="T5" fmla="*/ 0 h 165"/>
                <a:gd name="T6" fmla="*/ 165 w 165"/>
                <a:gd name="T7" fmla="*/ 83 h 165"/>
                <a:gd name="T8" fmla="*/ 82 w 165"/>
                <a:gd name="T9" fmla="*/ 165 h 165"/>
                <a:gd name="T10" fmla="*/ 82 w 165"/>
                <a:gd name="T11" fmla="*/ 12 h 165"/>
                <a:gd name="T12" fmla="*/ 11 w 165"/>
                <a:gd name="T13" fmla="*/ 83 h 165"/>
                <a:gd name="T14" fmla="*/ 82 w 165"/>
                <a:gd name="T15" fmla="*/ 154 h 165"/>
                <a:gd name="T16" fmla="*/ 153 w 165"/>
                <a:gd name="T17" fmla="*/ 83 h 165"/>
                <a:gd name="T18" fmla="*/ 82 w 165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2" y="165"/>
                  </a:move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128" y="0"/>
                    <a:pt x="165" y="37"/>
                    <a:pt x="165" y="83"/>
                  </a:cubicBezTo>
                  <a:cubicBezTo>
                    <a:pt x="165" y="128"/>
                    <a:pt x="128" y="165"/>
                    <a:pt x="82" y="165"/>
                  </a:cubicBezTo>
                  <a:close/>
                  <a:moveTo>
                    <a:pt x="82" y="12"/>
                  </a:moveTo>
                  <a:cubicBezTo>
                    <a:pt x="43" y="12"/>
                    <a:pt x="11" y="44"/>
                    <a:pt x="11" y="83"/>
                  </a:cubicBezTo>
                  <a:cubicBezTo>
                    <a:pt x="11" y="122"/>
                    <a:pt x="43" y="154"/>
                    <a:pt x="82" y="154"/>
                  </a:cubicBezTo>
                  <a:cubicBezTo>
                    <a:pt x="121" y="154"/>
                    <a:pt x="153" y="122"/>
                    <a:pt x="153" y="83"/>
                  </a:cubicBezTo>
                  <a:cubicBezTo>
                    <a:pt x="153" y="44"/>
                    <a:pt x="121" y="12"/>
                    <a:pt x="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8"/>
            <p:cNvSpPr>
              <a:spLocks/>
            </p:cNvSpPr>
            <p:nvPr/>
          </p:nvSpPr>
          <p:spPr bwMode="auto">
            <a:xfrm rot="1490740">
              <a:off x="6533679" y="1988580"/>
              <a:ext cx="266860" cy="325594"/>
            </a:xfrm>
            <a:custGeom>
              <a:avLst/>
              <a:gdLst>
                <a:gd name="T0" fmla="*/ 174 w 193"/>
                <a:gd name="T1" fmla="*/ 0 h 236"/>
                <a:gd name="T2" fmla="*/ 18 w 193"/>
                <a:gd name="T3" fmla="*/ 0 h 236"/>
                <a:gd name="T4" fmla="*/ 0 w 193"/>
                <a:gd name="T5" fmla="*/ 19 h 236"/>
                <a:gd name="T6" fmla="*/ 0 w 193"/>
                <a:gd name="T7" fmla="*/ 29 h 236"/>
                <a:gd name="T8" fmla="*/ 28 w 193"/>
                <a:gd name="T9" fmla="*/ 29 h 236"/>
                <a:gd name="T10" fmla="*/ 56 w 193"/>
                <a:gd name="T11" fmla="*/ 57 h 236"/>
                <a:gd name="T12" fmla="*/ 28 w 193"/>
                <a:gd name="T13" fmla="*/ 84 h 236"/>
                <a:gd name="T14" fmla="*/ 0 w 193"/>
                <a:gd name="T15" fmla="*/ 84 h 236"/>
                <a:gd name="T16" fmla="*/ 0 w 193"/>
                <a:gd name="T17" fmla="*/ 92 h 236"/>
                <a:gd name="T18" fmla="*/ 28 w 193"/>
                <a:gd name="T19" fmla="*/ 92 h 236"/>
                <a:gd name="T20" fmla="*/ 56 w 193"/>
                <a:gd name="T21" fmla="*/ 119 h 236"/>
                <a:gd name="T22" fmla="*/ 28 w 193"/>
                <a:gd name="T23" fmla="*/ 147 h 236"/>
                <a:gd name="T24" fmla="*/ 0 w 193"/>
                <a:gd name="T25" fmla="*/ 147 h 236"/>
                <a:gd name="T26" fmla="*/ 0 w 193"/>
                <a:gd name="T27" fmla="*/ 155 h 236"/>
                <a:gd name="T28" fmla="*/ 28 w 193"/>
                <a:gd name="T29" fmla="*/ 155 h 236"/>
                <a:gd name="T30" fmla="*/ 56 w 193"/>
                <a:gd name="T31" fmla="*/ 182 h 236"/>
                <a:gd name="T32" fmla="*/ 28 w 193"/>
                <a:gd name="T33" fmla="*/ 210 h 236"/>
                <a:gd name="T34" fmla="*/ 0 w 193"/>
                <a:gd name="T35" fmla="*/ 210 h 236"/>
                <a:gd name="T36" fmla="*/ 0 w 193"/>
                <a:gd name="T37" fmla="*/ 217 h 236"/>
                <a:gd name="T38" fmla="*/ 18 w 193"/>
                <a:gd name="T39" fmla="*/ 236 h 236"/>
                <a:gd name="T40" fmla="*/ 174 w 193"/>
                <a:gd name="T41" fmla="*/ 236 h 236"/>
                <a:gd name="T42" fmla="*/ 193 w 193"/>
                <a:gd name="T43" fmla="*/ 217 h 236"/>
                <a:gd name="T44" fmla="*/ 193 w 193"/>
                <a:gd name="T45" fmla="*/ 19 h 236"/>
                <a:gd name="T46" fmla="*/ 174 w 193"/>
                <a:gd name="T4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3" h="236"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43" y="29"/>
                    <a:pt x="56" y="42"/>
                    <a:pt x="56" y="57"/>
                  </a:cubicBezTo>
                  <a:cubicBezTo>
                    <a:pt x="56" y="72"/>
                    <a:pt x="43" y="84"/>
                    <a:pt x="28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43" y="92"/>
                    <a:pt x="56" y="104"/>
                    <a:pt x="56" y="119"/>
                  </a:cubicBezTo>
                  <a:cubicBezTo>
                    <a:pt x="56" y="134"/>
                    <a:pt x="43" y="147"/>
                    <a:pt x="28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43" y="155"/>
                    <a:pt x="56" y="167"/>
                    <a:pt x="56" y="182"/>
                  </a:cubicBezTo>
                  <a:cubicBezTo>
                    <a:pt x="56" y="197"/>
                    <a:pt x="43" y="210"/>
                    <a:pt x="28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8"/>
                    <a:pt x="8" y="236"/>
                    <a:pt x="18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85" y="236"/>
                    <a:pt x="193" y="228"/>
                    <a:pt x="193" y="217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8"/>
                    <a:pt x="185" y="0"/>
                    <a:pt x="1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9"/>
            <p:cNvSpPr>
              <a:spLocks/>
            </p:cNvSpPr>
            <p:nvPr/>
          </p:nvSpPr>
          <p:spPr bwMode="auto">
            <a:xfrm rot="1490740">
              <a:off x="6543882" y="2001444"/>
              <a:ext cx="97040" cy="42135"/>
            </a:xfrm>
            <a:custGeom>
              <a:avLst/>
              <a:gdLst>
                <a:gd name="T0" fmla="*/ 70 w 70"/>
                <a:gd name="T1" fmla="*/ 15 h 30"/>
                <a:gd name="T2" fmla="*/ 55 w 70"/>
                <a:gd name="T3" fmla="*/ 30 h 30"/>
                <a:gd name="T4" fmla="*/ 15 w 70"/>
                <a:gd name="T5" fmla="*/ 30 h 30"/>
                <a:gd name="T6" fmla="*/ 0 w 70"/>
                <a:gd name="T7" fmla="*/ 15 h 30"/>
                <a:gd name="T8" fmla="*/ 0 w 70"/>
                <a:gd name="T9" fmla="*/ 15 h 30"/>
                <a:gd name="T10" fmla="*/ 15 w 70"/>
                <a:gd name="T11" fmla="*/ 0 h 30"/>
                <a:gd name="T12" fmla="*/ 55 w 70"/>
                <a:gd name="T13" fmla="*/ 0 h 30"/>
                <a:gd name="T14" fmla="*/ 70 w 70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0">
                  <a:moveTo>
                    <a:pt x="70" y="15"/>
                  </a:moveTo>
                  <a:cubicBezTo>
                    <a:pt x="70" y="23"/>
                    <a:pt x="64" y="30"/>
                    <a:pt x="5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40"/>
            <p:cNvSpPr>
              <a:spLocks/>
            </p:cNvSpPr>
            <p:nvPr/>
          </p:nvSpPr>
          <p:spPr bwMode="auto">
            <a:xfrm rot="1490740">
              <a:off x="6507669" y="2080292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7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41"/>
            <p:cNvSpPr>
              <a:spLocks/>
            </p:cNvSpPr>
            <p:nvPr/>
          </p:nvSpPr>
          <p:spPr bwMode="auto">
            <a:xfrm rot="1490740">
              <a:off x="6471187" y="2159081"/>
              <a:ext cx="97040" cy="40859"/>
            </a:xfrm>
            <a:custGeom>
              <a:avLst/>
              <a:gdLst>
                <a:gd name="T0" fmla="*/ 70 w 70"/>
                <a:gd name="T1" fmla="*/ 15 h 29"/>
                <a:gd name="T2" fmla="*/ 55 w 70"/>
                <a:gd name="T3" fmla="*/ 29 h 29"/>
                <a:gd name="T4" fmla="*/ 15 w 70"/>
                <a:gd name="T5" fmla="*/ 29 h 29"/>
                <a:gd name="T6" fmla="*/ 0 w 70"/>
                <a:gd name="T7" fmla="*/ 15 h 29"/>
                <a:gd name="T8" fmla="*/ 0 w 70"/>
                <a:gd name="T9" fmla="*/ 15 h 29"/>
                <a:gd name="T10" fmla="*/ 15 w 70"/>
                <a:gd name="T11" fmla="*/ 0 h 29"/>
                <a:gd name="T12" fmla="*/ 55 w 70"/>
                <a:gd name="T13" fmla="*/ 0 h 29"/>
                <a:gd name="T14" fmla="*/ 70 w 70"/>
                <a:gd name="T1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9">
                  <a:moveTo>
                    <a:pt x="70" y="15"/>
                  </a:moveTo>
                  <a:cubicBezTo>
                    <a:pt x="70" y="23"/>
                    <a:pt x="64" y="29"/>
                    <a:pt x="5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0"/>
                    <a:pt x="70" y="6"/>
                    <a:pt x="7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42"/>
            <p:cNvSpPr>
              <a:spLocks noEditPoints="1"/>
            </p:cNvSpPr>
            <p:nvPr/>
          </p:nvSpPr>
          <p:spPr bwMode="auto">
            <a:xfrm rot="1490740">
              <a:off x="6946188" y="1686057"/>
              <a:ext cx="302612" cy="335809"/>
            </a:xfrm>
            <a:custGeom>
              <a:avLst/>
              <a:gdLst>
                <a:gd name="T0" fmla="*/ 236 w 237"/>
                <a:gd name="T1" fmla="*/ 112 h 263"/>
                <a:gd name="T2" fmla="*/ 236 w 237"/>
                <a:gd name="T3" fmla="*/ 111 h 263"/>
                <a:gd name="T4" fmla="*/ 168 w 237"/>
                <a:gd name="T5" fmla="*/ 47 h 263"/>
                <a:gd name="T6" fmla="*/ 154 w 237"/>
                <a:gd name="T7" fmla="*/ 33 h 263"/>
                <a:gd name="T8" fmla="*/ 118 w 237"/>
                <a:gd name="T9" fmla="*/ 0 h 263"/>
                <a:gd name="T10" fmla="*/ 83 w 237"/>
                <a:gd name="T11" fmla="*/ 33 h 263"/>
                <a:gd name="T12" fmla="*/ 68 w 237"/>
                <a:gd name="T13" fmla="*/ 47 h 263"/>
                <a:gd name="T14" fmla="*/ 1 w 237"/>
                <a:gd name="T15" fmla="*/ 111 h 263"/>
                <a:gd name="T16" fmla="*/ 1 w 237"/>
                <a:gd name="T17" fmla="*/ 112 h 263"/>
                <a:gd name="T18" fmla="*/ 0 w 237"/>
                <a:gd name="T19" fmla="*/ 112 h 263"/>
                <a:gd name="T20" fmla="*/ 0 w 237"/>
                <a:gd name="T21" fmla="*/ 114 h 263"/>
                <a:gd name="T22" fmla="*/ 0 w 237"/>
                <a:gd name="T23" fmla="*/ 262 h 263"/>
                <a:gd name="T24" fmla="*/ 0 w 237"/>
                <a:gd name="T25" fmla="*/ 263 h 263"/>
                <a:gd name="T26" fmla="*/ 237 w 237"/>
                <a:gd name="T27" fmla="*/ 263 h 263"/>
                <a:gd name="T28" fmla="*/ 237 w 237"/>
                <a:gd name="T29" fmla="*/ 262 h 263"/>
                <a:gd name="T30" fmla="*/ 237 w 237"/>
                <a:gd name="T31" fmla="*/ 114 h 263"/>
                <a:gd name="T32" fmla="*/ 237 w 237"/>
                <a:gd name="T33" fmla="*/ 112 h 263"/>
                <a:gd name="T34" fmla="*/ 236 w 237"/>
                <a:gd name="T35" fmla="*/ 112 h 263"/>
                <a:gd name="T36" fmla="*/ 221 w 237"/>
                <a:gd name="T37" fmla="*/ 247 h 263"/>
                <a:gd name="T38" fmla="*/ 162 w 237"/>
                <a:gd name="T39" fmla="*/ 188 h 263"/>
                <a:gd name="T40" fmla="*/ 221 w 237"/>
                <a:gd name="T41" fmla="*/ 129 h 263"/>
                <a:gd name="T42" fmla="*/ 221 w 237"/>
                <a:gd name="T43" fmla="*/ 247 h 263"/>
                <a:gd name="T44" fmla="*/ 40 w 237"/>
                <a:gd name="T45" fmla="*/ 249 h 263"/>
                <a:gd name="T46" fmla="*/ 88 w 237"/>
                <a:gd name="T47" fmla="*/ 201 h 263"/>
                <a:gd name="T48" fmla="*/ 118 w 237"/>
                <a:gd name="T49" fmla="*/ 232 h 263"/>
                <a:gd name="T50" fmla="*/ 150 w 237"/>
                <a:gd name="T51" fmla="*/ 201 h 263"/>
                <a:gd name="T52" fmla="*/ 197 w 237"/>
                <a:gd name="T53" fmla="*/ 249 h 263"/>
                <a:gd name="T54" fmla="*/ 40 w 237"/>
                <a:gd name="T55" fmla="*/ 249 h 263"/>
                <a:gd name="T56" fmla="*/ 137 w 237"/>
                <a:gd name="T57" fmla="*/ 188 h 263"/>
                <a:gd name="T58" fmla="*/ 118 w 237"/>
                <a:gd name="T59" fmla="*/ 206 h 263"/>
                <a:gd name="T60" fmla="*/ 101 w 237"/>
                <a:gd name="T61" fmla="*/ 188 h 263"/>
                <a:gd name="T62" fmla="*/ 88 w 237"/>
                <a:gd name="T63" fmla="*/ 175 h 263"/>
                <a:gd name="T64" fmla="*/ 40 w 237"/>
                <a:gd name="T65" fmla="*/ 127 h 263"/>
                <a:gd name="T66" fmla="*/ 197 w 237"/>
                <a:gd name="T67" fmla="*/ 127 h 263"/>
                <a:gd name="T68" fmla="*/ 150 w 237"/>
                <a:gd name="T69" fmla="*/ 175 h 263"/>
                <a:gd name="T70" fmla="*/ 137 w 237"/>
                <a:gd name="T71" fmla="*/ 188 h 263"/>
                <a:gd name="T72" fmla="*/ 16 w 237"/>
                <a:gd name="T73" fmla="*/ 129 h 263"/>
                <a:gd name="T74" fmla="*/ 75 w 237"/>
                <a:gd name="T75" fmla="*/ 188 h 263"/>
                <a:gd name="T76" fmla="*/ 16 w 237"/>
                <a:gd name="T77" fmla="*/ 247 h 263"/>
                <a:gd name="T78" fmla="*/ 16 w 237"/>
                <a:gd name="T79" fmla="*/ 129 h 263"/>
                <a:gd name="T80" fmla="*/ 83 w 237"/>
                <a:gd name="T81" fmla="*/ 61 h 263"/>
                <a:gd name="T82" fmla="*/ 98 w 237"/>
                <a:gd name="T83" fmla="*/ 47 h 263"/>
                <a:gd name="T84" fmla="*/ 118 w 237"/>
                <a:gd name="T85" fmla="*/ 28 h 263"/>
                <a:gd name="T86" fmla="*/ 139 w 237"/>
                <a:gd name="T87" fmla="*/ 47 h 263"/>
                <a:gd name="T88" fmla="*/ 154 w 237"/>
                <a:gd name="T89" fmla="*/ 61 h 263"/>
                <a:gd name="T90" fmla="*/ 208 w 237"/>
                <a:gd name="T91" fmla="*/ 112 h 263"/>
                <a:gd name="T92" fmla="*/ 29 w 237"/>
                <a:gd name="T93" fmla="*/ 112 h 263"/>
                <a:gd name="T94" fmla="*/ 83 w 237"/>
                <a:gd name="T95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3">
                  <a:moveTo>
                    <a:pt x="236" y="112"/>
                  </a:moveTo>
                  <a:lnTo>
                    <a:pt x="236" y="111"/>
                  </a:lnTo>
                  <a:lnTo>
                    <a:pt x="168" y="47"/>
                  </a:lnTo>
                  <a:lnTo>
                    <a:pt x="154" y="33"/>
                  </a:lnTo>
                  <a:lnTo>
                    <a:pt x="118" y="0"/>
                  </a:lnTo>
                  <a:lnTo>
                    <a:pt x="83" y="33"/>
                  </a:lnTo>
                  <a:lnTo>
                    <a:pt x="68" y="47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262"/>
                  </a:lnTo>
                  <a:lnTo>
                    <a:pt x="0" y="263"/>
                  </a:lnTo>
                  <a:lnTo>
                    <a:pt x="237" y="263"/>
                  </a:lnTo>
                  <a:lnTo>
                    <a:pt x="237" y="262"/>
                  </a:lnTo>
                  <a:lnTo>
                    <a:pt x="237" y="114"/>
                  </a:lnTo>
                  <a:lnTo>
                    <a:pt x="237" y="112"/>
                  </a:lnTo>
                  <a:lnTo>
                    <a:pt x="236" y="112"/>
                  </a:lnTo>
                  <a:close/>
                  <a:moveTo>
                    <a:pt x="221" y="247"/>
                  </a:moveTo>
                  <a:lnTo>
                    <a:pt x="162" y="188"/>
                  </a:lnTo>
                  <a:lnTo>
                    <a:pt x="221" y="129"/>
                  </a:lnTo>
                  <a:lnTo>
                    <a:pt x="221" y="247"/>
                  </a:lnTo>
                  <a:close/>
                  <a:moveTo>
                    <a:pt x="40" y="249"/>
                  </a:moveTo>
                  <a:lnTo>
                    <a:pt x="88" y="201"/>
                  </a:lnTo>
                  <a:lnTo>
                    <a:pt x="118" y="232"/>
                  </a:lnTo>
                  <a:lnTo>
                    <a:pt x="150" y="201"/>
                  </a:lnTo>
                  <a:lnTo>
                    <a:pt x="197" y="249"/>
                  </a:lnTo>
                  <a:lnTo>
                    <a:pt x="40" y="249"/>
                  </a:lnTo>
                  <a:close/>
                  <a:moveTo>
                    <a:pt x="137" y="188"/>
                  </a:moveTo>
                  <a:lnTo>
                    <a:pt x="118" y="206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7"/>
                  </a:lnTo>
                  <a:lnTo>
                    <a:pt x="197" y="127"/>
                  </a:lnTo>
                  <a:lnTo>
                    <a:pt x="150" y="175"/>
                  </a:lnTo>
                  <a:lnTo>
                    <a:pt x="137" y="188"/>
                  </a:lnTo>
                  <a:close/>
                  <a:moveTo>
                    <a:pt x="16" y="129"/>
                  </a:moveTo>
                  <a:lnTo>
                    <a:pt x="75" y="188"/>
                  </a:lnTo>
                  <a:lnTo>
                    <a:pt x="16" y="247"/>
                  </a:lnTo>
                  <a:lnTo>
                    <a:pt x="16" y="129"/>
                  </a:lnTo>
                  <a:close/>
                  <a:moveTo>
                    <a:pt x="83" y="61"/>
                  </a:moveTo>
                  <a:lnTo>
                    <a:pt x="98" y="47"/>
                  </a:lnTo>
                  <a:lnTo>
                    <a:pt x="118" y="28"/>
                  </a:lnTo>
                  <a:lnTo>
                    <a:pt x="139" y="47"/>
                  </a:lnTo>
                  <a:lnTo>
                    <a:pt x="154" y="61"/>
                  </a:lnTo>
                  <a:lnTo>
                    <a:pt x="208" y="112"/>
                  </a:lnTo>
                  <a:lnTo>
                    <a:pt x="29" y="112"/>
                  </a:lnTo>
                  <a:lnTo>
                    <a:pt x="83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Rectangle 44"/>
            <p:cNvSpPr>
              <a:spLocks noChangeArrowheads="1"/>
            </p:cNvSpPr>
            <p:nvPr/>
          </p:nvSpPr>
          <p:spPr bwMode="auto">
            <a:xfrm rot="1490740">
              <a:off x="5896361" y="2621923"/>
              <a:ext cx="65119" cy="22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6"/>
            <p:cNvSpPr>
              <a:spLocks noEditPoints="1"/>
            </p:cNvSpPr>
            <p:nvPr/>
          </p:nvSpPr>
          <p:spPr bwMode="auto">
            <a:xfrm rot="1490740">
              <a:off x="5911226" y="709016"/>
              <a:ext cx="266860" cy="255368"/>
            </a:xfrm>
            <a:custGeom>
              <a:avLst/>
              <a:gdLst>
                <a:gd name="T0" fmla="*/ 192 w 193"/>
                <a:gd name="T1" fmla="*/ 5 h 185"/>
                <a:gd name="T2" fmla="*/ 192 w 193"/>
                <a:gd name="T3" fmla="*/ 5 h 185"/>
                <a:gd name="T4" fmla="*/ 51 w 193"/>
                <a:gd name="T5" fmla="*/ 0 h 185"/>
                <a:gd name="T6" fmla="*/ 51 w 193"/>
                <a:gd name="T7" fmla="*/ 0 h 185"/>
                <a:gd name="T8" fmla="*/ 49 w 193"/>
                <a:gd name="T9" fmla="*/ 0 h 185"/>
                <a:gd name="T10" fmla="*/ 45 w 193"/>
                <a:gd name="T11" fmla="*/ 144 h 185"/>
                <a:gd name="T12" fmla="*/ 19 w 193"/>
                <a:gd name="T13" fmla="*/ 145 h 185"/>
                <a:gd name="T14" fmla="*/ 4 w 193"/>
                <a:gd name="T15" fmla="*/ 170 h 185"/>
                <a:gd name="T16" fmla="*/ 33 w 193"/>
                <a:gd name="T17" fmla="*/ 174 h 185"/>
                <a:gd name="T18" fmla="*/ 49 w 193"/>
                <a:gd name="T19" fmla="*/ 156 h 185"/>
                <a:gd name="T20" fmla="*/ 50 w 193"/>
                <a:gd name="T21" fmla="*/ 156 h 185"/>
                <a:gd name="T22" fmla="*/ 53 w 193"/>
                <a:gd name="T23" fmla="*/ 54 h 185"/>
                <a:gd name="T24" fmla="*/ 186 w 193"/>
                <a:gd name="T25" fmla="*/ 59 h 185"/>
                <a:gd name="T26" fmla="*/ 183 w 193"/>
                <a:gd name="T27" fmla="*/ 149 h 185"/>
                <a:gd name="T28" fmla="*/ 158 w 193"/>
                <a:gd name="T29" fmla="*/ 150 h 185"/>
                <a:gd name="T30" fmla="*/ 142 w 193"/>
                <a:gd name="T31" fmla="*/ 175 h 185"/>
                <a:gd name="T32" fmla="*/ 172 w 193"/>
                <a:gd name="T33" fmla="*/ 179 h 185"/>
                <a:gd name="T34" fmla="*/ 188 w 193"/>
                <a:gd name="T35" fmla="*/ 160 h 185"/>
                <a:gd name="T36" fmla="*/ 188 w 193"/>
                <a:gd name="T37" fmla="*/ 160 h 185"/>
                <a:gd name="T38" fmla="*/ 193 w 193"/>
                <a:gd name="T39" fmla="*/ 5 h 185"/>
                <a:gd name="T40" fmla="*/ 192 w 193"/>
                <a:gd name="T41" fmla="*/ 5 h 185"/>
                <a:gd name="T42" fmla="*/ 187 w 193"/>
                <a:gd name="T43" fmla="*/ 36 h 185"/>
                <a:gd name="T44" fmla="*/ 54 w 193"/>
                <a:gd name="T45" fmla="*/ 31 h 185"/>
                <a:gd name="T46" fmla="*/ 54 w 193"/>
                <a:gd name="T47" fmla="*/ 23 h 185"/>
                <a:gd name="T48" fmla="*/ 187 w 193"/>
                <a:gd name="T49" fmla="*/ 27 h 185"/>
                <a:gd name="T50" fmla="*/ 187 w 193"/>
                <a:gd name="T5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185"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39" y="140"/>
                    <a:pt x="29" y="140"/>
                    <a:pt x="19" y="145"/>
                  </a:cubicBezTo>
                  <a:cubicBezTo>
                    <a:pt x="7" y="151"/>
                    <a:pt x="0" y="162"/>
                    <a:pt x="4" y="170"/>
                  </a:cubicBezTo>
                  <a:cubicBezTo>
                    <a:pt x="8" y="178"/>
                    <a:pt x="21" y="180"/>
                    <a:pt x="33" y="174"/>
                  </a:cubicBezTo>
                  <a:cubicBezTo>
                    <a:pt x="42" y="170"/>
                    <a:pt x="48" y="162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86" y="59"/>
                    <a:pt x="186" y="59"/>
                    <a:pt x="186" y="5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77" y="145"/>
                    <a:pt x="167" y="145"/>
                    <a:pt x="158" y="150"/>
                  </a:cubicBezTo>
                  <a:cubicBezTo>
                    <a:pt x="145" y="156"/>
                    <a:pt x="138" y="167"/>
                    <a:pt x="142" y="175"/>
                  </a:cubicBezTo>
                  <a:cubicBezTo>
                    <a:pt x="146" y="183"/>
                    <a:pt x="159" y="185"/>
                    <a:pt x="172" y="179"/>
                  </a:cubicBezTo>
                  <a:cubicBezTo>
                    <a:pt x="181" y="174"/>
                    <a:pt x="187" y="167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3" y="5"/>
                    <a:pt x="193" y="5"/>
                    <a:pt x="193" y="5"/>
                  </a:cubicBezTo>
                  <a:lnTo>
                    <a:pt x="192" y="5"/>
                  </a:lnTo>
                  <a:close/>
                  <a:moveTo>
                    <a:pt x="187" y="36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87" y="27"/>
                    <a:pt x="187" y="27"/>
                    <a:pt x="187" y="27"/>
                  </a:cubicBezTo>
                  <a:lnTo>
                    <a:pt x="18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7"/>
            <p:cNvSpPr>
              <a:spLocks noEditPoints="1"/>
            </p:cNvSpPr>
            <p:nvPr/>
          </p:nvSpPr>
          <p:spPr bwMode="auto">
            <a:xfrm rot="1490740">
              <a:off x="5379317" y="2871847"/>
              <a:ext cx="300058" cy="191526"/>
            </a:xfrm>
            <a:custGeom>
              <a:avLst/>
              <a:gdLst>
                <a:gd name="T0" fmla="*/ 0 w 235"/>
                <a:gd name="T1" fmla="*/ 1 h 150"/>
                <a:gd name="T2" fmla="*/ 0 w 235"/>
                <a:gd name="T3" fmla="*/ 150 h 150"/>
                <a:gd name="T4" fmla="*/ 235 w 235"/>
                <a:gd name="T5" fmla="*/ 150 h 150"/>
                <a:gd name="T6" fmla="*/ 235 w 235"/>
                <a:gd name="T7" fmla="*/ 0 h 150"/>
                <a:gd name="T8" fmla="*/ 0 w 235"/>
                <a:gd name="T9" fmla="*/ 1 h 150"/>
                <a:gd name="T10" fmla="*/ 218 w 235"/>
                <a:gd name="T11" fmla="*/ 134 h 150"/>
                <a:gd name="T12" fmla="*/ 160 w 235"/>
                <a:gd name="T13" fmla="*/ 76 h 150"/>
                <a:gd name="T14" fmla="*/ 218 w 235"/>
                <a:gd name="T15" fmla="*/ 17 h 150"/>
                <a:gd name="T16" fmla="*/ 218 w 235"/>
                <a:gd name="T17" fmla="*/ 134 h 150"/>
                <a:gd name="T18" fmla="*/ 16 w 235"/>
                <a:gd name="T19" fmla="*/ 17 h 150"/>
                <a:gd name="T20" fmla="*/ 75 w 235"/>
                <a:gd name="T21" fmla="*/ 76 h 150"/>
                <a:gd name="T22" fmla="*/ 16 w 235"/>
                <a:gd name="T23" fmla="*/ 134 h 150"/>
                <a:gd name="T24" fmla="*/ 16 w 235"/>
                <a:gd name="T25" fmla="*/ 17 h 150"/>
                <a:gd name="T26" fmla="*/ 40 w 235"/>
                <a:gd name="T27" fmla="*/ 136 h 150"/>
                <a:gd name="T28" fmla="*/ 87 w 235"/>
                <a:gd name="T29" fmla="*/ 88 h 150"/>
                <a:gd name="T30" fmla="*/ 117 w 235"/>
                <a:gd name="T31" fmla="*/ 119 h 150"/>
                <a:gd name="T32" fmla="*/ 147 w 235"/>
                <a:gd name="T33" fmla="*/ 88 h 150"/>
                <a:gd name="T34" fmla="*/ 195 w 235"/>
                <a:gd name="T35" fmla="*/ 136 h 150"/>
                <a:gd name="T36" fmla="*/ 40 w 235"/>
                <a:gd name="T37" fmla="*/ 136 h 150"/>
                <a:gd name="T38" fmla="*/ 135 w 235"/>
                <a:gd name="T39" fmla="*/ 76 h 150"/>
                <a:gd name="T40" fmla="*/ 117 w 235"/>
                <a:gd name="T41" fmla="*/ 94 h 150"/>
                <a:gd name="T42" fmla="*/ 100 w 235"/>
                <a:gd name="T43" fmla="*/ 76 h 150"/>
                <a:gd name="T44" fmla="*/ 87 w 235"/>
                <a:gd name="T45" fmla="*/ 64 h 150"/>
                <a:gd name="T46" fmla="*/ 39 w 235"/>
                <a:gd name="T47" fmla="*/ 16 h 150"/>
                <a:gd name="T48" fmla="*/ 195 w 235"/>
                <a:gd name="T49" fmla="*/ 15 h 150"/>
                <a:gd name="T50" fmla="*/ 147 w 235"/>
                <a:gd name="T51" fmla="*/ 64 h 150"/>
                <a:gd name="T52" fmla="*/ 135 w 235"/>
                <a:gd name="T53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150">
                  <a:moveTo>
                    <a:pt x="0" y="1"/>
                  </a:moveTo>
                  <a:lnTo>
                    <a:pt x="0" y="150"/>
                  </a:lnTo>
                  <a:lnTo>
                    <a:pt x="235" y="150"/>
                  </a:lnTo>
                  <a:lnTo>
                    <a:pt x="235" y="0"/>
                  </a:lnTo>
                  <a:lnTo>
                    <a:pt x="0" y="1"/>
                  </a:lnTo>
                  <a:close/>
                  <a:moveTo>
                    <a:pt x="218" y="134"/>
                  </a:moveTo>
                  <a:lnTo>
                    <a:pt x="160" y="76"/>
                  </a:lnTo>
                  <a:lnTo>
                    <a:pt x="218" y="17"/>
                  </a:lnTo>
                  <a:lnTo>
                    <a:pt x="218" y="134"/>
                  </a:lnTo>
                  <a:close/>
                  <a:moveTo>
                    <a:pt x="16" y="17"/>
                  </a:moveTo>
                  <a:lnTo>
                    <a:pt x="75" y="76"/>
                  </a:lnTo>
                  <a:lnTo>
                    <a:pt x="16" y="134"/>
                  </a:lnTo>
                  <a:lnTo>
                    <a:pt x="16" y="17"/>
                  </a:lnTo>
                  <a:close/>
                  <a:moveTo>
                    <a:pt x="40" y="136"/>
                  </a:moveTo>
                  <a:lnTo>
                    <a:pt x="87" y="88"/>
                  </a:lnTo>
                  <a:lnTo>
                    <a:pt x="117" y="119"/>
                  </a:lnTo>
                  <a:lnTo>
                    <a:pt x="147" y="88"/>
                  </a:lnTo>
                  <a:lnTo>
                    <a:pt x="195" y="136"/>
                  </a:lnTo>
                  <a:lnTo>
                    <a:pt x="40" y="136"/>
                  </a:lnTo>
                  <a:close/>
                  <a:moveTo>
                    <a:pt x="135" y="76"/>
                  </a:moveTo>
                  <a:lnTo>
                    <a:pt x="117" y="94"/>
                  </a:lnTo>
                  <a:lnTo>
                    <a:pt x="100" y="76"/>
                  </a:lnTo>
                  <a:lnTo>
                    <a:pt x="87" y="64"/>
                  </a:lnTo>
                  <a:lnTo>
                    <a:pt x="39" y="16"/>
                  </a:lnTo>
                  <a:lnTo>
                    <a:pt x="195" y="15"/>
                  </a:lnTo>
                  <a:lnTo>
                    <a:pt x="147" y="64"/>
                  </a:lnTo>
                  <a:lnTo>
                    <a:pt x="135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8"/>
            <p:cNvSpPr>
              <a:spLocks noEditPoints="1"/>
            </p:cNvSpPr>
            <p:nvPr/>
          </p:nvSpPr>
          <p:spPr bwMode="auto">
            <a:xfrm rot="1490740">
              <a:off x="4917700" y="2334038"/>
              <a:ext cx="273244" cy="277074"/>
            </a:xfrm>
            <a:custGeom>
              <a:avLst/>
              <a:gdLst>
                <a:gd name="T0" fmla="*/ 147 w 198"/>
                <a:gd name="T1" fmla="*/ 33 h 201"/>
                <a:gd name="T2" fmla="*/ 33 w 198"/>
                <a:gd name="T3" fmla="*/ 31 h 201"/>
                <a:gd name="T4" fmla="*/ 31 w 198"/>
                <a:gd name="T5" fmla="*/ 145 h 201"/>
                <a:gd name="T6" fmla="*/ 131 w 198"/>
                <a:gd name="T7" fmla="*/ 158 h 201"/>
                <a:gd name="T8" fmla="*/ 172 w 198"/>
                <a:gd name="T9" fmla="*/ 201 h 201"/>
                <a:gd name="T10" fmla="*/ 198 w 198"/>
                <a:gd name="T11" fmla="*/ 177 h 201"/>
                <a:gd name="T12" fmla="*/ 156 w 198"/>
                <a:gd name="T13" fmla="*/ 133 h 201"/>
                <a:gd name="T14" fmla="*/ 147 w 198"/>
                <a:gd name="T15" fmla="*/ 33 h 201"/>
                <a:gd name="T16" fmla="*/ 128 w 198"/>
                <a:gd name="T17" fmla="*/ 129 h 201"/>
                <a:gd name="T18" fmla="*/ 49 w 198"/>
                <a:gd name="T19" fmla="*/ 128 h 201"/>
                <a:gd name="T20" fmla="*/ 51 w 198"/>
                <a:gd name="T21" fmla="*/ 49 h 201"/>
                <a:gd name="T22" fmla="*/ 129 w 198"/>
                <a:gd name="T23" fmla="*/ 51 h 201"/>
                <a:gd name="T24" fmla="*/ 128 w 198"/>
                <a:gd name="T25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1">
                  <a:moveTo>
                    <a:pt x="147" y="33"/>
                  </a:moveTo>
                  <a:cubicBezTo>
                    <a:pt x="116" y="1"/>
                    <a:pt x="65" y="0"/>
                    <a:pt x="33" y="31"/>
                  </a:cubicBezTo>
                  <a:cubicBezTo>
                    <a:pt x="1" y="62"/>
                    <a:pt x="0" y="113"/>
                    <a:pt x="31" y="145"/>
                  </a:cubicBezTo>
                  <a:cubicBezTo>
                    <a:pt x="58" y="173"/>
                    <a:pt x="99" y="177"/>
                    <a:pt x="131" y="158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77" y="103"/>
                    <a:pt x="174" y="61"/>
                    <a:pt x="147" y="33"/>
                  </a:cubicBezTo>
                  <a:close/>
                  <a:moveTo>
                    <a:pt x="128" y="129"/>
                  </a:moveTo>
                  <a:cubicBezTo>
                    <a:pt x="106" y="150"/>
                    <a:pt x="70" y="150"/>
                    <a:pt x="49" y="128"/>
                  </a:cubicBezTo>
                  <a:cubicBezTo>
                    <a:pt x="28" y="106"/>
                    <a:pt x="28" y="70"/>
                    <a:pt x="51" y="49"/>
                  </a:cubicBezTo>
                  <a:cubicBezTo>
                    <a:pt x="73" y="28"/>
                    <a:pt x="108" y="28"/>
                    <a:pt x="129" y="51"/>
                  </a:cubicBezTo>
                  <a:cubicBezTo>
                    <a:pt x="150" y="73"/>
                    <a:pt x="150" y="108"/>
                    <a:pt x="128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9"/>
            <p:cNvSpPr>
              <a:spLocks noEditPoints="1"/>
            </p:cNvSpPr>
            <p:nvPr/>
          </p:nvSpPr>
          <p:spPr bwMode="auto">
            <a:xfrm rot="1490740">
              <a:off x="5013731" y="1228414"/>
              <a:ext cx="206848" cy="375391"/>
            </a:xfrm>
            <a:custGeom>
              <a:avLst/>
              <a:gdLst>
                <a:gd name="T0" fmla="*/ 129 w 150"/>
                <a:gd name="T1" fmla="*/ 0 h 273"/>
                <a:gd name="T2" fmla="*/ 22 w 150"/>
                <a:gd name="T3" fmla="*/ 0 h 273"/>
                <a:gd name="T4" fmla="*/ 0 w 150"/>
                <a:gd name="T5" fmla="*/ 22 h 273"/>
                <a:gd name="T6" fmla="*/ 0 w 150"/>
                <a:gd name="T7" fmla="*/ 252 h 273"/>
                <a:gd name="T8" fmla="*/ 22 w 150"/>
                <a:gd name="T9" fmla="*/ 273 h 273"/>
                <a:gd name="T10" fmla="*/ 129 w 150"/>
                <a:gd name="T11" fmla="*/ 273 h 273"/>
                <a:gd name="T12" fmla="*/ 150 w 150"/>
                <a:gd name="T13" fmla="*/ 252 h 273"/>
                <a:gd name="T14" fmla="*/ 150 w 150"/>
                <a:gd name="T15" fmla="*/ 22 h 273"/>
                <a:gd name="T16" fmla="*/ 129 w 150"/>
                <a:gd name="T17" fmla="*/ 0 h 273"/>
                <a:gd name="T18" fmla="*/ 59 w 150"/>
                <a:gd name="T19" fmla="*/ 9 h 273"/>
                <a:gd name="T20" fmla="*/ 92 w 150"/>
                <a:gd name="T21" fmla="*/ 9 h 273"/>
                <a:gd name="T22" fmla="*/ 94 w 150"/>
                <a:gd name="T23" fmla="*/ 11 h 273"/>
                <a:gd name="T24" fmla="*/ 92 w 150"/>
                <a:gd name="T25" fmla="*/ 12 h 273"/>
                <a:gd name="T26" fmla="*/ 59 w 150"/>
                <a:gd name="T27" fmla="*/ 12 h 273"/>
                <a:gd name="T28" fmla="*/ 57 w 150"/>
                <a:gd name="T29" fmla="*/ 11 h 273"/>
                <a:gd name="T30" fmla="*/ 59 w 150"/>
                <a:gd name="T31" fmla="*/ 9 h 273"/>
                <a:gd name="T32" fmla="*/ 75 w 150"/>
                <a:gd name="T33" fmla="*/ 264 h 273"/>
                <a:gd name="T34" fmla="*/ 66 w 150"/>
                <a:gd name="T35" fmla="*/ 255 h 273"/>
                <a:gd name="T36" fmla="*/ 75 w 150"/>
                <a:gd name="T37" fmla="*/ 246 h 273"/>
                <a:gd name="T38" fmla="*/ 83 w 150"/>
                <a:gd name="T39" fmla="*/ 255 h 273"/>
                <a:gd name="T40" fmla="*/ 75 w 150"/>
                <a:gd name="T41" fmla="*/ 264 h 273"/>
                <a:gd name="T42" fmla="*/ 133 w 150"/>
                <a:gd name="T43" fmla="*/ 236 h 273"/>
                <a:gd name="T44" fmla="*/ 129 w 150"/>
                <a:gd name="T45" fmla="*/ 239 h 273"/>
                <a:gd name="T46" fmla="*/ 21 w 150"/>
                <a:gd name="T47" fmla="*/ 239 h 273"/>
                <a:gd name="T48" fmla="*/ 17 w 150"/>
                <a:gd name="T49" fmla="*/ 236 h 273"/>
                <a:gd name="T50" fmla="*/ 17 w 150"/>
                <a:gd name="T51" fmla="*/ 24 h 273"/>
                <a:gd name="T52" fmla="*/ 21 w 150"/>
                <a:gd name="T53" fmla="*/ 21 h 273"/>
                <a:gd name="T54" fmla="*/ 129 w 150"/>
                <a:gd name="T55" fmla="*/ 21 h 273"/>
                <a:gd name="T56" fmla="*/ 133 w 150"/>
                <a:gd name="T57" fmla="*/ 24 h 273"/>
                <a:gd name="T58" fmla="*/ 133 w 150"/>
                <a:gd name="T59" fmla="*/ 2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73">
                  <a:moveTo>
                    <a:pt x="12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4"/>
                    <a:pt x="10" y="273"/>
                    <a:pt x="22" y="273"/>
                  </a:cubicBezTo>
                  <a:cubicBezTo>
                    <a:pt x="129" y="273"/>
                    <a:pt x="129" y="273"/>
                    <a:pt x="129" y="273"/>
                  </a:cubicBezTo>
                  <a:cubicBezTo>
                    <a:pt x="141" y="273"/>
                    <a:pt x="150" y="264"/>
                    <a:pt x="150" y="25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10"/>
                    <a:pt x="141" y="0"/>
                    <a:pt x="129" y="0"/>
                  </a:cubicBezTo>
                  <a:close/>
                  <a:moveTo>
                    <a:pt x="59" y="9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4" y="10"/>
                    <a:pt x="94" y="11"/>
                  </a:cubicBezTo>
                  <a:cubicBezTo>
                    <a:pt x="94" y="11"/>
                    <a:pt x="93" y="12"/>
                    <a:pt x="92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7" y="11"/>
                  </a:cubicBezTo>
                  <a:cubicBezTo>
                    <a:pt x="57" y="10"/>
                    <a:pt x="58" y="9"/>
                    <a:pt x="59" y="9"/>
                  </a:cubicBezTo>
                  <a:close/>
                  <a:moveTo>
                    <a:pt x="75" y="264"/>
                  </a:moveTo>
                  <a:cubicBezTo>
                    <a:pt x="70" y="264"/>
                    <a:pt x="66" y="260"/>
                    <a:pt x="66" y="255"/>
                  </a:cubicBezTo>
                  <a:cubicBezTo>
                    <a:pt x="66" y="250"/>
                    <a:pt x="70" y="246"/>
                    <a:pt x="75" y="246"/>
                  </a:cubicBezTo>
                  <a:cubicBezTo>
                    <a:pt x="79" y="246"/>
                    <a:pt x="83" y="250"/>
                    <a:pt x="83" y="255"/>
                  </a:cubicBezTo>
                  <a:cubicBezTo>
                    <a:pt x="83" y="260"/>
                    <a:pt x="79" y="264"/>
                    <a:pt x="75" y="264"/>
                  </a:cubicBezTo>
                  <a:close/>
                  <a:moveTo>
                    <a:pt x="133" y="236"/>
                  </a:moveTo>
                  <a:cubicBezTo>
                    <a:pt x="133" y="238"/>
                    <a:pt x="131" y="239"/>
                    <a:pt x="129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19" y="239"/>
                    <a:pt x="17" y="238"/>
                    <a:pt x="17" y="23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2"/>
                    <a:pt x="19" y="21"/>
                    <a:pt x="21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3" y="22"/>
                    <a:pt x="133" y="24"/>
                  </a:cubicBezTo>
                  <a:lnTo>
                    <a:pt x="133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50"/>
            <p:cNvSpPr>
              <a:spLocks noEditPoints="1"/>
            </p:cNvSpPr>
            <p:nvPr/>
          </p:nvSpPr>
          <p:spPr bwMode="auto">
            <a:xfrm rot="1490740">
              <a:off x="5119400" y="3075625"/>
              <a:ext cx="141730" cy="257922"/>
            </a:xfrm>
            <a:custGeom>
              <a:avLst/>
              <a:gdLst>
                <a:gd name="T0" fmla="*/ 89 w 103"/>
                <a:gd name="T1" fmla="*/ 0 h 187"/>
                <a:gd name="T2" fmla="*/ 15 w 103"/>
                <a:gd name="T3" fmla="*/ 0 h 187"/>
                <a:gd name="T4" fmla="*/ 0 w 103"/>
                <a:gd name="T5" fmla="*/ 14 h 187"/>
                <a:gd name="T6" fmla="*/ 0 w 103"/>
                <a:gd name="T7" fmla="*/ 172 h 187"/>
                <a:gd name="T8" fmla="*/ 15 w 103"/>
                <a:gd name="T9" fmla="*/ 187 h 187"/>
                <a:gd name="T10" fmla="*/ 89 w 103"/>
                <a:gd name="T11" fmla="*/ 187 h 187"/>
                <a:gd name="T12" fmla="*/ 103 w 103"/>
                <a:gd name="T13" fmla="*/ 172 h 187"/>
                <a:gd name="T14" fmla="*/ 103 w 103"/>
                <a:gd name="T15" fmla="*/ 14 h 187"/>
                <a:gd name="T16" fmla="*/ 89 w 103"/>
                <a:gd name="T17" fmla="*/ 0 h 187"/>
                <a:gd name="T18" fmla="*/ 40 w 103"/>
                <a:gd name="T19" fmla="*/ 5 h 187"/>
                <a:gd name="T20" fmla="*/ 63 w 103"/>
                <a:gd name="T21" fmla="*/ 5 h 187"/>
                <a:gd name="T22" fmla="*/ 64 w 103"/>
                <a:gd name="T23" fmla="*/ 7 h 187"/>
                <a:gd name="T24" fmla="*/ 63 w 103"/>
                <a:gd name="T25" fmla="*/ 8 h 187"/>
                <a:gd name="T26" fmla="*/ 40 w 103"/>
                <a:gd name="T27" fmla="*/ 8 h 187"/>
                <a:gd name="T28" fmla="*/ 39 w 103"/>
                <a:gd name="T29" fmla="*/ 7 h 187"/>
                <a:gd name="T30" fmla="*/ 40 w 103"/>
                <a:gd name="T31" fmla="*/ 5 h 187"/>
                <a:gd name="T32" fmla="*/ 51 w 103"/>
                <a:gd name="T33" fmla="*/ 181 h 187"/>
                <a:gd name="T34" fmla="*/ 45 w 103"/>
                <a:gd name="T35" fmla="*/ 175 h 187"/>
                <a:gd name="T36" fmla="*/ 51 w 103"/>
                <a:gd name="T37" fmla="*/ 169 h 187"/>
                <a:gd name="T38" fmla="*/ 57 w 103"/>
                <a:gd name="T39" fmla="*/ 175 h 187"/>
                <a:gd name="T40" fmla="*/ 51 w 103"/>
                <a:gd name="T41" fmla="*/ 181 h 187"/>
                <a:gd name="T42" fmla="*/ 91 w 103"/>
                <a:gd name="T43" fmla="*/ 161 h 187"/>
                <a:gd name="T44" fmla="*/ 89 w 103"/>
                <a:gd name="T45" fmla="*/ 164 h 187"/>
                <a:gd name="T46" fmla="*/ 14 w 103"/>
                <a:gd name="T47" fmla="*/ 164 h 187"/>
                <a:gd name="T48" fmla="*/ 12 w 103"/>
                <a:gd name="T49" fmla="*/ 161 h 187"/>
                <a:gd name="T50" fmla="*/ 12 w 103"/>
                <a:gd name="T51" fmla="*/ 16 h 187"/>
                <a:gd name="T52" fmla="*/ 14 w 103"/>
                <a:gd name="T53" fmla="*/ 14 h 187"/>
                <a:gd name="T54" fmla="*/ 89 w 103"/>
                <a:gd name="T55" fmla="*/ 14 h 187"/>
                <a:gd name="T56" fmla="*/ 91 w 103"/>
                <a:gd name="T57" fmla="*/ 16 h 187"/>
                <a:gd name="T58" fmla="*/ 91 w 103"/>
                <a:gd name="T59" fmla="*/ 16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" h="187">
                  <a:moveTo>
                    <a:pt x="8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1"/>
                    <a:pt x="7" y="187"/>
                    <a:pt x="15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7" y="187"/>
                    <a:pt x="103" y="181"/>
                    <a:pt x="103" y="17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6"/>
                    <a:pt x="97" y="0"/>
                    <a:pt x="89" y="0"/>
                  </a:cubicBezTo>
                  <a:close/>
                  <a:moveTo>
                    <a:pt x="40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4" y="5"/>
                    <a:pt x="64" y="6"/>
                    <a:pt x="64" y="7"/>
                  </a:cubicBezTo>
                  <a:cubicBezTo>
                    <a:pt x="64" y="7"/>
                    <a:pt x="64" y="8"/>
                    <a:pt x="6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6"/>
                    <a:pt x="40" y="5"/>
                    <a:pt x="40" y="5"/>
                  </a:cubicBezTo>
                  <a:close/>
                  <a:moveTo>
                    <a:pt x="51" y="181"/>
                  </a:moveTo>
                  <a:cubicBezTo>
                    <a:pt x="48" y="181"/>
                    <a:pt x="45" y="178"/>
                    <a:pt x="45" y="175"/>
                  </a:cubicBezTo>
                  <a:cubicBezTo>
                    <a:pt x="45" y="171"/>
                    <a:pt x="48" y="169"/>
                    <a:pt x="51" y="169"/>
                  </a:cubicBezTo>
                  <a:cubicBezTo>
                    <a:pt x="55" y="169"/>
                    <a:pt x="57" y="171"/>
                    <a:pt x="57" y="175"/>
                  </a:cubicBezTo>
                  <a:cubicBezTo>
                    <a:pt x="57" y="178"/>
                    <a:pt x="55" y="181"/>
                    <a:pt x="51" y="181"/>
                  </a:cubicBezTo>
                  <a:close/>
                  <a:moveTo>
                    <a:pt x="91" y="161"/>
                  </a:moveTo>
                  <a:cubicBezTo>
                    <a:pt x="91" y="163"/>
                    <a:pt x="90" y="164"/>
                    <a:pt x="89" y="16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2" y="163"/>
                    <a:pt x="12" y="16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1" y="15"/>
                    <a:pt x="91" y="16"/>
                  </a:cubicBezTo>
                  <a:lnTo>
                    <a:pt x="9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51"/>
            <p:cNvSpPr>
              <a:spLocks noEditPoints="1"/>
            </p:cNvSpPr>
            <p:nvPr/>
          </p:nvSpPr>
          <p:spPr bwMode="auto">
            <a:xfrm rot="1490740">
              <a:off x="6362218" y="795826"/>
              <a:ext cx="266860" cy="346024"/>
            </a:xfrm>
            <a:custGeom>
              <a:avLst/>
              <a:gdLst>
                <a:gd name="T0" fmla="*/ 175 w 193"/>
                <a:gd name="T1" fmla="*/ 0 h 251"/>
                <a:gd name="T2" fmla="*/ 19 w 193"/>
                <a:gd name="T3" fmla="*/ 0 h 251"/>
                <a:gd name="T4" fmla="*/ 0 w 193"/>
                <a:gd name="T5" fmla="*/ 19 h 251"/>
                <a:gd name="T6" fmla="*/ 0 w 193"/>
                <a:gd name="T7" fmla="*/ 233 h 251"/>
                <a:gd name="T8" fmla="*/ 19 w 193"/>
                <a:gd name="T9" fmla="*/ 251 h 251"/>
                <a:gd name="T10" fmla="*/ 175 w 193"/>
                <a:gd name="T11" fmla="*/ 251 h 251"/>
                <a:gd name="T12" fmla="*/ 193 w 193"/>
                <a:gd name="T13" fmla="*/ 233 h 251"/>
                <a:gd name="T14" fmla="*/ 193 w 193"/>
                <a:gd name="T15" fmla="*/ 19 h 251"/>
                <a:gd name="T16" fmla="*/ 175 w 193"/>
                <a:gd name="T17" fmla="*/ 0 h 251"/>
                <a:gd name="T18" fmla="*/ 94 w 193"/>
                <a:gd name="T19" fmla="*/ 243 h 251"/>
                <a:gd name="T20" fmla="*/ 88 w 193"/>
                <a:gd name="T21" fmla="*/ 237 h 251"/>
                <a:gd name="T22" fmla="*/ 94 w 193"/>
                <a:gd name="T23" fmla="*/ 231 h 251"/>
                <a:gd name="T24" fmla="*/ 100 w 193"/>
                <a:gd name="T25" fmla="*/ 237 h 251"/>
                <a:gd name="T26" fmla="*/ 94 w 193"/>
                <a:gd name="T27" fmla="*/ 243 h 251"/>
                <a:gd name="T28" fmla="*/ 169 w 193"/>
                <a:gd name="T29" fmla="*/ 220 h 251"/>
                <a:gd name="T30" fmla="*/ 165 w 193"/>
                <a:gd name="T31" fmla="*/ 224 h 251"/>
                <a:gd name="T32" fmla="*/ 27 w 193"/>
                <a:gd name="T33" fmla="*/ 224 h 251"/>
                <a:gd name="T34" fmla="*/ 23 w 193"/>
                <a:gd name="T35" fmla="*/ 220 h 251"/>
                <a:gd name="T36" fmla="*/ 23 w 193"/>
                <a:gd name="T37" fmla="*/ 30 h 251"/>
                <a:gd name="T38" fmla="*/ 27 w 193"/>
                <a:gd name="T39" fmla="*/ 27 h 251"/>
                <a:gd name="T40" fmla="*/ 165 w 193"/>
                <a:gd name="T41" fmla="*/ 27 h 251"/>
                <a:gd name="T42" fmla="*/ 169 w 193"/>
                <a:gd name="T43" fmla="*/ 30 h 251"/>
                <a:gd name="T44" fmla="*/ 169 w 193"/>
                <a:gd name="T45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" h="251">
                  <a:moveTo>
                    <a:pt x="17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43"/>
                    <a:pt x="8" y="251"/>
                    <a:pt x="19" y="251"/>
                  </a:cubicBezTo>
                  <a:cubicBezTo>
                    <a:pt x="175" y="251"/>
                    <a:pt x="175" y="251"/>
                    <a:pt x="175" y="251"/>
                  </a:cubicBezTo>
                  <a:cubicBezTo>
                    <a:pt x="185" y="251"/>
                    <a:pt x="193" y="243"/>
                    <a:pt x="193" y="23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9"/>
                    <a:pt x="185" y="0"/>
                    <a:pt x="175" y="0"/>
                  </a:cubicBezTo>
                  <a:close/>
                  <a:moveTo>
                    <a:pt x="94" y="243"/>
                  </a:moveTo>
                  <a:cubicBezTo>
                    <a:pt x="90" y="243"/>
                    <a:pt x="88" y="240"/>
                    <a:pt x="88" y="237"/>
                  </a:cubicBezTo>
                  <a:cubicBezTo>
                    <a:pt x="88" y="233"/>
                    <a:pt x="90" y="231"/>
                    <a:pt x="94" y="231"/>
                  </a:cubicBezTo>
                  <a:cubicBezTo>
                    <a:pt x="97" y="231"/>
                    <a:pt x="100" y="233"/>
                    <a:pt x="100" y="237"/>
                  </a:cubicBezTo>
                  <a:cubicBezTo>
                    <a:pt x="100" y="240"/>
                    <a:pt x="97" y="243"/>
                    <a:pt x="94" y="243"/>
                  </a:cubicBezTo>
                  <a:close/>
                  <a:moveTo>
                    <a:pt x="169" y="220"/>
                  </a:moveTo>
                  <a:cubicBezTo>
                    <a:pt x="169" y="222"/>
                    <a:pt x="167" y="224"/>
                    <a:pt x="165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25" y="224"/>
                    <a:pt x="23" y="222"/>
                    <a:pt x="23" y="22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8"/>
                    <a:pt x="25" y="27"/>
                    <a:pt x="27" y="27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7" y="27"/>
                    <a:pt x="169" y="28"/>
                    <a:pt x="169" y="30"/>
                  </a:cubicBezTo>
                  <a:lnTo>
                    <a:pt x="169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52"/>
            <p:cNvSpPr>
              <a:spLocks noEditPoints="1"/>
            </p:cNvSpPr>
            <p:nvPr/>
          </p:nvSpPr>
          <p:spPr bwMode="auto">
            <a:xfrm rot="1490740">
              <a:off x="6745847" y="1216263"/>
              <a:ext cx="298781" cy="188972"/>
            </a:xfrm>
            <a:custGeom>
              <a:avLst/>
              <a:gdLst>
                <a:gd name="T0" fmla="*/ 0 w 234"/>
                <a:gd name="T1" fmla="*/ 0 h 148"/>
                <a:gd name="T2" fmla="*/ 0 w 234"/>
                <a:gd name="T3" fmla="*/ 148 h 148"/>
                <a:gd name="T4" fmla="*/ 234 w 234"/>
                <a:gd name="T5" fmla="*/ 148 h 148"/>
                <a:gd name="T6" fmla="*/ 234 w 234"/>
                <a:gd name="T7" fmla="*/ 0 h 148"/>
                <a:gd name="T8" fmla="*/ 0 w 234"/>
                <a:gd name="T9" fmla="*/ 0 h 148"/>
                <a:gd name="T10" fmla="*/ 223 w 234"/>
                <a:gd name="T11" fmla="*/ 135 h 148"/>
                <a:gd name="T12" fmla="*/ 12 w 234"/>
                <a:gd name="T13" fmla="*/ 135 h 148"/>
                <a:gd name="T14" fmla="*/ 12 w 234"/>
                <a:gd name="T15" fmla="*/ 10 h 148"/>
                <a:gd name="T16" fmla="*/ 223 w 234"/>
                <a:gd name="T17" fmla="*/ 10 h 148"/>
                <a:gd name="T18" fmla="*/ 223 w 234"/>
                <a:gd name="T19" fmla="*/ 1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148">
                  <a:moveTo>
                    <a:pt x="0" y="0"/>
                  </a:moveTo>
                  <a:lnTo>
                    <a:pt x="0" y="148"/>
                  </a:lnTo>
                  <a:lnTo>
                    <a:pt x="234" y="148"/>
                  </a:lnTo>
                  <a:lnTo>
                    <a:pt x="234" y="0"/>
                  </a:lnTo>
                  <a:lnTo>
                    <a:pt x="0" y="0"/>
                  </a:lnTo>
                  <a:close/>
                  <a:moveTo>
                    <a:pt x="223" y="135"/>
                  </a:moveTo>
                  <a:lnTo>
                    <a:pt x="12" y="135"/>
                  </a:lnTo>
                  <a:lnTo>
                    <a:pt x="12" y="10"/>
                  </a:lnTo>
                  <a:lnTo>
                    <a:pt x="223" y="10"/>
                  </a:lnTo>
                  <a:lnTo>
                    <a:pt x="223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53"/>
            <p:cNvSpPr>
              <a:spLocks noEditPoints="1"/>
            </p:cNvSpPr>
            <p:nvPr/>
          </p:nvSpPr>
          <p:spPr bwMode="auto">
            <a:xfrm rot="1490740">
              <a:off x="6649165" y="1391100"/>
              <a:ext cx="379222" cy="74057"/>
            </a:xfrm>
            <a:custGeom>
              <a:avLst/>
              <a:gdLst>
                <a:gd name="T0" fmla="*/ 267 w 297"/>
                <a:gd name="T1" fmla="*/ 0 h 58"/>
                <a:gd name="T2" fmla="*/ 33 w 297"/>
                <a:gd name="T3" fmla="*/ 0 h 58"/>
                <a:gd name="T4" fmla="*/ 0 w 297"/>
                <a:gd name="T5" fmla="*/ 58 h 58"/>
                <a:gd name="T6" fmla="*/ 297 w 297"/>
                <a:gd name="T7" fmla="*/ 58 h 58"/>
                <a:gd name="T8" fmla="*/ 267 w 297"/>
                <a:gd name="T9" fmla="*/ 0 h 58"/>
                <a:gd name="T10" fmla="*/ 101 w 297"/>
                <a:gd name="T11" fmla="*/ 54 h 58"/>
                <a:gd name="T12" fmla="*/ 106 w 297"/>
                <a:gd name="T13" fmla="*/ 41 h 58"/>
                <a:gd name="T14" fmla="*/ 185 w 297"/>
                <a:gd name="T15" fmla="*/ 41 h 58"/>
                <a:gd name="T16" fmla="*/ 191 w 297"/>
                <a:gd name="T17" fmla="*/ 54 h 58"/>
                <a:gd name="T18" fmla="*/ 101 w 297"/>
                <a:gd name="T19" fmla="*/ 54 h 58"/>
                <a:gd name="T20" fmla="*/ 34 w 297"/>
                <a:gd name="T21" fmla="*/ 39 h 58"/>
                <a:gd name="T22" fmla="*/ 48 w 297"/>
                <a:gd name="T23" fmla="*/ 6 h 58"/>
                <a:gd name="T24" fmla="*/ 252 w 297"/>
                <a:gd name="T25" fmla="*/ 6 h 58"/>
                <a:gd name="T26" fmla="*/ 266 w 297"/>
                <a:gd name="T27" fmla="*/ 39 h 58"/>
                <a:gd name="T28" fmla="*/ 34 w 297"/>
                <a:gd name="T2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58">
                  <a:moveTo>
                    <a:pt x="267" y="0"/>
                  </a:moveTo>
                  <a:lnTo>
                    <a:pt x="33" y="0"/>
                  </a:lnTo>
                  <a:lnTo>
                    <a:pt x="0" y="58"/>
                  </a:lnTo>
                  <a:lnTo>
                    <a:pt x="297" y="58"/>
                  </a:lnTo>
                  <a:lnTo>
                    <a:pt x="267" y="0"/>
                  </a:lnTo>
                  <a:close/>
                  <a:moveTo>
                    <a:pt x="101" y="54"/>
                  </a:moveTo>
                  <a:lnTo>
                    <a:pt x="106" y="41"/>
                  </a:lnTo>
                  <a:lnTo>
                    <a:pt x="185" y="41"/>
                  </a:lnTo>
                  <a:lnTo>
                    <a:pt x="191" y="54"/>
                  </a:lnTo>
                  <a:lnTo>
                    <a:pt x="101" y="54"/>
                  </a:lnTo>
                  <a:close/>
                  <a:moveTo>
                    <a:pt x="34" y="39"/>
                  </a:moveTo>
                  <a:lnTo>
                    <a:pt x="48" y="6"/>
                  </a:lnTo>
                  <a:lnTo>
                    <a:pt x="252" y="6"/>
                  </a:lnTo>
                  <a:lnTo>
                    <a:pt x="266" y="39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4"/>
            <p:cNvSpPr>
              <a:spLocks noEditPoints="1"/>
            </p:cNvSpPr>
            <p:nvPr/>
          </p:nvSpPr>
          <p:spPr bwMode="auto">
            <a:xfrm rot="1490740">
              <a:off x="6109291" y="1274714"/>
              <a:ext cx="361346" cy="319210"/>
            </a:xfrm>
            <a:custGeom>
              <a:avLst/>
              <a:gdLst>
                <a:gd name="T0" fmla="*/ 259 w 262"/>
                <a:gd name="T1" fmla="*/ 0 h 231"/>
                <a:gd name="T2" fmla="*/ 3 w 262"/>
                <a:gd name="T3" fmla="*/ 0 h 231"/>
                <a:gd name="T4" fmla="*/ 0 w 262"/>
                <a:gd name="T5" fmla="*/ 3 h 231"/>
                <a:gd name="T6" fmla="*/ 0 w 262"/>
                <a:gd name="T7" fmla="*/ 150 h 231"/>
                <a:gd name="T8" fmla="*/ 0 w 262"/>
                <a:gd name="T9" fmla="*/ 150 h 231"/>
                <a:gd name="T10" fmla="*/ 0 w 262"/>
                <a:gd name="T11" fmla="*/ 177 h 231"/>
                <a:gd name="T12" fmla="*/ 3 w 262"/>
                <a:gd name="T13" fmla="*/ 180 h 231"/>
                <a:gd name="T14" fmla="*/ 97 w 262"/>
                <a:gd name="T15" fmla="*/ 180 h 231"/>
                <a:gd name="T16" fmla="*/ 85 w 262"/>
                <a:gd name="T17" fmla="*/ 222 h 231"/>
                <a:gd name="T18" fmla="*/ 76 w 262"/>
                <a:gd name="T19" fmla="*/ 229 h 231"/>
                <a:gd name="T20" fmla="*/ 88 w 262"/>
                <a:gd name="T21" fmla="*/ 231 h 231"/>
                <a:gd name="T22" fmla="*/ 129 w 262"/>
                <a:gd name="T23" fmla="*/ 231 h 231"/>
                <a:gd name="T24" fmla="*/ 171 w 262"/>
                <a:gd name="T25" fmla="*/ 231 h 231"/>
                <a:gd name="T26" fmla="*/ 182 w 262"/>
                <a:gd name="T27" fmla="*/ 229 h 231"/>
                <a:gd name="T28" fmla="*/ 174 w 262"/>
                <a:gd name="T29" fmla="*/ 222 h 231"/>
                <a:gd name="T30" fmla="*/ 163 w 262"/>
                <a:gd name="T31" fmla="*/ 180 h 231"/>
                <a:gd name="T32" fmla="*/ 259 w 262"/>
                <a:gd name="T33" fmla="*/ 180 h 231"/>
                <a:gd name="T34" fmla="*/ 262 w 262"/>
                <a:gd name="T35" fmla="*/ 177 h 231"/>
                <a:gd name="T36" fmla="*/ 262 w 262"/>
                <a:gd name="T37" fmla="*/ 150 h 231"/>
                <a:gd name="T38" fmla="*/ 262 w 262"/>
                <a:gd name="T39" fmla="*/ 150 h 231"/>
                <a:gd name="T40" fmla="*/ 262 w 262"/>
                <a:gd name="T41" fmla="*/ 3 h 231"/>
                <a:gd name="T42" fmla="*/ 259 w 262"/>
                <a:gd name="T43" fmla="*/ 0 h 231"/>
                <a:gd name="T44" fmla="*/ 252 w 262"/>
                <a:gd name="T45" fmla="*/ 140 h 231"/>
                <a:gd name="T46" fmla="*/ 9 w 262"/>
                <a:gd name="T47" fmla="*/ 140 h 231"/>
                <a:gd name="T48" fmla="*/ 9 w 262"/>
                <a:gd name="T49" fmla="*/ 9 h 231"/>
                <a:gd name="T50" fmla="*/ 252 w 262"/>
                <a:gd name="T51" fmla="*/ 9 h 231"/>
                <a:gd name="T52" fmla="*/ 252 w 262"/>
                <a:gd name="T53" fmla="*/ 1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231">
                  <a:moveTo>
                    <a:pt x="2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8"/>
                    <a:pt x="1" y="180"/>
                    <a:pt x="3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4"/>
                    <a:pt x="94" y="215"/>
                    <a:pt x="85" y="222"/>
                  </a:cubicBezTo>
                  <a:cubicBezTo>
                    <a:pt x="81" y="225"/>
                    <a:pt x="77" y="227"/>
                    <a:pt x="76" y="229"/>
                  </a:cubicBezTo>
                  <a:cubicBezTo>
                    <a:pt x="77" y="230"/>
                    <a:pt x="81" y="230"/>
                    <a:pt x="88" y="231"/>
                  </a:cubicBezTo>
                  <a:cubicBezTo>
                    <a:pt x="96" y="231"/>
                    <a:pt x="115" y="231"/>
                    <a:pt x="129" y="231"/>
                  </a:cubicBezTo>
                  <a:cubicBezTo>
                    <a:pt x="144" y="231"/>
                    <a:pt x="163" y="231"/>
                    <a:pt x="171" y="231"/>
                  </a:cubicBezTo>
                  <a:cubicBezTo>
                    <a:pt x="178" y="230"/>
                    <a:pt x="182" y="230"/>
                    <a:pt x="182" y="229"/>
                  </a:cubicBezTo>
                  <a:cubicBezTo>
                    <a:pt x="181" y="227"/>
                    <a:pt x="178" y="225"/>
                    <a:pt x="174" y="222"/>
                  </a:cubicBezTo>
                  <a:cubicBezTo>
                    <a:pt x="165" y="215"/>
                    <a:pt x="163" y="184"/>
                    <a:pt x="163" y="180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2" y="178"/>
                    <a:pt x="262" y="177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3"/>
                    <a:pt x="262" y="3"/>
                    <a:pt x="262" y="3"/>
                  </a:cubicBezTo>
                  <a:cubicBezTo>
                    <a:pt x="262" y="1"/>
                    <a:pt x="260" y="0"/>
                    <a:pt x="259" y="0"/>
                  </a:cubicBezTo>
                  <a:close/>
                  <a:moveTo>
                    <a:pt x="252" y="140"/>
                  </a:moveTo>
                  <a:cubicBezTo>
                    <a:pt x="9" y="140"/>
                    <a:pt x="9" y="140"/>
                    <a:pt x="9" y="14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252" y="9"/>
                    <a:pt x="252" y="9"/>
                    <a:pt x="252" y="9"/>
                  </a:cubicBezTo>
                  <a:lnTo>
                    <a:pt x="252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5"/>
            <p:cNvSpPr>
              <a:spLocks noEditPoints="1"/>
            </p:cNvSpPr>
            <p:nvPr/>
          </p:nvSpPr>
          <p:spPr bwMode="auto">
            <a:xfrm rot="1490740">
              <a:off x="5564918" y="1111183"/>
              <a:ext cx="298781" cy="297504"/>
            </a:xfrm>
            <a:custGeom>
              <a:avLst/>
              <a:gdLst>
                <a:gd name="T0" fmla="*/ 216 w 216"/>
                <a:gd name="T1" fmla="*/ 108 h 216"/>
                <a:gd name="T2" fmla="*/ 1 w 216"/>
                <a:gd name="T3" fmla="*/ 108 h 216"/>
                <a:gd name="T4" fmla="*/ 19 w 216"/>
                <a:gd name="T5" fmla="*/ 170 h 216"/>
                <a:gd name="T6" fmla="*/ 109 w 216"/>
                <a:gd name="T7" fmla="*/ 216 h 216"/>
                <a:gd name="T8" fmla="*/ 198 w 216"/>
                <a:gd name="T9" fmla="*/ 169 h 216"/>
                <a:gd name="T10" fmla="*/ 208 w 216"/>
                <a:gd name="T11" fmla="*/ 107 h 216"/>
                <a:gd name="T12" fmla="*/ 179 w 216"/>
                <a:gd name="T13" fmla="*/ 61 h 216"/>
                <a:gd name="T14" fmla="*/ 208 w 216"/>
                <a:gd name="T15" fmla="*/ 107 h 216"/>
                <a:gd name="T16" fmla="*/ 147 w 216"/>
                <a:gd name="T17" fmla="*/ 107 h 216"/>
                <a:gd name="T18" fmla="*/ 171 w 216"/>
                <a:gd name="T19" fmla="*/ 61 h 216"/>
                <a:gd name="T20" fmla="*/ 78 w 216"/>
                <a:gd name="T21" fmla="*/ 107 h 216"/>
                <a:gd name="T22" fmla="*/ 135 w 216"/>
                <a:gd name="T23" fmla="*/ 61 h 216"/>
                <a:gd name="T24" fmla="*/ 78 w 216"/>
                <a:gd name="T25" fmla="*/ 107 h 216"/>
                <a:gd name="T26" fmla="*/ 134 w 216"/>
                <a:gd name="T27" fmla="*/ 161 h 216"/>
                <a:gd name="T28" fmla="*/ 78 w 216"/>
                <a:gd name="T29" fmla="*/ 115 h 216"/>
                <a:gd name="T30" fmla="*/ 141 w 216"/>
                <a:gd name="T31" fmla="*/ 53 h 216"/>
                <a:gd name="T32" fmla="*/ 167 w 216"/>
                <a:gd name="T33" fmla="*/ 53 h 216"/>
                <a:gd name="T34" fmla="*/ 133 w 216"/>
                <a:gd name="T35" fmla="*/ 53 h 216"/>
                <a:gd name="T36" fmla="*/ 108 w 216"/>
                <a:gd name="T37" fmla="*/ 8 h 216"/>
                <a:gd name="T38" fmla="*/ 90 w 216"/>
                <a:gd name="T39" fmla="*/ 11 h 216"/>
                <a:gd name="T40" fmla="*/ 49 w 216"/>
                <a:gd name="T41" fmla="*/ 54 h 216"/>
                <a:gd name="T42" fmla="*/ 74 w 216"/>
                <a:gd name="T43" fmla="*/ 61 h 216"/>
                <a:gd name="T44" fmla="*/ 38 w 216"/>
                <a:gd name="T45" fmla="*/ 108 h 216"/>
                <a:gd name="T46" fmla="*/ 74 w 216"/>
                <a:gd name="T47" fmla="*/ 61 h 216"/>
                <a:gd name="T48" fmla="*/ 9 w 216"/>
                <a:gd name="T49" fmla="*/ 108 h 216"/>
                <a:gd name="T50" fmla="*/ 37 w 216"/>
                <a:gd name="T51" fmla="*/ 62 h 216"/>
                <a:gd name="T52" fmla="*/ 30 w 216"/>
                <a:gd name="T53" fmla="*/ 116 h 216"/>
                <a:gd name="T54" fmla="*/ 24 w 216"/>
                <a:gd name="T55" fmla="*/ 162 h 216"/>
                <a:gd name="T56" fmla="*/ 30 w 216"/>
                <a:gd name="T57" fmla="*/ 116 h 216"/>
                <a:gd name="T58" fmla="*/ 70 w 216"/>
                <a:gd name="T59" fmla="*/ 115 h 216"/>
                <a:gd name="T60" fmla="*/ 49 w 216"/>
                <a:gd name="T61" fmla="*/ 161 h 216"/>
                <a:gd name="T62" fmla="*/ 77 w 216"/>
                <a:gd name="T63" fmla="*/ 169 h 216"/>
                <a:gd name="T64" fmla="*/ 53 w 216"/>
                <a:gd name="T65" fmla="*/ 169 h 216"/>
                <a:gd name="T66" fmla="*/ 85 w 216"/>
                <a:gd name="T67" fmla="*/ 169 h 216"/>
                <a:gd name="T68" fmla="*/ 109 w 216"/>
                <a:gd name="T69" fmla="*/ 208 h 216"/>
                <a:gd name="T70" fmla="*/ 126 w 216"/>
                <a:gd name="T71" fmla="*/ 205 h 216"/>
                <a:gd name="T72" fmla="*/ 165 w 216"/>
                <a:gd name="T73" fmla="*/ 169 h 216"/>
                <a:gd name="T74" fmla="*/ 142 w 216"/>
                <a:gd name="T75" fmla="*/ 161 h 216"/>
                <a:gd name="T76" fmla="*/ 179 w 216"/>
                <a:gd name="T77" fmla="*/ 115 h 216"/>
                <a:gd name="T78" fmla="*/ 142 w 216"/>
                <a:gd name="T79" fmla="*/ 161 h 216"/>
                <a:gd name="T80" fmla="*/ 208 w 216"/>
                <a:gd name="T81" fmla="*/ 115 h 216"/>
                <a:gd name="T82" fmla="*/ 177 w 216"/>
                <a:gd name="T83" fmla="*/ 161 h 216"/>
                <a:gd name="T84" fmla="*/ 192 w 216"/>
                <a:gd name="T85" fmla="*/ 53 h 216"/>
                <a:gd name="T86" fmla="*/ 152 w 216"/>
                <a:gd name="T87" fmla="*/ 18 h 216"/>
                <a:gd name="T88" fmla="*/ 64 w 216"/>
                <a:gd name="T89" fmla="*/ 19 h 216"/>
                <a:gd name="T90" fmla="*/ 25 w 216"/>
                <a:gd name="T91" fmla="*/ 54 h 216"/>
                <a:gd name="T92" fmla="*/ 30 w 216"/>
                <a:gd name="T93" fmla="*/ 169 h 216"/>
                <a:gd name="T94" fmla="*/ 65 w 216"/>
                <a:gd name="T95" fmla="*/ 198 h 216"/>
                <a:gd name="T96" fmla="*/ 153 w 216"/>
                <a:gd name="T97" fmla="*/ 197 h 216"/>
                <a:gd name="T98" fmla="*/ 188 w 216"/>
                <a:gd name="T99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216">
                  <a:moveTo>
                    <a:pt x="198" y="168"/>
                  </a:moveTo>
                  <a:cubicBezTo>
                    <a:pt x="210" y="151"/>
                    <a:pt x="216" y="130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9" y="0"/>
                    <a:pt x="0" y="49"/>
                    <a:pt x="1" y="108"/>
                  </a:cubicBezTo>
                  <a:cubicBezTo>
                    <a:pt x="1" y="131"/>
                    <a:pt x="8" y="151"/>
                    <a:pt x="19" y="168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39" y="198"/>
                    <a:pt x="72" y="216"/>
                    <a:pt x="109" y="216"/>
                  </a:cubicBezTo>
                  <a:cubicBezTo>
                    <a:pt x="146" y="216"/>
                    <a:pt x="178" y="197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lnTo>
                    <a:pt x="198" y="168"/>
                  </a:lnTo>
                  <a:close/>
                  <a:moveTo>
                    <a:pt x="208" y="107"/>
                  </a:moveTo>
                  <a:cubicBezTo>
                    <a:pt x="187" y="107"/>
                    <a:pt x="187" y="107"/>
                    <a:pt x="187" y="107"/>
                  </a:cubicBezTo>
                  <a:cubicBezTo>
                    <a:pt x="187" y="91"/>
                    <a:pt x="184" y="75"/>
                    <a:pt x="179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204" y="75"/>
                    <a:pt x="208" y="90"/>
                    <a:pt x="208" y="107"/>
                  </a:cubicBezTo>
                  <a:close/>
                  <a:moveTo>
                    <a:pt x="179" y="107"/>
                  </a:moveTo>
                  <a:cubicBezTo>
                    <a:pt x="147" y="107"/>
                    <a:pt x="147" y="107"/>
                    <a:pt x="147" y="107"/>
                  </a:cubicBezTo>
                  <a:cubicBezTo>
                    <a:pt x="147" y="92"/>
                    <a:pt x="145" y="76"/>
                    <a:pt x="143" y="61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6" y="75"/>
                    <a:pt x="179" y="90"/>
                    <a:pt x="179" y="107"/>
                  </a:cubicBezTo>
                  <a:close/>
                  <a:moveTo>
                    <a:pt x="78" y="107"/>
                  </a:moveTo>
                  <a:cubicBezTo>
                    <a:pt x="78" y="90"/>
                    <a:pt x="80" y="75"/>
                    <a:pt x="82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7" y="75"/>
                    <a:pt x="139" y="90"/>
                    <a:pt x="139" y="107"/>
                  </a:cubicBezTo>
                  <a:lnTo>
                    <a:pt x="78" y="107"/>
                  </a:lnTo>
                  <a:close/>
                  <a:moveTo>
                    <a:pt x="139" y="115"/>
                  </a:moveTo>
                  <a:cubicBezTo>
                    <a:pt x="138" y="132"/>
                    <a:pt x="137" y="148"/>
                    <a:pt x="134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1" y="148"/>
                    <a:pt x="79" y="133"/>
                    <a:pt x="78" y="115"/>
                  </a:cubicBezTo>
                  <a:lnTo>
                    <a:pt x="139" y="115"/>
                  </a:lnTo>
                  <a:close/>
                  <a:moveTo>
                    <a:pt x="141" y="53"/>
                  </a:moveTo>
                  <a:cubicBezTo>
                    <a:pt x="138" y="36"/>
                    <a:pt x="133" y="21"/>
                    <a:pt x="126" y="11"/>
                  </a:cubicBezTo>
                  <a:cubicBezTo>
                    <a:pt x="143" y="18"/>
                    <a:pt x="158" y="33"/>
                    <a:pt x="167" y="53"/>
                  </a:cubicBezTo>
                  <a:lnTo>
                    <a:pt x="141" y="53"/>
                  </a:lnTo>
                  <a:close/>
                  <a:moveTo>
                    <a:pt x="133" y="53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9" y="25"/>
                    <a:pt x="99" y="8"/>
                    <a:pt x="108" y="8"/>
                  </a:cubicBezTo>
                  <a:cubicBezTo>
                    <a:pt x="117" y="8"/>
                    <a:pt x="127" y="25"/>
                    <a:pt x="133" y="53"/>
                  </a:cubicBezTo>
                  <a:close/>
                  <a:moveTo>
                    <a:pt x="90" y="11"/>
                  </a:moveTo>
                  <a:cubicBezTo>
                    <a:pt x="84" y="21"/>
                    <a:pt x="78" y="36"/>
                    <a:pt x="75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8" y="33"/>
                    <a:pt x="73" y="18"/>
                    <a:pt x="90" y="11"/>
                  </a:cubicBezTo>
                  <a:close/>
                  <a:moveTo>
                    <a:pt x="74" y="61"/>
                  </a:moveTo>
                  <a:cubicBezTo>
                    <a:pt x="71" y="76"/>
                    <a:pt x="70" y="92"/>
                    <a:pt x="70" y="107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91"/>
                    <a:pt x="41" y="75"/>
                    <a:pt x="46" y="62"/>
                  </a:cubicBezTo>
                  <a:lnTo>
                    <a:pt x="74" y="61"/>
                  </a:lnTo>
                  <a:close/>
                  <a:moveTo>
                    <a:pt x="30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9" y="91"/>
                    <a:pt x="13" y="75"/>
                    <a:pt x="20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76"/>
                    <a:pt x="30" y="91"/>
                    <a:pt x="30" y="108"/>
                  </a:cubicBezTo>
                  <a:close/>
                  <a:moveTo>
                    <a:pt x="30" y="116"/>
                  </a:moveTo>
                  <a:cubicBezTo>
                    <a:pt x="31" y="132"/>
                    <a:pt x="34" y="148"/>
                    <a:pt x="40" y="16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16" y="148"/>
                    <a:pt x="10" y="132"/>
                    <a:pt x="9" y="116"/>
                  </a:cubicBezTo>
                  <a:lnTo>
                    <a:pt x="30" y="116"/>
                  </a:lnTo>
                  <a:close/>
                  <a:moveTo>
                    <a:pt x="38" y="116"/>
                  </a:moveTo>
                  <a:cubicBezTo>
                    <a:pt x="70" y="115"/>
                    <a:pt x="70" y="115"/>
                    <a:pt x="70" y="115"/>
                  </a:cubicBezTo>
                  <a:cubicBezTo>
                    <a:pt x="71" y="131"/>
                    <a:pt x="72" y="147"/>
                    <a:pt x="75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3" y="148"/>
                    <a:pt x="39" y="132"/>
                    <a:pt x="38" y="116"/>
                  </a:cubicBezTo>
                  <a:close/>
                  <a:moveTo>
                    <a:pt x="77" y="169"/>
                  </a:moveTo>
                  <a:cubicBezTo>
                    <a:pt x="80" y="184"/>
                    <a:pt x="85" y="196"/>
                    <a:pt x="91" y="205"/>
                  </a:cubicBezTo>
                  <a:cubicBezTo>
                    <a:pt x="76" y="199"/>
                    <a:pt x="62" y="187"/>
                    <a:pt x="53" y="169"/>
                  </a:cubicBezTo>
                  <a:lnTo>
                    <a:pt x="77" y="169"/>
                  </a:lnTo>
                  <a:close/>
                  <a:moveTo>
                    <a:pt x="85" y="169"/>
                  </a:moveTo>
                  <a:cubicBezTo>
                    <a:pt x="132" y="169"/>
                    <a:pt x="132" y="169"/>
                    <a:pt x="132" y="169"/>
                  </a:cubicBezTo>
                  <a:cubicBezTo>
                    <a:pt x="126" y="193"/>
                    <a:pt x="117" y="208"/>
                    <a:pt x="109" y="208"/>
                  </a:cubicBezTo>
                  <a:cubicBezTo>
                    <a:pt x="100" y="208"/>
                    <a:pt x="91" y="193"/>
                    <a:pt x="85" y="169"/>
                  </a:cubicBezTo>
                  <a:close/>
                  <a:moveTo>
                    <a:pt x="126" y="205"/>
                  </a:moveTo>
                  <a:cubicBezTo>
                    <a:pt x="132" y="196"/>
                    <a:pt x="137" y="184"/>
                    <a:pt x="140" y="169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55" y="186"/>
                    <a:pt x="142" y="199"/>
                    <a:pt x="126" y="205"/>
                  </a:cubicBezTo>
                  <a:close/>
                  <a:moveTo>
                    <a:pt x="142" y="161"/>
                  </a:moveTo>
                  <a:cubicBezTo>
                    <a:pt x="145" y="147"/>
                    <a:pt x="146" y="131"/>
                    <a:pt x="147" y="115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8" y="132"/>
                    <a:pt x="175" y="147"/>
                    <a:pt x="169" y="161"/>
                  </a:cubicBezTo>
                  <a:lnTo>
                    <a:pt x="142" y="161"/>
                  </a:lnTo>
                  <a:close/>
                  <a:moveTo>
                    <a:pt x="187" y="115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07" y="132"/>
                    <a:pt x="202" y="147"/>
                    <a:pt x="193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47"/>
                    <a:pt x="186" y="132"/>
                    <a:pt x="187" y="115"/>
                  </a:cubicBezTo>
                  <a:close/>
                  <a:moveTo>
                    <a:pt x="192" y="53"/>
                  </a:moveTo>
                  <a:cubicBezTo>
                    <a:pt x="176" y="53"/>
                    <a:pt x="176" y="53"/>
                    <a:pt x="176" y="53"/>
                  </a:cubicBezTo>
                  <a:cubicBezTo>
                    <a:pt x="170" y="39"/>
                    <a:pt x="162" y="27"/>
                    <a:pt x="152" y="18"/>
                  </a:cubicBezTo>
                  <a:cubicBezTo>
                    <a:pt x="168" y="26"/>
                    <a:pt x="182" y="38"/>
                    <a:pt x="192" y="53"/>
                  </a:cubicBezTo>
                  <a:close/>
                  <a:moveTo>
                    <a:pt x="64" y="19"/>
                  </a:moveTo>
                  <a:cubicBezTo>
                    <a:pt x="55" y="28"/>
                    <a:pt x="46" y="40"/>
                    <a:pt x="40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5" y="39"/>
                    <a:pt x="48" y="27"/>
                    <a:pt x="64" y="19"/>
                  </a:cubicBezTo>
                  <a:close/>
                  <a:moveTo>
                    <a:pt x="30" y="169"/>
                  </a:moveTo>
                  <a:cubicBezTo>
                    <a:pt x="44" y="169"/>
                    <a:pt x="44" y="169"/>
                    <a:pt x="44" y="169"/>
                  </a:cubicBezTo>
                  <a:cubicBezTo>
                    <a:pt x="49" y="181"/>
                    <a:pt x="57" y="190"/>
                    <a:pt x="65" y="198"/>
                  </a:cubicBezTo>
                  <a:cubicBezTo>
                    <a:pt x="51" y="191"/>
                    <a:pt x="39" y="181"/>
                    <a:pt x="30" y="169"/>
                  </a:cubicBezTo>
                  <a:close/>
                  <a:moveTo>
                    <a:pt x="153" y="197"/>
                  </a:moveTo>
                  <a:cubicBezTo>
                    <a:pt x="161" y="190"/>
                    <a:pt x="168" y="180"/>
                    <a:pt x="174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78" y="181"/>
                    <a:pt x="166" y="191"/>
                    <a:pt x="153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59"/>
            <p:cNvSpPr>
              <a:spLocks noEditPoints="1"/>
            </p:cNvSpPr>
            <p:nvPr/>
          </p:nvSpPr>
          <p:spPr bwMode="auto">
            <a:xfrm rot="1490740">
              <a:off x="4915854" y="2001424"/>
              <a:ext cx="245153" cy="245153"/>
            </a:xfrm>
            <a:custGeom>
              <a:avLst/>
              <a:gdLst>
                <a:gd name="T0" fmla="*/ 136 w 177"/>
                <a:gd name="T1" fmla="*/ 28 h 178"/>
                <a:gd name="T2" fmla="*/ 106 w 177"/>
                <a:gd name="T3" fmla="*/ 18 h 178"/>
                <a:gd name="T4" fmla="*/ 103 w 177"/>
                <a:gd name="T5" fmla="*/ 5 h 178"/>
                <a:gd name="T6" fmla="*/ 82 w 177"/>
                <a:gd name="T7" fmla="*/ 0 h 178"/>
                <a:gd name="T8" fmla="*/ 77 w 177"/>
                <a:gd name="T9" fmla="*/ 12 h 178"/>
                <a:gd name="T10" fmla="*/ 53 w 177"/>
                <a:gd name="T11" fmla="*/ 25 h 178"/>
                <a:gd name="T12" fmla="*/ 41 w 177"/>
                <a:gd name="T13" fmla="*/ 18 h 178"/>
                <a:gd name="T14" fmla="*/ 23 w 177"/>
                <a:gd name="T15" fmla="*/ 30 h 178"/>
                <a:gd name="T16" fmla="*/ 28 w 177"/>
                <a:gd name="T17" fmla="*/ 41 h 178"/>
                <a:gd name="T18" fmla="*/ 18 w 177"/>
                <a:gd name="T19" fmla="*/ 71 h 178"/>
                <a:gd name="T20" fmla="*/ 5 w 177"/>
                <a:gd name="T21" fmla="*/ 75 h 178"/>
                <a:gd name="T22" fmla="*/ 0 w 177"/>
                <a:gd name="T23" fmla="*/ 96 h 178"/>
                <a:gd name="T24" fmla="*/ 12 w 177"/>
                <a:gd name="T25" fmla="*/ 100 h 178"/>
                <a:gd name="T26" fmla="*/ 25 w 177"/>
                <a:gd name="T27" fmla="*/ 125 h 178"/>
                <a:gd name="T28" fmla="*/ 18 w 177"/>
                <a:gd name="T29" fmla="*/ 137 h 178"/>
                <a:gd name="T30" fmla="*/ 29 w 177"/>
                <a:gd name="T31" fmla="*/ 155 h 178"/>
                <a:gd name="T32" fmla="*/ 41 w 177"/>
                <a:gd name="T33" fmla="*/ 150 h 178"/>
                <a:gd name="T34" fmla="*/ 71 w 177"/>
                <a:gd name="T35" fmla="*/ 160 h 178"/>
                <a:gd name="T36" fmla="*/ 74 w 177"/>
                <a:gd name="T37" fmla="*/ 173 h 178"/>
                <a:gd name="T38" fmla="*/ 95 w 177"/>
                <a:gd name="T39" fmla="*/ 178 h 178"/>
                <a:gd name="T40" fmla="*/ 100 w 177"/>
                <a:gd name="T41" fmla="*/ 165 h 178"/>
                <a:gd name="T42" fmla="*/ 125 w 177"/>
                <a:gd name="T43" fmla="*/ 152 h 178"/>
                <a:gd name="T44" fmla="*/ 137 w 177"/>
                <a:gd name="T45" fmla="*/ 159 h 178"/>
                <a:gd name="T46" fmla="*/ 155 w 177"/>
                <a:gd name="T47" fmla="*/ 148 h 178"/>
                <a:gd name="T48" fmla="*/ 150 w 177"/>
                <a:gd name="T49" fmla="*/ 136 h 178"/>
                <a:gd name="T50" fmla="*/ 160 w 177"/>
                <a:gd name="T51" fmla="*/ 107 h 178"/>
                <a:gd name="T52" fmla="*/ 172 w 177"/>
                <a:gd name="T53" fmla="*/ 103 h 178"/>
                <a:gd name="T54" fmla="*/ 177 w 177"/>
                <a:gd name="T55" fmla="*/ 82 h 178"/>
                <a:gd name="T56" fmla="*/ 165 w 177"/>
                <a:gd name="T57" fmla="*/ 78 h 178"/>
                <a:gd name="T58" fmla="*/ 152 w 177"/>
                <a:gd name="T59" fmla="*/ 53 h 178"/>
                <a:gd name="T60" fmla="*/ 159 w 177"/>
                <a:gd name="T61" fmla="*/ 41 h 178"/>
                <a:gd name="T62" fmla="*/ 148 w 177"/>
                <a:gd name="T63" fmla="*/ 23 h 178"/>
                <a:gd name="T64" fmla="*/ 116 w 177"/>
                <a:gd name="T65" fmla="*/ 118 h 178"/>
                <a:gd name="T66" fmla="*/ 61 w 177"/>
                <a:gd name="T67" fmla="*/ 60 h 178"/>
                <a:gd name="T68" fmla="*/ 116 w 177"/>
                <a:gd name="T6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" h="178">
                  <a:moveTo>
                    <a:pt x="142" y="22"/>
                  </a:moveTo>
                  <a:cubicBezTo>
                    <a:pt x="136" y="28"/>
                    <a:pt x="136" y="28"/>
                    <a:pt x="136" y="28"/>
                  </a:cubicBezTo>
                  <a:cubicBezTo>
                    <a:pt x="135" y="29"/>
                    <a:pt x="132" y="29"/>
                    <a:pt x="130" y="2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4" y="17"/>
                    <a:pt x="103" y="15"/>
                    <a:pt x="103" y="12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3"/>
                    <a:pt x="101" y="1"/>
                    <a:pt x="99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2"/>
                    <a:pt x="78" y="4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4"/>
                    <a:pt x="75" y="17"/>
                    <a:pt x="73" y="17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9" y="17"/>
                    <a:pt x="37" y="16"/>
                    <a:pt x="35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21" y="34"/>
                    <a:pt x="22" y="35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3"/>
                    <a:pt x="29" y="46"/>
                    <a:pt x="28" y="47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5" y="75"/>
                    <a:pt x="12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3" y="74"/>
                    <a:pt x="1" y="76"/>
                    <a:pt x="0" y="7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0"/>
                    <a:pt x="4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7" y="102"/>
                    <a:pt x="17" y="104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6" y="127"/>
                    <a:pt x="25" y="130"/>
                    <a:pt x="24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8"/>
                    <a:pt x="16" y="141"/>
                    <a:pt x="18" y="142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7"/>
                    <a:pt x="33" y="157"/>
                    <a:pt x="35" y="155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3" y="148"/>
                    <a:pt x="46" y="148"/>
                    <a:pt x="47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3" y="160"/>
                    <a:pt x="75" y="163"/>
                    <a:pt x="74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5"/>
                    <a:pt x="76" y="177"/>
                    <a:pt x="78" y="177"/>
                  </a:cubicBezTo>
                  <a:cubicBezTo>
                    <a:pt x="95" y="178"/>
                    <a:pt x="95" y="178"/>
                    <a:pt x="95" y="178"/>
                  </a:cubicBezTo>
                  <a:cubicBezTo>
                    <a:pt x="97" y="178"/>
                    <a:pt x="99" y="176"/>
                    <a:pt x="99" y="174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0" y="163"/>
                    <a:pt x="102" y="161"/>
                    <a:pt x="104" y="160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7" y="151"/>
                    <a:pt x="130" y="152"/>
                    <a:pt x="131" y="154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8" y="161"/>
                    <a:pt x="141" y="161"/>
                    <a:pt x="142" y="160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7"/>
                    <a:pt x="157" y="144"/>
                    <a:pt x="155" y="142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48" y="135"/>
                    <a:pt x="148" y="132"/>
                    <a:pt x="149" y="130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5"/>
                    <a:pt x="163" y="103"/>
                    <a:pt x="165" y="103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5" y="104"/>
                    <a:pt x="177" y="102"/>
                    <a:pt x="177" y="100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0"/>
                    <a:pt x="176" y="78"/>
                    <a:pt x="173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3" y="78"/>
                    <a:pt x="161" y="76"/>
                    <a:pt x="160" y="74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1" y="51"/>
                    <a:pt x="152" y="48"/>
                    <a:pt x="154" y="46"/>
                  </a:cubicBezTo>
                  <a:cubicBezTo>
                    <a:pt x="159" y="41"/>
                    <a:pt x="159" y="41"/>
                    <a:pt x="159" y="41"/>
                  </a:cubicBezTo>
                  <a:cubicBezTo>
                    <a:pt x="161" y="40"/>
                    <a:pt x="161" y="37"/>
                    <a:pt x="159" y="35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6" y="21"/>
                    <a:pt x="144" y="21"/>
                    <a:pt x="142" y="22"/>
                  </a:cubicBezTo>
                  <a:close/>
                  <a:moveTo>
                    <a:pt x="116" y="118"/>
                  </a:moveTo>
                  <a:cubicBezTo>
                    <a:pt x="99" y="133"/>
                    <a:pt x="74" y="132"/>
                    <a:pt x="59" y="116"/>
                  </a:cubicBezTo>
                  <a:cubicBezTo>
                    <a:pt x="44" y="100"/>
                    <a:pt x="45" y="75"/>
                    <a:pt x="61" y="60"/>
                  </a:cubicBezTo>
                  <a:cubicBezTo>
                    <a:pt x="78" y="45"/>
                    <a:pt x="103" y="46"/>
                    <a:pt x="118" y="62"/>
                  </a:cubicBezTo>
                  <a:cubicBezTo>
                    <a:pt x="133" y="78"/>
                    <a:pt x="132" y="103"/>
                    <a:pt x="11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60"/>
            <p:cNvSpPr>
              <a:spLocks noEditPoints="1"/>
            </p:cNvSpPr>
            <p:nvPr/>
          </p:nvSpPr>
          <p:spPr bwMode="auto">
            <a:xfrm rot="1490740">
              <a:off x="5244799" y="955162"/>
              <a:ext cx="275798" cy="248984"/>
            </a:xfrm>
            <a:custGeom>
              <a:avLst/>
              <a:gdLst>
                <a:gd name="T0" fmla="*/ 199 w 200"/>
                <a:gd name="T1" fmla="*/ 102 h 181"/>
                <a:gd name="T2" fmla="*/ 102 w 200"/>
                <a:gd name="T3" fmla="*/ 1 h 181"/>
                <a:gd name="T4" fmla="*/ 1 w 200"/>
                <a:gd name="T5" fmla="*/ 97 h 181"/>
                <a:gd name="T6" fmla="*/ 1 w 200"/>
                <a:gd name="T7" fmla="*/ 97 h 181"/>
                <a:gd name="T8" fmla="*/ 0 w 200"/>
                <a:gd name="T9" fmla="*/ 147 h 181"/>
                <a:gd name="T10" fmla="*/ 17 w 200"/>
                <a:gd name="T11" fmla="*/ 147 h 181"/>
                <a:gd name="T12" fmla="*/ 18 w 200"/>
                <a:gd name="T13" fmla="*/ 98 h 181"/>
                <a:gd name="T14" fmla="*/ 18 w 200"/>
                <a:gd name="T15" fmla="*/ 98 h 181"/>
                <a:gd name="T16" fmla="*/ 102 w 200"/>
                <a:gd name="T17" fmla="*/ 18 h 181"/>
                <a:gd name="T18" fmla="*/ 182 w 200"/>
                <a:gd name="T19" fmla="*/ 101 h 181"/>
                <a:gd name="T20" fmla="*/ 182 w 200"/>
                <a:gd name="T21" fmla="*/ 101 h 181"/>
                <a:gd name="T22" fmla="*/ 181 w 200"/>
                <a:gd name="T23" fmla="*/ 151 h 181"/>
                <a:gd name="T24" fmla="*/ 198 w 200"/>
                <a:gd name="T25" fmla="*/ 151 h 181"/>
                <a:gd name="T26" fmla="*/ 200 w 200"/>
                <a:gd name="T27" fmla="*/ 102 h 181"/>
                <a:gd name="T28" fmla="*/ 199 w 200"/>
                <a:gd name="T29" fmla="*/ 102 h 181"/>
                <a:gd name="T30" fmla="*/ 59 w 200"/>
                <a:gd name="T31" fmla="*/ 105 h 181"/>
                <a:gd name="T32" fmla="*/ 29 w 200"/>
                <a:gd name="T33" fmla="*/ 105 h 181"/>
                <a:gd name="T34" fmla="*/ 24 w 200"/>
                <a:gd name="T35" fmla="*/ 109 h 181"/>
                <a:gd name="T36" fmla="*/ 23 w 200"/>
                <a:gd name="T37" fmla="*/ 173 h 181"/>
                <a:gd name="T38" fmla="*/ 27 w 200"/>
                <a:gd name="T39" fmla="*/ 178 h 181"/>
                <a:gd name="T40" fmla="*/ 57 w 200"/>
                <a:gd name="T41" fmla="*/ 179 h 181"/>
                <a:gd name="T42" fmla="*/ 62 w 200"/>
                <a:gd name="T43" fmla="*/ 174 h 181"/>
                <a:gd name="T44" fmla="*/ 63 w 200"/>
                <a:gd name="T45" fmla="*/ 110 h 181"/>
                <a:gd name="T46" fmla="*/ 59 w 200"/>
                <a:gd name="T47" fmla="*/ 105 h 181"/>
                <a:gd name="T48" fmla="*/ 170 w 200"/>
                <a:gd name="T49" fmla="*/ 108 h 181"/>
                <a:gd name="T50" fmla="*/ 140 w 200"/>
                <a:gd name="T51" fmla="*/ 107 h 181"/>
                <a:gd name="T52" fmla="*/ 135 w 200"/>
                <a:gd name="T53" fmla="*/ 112 h 181"/>
                <a:gd name="T54" fmla="*/ 134 w 200"/>
                <a:gd name="T55" fmla="*/ 176 h 181"/>
                <a:gd name="T56" fmla="*/ 139 w 200"/>
                <a:gd name="T57" fmla="*/ 180 h 181"/>
                <a:gd name="T58" fmla="*/ 169 w 200"/>
                <a:gd name="T59" fmla="*/ 181 h 181"/>
                <a:gd name="T60" fmla="*/ 173 w 200"/>
                <a:gd name="T61" fmla="*/ 176 h 181"/>
                <a:gd name="T62" fmla="*/ 175 w 200"/>
                <a:gd name="T63" fmla="*/ 113 h 181"/>
                <a:gd name="T64" fmla="*/ 170 w 200"/>
                <a:gd name="T65" fmla="*/ 10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81">
                  <a:moveTo>
                    <a:pt x="199" y="102"/>
                  </a:moveTo>
                  <a:cubicBezTo>
                    <a:pt x="200" y="47"/>
                    <a:pt x="157" y="3"/>
                    <a:pt x="102" y="1"/>
                  </a:cubicBezTo>
                  <a:cubicBezTo>
                    <a:pt x="48" y="0"/>
                    <a:pt x="3" y="43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0" y="53"/>
                    <a:pt x="57" y="17"/>
                    <a:pt x="102" y="18"/>
                  </a:cubicBezTo>
                  <a:cubicBezTo>
                    <a:pt x="147" y="19"/>
                    <a:pt x="183" y="56"/>
                    <a:pt x="182" y="10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1" y="151"/>
                    <a:pt x="181" y="151"/>
                    <a:pt x="181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199" y="102"/>
                  </a:lnTo>
                  <a:close/>
                  <a:moveTo>
                    <a:pt x="59" y="105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6" y="105"/>
                    <a:pt x="24" y="107"/>
                    <a:pt x="24" y="10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6"/>
                    <a:pt x="25" y="178"/>
                    <a:pt x="27" y="178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60" y="179"/>
                    <a:pt x="62" y="177"/>
                    <a:pt x="62" y="174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07"/>
                    <a:pt x="61" y="105"/>
                    <a:pt x="59" y="105"/>
                  </a:cubicBezTo>
                  <a:close/>
                  <a:moveTo>
                    <a:pt x="170" y="108"/>
                  </a:moveTo>
                  <a:cubicBezTo>
                    <a:pt x="140" y="107"/>
                    <a:pt x="140" y="107"/>
                    <a:pt x="140" y="107"/>
                  </a:cubicBezTo>
                  <a:cubicBezTo>
                    <a:pt x="138" y="107"/>
                    <a:pt x="135" y="109"/>
                    <a:pt x="135" y="112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8"/>
                    <a:pt x="136" y="180"/>
                    <a:pt x="139" y="180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71" y="181"/>
                    <a:pt x="173" y="179"/>
                    <a:pt x="173" y="176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0"/>
                    <a:pt x="173" y="108"/>
                    <a:pt x="170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61"/>
            <p:cNvSpPr>
              <a:spLocks/>
            </p:cNvSpPr>
            <p:nvPr/>
          </p:nvSpPr>
          <p:spPr bwMode="auto">
            <a:xfrm rot="1490740">
              <a:off x="6239300" y="2956466"/>
              <a:ext cx="57458" cy="137899"/>
            </a:xfrm>
            <a:custGeom>
              <a:avLst/>
              <a:gdLst>
                <a:gd name="T0" fmla="*/ 22 w 45"/>
                <a:gd name="T1" fmla="*/ 108 h 108"/>
                <a:gd name="T2" fmla="*/ 21 w 45"/>
                <a:gd name="T3" fmla="*/ 107 h 108"/>
                <a:gd name="T4" fmla="*/ 20 w 45"/>
                <a:gd name="T5" fmla="*/ 104 h 108"/>
                <a:gd name="T6" fmla="*/ 10 w 45"/>
                <a:gd name="T7" fmla="*/ 84 h 108"/>
                <a:gd name="T8" fmla="*/ 1 w 45"/>
                <a:gd name="T9" fmla="*/ 64 h 108"/>
                <a:gd name="T10" fmla="*/ 1 w 45"/>
                <a:gd name="T11" fmla="*/ 63 h 108"/>
                <a:gd name="T12" fmla="*/ 0 w 45"/>
                <a:gd name="T13" fmla="*/ 63 h 108"/>
                <a:gd name="T14" fmla="*/ 1 w 45"/>
                <a:gd name="T15" fmla="*/ 62 h 108"/>
                <a:gd name="T16" fmla="*/ 1 w 45"/>
                <a:gd name="T17" fmla="*/ 61 h 108"/>
                <a:gd name="T18" fmla="*/ 20 w 45"/>
                <a:gd name="T19" fmla="*/ 8 h 108"/>
                <a:gd name="T20" fmla="*/ 21 w 45"/>
                <a:gd name="T21" fmla="*/ 4 h 108"/>
                <a:gd name="T22" fmla="*/ 22 w 45"/>
                <a:gd name="T23" fmla="*/ 0 h 108"/>
                <a:gd name="T24" fmla="*/ 23 w 45"/>
                <a:gd name="T25" fmla="*/ 4 h 108"/>
                <a:gd name="T26" fmla="*/ 26 w 45"/>
                <a:gd name="T27" fmla="*/ 8 h 108"/>
                <a:gd name="T28" fmla="*/ 45 w 45"/>
                <a:gd name="T29" fmla="*/ 61 h 108"/>
                <a:gd name="T30" fmla="*/ 45 w 45"/>
                <a:gd name="T31" fmla="*/ 62 h 108"/>
                <a:gd name="T32" fmla="*/ 45 w 45"/>
                <a:gd name="T33" fmla="*/ 63 h 108"/>
                <a:gd name="T34" fmla="*/ 45 w 45"/>
                <a:gd name="T35" fmla="*/ 63 h 108"/>
                <a:gd name="T36" fmla="*/ 44 w 45"/>
                <a:gd name="T37" fmla="*/ 64 h 108"/>
                <a:gd name="T38" fmla="*/ 35 w 45"/>
                <a:gd name="T39" fmla="*/ 84 h 108"/>
                <a:gd name="T40" fmla="*/ 26 w 45"/>
                <a:gd name="T41" fmla="*/ 104 h 108"/>
                <a:gd name="T42" fmla="*/ 23 w 45"/>
                <a:gd name="T43" fmla="*/ 107 h 108"/>
                <a:gd name="T44" fmla="*/ 22 w 45"/>
                <a:gd name="T45" fmla="*/ 108 h 108"/>
                <a:gd name="T46" fmla="*/ 22 w 45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08">
                  <a:moveTo>
                    <a:pt x="22" y="108"/>
                  </a:moveTo>
                  <a:lnTo>
                    <a:pt x="21" y="107"/>
                  </a:lnTo>
                  <a:lnTo>
                    <a:pt x="20" y="104"/>
                  </a:lnTo>
                  <a:lnTo>
                    <a:pt x="10" y="84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20" y="8"/>
                  </a:lnTo>
                  <a:lnTo>
                    <a:pt x="21" y="4"/>
                  </a:lnTo>
                  <a:lnTo>
                    <a:pt x="22" y="0"/>
                  </a:lnTo>
                  <a:lnTo>
                    <a:pt x="23" y="4"/>
                  </a:lnTo>
                  <a:lnTo>
                    <a:pt x="26" y="8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35" y="84"/>
                  </a:lnTo>
                  <a:lnTo>
                    <a:pt x="26" y="104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2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Oval 62"/>
            <p:cNvSpPr>
              <a:spLocks noChangeArrowheads="1"/>
            </p:cNvSpPr>
            <p:nvPr/>
          </p:nvSpPr>
          <p:spPr bwMode="auto">
            <a:xfrm rot="1490740">
              <a:off x="6263771" y="2843476"/>
              <a:ext cx="120023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63"/>
            <p:cNvSpPr>
              <a:spLocks/>
            </p:cNvSpPr>
            <p:nvPr/>
          </p:nvSpPr>
          <p:spPr bwMode="auto">
            <a:xfrm rot="1490740">
              <a:off x="6277631" y="2986611"/>
              <a:ext cx="88102" cy="131514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3 w 64"/>
                <a:gd name="T9" fmla="*/ 60 h 96"/>
                <a:gd name="T10" fmla="*/ 36 w 64"/>
                <a:gd name="T11" fmla="*/ 0 h 96"/>
                <a:gd name="T12" fmla="*/ 37 w 64"/>
                <a:gd name="T13" fmla="*/ 0 h 96"/>
                <a:gd name="T14" fmla="*/ 37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7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64"/>
            <p:cNvSpPr>
              <a:spLocks/>
            </p:cNvSpPr>
            <p:nvPr/>
          </p:nvSpPr>
          <p:spPr bwMode="auto">
            <a:xfrm rot="1490740">
              <a:off x="6173411" y="2938058"/>
              <a:ext cx="86825" cy="131514"/>
            </a:xfrm>
            <a:custGeom>
              <a:avLst/>
              <a:gdLst>
                <a:gd name="T0" fmla="*/ 63 w 63"/>
                <a:gd name="T1" fmla="*/ 96 h 96"/>
                <a:gd name="T2" fmla="*/ 61 w 63"/>
                <a:gd name="T3" fmla="*/ 96 h 96"/>
                <a:gd name="T4" fmla="*/ 15 w 63"/>
                <a:gd name="T5" fmla="*/ 96 h 96"/>
                <a:gd name="T6" fmla="*/ 0 w 63"/>
                <a:gd name="T7" fmla="*/ 82 h 96"/>
                <a:gd name="T8" fmla="*/ 0 w 63"/>
                <a:gd name="T9" fmla="*/ 14 h 96"/>
                <a:gd name="T10" fmla="*/ 15 w 63"/>
                <a:gd name="T11" fmla="*/ 0 h 96"/>
                <a:gd name="T12" fmla="*/ 25 w 63"/>
                <a:gd name="T13" fmla="*/ 0 h 96"/>
                <a:gd name="T14" fmla="*/ 26 w 63"/>
                <a:gd name="T15" fmla="*/ 0 h 96"/>
                <a:gd name="T16" fmla="*/ 26 w 63"/>
                <a:gd name="T17" fmla="*/ 0 h 96"/>
                <a:gd name="T18" fmla="*/ 49 w 63"/>
                <a:gd name="T19" fmla="*/ 60 h 96"/>
                <a:gd name="T20" fmla="*/ 62 w 63"/>
                <a:gd name="T21" fmla="*/ 94 h 96"/>
                <a:gd name="T22" fmla="*/ 63 w 63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6">
                  <a:moveTo>
                    <a:pt x="63" y="96"/>
                  </a:moveTo>
                  <a:cubicBezTo>
                    <a:pt x="61" y="96"/>
                    <a:pt x="61" y="96"/>
                    <a:pt x="61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7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3" y="96"/>
                    <a:pt x="63" y="96"/>
                    <a:pt x="6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65"/>
            <p:cNvSpPr>
              <a:spLocks/>
            </p:cNvSpPr>
            <p:nvPr/>
          </p:nvSpPr>
          <p:spPr bwMode="auto">
            <a:xfrm rot="1490740">
              <a:off x="6708550" y="2395636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4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3 w 189"/>
                <a:gd name="T9" fmla="*/ 187 h 212"/>
                <a:gd name="T10" fmla="*/ 94 w 189"/>
                <a:gd name="T11" fmla="*/ 189 h 212"/>
                <a:gd name="T12" fmla="*/ 120 w 189"/>
                <a:gd name="T13" fmla="*/ 186 h 212"/>
                <a:gd name="T14" fmla="*/ 166 w 189"/>
                <a:gd name="T15" fmla="*/ 212 h 212"/>
                <a:gd name="T16" fmla="*/ 146 w 189"/>
                <a:gd name="T17" fmla="*/ 174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3"/>
                    <a:pt x="146" y="0"/>
                    <a:pt x="94" y="0"/>
                  </a:cubicBezTo>
                  <a:cubicBezTo>
                    <a:pt x="44" y="0"/>
                    <a:pt x="3" y="40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1" y="178"/>
                    <a:pt x="73" y="187"/>
                  </a:cubicBezTo>
                  <a:cubicBezTo>
                    <a:pt x="80" y="189"/>
                    <a:pt x="87" y="189"/>
                    <a:pt x="94" y="189"/>
                  </a:cubicBezTo>
                  <a:cubicBezTo>
                    <a:pt x="103" y="189"/>
                    <a:pt x="112" y="188"/>
                    <a:pt x="120" y="186"/>
                  </a:cubicBezTo>
                  <a:cubicBezTo>
                    <a:pt x="166" y="212"/>
                    <a:pt x="166" y="212"/>
                    <a:pt x="166" y="212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72" y="157"/>
                    <a:pt x="189" y="128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66"/>
            <p:cNvSpPr>
              <a:spLocks noEditPoints="1"/>
            </p:cNvSpPr>
            <p:nvPr/>
          </p:nvSpPr>
          <p:spPr bwMode="auto">
            <a:xfrm rot="1490740">
              <a:off x="5328893" y="1445409"/>
              <a:ext cx="296227" cy="204295"/>
            </a:xfrm>
            <a:custGeom>
              <a:avLst/>
              <a:gdLst>
                <a:gd name="T0" fmla="*/ 192 w 215"/>
                <a:gd name="T1" fmla="*/ 17 h 148"/>
                <a:gd name="T2" fmla="*/ 79 w 215"/>
                <a:gd name="T3" fmla="*/ 17 h 148"/>
                <a:gd name="T4" fmla="*/ 79 w 215"/>
                <a:gd name="T5" fmla="*/ 4 h 148"/>
                <a:gd name="T6" fmla="*/ 76 w 215"/>
                <a:gd name="T7" fmla="*/ 0 h 148"/>
                <a:gd name="T8" fmla="*/ 26 w 215"/>
                <a:gd name="T9" fmla="*/ 0 h 148"/>
                <a:gd name="T10" fmla="*/ 23 w 215"/>
                <a:gd name="T11" fmla="*/ 4 h 148"/>
                <a:gd name="T12" fmla="*/ 23 w 215"/>
                <a:gd name="T13" fmla="*/ 17 h 148"/>
                <a:gd name="T14" fmla="*/ 22 w 215"/>
                <a:gd name="T15" fmla="*/ 17 h 148"/>
                <a:gd name="T16" fmla="*/ 0 w 215"/>
                <a:gd name="T17" fmla="*/ 39 h 148"/>
                <a:gd name="T18" fmla="*/ 0 w 215"/>
                <a:gd name="T19" fmla="*/ 125 h 148"/>
                <a:gd name="T20" fmla="*/ 22 w 215"/>
                <a:gd name="T21" fmla="*/ 148 h 148"/>
                <a:gd name="T22" fmla="*/ 192 w 215"/>
                <a:gd name="T23" fmla="*/ 148 h 148"/>
                <a:gd name="T24" fmla="*/ 215 w 215"/>
                <a:gd name="T25" fmla="*/ 125 h 148"/>
                <a:gd name="T26" fmla="*/ 215 w 215"/>
                <a:gd name="T27" fmla="*/ 39 h 148"/>
                <a:gd name="T28" fmla="*/ 192 w 215"/>
                <a:gd name="T29" fmla="*/ 17 h 148"/>
                <a:gd name="T30" fmla="*/ 77 w 215"/>
                <a:gd name="T31" fmla="*/ 56 h 148"/>
                <a:gd name="T32" fmla="*/ 26 w 215"/>
                <a:gd name="T33" fmla="*/ 56 h 148"/>
                <a:gd name="T34" fmla="*/ 16 w 215"/>
                <a:gd name="T35" fmla="*/ 46 h 148"/>
                <a:gd name="T36" fmla="*/ 26 w 215"/>
                <a:gd name="T37" fmla="*/ 36 h 148"/>
                <a:gd name="T38" fmla="*/ 77 w 215"/>
                <a:gd name="T39" fmla="*/ 36 h 148"/>
                <a:gd name="T40" fmla="*/ 87 w 215"/>
                <a:gd name="T41" fmla="*/ 46 h 148"/>
                <a:gd name="T42" fmla="*/ 77 w 215"/>
                <a:gd name="T43" fmla="*/ 56 h 148"/>
                <a:gd name="T44" fmla="*/ 152 w 215"/>
                <a:gd name="T45" fmla="*/ 123 h 148"/>
                <a:gd name="T46" fmla="*/ 105 w 215"/>
                <a:gd name="T47" fmla="*/ 77 h 148"/>
                <a:gd name="T48" fmla="*/ 152 w 215"/>
                <a:gd name="T49" fmla="*/ 30 h 148"/>
                <a:gd name="T50" fmla="*/ 198 w 215"/>
                <a:gd name="T51" fmla="*/ 77 h 148"/>
                <a:gd name="T52" fmla="*/ 152 w 215"/>
                <a:gd name="T53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8">
                  <a:moveTo>
                    <a:pt x="192" y="17"/>
                  </a:moveTo>
                  <a:cubicBezTo>
                    <a:pt x="79" y="17"/>
                    <a:pt x="79" y="17"/>
                    <a:pt x="79" y="1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78" y="0"/>
                    <a:pt x="7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2"/>
                    <a:pt x="23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0" y="17"/>
                    <a:pt x="0" y="27"/>
                    <a:pt x="0" y="3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8"/>
                    <a:pt x="10" y="148"/>
                    <a:pt x="22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04" y="148"/>
                    <a:pt x="215" y="138"/>
                    <a:pt x="215" y="125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5" y="27"/>
                    <a:pt x="204" y="17"/>
                    <a:pt x="192" y="17"/>
                  </a:cubicBezTo>
                  <a:close/>
                  <a:moveTo>
                    <a:pt x="77" y="56"/>
                  </a:moveTo>
                  <a:cubicBezTo>
                    <a:pt x="26" y="56"/>
                    <a:pt x="26" y="56"/>
                    <a:pt x="26" y="56"/>
                  </a:cubicBezTo>
                  <a:cubicBezTo>
                    <a:pt x="20" y="56"/>
                    <a:pt x="16" y="51"/>
                    <a:pt x="16" y="46"/>
                  </a:cubicBezTo>
                  <a:cubicBezTo>
                    <a:pt x="16" y="40"/>
                    <a:pt x="20" y="36"/>
                    <a:pt x="26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2" y="36"/>
                    <a:pt x="87" y="40"/>
                    <a:pt x="87" y="46"/>
                  </a:cubicBezTo>
                  <a:cubicBezTo>
                    <a:pt x="87" y="51"/>
                    <a:pt x="82" y="56"/>
                    <a:pt x="77" y="56"/>
                  </a:cubicBezTo>
                  <a:close/>
                  <a:moveTo>
                    <a:pt x="152" y="123"/>
                  </a:moveTo>
                  <a:cubicBezTo>
                    <a:pt x="126" y="123"/>
                    <a:pt x="105" y="102"/>
                    <a:pt x="105" y="77"/>
                  </a:cubicBezTo>
                  <a:cubicBezTo>
                    <a:pt x="105" y="51"/>
                    <a:pt x="126" y="30"/>
                    <a:pt x="152" y="30"/>
                  </a:cubicBezTo>
                  <a:cubicBezTo>
                    <a:pt x="177" y="30"/>
                    <a:pt x="198" y="51"/>
                    <a:pt x="198" y="77"/>
                  </a:cubicBezTo>
                  <a:cubicBezTo>
                    <a:pt x="198" y="102"/>
                    <a:pt x="177" y="123"/>
                    <a:pt x="152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67"/>
            <p:cNvSpPr>
              <a:spLocks noEditPoints="1"/>
            </p:cNvSpPr>
            <p:nvPr/>
          </p:nvSpPr>
          <p:spPr bwMode="auto">
            <a:xfrm rot="1490740">
              <a:off x="6648375" y="1546464"/>
              <a:ext cx="246431" cy="254091"/>
            </a:xfrm>
            <a:custGeom>
              <a:avLst/>
              <a:gdLst>
                <a:gd name="T0" fmla="*/ 131 w 179"/>
                <a:gd name="T1" fmla="*/ 175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7 h 184"/>
                <a:gd name="T10" fmla="*/ 129 w 179"/>
                <a:gd name="T11" fmla="*/ 140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40 h 184"/>
                <a:gd name="T18" fmla="*/ 42 w 179"/>
                <a:gd name="T19" fmla="*/ 105 h 184"/>
                <a:gd name="T20" fmla="*/ 103 w 179"/>
                <a:gd name="T21" fmla="*/ 44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8 h 184"/>
                <a:gd name="T30" fmla="*/ 96 w 179"/>
                <a:gd name="T31" fmla="*/ 17 h 184"/>
                <a:gd name="T32" fmla="*/ 20 w 179"/>
                <a:gd name="T33" fmla="*/ 99 h 184"/>
                <a:gd name="T34" fmla="*/ 88 w 179"/>
                <a:gd name="T35" fmla="*/ 168 h 184"/>
                <a:gd name="T36" fmla="*/ 126 w 179"/>
                <a:gd name="T37" fmla="*/ 160 h 184"/>
                <a:gd name="T38" fmla="*/ 131 w 179"/>
                <a:gd name="T39" fmla="*/ 175 h 184"/>
                <a:gd name="T40" fmla="*/ 107 w 179"/>
                <a:gd name="T41" fmla="*/ 66 h 184"/>
                <a:gd name="T42" fmla="*/ 99 w 179"/>
                <a:gd name="T43" fmla="*/ 65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1 h 184"/>
                <a:gd name="T50" fmla="*/ 107 w 179"/>
                <a:gd name="T5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5"/>
                  </a:moveTo>
                  <a:cubicBezTo>
                    <a:pt x="115" y="182"/>
                    <a:pt x="101" y="184"/>
                    <a:pt x="82" y="184"/>
                  </a:cubicBezTo>
                  <a:cubicBezTo>
                    <a:pt x="39" y="184"/>
                    <a:pt x="0" y="153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7"/>
                  </a:cubicBezTo>
                  <a:cubicBezTo>
                    <a:pt x="179" y="115"/>
                    <a:pt x="157" y="140"/>
                    <a:pt x="129" y="140"/>
                  </a:cubicBezTo>
                  <a:cubicBezTo>
                    <a:pt x="116" y="140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3"/>
                    <a:pt x="85" y="140"/>
                    <a:pt x="71" y="140"/>
                  </a:cubicBezTo>
                  <a:cubicBezTo>
                    <a:pt x="54" y="140"/>
                    <a:pt x="42" y="127"/>
                    <a:pt x="42" y="105"/>
                  </a:cubicBezTo>
                  <a:cubicBezTo>
                    <a:pt x="42" y="73"/>
                    <a:pt x="66" y="44"/>
                    <a:pt x="103" y="44"/>
                  </a:cubicBezTo>
                  <a:cubicBezTo>
                    <a:pt x="115" y="44"/>
                    <a:pt x="128" y="47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5"/>
                    <a:pt x="126" y="122"/>
                    <a:pt x="134" y="122"/>
                  </a:cubicBezTo>
                  <a:cubicBezTo>
                    <a:pt x="145" y="123"/>
                    <a:pt x="159" y="108"/>
                    <a:pt x="159" y="78"/>
                  </a:cubicBezTo>
                  <a:cubicBezTo>
                    <a:pt x="159" y="43"/>
                    <a:pt x="137" y="17"/>
                    <a:pt x="96" y="17"/>
                  </a:cubicBezTo>
                  <a:cubicBezTo>
                    <a:pt x="55" y="17"/>
                    <a:pt x="20" y="48"/>
                    <a:pt x="20" y="99"/>
                  </a:cubicBezTo>
                  <a:cubicBezTo>
                    <a:pt x="20" y="143"/>
                    <a:pt x="48" y="168"/>
                    <a:pt x="88" y="168"/>
                  </a:cubicBezTo>
                  <a:cubicBezTo>
                    <a:pt x="101" y="168"/>
                    <a:pt x="116" y="165"/>
                    <a:pt x="126" y="160"/>
                  </a:cubicBezTo>
                  <a:lnTo>
                    <a:pt x="131" y="175"/>
                  </a:lnTo>
                  <a:close/>
                  <a:moveTo>
                    <a:pt x="107" y="66"/>
                  </a:moveTo>
                  <a:cubicBezTo>
                    <a:pt x="105" y="65"/>
                    <a:pt x="102" y="65"/>
                    <a:pt x="99" y="65"/>
                  </a:cubicBezTo>
                  <a:cubicBezTo>
                    <a:pt x="82" y="65"/>
                    <a:pt x="68" y="82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1"/>
                  </a:cubicBezTo>
                  <a:lnTo>
                    <a:pt x="107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68"/>
            <p:cNvSpPr>
              <a:spLocks/>
            </p:cNvSpPr>
            <p:nvPr/>
          </p:nvSpPr>
          <p:spPr bwMode="auto">
            <a:xfrm rot="1490740">
              <a:off x="5819347" y="3065894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5 h 151"/>
                <a:gd name="T10" fmla="*/ 83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6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29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7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8"/>
                    <a:pt x="189" y="0"/>
                    <a:pt x="151" y="0"/>
                  </a:cubicBezTo>
                  <a:cubicBezTo>
                    <a:pt x="134" y="0"/>
                    <a:pt x="119" y="6"/>
                    <a:pt x="107" y="15"/>
                  </a:cubicBezTo>
                  <a:cubicBezTo>
                    <a:pt x="100" y="11"/>
                    <a:pt x="92" y="8"/>
                    <a:pt x="83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6"/>
                    <a:pt x="43" y="47"/>
                    <a:pt x="43" y="48"/>
                  </a:cubicBezTo>
                  <a:cubicBezTo>
                    <a:pt x="18" y="53"/>
                    <a:pt x="0" y="72"/>
                    <a:pt x="0" y="96"/>
                  </a:cubicBezTo>
                  <a:cubicBezTo>
                    <a:pt x="0" y="114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49" y="146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69"/>
            <p:cNvSpPr>
              <a:spLocks noEditPoints="1"/>
            </p:cNvSpPr>
            <p:nvPr/>
          </p:nvSpPr>
          <p:spPr bwMode="auto">
            <a:xfrm rot="1490740">
              <a:off x="6973670" y="2085503"/>
              <a:ext cx="205572" cy="247707"/>
            </a:xfrm>
            <a:custGeom>
              <a:avLst/>
              <a:gdLst>
                <a:gd name="T0" fmla="*/ 36 w 149"/>
                <a:gd name="T1" fmla="*/ 18 h 179"/>
                <a:gd name="T2" fmla="*/ 35 w 149"/>
                <a:gd name="T3" fmla="*/ 0 h 179"/>
                <a:gd name="T4" fmla="*/ 25 w 149"/>
                <a:gd name="T5" fmla="*/ 100 h 179"/>
                <a:gd name="T6" fmla="*/ 41 w 149"/>
                <a:gd name="T7" fmla="*/ 95 h 179"/>
                <a:gd name="T8" fmla="*/ 49 w 149"/>
                <a:gd name="T9" fmla="*/ 79 h 179"/>
                <a:gd name="T10" fmla="*/ 61 w 149"/>
                <a:gd name="T11" fmla="*/ 75 h 179"/>
                <a:gd name="T12" fmla="*/ 57 w 149"/>
                <a:gd name="T13" fmla="*/ 40 h 179"/>
                <a:gd name="T14" fmla="*/ 60 w 149"/>
                <a:gd name="T15" fmla="*/ 25 h 179"/>
                <a:gd name="T16" fmla="*/ 49 w 149"/>
                <a:gd name="T17" fmla="*/ 79 h 179"/>
                <a:gd name="T18" fmla="*/ 88 w 149"/>
                <a:gd name="T19" fmla="*/ 75 h 179"/>
                <a:gd name="T20" fmla="*/ 99 w 149"/>
                <a:gd name="T21" fmla="*/ 79 h 179"/>
                <a:gd name="T22" fmla="*/ 89 w 149"/>
                <a:gd name="T23" fmla="*/ 25 h 179"/>
                <a:gd name="T24" fmla="*/ 92 w 149"/>
                <a:gd name="T25" fmla="*/ 40 h 179"/>
                <a:gd name="T26" fmla="*/ 123 w 149"/>
                <a:gd name="T27" fmla="*/ 8 h 179"/>
                <a:gd name="T28" fmla="*/ 103 w 149"/>
                <a:gd name="T29" fmla="*/ 10 h 179"/>
                <a:gd name="T30" fmla="*/ 113 w 149"/>
                <a:gd name="T31" fmla="*/ 90 h 179"/>
                <a:gd name="T32" fmla="*/ 118 w 149"/>
                <a:gd name="T33" fmla="*/ 105 h 179"/>
                <a:gd name="T34" fmla="*/ 123 w 149"/>
                <a:gd name="T35" fmla="*/ 8 h 179"/>
                <a:gd name="T36" fmla="*/ 100 w 149"/>
                <a:gd name="T37" fmla="*/ 115 h 179"/>
                <a:gd name="T38" fmla="*/ 82 w 149"/>
                <a:gd name="T39" fmla="*/ 60 h 179"/>
                <a:gd name="T40" fmla="*/ 74 w 149"/>
                <a:gd name="T41" fmla="*/ 45 h 179"/>
                <a:gd name="T42" fmla="*/ 68 w 149"/>
                <a:gd name="T43" fmla="*/ 61 h 179"/>
                <a:gd name="T44" fmla="*/ 34 w 149"/>
                <a:gd name="T45" fmla="*/ 178 h 179"/>
                <a:gd name="T46" fmla="*/ 40 w 149"/>
                <a:gd name="T47" fmla="*/ 175 h 179"/>
                <a:gd name="T48" fmla="*/ 43 w 149"/>
                <a:gd name="T49" fmla="*/ 171 h 179"/>
                <a:gd name="T50" fmla="*/ 104 w 149"/>
                <a:gd name="T51" fmla="*/ 159 h 179"/>
                <a:gd name="T52" fmla="*/ 114 w 149"/>
                <a:gd name="T53" fmla="*/ 179 h 179"/>
                <a:gd name="T54" fmla="*/ 118 w 149"/>
                <a:gd name="T55" fmla="*/ 173 h 179"/>
                <a:gd name="T56" fmla="*/ 75 w 149"/>
                <a:gd name="T57" fmla="*/ 69 h 179"/>
                <a:gd name="T58" fmla="*/ 68 w 149"/>
                <a:gd name="T59" fmla="*/ 95 h 179"/>
                <a:gd name="T60" fmla="*/ 75 w 149"/>
                <a:gd name="T61" fmla="*/ 69 h 179"/>
                <a:gd name="T62" fmla="*/ 82 w 149"/>
                <a:gd name="T63" fmla="*/ 114 h 179"/>
                <a:gd name="T64" fmla="*/ 64 w 149"/>
                <a:gd name="T65" fmla="*/ 103 h 179"/>
                <a:gd name="T66" fmla="*/ 52 w 149"/>
                <a:gd name="T67" fmla="*/ 140 h 179"/>
                <a:gd name="T68" fmla="*/ 45 w 149"/>
                <a:gd name="T69" fmla="*/ 161 h 179"/>
                <a:gd name="T70" fmla="*/ 92 w 149"/>
                <a:gd name="T71" fmla="*/ 119 h 179"/>
                <a:gd name="T72" fmla="*/ 64 w 149"/>
                <a:gd name="T73" fmla="*/ 13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79">
                  <a:moveTo>
                    <a:pt x="35" y="90"/>
                  </a:moveTo>
                  <a:cubicBezTo>
                    <a:pt x="15" y="70"/>
                    <a:pt x="16" y="38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5"/>
                    <a:pt x="26" y="8"/>
                  </a:cubicBezTo>
                  <a:cubicBezTo>
                    <a:pt x="0" y="33"/>
                    <a:pt x="0" y="75"/>
                    <a:pt x="25" y="100"/>
                  </a:cubicBezTo>
                  <a:cubicBezTo>
                    <a:pt x="27" y="102"/>
                    <a:pt x="29" y="103"/>
                    <a:pt x="30" y="10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39" y="93"/>
                    <a:pt x="37" y="92"/>
                    <a:pt x="35" y="90"/>
                  </a:cubicBezTo>
                  <a:close/>
                  <a:moveTo>
                    <a:pt x="49" y="79"/>
                  </a:moveTo>
                  <a:cubicBezTo>
                    <a:pt x="50" y="80"/>
                    <a:pt x="52" y="82"/>
                    <a:pt x="53" y="8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9" y="74"/>
                    <a:pt x="58" y="73"/>
                    <a:pt x="57" y="72"/>
                  </a:cubicBezTo>
                  <a:cubicBezTo>
                    <a:pt x="48" y="63"/>
                    <a:pt x="48" y="48"/>
                    <a:pt x="57" y="40"/>
                  </a:cubicBezTo>
                  <a:cubicBezTo>
                    <a:pt x="60" y="36"/>
                    <a:pt x="64" y="34"/>
                    <a:pt x="69" y="3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6"/>
                    <a:pt x="53" y="29"/>
                    <a:pt x="49" y="32"/>
                  </a:cubicBezTo>
                  <a:cubicBezTo>
                    <a:pt x="36" y="45"/>
                    <a:pt x="36" y="66"/>
                    <a:pt x="49" y="79"/>
                  </a:cubicBezTo>
                  <a:close/>
                  <a:moveTo>
                    <a:pt x="92" y="72"/>
                  </a:moveTo>
                  <a:cubicBezTo>
                    <a:pt x="91" y="73"/>
                    <a:pt x="89" y="74"/>
                    <a:pt x="88" y="7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8" y="80"/>
                    <a:pt x="99" y="79"/>
                  </a:cubicBezTo>
                  <a:cubicBezTo>
                    <a:pt x="112" y="66"/>
                    <a:pt x="112" y="45"/>
                    <a:pt x="99" y="32"/>
                  </a:cubicBezTo>
                  <a:cubicBezTo>
                    <a:pt x="96" y="29"/>
                    <a:pt x="92" y="26"/>
                    <a:pt x="89" y="25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4" y="34"/>
                    <a:pt x="88" y="36"/>
                    <a:pt x="92" y="40"/>
                  </a:cubicBezTo>
                  <a:cubicBezTo>
                    <a:pt x="101" y="48"/>
                    <a:pt x="101" y="63"/>
                    <a:pt x="92" y="72"/>
                  </a:cubicBezTo>
                  <a:close/>
                  <a:moveTo>
                    <a:pt x="123" y="8"/>
                  </a:moveTo>
                  <a:cubicBezTo>
                    <a:pt x="120" y="5"/>
                    <a:pt x="117" y="2"/>
                    <a:pt x="114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7" y="12"/>
                    <a:pt x="110" y="15"/>
                    <a:pt x="113" y="18"/>
                  </a:cubicBezTo>
                  <a:cubicBezTo>
                    <a:pt x="133" y="38"/>
                    <a:pt x="133" y="70"/>
                    <a:pt x="113" y="90"/>
                  </a:cubicBezTo>
                  <a:cubicBezTo>
                    <a:pt x="112" y="92"/>
                    <a:pt x="110" y="93"/>
                    <a:pt x="108" y="9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20" y="103"/>
                    <a:pt x="122" y="102"/>
                    <a:pt x="123" y="100"/>
                  </a:cubicBezTo>
                  <a:cubicBezTo>
                    <a:pt x="149" y="75"/>
                    <a:pt x="149" y="33"/>
                    <a:pt x="123" y="8"/>
                  </a:cubicBezTo>
                  <a:close/>
                  <a:moveTo>
                    <a:pt x="100" y="115"/>
                  </a:moveTo>
                  <a:cubicBezTo>
                    <a:pt x="100" y="115"/>
                    <a:pt x="100" y="115"/>
                    <a:pt x="100" y="115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5" y="57"/>
                    <a:pt x="84" y="51"/>
                    <a:pt x="81" y="48"/>
                  </a:cubicBezTo>
                  <a:cubicBezTo>
                    <a:pt x="79" y="46"/>
                    <a:pt x="77" y="45"/>
                    <a:pt x="74" y="45"/>
                  </a:cubicBezTo>
                  <a:cubicBezTo>
                    <a:pt x="72" y="45"/>
                    <a:pt x="70" y="46"/>
                    <a:pt x="68" y="48"/>
                  </a:cubicBezTo>
                  <a:cubicBezTo>
                    <a:pt x="64" y="52"/>
                    <a:pt x="64" y="58"/>
                    <a:pt x="68" y="61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1" y="175"/>
                    <a:pt x="32" y="178"/>
                    <a:pt x="34" y="178"/>
                  </a:cubicBezTo>
                  <a:cubicBezTo>
                    <a:pt x="35" y="179"/>
                    <a:pt x="35" y="179"/>
                    <a:pt x="36" y="179"/>
                  </a:cubicBezTo>
                  <a:cubicBezTo>
                    <a:pt x="38" y="179"/>
                    <a:pt x="40" y="177"/>
                    <a:pt x="40" y="175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77"/>
                    <a:pt x="112" y="179"/>
                    <a:pt x="114" y="179"/>
                  </a:cubicBezTo>
                  <a:cubicBezTo>
                    <a:pt x="115" y="179"/>
                    <a:pt x="115" y="178"/>
                    <a:pt x="116" y="178"/>
                  </a:cubicBezTo>
                  <a:cubicBezTo>
                    <a:pt x="118" y="178"/>
                    <a:pt x="119" y="175"/>
                    <a:pt x="118" y="173"/>
                  </a:cubicBezTo>
                  <a:lnTo>
                    <a:pt x="100" y="115"/>
                  </a:lnTo>
                  <a:close/>
                  <a:moveTo>
                    <a:pt x="75" y="69"/>
                  </a:moveTo>
                  <a:cubicBezTo>
                    <a:pt x="87" y="107"/>
                    <a:pt x="87" y="107"/>
                    <a:pt x="87" y="10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7" y="94"/>
                    <a:pt x="67" y="94"/>
                  </a:cubicBezTo>
                  <a:lnTo>
                    <a:pt x="75" y="69"/>
                  </a:lnTo>
                  <a:close/>
                  <a:moveTo>
                    <a:pt x="64" y="103"/>
                  </a:moveTo>
                  <a:cubicBezTo>
                    <a:pt x="82" y="114"/>
                    <a:pt x="82" y="114"/>
                    <a:pt x="82" y="114"/>
                  </a:cubicBezTo>
                  <a:cubicBezTo>
                    <a:pt x="55" y="130"/>
                    <a:pt x="55" y="130"/>
                    <a:pt x="55" y="130"/>
                  </a:cubicBezTo>
                  <a:lnTo>
                    <a:pt x="64" y="103"/>
                  </a:lnTo>
                  <a:close/>
                  <a:moveTo>
                    <a:pt x="45" y="161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82" y="154"/>
                    <a:pt x="82" y="154"/>
                    <a:pt x="82" y="154"/>
                  </a:cubicBezTo>
                  <a:lnTo>
                    <a:pt x="45" y="161"/>
                  </a:lnTo>
                  <a:close/>
                  <a:moveTo>
                    <a:pt x="64" y="135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64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70"/>
            <p:cNvSpPr>
              <a:spLocks/>
            </p:cNvSpPr>
            <p:nvPr/>
          </p:nvSpPr>
          <p:spPr bwMode="auto">
            <a:xfrm rot="1490740">
              <a:off x="5382924" y="2394481"/>
              <a:ext cx="26814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71"/>
            <p:cNvSpPr>
              <a:spLocks/>
            </p:cNvSpPr>
            <p:nvPr/>
          </p:nvSpPr>
          <p:spPr bwMode="auto">
            <a:xfrm rot="1490740">
              <a:off x="5424695" y="2413527"/>
              <a:ext cx="25537" cy="67672"/>
            </a:xfrm>
            <a:custGeom>
              <a:avLst/>
              <a:gdLst>
                <a:gd name="T0" fmla="*/ 10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10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10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10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72"/>
            <p:cNvSpPr>
              <a:spLocks/>
            </p:cNvSpPr>
            <p:nvPr/>
          </p:nvSpPr>
          <p:spPr bwMode="auto">
            <a:xfrm rot="1490740">
              <a:off x="5466407" y="2432841"/>
              <a:ext cx="25537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73"/>
            <p:cNvSpPr>
              <a:spLocks/>
            </p:cNvSpPr>
            <p:nvPr/>
          </p:nvSpPr>
          <p:spPr bwMode="auto">
            <a:xfrm rot="1490740">
              <a:off x="5508178" y="2451887"/>
              <a:ext cx="24260" cy="67672"/>
            </a:xfrm>
            <a:custGeom>
              <a:avLst/>
              <a:gdLst>
                <a:gd name="T0" fmla="*/ 9 w 18"/>
                <a:gd name="T1" fmla="*/ 49 h 49"/>
                <a:gd name="T2" fmla="*/ 18 w 18"/>
                <a:gd name="T3" fmla="*/ 40 h 49"/>
                <a:gd name="T4" fmla="*/ 18 w 18"/>
                <a:gd name="T5" fmla="*/ 10 h 49"/>
                <a:gd name="T6" fmla="*/ 9 w 18"/>
                <a:gd name="T7" fmla="*/ 0 h 49"/>
                <a:gd name="T8" fmla="*/ 0 w 18"/>
                <a:gd name="T9" fmla="*/ 10 h 49"/>
                <a:gd name="T10" fmla="*/ 0 w 18"/>
                <a:gd name="T11" fmla="*/ 40 h 49"/>
                <a:gd name="T12" fmla="*/ 9 w 1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9">
                  <a:moveTo>
                    <a:pt x="9" y="49"/>
                  </a:moveTo>
                  <a:cubicBezTo>
                    <a:pt x="14" y="49"/>
                    <a:pt x="18" y="45"/>
                    <a:pt x="18" y="4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74"/>
            <p:cNvSpPr>
              <a:spLocks/>
            </p:cNvSpPr>
            <p:nvPr/>
          </p:nvSpPr>
          <p:spPr bwMode="auto">
            <a:xfrm rot="1490740">
              <a:off x="5549830" y="2471469"/>
              <a:ext cx="25537" cy="67672"/>
            </a:xfrm>
            <a:custGeom>
              <a:avLst/>
              <a:gdLst>
                <a:gd name="T0" fmla="*/ 9 w 19"/>
                <a:gd name="T1" fmla="*/ 49 h 49"/>
                <a:gd name="T2" fmla="*/ 19 w 19"/>
                <a:gd name="T3" fmla="*/ 40 h 49"/>
                <a:gd name="T4" fmla="*/ 19 w 19"/>
                <a:gd name="T5" fmla="*/ 10 h 49"/>
                <a:gd name="T6" fmla="*/ 9 w 19"/>
                <a:gd name="T7" fmla="*/ 0 h 49"/>
                <a:gd name="T8" fmla="*/ 0 w 19"/>
                <a:gd name="T9" fmla="*/ 10 h 49"/>
                <a:gd name="T10" fmla="*/ 0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15" y="49"/>
                    <a:pt x="19" y="45"/>
                    <a:pt x="19" y="4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75"/>
            <p:cNvSpPr>
              <a:spLocks noEditPoints="1"/>
            </p:cNvSpPr>
            <p:nvPr/>
          </p:nvSpPr>
          <p:spPr bwMode="auto">
            <a:xfrm rot="1490740">
              <a:off x="5286720" y="2448307"/>
              <a:ext cx="307719" cy="224724"/>
            </a:xfrm>
            <a:custGeom>
              <a:avLst/>
              <a:gdLst>
                <a:gd name="T0" fmla="*/ 190 w 223"/>
                <a:gd name="T1" fmla="*/ 0 h 163"/>
                <a:gd name="T2" fmla="*/ 185 w 223"/>
                <a:gd name="T3" fmla="*/ 0 h 163"/>
                <a:gd name="T4" fmla="*/ 185 w 223"/>
                <a:gd name="T5" fmla="*/ 24 h 163"/>
                <a:gd name="T6" fmla="*/ 174 w 223"/>
                <a:gd name="T7" fmla="*/ 35 h 163"/>
                <a:gd name="T8" fmla="*/ 163 w 223"/>
                <a:gd name="T9" fmla="*/ 24 h 163"/>
                <a:gd name="T10" fmla="*/ 163 w 223"/>
                <a:gd name="T11" fmla="*/ 0 h 163"/>
                <a:gd name="T12" fmla="*/ 152 w 223"/>
                <a:gd name="T13" fmla="*/ 0 h 163"/>
                <a:gd name="T14" fmla="*/ 152 w 223"/>
                <a:gd name="T15" fmla="*/ 24 h 163"/>
                <a:gd name="T16" fmla="*/ 141 w 223"/>
                <a:gd name="T17" fmla="*/ 35 h 163"/>
                <a:gd name="T18" fmla="*/ 130 w 223"/>
                <a:gd name="T19" fmla="*/ 24 h 163"/>
                <a:gd name="T20" fmla="*/ 130 w 223"/>
                <a:gd name="T21" fmla="*/ 0 h 163"/>
                <a:gd name="T22" fmla="*/ 119 w 223"/>
                <a:gd name="T23" fmla="*/ 0 h 163"/>
                <a:gd name="T24" fmla="*/ 119 w 223"/>
                <a:gd name="T25" fmla="*/ 24 h 163"/>
                <a:gd name="T26" fmla="*/ 108 w 223"/>
                <a:gd name="T27" fmla="*/ 35 h 163"/>
                <a:gd name="T28" fmla="*/ 97 w 223"/>
                <a:gd name="T29" fmla="*/ 24 h 163"/>
                <a:gd name="T30" fmla="*/ 97 w 223"/>
                <a:gd name="T31" fmla="*/ 0 h 163"/>
                <a:gd name="T32" fmla="*/ 86 w 223"/>
                <a:gd name="T33" fmla="*/ 0 h 163"/>
                <a:gd name="T34" fmla="*/ 86 w 223"/>
                <a:gd name="T35" fmla="*/ 24 h 163"/>
                <a:gd name="T36" fmla="*/ 75 w 223"/>
                <a:gd name="T37" fmla="*/ 35 h 163"/>
                <a:gd name="T38" fmla="*/ 64 w 223"/>
                <a:gd name="T39" fmla="*/ 24 h 163"/>
                <a:gd name="T40" fmla="*/ 64 w 223"/>
                <a:gd name="T41" fmla="*/ 0 h 163"/>
                <a:gd name="T42" fmla="*/ 53 w 223"/>
                <a:gd name="T43" fmla="*/ 0 h 163"/>
                <a:gd name="T44" fmla="*/ 53 w 223"/>
                <a:gd name="T45" fmla="*/ 24 h 163"/>
                <a:gd name="T46" fmla="*/ 42 w 223"/>
                <a:gd name="T47" fmla="*/ 35 h 163"/>
                <a:gd name="T48" fmla="*/ 30 w 223"/>
                <a:gd name="T49" fmla="*/ 24 h 163"/>
                <a:gd name="T50" fmla="*/ 30 w 223"/>
                <a:gd name="T51" fmla="*/ 1 h 163"/>
                <a:gd name="T52" fmla="*/ 0 w 223"/>
                <a:gd name="T53" fmla="*/ 33 h 163"/>
                <a:gd name="T54" fmla="*/ 0 w 223"/>
                <a:gd name="T55" fmla="*/ 130 h 163"/>
                <a:gd name="T56" fmla="*/ 33 w 223"/>
                <a:gd name="T57" fmla="*/ 163 h 163"/>
                <a:gd name="T58" fmla="*/ 190 w 223"/>
                <a:gd name="T59" fmla="*/ 163 h 163"/>
                <a:gd name="T60" fmla="*/ 223 w 223"/>
                <a:gd name="T61" fmla="*/ 130 h 163"/>
                <a:gd name="T62" fmla="*/ 223 w 223"/>
                <a:gd name="T63" fmla="*/ 33 h 163"/>
                <a:gd name="T64" fmla="*/ 190 w 223"/>
                <a:gd name="T65" fmla="*/ 0 h 163"/>
                <a:gd name="T66" fmla="*/ 199 w 223"/>
                <a:gd name="T67" fmla="*/ 143 h 163"/>
                <a:gd name="T68" fmla="*/ 26 w 223"/>
                <a:gd name="T69" fmla="*/ 143 h 163"/>
                <a:gd name="T70" fmla="*/ 26 w 223"/>
                <a:gd name="T71" fmla="*/ 43 h 163"/>
                <a:gd name="T72" fmla="*/ 199 w 223"/>
                <a:gd name="T73" fmla="*/ 43 h 163"/>
                <a:gd name="T74" fmla="*/ 199 w 223"/>
                <a:gd name="T75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" h="163">
                  <a:moveTo>
                    <a:pt x="19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5" y="30"/>
                    <a:pt x="181" y="35"/>
                    <a:pt x="174" y="35"/>
                  </a:cubicBezTo>
                  <a:cubicBezTo>
                    <a:pt x="168" y="35"/>
                    <a:pt x="163" y="30"/>
                    <a:pt x="163" y="2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30"/>
                    <a:pt x="147" y="35"/>
                    <a:pt x="141" y="35"/>
                  </a:cubicBezTo>
                  <a:cubicBezTo>
                    <a:pt x="135" y="35"/>
                    <a:pt x="130" y="30"/>
                    <a:pt x="130" y="24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30"/>
                    <a:pt x="114" y="35"/>
                    <a:pt x="108" y="35"/>
                  </a:cubicBezTo>
                  <a:cubicBezTo>
                    <a:pt x="102" y="35"/>
                    <a:pt x="97" y="30"/>
                    <a:pt x="97" y="2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30"/>
                    <a:pt x="81" y="35"/>
                    <a:pt x="75" y="35"/>
                  </a:cubicBezTo>
                  <a:cubicBezTo>
                    <a:pt x="69" y="35"/>
                    <a:pt x="64" y="30"/>
                    <a:pt x="64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30"/>
                    <a:pt x="48" y="35"/>
                    <a:pt x="42" y="35"/>
                  </a:cubicBezTo>
                  <a:cubicBezTo>
                    <a:pt x="35" y="35"/>
                    <a:pt x="30" y="30"/>
                    <a:pt x="30" y="2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3" y="2"/>
                    <a:pt x="0" y="16"/>
                    <a:pt x="0" y="33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8"/>
                    <a:pt x="15" y="163"/>
                    <a:pt x="33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209" y="163"/>
                    <a:pt x="223" y="148"/>
                    <a:pt x="223" y="130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15"/>
                    <a:pt x="209" y="0"/>
                    <a:pt x="190" y="0"/>
                  </a:cubicBezTo>
                  <a:close/>
                  <a:moveTo>
                    <a:pt x="199" y="143"/>
                  </a:moveTo>
                  <a:cubicBezTo>
                    <a:pt x="26" y="143"/>
                    <a:pt x="26" y="143"/>
                    <a:pt x="26" y="1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199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Rectangle 76"/>
            <p:cNvSpPr>
              <a:spLocks noChangeArrowheads="1"/>
            </p:cNvSpPr>
            <p:nvPr/>
          </p:nvSpPr>
          <p:spPr bwMode="auto">
            <a:xfrm rot="1490740">
              <a:off x="5353685" y="247811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77"/>
            <p:cNvSpPr>
              <a:spLocks noChangeArrowheads="1"/>
            </p:cNvSpPr>
            <p:nvPr/>
          </p:nvSpPr>
          <p:spPr bwMode="auto">
            <a:xfrm rot="1490740">
              <a:off x="5396555" y="249796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78"/>
            <p:cNvSpPr>
              <a:spLocks noChangeArrowheads="1"/>
            </p:cNvSpPr>
            <p:nvPr/>
          </p:nvSpPr>
          <p:spPr bwMode="auto">
            <a:xfrm rot="1490740">
              <a:off x="5439426" y="2517812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79"/>
            <p:cNvSpPr>
              <a:spLocks noChangeArrowheads="1"/>
            </p:cNvSpPr>
            <p:nvPr/>
          </p:nvSpPr>
          <p:spPr bwMode="auto">
            <a:xfrm rot="1490740">
              <a:off x="5481137" y="2537126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80"/>
            <p:cNvSpPr>
              <a:spLocks noChangeArrowheads="1"/>
            </p:cNvSpPr>
            <p:nvPr/>
          </p:nvSpPr>
          <p:spPr bwMode="auto">
            <a:xfrm rot="1490740">
              <a:off x="5522849" y="2556440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81"/>
            <p:cNvSpPr>
              <a:spLocks noChangeArrowheads="1"/>
            </p:cNvSpPr>
            <p:nvPr/>
          </p:nvSpPr>
          <p:spPr bwMode="auto">
            <a:xfrm rot="1490740">
              <a:off x="5334371" y="251982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82"/>
            <p:cNvSpPr>
              <a:spLocks noChangeArrowheads="1"/>
            </p:cNvSpPr>
            <p:nvPr/>
          </p:nvSpPr>
          <p:spPr bwMode="auto">
            <a:xfrm rot="1490740">
              <a:off x="5377241" y="2539673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83"/>
            <p:cNvSpPr>
              <a:spLocks noChangeArrowheads="1"/>
            </p:cNvSpPr>
            <p:nvPr/>
          </p:nvSpPr>
          <p:spPr bwMode="auto">
            <a:xfrm rot="1490740">
              <a:off x="5420112" y="2559524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84"/>
            <p:cNvSpPr>
              <a:spLocks noChangeArrowheads="1"/>
            </p:cNvSpPr>
            <p:nvPr/>
          </p:nvSpPr>
          <p:spPr bwMode="auto">
            <a:xfrm rot="1490740">
              <a:off x="5461824" y="2578837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85"/>
            <p:cNvSpPr>
              <a:spLocks noChangeArrowheads="1"/>
            </p:cNvSpPr>
            <p:nvPr/>
          </p:nvSpPr>
          <p:spPr bwMode="auto">
            <a:xfrm rot="1490740">
              <a:off x="5503535" y="2598151"/>
              <a:ext cx="34475" cy="34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86"/>
            <p:cNvSpPr>
              <a:spLocks noChangeArrowheads="1"/>
            </p:cNvSpPr>
            <p:nvPr/>
          </p:nvSpPr>
          <p:spPr bwMode="auto">
            <a:xfrm rot="1490740">
              <a:off x="5315325" y="25615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87"/>
            <p:cNvSpPr>
              <a:spLocks noChangeArrowheads="1"/>
            </p:cNvSpPr>
            <p:nvPr/>
          </p:nvSpPr>
          <p:spPr bwMode="auto">
            <a:xfrm rot="1490740">
              <a:off x="5358195" y="258144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88"/>
            <p:cNvSpPr>
              <a:spLocks noChangeArrowheads="1"/>
            </p:cNvSpPr>
            <p:nvPr/>
          </p:nvSpPr>
          <p:spPr bwMode="auto">
            <a:xfrm rot="1490740">
              <a:off x="5401066" y="2601294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89"/>
            <p:cNvSpPr>
              <a:spLocks noChangeArrowheads="1"/>
            </p:cNvSpPr>
            <p:nvPr/>
          </p:nvSpPr>
          <p:spPr bwMode="auto">
            <a:xfrm rot="1490740">
              <a:off x="5442778" y="2620608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90"/>
            <p:cNvSpPr>
              <a:spLocks noChangeArrowheads="1"/>
            </p:cNvSpPr>
            <p:nvPr/>
          </p:nvSpPr>
          <p:spPr bwMode="auto">
            <a:xfrm rot="1490740">
              <a:off x="5484490" y="2639922"/>
              <a:ext cx="34475" cy="33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91"/>
            <p:cNvSpPr>
              <a:spLocks/>
            </p:cNvSpPr>
            <p:nvPr/>
          </p:nvSpPr>
          <p:spPr bwMode="auto">
            <a:xfrm rot="1490740">
              <a:off x="5706496" y="711133"/>
              <a:ext cx="157052" cy="308996"/>
            </a:xfrm>
            <a:custGeom>
              <a:avLst/>
              <a:gdLst>
                <a:gd name="T0" fmla="*/ 44 w 114"/>
                <a:gd name="T1" fmla="*/ 224 h 224"/>
                <a:gd name="T2" fmla="*/ 45 w 114"/>
                <a:gd name="T3" fmla="*/ 198 h 224"/>
                <a:gd name="T4" fmla="*/ 0 w 114"/>
                <a:gd name="T5" fmla="*/ 185 h 224"/>
                <a:gd name="T6" fmla="*/ 8 w 114"/>
                <a:gd name="T7" fmla="*/ 160 h 224"/>
                <a:gd name="T8" fmla="*/ 51 w 114"/>
                <a:gd name="T9" fmla="*/ 172 h 224"/>
                <a:gd name="T10" fmla="*/ 80 w 114"/>
                <a:gd name="T11" fmla="*/ 151 h 224"/>
                <a:gd name="T12" fmla="*/ 50 w 114"/>
                <a:gd name="T13" fmla="*/ 123 h 224"/>
                <a:gd name="T14" fmla="*/ 3 w 114"/>
                <a:gd name="T15" fmla="*/ 73 h 224"/>
                <a:gd name="T16" fmla="*/ 48 w 114"/>
                <a:gd name="T17" fmla="*/ 27 h 224"/>
                <a:gd name="T18" fmla="*/ 48 w 114"/>
                <a:gd name="T19" fmla="*/ 0 h 224"/>
                <a:gd name="T20" fmla="*/ 71 w 114"/>
                <a:gd name="T21" fmla="*/ 0 h 224"/>
                <a:gd name="T22" fmla="*/ 70 w 114"/>
                <a:gd name="T23" fmla="*/ 26 h 224"/>
                <a:gd name="T24" fmla="*/ 108 w 114"/>
                <a:gd name="T25" fmla="*/ 35 h 224"/>
                <a:gd name="T26" fmla="*/ 100 w 114"/>
                <a:gd name="T27" fmla="*/ 60 h 224"/>
                <a:gd name="T28" fmla="*/ 63 w 114"/>
                <a:gd name="T29" fmla="*/ 51 h 224"/>
                <a:gd name="T30" fmla="*/ 37 w 114"/>
                <a:gd name="T31" fmla="*/ 70 h 224"/>
                <a:gd name="T32" fmla="*/ 70 w 114"/>
                <a:gd name="T33" fmla="*/ 97 h 224"/>
                <a:gd name="T34" fmla="*/ 114 w 114"/>
                <a:gd name="T35" fmla="*/ 148 h 224"/>
                <a:gd name="T36" fmla="*/ 67 w 114"/>
                <a:gd name="T37" fmla="*/ 196 h 224"/>
                <a:gd name="T38" fmla="*/ 67 w 114"/>
                <a:gd name="T39" fmla="*/ 224 h 224"/>
                <a:gd name="T40" fmla="*/ 44 w 114"/>
                <a:gd name="T4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224">
                  <a:moveTo>
                    <a:pt x="44" y="224"/>
                  </a:moveTo>
                  <a:cubicBezTo>
                    <a:pt x="45" y="198"/>
                    <a:pt x="45" y="198"/>
                    <a:pt x="45" y="198"/>
                  </a:cubicBezTo>
                  <a:cubicBezTo>
                    <a:pt x="27" y="197"/>
                    <a:pt x="10" y="192"/>
                    <a:pt x="0" y="185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19" y="166"/>
                    <a:pt x="34" y="172"/>
                    <a:pt x="51" y="172"/>
                  </a:cubicBezTo>
                  <a:cubicBezTo>
                    <a:pt x="68" y="172"/>
                    <a:pt x="80" y="164"/>
                    <a:pt x="80" y="151"/>
                  </a:cubicBezTo>
                  <a:cubicBezTo>
                    <a:pt x="80" y="138"/>
                    <a:pt x="70" y="130"/>
                    <a:pt x="50" y="123"/>
                  </a:cubicBezTo>
                  <a:cubicBezTo>
                    <a:pt x="22" y="112"/>
                    <a:pt x="3" y="99"/>
                    <a:pt x="3" y="73"/>
                  </a:cubicBezTo>
                  <a:cubicBezTo>
                    <a:pt x="4" y="50"/>
                    <a:pt x="20" y="32"/>
                    <a:pt x="48" y="2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8" y="27"/>
                    <a:pt x="99" y="31"/>
                    <a:pt x="108" y="35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4" y="57"/>
                    <a:pt x="82" y="51"/>
                    <a:pt x="63" y="51"/>
                  </a:cubicBezTo>
                  <a:cubicBezTo>
                    <a:pt x="44" y="51"/>
                    <a:pt x="37" y="60"/>
                    <a:pt x="37" y="70"/>
                  </a:cubicBezTo>
                  <a:cubicBezTo>
                    <a:pt x="37" y="81"/>
                    <a:pt x="47" y="87"/>
                    <a:pt x="70" y="97"/>
                  </a:cubicBezTo>
                  <a:cubicBezTo>
                    <a:pt x="101" y="109"/>
                    <a:pt x="114" y="124"/>
                    <a:pt x="114" y="148"/>
                  </a:cubicBezTo>
                  <a:cubicBezTo>
                    <a:pt x="114" y="171"/>
                    <a:pt x="97" y="191"/>
                    <a:pt x="67" y="196"/>
                  </a:cubicBezTo>
                  <a:cubicBezTo>
                    <a:pt x="67" y="224"/>
                    <a:pt x="67" y="224"/>
                    <a:pt x="67" y="224"/>
                  </a:cubicBezTo>
                  <a:lnTo>
                    <a:pt x="44" y="2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92"/>
            <p:cNvSpPr>
              <a:spLocks/>
            </p:cNvSpPr>
            <p:nvPr/>
          </p:nvSpPr>
          <p:spPr bwMode="auto">
            <a:xfrm rot="1490740">
              <a:off x="6122730" y="2348467"/>
              <a:ext cx="294951" cy="280905"/>
            </a:xfrm>
            <a:custGeom>
              <a:avLst/>
              <a:gdLst>
                <a:gd name="T0" fmla="*/ 68 w 214"/>
                <a:gd name="T1" fmla="*/ 67 h 204"/>
                <a:gd name="T2" fmla="*/ 76 w 214"/>
                <a:gd name="T3" fmla="*/ 60 h 204"/>
                <a:gd name="T4" fmla="*/ 104 w 214"/>
                <a:gd name="T5" fmla="*/ 3 h 204"/>
                <a:gd name="T6" fmla="*/ 109 w 214"/>
                <a:gd name="T7" fmla="*/ 3 h 204"/>
                <a:gd name="T8" fmla="*/ 138 w 214"/>
                <a:gd name="T9" fmla="*/ 60 h 204"/>
                <a:gd name="T10" fmla="*/ 147 w 214"/>
                <a:gd name="T11" fmla="*/ 66 h 204"/>
                <a:gd name="T12" fmla="*/ 210 w 214"/>
                <a:gd name="T13" fmla="*/ 74 h 204"/>
                <a:gd name="T14" fmla="*/ 212 w 214"/>
                <a:gd name="T15" fmla="*/ 79 h 204"/>
                <a:gd name="T16" fmla="*/ 167 w 214"/>
                <a:gd name="T17" fmla="*/ 124 h 204"/>
                <a:gd name="T18" fmla="*/ 164 w 214"/>
                <a:gd name="T19" fmla="*/ 134 h 204"/>
                <a:gd name="T20" fmla="*/ 175 w 214"/>
                <a:gd name="T21" fmla="*/ 197 h 204"/>
                <a:gd name="T22" fmla="*/ 171 w 214"/>
                <a:gd name="T23" fmla="*/ 201 h 204"/>
                <a:gd name="T24" fmla="*/ 114 w 214"/>
                <a:gd name="T25" fmla="*/ 172 h 204"/>
                <a:gd name="T26" fmla="*/ 103 w 214"/>
                <a:gd name="T27" fmla="*/ 172 h 204"/>
                <a:gd name="T28" fmla="*/ 47 w 214"/>
                <a:gd name="T29" fmla="*/ 202 h 204"/>
                <a:gd name="T30" fmla="*/ 43 w 214"/>
                <a:gd name="T31" fmla="*/ 199 h 204"/>
                <a:gd name="T32" fmla="*/ 53 w 214"/>
                <a:gd name="T33" fmla="*/ 136 h 204"/>
                <a:gd name="T34" fmla="*/ 49 w 214"/>
                <a:gd name="T35" fmla="*/ 126 h 204"/>
                <a:gd name="T36" fmla="*/ 3 w 214"/>
                <a:gd name="T37" fmla="*/ 82 h 204"/>
                <a:gd name="T38" fmla="*/ 4 w 214"/>
                <a:gd name="T39" fmla="*/ 77 h 204"/>
                <a:gd name="T40" fmla="*/ 68 w 214"/>
                <a:gd name="T41" fmla="*/ 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4">
                  <a:moveTo>
                    <a:pt x="68" y="67"/>
                  </a:moveTo>
                  <a:cubicBezTo>
                    <a:pt x="71" y="66"/>
                    <a:pt x="75" y="63"/>
                    <a:pt x="76" y="60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0" y="63"/>
                    <a:pt x="143" y="65"/>
                    <a:pt x="147" y="66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3" y="74"/>
                    <a:pt x="214" y="77"/>
                    <a:pt x="212" y="79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4" y="127"/>
                    <a:pt x="163" y="131"/>
                    <a:pt x="164" y="134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76" y="201"/>
                    <a:pt x="174" y="202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0"/>
                    <a:pt x="106" y="170"/>
                    <a:pt x="103" y="172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4" y="204"/>
                    <a:pt x="42" y="202"/>
                    <a:pt x="43" y="199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33"/>
                    <a:pt x="52" y="128"/>
                    <a:pt x="49" y="12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0"/>
                    <a:pt x="1" y="77"/>
                    <a:pt x="4" y="77"/>
                  </a:cubicBezTo>
                  <a:lnTo>
                    <a:pt x="68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93"/>
            <p:cNvSpPr>
              <a:spLocks/>
            </p:cNvSpPr>
            <p:nvPr/>
          </p:nvSpPr>
          <p:spPr bwMode="auto">
            <a:xfrm rot="1490740">
              <a:off x="6270806" y="1116722"/>
              <a:ext cx="123854" cy="116192"/>
            </a:xfrm>
            <a:custGeom>
              <a:avLst/>
              <a:gdLst>
                <a:gd name="T0" fmla="*/ 28 w 90"/>
                <a:gd name="T1" fmla="*/ 28 h 85"/>
                <a:gd name="T2" fmla="*/ 31 w 90"/>
                <a:gd name="T3" fmla="*/ 25 h 85"/>
                <a:gd name="T4" fmla="*/ 43 w 90"/>
                <a:gd name="T5" fmla="*/ 1 h 85"/>
                <a:gd name="T6" fmla="*/ 45 w 90"/>
                <a:gd name="T7" fmla="*/ 1 h 85"/>
                <a:gd name="T8" fmla="*/ 58 w 90"/>
                <a:gd name="T9" fmla="*/ 25 h 85"/>
                <a:gd name="T10" fmla="*/ 61 w 90"/>
                <a:gd name="T11" fmla="*/ 27 h 85"/>
                <a:gd name="T12" fmla="*/ 88 w 90"/>
                <a:gd name="T13" fmla="*/ 31 h 85"/>
                <a:gd name="T14" fmla="*/ 89 w 90"/>
                <a:gd name="T15" fmla="*/ 33 h 85"/>
                <a:gd name="T16" fmla="*/ 70 w 90"/>
                <a:gd name="T17" fmla="*/ 52 h 85"/>
                <a:gd name="T18" fmla="*/ 68 w 90"/>
                <a:gd name="T19" fmla="*/ 56 h 85"/>
                <a:gd name="T20" fmla="*/ 73 w 90"/>
                <a:gd name="T21" fmla="*/ 83 h 85"/>
                <a:gd name="T22" fmla="*/ 71 w 90"/>
                <a:gd name="T23" fmla="*/ 84 h 85"/>
                <a:gd name="T24" fmla="*/ 47 w 90"/>
                <a:gd name="T25" fmla="*/ 72 h 85"/>
                <a:gd name="T26" fmla="*/ 43 w 90"/>
                <a:gd name="T27" fmla="*/ 72 h 85"/>
                <a:gd name="T28" fmla="*/ 19 w 90"/>
                <a:gd name="T29" fmla="*/ 85 h 85"/>
                <a:gd name="T30" fmla="*/ 17 w 90"/>
                <a:gd name="T31" fmla="*/ 84 h 85"/>
                <a:gd name="T32" fmla="*/ 22 w 90"/>
                <a:gd name="T33" fmla="*/ 57 h 85"/>
                <a:gd name="T34" fmla="*/ 20 w 90"/>
                <a:gd name="T35" fmla="*/ 53 h 85"/>
                <a:gd name="T36" fmla="*/ 1 w 90"/>
                <a:gd name="T37" fmla="*/ 34 h 85"/>
                <a:gd name="T38" fmla="*/ 1 w 90"/>
                <a:gd name="T39" fmla="*/ 32 h 85"/>
                <a:gd name="T40" fmla="*/ 28 w 90"/>
                <a:gd name="T4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5">
                  <a:moveTo>
                    <a:pt x="28" y="28"/>
                  </a:moveTo>
                  <a:cubicBezTo>
                    <a:pt x="29" y="28"/>
                    <a:pt x="31" y="26"/>
                    <a:pt x="31" y="2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5" y="0"/>
                    <a:pt x="45" y="1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60" y="27"/>
                    <a:pt x="61" y="27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90" y="32"/>
                    <a:pt x="89" y="3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69" y="53"/>
                    <a:pt x="68" y="55"/>
                    <a:pt x="68" y="56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5"/>
                    <a:pt x="71" y="84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6" y="71"/>
                    <a:pt x="44" y="71"/>
                    <a:pt x="43" y="7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7" y="85"/>
                    <a:pt x="17" y="8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1" y="54"/>
                    <a:pt x="20" y="5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1" y="32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94"/>
            <p:cNvSpPr>
              <a:spLocks/>
            </p:cNvSpPr>
            <p:nvPr/>
          </p:nvSpPr>
          <p:spPr bwMode="auto">
            <a:xfrm rot="1490740">
              <a:off x="4905891" y="2712034"/>
              <a:ext cx="294951" cy="275798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95"/>
            <p:cNvSpPr>
              <a:spLocks/>
            </p:cNvSpPr>
            <p:nvPr/>
          </p:nvSpPr>
          <p:spPr bwMode="auto">
            <a:xfrm rot="1490740">
              <a:off x="5273855" y="3159624"/>
              <a:ext cx="240046" cy="277074"/>
            </a:xfrm>
            <a:custGeom>
              <a:avLst/>
              <a:gdLst>
                <a:gd name="T0" fmla="*/ 0 w 188"/>
                <a:gd name="T1" fmla="*/ 109 h 217"/>
                <a:gd name="T2" fmla="*/ 0 w 188"/>
                <a:gd name="T3" fmla="*/ 0 h 217"/>
                <a:gd name="T4" fmla="*/ 94 w 188"/>
                <a:gd name="T5" fmla="*/ 55 h 217"/>
                <a:gd name="T6" fmla="*/ 188 w 188"/>
                <a:gd name="T7" fmla="*/ 109 h 217"/>
                <a:gd name="T8" fmla="*/ 94 w 188"/>
                <a:gd name="T9" fmla="*/ 163 h 217"/>
                <a:gd name="T10" fmla="*/ 0 w 188"/>
                <a:gd name="T11" fmla="*/ 217 h 217"/>
                <a:gd name="T12" fmla="*/ 0 w 188"/>
                <a:gd name="T13" fmla="*/ 10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17">
                  <a:moveTo>
                    <a:pt x="0" y="109"/>
                  </a:moveTo>
                  <a:lnTo>
                    <a:pt x="0" y="0"/>
                  </a:lnTo>
                  <a:lnTo>
                    <a:pt x="94" y="55"/>
                  </a:lnTo>
                  <a:lnTo>
                    <a:pt x="188" y="109"/>
                  </a:lnTo>
                  <a:lnTo>
                    <a:pt x="94" y="163"/>
                  </a:lnTo>
                  <a:lnTo>
                    <a:pt x="0" y="2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96"/>
            <p:cNvSpPr>
              <a:spLocks/>
            </p:cNvSpPr>
            <p:nvPr/>
          </p:nvSpPr>
          <p:spPr bwMode="auto">
            <a:xfrm rot="1490740">
              <a:off x="4906003" y="1894307"/>
              <a:ext cx="84271" cy="95763"/>
            </a:xfrm>
            <a:custGeom>
              <a:avLst/>
              <a:gdLst>
                <a:gd name="T0" fmla="*/ 0 w 66"/>
                <a:gd name="T1" fmla="*/ 37 h 75"/>
                <a:gd name="T2" fmla="*/ 0 w 66"/>
                <a:gd name="T3" fmla="*/ 0 h 75"/>
                <a:gd name="T4" fmla="*/ 32 w 66"/>
                <a:gd name="T5" fmla="*/ 18 h 75"/>
                <a:gd name="T6" fmla="*/ 66 w 66"/>
                <a:gd name="T7" fmla="*/ 37 h 75"/>
                <a:gd name="T8" fmla="*/ 32 w 66"/>
                <a:gd name="T9" fmla="*/ 56 h 75"/>
                <a:gd name="T10" fmla="*/ 0 w 66"/>
                <a:gd name="T11" fmla="*/ 75 h 75"/>
                <a:gd name="T12" fmla="*/ 0 w 66"/>
                <a:gd name="T1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5">
                  <a:moveTo>
                    <a:pt x="0" y="37"/>
                  </a:moveTo>
                  <a:lnTo>
                    <a:pt x="0" y="0"/>
                  </a:lnTo>
                  <a:lnTo>
                    <a:pt x="32" y="18"/>
                  </a:lnTo>
                  <a:lnTo>
                    <a:pt x="66" y="37"/>
                  </a:lnTo>
                  <a:lnTo>
                    <a:pt x="32" y="56"/>
                  </a:lnTo>
                  <a:lnTo>
                    <a:pt x="0" y="7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97"/>
            <p:cNvSpPr>
              <a:spLocks/>
            </p:cNvSpPr>
            <p:nvPr/>
          </p:nvSpPr>
          <p:spPr bwMode="auto">
            <a:xfrm rot="1490740">
              <a:off x="4924930" y="1655979"/>
              <a:ext cx="237492" cy="238769"/>
            </a:xfrm>
            <a:custGeom>
              <a:avLst/>
              <a:gdLst>
                <a:gd name="T0" fmla="*/ 158 w 186"/>
                <a:gd name="T1" fmla="*/ 0 h 187"/>
                <a:gd name="T2" fmla="*/ 74 w 186"/>
                <a:gd name="T3" fmla="*/ 142 h 187"/>
                <a:gd name="T4" fmla="*/ 17 w 186"/>
                <a:gd name="T5" fmla="*/ 108 h 187"/>
                <a:gd name="T6" fmla="*/ 0 w 186"/>
                <a:gd name="T7" fmla="*/ 138 h 187"/>
                <a:gd name="T8" fmla="*/ 58 w 186"/>
                <a:gd name="T9" fmla="*/ 171 h 187"/>
                <a:gd name="T10" fmla="*/ 86 w 186"/>
                <a:gd name="T11" fmla="*/ 187 h 187"/>
                <a:gd name="T12" fmla="*/ 186 w 186"/>
                <a:gd name="T13" fmla="*/ 17 h 187"/>
                <a:gd name="T14" fmla="*/ 158 w 186"/>
                <a:gd name="T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87">
                  <a:moveTo>
                    <a:pt x="158" y="0"/>
                  </a:moveTo>
                  <a:lnTo>
                    <a:pt x="74" y="142"/>
                  </a:lnTo>
                  <a:lnTo>
                    <a:pt x="17" y="108"/>
                  </a:lnTo>
                  <a:lnTo>
                    <a:pt x="0" y="138"/>
                  </a:lnTo>
                  <a:lnTo>
                    <a:pt x="58" y="171"/>
                  </a:lnTo>
                  <a:lnTo>
                    <a:pt x="86" y="187"/>
                  </a:lnTo>
                  <a:lnTo>
                    <a:pt x="186" y="1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100"/>
            <p:cNvSpPr>
              <a:spLocks noEditPoints="1"/>
            </p:cNvSpPr>
            <p:nvPr/>
          </p:nvSpPr>
          <p:spPr bwMode="auto">
            <a:xfrm rot="1490740">
              <a:off x="7032086" y="1575723"/>
              <a:ext cx="178758" cy="79164"/>
            </a:xfrm>
            <a:custGeom>
              <a:avLst/>
              <a:gdLst>
                <a:gd name="T0" fmla="*/ 140 w 140"/>
                <a:gd name="T1" fmla="*/ 16 h 62"/>
                <a:gd name="T2" fmla="*/ 124 w 140"/>
                <a:gd name="T3" fmla="*/ 16 h 62"/>
                <a:gd name="T4" fmla="*/ 124 w 140"/>
                <a:gd name="T5" fmla="*/ 0 h 62"/>
                <a:gd name="T6" fmla="*/ 0 w 140"/>
                <a:gd name="T7" fmla="*/ 0 h 62"/>
                <a:gd name="T8" fmla="*/ 0 w 140"/>
                <a:gd name="T9" fmla="*/ 62 h 62"/>
                <a:gd name="T10" fmla="*/ 124 w 140"/>
                <a:gd name="T11" fmla="*/ 62 h 62"/>
                <a:gd name="T12" fmla="*/ 124 w 140"/>
                <a:gd name="T13" fmla="*/ 43 h 62"/>
                <a:gd name="T14" fmla="*/ 140 w 140"/>
                <a:gd name="T15" fmla="*/ 43 h 62"/>
                <a:gd name="T16" fmla="*/ 140 w 140"/>
                <a:gd name="T17" fmla="*/ 16 h 62"/>
                <a:gd name="T18" fmla="*/ 118 w 140"/>
                <a:gd name="T19" fmla="*/ 57 h 62"/>
                <a:gd name="T20" fmla="*/ 5 w 140"/>
                <a:gd name="T21" fmla="*/ 57 h 62"/>
                <a:gd name="T22" fmla="*/ 5 w 140"/>
                <a:gd name="T23" fmla="*/ 5 h 62"/>
                <a:gd name="T24" fmla="*/ 118 w 140"/>
                <a:gd name="T25" fmla="*/ 5 h 62"/>
                <a:gd name="T26" fmla="*/ 118 w 140"/>
                <a:gd name="T27" fmla="*/ 16 h 62"/>
                <a:gd name="T28" fmla="*/ 118 w 140"/>
                <a:gd name="T29" fmla="*/ 43 h 62"/>
                <a:gd name="T30" fmla="*/ 118 w 140"/>
                <a:gd name="T31" fmla="*/ 57 h 62"/>
                <a:gd name="T32" fmla="*/ 135 w 140"/>
                <a:gd name="T33" fmla="*/ 37 h 62"/>
                <a:gd name="T34" fmla="*/ 124 w 140"/>
                <a:gd name="T35" fmla="*/ 37 h 62"/>
                <a:gd name="T36" fmla="*/ 124 w 140"/>
                <a:gd name="T37" fmla="*/ 21 h 62"/>
                <a:gd name="T38" fmla="*/ 135 w 140"/>
                <a:gd name="T39" fmla="*/ 21 h 62"/>
                <a:gd name="T40" fmla="*/ 135 w 140"/>
                <a:gd name="T41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62">
                  <a:moveTo>
                    <a:pt x="140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124" y="62"/>
                  </a:lnTo>
                  <a:lnTo>
                    <a:pt x="124" y="43"/>
                  </a:lnTo>
                  <a:lnTo>
                    <a:pt x="140" y="43"/>
                  </a:lnTo>
                  <a:lnTo>
                    <a:pt x="140" y="16"/>
                  </a:lnTo>
                  <a:close/>
                  <a:moveTo>
                    <a:pt x="118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16"/>
                  </a:lnTo>
                  <a:lnTo>
                    <a:pt x="118" y="43"/>
                  </a:lnTo>
                  <a:lnTo>
                    <a:pt x="118" y="57"/>
                  </a:lnTo>
                  <a:close/>
                  <a:moveTo>
                    <a:pt x="135" y="37"/>
                  </a:moveTo>
                  <a:lnTo>
                    <a:pt x="124" y="37"/>
                  </a:lnTo>
                  <a:lnTo>
                    <a:pt x="124" y="21"/>
                  </a:lnTo>
                  <a:lnTo>
                    <a:pt x="135" y="21"/>
                  </a:lnTo>
                  <a:lnTo>
                    <a:pt x="135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Rectangle 101"/>
            <p:cNvSpPr>
              <a:spLocks noChangeArrowheads="1"/>
            </p:cNvSpPr>
            <p:nvPr/>
          </p:nvSpPr>
          <p:spPr bwMode="auto">
            <a:xfrm rot="1490740">
              <a:off x="7050050" y="1556553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102"/>
            <p:cNvSpPr>
              <a:spLocks noChangeArrowheads="1"/>
            </p:cNvSpPr>
            <p:nvPr/>
          </p:nvSpPr>
          <p:spPr bwMode="auto">
            <a:xfrm rot="1490740">
              <a:off x="7075540" y="1568356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103"/>
            <p:cNvSpPr>
              <a:spLocks noChangeArrowheads="1"/>
            </p:cNvSpPr>
            <p:nvPr/>
          </p:nvSpPr>
          <p:spPr bwMode="auto">
            <a:xfrm rot="1490740">
              <a:off x="7102249" y="1580428"/>
              <a:ext cx="20429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104"/>
            <p:cNvSpPr>
              <a:spLocks noChangeArrowheads="1"/>
            </p:cNvSpPr>
            <p:nvPr/>
          </p:nvSpPr>
          <p:spPr bwMode="auto">
            <a:xfrm rot="1490740">
              <a:off x="7126462" y="1592230"/>
              <a:ext cx="22983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105"/>
            <p:cNvSpPr>
              <a:spLocks noChangeArrowheads="1"/>
            </p:cNvSpPr>
            <p:nvPr/>
          </p:nvSpPr>
          <p:spPr bwMode="auto">
            <a:xfrm rot="1490740">
              <a:off x="7152012" y="1603765"/>
              <a:ext cx="21707" cy="60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106"/>
            <p:cNvSpPr>
              <a:spLocks noChangeArrowheads="1"/>
            </p:cNvSpPr>
            <p:nvPr/>
          </p:nvSpPr>
          <p:spPr bwMode="auto">
            <a:xfrm rot="1490740">
              <a:off x="6652906" y="1882065"/>
              <a:ext cx="25537" cy="43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107"/>
            <p:cNvSpPr>
              <a:spLocks noChangeArrowheads="1"/>
            </p:cNvSpPr>
            <p:nvPr/>
          </p:nvSpPr>
          <p:spPr bwMode="auto">
            <a:xfrm rot="1490740">
              <a:off x="6685982" y="1882619"/>
              <a:ext cx="25537" cy="57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108"/>
            <p:cNvSpPr>
              <a:spLocks noChangeArrowheads="1"/>
            </p:cNvSpPr>
            <p:nvPr/>
          </p:nvSpPr>
          <p:spPr bwMode="auto">
            <a:xfrm rot="1490740">
              <a:off x="6718581" y="1885339"/>
              <a:ext cx="24260" cy="68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109"/>
            <p:cNvSpPr>
              <a:spLocks noChangeArrowheads="1"/>
            </p:cNvSpPr>
            <p:nvPr/>
          </p:nvSpPr>
          <p:spPr bwMode="auto">
            <a:xfrm rot="1490740">
              <a:off x="6753475" y="1877637"/>
              <a:ext cx="25537" cy="9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110"/>
            <p:cNvSpPr>
              <a:spLocks noChangeArrowheads="1"/>
            </p:cNvSpPr>
            <p:nvPr/>
          </p:nvSpPr>
          <p:spPr bwMode="auto">
            <a:xfrm rot="1490740">
              <a:off x="6787088" y="1875755"/>
              <a:ext cx="25537" cy="108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111"/>
            <p:cNvSpPr>
              <a:spLocks/>
            </p:cNvSpPr>
            <p:nvPr/>
          </p:nvSpPr>
          <p:spPr bwMode="auto">
            <a:xfrm rot="1490740">
              <a:off x="5608018" y="2368625"/>
              <a:ext cx="163436" cy="180034"/>
            </a:xfrm>
            <a:custGeom>
              <a:avLst/>
              <a:gdLst>
                <a:gd name="T0" fmla="*/ 42 w 118"/>
                <a:gd name="T1" fmla="*/ 38 h 130"/>
                <a:gd name="T2" fmla="*/ 40 w 118"/>
                <a:gd name="T3" fmla="*/ 57 h 130"/>
                <a:gd name="T4" fmla="*/ 74 w 118"/>
                <a:gd name="T5" fmla="*/ 100 h 130"/>
                <a:gd name="T6" fmla="*/ 85 w 118"/>
                <a:gd name="T7" fmla="*/ 97 h 130"/>
                <a:gd name="T8" fmla="*/ 118 w 118"/>
                <a:gd name="T9" fmla="*/ 116 h 130"/>
                <a:gd name="T10" fmla="*/ 89 w 118"/>
                <a:gd name="T11" fmla="*/ 129 h 130"/>
                <a:gd name="T12" fmla="*/ 24 w 118"/>
                <a:gd name="T13" fmla="*/ 74 h 130"/>
                <a:gd name="T14" fmla="*/ 37 w 118"/>
                <a:gd name="T15" fmla="*/ 0 h 130"/>
                <a:gd name="T16" fmla="*/ 42 w 118"/>
                <a:gd name="T1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30">
                  <a:moveTo>
                    <a:pt x="42" y="38"/>
                  </a:moveTo>
                  <a:cubicBezTo>
                    <a:pt x="42" y="38"/>
                    <a:pt x="32" y="44"/>
                    <a:pt x="40" y="57"/>
                  </a:cubicBezTo>
                  <a:cubicBezTo>
                    <a:pt x="47" y="69"/>
                    <a:pt x="69" y="99"/>
                    <a:pt x="74" y="100"/>
                  </a:cubicBezTo>
                  <a:cubicBezTo>
                    <a:pt x="80" y="102"/>
                    <a:pt x="85" y="97"/>
                    <a:pt x="85" y="97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05" y="128"/>
                    <a:pt x="89" y="129"/>
                  </a:cubicBezTo>
                  <a:cubicBezTo>
                    <a:pt x="74" y="130"/>
                    <a:pt x="48" y="115"/>
                    <a:pt x="24" y="74"/>
                  </a:cubicBezTo>
                  <a:cubicBezTo>
                    <a:pt x="0" y="33"/>
                    <a:pt x="11" y="4"/>
                    <a:pt x="37" y="0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12"/>
            <p:cNvSpPr>
              <a:spLocks/>
            </p:cNvSpPr>
            <p:nvPr/>
          </p:nvSpPr>
          <p:spPr bwMode="auto">
            <a:xfrm rot="1490740">
              <a:off x="5694405" y="2366256"/>
              <a:ext cx="20429" cy="53627"/>
            </a:xfrm>
            <a:custGeom>
              <a:avLst/>
              <a:gdLst>
                <a:gd name="T0" fmla="*/ 0 w 15"/>
                <a:gd name="T1" fmla="*/ 1 h 39"/>
                <a:gd name="T2" fmla="*/ 5 w 15"/>
                <a:gd name="T3" fmla="*/ 38 h 39"/>
                <a:gd name="T4" fmla="*/ 15 w 15"/>
                <a:gd name="T5" fmla="*/ 32 h 39"/>
                <a:gd name="T6" fmla="*/ 11 w 15"/>
                <a:gd name="T7" fmla="*/ 5 h 39"/>
                <a:gd name="T8" fmla="*/ 0 w 15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9">
                  <a:moveTo>
                    <a:pt x="0" y="1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3" y="39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6" y="0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13"/>
            <p:cNvSpPr>
              <a:spLocks/>
            </p:cNvSpPr>
            <p:nvPr/>
          </p:nvSpPr>
          <p:spPr bwMode="auto">
            <a:xfrm rot="1490740">
              <a:off x="5701536" y="2510655"/>
              <a:ext cx="49797" cy="38305"/>
            </a:xfrm>
            <a:custGeom>
              <a:avLst/>
              <a:gdLst>
                <a:gd name="T0" fmla="*/ 0 w 36"/>
                <a:gd name="T1" fmla="*/ 7 h 27"/>
                <a:gd name="T2" fmla="*/ 34 w 36"/>
                <a:gd name="T3" fmla="*/ 27 h 27"/>
                <a:gd name="T4" fmla="*/ 36 w 36"/>
                <a:gd name="T5" fmla="*/ 17 h 27"/>
                <a:gd name="T6" fmla="*/ 8 w 36"/>
                <a:gd name="T7" fmla="*/ 1 h 27"/>
                <a:gd name="T8" fmla="*/ 0 w 36"/>
                <a:gd name="T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7">
                  <a:moveTo>
                    <a:pt x="0" y="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6" y="20"/>
                    <a:pt x="36" y="17"/>
                  </a:cubicBezTo>
                  <a:cubicBezTo>
                    <a:pt x="36" y="13"/>
                    <a:pt x="17" y="0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14"/>
            <p:cNvSpPr>
              <a:spLocks noEditPoints="1"/>
            </p:cNvSpPr>
            <p:nvPr/>
          </p:nvSpPr>
          <p:spPr bwMode="auto">
            <a:xfrm rot="1490740">
              <a:off x="5576910" y="2658558"/>
              <a:ext cx="145560" cy="186419"/>
            </a:xfrm>
            <a:custGeom>
              <a:avLst/>
              <a:gdLst>
                <a:gd name="T0" fmla="*/ 0 w 114"/>
                <a:gd name="T1" fmla="*/ 0 h 146"/>
                <a:gd name="T2" fmla="*/ 0 w 114"/>
                <a:gd name="T3" fmla="*/ 146 h 146"/>
                <a:gd name="T4" fmla="*/ 114 w 114"/>
                <a:gd name="T5" fmla="*/ 146 h 146"/>
                <a:gd name="T6" fmla="*/ 114 w 114"/>
                <a:gd name="T7" fmla="*/ 0 h 146"/>
                <a:gd name="T8" fmla="*/ 0 w 114"/>
                <a:gd name="T9" fmla="*/ 0 h 146"/>
                <a:gd name="T10" fmla="*/ 101 w 114"/>
                <a:gd name="T11" fmla="*/ 134 h 146"/>
                <a:gd name="T12" fmla="*/ 70 w 114"/>
                <a:gd name="T13" fmla="*/ 134 h 146"/>
                <a:gd name="T14" fmla="*/ 101 w 114"/>
                <a:gd name="T15" fmla="*/ 102 h 146"/>
                <a:gd name="T16" fmla="*/ 101 w 114"/>
                <a:gd name="T17" fmla="*/ 134 h 146"/>
                <a:gd name="T18" fmla="*/ 101 w 114"/>
                <a:gd name="T19" fmla="*/ 85 h 146"/>
                <a:gd name="T20" fmla="*/ 101 w 114"/>
                <a:gd name="T21" fmla="*/ 85 h 146"/>
                <a:gd name="T22" fmla="*/ 53 w 114"/>
                <a:gd name="T23" fmla="*/ 85 h 146"/>
                <a:gd name="T24" fmla="*/ 53 w 114"/>
                <a:gd name="T25" fmla="*/ 134 h 146"/>
                <a:gd name="T26" fmla="*/ 53 w 114"/>
                <a:gd name="T27" fmla="*/ 134 h 146"/>
                <a:gd name="T28" fmla="*/ 13 w 114"/>
                <a:gd name="T29" fmla="*/ 134 h 146"/>
                <a:gd name="T30" fmla="*/ 13 w 114"/>
                <a:gd name="T31" fmla="*/ 12 h 146"/>
                <a:gd name="T32" fmla="*/ 101 w 114"/>
                <a:gd name="T33" fmla="*/ 12 h 146"/>
                <a:gd name="T34" fmla="*/ 101 w 114"/>
                <a:gd name="T35" fmla="*/ 8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46">
                  <a:moveTo>
                    <a:pt x="0" y="0"/>
                  </a:moveTo>
                  <a:lnTo>
                    <a:pt x="0" y="146"/>
                  </a:lnTo>
                  <a:lnTo>
                    <a:pt x="114" y="146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101" y="134"/>
                  </a:moveTo>
                  <a:lnTo>
                    <a:pt x="70" y="134"/>
                  </a:lnTo>
                  <a:lnTo>
                    <a:pt x="101" y="102"/>
                  </a:lnTo>
                  <a:lnTo>
                    <a:pt x="101" y="134"/>
                  </a:lnTo>
                  <a:close/>
                  <a:moveTo>
                    <a:pt x="101" y="85"/>
                  </a:moveTo>
                  <a:lnTo>
                    <a:pt x="101" y="85"/>
                  </a:lnTo>
                  <a:lnTo>
                    <a:pt x="53" y="85"/>
                  </a:lnTo>
                  <a:lnTo>
                    <a:pt x="53" y="134"/>
                  </a:lnTo>
                  <a:lnTo>
                    <a:pt x="53" y="134"/>
                  </a:lnTo>
                  <a:lnTo>
                    <a:pt x="13" y="134"/>
                  </a:lnTo>
                  <a:lnTo>
                    <a:pt x="13" y="12"/>
                  </a:lnTo>
                  <a:lnTo>
                    <a:pt x="101" y="12"/>
                  </a:lnTo>
                  <a:lnTo>
                    <a:pt x="101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Rectangle 115"/>
            <p:cNvSpPr>
              <a:spLocks noChangeArrowheads="1"/>
            </p:cNvSpPr>
            <p:nvPr/>
          </p:nvSpPr>
          <p:spPr bwMode="auto">
            <a:xfrm rot="1490740">
              <a:off x="5625554" y="2687627"/>
              <a:ext cx="9576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116"/>
            <p:cNvSpPr>
              <a:spLocks noChangeArrowheads="1"/>
            </p:cNvSpPr>
            <p:nvPr/>
          </p:nvSpPr>
          <p:spPr bwMode="auto">
            <a:xfrm rot="1490740">
              <a:off x="5613483" y="2714335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117"/>
            <p:cNvSpPr>
              <a:spLocks noChangeArrowheads="1"/>
            </p:cNvSpPr>
            <p:nvPr/>
          </p:nvSpPr>
          <p:spPr bwMode="auto">
            <a:xfrm rot="1490740">
              <a:off x="5601680" y="2739826"/>
              <a:ext cx="95763" cy="15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18"/>
            <p:cNvSpPr>
              <a:spLocks/>
            </p:cNvSpPr>
            <p:nvPr/>
          </p:nvSpPr>
          <p:spPr bwMode="auto">
            <a:xfrm rot="1490740">
              <a:off x="6246675" y="784284"/>
              <a:ext cx="126408" cy="95763"/>
            </a:xfrm>
            <a:custGeom>
              <a:avLst/>
              <a:gdLst>
                <a:gd name="T0" fmla="*/ 73 w 91"/>
                <a:gd name="T1" fmla="*/ 2 h 70"/>
                <a:gd name="T2" fmla="*/ 59 w 91"/>
                <a:gd name="T3" fmla="*/ 33 h 70"/>
                <a:gd name="T4" fmla="*/ 53 w 91"/>
                <a:gd name="T5" fmla="*/ 47 h 70"/>
                <a:gd name="T6" fmla="*/ 53 w 91"/>
                <a:gd name="T7" fmla="*/ 49 h 70"/>
                <a:gd name="T8" fmla="*/ 45 w 91"/>
                <a:gd name="T9" fmla="*/ 57 h 70"/>
                <a:gd name="T10" fmla="*/ 38 w 91"/>
                <a:gd name="T11" fmla="*/ 49 h 70"/>
                <a:gd name="T12" fmla="*/ 38 w 91"/>
                <a:gd name="T13" fmla="*/ 47 h 70"/>
                <a:gd name="T14" fmla="*/ 31 w 91"/>
                <a:gd name="T15" fmla="*/ 33 h 70"/>
                <a:gd name="T16" fmla="*/ 18 w 91"/>
                <a:gd name="T17" fmla="*/ 3 h 70"/>
                <a:gd name="T18" fmla="*/ 0 w 91"/>
                <a:gd name="T19" fmla="*/ 0 h 70"/>
                <a:gd name="T20" fmla="*/ 0 w 91"/>
                <a:gd name="T21" fmla="*/ 64 h 70"/>
                <a:gd name="T22" fmla="*/ 31 w 91"/>
                <a:gd name="T23" fmla="*/ 70 h 70"/>
                <a:gd name="T24" fmla="*/ 31 w 91"/>
                <a:gd name="T25" fmla="*/ 70 h 70"/>
                <a:gd name="T26" fmla="*/ 31 w 91"/>
                <a:gd name="T27" fmla="*/ 70 h 70"/>
                <a:gd name="T28" fmla="*/ 31 w 91"/>
                <a:gd name="T29" fmla="*/ 70 h 70"/>
                <a:gd name="T30" fmla="*/ 31 w 91"/>
                <a:gd name="T31" fmla="*/ 70 h 70"/>
                <a:gd name="T32" fmla="*/ 61 w 91"/>
                <a:gd name="T33" fmla="*/ 64 h 70"/>
                <a:gd name="T34" fmla="*/ 91 w 91"/>
                <a:gd name="T35" fmla="*/ 70 h 70"/>
                <a:gd name="T36" fmla="*/ 91 w 91"/>
                <a:gd name="T37" fmla="*/ 6 h 70"/>
                <a:gd name="T38" fmla="*/ 73 w 91"/>
                <a:gd name="T3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70">
                  <a:moveTo>
                    <a:pt x="73" y="2"/>
                  </a:moveTo>
                  <a:cubicBezTo>
                    <a:pt x="70" y="12"/>
                    <a:pt x="65" y="23"/>
                    <a:pt x="59" y="33"/>
                  </a:cubicBezTo>
                  <a:cubicBezTo>
                    <a:pt x="57" y="38"/>
                    <a:pt x="55" y="42"/>
                    <a:pt x="53" y="47"/>
                  </a:cubicBezTo>
                  <a:cubicBezTo>
                    <a:pt x="53" y="48"/>
                    <a:pt x="53" y="48"/>
                    <a:pt x="53" y="49"/>
                  </a:cubicBezTo>
                  <a:cubicBezTo>
                    <a:pt x="53" y="54"/>
                    <a:pt x="50" y="57"/>
                    <a:pt x="45" y="57"/>
                  </a:cubicBezTo>
                  <a:cubicBezTo>
                    <a:pt x="41" y="57"/>
                    <a:pt x="38" y="54"/>
                    <a:pt x="38" y="49"/>
                  </a:cubicBezTo>
                  <a:cubicBezTo>
                    <a:pt x="38" y="49"/>
                    <a:pt x="38" y="48"/>
                    <a:pt x="38" y="47"/>
                  </a:cubicBezTo>
                  <a:cubicBezTo>
                    <a:pt x="36" y="42"/>
                    <a:pt x="34" y="38"/>
                    <a:pt x="31" y="33"/>
                  </a:cubicBezTo>
                  <a:cubicBezTo>
                    <a:pt x="26" y="23"/>
                    <a:pt x="21" y="13"/>
                    <a:pt x="1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1" y="6"/>
                    <a:pt x="91" y="6"/>
                    <a:pt x="91" y="6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19"/>
            <p:cNvSpPr>
              <a:spLocks noEditPoints="1"/>
            </p:cNvSpPr>
            <p:nvPr/>
          </p:nvSpPr>
          <p:spPr bwMode="auto">
            <a:xfrm rot="1490740">
              <a:off x="6290716" y="730340"/>
              <a:ext cx="71503" cy="128961"/>
            </a:xfrm>
            <a:custGeom>
              <a:avLst/>
              <a:gdLst>
                <a:gd name="T0" fmla="*/ 52 w 52"/>
                <a:gd name="T1" fmla="*/ 26 h 93"/>
                <a:gd name="T2" fmla="*/ 27 w 52"/>
                <a:gd name="T3" fmla="*/ 0 h 93"/>
                <a:gd name="T4" fmla="*/ 1 w 52"/>
                <a:gd name="T5" fmla="*/ 25 h 93"/>
                <a:gd name="T6" fmla="*/ 1 w 52"/>
                <a:gd name="T7" fmla="*/ 25 h 93"/>
                <a:gd name="T8" fmla="*/ 25 w 52"/>
                <a:gd name="T9" fmla="*/ 88 h 93"/>
                <a:gd name="T10" fmla="*/ 24 w 52"/>
                <a:gd name="T11" fmla="*/ 90 h 93"/>
                <a:gd name="T12" fmla="*/ 26 w 52"/>
                <a:gd name="T13" fmla="*/ 93 h 93"/>
                <a:gd name="T14" fmla="*/ 29 w 52"/>
                <a:gd name="T15" fmla="*/ 90 h 93"/>
                <a:gd name="T16" fmla="*/ 28 w 52"/>
                <a:gd name="T17" fmla="*/ 88 h 93"/>
                <a:gd name="T18" fmla="*/ 51 w 52"/>
                <a:gd name="T19" fmla="*/ 30 h 93"/>
                <a:gd name="T20" fmla="*/ 52 w 52"/>
                <a:gd name="T21" fmla="*/ 26 h 93"/>
                <a:gd name="T22" fmla="*/ 27 w 52"/>
                <a:gd name="T23" fmla="*/ 37 h 93"/>
                <a:gd name="T24" fmla="*/ 16 w 52"/>
                <a:gd name="T25" fmla="*/ 26 h 93"/>
                <a:gd name="T26" fmla="*/ 27 w 52"/>
                <a:gd name="T27" fmla="*/ 16 h 93"/>
                <a:gd name="T28" fmla="*/ 37 w 52"/>
                <a:gd name="T29" fmla="*/ 26 h 93"/>
                <a:gd name="T30" fmla="*/ 27 w 52"/>
                <a:gd name="T31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93">
                  <a:moveTo>
                    <a:pt x="52" y="26"/>
                  </a:moveTo>
                  <a:cubicBezTo>
                    <a:pt x="52" y="12"/>
                    <a:pt x="41" y="0"/>
                    <a:pt x="27" y="0"/>
                  </a:cubicBezTo>
                  <a:cubicBezTo>
                    <a:pt x="13" y="0"/>
                    <a:pt x="2" y="1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45"/>
                    <a:pt x="16" y="68"/>
                    <a:pt x="25" y="88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2"/>
                    <a:pt x="25" y="93"/>
                    <a:pt x="26" y="93"/>
                  </a:cubicBezTo>
                  <a:cubicBezTo>
                    <a:pt x="28" y="93"/>
                    <a:pt x="29" y="92"/>
                    <a:pt x="29" y="90"/>
                  </a:cubicBezTo>
                  <a:cubicBezTo>
                    <a:pt x="29" y="89"/>
                    <a:pt x="29" y="89"/>
                    <a:pt x="28" y="88"/>
                  </a:cubicBezTo>
                  <a:cubicBezTo>
                    <a:pt x="36" y="69"/>
                    <a:pt x="50" y="49"/>
                    <a:pt x="51" y="30"/>
                  </a:cubicBezTo>
                  <a:cubicBezTo>
                    <a:pt x="52" y="28"/>
                    <a:pt x="52" y="27"/>
                    <a:pt x="52" y="26"/>
                  </a:cubicBezTo>
                  <a:close/>
                  <a:moveTo>
                    <a:pt x="27" y="37"/>
                  </a:moveTo>
                  <a:cubicBezTo>
                    <a:pt x="21" y="37"/>
                    <a:pt x="16" y="32"/>
                    <a:pt x="16" y="26"/>
                  </a:cubicBezTo>
                  <a:cubicBezTo>
                    <a:pt x="16" y="20"/>
                    <a:pt x="21" y="16"/>
                    <a:pt x="27" y="16"/>
                  </a:cubicBezTo>
                  <a:cubicBezTo>
                    <a:pt x="32" y="16"/>
                    <a:pt x="37" y="20"/>
                    <a:pt x="37" y="26"/>
                  </a:cubicBezTo>
                  <a:cubicBezTo>
                    <a:pt x="37" y="32"/>
                    <a:pt x="32" y="37"/>
                    <a:pt x="27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20"/>
            <p:cNvSpPr>
              <a:spLocks/>
            </p:cNvSpPr>
            <p:nvPr/>
          </p:nvSpPr>
          <p:spPr bwMode="auto">
            <a:xfrm rot="1490740">
              <a:off x="5283912" y="2703667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8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4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0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3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8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4" y="80"/>
                    <a:pt x="64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0" y="44"/>
                  </a:cubicBezTo>
                  <a:cubicBezTo>
                    <a:pt x="63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5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21"/>
            <p:cNvSpPr>
              <a:spLocks/>
            </p:cNvSpPr>
            <p:nvPr/>
          </p:nvSpPr>
          <p:spPr bwMode="auto">
            <a:xfrm rot="1490740">
              <a:off x="6437628" y="1895525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9 w 83"/>
                <a:gd name="T25" fmla="*/ 81 h 106"/>
                <a:gd name="T26" fmla="*/ 9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4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22"/>
            <p:cNvSpPr>
              <a:spLocks/>
            </p:cNvSpPr>
            <p:nvPr/>
          </p:nvSpPr>
          <p:spPr bwMode="auto">
            <a:xfrm rot="1490740">
              <a:off x="5393392" y="1287430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50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50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23"/>
            <p:cNvSpPr>
              <a:spLocks/>
            </p:cNvSpPr>
            <p:nvPr/>
          </p:nvSpPr>
          <p:spPr bwMode="auto">
            <a:xfrm rot="1490740">
              <a:off x="5333074" y="1291090"/>
              <a:ext cx="100871" cy="68949"/>
            </a:xfrm>
            <a:custGeom>
              <a:avLst/>
              <a:gdLst>
                <a:gd name="T0" fmla="*/ 35 w 79"/>
                <a:gd name="T1" fmla="*/ 20 h 54"/>
                <a:gd name="T2" fmla="*/ 35 w 79"/>
                <a:gd name="T3" fmla="*/ 0 h 54"/>
                <a:gd name="T4" fmla="*/ 0 w 79"/>
                <a:gd name="T5" fmla="*/ 0 h 54"/>
                <a:gd name="T6" fmla="*/ 0 w 79"/>
                <a:gd name="T7" fmla="*/ 41 h 54"/>
                <a:gd name="T8" fmla="*/ 19 w 79"/>
                <a:gd name="T9" fmla="*/ 41 h 54"/>
                <a:gd name="T10" fmla="*/ 19 w 79"/>
                <a:gd name="T11" fmla="*/ 54 h 54"/>
                <a:gd name="T12" fmla="*/ 40 w 79"/>
                <a:gd name="T13" fmla="*/ 41 h 54"/>
                <a:gd name="T14" fmla="*/ 79 w 79"/>
                <a:gd name="T15" fmla="*/ 41 h 54"/>
                <a:gd name="T16" fmla="*/ 79 w 79"/>
                <a:gd name="T17" fmla="*/ 24 h 54"/>
                <a:gd name="T18" fmla="*/ 70 w 79"/>
                <a:gd name="T19" fmla="*/ 20 h 54"/>
                <a:gd name="T20" fmla="*/ 35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5" y="2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9" y="41"/>
                  </a:lnTo>
                  <a:lnTo>
                    <a:pt x="19" y="54"/>
                  </a:lnTo>
                  <a:lnTo>
                    <a:pt x="40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0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24"/>
            <p:cNvSpPr>
              <a:spLocks/>
            </p:cNvSpPr>
            <p:nvPr/>
          </p:nvSpPr>
          <p:spPr bwMode="auto">
            <a:xfrm rot="1490740">
              <a:off x="5965990" y="3329699"/>
              <a:ext cx="82995" cy="54904"/>
            </a:xfrm>
            <a:custGeom>
              <a:avLst/>
              <a:gdLst>
                <a:gd name="T0" fmla="*/ 0 w 65"/>
                <a:gd name="T1" fmla="*/ 33 h 43"/>
                <a:gd name="T2" fmla="*/ 32 w 65"/>
                <a:gd name="T3" fmla="*/ 33 h 43"/>
                <a:gd name="T4" fmla="*/ 49 w 65"/>
                <a:gd name="T5" fmla="*/ 43 h 43"/>
                <a:gd name="T6" fmla="*/ 50 w 65"/>
                <a:gd name="T7" fmla="*/ 33 h 43"/>
                <a:gd name="T8" fmla="*/ 65 w 65"/>
                <a:gd name="T9" fmla="*/ 33 h 43"/>
                <a:gd name="T10" fmla="*/ 65 w 65"/>
                <a:gd name="T11" fmla="*/ 0 h 43"/>
                <a:gd name="T12" fmla="*/ 0 w 65"/>
                <a:gd name="T13" fmla="*/ 0 h 43"/>
                <a:gd name="T14" fmla="*/ 0 w 65"/>
                <a:gd name="T1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3">
                  <a:moveTo>
                    <a:pt x="0" y="33"/>
                  </a:moveTo>
                  <a:lnTo>
                    <a:pt x="32" y="33"/>
                  </a:lnTo>
                  <a:lnTo>
                    <a:pt x="49" y="43"/>
                  </a:lnTo>
                  <a:lnTo>
                    <a:pt x="50" y="33"/>
                  </a:lnTo>
                  <a:lnTo>
                    <a:pt x="65" y="33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25"/>
            <p:cNvSpPr>
              <a:spLocks/>
            </p:cNvSpPr>
            <p:nvPr/>
          </p:nvSpPr>
          <p:spPr bwMode="auto">
            <a:xfrm rot="1490740">
              <a:off x="5904514" y="3332822"/>
              <a:ext cx="100871" cy="68949"/>
            </a:xfrm>
            <a:custGeom>
              <a:avLst/>
              <a:gdLst>
                <a:gd name="T0" fmla="*/ 36 w 79"/>
                <a:gd name="T1" fmla="*/ 20 h 54"/>
                <a:gd name="T2" fmla="*/ 36 w 79"/>
                <a:gd name="T3" fmla="*/ 0 h 54"/>
                <a:gd name="T4" fmla="*/ 0 w 79"/>
                <a:gd name="T5" fmla="*/ 0 h 54"/>
                <a:gd name="T6" fmla="*/ 0 w 79"/>
                <a:gd name="T7" fmla="*/ 42 h 54"/>
                <a:gd name="T8" fmla="*/ 19 w 79"/>
                <a:gd name="T9" fmla="*/ 42 h 54"/>
                <a:gd name="T10" fmla="*/ 20 w 79"/>
                <a:gd name="T11" fmla="*/ 54 h 54"/>
                <a:gd name="T12" fmla="*/ 41 w 79"/>
                <a:gd name="T13" fmla="*/ 42 h 54"/>
                <a:gd name="T14" fmla="*/ 79 w 79"/>
                <a:gd name="T15" fmla="*/ 42 h 54"/>
                <a:gd name="T16" fmla="*/ 79 w 79"/>
                <a:gd name="T17" fmla="*/ 25 h 54"/>
                <a:gd name="T18" fmla="*/ 72 w 79"/>
                <a:gd name="T19" fmla="*/ 20 h 54"/>
                <a:gd name="T20" fmla="*/ 36 w 79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4">
                  <a:moveTo>
                    <a:pt x="36" y="20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20" y="54"/>
                  </a:lnTo>
                  <a:lnTo>
                    <a:pt x="41" y="42"/>
                  </a:lnTo>
                  <a:lnTo>
                    <a:pt x="79" y="42"/>
                  </a:lnTo>
                  <a:lnTo>
                    <a:pt x="79" y="25"/>
                  </a:lnTo>
                  <a:lnTo>
                    <a:pt x="72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26"/>
            <p:cNvSpPr>
              <a:spLocks/>
            </p:cNvSpPr>
            <p:nvPr/>
          </p:nvSpPr>
          <p:spPr bwMode="auto">
            <a:xfrm rot="1490740">
              <a:off x="5495212" y="830008"/>
              <a:ext cx="120023" cy="118746"/>
            </a:xfrm>
            <a:custGeom>
              <a:avLst/>
              <a:gdLst>
                <a:gd name="T0" fmla="*/ 0 w 87"/>
                <a:gd name="T1" fmla="*/ 15 h 86"/>
                <a:gd name="T2" fmla="*/ 0 w 87"/>
                <a:gd name="T3" fmla="*/ 72 h 86"/>
                <a:gd name="T4" fmla="*/ 87 w 87"/>
                <a:gd name="T5" fmla="*/ 72 h 86"/>
                <a:gd name="T6" fmla="*/ 87 w 87"/>
                <a:gd name="T7" fmla="*/ 14 h 86"/>
                <a:gd name="T8" fmla="*/ 0 w 87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0" y="15"/>
                  </a:moveTo>
                  <a:cubicBezTo>
                    <a:pt x="0" y="34"/>
                    <a:pt x="0" y="53"/>
                    <a:pt x="0" y="72"/>
                  </a:cubicBezTo>
                  <a:cubicBezTo>
                    <a:pt x="29" y="86"/>
                    <a:pt x="58" y="57"/>
                    <a:pt x="87" y="72"/>
                  </a:cubicBezTo>
                  <a:cubicBezTo>
                    <a:pt x="87" y="53"/>
                    <a:pt x="87" y="34"/>
                    <a:pt x="87" y="14"/>
                  </a:cubicBezTo>
                  <a:cubicBezTo>
                    <a:pt x="58" y="0"/>
                    <a:pt x="29" y="29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27"/>
            <p:cNvSpPr>
              <a:spLocks/>
            </p:cNvSpPr>
            <p:nvPr/>
          </p:nvSpPr>
          <p:spPr bwMode="auto">
            <a:xfrm rot="1490740">
              <a:off x="5475683" y="789485"/>
              <a:ext cx="17876" cy="158328"/>
            </a:xfrm>
            <a:custGeom>
              <a:avLst/>
              <a:gdLst>
                <a:gd name="T0" fmla="*/ 13 w 13"/>
                <a:gd name="T1" fmla="*/ 6 h 115"/>
                <a:gd name="T2" fmla="*/ 0 w 13"/>
                <a:gd name="T3" fmla="*/ 6 h 115"/>
                <a:gd name="T4" fmla="*/ 3 w 13"/>
                <a:gd name="T5" fmla="*/ 12 h 115"/>
                <a:gd name="T6" fmla="*/ 3 w 13"/>
                <a:gd name="T7" fmla="*/ 19 h 115"/>
                <a:gd name="T8" fmla="*/ 2 w 13"/>
                <a:gd name="T9" fmla="*/ 19 h 115"/>
                <a:gd name="T10" fmla="*/ 2 w 13"/>
                <a:gd name="T11" fmla="*/ 20 h 115"/>
                <a:gd name="T12" fmla="*/ 2 w 13"/>
                <a:gd name="T13" fmla="*/ 23 h 115"/>
                <a:gd name="T14" fmla="*/ 3 w 13"/>
                <a:gd name="T15" fmla="*/ 23 h 115"/>
                <a:gd name="T16" fmla="*/ 3 w 13"/>
                <a:gd name="T17" fmla="*/ 24 h 115"/>
                <a:gd name="T18" fmla="*/ 3 w 13"/>
                <a:gd name="T19" fmla="*/ 29 h 115"/>
                <a:gd name="T20" fmla="*/ 2 w 13"/>
                <a:gd name="T21" fmla="*/ 29 h 115"/>
                <a:gd name="T22" fmla="*/ 2 w 13"/>
                <a:gd name="T23" fmla="*/ 30 h 115"/>
                <a:gd name="T24" fmla="*/ 2 w 13"/>
                <a:gd name="T25" fmla="*/ 32 h 115"/>
                <a:gd name="T26" fmla="*/ 3 w 13"/>
                <a:gd name="T27" fmla="*/ 33 h 115"/>
                <a:gd name="T28" fmla="*/ 3 w 13"/>
                <a:gd name="T29" fmla="*/ 34 h 115"/>
                <a:gd name="T30" fmla="*/ 3 w 13"/>
                <a:gd name="T31" fmla="*/ 114 h 115"/>
                <a:gd name="T32" fmla="*/ 10 w 13"/>
                <a:gd name="T33" fmla="*/ 114 h 115"/>
                <a:gd name="T34" fmla="*/ 10 w 13"/>
                <a:gd name="T35" fmla="*/ 34 h 115"/>
                <a:gd name="T36" fmla="*/ 10 w 13"/>
                <a:gd name="T37" fmla="*/ 34 h 115"/>
                <a:gd name="T38" fmla="*/ 11 w 13"/>
                <a:gd name="T39" fmla="*/ 32 h 115"/>
                <a:gd name="T40" fmla="*/ 11 w 13"/>
                <a:gd name="T41" fmla="*/ 32 h 115"/>
                <a:gd name="T42" fmla="*/ 11 w 13"/>
                <a:gd name="T43" fmla="*/ 32 h 115"/>
                <a:gd name="T44" fmla="*/ 11 w 13"/>
                <a:gd name="T45" fmla="*/ 30 h 115"/>
                <a:gd name="T46" fmla="*/ 11 w 13"/>
                <a:gd name="T47" fmla="*/ 30 h 115"/>
                <a:gd name="T48" fmla="*/ 11 w 13"/>
                <a:gd name="T49" fmla="*/ 29 h 115"/>
                <a:gd name="T50" fmla="*/ 10 w 13"/>
                <a:gd name="T51" fmla="*/ 29 h 115"/>
                <a:gd name="T52" fmla="*/ 10 w 13"/>
                <a:gd name="T53" fmla="*/ 24 h 115"/>
                <a:gd name="T54" fmla="*/ 10 w 13"/>
                <a:gd name="T55" fmla="*/ 24 h 115"/>
                <a:gd name="T56" fmla="*/ 11 w 13"/>
                <a:gd name="T57" fmla="*/ 23 h 115"/>
                <a:gd name="T58" fmla="*/ 11 w 13"/>
                <a:gd name="T59" fmla="*/ 23 h 115"/>
                <a:gd name="T60" fmla="*/ 11 w 13"/>
                <a:gd name="T61" fmla="*/ 23 h 115"/>
                <a:gd name="T62" fmla="*/ 11 w 13"/>
                <a:gd name="T63" fmla="*/ 20 h 115"/>
                <a:gd name="T64" fmla="*/ 11 w 13"/>
                <a:gd name="T65" fmla="*/ 20 h 115"/>
                <a:gd name="T66" fmla="*/ 11 w 13"/>
                <a:gd name="T67" fmla="*/ 19 h 115"/>
                <a:gd name="T68" fmla="*/ 10 w 13"/>
                <a:gd name="T69" fmla="*/ 19 h 115"/>
                <a:gd name="T70" fmla="*/ 10 w 13"/>
                <a:gd name="T7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" h="115">
                  <a:moveTo>
                    <a:pt x="10" y="11"/>
                  </a:moveTo>
                  <a:cubicBezTo>
                    <a:pt x="12" y="10"/>
                    <a:pt x="13" y="8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5" y="115"/>
                    <a:pt x="7" y="115"/>
                  </a:cubicBezTo>
                  <a:cubicBezTo>
                    <a:pt x="9" y="115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28"/>
            <p:cNvSpPr>
              <a:spLocks/>
            </p:cNvSpPr>
            <p:nvPr/>
          </p:nvSpPr>
          <p:spPr bwMode="auto">
            <a:xfrm rot="1490740">
              <a:off x="6541515" y="1480287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50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8 w 53"/>
                <a:gd name="T11" fmla="*/ 19 h 58"/>
                <a:gd name="T12" fmla="*/ 42 w 53"/>
                <a:gd name="T13" fmla="*/ 22 h 58"/>
                <a:gd name="T14" fmla="*/ 41 w 53"/>
                <a:gd name="T15" fmla="*/ 22 h 58"/>
                <a:gd name="T16" fmla="*/ 40 w 53"/>
                <a:gd name="T17" fmla="*/ 23 h 58"/>
                <a:gd name="T18" fmla="*/ 41 w 53"/>
                <a:gd name="T19" fmla="*/ 24 h 58"/>
                <a:gd name="T20" fmla="*/ 41 w 53"/>
                <a:gd name="T21" fmla="*/ 24 h 58"/>
                <a:gd name="T22" fmla="*/ 43 w 53"/>
                <a:gd name="T23" fmla="*/ 32 h 58"/>
                <a:gd name="T24" fmla="*/ 27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3 w 53"/>
                <a:gd name="T31" fmla="*/ 15 h 58"/>
                <a:gd name="T32" fmla="*/ 23 w 53"/>
                <a:gd name="T33" fmla="*/ 19 h 58"/>
                <a:gd name="T34" fmla="*/ 23 w 53"/>
                <a:gd name="T35" fmla="*/ 21 h 58"/>
                <a:gd name="T36" fmla="*/ 24 w 53"/>
                <a:gd name="T37" fmla="*/ 20 h 58"/>
                <a:gd name="T38" fmla="*/ 26 w 53"/>
                <a:gd name="T39" fmla="*/ 20 h 58"/>
                <a:gd name="T40" fmla="*/ 39 w 53"/>
                <a:gd name="T41" fmla="*/ 12 h 58"/>
                <a:gd name="T42" fmla="*/ 40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9 w 53"/>
                <a:gd name="T49" fmla="*/ 9 h 58"/>
                <a:gd name="T50" fmla="*/ 26 w 53"/>
                <a:gd name="T51" fmla="*/ 2 h 58"/>
                <a:gd name="T52" fmla="*/ 25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6 h 58"/>
                <a:gd name="T60" fmla="*/ 24 w 53"/>
                <a:gd name="T61" fmla="*/ 6 h 58"/>
                <a:gd name="T62" fmla="*/ 1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3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7"/>
                    <a:pt x="43" y="29"/>
                    <a:pt x="43" y="32"/>
                  </a:cubicBezTo>
                  <a:cubicBezTo>
                    <a:pt x="42" y="41"/>
                    <a:pt x="35" y="47"/>
                    <a:pt x="27" y="47"/>
                  </a:cubicBezTo>
                  <a:cubicBezTo>
                    <a:pt x="18" y="47"/>
                    <a:pt x="11" y="40"/>
                    <a:pt x="11" y="31"/>
                  </a:cubicBezTo>
                  <a:cubicBezTo>
                    <a:pt x="11" y="24"/>
                    <a:pt x="17" y="17"/>
                    <a:pt x="24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7"/>
                    <a:pt x="1" y="18"/>
                    <a:pt x="1" y="31"/>
                  </a:cubicBezTo>
                  <a:cubicBezTo>
                    <a:pt x="0" y="45"/>
                    <a:pt x="12" y="57"/>
                    <a:pt x="26" y="58"/>
                  </a:cubicBezTo>
                  <a:cubicBezTo>
                    <a:pt x="41" y="58"/>
                    <a:pt x="53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29"/>
            <p:cNvSpPr>
              <a:spLocks noEditPoints="1"/>
            </p:cNvSpPr>
            <p:nvPr/>
          </p:nvSpPr>
          <p:spPr bwMode="auto">
            <a:xfrm rot="1490740">
              <a:off x="6514164" y="1459739"/>
              <a:ext cx="126408" cy="123853"/>
            </a:xfrm>
            <a:custGeom>
              <a:avLst/>
              <a:gdLst>
                <a:gd name="T0" fmla="*/ 46 w 91"/>
                <a:gd name="T1" fmla="*/ 90 h 90"/>
                <a:gd name="T2" fmla="*/ 0 w 91"/>
                <a:gd name="T3" fmla="*/ 45 h 90"/>
                <a:gd name="T4" fmla="*/ 46 w 91"/>
                <a:gd name="T5" fmla="*/ 0 h 90"/>
                <a:gd name="T6" fmla="*/ 91 w 91"/>
                <a:gd name="T7" fmla="*/ 45 h 90"/>
                <a:gd name="T8" fmla="*/ 46 w 91"/>
                <a:gd name="T9" fmla="*/ 90 h 90"/>
                <a:gd name="T10" fmla="*/ 46 w 91"/>
                <a:gd name="T11" fmla="*/ 6 h 90"/>
                <a:gd name="T12" fmla="*/ 7 w 91"/>
                <a:gd name="T13" fmla="*/ 45 h 90"/>
                <a:gd name="T14" fmla="*/ 46 w 91"/>
                <a:gd name="T15" fmla="*/ 84 h 90"/>
                <a:gd name="T16" fmla="*/ 85 w 91"/>
                <a:gd name="T17" fmla="*/ 45 h 90"/>
                <a:gd name="T18" fmla="*/ 46 w 91"/>
                <a:gd name="T1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0">
                  <a:moveTo>
                    <a:pt x="46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1" y="20"/>
                    <a:pt x="91" y="45"/>
                  </a:cubicBezTo>
                  <a:cubicBezTo>
                    <a:pt x="91" y="70"/>
                    <a:pt x="71" y="90"/>
                    <a:pt x="46" y="90"/>
                  </a:cubicBezTo>
                  <a:close/>
                  <a:moveTo>
                    <a:pt x="46" y="6"/>
                  </a:moveTo>
                  <a:cubicBezTo>
                    <a:pt x="24" y="6"/>
                    <a:pt x="7" y="24"/>
                    <a:pt x="7" y="45"/>
                  </a:cubicBezTo>
                  <a:cubicBezTo>
                    <a:pt x="7" y="67"/>
                    <a:pt x="24" y="84"/>
                    <a:pt x="46" y="84"/>
                  </a:cubicBezTo>
                  <a:cubicBezTo>
                    <a:pt x="67" y="84"/>
                    <a:pt x="85" y="67"/>
                    <a:pt x="85" y="45"/>
                  </a:cubicBezTo>
                  <a:cubicBezTo>
                    <a:pt x="85" y="24"/>
                    <a:pt x="67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30"/>
            <p:cNvSpPr>
              <a:spLocks/>
            </p:cNvSpPr>
            <p:nvPr/>
          </p:nvSpPr>
          <p:spPr bwMode="auto">
            <a:xfrm rot="1490740">
              <a:off x="4987678" y="3189842"/>
              <a:ext cx="60012" cy="63842"/>
            </a:xfrm>
            <a:custGeom>
              <a:avLst/>
              <a:gdLst>
                <a:gd name="T0" fmla="*/ 43 w 43"/>
                <a:gd name="T1" fmla="*/ 26 h 47"/>
                <a:gd name="T2" fmla="*/ 41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9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3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5 w 43"/>
                <a:gd name="T23" fmla="*/ 26 h 47"/>
                <a:gd name="T24" fmla="*/ 22 w 43"/>
                <a:gd name="T25" fmla="*/ 38 h 47"/>
                <a:gd name="T26" fmla="*/ 9 w 43"/>
                <a:gd name="T27" fmla="*/ 25 h 47"/>
                <a:gd name="T28" fmla="*/ 20 w 43"/>
                <a:gd name="T29" fmla="*/ 13 h 47"/>
                <a:gd name="T30" fmla="*/ 19 w 43"/>
                <a:gd name="T31" fmla="*/ 12 h 47"/>
                <a:gd name="T32" fmla="*/ 19 w 43"/>
                <a:gd name="T33" fmla="*/ 16 h 47"/>
                <a:gd name="T34" fmla="*/ 19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4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20 w 43"/>
                <a:gd name="T61" fmla="*/ 5 h 47"/>
                <a:gd name="T62" fmla="*/ 1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5" y="24"/>
                    <a:pt x="35" y="26"/>
                  </a:cubicBezTo>
                  <a:cubicBezTo>
                    <a:pt x="34" y="33"/>
                    <a:pt x="29" y="38"/>
                    <a:pt x="22" y="38"/>
                  </a:cubicBezTo>
                  <a:cubicBezTo>
                    <a:pt x="15" y="38"/>
                    <a:pt x="9" y="32"/>
                    <a:pt x="9" y="25"/>
                  </a:cubicBezTo>
                  <a:cubicBezTo>
                    <a:pt x="9" y="19"/>
                    <a:pt x="14" y="14"/>
                    <a:pt x="20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9" y="6"/>
                    <a:pt x="1" y="15"/>
                    <a:pt x="1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31"/>
            <p:cNvSpPr>
              <a:spLocks noEditPoints="1"/>
            </p:cNvSpPr>
            <p:nvPr/>
          </p:nvSpPr>
          <p:spPr bwMode="auto">
            <a:xfrm rot="1490740">
              <a:off x="4966712" y="3173125"/>
              <a:ext cx="100871" cy="99594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7 h 73"/>
                <a:gd name="T4" fmla="*/ 37 w 73"/>
                <a:gd name="T5" fmla="*/ 0 h 73"/>
                <a:gd name="T6" fmla="*/ 73 w 73"/>
                <a:gd name="T7" fmla="*/ 37 h 73"/>
                <a:gd name="T8" fmla="*/ 37 w 73"/>
                <a:gd name="T9" fmla="*/ 73 h 73"/>
                <a:gd name="T10" fmla="*/ 37 w 73"/>
                <a:gd name="T11" fmla="*/ 5 h 73"/>
                <a:gd name="T12" fmla="*/ 5 w 73"/>
                <a:gd name="T13" fmla="*/ 37 h 73"/>
                <a:gd name="T14" fmla="*/ 37 w 73"/>
                <a:gd name="T15" fmla="*/ 68 h 73"/>
                <a:gd name="T16" fmla="*/ 68 w 73"/>
                <a:gd name="T17" fmla="*/ 37 h 73"/>
                <a:gd name="T18" fmla="*/ 37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7"/>
                  </a:cubicBezTo>
                  <a:cubicBezTo>
                    <a:pt x="73" y="57"/>
                    <a:pt x="57" y="73"/>
                    <a:pt x="37" y="73"/>
                  </a:cubicBezTo>
                  <a:close/>
                  <a:moveTo>
                    <a:pt x="37" y="5"/>
                  </a:moveTo>
                  <a:cubicBezTo>
                    <a:pt x="19" y="5"/>
                    <a:pt x="5" y="19"/>
                    <a:pt x="5" y="37"/>
                  </a:cubicBezTo>
                  <a:cubicBezTo>
                    <a:pt x="5" y="54"/>
                    <a:pt x="19" y="68"/>
                    <a:pt x="37" y="68"/>
                  </a:cubicBezTo>
                  <a:cubicBezTo>
                    <a:pt x="54" y="68"/>
                    <a:pt x="68" y="54"/>
                    <a:pt x="68" y="37"/>
                  </a:cubicBezTo>
                  <a:cubicBezTo>
                    <a:pt x="68" y="19"/>
                    <a:pt x="54" y="5"/>
                    <a:pt x="3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32"/>
            <p:cNvSpPr>
              <a:spLocks/>
            </p:cNvSpPr>
            <p:nvPr/>
          </p:nvSpPr>
          <p:spPr bwMode="auto">
            <a:xfrm rot="1490740">
              <a:off x="5799573" y="105343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4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3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33"/>
            <p:cNvSpPr>
              <a:spLocks/>
            </p:cNvSpPr>
            <p:nvPr/>
          </p:nvSpPr>
          <p:spPr bwMode="auto">
            <a:xfrm rot="1490740">
              <a:off x="5819423" y="1025888"/>
              <a:ext cx="107255" cy="25537"/>
            </a:xfrm>
            <a:custGeom>
              <a:avLst/>
              <a:gdLst>
                <a:gd name="T0" fmla="*/ 68 w 78"/>
                <a:gd name="T1" fmla="*/ 0 h 18"/>
                <a:gd name="T2" fmla="*/ 65 w 78"/>
                <a:gd name="T3" fmla="*/ 0 h 18"/>
                <a:gd name="T4" fmla="*/ 65 w 78"/>
                <a:gd name="T5" fmla="*/ 4 h 18"/>
                <a:gd name="T6" fmla="*/ 53 w 78"/>
                <a:gd name="T7" fmla="*/ 16 h 18"/>
                <a:gd name="T8" fmla="*/ 41 w 78"/>
                <a:gd name="T9" fmla="*/ 4 h 18"/>
                <a:gd name="T10" fmla="*/ 41 w 78"/>
                <a:gd name="T11" fmla="*/ 0 h 18"/>
                <a:gd name="T12" fmla="*/ 36 w 78"/>
                <a:gd name="T13" fmla="*/ 0 h 18"/>
                <a:gd name="T14" fmla="*/ 36 w 78"/>
                <a:gd name="T15" fmla="*/ 4 h 18"/>
                <a:gd name="T16" fmla="*/ 24 w 78"/>
                <a:gd name="T17" fmla="*/ 16 h 18"/>
                <a:gd name="T18" fmla="*/ 12 w 78"/>
                <a:gd name="T19" fmla="*/ 4 h 18"/>
                <a:gd name="T20" fmla="*/ 12 w 78"/>
                <a:gd name="T21" fmla="*/ 0 h 18"/>
                <a:gd name="T22" fmla="*/ 10 w 78"/>
                <a:gd name="T23" fmla="*/ 0 h 18"/>
                <a:gd name="T24" fmla="*/ 0 w 78"/>
                <a:gd name="T25" fmla="*/ 10 h 18"/>
                <a:gd name="T26" fmla="*/ 0 w 78"/>
                <a:gd name="T27" fmla="*/ 18 h 18"/>
                <a:gd name="T28" fmla="*/ 78 w 78"/>
                <a:gd name="T29" fmla="*/ 18 h 18"/>
                <a:gd name="T30" fmla="*/ 78 w 78"/>
                <a:gd name="T31" fmla="*/ 10 h 18"/>
                <a:gd name="T32" fmla="*/ 68 w 78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8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1" y="11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0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34"/>
            <p:cNvSpPr>
              <a:spLocks/>
            </p:cNvSpPr>
            <p:nvPr/>
          </p:nvSpPr>
          <p:spPr bwMode="auto">
            <a:xfrm rot="1490740">
              <a:off x="5850526" y="999242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35"/>
            <p:cNvSpPr>
              <a:spLocks/>
            </p:cNvSpPr>
            <p:nvPr/>
          </p:nvSpPr>
          <p:spPr bwMode="auto">
            <a:xfrm rot="1490740">
              <a:off x="5887604" y="1016409"/>
              <a:ext cx="19153" cy="34474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7 w 14"/>
                <a:gd name="T5" fmla="*/ 25 h 25"/>
                <a:gd name="T6" fmla="*/ 0 w 14"/>
                <a:gd name="T7" fmla="*/ 18 h 25"/>
                <a:gd name="T8" fmla="*/ 0 w 14"/>
                <a:gd name="T9" fmla="*/ 8 h 25"/>
                <a:gd name="T10" fmla="*/ 7 w 14"/>
                <a:gd name="T11" fmla="*/ 0 h 25"/>
                <a:gd name="T12" fmla="*/ 7 w 14"/>
                <a:gd name="T13" fmla="*/ 0 h 25"/>
                <a:gd name="T14" fmla="*/ 14 w 14"/>
                <a:gd name="T15" fmla="*/ 8 h 25"/>
                <a:gd name="T16" fmla="*/ 14 w 14"/>
                <a:gd name="T1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36"/>
            <p:cNvSpPr>
              <a:spLocks/>
            </p:cNvSpPr>
            <p:nvPr/>
          </p:nvSpPr>
          <p:spPr bwMode="auto">
            <a:xfrm rot="1490740">
              <a:off x="6177401" y="987516"/>
              <a:ext cx="93210" cy="114916"/>
            </a:xfrm>
            <a:custGeom>
              <a:avLst/>
              <a:gdLst>
                <a:gd name="T0" fmla="*/ 62 w 68"/>
                <a:gd name="T1" fmla="*/ 0 h 83"/>
                <a:gd name="T2" fmla="*/ 7 w 68"/>
                <a:gd name="T3" fmla="*/ 0 h 83"/>
                <a:gd name="T4" fmla="*/ 0 w 68"/>
                <a:gd name="T5" fmla="*/ 6 h 83"/>
                <a:gd name="T6" fmla="*/ 0 w 68"/>
                <a:gd name="T7" fmla="*/ 10 h 83"/>
                <a:gd name="T8" fmla="*/ 10 w 68"/>
                <a:gd name="T9" fmla="*/ 10 h 83"/>
                <a:gd name="T10" fmla="*/ 20 w 68"/>
                <a:gd name="T11" fmla="*/ 20 h 83"/>
                <a:gd name="T12" fmla="*/ 10 w 68"/>
                <a:gd name="T13" fmla="*/ 29 h 83"/>
                <a:gd name="T14" fmla="*/ 0 w 68"/>
                <a:gd name="T15" fmla="*/ 29 h 83"/>
                <a:gd name="T16" fmla="*/ 0 w 68"/>
                <a:gd name="T17" fmla="*/ 32 h 83"/>
                <a:gd name="T18" fmla="*/ 10 w 68"/>
                <a:gd name="T19" fmla="*/ 32 h 83"/>
                <a:gd name="T20" fmla="*/ 20 w 68"/>
                <a:gd name="T21" fmla="*/ 42 h 83"/>
                <a:gd name="T22" fmla="*/ 10 w 68"/>
                <a:gd name="T23" fmla="*/ 51 h 83"/>
                <a:gd name="T24" fmla="*/ 0 w 68"/>
                <a:gd name="T25" fmla="*/ 51 h 83"/>
                <a:gd name="T26" fmla="*/ 0 w 68"/>
                <a:gd name="T27" fmla="*/ 54 h 83"/>
                <a:gd name="T28" fmla="*/ 10 w 68"/>
                <a:gd name="T29" fmla="*/ 54 h 83"/>
                <a:gd name="T30" fmla="*/ 20 w 68"/>
                <a:gd name="T31" fmla="*/ 64 h 83"/>
                <a:gd name="T32" fmla="*/ 10 w 68"/>
                <a:gd name="T33" fmla="*/ 74 h 83"/>
                <a:gd name="T34" fmla="*/ 0 w 68"/>
                <a:gd name="T35" fmla="*/ 74 h 83"/>
                <a:gd name="T36" fmla="*/ 0 w 68"/>
                <a:gd name="T37" fmla="*/ 76 h 83"/>
                <a:gd name="T38" fmla="*/ 7 w 68"/>
                <a:gd name="T39" fmla="*/ 83 h 83"/>
                <a:gd name="T40" fmla="*/ 62 w 68"/>
                <a:gd name="T41" fmla="*/ 83 h 83"/>
                <a:gd name="T42" fmla="*/ 68 w 68"/>
                <a:gd name="T43" fmla="*/ 76 h 83"/>
                <a:gd name="T44" fmla="*/ 68 w 68"/>
                <a:gd name="T45" fmla="*/ 6 h 83"/>
                <a:gd name="T46" fmla="*/ 62 w 68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3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6" y="10"/>
                    <a:pt x="20" y="14"/>
                    <a:pt x="20" y="20"/>
                  </a:cubicBezTo>
                  <a:cubicBezTo>
                    <a:pt x="20" y="25"/>
                    <a:pt x="16" y="29"/>
                    <a:pt x="1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32"/>
                    <a:pt x="20" y="37"/>
                    <a:pt x="20" y="42"/>
                  </a:cubicBezTo>
                  <a:cubicBezTo>
                    <a:pt x="20" y="47"/>
                    <a:pt x="16" y="51"/>
                    <a:pt x="1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6" y="54"/>
                    <a:pt x="20" y="59"/>
                    <a:pt x="20" y="64"/>
                  </a:cubicBezTo>
                  <a:cubicBezTo>
                    <a:pt x="20" y="69"/>
                    <a:pt x="16" y="74"/>
                    <a:pt x="1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3"/>
                    <a:pt x="7" y="83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5" y="83"/>
                    <a:pt x="68" y="80"/>
                    <a:pt x="68" y="7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37"/>
            <p:cNvSpPr>
              <a:spLocks/>
            </p:cNvSpPr>
            <p:nvPr/>
          </p:nvSpPr>
          <p:spPr bwMode="auto">
            <a:xfrm rot="1490740">
              <a:off x="6181199" y="992750"/>
              <a:ext cx="33198" cy="14045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38"/>
            <p:cNvSpPr>
              <a:spLocks/>
            </p:cNvSpPr>
            <p:nvPr/>
          </p:nvSpPr>
          <p:spPr bwMode="auto">
            <a:xfrm rot="1490740">
              <a:off x="6168591" y="1019340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39"/>
            <p:cNvSpPr>
              <a:spLocks/>
            </p:cNvSpPr>
            <p:nvPr/>
          </p:nvSpPr>
          <p:spPr bwMode="auto">
            <a:xfrm rot="1490740">
              <a:off x="6155447" y="1048366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40"/>
            <p:cNvSpPr>
              <a:spLocks noEditPoints="1"/>
            </p:cNvSpPr>
            <p:nvPr/>
          </p:nvSpPr>
          <p:spPr bwMode="auto">
            <a:xfrm rot="1490740">
              <a:off x="5617966" y="742325"/>
              <a:ext cx="94486" cy="104701"/>
            </a:xfrm>
            <a:custGeom>
              <a:avLst/>
              <a:gdLst>
                <a:gd name="T0" fmla="*/ 74 w 74"/>
                <a:gd name="T1" fmla="*/ 35 h 82"/>
                <a:gd name="T2" fmla="*/ 74 w 74"/>
                <a:gd name="T3" fmla="*/ 35 h 82"/>
                <a:gd name="T4" fmla="*/ 52 w 74"/>
                <a:gd name="T5" fmla="*/ 15 h 82"/>
                <a:gd name="T6" fmla="*/ 48 w 74"/>
                <a:gd name="T7" fmla="*/ 11 h 82"/>
                <a:gd name="T8" fmla="*/ 37 w 74"/>
                <a:gd name="T9" fmla="*/ 0 h 82"/>
                <a:gd name="T10" fmla="*/ 26 w 74"/>
                <a:gd name="T11" fmla="*/ 11 h 82"/>
                <a:gd name="T12" fmla="*/ 21 w 74"/>
                <a:gd name="T13" fmla="*/ 15 h 82"/>
                <a:gd name="T14" fmla="*/ 0 w 74"/>
                <a:gd name="T15" fmla="*/ 35 h 82"/>
                <a:gd name="T16" fmla="*/ 0 w 74"/>
                <a:gd name="T17" fmla="*/ 35 h 82"/>
                <a:gd name="T18" fmla="*/ 0 w 74"/>
                <a:gd name="T19" fmla="*/ 35 h 82"/>
                <a:gd name="T20" fmla="*/ 0 w 74"/>
                <a:gd name="T21" fmla="*/ 36 h 82"/>
                <a:gd name="T22" fmla="*/ 0 w 74"/>
                <a:gd name="T23" fmla="*/ 81 h 82"/>
                <a:gd name="T24" fmla="*/ 0 w 74"/>
                <a:gd name="T25" fmla="*/ 82 h 82"/>
                <a:gd name="T26" fmla="*/ 74 w 74"/>
                <a:gd name="T27" fmla="*/ 82 h 82"/>
                <a:gd name="T28" fmla="*/ 74 w 74"/>
                <a:gd name="T29" fmla="*/ 81 h 82"/>
                <a:gd name="T30" fmla="*/ 74 w 74"/>
                <a:gd name="T31" fmla="*/ 36 h 82"/>
                <a:gd name="T32" fmla="*/ 74 w 74"/>
                <a:gd name="T33" fmla="*/ 35 h 82"/>
                <a:gd name="T34" fmla="*/ 74 w 74"/>
                <a:gd name="T35" fmla="*/ 35 h 82"/>
                <a:gd name="T36" fmla="*/ 69 w 74"/>
                <a:gd name="T37" fmla="*/ 77 h 82"/>
                <a:gd name="T38" fmla="*/ 51 w 74"/>
                <a:gd name="T39" fmla="*/ 59 h 82"/>
                <a:gd name="T40" fmla="*/ 69 w 74"/>
                <a:gd name="T41" fmla="*/ 40 h 82"/>
                <a:gd name="T42" fmla="*/ 69 w 74"/>
                <a:gd name="T43" fmla="*/ 77 h 82"/>
                <a:gd name="T44" fmla="*/ 12 w 74"/>
                <a:gd name="T45" fmla="*/ 78 h 82"/>
                <a:gd name="T46" fmla="*/ 27 w 74"/>
                <a:gd name="T47" fmla="*/ 63 h 82"/>
                <a:gd name="T48" fmla="*/ 37 w 74"/>
                <a:gd name="T49" fmla="*/ 73 h 82"/>
                <a:gd name="T50" fmla="*/ 47 w 74"/>
                <a:gd name="T51" fmla="*/ 63 h 82"/>
                <a:gd name="T52" fmla="*/ 62 w 74"/>
                <a:gd name="T53" fmla="*/ 78 h 82"/>
                <a:gd name="T54" fmla="*/ 12 w 74"/>
                <a:gd name="T55" fmla="*/ 78 h 82"/>
                <a:gd name="T56" fmla="*/ 42 w 74"/>
                <a:gd name="T57" fmla="*/ 59 h 82"/>
                <a:gd name="T58" fmla="*/ 37 w 74"/>
                <a:gd name="T59" fmla="*/ 64 h 82"/>
                <a:gd name="T60" fmla="*/ 32 w 74"/>
                <a:gd name="T61" fmla="*/ 59 h 82"/>
                <a:gd name="T62" fmla="*/ 27 w 74"/>
                <a:gd name="T63" fmla="*/ 54 h 82"/>
                <a:gd name="T64" fmla="*/ 12 w 74"/>
                <a:gd name="T65" fmla="*/ 40 h 82"/>
                <a:gd name="T66" fmla="*/ 62 w 74"/>
                <a:gd name="T67" fmla="*/ 40 h 82"/>
                <a:gd name="T68" fmla="*/ 47 w 74"/>
                <a:gd name="T69" fmla="*/ 54 h 82"/>
                <a:gd name="T70" fmla="*/ 42 w 74"/>
                <a:gd name="T71" fmla="*/ 59 h 82"/>
                <a:gd name="T72" fmla="*/ 5 w 74"/>
                <a:gd name="T73" fmla="*/ 40 h 82"/>
                <a:gd name="T74" fmla="*/ 23 w 74"/>
                <a:gd name="T75" fmla="*/ 59 h 82"/>
                <a:gd name="T76" fmla="*/ 5 w 74"/>
                <a:gd name="T77" fmla="*/ 77 h 82"/>
                <a:gd name="T78" fmla="*/ 5 w 74"/>
                <a:gd name="T79" fmla="*/ 40 h 82"/>
                <a:gd name="T80" fmla="*/ 26 w 74"/>
                <a:gd name="T81" fmla="*/ 20 h 82"/>
                <a:gd name="T82" fmla="*/ 31 w 74"/>
                <a:gd name="T83" fmla="*/ 15 h 82"/>
                <a:gd name="T84" fmla="*/ 37 w 74"/>
                <a:gd name="T85" fmla="*/ 9 h 82"/>
                <a:gd name="T86" fmla="*/ 44 w 74"/>
                <a:gd name="T87" fmla="*/ 15 h 82"/>
                <a:gd name="T88" fmla="*/ 48 w 74"/>
                <a:gd name="T89" fmla="*/ 20 h 82"/>
                <a:gd name="T90" fmla="*/ 65 w 74"/>
                <a:gd name="T91" fmla="*/ 35 h 82"/>
                <a:gd name="T92" fmla="*/ 9 w 74"/>
                <a:gd name="T93" fmla="*/ 35 h 82"/>
                <a:gd name="T94" fmla="*/ 26 w 74"/>
                <a:gd name="T95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82">
                  <a:moveTo>
                    <a:pt x="74" y="35"/>
                  </a:moveTo>
                  <a:lnTo>
                    <a:pt x="74" y="35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6" y="11"/>
                  </a:lnTo>
                  <a:lnTo>
                    <a:pt x="21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74" y="82"/>
                  </a:lnTo>
                  <a:lnTo>
                    <a:pt x="74" y="81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4" y="35"/>
                  </a:lnTo>
                  <a:close/>
                  <a:moveTo>
                    <a:pt x="69" y="77"/>
                  </a:moveTo>
                  <a:lnTo>
                    <a:pt x="51" y="59"/>
                  </a:lnTo>
                  <a:lnTo>
                    <a:pt x="69" y="40"/>
                  </a:lnTo>
                  <a:lnTo>
                    <a:pt x="69" y="77"/>
                  </a:lnTo>
                  <a:close/>
                  <a:moveTo>
                    <a:pt x="12" y="78"/>
                  </a:moveTo>
                  <a:lnTo>
                    <a:pt x="27" y="63"/>
                  </a:lnTo>
                  <a:lnTo>
                    <a:pt x="37" y="73"/>
                  </a:lnTo>
                  <a:lnTo>
                    <a:pt x="47" y="63"/>
                  </a:lnTo>
                  <a:lnTo>
                    <a:pt x="62" y="78"/>
                  </a:lnTo>
                  <a:lnTo>
                    <a:pt x="12" y="78"/>
                  </a:lnTo>
                  <a:close/>
                  <a:moveTo>
                    <a:pt x="42" y="59"/>
                  </a:moveTo>
                  <a:lnTo>
                    <a:pt x="37" y="64"/>
                  </a:lnTo>
                  <a:lnTo>
                    <a:pt x="32" y="59"/>
                  </a:lnTo>
                  <a:lnTo>
                    <a:pt x="27" y="54"/>
                  </a:lnTo>
                  <a:lnTo>
                    <a:pt x="12" y="40"/>
                  </a:lnTo>
                  <a:lnTo>
                    <a:pt x="62" y="40"/>
                  </a:lnTo>
                  <a:lnTo>
                    <a:pt x="47" y="54"/>
                  </a:lnTo>
                  <a:lnTo>
                    <a:pt x="42" y="59"/>
                  </a:lnTo>
                  <a:close/>
                  <a:moveTo>
                    <a:pt x="5" y="40"/>
                  </a:moveTo>
                  <a:lnTo>
                    <a:pt x="23" y="59"/>
                  </a:lnTo>
                  <a:lnTo>
                    <a:pt x="5" y="77"/>
                  </a:lnTo>
                  <a:lnTo>
                    <a:pt x="5" y="40"/>
                  </a:lnTo>
                  <a:close/>
                  <a:moveTo>
                    <a:pt x="26" y="20"/>
                  </a:moveTo>
                  <a:lnTo>
                    <a:pt x="31" y="15"/>
                  </a:lnTo>
                  <a:lnTo>
                    <a:pt x="37" y="9"/>
                  </a:lnTo>
                  <a:lnTo>
                    <a:pt x="44" y="15"/>
                  </a:lnTo>
                  <a:lnTo>
                    <a:pt x="48" y="20"/>
                  </a:lnTo>
                  <a:lnTo>
                    <a:pt x="65" y="35"/>
                  </a:lnTo>
                  <a:lnTo>
                    <a:pt x="9" y="3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41"/>
            <p:cNvSpPr>
              <a:spLocks/>
            </p:cNvSpPr>
            <p:nvPr/>
          </p:nvSpPr>
          <p:spPr bwMode="auto">
            <a:xfrm rot="1490740">
              <a:off x="5193786" y="2051125"/>
              <a:ext cx="163436" cy="88102"/>
            </a:xfrm>
            <a:custGeom>
              <a:avLst/>
              <a:gdLst>
                <a:gd name="T0" fmla="*/ 99 w 119"/>
                <a:gd name="T1" fmla="*/ 26 h 64"/>
                <a:gd name="T2" fmla="*/ 99 w 119"/>
                <a:gd name="T3" fmla="*/ 23 h 64"/>
                <a:gd name="T4" fmla="*/ 85 w 119"/>
                <a:gd name="T5" fmla="*/ 0 h 64"/>
                <a:gd name="T6" fmla="*/ 74 w 119"/>
                <a:gd name="T7" fmla="*/ 0 h 64"/>
                <a:gd name="T8" fmla="*/ 74 w 119"/>
                <a:gd name="T9" fmla="*/ 16 h 64"/>
                <a:gd name="T10" fmla="*/ 74 w 119"/>
                <a:gd name="T11" fmla="*/ 23 h 64"/>
                <a:gd name="T12" fmla="*/ 74 w 119"/>
                <a:gd name="T13" fmla="*/ 35 h 64"/>
                <a:gd name="T14" fmla="*/ 41 w 119"/>
                <a:gd name="T15" fmla="*/ 35 h 64"/>
                <a:gd name="T16" fmla="*/ 41 w 119"/>
                <a:gd name="T17" fmla="*/ 23 h 64"/>
                <a:gd name="T18" fmla="*/ 41 w 119"/>
                <a:gd name="T19" fmla="*/ 16 h 64"/>
                <a:gd name="T20" fmla="*/ 41 w 119"/>
                <a:gd name="T21" fmla="*/ 0 h 64"/>
                <a:gd name="T22" fmla="*/ 31 w 119"/>
                <a:gd name="T23" fmla="*/ 0 h 64"/>
                <a:gd name="T24" fmla="*/ 19 w 119"/>
                <a:gd name="T25" fmla="*/ 15 h 64"/>
                <a:gd name="T26" fmla="*/ 19 w 119"/>
                <a:gd name="T27" fmla="*/ 17 h 64"/>
                <a:gd name="T28" fmla="*/ 0 w 119"/>
                <a:gd name="T29" fmla="*/ 38 h 64"/>
                <a:gd name="T30" fmla="*/ 15 w 119"/>
                <a:gd name="T31" fmla="*/ 61 h 64"/>
                <a:gd name="T32" fmla="*/ 21 w 119"/>
                <a:gd name="T33" fmla="*/ 64 h 64"/>
                <a:gd name="T34" fmla="*/ 103 w 119"/>
                <a:gd name="T35" fmla="*/ 64 h 64"/>
                <a:gd name="T36" fmla="*/ 104 w 119"/>
                <a:gd name="T37" fmla="*/ 63 h 64"/>
                <a:gd name="T38" fmla="*/ 119 w 119"/>
                <a:gd name="T39" fmla="*/ 45 h 64"/>
                <a:gd name="T40" fmla="*/ 99 w 119"/>
                <a:gd name="T41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64">
                  <a:moveTo>
                    <a:pt x="99" y="26"/>
                  </a:moveTo>
                  <a:cubicBezTo>
                    <a:pt x="99" y="25"/>
                    <a:pt x="99" y="24"/>
                    <a:pt x="99" y="23"/>
                  </a:cubicBezTo>
                  <a:cubicBezTo>
                    <a:pt x="99" y="13"/>
                    <a:pt x="94" y="5"/>
                    <a:pt x="8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9" y="8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8" y="19"/>
                    <a:pt x="0" y="28"/>
                    <a:pt x="0" y="38"/>
                  </a:cubicBezTo>
                  <a:cubicBezTo>
                    <a:pt x="0" y="47"/>
                    <a:pt x="7" y="57"/>
                    <a:pt x="15" y="6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13" y="61"/>
                    <a:pt x="119" y="53"/>
                    <a:pt x="119" y="45"/>
                  </a:cubicBezTo>
                  <a:cubicBezTo>
                    <a:pt x="119" y="34"/>
                    <a:pt x="110" y="26"/>
                    <a:pt x="99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Rectangle 142"/>
            <p:cNvSpPr>
              <a:spLocks noChangeArrowheads="1"/>
            </p:cNvSpPr>
            <p:nvPr/>
          </p:nvSpPr>
          <p:spPr bwMode="auto">
            <a:xfrm rot="1490740">
              <a:off x="5261678" y="2081255"/>
              <a:ext cx="29368" cy="8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143"/>
            <p:cNvSpPr>
              <a:spLocks/>
            </p:cNvSpPr>
            <p:nvPr/>
          </p:nvSpPr>
          <p:spPr bwMode="auto">
            <a:xfrm rot="1490740">
              <a:off x="5259211" y="1993128"/>
              <a:ext cx="80441" cy="85548"/>
            </a:xfrm>
            <a:custGeom>
              <a:avLst/>
              <a:gdLst>
                <a:gd name="T0" fmla="*/ 20 w 63"/>
                <a:gd name="T1" fmla="*/ 67 h 67"/>
                <a:gd name="T2" fmla="*/ 43 w 63"/>
                <a:gd name="T3" fmla="*/ 67 h 67"/>
                <a:gd name="T4" fmla="*/ 43 w 63"/>
                <a:gd name="T5" fmla="*/ 42 h 67"/>
                <a:gd name="T6" fmla="*/ 63 w 63"/>
                <a:gd name="T7" fmla="*/ 42 h 67"/>
                <a:gd name="T8" fmla="*/ 31 w 63"/>
                <a:gd name="T9" fmla="*/ 0 h 67"/>
                <a:gd name="T10" fmla="*/ 0 w 63"/>
                <a:gd name="T11" fmla="*/ 42 h 67"/>
                <a:gd name="T12" fmla="*/ 20 w 63"/>
                <a:gd name="T13" fmla="*/ 42 h 67"/>
                <a:gd name="T14" fmla="*/ 20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20" y="67"/>
                  </a:moveTo>
                  <a:lnTo>
                    <a:pt x="43" y="67"/>
                  </a:lnTo>
                  <a:lnTo>
                    <a:pt x="43" y="42"/>
                  </a:lnTo>
                  <a:lnTo>
                    <a:pt x="63" y="42"/>
                  </a:lnTo>
                  <a:lnTo>
                    <a:pt x="31" y="0"/>
                  </a:lnTo>
                  <a:lnTo>
                    <a:pt x="0" y="42"/>
                  </a:lnTo>
                  <a:lnTo>
                    <a:pt x="20" y="42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44"/>
            <p:cNvSpPr>
              <a:spLocks noEditPoints="1"/>
            </p:cNvSpPr>
            <p:nvPr/>
          </p:nvSpPr>
          <p:spPr bwMode="auto">
            <a:xfrm rot="1490740">
              <a:off x="4912663" y="1610048"/>
              <a:ext cx="121300" cy="114916"/>
            </a:xfrm>
            <a:custGeom>
              <a:avLst/>
              <a:gdLst>
                <a:gd name="T0" fmla="*/ 88 w 88"/>
                <a:gd name="T1" fmla="*/ 7 h 83"/>
                <a:gd name="T2" fmla="*/ 88 w 88"/>
                <a:gd name="T3" fmla="*/ 6 h 83"/>
                <a:gd name="T4" fmla="*/ 27 w 88"/>
                <a:gd name="T5" fmla="*/ 0 h 83"/>
                <a:gd name="T6" fmla="*/ 27 w 88"/>
                <a:gd name="T7" fmla="*/ 0 h 83"/>
                <a:gd name="T8" fmla="*/ 27 w 88"/>
                <a:gd name="T9" fmla="*/ 0 h 83"/>
                <a:gd name="T10" fmla="*/ 20 w 88"/>
                <a:gd name="T11" fmla="*/ 62 h 83"/>
                <a:gd name="T12" fmla="*/ 9 w 88"/>
                <a:gd name="T13" fmla="*/ 61 h 83"/>
                <a:gd name="T14" fmla="*/ 1 w 88"/>
                <a:gd name="T15" fmla="*/ 72 h 83"/>
                <a:gd name="T16" fmla="*/ 14 w 88"/>
                <a:gd name="T17" fmla="*/ 74 h 83"/>
                <a:gd name="T18" fmla="*/ 21 w 88"/>
                <a:gd name="T19" fmla="*/ 67 h 83"/>
                <a:gd name="T20" fmla="*/ 21 w 88"/>
                <a:gd name="T21" fmla="*/ 67 h 83"/>
                <a:gd name="T22" fmla="*/ 26 w 88"/>
                <a:gd name="T23" fmla="*/ 23 h 83"/>
                <a:gd name="T24" fmla="*/ 83 w 88"/>
                <a:gd name="T25" fmla="*/ 30 h 83"/>
                <a:gd name="T26" fmla="*/ 79 w 88"/>
                <a:gd name="T27" fmla="*/ 68 h 83"/>
                <a:gd name="T28" fmla="*/ 68 w 88"/>
                <a:gd name="T29" fmla="*/ 68 h 83"/>
                <a:gd name="T30" fmla="*/ 61 w 88"/>
                <a:gd name="T31" fmla="*/ 78 h 83"/>
                <a:gd name="T32" fmla="*/ 73 w 88"/>
                <a:gd name="T33" fmla="*/ 81 h 83"/>
                <a:gd name="T34" fmla="*/ 81 w 88"/>
                <a:gd name="T35" fmla="*/ 73 h 83"/>
                <a:gd name="T36" fmla="*/ 81 w 88"/>
                <a:gd name="T37" fmla="*/ 73 h 83"/>
                <a:gd name="T38" fmla="*/ 88 w 88"/>
                <a:gd name="T39" fmla="*/ 7 h 83"/>
                <a:gd name="T40" fmla="*/ 85 w 88"/>
                <a:gd name="T41" fmla="*/ 20 h 83"/>
                <a:gd name="T42" fmla="*/ 27 w 88"/>
                <a:gd name="T43" fmla="*/ 13 h 83"/>
                <a:gd name="T44" fmla="*/ 28 w 88"/>
                <a:gd name="T45" fmla="*/ 10 h 83"/>
                <a:gd name="T46" fmla="*/ 85 w 88"/>
                <a:gd name="T47" fmla="*/ 16 h 83"/>
                <a:gd name="T48" fmla="*/ 85 w 88"/>
                <a:gd name="T4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83">
                  <a:moveTo>
                    <a:pt x="88" y="7"/>
                  </a:moveTo>
                  <a:cubicBezTo>
                    <a:pt x="88" y="6"/>
                    <a:pt x="88" y="6"/>
                    <a:pt x="8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0"/>
                    <a:pt x="13" y="59"/>
                    <a:pt x="9" y="61"/>
                  </a:cubicBezTo>
                  <a:cubicBezTo>
                    <a:pt x="3" y="63"/>
                    <a:pt x="0" y="68"/>
                    <a:pt x="1" y="72"/>
                  </a:cubicBezTo>
                  <a:cubicBezTo>
                    <a:pt x="3" y="75"/>
                    <a:pt x="8" y="76"/>
                    <a:pt x="14" y="74"/>
                  </a:cubicBezTo>
                  <a:cubicBezTo>
                    <a:pt x="18" y="73"/>
                    <a:pt x="21" y="70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7" y="66"/>
                    <a:pt x="72" y="66"/>
                    <a:pt x="68" y="68"/>
                  </a:cubicBezTo>
                  <a:cubicBezTo>
                    <a:pt x="63" y="70"/>
                    <a:pt x="59" y="75"/>
                    <a:pt x="61" y="78"/>
                  </a:cubicBezTo>
                  <a:cubicBezTo>
                    <a:pt x="62" y="82"/>
                    <a:pt x="68" y="83"/>
                    <a:pt x="73" y="81"/>
                  </a:cubicBezTo>
                  <a:cubicBezTo>
                    <a:pt x="77" y="79"/>
                    <a:pt x="80" y="76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85" y="20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45"/>
            <p:cNvSpPr>
              <a:spLocks noEditPoints="1"/>
            </p:cNvSpPr>
            <p:nvPr/>
          </p:nvSpPr>
          <p:spPr bwMode="auto">
            <a:xfrm rot="1490740">
              <a:off x="5684614" y="3019097"/>
              <a:ext cx="123854" cy="113638"/>
            </a:xfrm>
            <a:custGeom>
              <a:avLst/>
              <a:gdLst>
                <a:gd name="T0" fmla="*/ 88 w 89"/>
                <a:gd name="T1" fmla="*/ 7 h 83"/>
                <a:gd name="T2" fmla="*/ 88 w 89"/>
                <a:gd name="T3" fmla="*/ 7 h 83"/>
                <a:gd name="T4" fmla="*/ 28 w 89"/>
                <a:gd name="T5" fmla="*/ 0 h 83"/>
                <a:gd name="T6" fmla="*/ 28 w 89"/>
                <a:gd name="T7" fmla="*/ 0 h 83"/>
                <a:gd name="T8" fmla="*/ 27 w 89"/>
                <a:gd name="T9" fmla="*/ 0 h 83"/>
                <a:gd name="T10" fmla="*/ 20 w 89"/>
                <a:gd name="T11" fmla="*/ 62 h 83"/>
                <a:gd name="T12" fmla="*/ 9 w 89"/>
                <a:gd name="T13" fmla="*/ 62 h 83"/>
                <a:gd name="T14" fmla="*/ 2 w 89"/>
                <a:gd name="T15" fmla="*/ 72 h 83"/>
                <a:gd name="T16" fmla="*/ 14 w 89"/>
                <a:gd name="T17" fmla="*/ 75 h 83"/>
                <a:gd name="T18" fmla="*/ 22 w 89"/>
                <a:gd name="T19" fmla="*/ 67 h 83"/>
                <a:gd name="T20" fmla="*/ 22 w 89"/>
                <a:gd name="T21" fmla="*/ 67 h 83"/>
                <a:gd name="T22" fmla="*/ 27 w 89"/>
                <a:gd name="T23" fmla="*/ 24 h 83"/>
                <a:gd name="T24" fmla="*/ 84 w 89"/>
                <a:gd name="T25" fmla="*/ 30 h 83"/>
                <a:gd name="T26" fmla="*/ 80 w 89"/>
                <a:gd name="T27" fmla="*/ 69 h 83"/>
                <a:gd name="T28" fmla="*/ 69 w 89"/>
                <a:gd name="T29" fmla="*/ 68 h 83"/>
                <a:gd name="T30" fmla="*/ 61 w 89"/>
                <a:gd name="T31" fmla="*/ 79 h 83"/>
                <a:gd name="T32" fmla="*/ 74 w 89"/>
                <a:gd name="T33" fmla="*/ 81 h 83"/>
                <a:gd name="T34" fmla="*/ 81 w 89"/>
                <a:gd name="T35" fmla="*/ 74 h 83"/>
                <a:gd name="T36" fmla="*/ 81 w 89"/>
                <a:gd name="T37" fmla="*/ 74 h 83"/>
                <a:gd name="T38" fmla="*/ 89 w 89"/>
                <a:gd name="T39" fmla="*/ 7 h 83"/>
                <a:gd name="T40" fmla="*/ 88 w 89"/>
                <a:gd name="T41" fmla="*/ 7 h 83"/>
                <a:gd name="T42" fmla="*/ 85 w 89"/>
                <a:gd name="T43" fmla="*/ 20 h 83"/>
                <a:gd name="T44" fmla="*/ 28 w 89"/>
                <a:gd name="T45" fmla="*/ 14 h 83"/>
                <a:gd name="T46" fmla="*/ 28 w 89"/>
                <a:gd name="T47" fmla="*/ 10 h 83"/>
                <a:gd name="T48" fmla="*/ 85 w 89"/>
                <a:gd name="T49" fmla="*/ 16 h 83"/>
                <a:gd name="T50" fmla="*/ 85 w 89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3">
                  <a:moveTo>
                    <a:pt x="88" y="7"/>
                  </a:moveTo>
                  <a:cubicBezTo>
                    <a:pt x="88" y="7"/>
                    <a:pt x="88" y="7"/>
                    <a:pt x="8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0"/>
                    <a:pt x="13" y="60"/>
                    <a:pt x="9" y="62"/>
                  </a:cubicBezTo>
                  <a:cubicBezTo>
                    <a:pt x="4" y="64"/>
                    <a:pt x="0" y="68"/>
                    <a:pt x="2" y="72"/>
                  </a:cubicBezTo>
                  <a:cubicBezTo>
                    <a:pt x="3" y="76"/>
                    <a:pt x="9" y="77"/>
                    <a:pt x="14" y="75"/>
                  </a:cubicBezTo>
                  <a:cubicBezTo>
                    <a:pt x="18" y="73"/>
                    <a:pt x="21" y="70"/>
                    <a:pt x="22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7" y="67"/>
                    <a:pt x="73" y="66"/>
                    <a:pt x="69" y="68"/>
                  </a:cubicBezTo>
                  <a:cubicBezTo>
                    <a:pt x="63" y="70"/>
                    <a:pt x="60" y="75"/>
                    <a:pt x="61" y="79"/>
                  </a:cubicBezTo>
                  <a:cubicBezTo>
                    <a:pt x="63" y="82"/>
                    <a:pt x="68" y="83"/>
                    <a:pt x="74" y="81"/>
                  </a:cubicBezTo>
                  <a:cubicBezTo>
                    <a:pt x="78" y="80"/>
                    <a:pt x="80" y="77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9" y="7"/>
                    <a:pt x="89" y="7"/>
                    <a:pt x="89" y="7"/>
                  </a:cubicBezTo>
                  <a:lnTo>
                    <a:pt x="88" y="7"/>
                  </a:lnTo>
                  <a:close/>
                  <a:moveTo>
                    <a:pt x="85" y="2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147"/>
            <p:cNvSpPr>
              <a:spLocks noEditPoints="1"/>
            </p:cNvSpPr>
            <p:nvPr/>
          </p:nvSpPr>
          <p:spPr bwMode="auto">
            <a:xfrm rot="1490740">
              <a:off x="6336064" y="2614359"/>
              <a:ext cx="91933" cy="120023"/>
            </a:xfrm>
            <a:custGeom>
              <a:avLst/>
              <a:gdLst>
                <a:gd name="T0" fmla="*/ 61 w 67"/>
                <a:gd name="T1" fmla="*/ 0 h 87"/>
                <a:gd name="T2" fmla="*/ 7 w 67"/>
                <a:gd name="T3" fmla="*/ 0 h 87"/>
                <a:gd name="T4" fmla="*/ 0 w 67"/>
                <a:gd name="T5" fmla="*/ 7 h 87"/>
                <a:gd name="T6" fmla="*/ 0 w 67"/>
                <a:gd name="T7" fmla="*/ 81 h 87"/>
                <a:gd name="T8" fmla="*/ 7 w 67"/>
                <a:gd name="T9" fmla="*/ 87 h 87"/>
                <a:gd name="T10" fmla="*/ 61 w 67"/>
                <a:gd name="T11" fmla="*/ 87 h 87"/>
                <a:gd name="T12" fmla="*/ 67 w 67"/>
                <a:gd name="T13" fmla="*/ 81 h 87"/>
                <a:gd name="T14" fmla="*/ 67 w 67"/>
                <a:gd name="T15" fmla="*/ 7 h 87"/>
                <a:gd name="T16" fmla="*/ 61 w 67"/>
                <a:gd name="T17" fmla="*/ 0 h 87"/>
                <a:gd name="T18" fmla="*/ 33 w 67"/>
                <a:gd name="T19" fmla="*/ 84 h 87"/>
                <a:gd name="T20" fmla="*/ 30 w 67"/>
                <a:gd name="T21" fmla="*/ 82 h 87"/>
                <a:gd name="T22" fmla="*/ 33 w 67"/>
                <a:gd name="T23" fmla="*/ 80 h 87"/>
                <a:gd name="T24" fmla="*/ 35 w 67"/>
                <a:gd name="T25" fmla="*/ 82 h 87"/>
                <a:gd name="T26" fmla="*/ 33 w 67"/>
                <a:gd name="T27" fmla="*/ 84 h 87"/>
                <a:gd name="T28" fmla="*/ 59 w 67"/>
                <a:gd name="T29" fmla="*/ 76 h 87"/>
                <a:gd name="T30" fmla="*/ 57 w 67"/>
                <a:gd name="T31" fmla="*/ 78 h 87"/>
                <a:gd name="T32" fmla="*/ 9 w 67"/>
                <a:gd name="T33" fmla="*/ 78 h 87"/>
                <a:gd name="T34" fmla="*/ 8 w 67"/>
                <a:gd name="T35" fmla="*/ 76 h 87"/>
                <a:gd name="T36" fmla="*/ 8 w 67"/>
                <a:gd name="T37" fmla="*/ 11 h 87"/>
                <a:gd name="T38" fmla="*/ 9 w 67"/>
                <a:gd name="T39" fmla="*/ 9 h 87"/>
                <a:gd name="T40" fmla="*/ 57 w 67"/>
                <a:gd name="T41" fmla="*/ 9 h 87"/>
                <a:gd name="T42" fmla="*/ 59 w 67"/>
                <a:gd name="T43" fmla="*/ 11 h 87"/>
                <a:gd name="T44" fmla="*/ 59 w 67"/>
                <a:gd name="T4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87">
                  <a:moveTo>
                    <a:pt x="6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87"/>
                    <a:pt x="67" y="84"/>
                    <a:pt x="67" y="8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1" y="0"/>
                  </a:cubicBezTo>
                  <a:close/>
                  <a:moveTo>
                    <a:pt x="33" y="84"/>
                  </a:moveTo>
                  <a:cubicBezTo>
                    <a:pt x="31" y="84"/>
                    <a:pt x="30" y="83"/>
                    <a:pt x="30" y="82"/>
                  </a:cubicBezTo>
                  <a:cubicBezTo>
                    <a:pt x="30" y="81"/>
                    <a:pt x="31" y="80"/>
                    <a:pt x="33" y="80"/>
                  </a:cubicBezTo>
                  <a:cubicBezTo>
                    <a:pt x="34" y="80"/>
                    <a:pt x="35" y="81"/>
                    <a:pt x="35" y="82"/>
                  </a:cubicBezTo>
                  <a:cubicBezTo>
                    <a:pt x="35" y="83"/>
                    <a:pt x="34" y="84"/>
                    <a:pt x="33" y="84"/>
                  </a:cubicBezTo>
                  <a:close/>
                  <a:moveTo>
                    <a:pt x="59" y="76"/>
                  </a:moveTo>
                  <a:cubicBezTo>
                    <a:pt x="59" y="77"/>
                    <a:pt x="58" y="78"/>
                    <a:pt x="57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8" y="77"/>
                    <a:pt x="8" y="7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9"/>
                    <a:pt x="59" y="10"/>
                    <a:pt x="59" y="11"/>
                  </a:cubicBezTo>
                  <a:lnTo>
                    <a:pt x="59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48"/>
            <p:cNvSpPr>
              <a:spLocks noEditPoints="1"/>
            </p:cNvSpPr>
            <p:nvPr/>
          </p:nvSpPr>
          <p:spPr bwMode="auto">
            <a:xfrm rot="1490740">
              <a:off x="5437919" y="2244602"/>
              <a:ext cx="172374" cy="107255"/>
            </a:xfrm>
            <a:custGeom>
              <a:avLst/>
              <a:gdLst>
                <a:gd name="T0" fmla="*/ 0 w 135"/>
                <a:gd name="T1" fmla="*/ 0 h 84"/>
                <a:gd name="T2" fmla="*/ 0 w 135"/>
                <a:gd name="T3" fmla="*/ 84 h 84"/>
                <a:gd name="T4" fmla="*/ 135 w 135"/>
                <a:gd name="T5" fmla="*/ 84 h 84"/>
                <a:gd name="T6" fmla="*/ 135 w 135"/>
                <a:gd name="T7" fmla="*/ 0 h 84"/>
                <a:gd name="T8" fmla="*/ 0 w 135"/>
                <a:gd name="T9" fmla="*/ 0 h 84"/>
                <a:gd name="T10" fmla="*/ 129 w 135"/>
                <a:gd name="T11" fmla="*/ 78 h 84"/>
                <a:gd name="T12" fmla="*/ 7 w 135"/>
                <a:gd name="T13" fmla="*/ 78 h 84"/>
                <a:gd name="T14" fmla="*/ 7 w 135"/>
                <a:gd name="T15" fmla="*/ 5 h 84"/>
                <a:gd name="T16" fmla="*/ 129 w 135"/>
                <a:gd name="T17" fmla="*/ 5 h 84"/>
                <a:gd name="T18" fmla="*/ 129 w 135"/>
                <a:gd name="T1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84">
                  <a:moveTo>
                    <a:pt x="0" y="0"/>
                  </a:moveTo>
                  <a:lnTo>
                    <a:pt x="0" y="84"/>
                  </a:lnTo>
                  <a:lnTo>
                    <a:pt x="135" y="84"/>
                  </a:lnTo>
                  <a:lnTo>
                    <a:pt x="135" y="0"/>
                  </a:lnTo>
                  <a:lnTo>
                    <a:pt x="0" y="0"/>
                  </a:lnTo>
                  <a:close/>
                  <a:moveTo>
                    <a:pt x="129" y="78"/>
                  </a:moveTo>
                  <a:lnTo>
                    <a:pt x="7" y="78"/>
                  </a:lnTo>
                  <a:lnTo>
                    <a:pt x="7" y="5"/>
                  </a:lnTo>
                  <a:lnTo>
                    <a:pt x="129" y="5"/>
                  </a:lnTo>
                  <a:lnTo>
                    <a:pt x="1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49"/>
            <p:cNvSpPr>
              <a:spLocks noEditPoints="1"/>
            </p:cNvSpPr>
            <p:nvPr/>
          </p:nvSpPr>
          <p:spPr bwMode="auto">
            <a:xfrm rot="1490740">
              <a:off x="5382064" y="2344616"/>
              <a:ext cx="219617" cy="43413"/>
            </a:xfrm>
            <a:custGeom>
              <a:avLst/>
              <a:gdLst>
                <a:gd name="T0" fmla="*/ 154 w 172"/>
                <a:gd name="T1" fmla="*/ 0 h 34"/>
                <a:gd name="T2" fmla="*/ 19 w 172"/>
                <a:gd name="T3" fmla="*/ 0 h 34"/>
                <a:gd name="T4" fmla="*/ 0 w 172"/>
                <a:gd name="T5" fmla="*/ 34 h 34"/>
                <a:gd name="T6" fmla="*/ 172 w 172"/>
                <a:gd name="T7" fmla="*/ 34 h 34"/>
                <a:gd name="T8" fmla="*/ 154 w 172"/>
                <a:gd name="T9" fmla="*/ 0 h 34"/>
                <a:gd name="T10" fmla="*/ 58 w 172"/>
                <a:gd name="T11" fmla="*/ 32 h 34"/>
                <a:gd name="T12" fmla="*/ 61 w 172"/>
                <a:gd name="T13" fmla="*/ 24 h 34"/>
                <a:gd name="T14" fmla="*/ 107 w 172"/>
                <a:gd name="T15" fmla="*/ 24 h 34"/>
                <a:gd name="T16" fmla="*/ 110 w 172"/>
                <a:gd name="T17" fmla="*/ 32 h 34"/>
                <a:gd name="T18" fmla="*/ 58 w 172"/>
                <a:gd name="T19" fmla="*/ 32 h 34"/>
                <a:gd name="T20" fmla="*/ 19 w 172"/>
                <a:gd name="T21" fmla="*/ 23 h 34"/>
                <a:gd name="T22" fmla="*/ 28 w 172"/>
                <a:gd name="T23" fmla="*/ 4 h 34"/>
                <a:gd name="T24" fmla="*/ 146 w 172"/>
                <a:gd name="T25" fmla="*/ 4 h 34"/>
                <a:gd name="T26" fmla="*/ 153 w 172"/>
                <a:gd name="T27" fmla="*/ 23 h 34"/>
                <a:gd name="T28" fmla="*/ 19 w 172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4">
                  <a:moveTo>
                    <a:pt x="154" y="0"/>
                  </a:moveTo>
                  <a:lnTo>
                    <a:pt x="19" y="0"/>
                  </a:lnTo>
                  <a:lnTo>
                    <a:pt x="0" y="34"/>
                  </a:lnTo>
                  <a:lnTo>
                    <a:pt x="172" y="34"/>
                  </a:lnTo>
                  <a:lnTo>
                    <a:pt x="154" y="0"/>
                  </a:lnTo>
                  <a:close/>
                  <a:moveTo>
                    <a:pt x="58" y="32"/>
                  </a:moveTo>
                  <a:lnTo>
                    <a:pt x="61" y="24"/>
                  </a:lnTo>
                  <a:lnTo>
                    <a:pt x="107" y="24"/>
                  </a:lnTo>
                  <a:lnTo>
                    <a:pt x="110" y="32"/>
                  </a:lnTo>
                  <a:lnTo>
                    <a:pt x="58" y="32"/>
                  </a:lnTo>
                  <a:close/>
                  <a:moveTo>
                    <a:pt x="19" y="23"/>
                  </a:moveTo>
                  <a:lnTo>
                    <a:pt x="28" y="4"/>
                  </a:lnTo>
                  <a:lnTo>
                    <a:pt x="146" y="4"/>
                  </a:lnTo>
                  <a:lnTo>
                    <a:pt x="153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50"/>
            <p:cNvSpPr>
              <a:spLocks noEditPoints="1"/>
            </p:cNvSpPr>
            <p:nvPr/>
          </p:nvSpPr>
          <p:spPr bwMode="auto">
            <a:xfrm rot="1490740">
              <a:off x="6790612" y="2219208"/>
              <a:ext cx="143006" cy="125130"/>
            </a:xfrm>
            <a:custGeom>
              <a:avLst/>
              <a:gdLst>
                <a:gd name="T0" fmla="*/ 102 w 103"/>
                <a:gd name="T1" fmla="*/ 0 h 91"/>
                <a:gd name="T2" fmla="*/ 1 w 103"/>
                <a:gd name="T3" fmla="*/ 0 h 91"/>
                <a:gd name="T4" fmla="*/ 0 w 103"/>
                <a:gd name="T5" fmla="*/ 1 h 91"/>
                <a:gd name="T6" fmla="*/ 0 w 103"/>
                <a:gd name="T7" fmla="*/ 59 h 91"/>
                <a:gd name="T8" fmla="*/ 0 w 103"/>
                <a:gd name="T9" fmla="*/ 59 h 91"/>
                <a:gd name="T10" fmla="*/ 0 w 103"/>
                <a:gd name="T11" fmla="*/ 69 h 91"/>
                <a:gd name="T12" fmla="*/ 1 w 103"/>
                <a:gd name="T13" fmla="*/ 70 h 91"/>
                <a:gd name="T14" fmla="*/ 38 w 103"/>
                <a:gd name="T15" fmla="*/ 70 h 91"/>
                <a:gd name="T16" fmla="*/ 34 w 103"/>
                <a:gd name="T17" fmla="*/ 87 h 91"/>
                <a:gd name="T18" fmla="*/ 30 w 103"/>
                <a:gd name="T19" fmla="*/ 90 h 91"/>
                <a:gd name="T20" fmla="*/ 35 w 103"/>
                <a:gd name="T21" fmla="*/ 90 h 91"/>
                <a:gd name="T22" fmla="*/ 51 w 103"/>
                <a:gd name="T23" fmla="*/ 91 h 91"/>
                <a:gd name="T24" fmla="*/ 67 w 103"/>
                <a:gd name="T25" fmla="*/ 90 h 91"/>
                <a:gd name="T26" fmla="*/ 72 w 103"/>
                <a:gd name="T27" fmla="*/ 90 h 91"/>
                <a:gd name="T28" fmla="*/ 68 w 103"/>
                <a:gd name="T29" fmla="*/ 87 h 91"/>
                <a:gd name="T30" fmla="*/ 64 w 103"/>
                <a:gd name="T31" fmla="*/ 70 h 91"/>
                <a:gd name="T32" fmla="*/ 102 w 103"/>
                <a:gd name="T33" fmla="*/ 70 h 91"/>
                <a:gd name="T34" fmla="*/ 103 w 103"/>
                <a:gd name="T35" fmla="*/ 69 h 91"/>
                <a:gd name="T36" fmla="*/ 103 w 103"/>
                <a:gd name="T37" fmla="*/ 59 h 91"/>
                <a:gd name="T38" fmla="*/ 103 w 103"/>
                <a:gd name="T39" fmla="*/ 59 h 91"/>
                <a:gd name="T40" fmla="*/ 103 w 103"/>
                <a:gd name="T41" fmla="*/ 1 h 91"/>
                <a:gd name="T42" fmla="*/ 102 w 103"/>
                <a:gd name="T43" fmla="*/ 0 h 91"/>
                <a:gd name="T44" fmla="*/ 99 w 103"/>
                <a:gd name="T45" fmla="*/ 55 h 91"/>
                <a:gd name="T46" fmla="*/ 4 w 103"/>
                <a:gd name="T47" fmla="*/ 55 h 91"/>
                <a:gd name="T48" fmla="*/ 4 w 103"/>
                <a:gd name="T49" fmla="*/ 3 h 91"/>
                <a:gd name="T50" fmla="*/ 99 w 103"/>
                <a:gd name="T51" fmla="*/ 3 h 91"/>
                <a:gd name="T52" fmla="*/ 99 w 103"/>
                <a:gd name="T53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91">
                  <a:moveTo>
                    <a:pt x="10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2"/>
                    <a:pt x="37" y="84"/>
                    <a:pt x="34" y="87"/>
                  </a:cubicBezTo>
                  <a:cubicBezTo>
                    <a:pt x="32" y="88"/>
                    <a:pt x="30" y="89"/>
                    <a:pt x="30" y="90"/>
                  </a:cubicBezTo>
                  <a:cubicBezTo>
                    <a:pt x="30" y="90"/>
                    <a:pt x="32" y="90"/>
                    <a:pt x="35" y="90"/>
                  </a:cubicBezTo>
                  <a:cubicBezTo>
                    <a:pt x="38" y="91"/>
                    <a:pt x="45" y="91"/>
                    <a:pt x="51" y="91"/>
                  </a:cubicBezTo>
                  <a:cubicBezTo>
                    <a:pt x="57" y="91"/>
                    <a:pt x="64" y="91"/>
                    <a:pt x="67" y="90"/>
                  </a:cubicBezTo>
                  <a:cubicBezTo>
                    <a:pt x="70" y="90"/>
                    <a:pt x="71" y="90"/>
                    <a:pt x="72" y="90"/>
                  </a:cubicBezTo>
                  <a:cubicBezTo>
                    <a:pt x="71" y="89"/>
                    <a:pt x="70" y="88"/>
                    <a:pt x="68" y="87"/>
                  </a:cubicBezTo>
                  <a:cubicBezTo>
                    <a:pt x="65" y="84"/>
                    <a:pt x="64" y="72"/>
                    <a:pt x="64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3" y="70"/>
                    <a:pt x="103" y="6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0"/>
                    <a:pt x="102" y="0"/>
                    <a:pt x="102" y="0"/>
                  </a:cubicBezTo>
                  <a:close/>
                  <a:moveTo>
                    <a:pt x="99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99" y="3"/>
                    <a:pt x="99" y="3"/>
                    <a:pt x="99" y="3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51"/>
            <p:cNvSpPr>
              <a:spLocks noEditPoints="1"/>
            </p:cNvSpPr>
            <p:nvPr/>
          </p:nvSpPr>
          <p:spPr bwMode="auto">
            <a:xfrm rot="1490740">
              <a:off x="5478615" y="1754701"/>
              <a:ext cx="137899" cy="137899"/>
            </a:xfrm>
            <a:custGeom>
              <a:avLst/>
              <a:gdLst>
                <a:gd name="T0" fmla="*/ 100 w 100"/>
                <a:gd name="T1" fmla="*/ 50 h 100"/>
                <a:gd name="T2" fmla="*/ 0 w 100"/>
                <a:gd name="T3" fmla="*/ 50 h 100"/>
                <a:gd name="T4" fmla="*/ 9 w 100"/>
                <a:gd name="T5" fmla="*/ 79 h 100"/>
                <a:gd name="T6" fmla="*/ 50 w 100"/>
                <a:gd name="T7" fmla="*/ 100 h 100"/>
                <a:gd name="T8" fmla="*/ 92 w 100"/>
                <a:gd name="T9" fmla="*/ 78 h 100"/>
                <a:gd name="T10" fmla="*/ 87 w 100"/>
                <a:gd name="T11" fmla="*/ 50 h 100"/>
                <a:gd name="T12" fmla="*/ 91 w 100"/>
                <a:gd name="T13" fmla="*/ 28 h 100"/>
                <a:gd name="T14" fmla="*/ 83 w 100"/>
                <a:gd name="T15" fmla="*/ 50 h 100"/>
                <a:gd name="T16" fmla="*/ 66 w 100"/>
                <a:gd name="T17" fmla="*/ 28 h 100"/>
                <a:gd name="T18" fmla="*/ 83 w 100"/>
                <a:gd name="T19" fmla="*/ 50 h 100"/>
                <a:gd name="T20" fmla="*/ 38 w 100"/>
                <a:gd name="T21" fmla="*/ 29 h 100"/>
                <a:gd name="T22" fmla="*/ 64 w 100"/>
                <a:gd name="T23" fmla="*/ 50 h 100"/>
                <a:gd name="T24" fmla="*/ 64 w 100"/>
                <a:gd name="T25" fmla="*/ 53 h 100"/>
                <a:gd name="T26" fmla="*/ 38 w 100"/>
                <a:gd name="T27" fmla="*/ 75 h 100"/>
                <a:gd name="T28" fmla="*/ 64 w 100"/>
                <a:gd name="T29" fmla="*/ 53 h 100"/>
                <a:gd name="T30" fmla="*/ 58 w 100"/>
                <a:gd name="T31" fmla="*/ 5 h 100"/>
                <a:gd name="T32" fmla="*/ 65 w 100"/>
                <a:gd name="T33" fmla="*/ 25 h 100"/>
                <a:gd name="T34" fmla="*/ 38 w 100"/>
                <a:gd name="T35" fmla="*/ 25 h 100"/>
                <a:gd name="T36" fmla="*/ 62 w 100"/>
                <a:gd name="T37" fmla="*/ 25 h 100"/>
                <a:gd name="T38" fmla="*/ 35 w 100"/>
                <a:gd name="T39" fmla="*/ 25 h 100"/>
                <a:gd name="T40" fmla="*/ 42 w 100"/>
                <a:gd name="T41" fmla="*/ 5 h 100"/>
                <a:gd name="T42" fmla="*/ 32 w 100"/>
                <a:gd name="T43" fmla="*/ 50 h 100"/>
                <a:gd name="T44" fmla="*/ 21 w 100"/>
                <a:gd name="T45" fmla="*/ 29 h 100"/>
                <a:gd name="T46" fmla="*/ 14 w 100"/>
                <a:gd name="T47" fmla="*/ 50 h 100"/>
                <a:gd name="T48" fmla="*/ 9 w 100"/>
                <a:gd name="T49" fmla="*/ 29 h 100"/>
                <a:gd name="T50" fmla="*/ 14 w 100"/>
                <a:gd name="T51" fmla="*/ 50 h 100"/>
                <a:gd name="T52" fmla="*/ 18 w 100"/>
                <a:gd name="T53" fmla="*/ 75 h 100"/>
                <a:gd name="T54" fmla="*/ 4 w 100"/>
                <a:gd name="T55" fmla="*/ 54 h 100"/>
                <a:gd name="T56" fmla="*/ 17 w 100"/>
                <a:gd name="T57" fmla="*/ 54 h 100"/>
                <a:gd name="T58" fmla="*/ 35 w 100"/>
                <a:gd name="T59" fmla="*/ 75 h 100"/>
                <a:gd name="T60" fmla="*/ 17 w 100"/>
                <a:gd name="T61" fmla="*/ 54 h 100"/>
                <a:gd name="T62" fmla="*/ 42 w 100"/>
                <a:gd name="T63" fmla="*/ 95 h 100"/>
                <a:gd name="T64" fmla="*/ 35 w 100"/>
                <a:gd name="T65" fmla="*/ 79 h 100"/>
                <a:gd name="T66" fmla="*/ 61 w 100"/>
                <a:gd name="T67" fmla="*/ 79 h 100"/>
                <a:gd name="T68" fmla="*/ 39 w 100"/>
                <a:gd name="T69" fmla="*/ 79 h 100"/>
                <a:gd name="T70" fmla="*/ 65 w 100"/>
                <a:gd name="T71" fmla="*/ 78 h 100"/>
                <a:gd name="T72" fmla="*/ 58 w 100"/>
                <a:gd name="T73" fmla="*/ 95 h 100"/>
                <a:gd name="T74" fmla="*/ 68 w 100"/>
                <a:gd name="T75" fmla="*/ 53 h 100"/>
                <a:gd name="T76" fmla="*/ 78 w 100"/>
                <a:gd name="T77" fmla="*/ 75 h 100"/>
                <a:gd name="T78" fmla="*/ 87 w 100"/>
                <a:gd name="T79" fmla="*/ 53 h 100"/>
                <a:gd name="T80" fmla="*/ 89 w 100"/>
                <a:gd name="T81" fmla="*/ 75 h 100"/>
                <a:gd name="T82" fmla="*/ 87 w 100"/>
                <a:gd name="T83" fmla="*/ 53 h 100"/>
                <a:gd name="T84" fmla="*/ 81 w 100"/>
                <a:gd name="T85" fmla="*/ 25 h 100"/>
                <a:gd name="T86" fmla="*/ 89 w 100"/>
                <a:gd name="T87" fmla="*/ 25 h 100"/>
                <a:gd name="T88" fmla="*/ 19 w 100"/>
                <a:gd name="T89" fmla="*/ 25 h 100"/>
                <a:gd name="T90" fmla="*/ 30 w 100"/>
                <a:gd name="T91" fmla="*/ 9 h 100"/>
                <a:gd name="T92" fmla="*/ 20 w 100"/>
                <a:gd name="T93" fmla="*/ 79 h 100"/>
                <a:gd name="T94" fmla="*/ 14 w 100"/>
                <a:gd name="T95" fmla="*/ 79 h 100"/>
                <a:gd name="T96" fmla="*/ 80 w 100"/>
                <a:gd name="T97" fmla="*/ 78 h 100"/>
                <a:gd name="T98" fmla="*/ 71 w 100"/>
                <a:gd name="T9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00">
                  <a:moveTo>
                    <a:pt x="92" y="78"/>
                  </a:moveTo>
                  <a:cubicBezTo>
                    <a:pt x="97" y="70"/>
                    <a:pt x="100" y="60"/>
                    <a:pt x="100" y="50"/>
                  </a:cubicBezTo>
                  <a:cubicBezTo>
                    <a:pt x="100" y="22"/>
                    <a:pt x="77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61"/>
                    <a:pt x="3" y="70"/>
                    <a:pt x="9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8" y="92"/>
                    <a:pt x="33" y="100"/>
                    <a:pt x="50" y="100"/>
                  </a:cubicBezTo>
                  <a:cubicBezTo>
                    <a:pt x="67" y="100"/>
                    <a:pt x="82" y="91"/>
                    <a:pt x="91" y="78"/>
                  </a:cubicBezTo>
                  <a:cubicBezTo>
                    <a:pt x="92" y="78"/>
                    <a:pt x="92" y="78"/>
                    <a:pt x="92" y="78"/>
                  </a:cubicBezTo>
                  <a:close/>
                  <a:moveTo>
                    <a:pt x="96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42"/>
                    <a:pt x="85" y="35"/>
                    <a:pt x="83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4" y="35"/>
                    <a:pt x="96" y="42"/>
                    <a:pt x="96" y="50"/>
                  </a:cubicBezTo>
                  <a:close/>
                  <a:moveTo>
                    <a:pt x="83" y="50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43"/>
                    <a:pt x="67" y="35"/>
                    <a:pt x="66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1" y="35"/>
                    <a:pt x="83" y="42"/>
                    <a:pt x="83" y="50"/>
                  </a:cubicBezTo>
                  <a:close/>
                  <a:moveTo>
                    <a:pt x="36" y="50"/>
                  </a:moveTo>
                  <a:cubicBezTo>
                    <a:pt x="36" y="42"/>
                    <a:pt x="37" y="35"/>
                    <a:pt x="38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35"/>
                    <a:pt x="64" y="42"/>
                    <a:pt x="64" y="50"/>
                  </a:cubicBezTo>
                  <a:lnTo>
                    <a:pt x="36" y="50"/>
                  </a:lnTo>
                  <a:close/>
                  <a:moveTo>
                    <a:pt x="64" y="53"/>
                  </a:moveTo>
                  <a:cubicBezTo>
                    <a:pt x="64" y="61"/>
                    <a:pt x="63" y="69"/>
                    <a:pt x="62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69"/>
                    <a:pt x="36" y="62"/>
                    <a:pt x="36" y="54"/>
                  </a:cubicBezTo>
                  <a:lnTo>
                    <a:pt x="64" y="53"/>
                  </a:lnTo>
                  <a:close/>
                  <a:moveTo>
                    <a:pt x="65" y="25"/>
                  </a:moveTo>
                  <a:cubicBezTo>
                    <a:pt x="64" y="17"/>
                    <a:pt x="61" y="10"/>
                    <a:pt x="58" y="5"/>
                  </a:cubicBezTo>
                  <a:cubicBezTo>
                    <a:pt x="66" y="8"/>
                    <a:pt x="73" y="15"/>
                    <a:pt x="77" y="25"/>
                  </a:cubicBezTo>
                  <a:lnTo>
                    <a:pt x="65" y="25"/>
                  </a:lnTo>
                  <a:close/>
                  <a:moveTo>
                    <a:pt x="62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41" y="12"/>
                    <a:pt x="46" y="4"/>
                    <a:pt x="50" y="4"/>
                  </a:cubicBezTo>
                  <a:cubicBezTo>
                    <a:pt x="54" y="4"/>
                    <a:pt x="59" y="12"/>
                    <a:pt x="62" y="25"/>
                  </a:cubicBezTo>
                  <a:close/>
                  <a:moveTo>
                    <a:pt x="42" y="5"/>
                  </a:moveTo>
                  <a:cubicBezTo>
                    <a:pt x="39" y="10"/>
                    <a:pt x="36" y="17"/>
                    <a:pt x="3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7" y="15"/>
                    <a:pt x="34" y="8"/>
                    <a:pt x="42" y="5"/>
                  </a:cubicBezTo>
                  <a:close/>
                  <a:moveTo>
                    <a:pt x="34" y="29"/>
                  </a:moveTo>
                  <a:cubicBezTo>
                    <a:pt x="33" y="35"/>
                    <a:pt x="32" y="43"/>
                    <a:pt x="32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2"/>
                    <a:pt x="19" y="35"/>
                    <a:pt x="21" y="29"/>
                  </a:cubicBezTo>
                  <a:lnTo>
                    <a:pt x="34" y="29"/>
                  </a:lnTo>
                  <a:close/>
                  <a:moveTo>
                    <a:pt x="14" y="50"/>
                  </a:moveTo>
                  <a:cubicBezTo>
                    <a:pt x="4" y="50"/>
                    <a:pt x="4" y="50"/>
                    <a:pt x="4" y="50"/>
                  </a:cubicBezTo>
                  <a:cubicBezTo>
                    <a:pt x="4" y="42"/>
                    <a:pt x="6" y="35"/>
                    <a:pt x="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5"/>
                    <a:pt x="14" y="42"/>
                    <a:pt x="14" y="50"/>
                  </a:cubicBezTo>
                  <a:close/>
                  <a:moveTo>
                    <a:pt x="14" y="54"/>
                  </a:moveTo>
                  <a:cubicBezTo>
                    <a:pt x="14" y="61"/>
                    <a:pt x="16" y="69"/>
                    <a:pt x="1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69"/>
                    <a:pt x="5" y="61"/>
                    <a:pt x="4" y="54"/>
                  </a:cubicBezTo>
                  <a:lnTo>
                    <a:pt x="14" y="54"/>
                  </a:lnTo>
                  <a:close/>
                  <a:moveTo>
                    <a:pt x="17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61"/>
                    <a:pt x="33" y="68"/>
                    <a:pt x="35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69"/>
                    <a:pt x="18" y="61"/>
                    <a:pt x="17" y="54"/>
                  </a:cubicBezTo>
                  <a:close/>
                  <a:moveTo>
                    <a:pt x="35" y="79"/>
                  </a:moveTo>
                  <a:cubicBezTo>
                    <a:pt x="37" y="85"/>
                    <a:pt x="39" y="91"/>
                    <a:pt x="42" y="95"/>
                  </a:cubicBezTo>
                  <a:cubicBezTo>
                    <a:pt x="35" y="92"/>
                    <a:pt x="29" y="87"/>
                    <a:pt x="24" y="79"/>
                  </a:cubicBezTo>
                  <a:lnTo>
                    <a:pt x="35" y="79"/>
                  </a:lnTo>
                  <a:close/>
                  <a:moveTo>
                    <a:pt x="39" y="79"/>
                  </a:moveTo>
                  <a:cubicBezTo>
                    <a:pt x="61" y="79"/>
                    <a:pt x="61" y="79"/>
                    <a:pt x="61" y="79"/>
                  </a:cubicBezTo>
                  <a:cubicBezTo>
                    <a:pt x="58" y="90"/>
                    <a:pt x="54" y="96"/>
                    <a:pt x="50" y="96"/>
                  </a:cubicBezTo>
                  <a:cubicBezTo>
                    <a:pt x="46" y="97"/>
                    <a:pt x="42" y="90"/>
                    <a:pt x="39" y="79"/>
                  </a:cubicBezTo>
                  <a:close/>
                  <a:moveTo>
                    <a:pt x="58" y="95"/>
                  </a:moveTo>
                  <a:cubicBezTo>
                    <a:pt x="61" y="91"/>
                    <a:pt x="63" y="85"/>
                    <a:pt x="65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86"/>
                    <a:pt x="66" y="92"/>
                    <a:pt x="58" y="95"/>
                  </a:cubicBezTo>
                  <a:close/>
                  <a:moveTo>
                    <a:pt x="66" y="75"/>
                  </a:moveTo>
                  <a:cubicBezTo>
                    <a:pt x="67" y="68"/>
                    <a:pt x="68" y="61"/>
                    <a:pt x="68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61"/>
                    <a:pt x="81" y="68"/>
                    <a:pt x="78" y="75"/>
                  </a:cubicBezTo>
                  <a:lnTo>
                    <a:pt x="66" y="75"/>
                  </a:lnTo>
                  <a:close/>
                  <a:moveTo>
                    <a:pt x="8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61"/>
                    <a:pt x="93" y="68"/>
                    <a:pt x="89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5" y="68"/>
                    <a:pt x="86" y="61"/>
                    <a:pt x="87" y="53"/>
                  </a:cubicBezTo>
                  <a:close/>
                  <a:moveTo>
                    <a:pt x="89" y="25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79" y="18"/>
                    <a:pt x="75" y="13"/>
                    <a:pt x="70" y="9"/>
                  </a:cubicBezTo>
                  <a:cubicBezTo>
                    <a:pt x="78" y="12"/>
                    <a:pt x="84" y="18"/>
                    <a:pt x="89" y="25"/>
                  </a:cubicBezTo>
                  <a:close/>
                  <a:moveTo>
                    <a:pt x="30" y="9"/>
                  </a:moveTo>
                  <a:cubicBezTo>
                    <a:pt x="25" y="13"/>
                    <a:pt x="21" y="18"/>
                    <a:pt x="19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18"/>
                    <a:pt x="22" y="12"/>
                    <a:pt x="30" y="9"/>
                  </a:cubicBezTo>
                  <a:close/>
                  <a:moveTo>
                    <a:pt x="14" y="79"/>
                  </a:moveTo>
                  <a:cubicBezTo>
                    <a:pt x="20" y="79"/>
                    <a:pt x="20" y="79"/>
                    <a:pt x="20" y="79"/>
                  </a:cubicBezTo>
                  <a:cubicBezTo>
                    <a:pt x="23" y="84"/>
                    <a:pt x="26" y="88"/>
                    <a:pt x="30" y="92"/>
                  </a:cubicBezTo>
                  <a:cubicBezTo>
                    <a:pt x="24" y="89"/>
                    <a:pt x="18" y="84"/>
                    <a:pt x="14" y="79"/>
                  </a:cubicBezTo>
                  <a:close/>
                  <a:moveTo>
                    <a:pt x="71" y="92"/>
                  </a:moveTo>
                  <a:cubicBezTo>
                    <a:pt x="74" y="88"/>
                    <a:pt x="78" y="84"/>
                    <a:pt x="80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2" y="84"/>
                    <a:pt x="77" y="89"/>
                    <a:pt x="71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52"/>
            <p:cNvSpPr>
              <a:spLocks/>
            </p:cNvSpPr>
            <p:nvPr/>
          </p:nvSpPr>
          <p:spPr bwMode="auto">
            <a:xfrm rot="1490740">
              <a:off x="4959373" y="3077116"/>
              <a:ext cx="37029" cy="35752"/>
            </a:xfrm>
            <a:custGeom>
              <a:avLst/>
              <a:gdLst>
                <a:gd name="T0" fmla="*/ 27 w 27"/>
                <a:gd name="T1" fmla="*/ 13 h 26"/>
                <a:gd name="T2" fmla="*/ 14 w 27"/>
                <a:gd name="T3" fmla="*/ 26 h 26"/>
                <a:gd name="T4" fmla="*/ 0 w 27"/>
                <a:gd name="T5" fmla="*/ 13 h 26"/>
                <a:gd name="T6" fmla="*/ 14 w 27"/>
                <a:gd name="T7" fmla="*/ 0 h 26"/>
                <a:gd name="T8" fmla="*/ 27 w 27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53"/>
            <p:cNvSpPr>
              <a:spLocks/>
            </p:cNvSpPr>
            <p:nvPr/>
          </p:nvSpPr>
          <p:spPr bwMode="auto">
            <a:xfrm rot="1490740">
              <a:off x="4985767" y="2995319"/>
              <a:ext cx="140452" cy="150667"/>
            </a:xfrm>
            <a:custGeom>
              <a:avLst/>
              <a:gdLst>
                <a:gd name="T0" fmla="*/ 10 w 101"/>
                <a:gd name="T1" fmla="*/ 0 h 109"/>
                <a:gd name="T2" fmla="*/ 0 w 101"/>
                <a:gd name="T3" fmla="*/ 1 h 109"/>
                <a:gd name="T4" fmla="*/ 0 w 101"/>
                <a:gd name="T5" fmla="*/ 21 h 109"/>
                <a:gd name="T6" fmla="*/ 10 w 101"/>
                <a:gd name="T7" fmla="*/ 20 h 109"/>
                <a:gd name="T8" fmla="*/ 82 w 101"/>
                <a:gd name="T9" fmla="*/ 92 h 109"/>
                <a:gd name="T10" fmla="*/ 79 w 101"/>
                <a:gd name="T11" fmla="*/ 109 h 109"/>
                <a:gd name="T12" fmla="*/ 100 w 101"/>
                <a:gd name="T13" fmla="*/ 109 h 109"/>
                <a:gd name="T14" fmla="*/ 101 w 101"/>
                <a:gd name="T15" fmla="*/ 92 h 109"/>
                <a:gd name="T16" fmla="*/ 10 w 10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9">
                  <a:moveTo>
                    <a:pt x="10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" y="20"/>
                    <a:pt x="6" y="20"/>
                    <a:pt x="10" y="20"/>
                  </a:cubicBezTo>
                  <a:cubicBezTo>
                    <a:pt x="49" y="20"/>
                    <a:pt x="81" y="52"/>
                    <a:pt x="82" y="92"/>
                  </a:cubicBezTo>
                  <a:cubicBezTo>
                    <a:pt x="82" y="98"/>
                    <a:pt x="81" y="103"/>
                    <a:pt x="79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3"/>
                    <a:pt x="101" y="97"/>
                    <a:pt x="101" y="92"/>
                  </a:cubicBezTo>
                  <a:cubicBezTo>
                    <a:pt x="101" y="41"/>
                    <a:pt x="60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54"/>
            <p:cNvSpPr>
              <a:spLocks/>
            </p:cNvSpPr>
            <p:nvPr/>
          </p:nvSpPr>
          <p:spPr bwMode="auto">
            <a:xfrm rot="1490740">
              <a:off x="4975637" y="3041308"/>
              <a:ext cx="75334" cy="88102"/>
            </a:xfrm>
            <a:custGeom>
              <a:avLst/>
              <a:gdLst>
                <a:gd name="T0" fmla="*/ 7 w 54"/>
                <a:gd name="T1" fmla="*/ 0 h 64"/>
                <a:gd name="T2" fmla="*/ 0 w 54"/>
                <a:gd name="T3" fmla="*/ 0 h 64"/>
                <a:gd name="T4" fmla="*/ 0 w 54"/>
                <a:gd name="T5" fmla="*/ 15 h 64"/>
                <a:gd name="T6" fmla="*/ 7 w 54"/>
                <a:gd name="T7" fmla="*/ 15 h 64"/>
                <a:gd name="T8" fmla="*/ 39 w 54"/>
                <a:gd name="T9" fmla="*/ 46 h 64"/>
                <a:gd name="T10" fmla="*/ 33 w 54"/>
                <a:gd name="T11" fmla="*/ 64 h 64"/>
                <a:gd name="T12" fmla="*/ 50 w 54"/>
                <a:gd name="T13" fmla="*/ 64 h 64"/>
                <a:gd name="T14" fmla="*/ 54 w 54"/>
                <a:gd name="T15" fmla="*/ 46 h 64"/>
                <a:gd name="T16" fmla="*/ 7 w 5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4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5" y="15"/>
                    <a:pt x="7" y="15"/>
                  </a:cubicBezTo>
                  <a:cubicBezTo>
                    <a:pt x="24" y="15"/>
                    <a:pt x="39" y="29"/>
                    <a:pt x="39" y="46"/>
                  </a:cubicBezTo>
                  <a:cubicBezTo>
                    <a:pt x="39" y="53"/>
                    <a:pt x="37" y="59"/>
                    <a:pt x="33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58"/>
                    <a:pt x="54" y="53"/>
                    <a:pt x="54" y="46"/>
                  </a:cubicBezTo>
                  <a:cubicBezTo>
                    <a:pt x="54" y="20"/>
                    <a:pt x="33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55"/>
            <p:cNvSpPr>
              <a:spLocks noEditPoints="1"/>
            </p:cNvSpPr>
            <p:nvPr/>
          </p:nvSpPr>
          <p:spPr bwMode="auto">
            <a:xfrm rot="1490740">
              <a:off x="6151123" y="2685598"/>
              <a:ext cx="134069" cy="135345"/>
            </a:xfrm>
            <a:custGeom>
              <a:avLst/>
              <a:gdLst>
                <a:gd name="T0" fmla="*/ 75 w 97"/>
                <a:gd name="T1" fmla="*/ 15 h 98"/>
                <a:gd name="T2" fmla="*/ 58 w 97"/>
                <a:gd name="T3" fmla="*/ 10 h 98"/>
                <a:gd name="T4" fmla="*/ 56 w 97"/>
                <a:gd name="T5" fmla="*/ 3 h 98"/>
                <a:gd name="T6" fmla="*/ 45 w 97"/>
                <a:gd name="T7" fmla="*/ 0 h 98"/>
                <a:gd name="T8" fmla="*/ 42 w 97"/>
                <a:gd name="T9" fmla="*/ 7 h 98"/>
                <a:gd name="T10" fmla="*/ 29 w 97"/>
                <a:gd name="T11" fmla="*/ 14 h 98"/>
                <a:gd name="T12" fmla="*/ 22 w 97"/>
                <a:gd name="T13" fmla="*/ 10 h 98"/>
                <a:gd name="T14" fmla="*/ 12 w 97"/>
                <a:gd name="T15" fmla="*/ 17 h 98"/>
                <a:gd name="T16" fmla="*/ 15 w 97"/>
                <a:gd name="T17" fmla="*/ 23 h 98"/>
                <a:gd name="T18" fmla="*/ 9 w 97"/>
                <a:gd name="T19" fmla="*/ 39 h 98"/>
                <a:gd name="T20" fmla="*/ 2 w 97"/>
                <a:gd name="T21" fmla="*/ 41 h 98"/>
                <a:gd name="T22" fmla="*/ 0 w 97"/>
                <a:gd name="T23" fmla="*/ 53 h 98"/>
                <a:gd name="T24" fmla="*/ 6 w 97"/>
                <a:gd name="T25" fmla="*/ 55 h 98"/>
                <a:gd name="T26" fmla="*/ 13 w 97"/>
                <a:gd name="T27" fmla="*/ 69 h 98"/>
                <a:gd name="T28" fmla="*/ 9 w 97"/>
                <a:gd name="T29" fmla="*/ 75 h 98"/>
                <a:gd name="T30" fmla="*/ 16 w 97"/>
                <a:gd name="T31" fmla="*/ 85 h 98"/>
                <a:gd name="T32" fmla="*/ 22 w 97"/>
                <a:gd name="T33" fmla="*/ 83 h 98"/>
                <a:gd name="T34" fmla="*/ 39 w 97"/>
                <a:gd name="T35" fmla="*/ 88 h 98"/>
                <a:gd name="T36" fmla="*/ 40 w 97"/>
                <a:gd name="T37" fmla="*/ 95 h 98"/>
                <a:gd name="T38" fmla="*/ 52 w 97"/>
                <a:gd name="T39" fmla="*/ 98 h 98"/>
                <a:gd name="T40" fmla="*/ 54 w 97"/>
                <a:gd name="T41" fmla="*/ 91 h 98"/>
                <a:gd name="T42" fmla="*/ 68 w 97"/>
                <a:gd name="T43" fmla="*/ 84 h 98"/>
                <a:gd name="T44" fmla="*/ 75 w 97"/>
                <a:gd name="T45" fmla="*/ 88 h 98"/>
                <a:gd name="T46" fmla="*/ 85 w 97"/>
                <a:gd name="T47" fmla="*/ 82 h 98"/>
                <a:gd name="T48" fmla="*/ 82 w 97"/>
                <a:gd name="T49" fmla="*/ 75 h 98"/>
                <a:gd name="T50" fmla="*/ 87 w 97"/>
                <a:gd name="T51" fmla="*/ 59 h 98"/>
                <a:gd name="T52" fmla="*/ 94 w 97"/>
                <a:gd name="T53" fmla="*/ 57 h 98"/>
                <a:gd name="T54" fmla="*/ 97 w 97"/>
                <a:gd name="T55" fmla="*/ 46 h 98"/>
                <a:gd name="T56" fmla="*/ 91 w 97"/>
                <a:gd name="T57" fmla="*/ 43 h 98"/>
                <a:gd name="T58" fmla="*/ 83 w 97"/>
                <a:gd name="T59" fmla="*/ 29 h 98"/>
                <a:gd name="T60" fmla="*/ 87 w 97"/>
                <a:gd name="T61" fmla="*/ 23 h 98"/>
                <a:gd name="T62" fmla="*/ 81 w 97"/>
                <a:gd name="T63" fmla="*/ 13 h 98"/>
                <a:gd name="T64" fmla="*/ 63 w 97"/>
                <a:gd name="T65" fmla="*/ 65 h 98"/>
                <a:gd name="T66" fmla="*/ 33 w 97"/>
                <a:gd name="T67" fmla="*/ 33 h 98"/>
                <a:gd name="T68" fmla="*/ 63 w 97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8">
                  <a:moveTo>
                    <a:pt x="78" y="13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2" y="16"/>
                    <a:pt x="71" y="1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8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1" y="9"/>
                    <a:pt x="40" y="1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9"/>
                    <a:pt x="12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5"/>
                    <a:pt x="15" y="26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8" y="41"/>
                    <a:pt x="6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2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5"/>
                    <a:pt x="9" y="56"/>
                    <a:pt x="9" y="5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2"/>
                    <a:pt x="13" y="72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9" y="7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8" y="86"/>
                    <a:pt x="19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5" y="82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90"/>
                    <a:pt x="41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3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3" y="98"/>
                    <a:pt x="54" y="97"/>
                    <a:pt x="54" y="9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5" y="90"/>
                    <a:pt x="55" y="89"/>
                    <a:pt x="57" y="8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3"/>
                    <a:pt x="71" y="84"/>
                    <a:pt x="72" y="85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7" y="89"/>
                    <a:pt x="78" y="88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6" y="81"/>
                    <a:pt x="86" y="79"/>
                    <a:pt x="85" y="7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4"/>
                    <a:pt x="81" y="73"/>
                    <a:pt x="82" y="72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9" y="57"/>
                    <a:pt x="90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4"/>
                    <a:pt x="96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9" y="43"/>
                    <a:pt x="88" y="42"/>
                    <a:pt x="88" y="41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3" y="28"/>
                    <a:pt x="83" y="26"/>
                    <a:pt x="84" y="26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2"/>
                    <a:pt x="78" y="12"/>
                    <a:pt x="78" y="13"/>
                  </a:cubicBezTo>
                  <a:close/>
                  <a:moveTo>
                    <a:pt x="63" y="65"/>
                  </a:moveTo>
                  <a:cubicBezTo>
                    <a:pt x="54" y="74"/>
                    <a:pt x="40" y="73"/>
                    <a:pt x="32" y="64"/>
                  </a:cubicBezTo>
                  <a:cubicBezTo>
                    <a:pt x="24" y="55"/>
                    <a:pt x="25" y="41"/>
                    <a:pt x="33" y="33"/>
                  </a:cubicBezTo>
                  <a:cubicBezTo>
                    <a:pt x="42" y="25"/>
                    <a:pt x="56" y="25"/>
                    <a:pt x="64" y="34"/>
                  </a:cubicBezTo>
                  <a:cubicBezTo>
                    <a:pt x="73" y="43"/>
                    <a:pt x="72" y="57"/>
                    <a:pt x="6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6"/>
            <p:cNvSpPr>
              <a:spLocks noEditPoints="1"/>
            </p:cNvSpPr>
            <p:nvPr/>
          </p:nvSpPr>
          <p:spPr bwMode="auto">
            <a:xfrm rot="1490740">
              <a:off x="7233646" y="2530610"/>
              <a:ext cx="117469" cy="117469"/>
            </a:xfrm>
            <a:custGeom>
              <a:avLst/>
              <a:gdLst>
                <a:gd name="T0" fmla="*/ 66 w 85"/>
                <a:gd name="T1" fmla="*/ 13 h 85"/>
                <a:gd name="T2" fmla="*/ 51 w 85"/>
                <a:gd name="T3" fmla="*/ 9 h 85"/>
                <a:gd name="T4" fmla="*/ 50 w 85"/>
                <a:gd name="T5" fmla="*/ 3 h 85"/>
                <a:gd name="T6" fmla="*/ 40 w 85"/>
                <a:gd name="T7" fmla="*/ 0 h 85"/>
                <a:gd name="T8" fmla="*/ 37 w 85"/>
                <a:gd name="T9" fmla="*/ 6 h 85"/>
                <a:gd name="T10" fmla="*/ 26 w 85"/>
                <a:gd name="T11" fmla="*/ 12 h 85"/>
                <a:gd name="T12" fmla="*/ 20 w 85"/>
                <a:gd name="T13" fmla="*/ 9 h 85"/>
                <a:gd name="T14" fmla="*/ 11 w 85"/>
                <a:gd name="T15" fmla="*/ 14 h 85"/>
                <a:gd name="T16" fmla="*/ 14 w 85"/>
                <a:gd name="T17" fmla="*/ 20 h 85"/>
                <a:gd name="T18" fmla="*/ 9 w 85"/>
                <a:gd name="T19" fmla="*/ 34 h 85"/>
                <a:gd name="T20" fmla="*/ 3 w 85"/>
                <a:gd name="T21" fmla="*/ 36 h 85"/>
                <a:gd name="T22" fmla="*/ 0 w 85"/>
                <a:gd name="T23" fmla="*/ 46 h 85"/>
                <a:gd name="T24" fmla="*/ 6 w 85"/>
                <a:gd name="T25" fmla="*/ 48 h 85"/>
                <a:gd name="T26" fmla="*/ 12 w 85"/>
                <a:gd name="T27" fmla="*/ 60 h 85"/>
                <a:gd name="T28" fmla="*/ 9 w 85"/>
                <a:gd name="T29" fmla="*/ 66 h 85"/>
                <a:gd name="T30" fmla="*/ 14 w 85"/>
                <a:gd name="T31" fmla="*/ 74 h 85"/>
                <a:gd name="T32" fmla="*/ 20 w 85"/>
                <a:gd name="T33" fmla="*/ 72 h 85"/>
                <a:gd name="T34" fmla="*/ 34 w 85"/>
                <a:gd name="T35" fmla="*/ 77 h 85"/>
                <a:gd name="T36" fmla="*/ 36 w 85"/>
                <a:gd name="T37" fmla="*/ 83 h 85"/>
                <a:gd name="T38" fmla="*/ 46 w 85"/>
                <a:gd name="T39" fmla="*/ 85 h 85"/>
                <a:gd name="T40" fmla="*/ 48 w 85"/>
                <a:gd name="T41" fmla="*/ 79 h 85"/>
                <a:gd name="T42" fmla="*/ 60 w 85"/>
                <a:gd name="T43" fmla="*/ 73 h 85"/>
                <a:gd name="T44" fmla="*/ 66 w 85"/>
                <a:gd name="T45" fmla="*/ 77 h 85"/>
                <a:gd name="T46" fmla="*/ 75 w 85"/>
                <a:gd name="T47" fmla="*/ 71 h 85"/>
                <a:gd name="T48" fmla="*/ 72 w 85"/>
                <a:gd name="T49" fmla="*/ 66 h 85"/>
                <a:gd name="T50" fmla="*/ 77 w 85"/>
                <a:gd name="T51" fmla="*/ 51 h 85"/>
                <a:gd name="T52" fmla="*/ 83 w 85"/>
                <a:gd name="T53" fmla="*/ 50 h 85"/>
                <a:gd name="T54" fmla="*/ 85 w 85"/>
                <a:gd name="T55" fmla="*/ 40 h 85"/>
                <a:gd name="T56" fmla="*/ 80 w 85"/>
                <a:gd name="T57" fmla="*/ 37 h 85"/>
                <a:gd name="T58" fmla="*/ 73 w 85"/>
                <a:gd name="T59" fmla="*/ 25 h 85"/>
                <a:gd name="T60" fmla="*/ 77 w 85"/>
                <a:gd name="T61" fmla="*/ 20 h 85"/>
                <a:gd name="T62" fmla="*/ 71 w 85"/>
                <a:gd name="T63" fmla="*/ 11 h 85"/>
                <a:gd name="T64" fmla="*/ 56 w 85"/>
                <a:gd name="T65" fmla="*/ 57 h 85"/>
                <a:gd name="T66" fmla="*/ 30 w 85"/>
                <a:gd name="T67" fmla="*/ 29 h 85"/>
                <a:gd name="T68" fmla="*/ 56 w 85"/>
                <a:gd name="T6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68" y="11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0" y="8"/>
                    <a:pt x="50" y="7"/>
                    <a:pt x="50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1"/>
                    <a:pt x="48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8"/>
                    <a:pt x="36" y="8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3" y="12"/>
                    <a:pt x="23" y="1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8"/>
                    <a:pt x="1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6"/>
                    <a:pt x="11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2"/>
                    <a:pt x="14" y="2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7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48"/>
                    <a:pt x="8" y="49"/>
                    <a:pt x="9" y="5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3" y="62"/>
                    <a:pt x="12" y="6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8"/>
                    <a:pt x="9" y="6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1"/>
                    <a:pt x="22" y="71"/>
                    <a:pt x="23" y="72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5" y="77"/>
                    <a:pt x="36" y="78"/>
                    <a:pt x="36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5"/>
                    <a:pt x="48" y="85"/>
                    <a:pt x="48" y="83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9" y="77"/>
                    <a:pt x="50" y="7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3"/>
                    <a:pt x="63" y="73"/>
                    <a:pt x="63" y="74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70"/>
                    <a:pt x="76" y="69"/>
                    <a:pt x="75" y="68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71" y="63"/>
                    <a:pt x="72" y="6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0"/>
                    <a:pt x="78" y="50"/>
                    <a:pt x="79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5" y="49"/>
                    <a:pt x="85" y="48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39"/>
                    <a:pt x="85" y="38"/>
                    <a:pt x="83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79" y="37"/>
                    <a:pt x="78" y="37"/>
                    <a:pt x="77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4"/>
                    <a:pt x="73" y="23"/>
                    <a:pt x="74" y="22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8"/>
                    <a:pt x="77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10"/>
                    <a:pt x="69" y="10"/>
                    <a:pt x="68" y="11"/>
                  </a:cubicBezTo>
                  <a:close/>
                  <a:moveTo>
                    <a:pt x="56" y="57"/>
                  </a:moveTo>
                  <a:cubicBezTo>
                    <a:pt x="48" y="64"/>
                    <a:pt x="36" y="64"/>
                    <a:pt x="29" y="56"/>
                  </a:cubicBezTo>
                  <a:cubicBezTo>
                    <a:pt x="22" y="48"/>
                    <a:pt x="22" y="36"/>
                    <a:pt x="30" y="29"/>
                  </a:cubicBezTo>
                  <a:cubicBezTo>
                    <a:pt x="38" y="22"/>
                    <a:pt x="50" y="22"/>
                    <a:pt x="57" y="30"/>
                  </a:cubicBezTo>
                  <a:cubicBezTo>
                    <a:pt x="64" y="38"/>
                    <a:pt x="64" y="50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57"/>
            <p:cNvSpPr>
              <a:spLocks noEditPoints="1"/>
            </p:cNvSpPr>
            <p:nvPr/>
          </p:nvSpPr>
          <p:spPr bwMode="auto">
            <a:xfrm rot="1490740">
              <a:off x="6466767" y="2344950"/>
              <a:ext cx="151944" cy="137899"/>
            </a:xfrm>
            <a:custGeom>
              <a:avLst/>
              <a:gdLst>
                <a:gd name="T0" fmla="*/ 110 w 110"/>
                <a:gd name="T1" fmla="*/ 56 h 100"/>
                <a:gd name="T2" fmla="*/ 57 w 110"/>
                <a:gd name="T3" fmla="*/ 1 h 100"/>
                <a:gd name="T4" fmla="*/ 1 w 110"/>
                <a:gd name="T5" fmla="*/ 54 h 100"/>
                <a:gd name="T6" fmla="*/ 1 w 110"/>
                <a:gd name="T7" fmla="*/ 54 h 100"/>
                <a:gd name="T8" fmla="*/ 0 w 110"/>
                <a:gd name="T9" fmla="*/ 81 h 100"/>
                <a:gd name="T10" fmla="*/ 10 w 110"/>
                <a:gd name="T11" fmla="*/ 81 h 100"/>
                <a:gd name="T12" fmla="*/ 10 w 110"/>
                <a:gd name="T13" fmla="*/ 54 h 100"/>
                <a:gd name="T14" fmla="*/ 10 w 110"/>
                <a:gd name="T15" fmla="*/ 54 h 100"/>
                <a:gd name="T16" fmla="*/ 56 w 110"/>
                <a:gd name="T17" fmla="*/ 10 h 100"/>
                <a:gd name="T18" fmla="*/ 101 w 110"/>
                <a:gd name="T19" fmla="*/ 56 h 100"/>
                <a:gd name="T20" fmla="*/ 100 w 110"/>
                <a:gd name="T21" fmla="*/ 56 h 100"/>
                <a:gd name="T22" fmla="*/ 100 w 110"/>
                <a:gd name="T23" fmla="*/ 83 h 100"/>
                <a:gd name="T24" fmla="*/ 109 w 110"/>
                <a:gd name="T25" fmla="*/ 83 h 100"/>
                <a:gd name="T26" fmla="*/ 110 w 110"/>
                <a:gd name="T27" fmla="*/ 56 h 100"/>
                <a:gd name="T28" fmla="*/ 33 w 110"/>
                <a:gd name="T29" fmla="*/ 58 h 100"/>
                <a:gd name="T30" fmla="*/ 16 w 110"/>
                <a:gd name="T31" fmla="*/ 58 h 100"/>
                <a:gd name="T32" fmla="*/ 14 w 110"/>
                <a:gd name="T33" fmla="*/ 60 h 100"/>
                <a:gd name="T34" fmla="*/ 13 w 110"/>
                <a:gd name="T35" fmla="*/ 95 h 100"/>
                <a:gd name="T36" fmla="*/ 15 w 110"/>
                <a:gd name="T37" fmla="*/ 98 h 100"/>
                <a:gd name="T38" fmla="*/ 32 w 110"/>
                <a:gd name="T39" fmla="*/ 98 h 100"/>
                <a:gd name="T40" fmla="*/ 35 w 110"/>
                <a:gd name="T41" fmla="*/ 96 h 100"/>
                <a:gd name="T42" fmla="*/ 35 w 110"/>
                <a:gd name="T43" fmla="*/ 60 h 100"/>
                <a:gd name="T44" fmla="*/ 33 w 110"/>
                <a:gd name="T45" fmla="*/ 58 h 100"/>
                <a:gd name="T46" fmla="*/ 94 w 110"/>
                <a:gd name="T47" fmla="*/ 59 h 100"/>
                <a:gd name="T48" fmla="*/ 77 w 110"/>
                <a:gd name="T49" fmla="*/ 59 h 100"/>
                <a:gd name="T50" fmla="*/ 75 w 110"/>
                <a:gd name="T51" fmla="*/ 61 h 100"/>
                <a:gd name="T52" fmla="*/ 74 w 110"/>
                <a:gd name="T53" fmla="*/ 96 h 100"/>
                <a:gd name="T54" fmla="*/ 77 w 110"/>
                <a:gd name="T55" fmla="*/ 99 h 100"/>
                <a:gd name="T56" fmla="*/ 93 w 110"/>
                <a:gd name="T57" fmla="*/ 100 h 100"/>
                <a:gd name="T58" fmla="*/ 96 w 110"/>
                <a:gd name="T59" fmla="*/ 97 h 100"/>
                <a:gd name="T60" fmla="*/ 97 w 110"/>
                <a:gd name="T61" fmla="*/ 62 h 100"/>
                <a:gd name="T62" fmla="*/ 94 w 110"/>
                <a:gd name="T63" fmla="*/ 5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0">
                  <a:moveTo>
                    <a:pt x="110" y="56"/>
                  </a:moveTo>
                  <a:cubicBezTo>
                    <a:pt x="110" y="26"/>
                    <a:pt x="87" y="2"/>
                    <a:pt x="57" y="1"/>
                  </a:cubicBezTo>
                  <a:cubicBezTo>
                    <a:pt x="27" y="0"/>
                    <a:pt x="2" y="2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29"/>
                    <a:pt x="32" y="10"/>
                    <a:pt x="56" y="10"/>
                  </a:cubicBezTo>
                  <a:cubicBezTo>
                    <a:pt x="81" y="11"/>
                    <a:pt x="101" y="31"/>
                    <a:pt x="101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7"/>
                    <a:pt x="14" y="98"/>
                    <a:pt x="15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6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5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58"/>
            <p:cNvSpPr>
              <a:spLocks/>
            </p:cNvSpPr>
            <p:nvPr/>
          </p:nvSpPr>
          <p:spPr bwMode="auto">
            <a:xfrm rot="1490740">
              <a:off x="5162847" y="2213844"/>
              <a:ext cx="174928" cy="196634"/>
            </a:xfrm>
            <a:custGeom>
              <a:avLst/>
              <a:gdLst>
                <a:gd name="T0" fmla="*/ 127 w 127"/>
                <a:gd name="T1" fmla="*/ 64 h 143"/>
                <a:gd name="T2" fmla="*/ 64 w 127"/>
                <a:gd name="T3" fmla="*/ 0 h 143"/>
                <a:gd name="T4" fmla="*/ 0 w 127"/>
                <a:gd name="T5" fmla="*/ 60 h 143"/>
                <a:gd name="T6" fmla="*/ 0 w 127"/>
                <a:gd name="T7" fmla="*/ 64 h 143"/>
                <a:gd name="T8" fmla="*/ 50 w 127"/>
                <a:gd name="T9" fmla="*/ 126 h 143"/>
                <a:gd name="T10" fmla="*/ 64 w 127"/>
                <a:gd name="T11" fmla="*/ 127 h 143"/>
                <a:gd name="T12" fmla="*/ 81 w 127"/>
                <a:gd name="T13" fmla="*/ 125 h 143"/>
                <a:gd name="T14" fmla="*/ 112 w 127"/>
                <a:gd name="T15" fmla="*/ 143 h 143"/>
                <a:gd name="T16" fmla="*/ 99 w 127"/>
                <a:gd name="T17" fmla="*/ 117 h 143"/>
                <a:gd name="T18" fmla="*/ 127 w 127"/>
                <a:gd name="T19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43">
                  <a:moveTo>
                    <a:pt x="127" y="64"/>
                  </a:moveTo>
                  <a:cubicBezTo>
                    <a:pt x="127" y="29"/>
                    <a:pt x="99" y="0"/>
                    <a:pt x="64" y="0"/>
                  </a:cubicBezTo>
                  <a:cubicBezTo>
                    <a:pt x="30" y="0"/>
                    <a:pt x="2" y="27"/>
                    <a:pt x="0" y="60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94"/>
                    <a:pt x="21" y="119"/>
                    <a:pt x="50" y="126"/>
                  </a:cubicBezTo>
                  <a:cubicBezTo>
                    <a:pt x="54" y="127"/>
                    <a:pt x="59" y="127"/>
                    <a:pt x="64" y="127"/>
                  </a:cubicBezTo>
                  <a:cubicBezTo>
                    <a:pt x="70" y="127"/>
                    <a:pt x="75" y="126"/>
                    <a:pt x="81" y="12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16" y="105"/>
                    <a:pt x="127" y="86"/>
                    <a:pt x="127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59"/>
            <p:cNvSpPr>
              <a:spLocks noEditPoints="1"/>
            </p:cNvSpPr>
            <p:nvPr/>
          </p:nvSpPr>
          <p:spPr bwMode="auto">
            <a:xfrm rot="1490740">
              <a:off x="7033508" y="1408408"/>
              <a:ext cx="136622" cy="94486"/>
            </a:xfrm>
            <a:custGeom>
              <a:avLst/>
              <a:gdLst>
                <a:gd name="T0" fmla="*/ 89 w 99"/>
                <a:gd name="T1" fmla="*/ 8 h 68"/>
                <a:gd name="T2" fmla="*/ 37 w 99"/>
                <a:gd name="T3" fmla="*/ 8 h 68"/>
                <a:gd name="T4" fmla="*/ 37 w 99"/>
                <a:gd name="T5" fmla="*/ 2 h 68"/>
                <a:gd name="T6" fmla="*/ 35 w 99"/>
                <a:gd name="T7" fmla="*/ 0 h 68"/>
                <a:gd name="T8" fmla="*/ 12 w 99"/>
                <a:gd name="T9" fmla="*/ 0 h 68"/>
                <a:gd name="T10" fmla="*/ 11 w 99"/>
                <a:gd name="T11" fmla="*/ 2 h 68"/>
                <a:gd name="T12" fmla="*/ 11 w 99"/>
                <a:gd name="T13" fmla="*/ 8 h 68"/>
                <a:gd name="T14" fmla="*/ 10 w 99"/>
                <a:gd name="T15" fmla="*/ 8 h 68"/>
                <a:gd name="T16" fmla="*/ 0 w 99"/>
                <a:gd name="T17" fmla="*/ 18 h 68"/>
                <a:gd name="T18" fmla="*/ 0 w 99"/>
                <a:gd name="T19" fmla="*/ 58 h 68"/>
                <a:gd name="T20" fmla="*/ 10 w 99"/>
                <a:gd name="T21" fmla="*/ 68 h 68"/>
                <a:gd name="T22" fmla="*/ 89 w 99"/>
                <a:gd name="T23" fmla="*/ 68 h 68"/>
                <a:gd name="T24" fmla="*/ 99 w 99"/>
                <a:gd name="T25" fmla="*/ 58 h 68"/>
                <a:gd name="T26" fmla="*/ 99 w 99"/>
                <a:gd name="T27" fmla="*/ 18 h 68"/>
                <a:gd name="T28" fmla="*/ 89 w 99"/>
                <a:gd name="T29" fmla="*/ 8 h 68"/>
                <a:gd name="T30" fmla="*/ 36 w 99"/>
                <a:gd name="T31" fmla="*/ 26 h 68"/>
                <a:gd name="T32" fmla="*/ 12 w 99"/>
                <a:gd name="T33" fmla="*/ 26 h 68"/>
                <a:gd name="T34" fmla="*/ 7 w 99"/>
                <a:gd name="T35" fmla="*/ 21 h 68"/>
                <a:gd name="T36" fmla="*/ 12 w 99"/>
                <a:gd name="T37" fmla="*/ 16 h 68"/>
                <a:gd name="T38" fmla="*/ 36 w 99"/>
                <a:gd name="T39" fmla="*/ 16 h 68"/>
                <a:gd name="T40" fmla="*/ 40 w 99"/>
                <a:gd name="T41" fmla="*/ 21 h 68"/>
                <a:gd name="T42" fmla="*/ 36 w 99"/>
                <a:gd name="T43" fmla="*/ 26 h 68"/>
                <a:gd name="T44" fmla="*/ 70 w 99"/>
                <a:gd name="T45" fmla="*/ 57 h 68"/>
                <a:gd name="T46" fmla="*/ 49 w 99"/>
                <a:gd name="T47" fmla="*/ 35 h 68"/>
                <a:gd name="T48" fmla="*/ 70 w 99"/>
                <a:gd name="T49" fmla="*/ 14 h 68"/>
                <a:gd name="T50" fmla="*/ 91 w 99"/>
                <a:gd name="T51" fmla="*/ 35 h 68"/>
                <a:gd name="T52" fmla="*/ 70 w 99"/>
                <a:gd name="T5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68">
                  <a:moveTo>
                    <a:pt x="89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1"/>
                    <a:pt x="11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8"/>
                    <a:pt x="10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4" y="68"/>
                    <a:pt x="99" y="64"/>
                    <a:pt x="99" y="5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2"/>
                    <a:pt x="94" y="8"/>
                    <a:pt x="89" y="8"/>
                  </a:cubicBezTo>
                  <a:close/>
                  <a:moveTo>
                    <a:pt x="36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7" y="24"/>
                    <a:pt x="7" y="21"/>
                  </a:cubicBezTo>
                  <a:cubicBezTo>
                    <a:pt x="7" y="19"/>
                    <a:pt x="9" y="16"/>
                    <a:pt x="12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9"/>
                    <a:pt x="40" y="21"/>
                  </a:cubicBezTo>
                  <a:cubicBezTo>
                    <a:pt x="40" y="24"/>
                    <a:pt x="38" y="26"/>
                    <a:pt x="36" y="26"/>
                  </a:cubicBezTo>
                  <a:close/>
                  <a:moveTo>
                    <a:pt x="70" y="57"/>
                  </a:moveTo>
                  <a:cubicBezTo>
                    <a:pt x="58" y="57"/>
                    <a:pt x="49" y="47"/>
                    <a:pt x="49" y="35"/>
                  </a:cubicBezTo>
                  <a:cubicBezTo>
                    <a:pt x="49" y="23"/>
                    <a:pt x="58" y="14"/>
                    <a:pt x="70" y="14"/>
                  </a:cubicBezTo>
                  <a:cubicBezTo>
                    <a:pt x="82" y="14"/>
                    <a:pt x="91" y="23"/>
                    <a:pt x="91" y="35"/>
                  </a:cubicBezTo>
                  <a:cubicBezTo>
                    <a:pt x="91" y="47"/>
                    <a:pt x="82" y="57"/>
                    <a:pt x="7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60"/>
            <p:cNvSpPr>
              <a:spLocks noEditPoints="1"/>
            </p:cNvSpPr>
            <p:nvPr/>
          </p:nvSpPr>
          <p:spPr bwMode="auto">
            <a:xfrm rot="1490740">
              <a:off x="5202979" y="1595295"/>
              <a:ext cx="134069" cy="139175"/>
            </a:xfrm>
            <a:custGeom>
              <a:avLst/>
              <a:gdLst>
                <a:gd name="T0" fmla="*/ 72 w 98"/>
                <a:gd name="T1" fmla="*/ 96 h 101"/>
                <a:gd name="T2" fmla="*/ 45 w 98"/>
                <a:gd name="T3" fmla="*/ 101 h 101"/>
                <a:gd name="T4" fmla="*/ 0 w 98"/>
                <a:gd name="T5" fmla="*/ 55 h 101"/>
                <a:gd name="T6" fmla="*/ 54 w 98"/>
                <a:gd name="T7" fmla="*/ 0 h 101"/>
                <a:gd name="T8" fmla="*/ 98 w 98"/>
                <a:gd name="T9" fmla="*/ 42 h 101"/>
                <a:gd name="T10" fmla="*/ 70 w 98"/>
                <a:gd name="T11" fmla="*/ 77 h 101"/>
                <a:gd name="T12" fmla="*/ 58 w 98"/>
                <a:gd name="T13" fmla="*/ 65 h 101"/>
                <a:gd name="T14" fmla="*/ 58 w 98"/>
                <a:gd name="T15" fmla="*/ 65 h 101"/>
                <a:gd name="T16" fmla="*/ 39 w 98"/>
                <a:gd name="T17" fmla="*/ 77 h 101"/>
                <a:gd name="T18" fmla="*/ 23 w 98"/>
                <a:gd name="T19" fmla="*/ 58 h 101"/>
                <a:gd name="T20" fmla="*/ 57 w 98"/>
                <a:gd name="T21" fmla="*/ 24 h 101"/>
                <a:gd name="T22" fmla="*/ 74 w 98"/>
                <a:gd name="T23" fmla="*/ 27 h 101"/>
                <a:gd name="T24" fmla="*/ 69 w 98"/>
                <a:gd name="T25" fmla="*/ 54 h 101"/>
                <a:gd name="T26" fmla="*/ 73 w 98"/>
                <a:gd name="T27" fmla="*/ 67 h 101"/>
                <a:gd name="T28" fmla="*/ 87 w 98"/>
                <a:gd name="T29" fmla="*/ 42 h 101"/>
                <a:gd name="T30" fmla="*/ 53 w 98"/>
                <a:gd name="T31" fmla="*/ 9 h 101"/>
                <a:gd name="T32" fmla="*/ 11 w 98"/>
                <a:gd name="T33" fmla="*/ 54 h 101"/>
                <a:gd name="T34" fmla="*/ 48 w 98"/>
                <a:gd name="T35" fmla="*/ 92 h 101"/>
                <a:gd name="T36" fmla="*/ 69 w 98"/>
                <a:gd name="T37" fmla="*/ 87 h 101"/>
                <a:gd name="T38" fmla="*/ 72 w 98"/>
                <a:gd name="T39" fmla="*/ 96 h 101"/>
                <a:gd name="T40" fmla="*/ 59 w 98"/>
                <a:gd name="T41" fmla="*/ 36 h 101"/>
                <a:gd name="T42" fmla="*/ 54 w 98"/>
                <a:gd name="T43" fmla="*/ 35 h 101"/>
                <a:gd name="T44" fmla="*/ 37 w 98"/>
                <a:gd name="T45" fmla="*/ 56 h 101"/>
                <a:gd name="T46" fmla="*/ 44 w 98"/>
                <a:gd name="T47" fmla="*/ 65 h 101"/>
                <a:gd name="T48" fmla="*/ 57 w 98"/>
                <a:gd name="T49" fmla="*/ 50 h 101"/>
                <a:gd name="T50" fmla="*/ 59 w 98"/>
                <a:gd name="T51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101">
                  <a:moveTo>
                    <a:pt x="72" y="96"/>
                  </a:moveTo>
                  <a:cubicBezTo>
                    <a:pt x="63" y="100"/>
                    <a:pt x="55" y="101"/>
                    <a:pt x="45" y="101"/>
                  </a:cubicBezTo>
                  <a:cubicBezTo>
                    <a:pt x="21" y="101"/>
                    <a:pt x="0" y="84"/>
                    <a:pt x="0" y="55"/>
                  </a:cubicBezTo>
                  <a:cubicBezTo>
                    <a:pt x="0" y="26"/>
                    <a:pt x="21" y="0"/>
                    <a:pt x="54" y="0"/>
                  </a:cubicBezTo>
                  <a:cubicBezTo>
                    <a:pt x="80" y="0"/>
                    <a:pt x="98" y="18"/>
                    <a:pt x="98" y="42"/>
                  </a:cubicBezTo>
                  <a:cubicBezTo>
                    <a:pt x="98" y="63"/>
                    <a:pt x="86" y="77"/>
                    <a:pt x="70" y="77"/>
                  </a:cubicBezTo>
                  <a:cubicBezTo>
                    <a:pt x="64" y="77"/>
                    <a:pt x="59" y="73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73"/>
                    <a:pt x="47" y="77"/>
                    <a:pt x="39" y="77"/>
                  </a:cubicBezTo>
                  <a:cubicBezTo>
                    <a:pt x="29" y="77"/>
                    <a:pt x="23" y="69"/>
                    <a:pt x="23" y="58"/>
                  </a:cubicBezTo>
                  <a:cubicBezTo>
                    <a:pt x="23" y="40"/>
                    <a:pt x="36" y="24"/>
                    <a:pt x="57" y="24"/>
                  </a:cubicBezTo>
                  <a:cubicBezTo>
                    <a:pt x="63" y="24"/>
                    <a:pt x="70" y="25"/>
                    <a:pt x="74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8" y="63"/>
                    <a:pt x="69" y="67"/>
                    <a:pt x="73" y="67"/>
                  </a:cubicBezTo>
                  <a:cubicBezTo>
                    <a:pt x="79" y="67"/>
                    <a:pt x="87" y="59"/>
                    <a:pt x="87" y="42"/>
                  </a:cubicBezTo>
                  <a:cubicBezTo>
                    <a:pt x="87" y="23"/>
                    <a:pt x="75" y="9"/>
                    <a:pt x="53" y="9"/>
                  </a:cubicBezTo>
                  <a:cubicBezTo>
                    <a:pt x="30" y="9"/>
                    <a:pt x="11" y="26"/>
                    <a:pt x="11" y="54"/>
                  </a:cubicBezTo>
                  <a:cubicBezTo>
                    <a:pt x="11" y="78"/>
                    <a:pt x="26" y="92"/>
                    <a:pt x="48" y="92"/>
                  </a:cubicBezTo>
                  <a:cubicBezTo>
                    <a:pt x="55" y="92"/>
                    <a:pt x="63" y="90"/>
                    <a:pt x="69" y="87"/>
                  </a:cubicBezTo>
                  <a:lnTo>
                    <a:pt x="72" y="96"/>
                  </a:lnTo>
                  <a:close/>
                  <a:moveTo>
                    <a:pt x="59" y="36"/>
                  </a:moveTo>
                  <a:cubicBezTo>
                    <a:pt x="58" y="36"/>
                    <a:pt x="56" y="35"/>
                    <a:pt x="54" y="35"/>
                  </a:cubicBezTo>
                  <a:cubicBezTo>
                    <a:pt x="45" y="35"/>
                    <a:pt x="37" y="45"/>
                    <a:pt x="37" y="56"/>
                  </a:cubicBezTo>
                  <a:cubicBezTo>
                    <a:pt x="37" y="61"/>
                    <a:pt x="40" y="65"/>
                    <a:pt x="44" y="65"/>
                  </a:cubicBezTo>
                  <a:cubicBezTo>
                    <a:pt x="50" y="65"/>
                    <a:pt x="55" y="58"/>
                    <a:pt x="57" y="50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61"/>
            <p:cNvSpPr>
              <a:spLocks noEditPoints="1"/>
            </p:cNvSpPr>
            <p:nvPr/>
          </p:nvSpPr>
          <p:spPr bwMode="auto">
            <a:xfrm rot="1490740">
              <a:off x="5556863" y="3158571"/>
              <a:ext cx="137899" cy="164712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8 w 100"/>
                <a:gd name="T7" fmla="*/ 64 h 120"/>
                <a:gd name="T8" fmla="*/ 34 w 100"/>
                <a:gd name="T9" fmla="*/ 54 h 120"/>
                <a:gd name="T10" fmla="*/ 41 w 100"/>
                <a:gd name="T11" fmla="*/ 51 h 120"/>
                <a:gd name="T12" fmla="*/ 39 w 100"/>
                <a:gd name="T13" fmla="*/ 27 h 120"/>
                <a:gd name="T14" fmla="*/ 41 w 100"/>
                <a:gd name="T15" fmla="*/ 17 h 120"/>
                <a:gd name="T16" fmla="*/ 34 w 100"/>
                <a:gd name="T17" fmla="*/ 54 h 120"/>
                <a:gd name="T18" fmla="*/ 60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70 w 100"/>
                <a:gd name="T29" fmla="*/ 7 h 120"/>
                <a:gd name="T30" fmla="*/ 77 w 100"/>
                <a:gd name="T31" fmla="*/ 61 h 120"/>
                <a:gd name="T32" fmla="*/ 80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6 w 100"/>
                <a:gd name="T43" fmla="*/ 42 h 120"/>
                <a:gd name="T44" fmla="*/ 24 w 100"/>
                <a:gd name="T45" fmla="*/ 120 h 120"/>
                <a:gd name="T46" fmla="*/ 27 w 100"/>
                <a:gd name="T47" fmla="*/ 118 h 120"/>
                <a:gd name="T48" fmla="*/ 30 w 100"/>
                <a:gd name="T49" fmla="*/ 115 h 120"/>
                <a:gd name="T50" fmla="*/ 71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1 w 100"/>
                <a:gd name="T57" fmla="*/ 46 h 120"/>
                <a:gd name="T58" fmla="*/ 46 w 100"/>
                <a:gd name="T59" fmla="*/ 64 h 120"/>
                <a:gd name="T60" fmla="*/ 51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1 w 100"/>
                <a:gd name="T69" fmla="*/ 109 h 120"/>
                <a:gd name="T70" fmla="*/ 62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1" y="47"/>
                    <a:pt x="11" y="26"/>
                    <a:pt x="24" y="12"/>
                  </a:cubicBezTo>
                  <a:cubicBezTo>
                    <a:pt x="26" y="10"/>
                    <a:pt x="29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0" y="4"/>
                    <a:pt x="18" y="6"/>
                  </a:cubicBezTo>
                  <a:cubicBezTo>
                    <a:pt x="1" y="23"/>
                    <a:pt x="0" y="50"/>
                    <a:pt x="17" y="68"/>
                  </a:cubicBezTo>
                  <a:cubicBezTo>
                    <a:pt x="19" y="69"/>
                    <a:pt x="20" y="70"/>
                    <a:pt x="21" y="7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4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9" y="49"/>
                  </a:cubicBezTo>
                  <a:cubicBezTo>
                    <a:pt x="33" y="43"/>
                    <a:pt x="33" y="33"/>
                    <a:pt x="39" y="27"/>
                  </a:cubicBezTo>
                  <a:cubicBezTo>
                    <a:pt x="41" y="25"/>
                    <a:pt x="44" y="23"/>
                    <a:pt x="46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8" y="18"/>
                    <a:pt x="36" y="20"/>
                    <a:pt x="34" y="22"/>
                  </a:cubicBezTo>
                  <a:cubicBezTo>
                    <a:pt x="25" y="31"/>
                    <a:pt x="25" y="45"/>
                    <a:pt x="34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60" y="51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5"/>
                    <a:pt x="66" y="54"/>
                    <a:pt x="67" y="54"/>
                  </a:cubicBezTo>
                  <a:cubicBezTo>
                    <a:pt x="76" y="45"/>
                    <a:pt x="76" y="31"/>
                    <a:pt x="67" y="22"/>
                  </a:cubicBezTo>
                  <a:cubicBezTo>
                    <a:pt x="65" y="20"/>
                    <a:pt x="63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60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9" y="2"/>
                    <a:pt x="77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90" y="26"/>
                    <a:pt x="90" y="47"/>
                    <a:pt x="77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5" y="33"/>
                  </a:cubicBezTo>
                  <a:cubicBezTo>
                    <a:pt x="54" y="31"/>
                    <a:pt x="52" y="31"/>
                    <a:pt x="50" y="31"/>
                  </a:cubicBezTo>
                  <a:cubicBezTo>
                    <a:pt x="49" y="31"/>
                    <a:pt x="47" y="31"/>
                    <a:pt x="46" y="33"/>
                  </a:cubicBezTo>
                  <a:cubicBezTo>
                    <a:pt x="43" y="35"/>
                    <a:pt x="43" y="39"/>
                    <a:pt x="46" y="42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8"/>
                    <a:pt x="22" y="119"/>
                    <a:pt x="24" y="120"/>
                  </a:cubicBezTo>
                  <a:cubicBezTo>
                    <a:pt x="24" y="120"/>
                    <a:pt x="24" y="120"/>
                    <a:pt x="25" y="120"/>
                  </a:cubicBezTo>
                  <a:cubicBezTo>
                    <a:pt x="26" y="120"/>
                    <a:pt x="27" y="119"/>
                    <a:pt x="27" y="118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5"/>
                    <a:pt x="30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9"/>
                    <a:pt x="76" y="120"/>
                    <a:pt x="77" y="120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80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1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6" y="64"/>
                    <a:pt x="45" y="64"/>
                  </a:cubicBezTo>
                  <a:lnTo>
                    <a:pt x="51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1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1" y="109"/>
                  </a:lnTo>
                  <a:close/>
                  <a:moveTo>
                    <a:pt x="43" y="91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62"/>
            <p:cNvSpPr>
              <a:spLocks noEditPoints="1"/>
            </p:cNvSpPr>
            <p:nvPr/>
          </p:nvSpPr>
          <p:spPr bwMode="auto">
            <a:xfrm rot="1490740">
              <a:off x="5051195" y="1857939"/>
              <a:ext cx="94486" cy="114916"/>
            </a:xfrm>
            <a:custGeom>
              <a:avLst/>
              <a:gdLst>
                <a:gd name="T0" fmla="*/ 16 w 69"/>
                <a:gd name="T1" fmla="*/ 8 h 83"/>
                <a:gd name="T2" fmla="*/ 16 w 69"/>
                <a:gd name="T3" fmla="*/ 0 h 83"/>
                <a:gd name="T4" fmla="*/ 11 w 69"/>
                <a:gd name="T5" fmla="*/ 46 h 83"/>
                <a:gd name="T6" fmla="*/ 19 w 69"/>
                <a:gd name="T7" fmla="*/ 44 h 83"/>
                <a:gd name="T8" fmla="*/ 23 w 69"/>
                <a:gd name="T9" fmla="*/ 37 h 83"/>
                <a:gd name="T10" fmla="*/ 28 w 69"/>
                <a:gd name="T11" fmla="*/ 34 h 83"/>
                <a:gd name="T12" fmla="*/ 26 w 69"/>
                <a:gd name="T13" fmla="*/ 18 h 83"/>
                <a:gd name="T14" fmla="*/ 28 w 69"/>
                <a:gd name="T15" fmla="*/ 11 h 83"/>
                <a:gd name="T16" fmla="*/ 23 w 69"/>
                <a:gd name="T17" fmla="*/ 37 h 83"/>
                <a:gd name="T18" fmla="*/ 41 w 69"/>
                <a:gd name="T19" fmla="*/ 34 h 83"/>
                <a:gd name="T20" fmla="*/ 46 w 69"/>
                <a:gd name="T21" fmla="*/ 37 h 83"/>
                <a:gd name="T22" fmla="*/ 41 w 69"/>
                <a:gd name="T23" fmla="*/ 11 h 83"/>
                <a:gd name="T24" fmla="*/ 42 w 69"/>
                <a:gd name="T25" fmla="*/ 18 h 83"/>
                <a:gd name="T26" fmla="*/ 57 w 69"/>
                <a:gd name="T27" fmla="*/ 3 h 83"/>
                <a:gd name="T28" fmla="*/ 48 w 69"/>
                <a:gd name="T29" fmla="*/ 4 h 83"/>
                <a:gd name="T30" fmla="*/ 52 w 69"/>
                <a:gd name="T31" fmla="*/ 42 h 83"/>
                <a:gd name="T32" fmla="*/ 55 w 69"/>
                <a:gd name="T33" fmla="*/ 48 h 83"/>
                <a:gd name="T34" fmla="*/ 57 w 69"/>
                <a:gd name="T35" fmla="*/ 3 h 83"/>
                <a:gd name="T36" fmla="*/ 46 w 69"/>
                <a:gd name="T37" fmla="*/ 53 h 83"/>
                <a:gd name="T38" fmla="*/ 38 w 69"/>
                <a:gd name="T39" fmla="*/ 28 h 83"/>
                <a:gd name="T40" fmla="*/ 34 w 69"/>
                <a:gd name="T41" fmla="*/ 21 h 83"/>
                <a:gd name="T42" fmla="*/ 31 w 69"/>
                <a:gd name="T43" fmla="*/ 28 h 83"/>
                <a:gd name="T44" fmla="*/ 16 w 69"/>
                <a:gd name="T45" fmla="*/ 82 h 83"/>
                <a:gd name="T46" fmla="*/ 18 w 69"/>
                <a:gd name="T47" fmla="*/ 81 h 83"/>
                <a:gd name="T48" fmla="*/ 20 w 69"/>
                <a:gd name="T49" fmla="*/ 79 h 83"/>
                <a:gd name="T50" fmla="*/ 48 w 69"/>
                <a:gd name="T51" fmla="*/ 74 h 83"/>
                <a:gd name="T52" fmla="*/ 53 w 69"/>
                <a:gd name="T53" fmla="*/ 83 h 83"/>
                <a:gd name="T54" fmla="*/ 55 w 69"/>
                <a:gd name="T55" fmla="*/ 80 h 83"/>
                <a:gd name="T56" fmla="*/ 35 w 69"/>
                <a:gd name="T57" fmla="*/ 32 h 83"/>
                <a:gd name="T58" fmla="*/ 31 w 69"/>
                <a:gd name="T59" fmla="*/ 44 h 83"/>
                <a:gd name="T60" fmla="*/ 35 w 69"/>
                <a:gd name="T61" fmla="*/ 32 h 83"/>
                <a:gd name="T62" fmla="*/ 38 w 69"/>
                <a:gd name="T63" fmla="*/ 53 h 83"/>
                <a:gd name="T64" fmla="*/ 29 w 69"/>
                <a:gd name="T65" fmla="*/ 47 h 83"/>
                <a:gd name="T66" fmla="*/ 24 w 69"/>
                <a:gd name="T67" fmla="*/ 65 h 83"/>
                <a:gd name="T68" fmla="*/ 21 w 69"/>
                <a:gd name="T69" fmla="*/ 75 h 83"/>
                <a:gd name="T70" fmla="*/ 42 w 69"/>
                <a:gd name="T71" fmla="*/ 55 h 83"/>
                <a:gd name="T72" fmla="*/ 29 w 69"/>
                <a:gd name="T73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83">
                  <a:moveTo>
                    <a:pt x="16" y="42"/>
                  </a:moveTo>
                  <a:cubicBezTo>
                    <a:pt x="7" y="32"/>
                    <a:pt x="7" y="17"/>
                    <a:pt x="16" y="8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0" y="34"/>
                    <a:pt x="11" y="46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7" y="42"/>
                    <a:pt x="16" y="42"/>
                  </a:cubicBezTo>
                  <a:close/>
                  <a:moveTo>
                    <a:pt x="23" y="37"/>
                  </a:moveTo>
                  <a:cubicBezTo>
                    <a:pt x="23" y="37"/>
                    <a:pt x="24" y="38"/>
                    <a:pt x="24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6" y="33"/>
                  </a:cubicBezTo>
                  <a:cubicBezTo>
                    <a:pt x="22" y="29"/>
                    <a:pt x="22" y="22"/>
                    <a:pt x="26" y="18"/>
                  </a:cubicBezTo>
                  <a:cubicBezTo>
                    <a:pt x="28" y="17"/>
                    <a:pt x="30" y="16"/>
                    <a:pt x="32" y="15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2"/>
                    <a:pt x="24" y="13"/>
                    <a:pt x="23" y="15"/>
                  </a:cubicBezTo>
                  <a:cubicBezTo>
                    <a:pt x="17" y="21"/>
                    <a:pt x="17" y="30"/>
                    <a:pt x="23" y="37"/>
                  </a:cubicBezTo>
                  <a:close/>
                  <a:moveTo>
                    <a:pt x="42" y="33"/>
                  </a:moveTo>
                  <a:cubicBezTo>
                    <a:pt x="42" y="34"/>
                    <a:pt x="41" y="34"/>
                    <a:pt x="41" y="3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8"/>
                    <a:pt x="45" y="37"/>
                    <a:pt x="46" y="37"/>
                  </a:cubicBezTo>
                  <a:cubicBezTo>
                    <a:pt x="52" y="30"/>
                    <a:pt x="52" y="21"/>
                    <a:pt x="46" y="15"/>
                  </a:cubicBezTo>
                  <a:cubicBezTo>
                    <a:pt x="44" y="13"/>
                    <a:pt x="43" y="12"/>
                    <a:pt x="41" y="1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6"/>
                    <a:pt x="41" y="17"/>
                    <a:pt x="42" y="18"/>
                  </a:cubicBezTo>
                  <a:cubicBezTo>
                    <a:pt x="46" y="22"/>
                    <a:pt x="46" y="29"/>
                    <a:pt x="42" y="33"/>
                  </a:cubicBezTo>
                  <a:close/>
                  <a:moveTo>
                    <a:pt x="57" y="3"/>
                  </a:moveTo>
                  <a:cubicBezTo>
                    <a:pt x="55" y="2"/>
                    <a:pt x="54" y="1"/>
                    <a:pt x="52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51" y="7"/>
                    <a:pt x="52" y="8"/>
                  </a:cubicBezTo>
                  <a:cubicBezTo>
                    <a:pt x="62" y="17"/>
                    <a:pt x="62" y="32"/>
                    <a:pt x="52" y="42"/>
                  </a:cubicBezTo>
                  <a:cubicBezTo>
                    <a:pt x="52" y="42"/>
                    <a:pt x="51" y="43"/>
                    <a:pt x="50" y="4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69" y="34"/>
                    <a:pt x="69" y="15"/>
                    <a:pt x="57" y="3"/>
                  </a:cubicBezTo>
                  <a:close/>
                  <a:moveTo>
                    <a:pt x="4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6"/>
                    <a:pt x="39" y="24"/>
                    <a:pt x="37" y="22"/>
                  </a:cubicBezTo>
                  <a:cubicBezTo>
                    <a:pt x="37" y="21"/>
                    <a:pt x="35" y="21"/>
                    <a:pt x="34" y="21"/>
                  </a:cubicBezTo>
                  <a:cubicBezTo>
                    <a:pt x="33" y="21"/>
                    <a:pt x="32" y="21"/>
                    <a:pt x="31" y="22"/>
                  </a:cubicBezTo>
                  <a:cubicBezTo>
                    <a:pt x="29" y="24"/>
                    <a:pt x="29" y="26"/>
                    <a:pt x="31" y="28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2"/>
                    <a:pt x="52" y="83"/>
                    <a:pt x="53" y="83"/>
                  </a:cubicBezTo>
                  <a:cubicBezTo>
                    <a:pt x="53" y="83"/>
                    <a:pt x="53" y="83"/>
                    <a:pt x="53" y="82"/>
                  </a:cubicBezTo>
                  <a:cubicBezTo>
                    <a:pt x="54" y="82"/>
                    <a:pt x="55" y="81"/>
                    <a:pt x="55" y="80"/>
                  </a:cubicBezTo>
                  <a:lnTo>
                    <a:pt x="46" y="53"/>
                  </a:lnTo>
                  <a:close/>
                  <a:moveTo>
                    <a:pt x="35" y="32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lnTo>
                    <a:pt x="35" y="32"/>
                  </a:lnTo>
                  <a:close/>
                  <a:moveTo>
                    <a:pt x="29" y="47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25" y="60"/>
                    <a:pt x="25" y="60"/>
                    <a:pt x="25" y="60"/>
                  </a:cubicBezTo>
                  <a:lnTo>
                    <a:pt x="29" y="47"/>
                  </a:lnTo>
                  <a:close/>
                  <a:moveTo>
                    <a:pt x="21" y="75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21" y="75"/>
                  </a:lnTo>
                  <a:close/>
                  <a:moveTo>
                    <a:pt x="29" y="63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47" y="71"/>
                    <a:pt x="47" y="71"/>
                    <a:pt x="47" y="71"/>
                  </a:cubicBezTo>
                  <a:lnTo>
                    <a:pt x="29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63"/>
            <p:cNvSpPr>
              <a:spLocks/>
            </p:cNvSpPr>
            <p:nvPr/>
          </p:nvSpPr>
          <p:spPr bwMode="auto">
            <a:xfrm rot="1490740">
              <a:off x="6458912" y="2824370"/>
              <a:ext cx="12768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64"/>
            <p:cNvSpPr>
              <a:spLocks/>
            </p:cNvSpPr>
            <p:nvPr/>
          </p:nvSpPr>
          <p:spPr bwMode="auto">
            <a:xfrm rot="1490740">
              <a:off x="6478609" y="2833490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65"/>
            <p:cNvSpPr>
              <a:spLocks/>
            </p:cNvSpPr>
            <p:nvPr/>
          </p:nvSpPr>
          <p:spPr bwMode="auto">
            <a:xfrm rot="1490740">
              <a:off x="6498248" y="2842879"/>
              <a:ext cx="14046" cy="3319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20 h 24"/>
                <a:gd name="T4" fmla="*/ 10 w 10"/>
                <a:gd name="T5" fmla="*/ 5 h 24"/>
                <a:gd name="T6" fmla="*/ 5 w 10"/>
                <a:gd name="T7" fmla="*/ 0 h 24"/>
                <a:gd name="T8" fmla="*/ 0 w 10"/>
                <a:gd name="T9" fmla="*/ 5 h 24"/>
                <a:gd name="T10" fmla="*/ 0 w 10"/>
                <a:gd name="T11" fmla="*/ 20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7" y="24"/>
                    <a:pt x="10" y="22"/>
                    <a:pt x="10" y="2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66"/>
            <p:cNvSpPr>
              <a:spLocks/>
            </p:cNvSpPr>
            <p:nvPr/>
          </p:nvSpPr>
          <p:spPr bwMode="auto">
            <a:xfrm rot="1490740">
              <a:off x="6520380" y="2852536"/>
              <a:ext cx="11492" cy="33198"/>
            </a:xfrm>
            <a:custGeom>
              <a:avLst/>
              <a:gdLst>
                <a:gd name="T0" fmla="*/ 4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4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4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4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7"/>
            <p:cNvSpPr>
              <a:spLocks/>
            </p:cNvSpPr>
            <p:nvPr/>
          </p:nvSpPr>
          <p:spPr bwMode="auto">
            <a:xfrm rot="1490740">
              <a:off x="6540019" y="2861925"/>
              <a:ext cx="12768" cy="33198"/>
            </a:xfrm>
            <a:custGeom>
              <a:avLst/>
              <a:gdLst>
                <a:gd name="T0" fmla="*/ 5 w 9"/>
                <a:gd name="T1" fmla="*/ 24 h 24"/>
                <a:gd name="T2" fmla="*/ 9 w 9"/>
                <a:gd name="T3" fmla="*/ 20 h 24"/>
                <a:gd name="T4" fmla="*/ 9 w 9"/>
                <a:gd name="T5" fmla="*/ 5 h 24"/>
                <a:gd name="T6" fmla="*/ 5 w 9"/>
                <a:gd name="T7" fmla="*/ 0 h 24"/>
                <a:gd name="T8" fmla="*/ 0 w 9"/>
                <a:gd name="T9" fmla="*/ 5 h 24"/>
                <a:gd name="T10" fmla="*/ 0 w 9"/>
                <a:gd name="T11" fmla="*/ 20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7" y="24"/>
                    <a:pt x="9" y="22"/>
                    <a:pt x="9" y="2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68"/>
            <p:cNvSpPr>
              <a:spLocks noEditPoints="1"/>
            </p:cNvSpPr>
            <p:nvPr/>
          </p:nvSpPr>
          <p:spPr bwMode="auto">
            <a:xfrm rot="1490740">
              <a:off x="6411910" y="2851103"/>
              <a:ext cx="150667" cy="109808"/>
            </a:xfrm>
            <a:custGeom>
              <a:avLst/>
              <a:gdLst>
                <a:gd name="T0" fmla="*/ 93 w 110"/>
                <a:gd name="T1" fmla="*/ 0 h 80"/>
                <a:gd name="T2" fmla="*/ 91 w 110"/>
                <a:gd name="T3" fmla="*/ 0 h 80"/>
                <a:gd name="T4" fmla="*/ 91 w 110"/>
                <a:gd name="T5" fmla="*/ 12 h 80"/>
                <a:gd name="T6" fmla="*/ 86 w 110"/>
                <a:gd name="T7" fmla="*/ 17 h 80"/>
                <a:gd name="T8" fmla="*/ 80 w 110"/>
                <a:gd name="T9" fmla="*/ 12 h 80"/>
                <a:gd name="T10" fmla="*/ 80 w 110"/>
                <a:gd name="T11" fmla="*/ 0 h 80"/>
                <a:gd name="T12" fmla="*/ 75 w 110"/>
                <a:gd name="T13" fmla="*/ 0 h 80"/>
                <a:gd name="T14" fmla="*/ 75 w 110"/>
                <a:gd name="T15" fmla="*/ 12 h 80"/>
                <a:gd name="T16" fmla="*/ 69 w 110"/>
                <a:gd name="T17" fmla="*/ 17 h 80"/>
                <a:gd name="T18" fmla="*/ 64 w 110"/>
                <a:gd name="T19" fmla="*/ 12 h 80"/>
                <a:gd name="T20" fmla="*/ 64 w 110"/>
                <a:gd name="T21" fmla="*/ 0 h 80"/>
                <a:gd name="T22" fmla="*/ 58 w 110"/>
                <a:gd name="T23" fmla="*/ 0 h 80"/>
                <a:gd name="T24" fmla="*/ 58 w 110"/>
                <a:gd name="T25" fmla="*/ 12 h 80"/>
                <a:gd name="T26" fmla="*/ 53 w 110"/>
                <a:gd name="T27" fmla="*/ 17 h 80"/>
                <a:gd name="T28" fmla="*/ 47 w 110"/>
                <a:gd name="T29" fmla="*/ 12 h 80"/>
                <a:gd name="T30" fmla="*/ 47 w 110"/>
                <a:gd name="T31" fmla="*/ 0 h 80"/>
                <a:gd name="T32" fmla="*/ 42 w 110"/>
                <a:gd name="T33" fmla="*/ 0 h 80"/>
                <a:gd name="T34" fmla="*/ 42 w 110"/>
                <a:gd name="T35" fmla="*/ 12 h 80"/>
                <a:gd name="T36" fmla="*/ 37 w 110"/>
                <a:gd name="T37" fmla="*/ 17 h 80"/>
                <a:gd name="T38" fmla="*/ 31 w 110"/>
                <a:gd name="T39" fmla="*/ 12 h 80"/>
                <a:gd name="T40" fmla="*/ 31 w 110"/>
                <a:gd name="T41" fmla="*/ 0 h 80"/>
                <a:gd name="T42" fmla="*/ 26 w 110"/>
                <a:gd name="T43" fmla="*/ 0 h 80"/>
                <a:gd name="T44" fmla="*/ 26 w 110"/>
                <a:gd name="T45" fmla="*/ 12 h 80"/>
                <a:gd name="T46" fmla="*/ 20 w 110"/>
                <a:gd name="T47" fmla="*/ 17 h 80"/>
                <a:gd name="T48" fmla="*/ 15 w 110"/>
                <a:gd name="T49" fmla="*/ 12 h 80"/>
                <a:gd name="T50" fmla="*/ 15 w 110"/>
                <a:gd name="T51" fmla="*/ 0 h 80"/>
                <a:gd name="T52" fmla="*/ 0 w 110"/>
                <a:gd name="T53" fmla="*/ 16 h 80"/>
                <a:gd name="T54" fmla="*/ 0 w 110"/>
                <a:gd name="T55" fmla="*/ 64 h 80"/>
                <a:gd name="T56" fmla="*/ 16 w 110"/>
                <a:gd name="T57" fmla="*/ 80 h 80"/>
                <a:gd name="T58" fmla="*/ 93 w 110"/>
                <a:gd name="T59" fmla="*/ 80 h 80"/>
                <a:gd name="T60" fmla="*/ 110 w 110"/>
                <a:gd name="T61" fmla="*/ 64 h 80"/>
                <a:gd name="T62" fmla="*/ 110 w 110"/>
                <a:gd name="T63" fmla="*/ 16 h 80"/>
                <a:gd name="T64" fmla="*/ 93 w 110"/>
                <a:gd name="T65" fmla="*/ 0 h 80"/>
                <a:gd name="T66" fmla="*/ 97 w 110"/>
                <a:gd name="T67" fmla="*/ 70 h 80"/>
                <a:gd name="T68" fmla="*/ 13 w 110"/>
                <a:gd name="T69" fmla="*/ 70 h 80"/>
                <a:gd name="T70" fmla="*/ 13 w 110"/>
                <a:gd name="T71" fmla="*/ 21 h 80"/>
                <a:gd name="T72" fmla="*/ 97 w 110"/>
                <a:gd name="T73" fmla="*/ 21 h 80"/>
                <a:gd name="T74" fmla="*/ 97 w 110"/>
                <a:gd name="T75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80">
                  <a:moveTo>
                    <a:pt x="9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91" y="15"/>
                    <a:pt x="89" y="17"/>
                    <a:pt x="86" y="17"/>
                  </a:cubicBezTo>
                  <a:cubicBezTo>
                    <a:pt x="83" y="17"/>
                    <a:pt x="80" y="15"/>
                    <a:pt x="80" y="1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5"/>
                    <a:pt x="72" y="17"/>
                    <a:pt x="69" y="17"/>
                  </a:cubicBezTo>
                  <a:cubicBezTo>
                    <a:pt x="66" y="17"/>
                    <a:pt x="64" y="15"/>
                    <a:pt x="6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5"/>
                    <a:pt x="56" y="17"/>
                    <a:pt x="53" y="17"/>
                  </a:cubicBezTo>
                  <a:cubicBezTo>
                    <a:pt x="50" y="17"/>
                    <a:pt x="47" y="15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5"/>
                    <a:pt x="40" y="17"/>
                    <a:pt x="37" y="17"/>
                  </a:cubicBezTo>
                  <a:cubicBezTo>
                    <a:pt x="34" y="17"/>
                    <a:pt x="31" y="15"/>
                    <a:pt x="31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5"/>
                    <a:pt x="23" y="17"/>
                    <a:pt x="20" y="17"/>
                  </a:cubicBezTo>
                  <a:cubicBezTo>
                    <a:pt x="17" y="17"/>
                    <a:pt x="15" y="15"/>
                    <a:pt x="15" y="1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1"/>
                    <a:pt x="0" y="8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2" y="80"/>
                    <a:pt x="110" y="73"/>
                    <a:pt x="110" y="64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7"/>
                    <a:pt x="102" y="0"/>
                    <a:pt x="93" y="0"/>
                  </a:cubicBezTo>
                  <a:close/>
                  <a:moveTo>
                    <a:pt x="97" y="70"/>
                  </a:moveTo>
                  <a:cubicBezTo>
                    <a:pt x="13" y="70"/>
                    <a:pt x="13" y="70"/>
                    <a:pt x="13" y="7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7" y="21"/>
                    <a:pt x="97" y="21"/>
                    <a:pt x="97" y="21"/>
                  </a:cubicBezTo>
                  <a:lnTo>
                    <a:pt x="97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Rectangle 169"/>
            <p:cNvSpPr>
              <a:spLocks noChangeArrowheads="1"/>
            </p:cNvSpPr>
            <p:nvPr/>
          </p:nvSpPr>
          <p:spPr bwMode="auto">
            <a:xfrm rot="1490740">
              <a:off x="6443922" y="2865606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170"/>
            <p:cNvSpPr>
              <a:spLocks noChangeArrowheads="1"/>
            </p:cNvSpPr>
            <p:nvPr/>
          </p:nvSpPr>
          <p:spPr bwMode="auto">
            <a:xfrm rot="1490740">
              <a:off x="6464837" y="287499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171"/>
            <p:cNvSpPr>
              <a:spLocks noChangeArrowheads="1"/>
            </p:cNvSpPr>
            <p:nvPr/>
          </p:nvSpPr>
          <p:spPr bwMode="auto">
            <a:xfrm rot="1490740">
              <a:off x="6484416" y="2884651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172"/>
            <p:cNvSpPr>
              <a:spLocks noChangeArrowheads="1"/>
            </p:cNvSpPr>
            <p:nvPr/>
          </p:nvSpPr>
          <p:spPr bwMode="auto">
            <a:xfrm rot="1490740">
              <a:off x="6506549" y="289430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73"/>
            <p:cNvSpPr>
              <a:spLocks noChangeArrowheads="1"/>
            </p:cNvSpPr>
            <p:nvPr/>
          </p:nvSpPr>
          <p:spPr bwMode="auto">
            <a:xfrm rot="1490740">
              <a:off x="6527405" y="2903965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174"/>
            <p:cNvSpPr>
              <a:spLocks noChangeArrowheads="1"/>
            </p:cNvSpPr>
            <p:nvPr/>
          </p:nvSpPr>
          <p:spPr bwMode="auto">
            <a:xfrm rot="1490740">
              <a:off x="6434266" y="2886462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175"/>
            <p:cNvSpPr>
              <a:spLocks noChangeArrowheads="1"/>
            </p:cNvSpPr>
            <p:nvPr/>
          </p:nvSpPr>
          <p:spPr bwMode="auto">
            <a:xfrm rot="1490740">
              <a:off x="6455180" y="2895850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76"/>
            <p:cNvSpPr>
              <a:spLocks noChangeArrowheads="1"/>
            </p:cNvSpPr>
            <p:nvPr/>
          </p:nvSpPr>
          <p:spPr bwMode="auto">
            <a:xfrm rot="1490740">
              <a:off x="6474759" y="2905507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177"/>
            <p:cNvSpPr>
              <a:spLocks noChangeArrowheads="1"/>
            </p:cNvSpPr>
            <p:nvPr/>
          </p:nvSpPr>
          <p:spPr bwMode="auto">
            <a:xfrm rot="1490740">
              <a:off x="6496892" y="2915164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178"/>
            <p:cNvSpPr>
              <a:spLocks noChangeArrowheads="1"/>
            </p:cNvSpPr>
            <p:nvPr/>
          </p:nvSpPr>
          <p:spPr bwMode="auto">
            <a:xfrm rot="1490740">
              <a:off x="6517748" y="2924821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179"/>
            <p:cNvSpPr>
              <a:spLocks noChangeArrowheads="1"/>
            </p:cNvSpPr>
            <p:nvPr/>
          </p:nvSpPr>
          <p:spPr bwMode="auto">
            <a:xfrm rot="1490740">
              <a:off x="6425145" y="2906159"/>
              <a:ext cx="17876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180"/>
            <p:cNvSpPr>
              <a:spLocks noChangeArrowheads="1"/>
            </p:cNvSpPr>
            <p:nvPr/>
          </p:nvSpPr>
          <p:spPr bwMode="auto">
            <a:xfrm rot="1490740">
              <a:off x="6446060" y="2915548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181"/>
            <p:cNvSpPr>
              <a:spLocks noChangeArrowheads="1"/>
            </p:cNvSpPr>
            <p:nvPr/>
          </p:nvSpPr>
          <p:spPr bwMode="auto">
            <a:xfrm rot="1490740">
              <a:off x="6465639" y="2925205"/>
              <a:ext cx="19153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182"/>
            <p:cNvSpPr>
              <a:spLocks noChangeArrowheads="1"/>
            </p:cNvSpPr>
            <p:nvPr/>
          </p:nvSpPr>
          <p:spPr bwMode="auto">
            <a:xfrm rot="1490740">
              <a:off x="6487772" y="2934862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183"/>
            <p:cNvSpPr>
              <a:spLocks noChangeArrowheads="1"/>
            </p:cNvSpPr>
            <p:nvPr/>
          </p:nvSpPr>
          <p:spPr bwMode="auto">
            <a:xfrm rot="1490740">
              <a:off x="6508628" y="2944519"/>
              <a:ext cx="16599" cy="16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185"/>
            <p:cNvSpPr>
              <a:spLocks/>
            </p:cNvSpPr>
            <p:nvPr/>
          </p:nvSpPr>
          <p:spPr bwMode="auto">
            <a:xfrm rot="1490740">
              <a:off x="6940373" y="1104147"/>
              <a:ext cx="52351" cy="102147"/>
            </a:xfrm>
            <a:custGeom>
              <a:avLst/>
              <a:gdLst>
                <a:gd name="T0" fmla="*/ 15 w 38"/>
                <a:gd name="T1" fmla="*/ 74 h 74"/>
                <a:gd name="T2" fmla="*/ 15 w 38"/>
                <a:gd name="T3" fmla="*/ 65 h 74"/>
                <a:gd name="T4" fmla="*/ 0 w 38"/>
                <a:gd name="T5" fmla="*/ 61 h 74"/>
                <a:gd name="T6" fmla="*/ 3 w 38"/>
                <a:gd name="T7" fmla="*/ 52 h 74"/>
                <a:gd name="T8" fmla="*/ 17 w 38"/>
                <a:gd name="T9" fmla="*/ 56 h 74"/>
                <a:gd name="T10" fmla="*/ 26 w 38"/>
                <a:gd name="T11" fmla="*/ 49 h 74"/>
                <a:gd name="T12" fmla="*/ 17 w 38"/>
                <a:gd name="T13" fmla="*/ 40 h 74"/>
                <a:gd name="T14" fmla="*/ 1 w 38"/>
                <a:gd name="T15" fmla="*/ 24 h 74"/>
                <a:gd name="T16" fmla="*/ 16 w 38"/>
                <a:gd name="T17" fmla="*/ 9 h 74"/>
                <a:gd name="T18" fmla="*/ 16 w 38"/>
                <a:gd name="T19" fmla="*/ 0 h 74"/>
                <a:gd name="T20" fmla="*/ 23 w 38"/>
                <a:gd name="T21" fmla="*/ 0 h 74"/>
                <a:gd name="T22" fmla="*/ 23 w 38"/>
                <a:gd name="T23" fmla="*/ 9 h 74"/>
                <a:gd name="T24" fmla="*/ 36 w 38"/>
                <a:gd name="T25" fmla="*/ 12 h 74"/>
                <a:gd name="T26" fmla="*/ 33 w 38"/>
                <a:gd name="T27" fmla="*/ 20 h 74"/>
                <a:gd name="T28" fmla="*/ 21 w 38"/>
                <a:gd name="T29" fmla="*/ 17 h 74"/>
                <a:gd name="T30" fmla="*/ 12 w 38"/>
                <a:gd name="T31" fmla="*/ 23 h 74"/>
                <a:gd name="T32" fmla="*/ 23 w 38"/>
                <a:gd name="T33" fmla="*/ 32 h 74"/>
                <a:gd name="T34" fmla="*/ 37 w 38"/>
                <a:gd name="T35" fmla="*/ 49 h 74"/>
                <a:gd name="T36" fmla="*/ 22 w 38"/>
                <a:gd name="T37" fmla="*/ 64 h 74"/>
                <a:gd name="T38" fmla="*/ 22 w 38"/>
                <a:gd name="T39" fmla="*/ 74 h 74"/>
                <a:gd name="T40" fmla="*/ 15 w 38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4">
                  <a:moveTo>
                    <a:pt x="15" y="74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9" y="65"/>
                    <a:pt x="4" y="63"/>
                    <a:pt x="0" y="6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5"/>
                    <a:pt x="11" y="56"/>
                    <a:pt x="17" y="56"/>
                  </a:cubicBezTo>
                  <a:cubicBezTo>
                    <a:pt x="22" y="57"/>
                    <a:pt x="26" y="54"/>
                    <a:pt x="26" y="49"/>
                  </a:cubicBezTo>
                  <a:cubicBezTo>
                    <a:pt x="26" y="45"/>
                    <a:pt x="23" y="43"/>
                    <a:pt x="17" y="40"/>
                  </a:cubicBezTo>
                  <a:cubicBezTo>
                    <a:pt x="7" y="37"/>
                    <a:pt x="1" y="33"/>
                    <a:pt x="1" y="24"/>
                  </a:cubicBezTo>
                  <a:cubicBezTo>
                    <a:pt x="1" y="16"/>
                    <a:pt x="7" y="11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9" y="9"/>
                    <a:pt x="33" y="10"/>
                    <a:pt x="36" y="1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1" y="19"/>
                    <a:pt x="27" y="17"/>
                    <a:pt x="21" y="17"/>
                  </a:cubicBezTo>
                  <a:cubicBezTo>
                    <a:pt x="15" y="17"/>
                    <a:pt x="12" y="20"/>
                    <a:pt x="12" y="23"/>
                  </a:cubicBezTo>
                  <a:cubicBezTo>
                    <a:pt x="12" y="27"/>
                    <a:pt x="16" y="29"/>
                    <a:pt x="23" y="32"/>
                  </a:cubicBezTo>
                  <a:cubicBezTo>
                    <a:pt x="33" y="36"/>
                    <a:pt x="38" y="41"/>
                    <a:pt x="37" y="49"/>
                  </a:cubicBezTo>
                  <a:cubicBezTo>
                    <a:pt x="37" y="56"/>
                    <a:pt x="32" y="63"/>
                    <a:pt x="22" y="64"/>
                  </a:cubicBezTo>
                  <a:cubicBezTo>
                    <a:pt x="22" y="74"/>
                    <a:pt x="22" y="74"/>
                    <a:pt x="22" y="74"/>
                  </a:cubicBezTo>
                  <a:lnTo>
                    <a:pt x="15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186"/>
            <p:cNvSpPr>
              <a:spLocks/>
            </p:cNvSpPr>
            <p:nvPr/>
          </p:nvSpPr>
          <p:spPr bwMode="auto">
            <a:xfrm rot="1490740">
              <a:off x="5974759" y="2856542"/>
              <a:ext cx="163436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6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5 h 112"/>
                <a:gd name="T28" fmla="*/ 26 w 118"/>
                <a:gd name="T29" fmla="*/ 111 h 112"/>
                <a:gd name="T30" fmla="*/ 24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3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90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6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4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9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3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187"/>
            <p:cNvSpPr>
              <a:spLocks/>
            </p:cNvSpPr>
            <p:nvPr/>
          </p:nvSpPr>
          <p:spPr bwMode="auto">
            <a:xfrm rot="1490740">
              <a:off x="5195143" y="2891935"/>
              <a:ext cx="130238" cy="131514"/>
            </a:xfrm>
            <a:custGeom>
              <a:avLst/>
              <a:gdLst>
                <a:gd name="T0" fmla="*/ 86 w 102"/>
                <a:gd name="T1" fmla="*/ 0 h 103"/>
                <a:gd name="T2" fmla="*/ 41 w 102"/>
                <a:gd name="T3" fmla="*/ 79 h 103"/>
                <a:gd name="T4" fmla="*/ 9 w 102"/>
                <a:gd name="T5" fmla="*/ 60 h 103"/>
                <a:gd name="T6" fmla="*/ 0 w 102"/>
                <a:gd name="T7" fmla="*/ 75 h 103"/>
                <a:gd name="T8" fmla="*/ 31 w 102"/>
                <a:gd name="T9" fmla="*/ 94 h 103"/>
                <a:gd name="T10" fmla="*/ 47 w 102"/>
                <a:gd name="T11" fmla="*/ 103 h 103"/>
                <a:gd name="T12" fmla="*/ 102 w 102"/>
                <a:gd name="T13" fmla="*/ 9 h 103"/>
                <a:gd name="T14" fmla="*/ 86 w 10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3">
                  <a:moveTo>
                    <a:pt x="86" y="0"/>
                  </a:moveTo>
                  <a:lnTo>
                    <a:pt x="41" y="79"/>
                  </a:lnTo>
                  <a:lnTo>
                    <a:pt x="9" y="60"/>
                  </a:lnTo>
                  <a:lnTo>
                    <a:pt x="0" y="75"/>
                  </a:lnTo>
                  <a:lnTo>
                    <a:pt x="31" y="94"/>
                  </a:lnTo>
                  <a:lnTo>
                    <a:pt x="47" y="103"/>
                  </a:lnTo>
                  <a:lnTo>
                    <a:pt x="102" y="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188"/>
            <p:cNvSpPr>
              <a:spLocks/>
            </p:cNvSpPr>
            <p:nvPr/>
          </p:nvSpPr>
          <p:spPr bwMode="auto">
            <a:xfrm rot="1490740">
              <a:off x="6158699" y="3122875"/>
              <a:ext cx="130238" cy="132791"/>
            </a:xfrm>
            <a:custGeom>
              <a:avLst/>
              <a:gdLst>
                <a:gd name="T0" fmla="*/ 87 w 102"/>
                <a:gd name="T1" fmla="*/ 0 h 104"/>
                <a:gd name="T2" fmla="*/ 41 w 102"/>
                <a:gd name="T3" fmla="*/ 79 h 104"/>
                <a:gd name="T4" fmla="*/ 9 w 102"/>
                <a:gd name="T5" fmla="*/ 61 h 104"/>
                <a:gd name="T6" fmla="*/ 0 w 102"/>
                <a:gd name="T7" fmla="*/ 76 h 104"/>
                <a:gd name="T8" fmla="*/ 32 w 102"/>
                <a:gd name="T9" fmla="*/ 94 h 104"/>
                <a:gd name="T10" fmla="*/ 48 w 102"/>
                <a:gd name="T11" fmla="*/ 104 h 104"/>
                <a:gd name="T12" fmla="*/ 102 w 102"/>
                <a:gd name="T13" fmla="*/ 10 h 104"/>
                <a:gd name="T14" fmla="*/ 87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7" y="0"/>
                  </a:moveTo>
                  <a:lnTo>
                    <a:pt x="41" y="79"/>
                  </a:lnTo>
                  <a:lnTo>
                    <a:pt x="9" y="61"/>
                  </a:lnTo>
                  <a:lnTo>
                    <a:pt x="0" y="76"/>
                  </a:lnTo>
                  <a:lnTo>
                    <a:pt x="32" y="94"/>
                  </a:lnTo>
                  <a:lnTo>
                    <a:pt x="48" y="104"/>
                  </a:lnTo>
                  <a:lnTo>
                    <a:pt x="102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189"/>
            <p:cNvSpPr>
              <a:spLocks/>
            </p:cNvSpPr>
            <p:nvPr/>
          </p:nvSpPr>
          <p:spPr bwMode="auto">
            <a:xfrm rot="1490740">
              <a:off x="5470462" y="3422345"/>
              <a:ext cx="168543" cy="77887"/>
            </a:xfrm>
            <a:custGeom>
              <a:avLst/>
              <a:gdLst>
                <a:gd name="T0" fmla="*/ 61 w 122"/>
                <a:gd name="T1" fmla="*/ 0 h 57"/>
                <a:gd name="T2" fmla="*/ 59 w 122"/>
                <a:gd name="T3" fmla="*/ 1 h 57"/>
                <a:gd name="T4" fmla="*/ 1 w 122"/>
                <a:gd name="T5" fmla="*/ 49 h 57"/>
                <a:gd name="T6" fmla="*/ 1 w 122"/>
                <a:gd name="T7" fmla="*/ 52 h 57"/>
                <a:gd name="T8" fmla="*/ 4 w 122"/>
                <a:gd name="T9" fmla="*/ 56 h 57"/>
                <a:gd name="T10" fmla="*/ 7 w 122"/>
                <a:gd name="T11" fmla="*/ 56 h 57"/>
                <a:gd name="T12" fmla="*/ 59 w 122"/>
                <a:gd name="T13" fmla="*/ 13 h 57"/>
                <a:gd name="T14" fmla="*/ 63 w 122"/>
                <a:gd name="T15" fmla="*/ 13 h 57"/>
                <a:gd name="T16" fmla="*/ 114 w 122"/>
                <a:gd name="T17" fmla="*/ 56 h 57"/>
                <a:gd name="T18" fmla="*/ 118 w 122"/>
                <a:gd name="T19" fmla="*/ 55 h 57"/>
                <a:gd name="T20" fmla="*/ 121 w 122"/>
                <a:gd name="T21" fmla="*/ 52 h 57"/>
                <a:gd name="T22" fmla="*/ 121 w 122"/>
                <a:gd name="T23" fmla="*/ 49 h 57"/>
                <a:gd name="T24" fmla="*/ 63 w 122"/>
                <a:gd name="T25" fmla="*/ 1 h 57"/>
                <a:gd name="T26" fmla="*/ 61 w 122"/>
                <a:gd name="T27" fmla="*/ 0 h 57"/>
                <a:gd name="T28" fmla="*/ 61 w 122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7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5" y="57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50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190"/>
            <p:cNvSpPr>
              <a:spLocks/>
            </p:cNvSpPr>
            <p:nvPr/>
          </p:nvSpPr>
          <p:spPr bwMode="auto">
            <a:xfrm rot="1490740">
              <a:off x="5475553" y="3443660"/>
              <a:ext cx="118747" cy="123853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36 h 90"/>
                <a:gd name="T4" fmla="*/ 0 w 86"/>
                <a:gd name="T5" fmla="*/ 87 h 90"/>
                <a:gd name="T6" fmla="*/ 2 w 86"/>
                <a:gd name="T7" fmla="*/ 90 h 90"/>
                <a:gd name="T8" fmla="*/ 29 w 86"/>
                <a:gd name="T9" fmla="*/ 89 h 90"/>
                <a:gd name="T10" fmla="*/ 29 w 86"/>
                <a:gd name="T11" fmla="*/ 89 h 90"/>
                <a:gd name="T12" fmla="*/ 57 w 86"/>
                <a:gd name="T13" fmla="*/ 89 h 90"/>
                <a:gd name="T14" fmla="*/ 57 w 86"/>
                <a:gd name="T15" fmla="*/ 89 h 90"/>
                <a:gd name="T16" fmla="*/ 84 w 86"/>
                <a:gd name="T17" fmla="*/ 89 h 90"/>
                <a:gd name="T18" fmla="*/ 86 w 86"/>
                <a:gd name="T19" fmla="*/ 87 h 90"/>
                <a:gd name="T20" fmla="*/ 86 w 86"/>
                <a:gd name="T21" fmla="*/ 36 h 90"/>
                <a:gd name="T22" fmla="*/ 43 w 86"/>
                <a:gd name="T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91"/>
            <p:cNvSpPr>
              <a:spLocks noEditPoints="1"/>
            </p:cNvSpPr>
            <p:nvPr/>
          </p:nvSpPr>
          <p:spPr bwMode="auto">
            <a:xfrm rot="1490740">
              <a:off x="5694889" y="3356876"/>
              <a:ext cx="185142" cy="185142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122 h 134"/>
                <a:gd name="T12" fmla="*/ 12 w 134"/>
                <a:gd name="T13" fmla="*/ 67 h 134"/>
                <a:gd name="T14" fmla="*/ 67 w 134"/>
                <a:gd name="T15" fmla="*/ 13 h 134"/>
                <a:gd name="T16" fmla="*/ 121 w 134"/>
                <a:gd name="T17" fmla="*/ 67 h 134"/>
                <a:gd name="T18" fmla="*/ 67 w 134"/>
                <a:gd name="T19" fmla="*/ 1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22"/>
                  </a:moveTo>
                  <a:cubicBezTo>
                    <a:pt x="37" y="122"/>
                    <a:pt x="12" y="97"/>
                    <a:pt x="12" y="67"/>
                  </a:cubicBezTo>
                  <a:cubicBezTo>
                    <a:pt x="12" y="37"/>
                    <a:pt x="37" y="13"/>
                    <a:pt x="67" y="13"/>
                  </a:cubicBezTo>
                  <a:cubicBezTo>
                    <a:pt x="97" y="13"/>
                    <a:pt x="121" y="37"/>
                    <a:pt x="121" y="67"/>
                  </a:cubicBezTo>
                  <a:cubicBezTo>
                    <a:pt x="121" y="97"/>
                    <a:pt x="97" y="122"/>
                    <a:pt x="6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192"/>
            <p:cNvSpPr>
              <a:spLocks/>
            </p:cNvSpPr>
            <p:nvPr/>
          </p:nvSpPr>
          <p:spPr bwMode="auto">
            <a:xfrm rot="1490740">
              <a:off x="5790654" y="3396044"/>
              <a:ext cx="71503" cy="75333"/>
            </a:xfrm>
            <a:custGeom>
              <a:avLst/>
              <a:gdLst>
                <a:gd name="T0" fmla="*/ 11 w 56"/>
                <a:gd name="T1" fmla="*/ 48 h 59"/>
                <a:gd name="T2" fmla="*/ 11 w 56"/>
                <a:gd name="T3" fmla="*/ 0 h 59"/>
                <a:gd name="T4" fmla="*/ 0 w 56"/>
                <a:gd name="T5" fmla="*/ 0 h 59"/>
                <a:gd name="T6" fmla="*/ 0 w 56"/>
                <a:gd name="T7" fmla="*/ 59 h 59"/>
                <a:gd name="T8" fmla="*/ 6 w 56"/>
                <a:gd name="T9" fmla="*/ 59 h 59"/>
                <a:gd name="T10" fmla="*/ 11 w 56"/>
                <a:gd name="T11" fmla="*/ 59 h 59"/>
                <a:gd name="T12" fmla="*/ 56 w 56"/>
                <a:gd name="T13" fmla="*/ 59 h 59"/>
                <a:gd name="T14" fmla="*/ 56 w 56"/>
                <a:gd name="T15" fmla="*/ 48 h 59"/>
                <a:gd name="T16" fmla="*/ 11 w 56"/>
                <a:gd name="T17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11" y="48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6" y="59"/>
                  </a:lnTo>
                  <a:lnTo>
                    <a:pt x="11" y="59"/>
                  </a:lnTo>
                  <a:lnTo>
                    <a:pt x="56" y="59"/>
                  </a:lnTo>
                  <a:lnTo>
                    <a:pt x="56" y="48"/>
                  </a:lnTo>
                  <a:lnTo>
                    <a:pt x="11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193"/>
            <p:cNvSpPr>
              <a:spLocks noEditPoints="1"/>
            </p:cNvSpPr>
            <p:nvPr/>
          </p:nvSpPr>
          <p:spPr bwMode="auto">
            <a:xfrm rot="1490740">
              <a:off x="5130131" y="1109281"/>
              <a:ext cx="93210" cy="91933"/>
            </a:xfrm>
            <a:custGeom>
              <a:avLst/>
              <a:gdLst>
                <a:gd name="T0" fmla="*/ 34 w 67"/>
                <a:gd name="T1" fmla="*/ 0 h 67"/>
                <a:gd name="T2" fmla="*/ 0 w 67"/>
                <a:gd name="T3" fmla="*/ 33 h 67"/>
                <a:gd name="T4" fmla="*/ 34 w 67"/>
                <a:gd name="T5" fmla="*/ 67 h 67"/>
                <a:gd name="T6" fmla="*/ 67 w 67"/>
                <a:gd name="T7" fmla="*/ 33 h 67"/>
                <a:gd name="T8" fmla="*/ 34 w 67"/>
                <a:gd name="T9" fmla="*/ 0 h 67"/>
                <a:gd name="T10" fmla="*/ 34 w 67"/>
                <a:gd name="T11" fmla="*/ 60 h 67"/>
                <a:gd name="T12" fmla="*/ 6 w 67"/>
                <a:gd name="T13" fmla="*/ 33 h 67"/>
                <a:gd name="T14" fmla="*/ 34 w 67"/>
                <a:gd name="T15" fmla="*/ 6 h 67"/>
                <a:gd name="T16" fmla="*/ 61 w 67"/>
                <a:gd name="T17" fmla="*/ 33 h 67"/>
                <a:gd name="T18" fmla="*/ 34 w 6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0"/>
                  </a:moveTo>
                  <a:cubicBezTo>
                    <a:pt x="19" y="60"/>
                    <a:pt x="6" y="48"/>
                    <a:pt x="6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49" y="6"/>
                    <a:pt x="61" y="18"/>
                    <a:pt x="61" y="33"/>
                  </a:cubicBezTo>
                  <a:cubicBezTo>
                    <a:pt x="61" y="48"/>
                    <a:pt x="49" y="60"/>
                    <a:pt x="3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194"/>
            <p:cNvSpPr>
              <a:spLocks/>
            </p:cNvSpPr>
            <p:nvPr/>
          </p:nvSpPr>
          <p:spPr bwMode="auto">
            <a:xfrm rot="1490740">
              <a:off x="5179159" y="1127202"/>
              <a:ext cx="35752" cy="38305"/>
            </a:xfrm>
            <a:custGeom>
              <a:avLst/>
              <a:gdLst>
                <a:gd name="T0" fmla="*/ 5 w 28"/>
                <a:gd name="T1" fmla="*/ 25 h 30"/>
                <a:gd name="T2" fmla="*/ 5 w 28"/>
                <a:gd name="T3" fmla="*/ 0 h 30"/>
                <a:gd name="T4" fmla="*/ 0 w 28"/>
                <a:gd name="T5" fmla="*/ 0 h 30"/>
                <a:gd name="T6" fmla="*/ 0 w 28"/>
                <a:gd name="T7" fmla="*/ 30 h 30"/>
                <a:gd name="T8" fmla="*/ 3 w 28"/>
                <a:gd name="T9" fmla="*/ 30 h 30"/>
                <a:gd name="T10" fmla="*/ 5 w 28"/>
                <a:gd name="T11" fmla="*/ 30 h 30"/>
                <a:gd name="T12" fmla="*/ 28 w 28"/>
                <a:gd name="T13" fmla="*/ 30 h 30"/>
                <a:gd name="T14" fmla="*/ 28 w 28"/>
                <a:gd name="T15" fmla="*/ 25 h 30"/>
                <a:gd name="T16" fmla="*/ 5 w 28"/>
                <a:gd name="T1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">
                  <a:moveTo>
                    <a:pt x="5" y="2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28" y="30"/>
                  </a:lnTo>
                  <a:lnTo>
                    <a:pt x="28" y="25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195"/>
            <p:cNvSpPr>
              <a:spLocks noEditPoints="1"/>
            </p:cNvSpPr>
            <p:nvPr/>
          </p:nvSpPr>
          <p:spPr bwMode="auto">
            <a:xfrm rot="1490740">
              <a:off x="5643349" y="3539388"/>
              <a:ext cx="143006" cy="63842"/>
            </a:xfrm>
            <a:custGeom>
              <a:avLst/>
              <a:gdLst>
                <a:gd name="T0" fmla="*/ 112 w 112"/>
                <a:gd name="T1" fmla="*/ 13 h 50"/>
                <a:gd name="T2" fmla="*/ 100 w 112"/>
                <a:gd name="T3" fmla="*/ 13 h 50"/>
                <a:gd name="T4" fmla="*/ 100 w 112"/>
                <a:gd name="T5" fmla="*/ 0 h 50"/>
                <a:gd name="T6" fmla="*/ 0 w 112"/>
                <a:gd name="T7" fmla="*/ 0 h 50"/>
                <a:gd name="T8" fmla="*/ 0 w 112"/>
                <a:gd name="T9" fmla="*/ 50 h 50"/>
                <a:gd name="T10" fmla="*/ 100 w 112"/>
                <a:gd name="T11" fmla="*/ 50 h 50"/>
                <a:gd name="T12" fmla="*/ 100 w 112"/>
                <a:gd name="T13" fmla="*/ 35 h 50"/>
                <a:gd name="T14" fmla="*/ 112 w 112"/>
                <a:gd name="T15" fmla="*/ 35 h 50"/>
                <a:gd name="T16" fmla="*/ 112 w 112"/>
                <a:gd name="T17" fmla="*/ 13 h 50"/>
                <a:gd name="T18" fmla="*/ 95 w 112"/>
                <a:gd name="T19" fmla="*/ 45 h 50"/>
                <a:gd name="T20" fmla="*/ 5 w 112"/>
                <a:gd name="T21" fmla="*/ 45 h 50"/>
                <a:gd name="T22" fmla="*/ 5 w 112"/>
                <a:gd name="T23" fmla="*/ 4 h 50"/>
                <a:gd name="T24" fmla="*/ 95 w 112"/>
                <a:gd name="T25" fmla="*/ 4 h 50"/>
                <a:gd name="T26" fmla="*/ 95 w 112"/>
                <a:gd name="T27" fmla="*/ 13 h 50"/>
                <a:gd name="T28" fmla="*/ 95 w 112"/>
                <a:gd name="T29" fmla="*/ 35 h 50"/>
                <a:gd name="T30" fmla="*/ 95 w 112"/>
                <a:gd name="T31" fmla="*/ 45 h 50"/>
                <a:gd name="T32" fmla="*/ 107 w 112"/>
                <a:gd name="T33" fmla="*/ 30 h 50"/>
                <a:gd name="T34" fmla="*/ 100 w 112"/>
                <a:gd name="T35" fmla="*/ 30 h 50"/>
                <a:gd name="T36" fmla="*/ 100 w 112"/>
                <a:gd name="T37" fmla="*/ 17 h 50"/>
                <a:gd name="T38" fmla="*/ 107 w 112"/>
                <a:gd name="T39" fmla="*/ 17 h 50"/>
                <a:gd name="T40" fmla="*/ 107 w 112"/>
                <a:gd name="T4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50">
                  <a:moveTo>
                    <a:pt x="112" y="13"/>
                  </a:moveTo>
                  <a:lnTo>
                    <a:pt x="100" y="13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00" y="50"/>
                  </a:lnTo>
                  <a:lnTo>
                    <a:pt x="100" y="35"/>
                  </a:lnTo>
                  <a:lnTo>
                    <a:pt x="112" y="35"/>
                  </a:lnTo>
                  <a:lnTo>
                    <a:pt x="112" y="13"/>
                  </a:lnTo>
                  <a:close/>
                  <a:moveTo>
                    <a:pt x="95" y="45"/>
                  </a:moveTo>
                  <a:lnTo>
                    <a:pt x="5" y="45"/>
                  </a:lnTo>
                  <a:lnTo>
                    <a:pt x="5" y="4"/>
                  </a:lnTo>
                  <a:lnTo>
                    <a:pt x="95" y="4"/>
                  </a:lnTo>
                  <a:lnTo>
                    <a:pt x="95" y="13"/>
                  </a:lnTo>
                  <a:lnTo>
                    <a:pt x="95" y="35"/>
                  </a:lnTo>
                  <a:lnTo>
                    <a:pt x="95" y="45"/>
                  </a:lnTo>
                  <a:close/>
                  <a:moveTo>
                    <a:pt x="107" y="30"/>
                  </a:moveTo>
                  <a:lnTo>
                    <a:pt x="100" y="30"/>
                  </a:lnTo>
                  <a:lnTo>
                    <a:pt x="100" y="17"/>
                  </a:lnTo>
                  <a:lnTo>
                    <a:pt x="107" y="17"/>
                  </a:lnTo>
                  <a:lnTo>
                    <a:pt x="107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Rectangle 196"/>
            <p:cNvSpPr>
              <a:spLocks noChangeArrowheads="1"/>
            </p:cNvSpPr>
            <p:nvPr/>
          </p:nvSpPr>
          <p:spPr bwMode="auto">
            <a:xfrm rot="1490740">
              <a:off x="5658737" y="352484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Rectangle 197"/>
            <p:cNvSpPr>
              <a:spLocks noChangeArrowheads="1"/>
            </p:cNvSpPr>
            <p:nvPr/>
          </p:nvSpPr>
          <p:spPr bwMode="auto">
            <a:xfrm rot="1490740">
              <a:off x="5678434" y="3533964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Rectangle 198"/>
            <p:cNvSpPr>
              <a:spLocks noChangeArrowheads="1"/>
            </p:cNvSpPr>
            <p:nvPr/>
          </p:nvSpPr>
          <p:spPr bwMode="auto">
            <a:xfrm rot="1490740">
              <a:off x="5698013" y="3543621"/>
              <a:ext cx="19153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199"/>
            <p:cNvSpPr>
              <a:spLocks noChangeArrowheads="1"/>
            </p:cNvSpPr>
            <p:nvPr/>
          </p:nvSpPr>
          <p:spPr bwMode="auto">
            <a:xfrm rot="1490740">
              <a:off x="5718928" y="3553010"/>
              <a:ext cx="17876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200"/>
            <p:cNvSpPr>
              <a:spLocks noChangeArrowheads="1"/>
            </p:cNvSpPr>
            <p:nvPr/>
          </p:nvSpPr>
          <p:spPr bwMode="auto">
            <a:xfrm rot="1490740">
              <a:off x="5739843" y="3562398"/>
              <a:ext cx="16599" cy="4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Rectangle 201"/>
            <p:cNvSpPr>
              <a:spLocks noChangeArrowheads="1"/>
            </p:cNvSpPr>
            <p:nvPr/>
          </p:nvSpPr>
          <p:spPr bwMode="auto">
            <a:xfrm rot="1490740">
              <a:off x="6696324" y="3221219"/>
              <a:ext cx="22983" cy="39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202"/>
            <p:cNvSpPr>
              <a:spLocks noChangeArrowheads="1"/>
            </p:cNvSpPr>
            <p:nvPr/>
          </p:nvSpPr>
          <p:spPr bwMode="auto">
            <a:xfrm rot="1490740">
              <a:off x="6728241" y="3221236"/>
              <a:ext cx="22983" cy="53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203"/>
            <p:cNvSpPr>
              <a:spLocks noChangeArrowheads="1"/>
            </p:cNvSpPr>
            <p:nvPr/>
          </p:nvSpPr>
          <p:spPr bwMode="auto">
            <a:xfrm rot="1490740">
              <a:off x="6758672" y="3222203"/>
              <a:ext cx="24260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204"/>
            <p:cNvSpPr>
              <a:spLocks noChangeArrowheads="1"/>
            </p:cNvSpPr>
            <p:nvPr/>
          </p:nvSpPr>
          <p:spPr bwMode="auto">
            <a:xfrm rot="1490740">
              <a:off x="6791663" y="3217349"/>
              <a:ext cx="24260" cy="85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206"/>
            <p:cNvSpPr>
              <a:spLocks noChangeArrowheads="1"/>
            </p:cNvSpPr>
            <p:nvPr/>
          </p:nvSpPr>
          <p:spPr bwMode="auto">
            <a:xfrm rot="1490740">
              <a:off x="6822899" y="3214663"/>
              <a:ext cx="25537" cy="102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207"/>
            <p:cNvSpPr>
              <a:spLocks/>
            </p:cNvSpPr>
            <p:nvPr/>
          </p:nvSpPr>
          <p:spPr bwMode="auto">
            <a:xfrm rot="1490740">
              <a:off x="7219340" y="1876885"/>
              <a:ext cx="199187" cy="301334"/>
            </a:xfrm>
            <a:custGeom>
              <a:avLst/>
              <a:gdLst>
                <a:gd name="T0" fmla="*/ 61 w 145"/>
                <a:gd name="T1" fmla="*/ 61 h 218"/>
                <a:gd name="T2" fmla="*/ 50 w 145"/>
                <a:gd name="T3" fmla="*/ 88 h 218"/>
                <a:gd name="T4" fmla="*/ 85 w 145"/>
                <a:gd name="T5" fmla="*/ 166 h 218"/>
                <a:gd name="T6" fmla="*/ 103 w 145"/>
                <a:gd name="T7" fmla="*/ 164 h 218"/>
                <a:gd name="T8" fmla="*/ 145 w 145"/>
                <a:gd name="T9" fmla="*/ 206 h 218"/>
                <a:gd name="T10" fmla="*/ 97 w 145"/>
                <a:gd name="T11" fmla="*/ 214 h 218"/>
                <a:gd name="T12" fmla="*/ 20 w 145"/>
                <a:gd name="T13" fmla="*/ 108 h 218"/>
                <a:gd name="T14" fmla="*/ 66 w 145"/>
                <a:gd name="T15" fmla="*/ 3 h 218"/>
                <a:gd name="T16" fmla="*/ 61 w 145"/>
                <a:gd name="T17" fmla="*/ 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18">
                  <a:moveTo>
                    <a:pt x="61" y="61"/>
                  </a:moveTo>
                  <a:cubicBezTo>
                    <a:pt x="61" y="61"/>
                    <a:pt x="44" y="67"/>
                    <a:pt x="50" y="88"/>
                  </a:cubicBezTo>
                  <a:cubicBezTo>
                    <a:pt x="56" y="110"/>
                    <a:pt x="78" y="161"/>
                    <a:pt x="85" y="166"/>
                  </a:cubicBezTo>
                  <a:cubicBezTo>
                    <a:pt x="93" y="170"/>
                    <a:pt x="103" y="164"/>
                    <a:pt x="103" y="164"/>
                  </a:cubicBezTo>
                  <a:cubicBezTo>
                    <a:pt x="145" y="206"/>
                    <a:pt x="145" y="206"/>
                    <a:pt x="145" y="206"/>
                  </a:cubicBezTo>
                  <a:cubicBezTo>
                    <a:pt x="145" y="206"/>
                    <a:pt x="120" y="218"/>
                    <a:pt x="97" y="214"/>
                  </a:cubicBezTo>
                  <a:cubicBezTo>
                    <a:pt x="74" y="210"/>
                    <a:pt x="40" y="177"/>
                    <a:pt x="20" y="108"/>
                  </a:cubicBezTo>
                  <a:cubicBezTo>
                    <a:pt x="0" y="38"/>
                    <a:pt x="27" y="0"/>
                    <a:pt x="66" y="3"/>
                  </a:cubicBezTo>
                  <a:lnTo>
                    <a:pt x="61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208"/>
            <p:cNvSpPr>
              <a:spLocks/>
            </p:cNvSpPr>
            <p:nvPr/>
          </p:nvSpPr>
          <p:spPr bwMode="auto">
            <a:xfrm rot="1490740">
              <a:off x="7355833" y="1893626"/>
              <a:ext cx="28090" cy="84272"/>
            </a:xfrm>
            <a:custGeom>
              <a:avLst/>
              <a:gdLst>
                <a:gd name="T0" fmla="*/ 6 w 20"/>
                <a:gd name="T1" fmla="*/ 0 h 61"/>
                <a:gd name="T2" fmla="*/ 0 w 20"/>
                <a:gd name="T3" fmla="*/ 58 h 61"/>
                <a:gd name="T4" fmla="*/ 16 w 20"/>
                <a:gd name="T5" fmla="*/ 52 h 61"/>
                <a:gd name="T6" fmla="*/ 20 w 20"/>
                <a:gd name="T7" fmla="*/ 9 h 61"/>
                <a:gd name="T8" fmla="*/ 6 w 2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1">
                  <a:moveTo>
                    <a:pt x="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0" y="61"/>
                    <a:pt x="16" y="5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5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209"/>
            <p:cNvSpPr>
              <a:spLocks/>
            </p:cNvSpPr>
            <p:nvPr/>
          </p:nvSpPr>
          <p:spPr bwMode="auto">
            <a:xfrm rot="1490740">
              <a:off x="7316890" y="2116539"/>
              <a:ext cx="70227" cy="65118"/>
            </a:xfrm>
            <a:custGeom>
              <a:avLst/>
              <a:gdLst>
                <a:gd name="T0" fmla="*/ 0 w 51"/>
                <a:gd name="T1" fmla="*/ 5 h 48"/>
                <a:gd name="T2" fmla="*/ 43 w 51"/>
                <a:gd name="T3" fmla="*/ 48 h 48"/>
                <a:gd name="T4" fmla="*/ 50 w 51"/>
                <a:gd name="T5" fmla="*/ 34 h 48"/>
                <a:gd name="T6" fmla="*/ 15 w 51"/>
                <a:gd name="T7" fmla="*/ 0 h 48"/>
                <a:gd name="T8" fmla="*/ 0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0" y="5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48"/>
                    <a:pt x="49" y="39"/>
                    <a:pt x="50" y="34"/>
                  </a:cubicBezTo>
                  <a:cubicBezTo>
                    <a:pt x="51" y="28"/>
                    <a:pt x="28" y="3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210"/>
            <p:cNvSpPr>
              <a:spLocks noEditPoints="1"/>
            </p:cNvSpPr>
            <p:nvPr/>
          </p:nvSpPr>
          <p:spPr bwMode="auto">
            <a:xfrm rot="1490740">
              <a:off x="6294042" y="3151805"/>
              <a:ext cx="266860" cy="340916"/>
            </a:xfrm>
            <a:custGeom>
              <a:avLst/>
              <a:gdLst>
                <a:gd name="T0" fmla="*/ 0 w 209"/>
                <a:gd name="T1" fmla="*/ 0 h 267"/>
                <a:gd name="T2" fmla="*/ 0 w 209"/>
                <a:gd name="T3" fmla="*/ 267 h 267"/>
                <a:gd name="T4" fmla="*/ 209 w 209"/>
                <a:gd name="T5" fmla="*/ 267 h 267"/>
                <a:gd name="T6" fmla="*/ 209 w 209"/>
                <a:gd name="T7" fmla="*/ 0 h 267"/>
                <a:gd name="T8" fmla="*/ 0 w 209"/>
                <a:gd name="T9" fmla="*/ 0 h 267"/>
                <a:gd name="T10" fmla="*/ 185 w 209"/>
                <a:gd name="T11" fmla="*/ 244 h 267"/>
                <a:gd name="T12" fmla="*/ 129 w 209"/>
                <a:gd name="T13" fmla="*/ 244 h 267"/>
                <a:gd name="T14" fmla="*/ 185 w 209"/>
                <a:gd name="T15" fmla="*/ 187 h 267"/>
                <a:gd name="T16" fmla="*/ 185 w 209"/>
                <a:gd name="T17" fmla="*/ 244 h 267"/>
                <a:gd name="T18" fmla="*/ 185 w 209"/>
                <a:gd name="T19" fmla="*/ 155 h 267"/>
                <a:gd name="T20" fmla="*/ 184 w 209"/>
                <a:gd name="T21" fmla="*/ 156 h 267"/>
                <a:gd name="T22" fmla="*/ 96 w 209"/>
                <a:gd name="T23" fmla="*/ 156 h 267"/>
                <a:gd name="T24" fmla="*/ 96 w 209"/>
                <a:gd name="T25" fmla="*/ 243 h 267"/>
                <a:gd name="T26" fmla="*/ 96 w 209"/>
                <a:gd name="T27" fmla="*/ 244 h 267"/>
                <a:gd name="T28" fmla="*/ 24 w 209"/>
                <a:gd name="T29" fmla="*/ 244 h 267"/>
                <a:gd name="T30" fmla="*/ 24 w 209"/>
                <a:gd name="T31" fmla="*/ 23 h 267"/>
                <a:gd name="T32" fmla="*/ 185 w 209"/>
                <a:gd name="T33" fmla="*/ 23 h 267"/>
                <a:gd name="T34" fmla="*/ 185 w 209"/>
                <a:gd name="T35" fmla="*/ 15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267">
                  <a:moveTo>
                    <a:pt x="0" y="0"/>
                  </a:moveTo>
                  <a:lnTo>
                    <a:pt x="0" y="267"/>
                  </a:lnTo>
                  <a:lnTo>
                    <a:pt x="209" y="267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85" y="244"/>
                  </a:moveTo>
                  <a:lnTo>
                    <a:pt x="129" y="244"/>
                  </a:lnTo>
                  <a:lnTo>
                    <a:pt x="185" y="187"/>
                  </a:lnTo>
                  <a:lnTo>
                    <a:pt x="185" y="244"/>
                  </a:lnTo>
                  <a:close/>
                  <a:moveTo>
                    <a:pt x="185" y="155"/>
                  </a:moveTo>
                  <a:lnTo>
                    <a:pt x="184" y="156"/>
                  </a:lnTo>
                  <a:lnTo>
                    <a:pt x="96" y="156"/>
                  </a:lnTo>
                  <a:lnTo>
                    <a:pt x="96" y="243"/>
                  </a:lnTo>
                  <a:lnTo>
                    <a:pt x="96" y="244"/>
                  </a:lnTo>
                  <a:lnTo>
                    <a:pt x="24" y="244"/>
                  </a:lnTo>
                  <a:lnTo>
                    <a:pt x="24" y="23"/>
                  </a:lnTo>
                  <a:lnTo>
                    <a:pt x="185" y="23"/>
                  </a:lnTo>
                  <a:lnTo>
                    <a:pt x="185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Rectangle 211"/>
            <p:cNvSpPr>
              <a:spLocks noChangeArrowheads="1"/>
            </p:cNvSpPr>
            <p:nvPr/>
          </p:nvSpPr>
          <p:spPr bwMode="auto">
            <a:xfrm rot="1490740">
              <a:off x="6383889" y="3206594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Rectangle 212"/>
            <p:cNvSpPr>
              <a:spLocks noChangeArrowheads="1"/>
            </p:cNvSpPr>
            <p:nvPr/>
          </p:nvSpPr>
          <p:spPr bwMode="auto">
            <a:xfrm rot="1490740">
              <a:off x="6361893" y="3254099"/>
              <a:ext cx="17365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Rectangle 213"/>
            <p:cNvSpPr>
              <a:spLocks noChangeArrowheads="1"/>
            </p:cNvSpPr>
            <p:nvPr/>
          </p:nvSpPr>
          <p:spPr bwMode="auto">
            <a:xfrm rot="1490740">
              <a:off x="6339628" y="3302822"/>
              <a:ext cx="17365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214"/>
            <p:cNvSpPr>
              <a:spLocks/>
            </p:cNvSpPr>
            <p:nvPr/>
          </p:nvSpPr>
          <p:spPr bwMode="auto">
            <a:xfrm rot="1490740">
              <a:off x="7220442" y="1680807"/>
              <a:ext cx="155775" cy="120023"/>
            </a:xfrm>
            <a:custGeom>
              <a:avLst/>
              <a:gdLst>
                <a:gd name="T0" fmla="*/ 90 w 113"/>
                <a:gd name="T1" fmla="*/ 3 h 87"/>
                <a:gd name="T2" fmla="*/ 73 w 113"/>
                <a:gd name="T3" fmla="*/ 41 h 87"/>
                <a:gd name="T4" fmla="*/ 65 w 113"/>
                <a:gd name="T5" fmla="*/ 59 h 87"/>
                <a:gd name="T6" fmla="*/ 65 w 113"/>
                <a:gd name="T7" fmla="*/ 62 h 87"/>
                <a:gd name="T8" fmla="*/ 56 w 113"/>
                <a:gd name="T9" fmla="*/ 71 h 87"/>
                <a:gd name="T10" fmla="*/ 47 w 113"/>
                <a:gd name="T11" fmla="*/ 62 h 87"/>
                <a:gd name="T12" fmla="*/ 47 w 113"/>
                <a:gd name="T13" fmla="*/ 59 h 87"/>
                <a:gd name="T14" fmla="*/ 39 w 113"/>
                <a:gd name="T15" fmla="*/ 41 h 87"/>
                <a:gd name="T16" fmla="*/ 22 w 113"/>
                <a:gd name="T17" fmla="*/ 5 h 87"/>
                <a:gd name="T18" fmla="*/ 0 w 113"/>
                <a:gd name="T19" fmla="*/ 0 h 87"/>
                <a:gd name="T20" fmla="*/ 0 w 113"/>
                <a:gd name="T21" fmla="*/ 79 h 87"/>
                <a:gd name="T22" fmla="*/ 38 w 113"/>
                <a:gd name="T23" fmla="*/ 87 h 87"/>
                <a:gd name="T24" fmla="*/ 38 w 113"/>
                <a:gd name="T25" fmla="*/ 87 h 87"/>
                <a:gd name="T26" fmla="*/ 38 w 113"/>
                <a:gd name="T27" fmla="*/ 87 h 87"/>
                <a:gd name="T28" fmla="*/ 38 w 113"/>
                <a:gd name="T29" fmla="*/ 87 h 87"/>
                <a:gd name="T30" fmla="*/ 38 w 113"/>
                <a:gd name="T31" fmla="*/ 87 h 87"/>
                <a:gd name="T32" fmla="*/ 75 w 113"/>
                <a:gd name="T33" fmla="*/ 79 h 87"/>
                <a:gd name="T34" fmla="*/ 113 w 113"/>
                <a:gd name="T35" fmla="*/ 87 h 87"/>
                <a:gd name="T36" fmla="*/ 113 w 113"/>
                <a:gd name="T37" fmla="*/ 8 h 87"/>
                <a:gd name="T38" fmla="*/ 90 w 113"/>
                <a:gd name="T39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87">
                  <a:moveTo>
                    <a:pt x="90" y="3"/>
                  </a:moveTo>
                  <a:cubicBezTo>
                    <a:pt x="86" y="16"/>
                    <a:pt x="80" y="29"/>
                    <a:pt x="73" y="41"/>
                  </a:cubicBezTo>
                  <a:cubicBezTo>
                    <a:pt x="70" y="47"/>
                    <a:pt x="67" y="53"/>
                    <a:pt x="65" y="59"/>
                  </a:cubicBezTo>
                  <a:cubicBezTo>
                    <a:pt x="65" y="60"/>
                    <a:pt x="65" y="61"/>
                    <a:pt x="65" y="62"/>
                  </a:cubicBezTo>
                  <a:cubicBezTo>
                    <a:pt x="65" y="67"/>
                    <a:pt x="61" y="71"/>
                    <a:pt x="56" y="71"/>
                  </a:cubicBezTo>
                  <a:cubicBezTo>
                    <a:pt x="51" y="71"/>
                    <a:pt x="47" y="67"/>
                    <a:pt x="47" y="62"/>
                  </a:cubicBezTo>
                  <a:cubicBezTo>
                    <a:pt x="47" y="61"/>
                    <a:pt x="47" y="60"/>
                    <a:pt x="47" y="59"/>
                  </a:cubicBezTo>
                  <a:cubicBezTo>
                    <a:pt x="44" y="53"/>
                    <a:pt x="42" y="47"/>
                    <a:pt x="39" y="41"/>
                  </a:cubicBezTo>
                  <a:cubicBezTo>
                    <a:pt x="32" y="29"/>
                    <a:pt x="26" y="17"/>
                    <a:pt x="22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8"/>
                    <a:pt x="113" y="8"/>
                    <a:pt x="113" y="8"/>
                  </a:cubicBezTo>
                  <a:lnTo>
                    <a:pt x="9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215"/>
            <p:cNvSpPr>
              <a:spLocks noEditPoints="1"/>
            </p:cNvSpPr>
            <p:nvPr/>
          </p:nvSpPr>
          <p:spPr bwMode="auto">
            <a:xfrm rot="1490740">
              <a:off x="7274623" y="1616198"/>
              <a:ext cx="88102" cy="158328"/>
            </a:xfrm>
            <a:custGeom>
              <a:avLst/>
              <a:gdLst>
                <a:gd name="T0" fmla="*/ 64 w 64"/>
                <a:gd name="T1" fmla="*/ 31 h 115"/>
                <a:gd name="T2" fmla="*/ 32 w 64"/>
                <a:gd name="T3" fmla="*/ 0 h 115"/>
                <a:gd name="T4" fmla="*/ 1 w 64"/>
                <a:gd name="T5" fmla="*/ 31 h 115"/>
                <a:gd name="T6" fmla="*/ 1 w 64"/>
                <a:gd name="T7" fmla="*/ 31 h 115"/>
                <a:gd name="T8" fmla="*/ 30 w 64"/>
                <a:gd name="T9" fmla="*/ 109 h 115"/>
                <a:gd name="T10" fmla="*/ 28 w 64"/>
                <a:gd name="T11" fmla="*/ 112 h 115"/>
                <a:gd name="T12" fmla="*/ 32 w 64"/>
                <a:gd name="T13" fmla="*/ 115 h 115"/>
                <a:gd name="T14" fmla="*/ 36 w 64"/>
                <a:gd name="T15" fmla="*/ 112 h 115"/>
                <a:gd name="T16" fmla="*/ 34 w 64"/>
                <a:gd name="T17" fmla="*/ 109 h 115"/>
                <a:gd name="T18" fmla="*/ 63 w 64"/>
                <a:gd name="T19" fmla="*/ 36 h 115"/>
                <a:gd name="T20" fmla="*/ 64 w 64"/>
                <a:gd name="T21" fmla="*/ 31 h 115"/>
                <a:gd name="T22" fmla="*/ 32 w 64"/>
                <a:gd name="T23" fmla="*/ 45 h 115"/>
                <a:gd name="T24" fmla="*/ 19 w 64"/>
                <a:gd name="T25" fmla="*/ 32 h 115"/>
                <a:gd name="T26" fmla="*/ 32 w 64"/>
                <a:gd name="T27" fmla="*/ 19 h 115"/>
                <a:gd name="T28" fmla="*/ 45 w 64"/>
                <a:gd name="T29" fmla="*/ 32 h 115"/>
                <a:gd name="T30" fmla="*/ 32 w 64"/>
                <a:gd name="T31" fmla="*/ 4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15">
                  <a:moveTo>
                    <a:pt x="64" y="31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1" y="14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56"/>
                    <a:pt x="19" y="84"/>
                    <a:pt x="30" y="109"/>
                  </a:cubicBezTo>
                  <a:cubicBezTo>
                    <a:pt x="29" y="110"/>
                    <a:pt x="28" y="111"/>
                    <a:pt x="28" y="112"/>
                  </a:cubicBezTo>
                  <a:cubicBezTo>
                    <a:pt x="28" y="114"/>
                    <a:pt x="30" y="115"/>
                    <a:pt x="32" y="115"/>
                  </a:cubicBezTo>
                  <a:cubicBezTo>
                    <a:pt x="34" y="115"/>
                    <a:pt x="36" y="114"/>
                    <a:pt x="36" y="112"/>
                  </a:cubicBezTo>
                  <a:cubicBezTo>
                    <a:pt x="36" y="111"/>
                    <a:pt x="35" y="110"/>
                    <a:pt x="34" y="109"/>
                  </a:cubicBezTo>
                  <a:cubicBezTo>
                    <a:pt x="44" y="86"/>
                    <a:pt x="62" y="60"/>
                    <a:pt x="63" y="36"/>
                  </a:cubicBezTo>
                  <a:cubicBezTo>
                    <a:pt x="63" y="35"/>
                    <a:pt x="64" y="33"/>
                    <a:pt x="64" y="31"/>
                  </a:cubicBezTo>
                  <a:close/>
                  <a:moveTo>
                    <a:pt x="32" y="45"/>
                  </a:moveTo>
                  <a:cubicBezTo>
                    <a:pt x="25" y="45"/>
                    <a:pt x="19" y="39"/>
                    <a:pt x="19" y="32"/>
                  </a:cubicBezTo>
                  <a:cubicBezTo>
                    <a:pt x="19" y="25"/>
                    <a:pt x="25" y="19"/>
                    <a:pt x="32" y="19"/>
                  </a:cubicBezTo>
                  <a:cubicBezTo>
                    <a:pt x="40" y="19"/>
                    <a:pt x="45" y="25"/>
                    <a:pt x="45" y="32"/>
                  </a:cubicBezTo>
                  <a:cubicBezTo>
                    <a:pt x="45" y="39"/>
                    <a:pt x="40" y="45"/>
                    <a:pt x="3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216"/>
            <p:cNvSpPr>
              <a:spLocks/>
            </p:cNvSpPr>
            <p:nvPr/>
          </p:nvSpPr>
          <p:spPr bwMode="auto">
            <a:xfrm rot="1490740">
              <a:off x="7032381" y="2830138"/>
              <a:ext cx="125130" cy="85548"/>
            </a:xfrm>
            <a:custGeom>
              <a:avLst/>
              <a:gdLst>
                <a:gd name="T0" fmla="*/ 0 w 98"/>
                <a:gd name="T1" fmla="*/ 51 h 67"/>
                <a:gd name="T2" fmla="*/ 47 w 98"/>
                <a:gd name="T3" fmla="*/ 51 h 67"/>
                <a:gd name="T4" fmla="*/ 74 w 98"/>
                <a:gd name="T5" fmla="*/ 67 h 67"/>
                <a:gd name="T6" fmla="*/ 75 w 98"/>
                <a:gd name="T7" fmla="*/ 51 h 67"/>
                <a:gd name="T8" fmla="*/ 98 w 98"/>
                <a:gd name="T9" fmla="*/ 51 h 67"/>
                <a:gd name="T10" fmla="*/ 98 w 98"/>
                <a:gd name="T11" fmla="*/ 0 h 67"/>
                <a:gd name="T12" fmla="*/ 0 w 98"/>
                <a:gd name="T13" fmla="*/ 0 h 67"/>
                <a:gd name="T14" fmla="*/ 0 w 98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7">
                  <a:moveTo>
                    <a:pt x="0" y="51"/>
                  </a:moveTo>
                  <a:lnTo>
                    <a:pt x="47" y="51"/>
                  </a:lnTo>
                  <a:lnTo>
                    <a:pt x="74" y="67"/>
                  </a:lnTo>
                  <a:lnTo>
                    <a:pt x="75" y="51"/>
                  </a:lnTo>
                  <a:lnTo>
                    <a:pt x="98" y="51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17"/>
            <p:cNvSpPr>
              <a:spLocks/>
            </p:cNvSpPr>
            <p:nvPr/>
          </p:nvSpPr>
          <p:spPr bwMode="auto">
            <a:xfrm rot="1490740">
              <a:off x="6937908" y="2836382"/>
              <a:ext cx="154498" cy="104701"/>
            </a:xfrm>
            <a:custGeom>
              <a:avLst/>
              <a:gdLst>
                <a:gd name="T0" fmla="*/ 54 w 121"/>
                <a:gd name="T1" fmla="*/ 29 h 82"/>
                <a:gd name="T2" fmla="*/ 54 w 121"/>
                <a:gd name="T3" fmla="*/ 0 h 82"/>
                <a:gd name="T4" fmla="*/ 0 w 121"/>
                <a:gd name="T5" fmla="*/ 0 h 82"/>
                <a:gd name="T6" fmla="*/ 0 w 121"/>
                <a:gd name="T7" fmla="*/ 63 h 82"/>
                <a:gd name="T8" fmla="*/ 28 w 121"/>
                <a:gd name="T9" fmla="*/ 63 h 82"/>
                <a:gd name="T10" fmla="*/ 29 w 121"/>
                <a:gd name="T11" fmla="*/ 82 h 82"/>
                <a:gd name="T12" fmla="*/ 61 w 121"/>
                <a:gd name="T13" fmla="*/ 63 h 82"/>
                <a:gd name="T14" fmla="*/ 121 w 121"/>
                <a:gd name="T15" fmla="*/ 63 h 82"/>
                <a:gd name="T16" fmla="*/ 121 w 121"/>
                <a:gd name="T17" fmla="*/ 37 h 82"/>
                <a:gd name="T18" fmla="*/ 108 w 121"/>
                <a:gd name="T19" fmla="*/ 29 h 82"/>
                <a:gd name="T20" fmla="*/ 54 w 121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2">
                  <a:moveTo>
                    <a:pt x="54" y="29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8" y="63"/>
                  </a:lnTo>
                  <a:lnTo>
                    <a:pt x="29" y="82"/>
                  </a:lnTo>
                  <a:lnTo>
                    <a:pt x="61" y="63"/>
                  </a:lnTo>
                  <a:lnTo>
                    <a:pt x="121" y="63"/>
                  </a:lnTo>
                  <a:lnTo>
                    <a:pt x="121" y="37"/>
                  </a:lnTo>
                  <a:lnTo>
                    <a:pt x="108" y="29"/>
                  </a:lnTo>
                  <a:lnTo>
                    <a:pt x="5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18"/>
            <p:cNvSpPr>
              <a:spLocks noEditPoints="1"/>
            </p:cNvSpPr>
            <p:nvPr/>
          </p:nvSpPr>
          <p:spPr bwMode="auto">
            <a:xfrm rot="1490740">
              <a:off x="6045139" y="4094296"/>
              <a:ext cx="149391" cy="149390"/>
            </a:xfrm>
            <a:custGeom>
              <a:avLst/>
              <a:gdLst>
                <a:gd name="T0" fmla="*/ 85 w 108"/>
                <a:gd name="T1" fmla="*/ 72 h 108"/>
                <a:gd name="T2" fmla="*/ 79 w 108"/>
                <a:gd name="T3" fmla="*/ 17 h 108"/>
                <a:gd name="T4" fmla="*/ 17 w 108"/>
                <a:gd name="T5" fmla="*/ 17 h 108"/>
                <a:gd name="T6" fmla="*/ 17 w 108"/>
                <a:gd name="T7" fmla="*/ 79 h 108"/>
                <a:gd name="T8" fmla="*/ 71 w 108"/>
                <a:gd name="T9" fmla="*/ 85 h 108"/>
                <a:gd name="T10" fmla="*/ 94 w 108"/>
                <a:gd name="T11" fmla="*/ 108 h 108"/>
                <a:gd name="T12" fmla="*/ 108 w 108"/>
                <a:gd name="T13" fmla="*/ 95 h 108"/>
                <a:gd name="T14" fmla="*/ 85 w 108"/>
                <a:gd name="T15" fmla="*/ 72 h 108"/>
                <a:gd name="T16" fmla="*/ 69 w 108"/>
                <a:gd name="T17" fmla="*/ 70 h 108"/>
                <a:gd name="T18" fmla="*/ 26 w 108"/>
                <a:gd name="T19" fmla="*/ 70 h 108"/>
                <a:gd name="T20" fmla="*/ 26 w 108"/>
                <a:gd name="T21" fmla="*/ 27 h 108"/>
                <a:gd name="T22" fmla="*/ 69 w 108"/>
                <a:gd name="T23" fmla="*/ 27 h 108"/>
                <a:gd name="T24" fmla="*/ 69 w 108"/>
                <a:gd name="T25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8">
                  <a:moveTo>
                    <a:pt x="85" y="72"/>
                  </a:moveTo>
                  <a:cubicBezTo>
                    <a:pt x="96" y="55"/>
                    <a:pt x="94" y="32"/>
                    <a:pt x="79" y="17"/>
                  </a:cubicBezTo>
                  <a:cubicBezTo>
                    <a:pt x="62" y="0"/>
                    <a:pt x="34" y="0"/>
                    <a:pt x="17" y="17"/>
                  </a:cubicBezTo>
                  <a:cubicBezTo>
                    <a:pt x="0" y="34"/>
                    <a:pt x="0" y="62"/>
                    <a:pt x="17" y="79"/>
                  </a:cubicBezTo>
                  <a:cubicBezTo>
                    <a:pt x="32" y="94"/>
                    <a:pt x="54" y="96"/>
                    <a:pt x="71" y="85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lnTo>
                    <a:pt x="85" y="72"/>
                  </a:lnTo>
                  <a:close/>
                  <a:moveTo>
                    <a:pt x="69" y="70"/>
                  </a:moveTo>
                  <a:cubicBezTo>
                    <a:pt x="57" y="81"/>
                    <a:pt x="38" y="81"/>
                    <a:pt x="26" y="70"/>
                  </a:cubicBezTo>
                  <a:cubicBezTo>
                    <a:pt x="15" y="58"/>
                    <a:pt x="15" y="39"/>
                    <a:pt x="26" y="27"/>
                  </a:cubicBezTo>
                  <a:cubicBezTo>
                    <a:pt x="38" y="15"/>
                    <a:pt x="57" y="15"/>
                    <a:pt x="69" y="27"/>
                  </a:cubicBezTo>
                  <a:cubicBezTo>
                    <a:pt x="81" y="39"/>
                    <a:pt x="81" y="58"/>
                    <a:pt x="69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219"/>
            <p:cNvSpPr>
              <a:spLocks/>
            </p:cNvSpPr>
            <p:nvPr/>
          </p:nvSpPr>
          <p:spPr bwMode="auto">
            <a:xfrm rot="1490740">
              <a:off x="6088053" y="4132795"/>
              <a:ext cx="56181" cy="54904"/>
            </a:xfrm>
            <a:custGeom>
              <a:avLst/>
              <a:gdLst>
                <a:gd name="T0" fmla="*/ 26 w 44"/>
                <a:gd name="T1" fmla="*/ 0 h 43"/>
                <a:gd name="T2" fmla="*/ 18 w 44"/>
                <a:gd name="T3" fmla="*/ 0 h 43"/>
                <a:gd name="T4" fmla="*/ 18 w 44"/>
                <a:gd name="T5" fmla="*/ 17 h 43"/>
                <a:gd name="T6" fmla="*/ 0 w 44"/>
                <a:gd name="T7" fmla="*/ 17 h 43"/>
                <a:gd name="T8" fmla="*/ 0 w 44"/>
                <a:gd name="T9" fmla="*/ 25 h 43"/>
                <a:gd name="T10" fmla="*/ 18 w 44"/>
                <a:gd name="T11" fmla="*/ 25 h 43"/>
                <a:gd name="T12" fmla="*/ 18 w 44"/>
                <a:gd name="T13" fmla="*/ 43 h 43"/>
                <a:gd name="T14" fmla="*/ 26 w 44"/>
                <a:gd name="T15" fmla="*/ 43 h 43"/>
                <a:gd name="T16" fmla="*/ 26 w 44"/>
                <a:gd name="T17" fmla="*/ 25 h 43"/>
                <a:gd name="T18" fmla="*/ 44 w 44"/>
                <a:gd name="T19" fmla="*/ 25 h 43"/>
                <a:gd name="T20" fmla="*/ 44 w 44"/>
                <a:gd name="T21" fmla="*/ 17 h 43"/>
                <a:gd name="T22" fmla="*/ 26 w 44"/>
                <a:gd name="T23" fmla="*/ 17 h 43"/>
                <a:gd name="T24" fmla="*/ 26 w 4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3">
                  <a:moveTo>
                    <a:pt x="26" y="0"/>
                  </a:moveTo>
                  <a:lnTo>
                    <a:pt x="18" y="0"/>
                  </a:lnTo>
                  <a:lnTo>
                    <a:pt x="18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18" y="25"/>
                  </a:lnTo>
                  <a:lnTo>
                    <a:pt x="18" y="43"/>
                  </a:lnTo>
                  <a:lnTo>
                    <a:pt x="26" y="43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2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20"/>
            <p:cNvSpPr>
              <a:spLocks noEditPoints="1"/>
            </p:cNvSpPr>
            <p:nvPr/>
          </p:nvSpPr>
          <p:spPr bwMode="auto">
            <a:xfrm rot="1490740">
              <a:off x="4715022" y="1114410"/>
              <a:ext cx="302612" cy="334532"/>
            </a:xfrm>
            <a:custGeom>
              <a:avLst/>
              <a:gdLst>
                <a:gd name="T0" fmla="*/ 237 w 237"/>
                <a:gd name="T1" fmla="*/ 111 h 262"/>
                <a:gd name="T2" fmla="*/ 237 w 237"/>
                <a:gd name="T3" fmla="*/ 110 h 262"/>
                <a:gd name="T4" fmla="*/ 169 w 237"/>
                <a:gd name="T5" fmla="*/ 46 h 262"/>
                <a:gd name="T6" fmla="*/ 153 w 237"/>
                <a:gd name="T7" fmla="*/ 32 h 262"/>
                <a:gd name="T8" fmla="*/ 118 w 237"/>
                <a:gd name="T9" fmla="*/ 0 h 262"/>
                <a:gd name="T10" fmla="*/ 83 w 237"/>
                <a:gd name="T11" fmla="*/ 32 h 262"/>
                <a:gd name="T12" fmla="*/ 68 w 237"/>
                <a:gd name="T13" fmla="*/ 46 h 262"/>
                <a:gd name="T14" fmla="*/ 0 w 237"/>
                <a:gd name="T15" fmla="*/ 110 h 262"/>
                <a:gd name="T16" fmla="*/ 0 w 237"/>
                <a:gd name="T17" fmla="*/ 111 h 262"/>
                <a:gd name="T18" fmla="*/ 0 w 237"/>
                <a:gd name="T19" fmla="*/ 111 h 262"/>
                <a:gd name="T20" fmla="*/ 0 w 237"/>
                <a:gd name="T21" fmla="*/ 113 h 262"/>
                <a:gd name="T22" fmla="*/ 0 w 237"/>
                <a:gd name="T23" fmla="*/ 261 h 262"/>
                <a:gd name="T24" fmla="*/ 0 w 237"/>
                <a:gd name="T25" fmla="*/ 262 h 262"/>
                <a:gd name="T26" fmla="*/ 237 w 237"/>
                <a:gd name="T27" fmla="*/ 262 h 262"/>
                <a:gd name="T28" fmla="*/ 237 w 237"/>
                <a:gd name="T29" fmla="*/ 261 h 262"/>
                <a:gd name="T30" fmla="*/ 237 w 237"/>
                <a:gd name="T31" fmla="*/ 113 h 262"/>
                <a:gd name="T32" fmla="*/ 237 w 237"/>
                <a:gd name="T33" fmla="*/ 111 h 262"/>
                <a:gd name="T34" fmla="*/ 237 w 237"/>
                <a:gd name="T35" fmla="*/ 111 h 262"/>
                <a:gd name="T36" fmla="*/ 220 w 237"/>
                <a:gd name="T37" fmla="*/ 246 h 262"/>
                <a:gd name="T38" fmla="*/ 162 w 237"/>
                <a:gd name="T39" fmla="*/ 188 h 262"/>
                <a:gd name="T40" fmla="*/ 220 w 237"/>
                <a:gd name="T41" fmla="*/ 128 h 262"/>
                <a:gd name="T42" fmla="*/ 220 w 237"/>
                <a:gd name="T43" fmla="*/ 246 h 262"/>
                <a:gd name="T44" fmla="*/ 40 w 237"/>
                <a:gd name="T45" fmla="*/ 248 h 262"/>
                <a:gd name="T46" fmla="*/ 88 w 237"/>
                <a:gd name="T47" fmla="*/ 201 h 262"/>
                <a:gd name="T48" fmla="*/ 119 w 237"/>
                <a:gd name="T49" fmla="*/ 231 h 262"/>
                <a:gd name="T50" fmla="*/ 149 w 237"/>
                <a:gd name="T51" fmla="*/ 201 h 262"/>
                <a:gd name="T52" fmla="*/ 198 w 237"/>
                <a:gd name="T53" fmla="*/ 248 h 262"/>
                <a:gd name="T54" fmla="*/ 40 w 237"/>
                <a:gd name="T55" fmla="*/ 248 h 262"/>
                <a:gd name="T56" fmla="*/ 136 w 237"/>
                <a:gd name="T57" fmla="*/ 188 h 262"/>
                <a:gd name="T58" fmla="*/ 119 w 237"/>
                <a:gd name="T59" fmla="*/ 205 h 262"/>
                <a:gd name="T60" fmla="*/ 101 w 237"/>
                <a:gd name="T61" fmla="*/ 188 h 262"/>
                <a:gd name="T62" fmla="*/ 88 w 237"/>
                <a:gd name="T63" fmla="*/ 175 h 262"/>
                <a:gd name="T64" fmla="*/ 40 w 237"/>
                <a:gd name="T65" fmla="*/ 126 h 262"/>
                <a:gd name="T66" fmla="*/ 198 w 237"/>
                <a:gd name="T67" fmla="*/ 126 h 262"/>
                <a:gd name="T68" fmla="*/ 149 w 237"/>
                <a:gd name="T69" fmla="*/ 175 h 262"/>
                <a:gd name="T70" fmla="*/ 136 w 237"/>
                <a:gd name="T71" fmla="*/ 188 h 262"/>
                <a:gd name="T72" fmla="*/ 16 w 237"/>
                <a:gd name="T73" fmla="*/ 128 h 262"/>
                <a:gd name="T74" fmla="*/ 75 w 237"/>
                <a:gd name="T75" fmla="*/ 188 h 262"/>
                <a:gd name="T76" fmla="*/ 16 w 237"/>
                <a:gd name="T77" fmla="*/ 246 h 262"/>
                <a:gd name="T78" fmla="*/ 16 w 237"/>
                <a:gd name="T79" fmla="*/ 128 h 262"/>
                <a:gd name="T80" fmla="*/ 83 w 237"/>
                <a:gd name="T81" fmla="*/ 60 h 262"/>
                <a:gd name="T82" fmla="*/ 97 w 237"/>
                <a:gd name="T83" fmla="*/ 46 h 262"/>
                <a:gd name="T84" fmla="*/ 118 w 237"/>
                <a:gd name="T85" fmla="*/ 28 h 262"/>
                <a:gd name="T86" fmla="*/ 138 w 237"/>
                <a:gd name="T87" fmla="*/ 46 h 262"/>
                <a:gd name="T88" fmla="*/ 153 w 237"/>
                <a:gd name="T89" fmla="*/ 60 h 262"/>
                <a:gd name="T90" fmla="*/ 207 w 237"/>
                <a:gd name="T91" fmla="*/ 111 h 262"/>
                <a:gd name="T92" fmla="*/ 28 w 237"/>
                <a:gd name="T93" fmla="*/ 111 h 262"/>
                <a:gd name="T94" fmla="*/ 83 w 237"/>
                <a:gd name="T95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62">
                  <a:moveTo>
                    <a:pt x="237" y="111"/>
                  </a:moveTo>
                  <a:lnTo>
                    <a:pt x="237" y="110"/>
                  </a:lnTo>
                  <a:lnTo>
                    <a:pt x="169" y="46"/>
                  </a:lnTo>
                  <a:lnTo>
                    <a:pt x="153" y="32"/>
                  </a:lnTo>
                  <a:lnTo>
                    <a:pt x="118" y="0"/>
                  </a:lnTo>
                  <a:lnTo>
                    <a:pt x="83" y="32"/>
                  </a:lnTo>
                  <a:lnTo>
                    <a:pt x="68" y="46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37" y="262"/>
                  </a:lnTo>
                  <a:lnTo>
                    <a:pt x="237" y="261"/>
                  </a:lnTo>
                  <a:lnTo>
                    <a:pt x="237" y="113"/>
                  </a:lnTo>
                  <a:lnTo>
                    <a:pt x="237" y="111"/>
                  </a:lnTo>
                  <a:lnTo>
                    <a:pt x="237" y="111"/>
                  </a:lnTo>
                  <a:close/>
                  <a:moveTo>
                    <a:pt x="220" y="246"/>
                  </a:moveTo>
                  <a:lnTo>
                    <a:pt x="162" y="188"/>
                  </a:lnTo>
                  <a:lnTo>
                    <a:pt x="220" y="128"/>
                  </a:lnTo>
                  <a:lnTo>
                    <a:pt x="220" y="246"/>
                  </a:lnTo>
                  <a:close/>
                  <a:moveTo>
                    <a:pt x="40" y="248"/>
                  </a:moveTo>
                  <a:lnTo>
                    <a:pt x="88" y="201"/>
                  </a:lnTo>
                  <a:lnTo>
                    <a:pt x="119" y="231"/>
                  </a:lnTo>
                  <a:lnTo>
                    <a:pt x="149" y="201"/>
                  </a:lnTo>
                  <a:lnTo>
                    <a:pt x="198" y="248"/>
                  </a:lnTo>
                  <a:lnTo>
                    <a:pt x="40" y="248"/>
                  </a:lnTo>
                  <a:close/>
                  <a:moveTo>
                    <a:pt x="136" y="188"/>
                  </a:moveTo>
                  <a:lnTo>
                    <a:pt x="119" y="205"/>
                  </a:lnTo>
                  <a:lnTo>
                    <a:pt x="101" y="188"/>
                  </a:lnTo>
                  <a:lnTo>
                    <a:pt x="88" y="175"/>
                  </a:lnTo>
                  <a:lnTo>
                    <a:pt x="40" y="126"/>
                  </a:lnTo>
                  <a:lnTo>
                    <a:pt x="198" y="126"/>
                  </a:lnTo>
                  <a:lnTo>
                    <a:pt x="149" y="175"/>
                  </a:lnTo>
                  <a:lnTo>
                    <a:pt x="136" y="188"/>
                  </a:lnTo>
                  <a:close/>
                  <a:moveTo>
                    <a:pt x="16" y="128"/>
                  </a:moveTo>
                  <a:lnTo>
                    <a:pt x="75" y="188"/>
                  </a:lnTo>
                  <a:lnTo>
                    <a:pt x="16" y="246"/>
                  </a:lnTo>
                  <a:lnTo>
                    <a:pt x="16" y="128"/>
                  </a:lnTo>
                  <a:close/>
                  <a:moveTo>
                    <a:pt x="83" y="60"/>
                  </a:moveTo>
                  <a:lnTo>
                    <a:pt x="97" y="46"/>
                  </a:lnTo>
                  <a:lnTo>
                    <a:pt x="118" y="28"/>
                  </a:lnTo>
                  <a:lnTo>
                    <a:pt x="138" y="46"/>
                  </a:lnTo>
                  <a:lnTo>
                    <a:pt x="153" y="60"/>
                  </a:lnTo>
                  <a:lnTo>
                    <a:pt x="207" y="111"/>
                  </a:lnTo>
                  <a:lnTo>
                    <a:pt x="28" y="111"/>
                  </a:lnTo>
                  <a:lnTo>
                    <a:pt x="83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221"/>
            <p:cNvSpPr>
              <a:spLocks/>
            </p:cNvSpPr>
            <p:nvPr/>
          </p:nvSpPr>
          <p:spPr bwMode="auto">
            <a:xfrm rot="1490740">
              <a:off x="6692573" y="3021389"/>
              <a:ext cx="296227" cy="157051"/>
            </a:xfrm>
            <a:custGeom>
              <a:avLst/>
              <a:gdLst>
                <a:gd name="T0" fmla="*/ 179 w 215"/>
                <a:gd name="T1" fmla="*/ 46 h 114"/>
                <a:gd name="T2" fmla="*/ 179 w 215"/>
                <a:gd name="T3" fmla="*/ 41 h 114"/>
                <a:gd name="T4" fmla="*/ 154 w 215"/>
                <a:gd name="T5" fmla="*/ 0 h 114"/>
                <a:gd name="T6" fmla="*/ 134 w 215"/>
                <a:gd name="T7" fmla="*/ 0 h 114"/>
                <a:gd name="T8" fmla="*/ 134 w 215"/>
                <a:gd name="T9" fmla="*/ 28 h 114"/>
                <a:gd name="T10" fmla="*/ 134 w 215"/>
                <a:gd name="T11" fmla="*/ 40 h 114"/>
                <a:gd name="T12" fmla="*/ 134 w 215"/>
                <a:gd name="T13" fmla="*/ 63 h 114"/>
                <a:gd name="T14" fmla="*/ 74 w 215"/>
                <a:gd name="T15" fmla="*/ 63 h 114"/>
                <a:gd name="T16" fmla="*/ 74 w 215"/>
                <a:gd name="T17" fmla="*/ 40 h 114"/>
                <a:gd name="T18" fmla="*/ 74 w 215"/>
                <a:gd name="T19" fmla="*/ 28 h 114"/>
                <a:gd name="T20" fmla="*/ 74 w 215"/>
                <a:gd name="T21" fmla="*/ 0 h 114"/>
                <a:gd name="T22" fmla="*/ 57 w 215"/>
                <a:gd name="T23" fmla="*/ 0 h 114"/>
                <a:gd name="T24" fmla="*/ 35 w 215"/>
                <a:gd name="T25" fmla="*/ 27 h 114"/>
                <a:gd name="T26" fmla="*/ 35 w 215"/>
                <a:gd name="T27" fmla="*/ 30 h 114"/>
                <a:gd name="T28" fmla="*/ 0 w 215"/>
                <a:gd name="T29" fmla="*/ 69 h 114"/>
                <a:gd name="T30" fmla="*/ 27 w 215"/>
                <a:gd name="T31" fmla="*/ 109 h 114"/>
                <a:gd name="T32" fmla="*/ 38 w 215"/>
                <a:gd name="T33" fmla="*/ 114 h 114"/>
                <a:gd name="T34" fmla="*/ 186 w 215"/>
                <a:gd name="T35" fmla="*/ 114 h 114"/>
                <a:gd name="T36" fmla="*/ 187 w 215"/>
                <a:gd name="T37" fmla="*/ 114 h 114"/>
                <a:gd name="T38" fmla="*/ 215 w 215"/>
                <a:gd name="T39" fmla="*/ 80 h 114"/>
                <a:gd name="T40" fmla="*/ 179 w 215"/>
                <a:gd name="T41" fmla="*/ 4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114">
                  <a:moveTo>
                    <a:pt x="179" y="46"/>
                  </a:moveTo>
                  <a:cubicBezTo>
                    <a:pt x="179" y="44"/>
                    <a:pt x="179" y="43"/>
                    <a:pt x="179" y="41"/>
                  </a:cubicBezTo>
                  <a:cubicBezTo>
                    <a:pt x="179" y="24"/>
                    <a:pt x="169" y="8"/>
                    <a:pt x="15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4"/>
                    <a:pt x="35" y="1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15" y="34"/>
                    <a:pt x="0" y="50"/>
                    <a:pt x="0" y="69"/>
                  </a:cubicBezTo>
                  <a:cubicBezTo>
                    <a:pt x="0" y="84"/>
                    <a:pt x="13" y="102"/>
                    <a:pt x="27" y="10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204" y="110"/>
                    <a:pt x="215" y="96"/>
                    <a:pt x="215" y="80"/>
                  </a:cubicBezTo>
                  <a:cubicBezTo>
                    <a:pt x="215" y="62"/>
                    <a:pt x="199" y="47"/>
                    <a:pt x="179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Rectangle 222"/>
            <p:cNvSpPr>
              <a:spLocks noChangeArrowheads="1"/>
            </p:cNvSpPr>
            <p:nvPr/>
          </p:nvSpPr>
          <p:spPr bwMode="auto">
            <a:xfrm rot="1490740">
              <a:off x="6814727" y="3074079"/>
              <a:ext cx="54905" cy="1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223"/>
            <p:cNvSpPr>
              <a:spLocks/>
            </p:cNvSpPr>
            <p:nvPr/>
          </p:nvSpPr>
          <p:spPr bwMode="auto">
            <a:xfrm rot="1490740">
              <a:off x="6811021" y="2918677"/>
              <a:ext cx="145560" cy="151944"/>
            </a:xfrm>
            <a:custGeom>
              <a:avLst/>
              <a:gdLst>
                <a:gd name="T0" fmla="*/ 35 w 114"/>
                <a:gd name="T1" fmla="*/ 119 h 119"/>
                <a:gd name="T2" fmla="*/ 78 w 114"/>
                <a:gd name="T3" fmla="*/ 119 h 119"/>
                <a:gd name="T4" fmla="*/ 78 w 114"/>
                <a:gd name="T5" fmla="*/ 75 h 119"/>
                <a:gd name="T6" fmla="*/ 114 w 114"/>
                <a:gd name="T7" fmla="*/ 75 h 119"/>
                <a:gd name="T8" fmla="*/ 57 w 114"/>
                <a:gd name="T9" fmla="*/ 0 h 119"/>
                <a:gd name="T10" fmla="*/ 0 w 114"/>
                <a:gd name="T11" fmla="*/ 75 h 119"/>
                <a:gd name="T12" fmla="*/ 35 w 114"/>
                <a:gd name="T13" fmla="*/ 75 h 119"/>
                <a:gd name="T14" fmla="*/ 35 w 11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9">
                  <a:moveTo>
                    <a:pt x="35" y="119"/>
                  </a:moveTo>
                  <a:lnTo>
                    <a:pt x="78" y="119"/>
                  </a:lnTo>
                  <a:lnTo>
                    <a:pt x="78" y="75"/>
                  </a:lnTo>
                  <a:lnTo>
                    <a:pt x="114" y="75"/>
                  </a:lnTo>
                  <a:lnTo>
                    <a:pt x="57" y="0"/>
                  </a:lnTo>
                  <a:lnTo>
                    <a:pt x="0" y="75"/>
                  </a:lnTo>
                  <a:lnTo>
                    <a:pt x="35" y="75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224"/>
            <p:cNvSpPr>
              <a:spLocks noEditPoints="1"/>
            </p:cNvSpPr>
            <p:nvPr/>
          </p:nvSpPr>
          <p:spPr bwMode="auto">
            <a:xfrm rot="1490740">
              <a:off x="5781007" y="3635313"/>
              <a:ext cx="227278" cy="146836"/>
            </a:xfrm>
            <a:custGeom>
              <a:avLst/>
              <a:gdLst>
                <a:gd name="T0" fmla="*/ 0 w 178"/>
                <a:gd name="T1" fmla="*/ 0 h 115"/>
                <a:gd name="T2" fmla="*/ 0 w 178"/>
                <a:gd name="T3" fmla="*/ 115 h 115"/>
                <a:gd name="T4" fmla="*/ 178 w 178"/>
                <a:gd name="T5" fmla="*/ 115 h 115"/>
                <a:gd name="T6" fmla="*/ 178 w 178"/>
                <a:gd name="T7" fmla="*/ 0 h 115"/>
                <a:gd name="T8" fmla="*/ 0 w 178"/>
                <a:gd name="T9" fmla="*/ 0 h 115"/>
                <a:gd name="T10" fmla="*/ 166 w 178"/>
                <a:gd name="T11" fmla="*/ 102 h 115"/>
                <a:gd name="T12" fmla="*/ 122 w 178"/>
                <a:gd name="T13" fmla="*/ 58 h 115"/>
                <a:gd name="T14" fmla="*/ 166 w 178"/>
                <a:gd name="T15" fmla="*/ 13 h 115"/>
                <a:gd name="T16" fmla="*/ 166 w 178"/>
                <a:gd name="T17" fmla="*/ 102 h 115"/>
                <a:gd name="T18" fmla="*/ 12 w 178"/>
                <a:gd name="T19" fmla="*/ 13 h 115"/>
                <a:gd name="T20" fmla="*/ 56 w 178"/>
                <a:gd name="T21" fmla="*/ 58 h 115"/>
                <a:gd name="T22" fmla="*/ 12 w 178"/>
                <a:gd name="T23" fmla="*/ 102 h 115"/>
                <a:gd name="T24" fmla="*/ 12 w 178"/>
                <a:gd name="T25" fmla="*/ 13 h 115"/>
                <a:gd name="T26" fmla="*/ 30 w 178"/>
                <a:gd name="T27" fmla="*/ 104 h 115"/>
                <a:gd name="T28" fmla="*/ 66 w 178"/>
                <a:gd name="T29" fmla="*/ 67 h 115"/>
                <a:gd name="T30" fmla="*/ 89 w 178"/>
                <a:gd name="T31" fmla="*/ 91 h 115"/>
                <a:gd name="T32" fmla="*/ 112 w 178"/>
                <a:gd name="T33" fmla="*/ 67 h 115"/>
                <a:gd name="T34" fmla="*/ 149 w 178"/>
                <a:gd name="T35" fmla="*/ 104 h 115"/>
                <a:gd name="T36" fmla="*/ 30 w 178"/>
                <a:gd name="T37" fmla="*/ 104 h 115"/>
                <a:gd name="T38" fmla="*/ 102 w 178"/>
                <a:gd name="T39" fmla="*/ 58 h 115"/>
                <a:gd name="T40" fmla="*/ 89 w 178"/>
                <a:gd name="T41" fmla="*/ 72 h 115"/>
                <a:gd name="T42" fmla="*/ 75 w 178"/>
                <a:gd name="T43" fmla="*/ 58 h 115"/>
                <a:gd name="T44" fmla="*/ 66 w 178"/>
                <a:gd name="T45" fmla="*/ 48 h 115"/>
                <a:gd name="T46" fmla="*/ 30 w 178"/>
                <a:gd name="T47" fmla="*/ 12 h 115"/>
                <a:gd name="T48" fmla="*/ 148 w 178"/>
                <a:gd name="T49" fmla="*/ 11 h 115"/>
                <a:gd name="T50" fmla="*/ 112 w 178"/>
                <a:gd name="T51" fmla="*/ 48 h 115"/>
                <a:gd name="T52" fmla="*/ 102 w 178"/>
                <a:gd name="T53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15">
                  <a:moveTo>
                    <a:pt x="0" y="0"/>
                  </a:moveTo>
                  <a:lnTo>
                    <a:pt x="0" y="115"/>
                  </a:lnTo>
                  <a:lnTo>
                    <a:pt x="178" y="115"/>
                  </a:lnTo>
                  <a:lnTo>
                    <a:pt x="178" y="0"/>
                  </a:lnTo>
                  <a:lnTo>
                    <a:pt x="0" y="0"/>
                  </a:lnTo>
                  <a:close/>
                  <a:moveTo>
                    <a:pt x="166" y="102"/>
                  </a:moveTo>
                  <a:lnTo>
                    <a:pt x="122" y="58"/>
                  </a:lnTo>
                  <a:lnTo>
                    <a:pt x="166" y="13"/>
                  </a:lnTo>
                  <a:lnTo>
                    <a:pt x="166" y="102"/>
                  </a:lnTo>
                  <a:close/>
                  <a:moveTo>
                    <a:pt x="12" y="13"/>
                  </a:moveTo>
                  <a:lnTo>
                    <a:pt x="56" y="58"/>
                  </a:lnTo>
                  <a:lnTo>
                    <a:pt x="12" y="102"/>
                  </a:lnTo>
                  <a:lnTo>
                    <a:pt x="12" y="13"/>
                  </a:lnTo>
                  <a:close/>
                  <a:moveTo>
                    <a:pt x="30" y="104"/>
                  </a:moveTo>
                  <a:lnTo>
                    <a:pt x="66" y="67"/>
                  </a:lnTo>
                  <a:lnTo>
                    <a:pt x="89" y="91"/>
                  </a:lnTo>
                  <a:lnTo>
                    <a:pt x="112" y="67"/>
                  </a:lnTo>
                  <a:lnTo>
                    <a:pt x="149" y="104"/>
                  </a:lnTo>
                  <a:lnTo>
                    <a:pt x="30" y="104"/>
                  </a:lnTo>
                  <a:close/>
                  <a:moveTo>
                    <a:pt x="102" y="58"/>
                  </a:moveTo>
                  <a:lnTo>
                    <a:pt x="89" y="72"/>
                  </a:lnTo>
                  <a:lnTo>
                    <a:pt x="75" y="58"/>
                  </a:lnTo>
                  <a:lnTo>
                    <a:pt x="66" y="48"/>
                  </a:lnTo>
                  <a:lnTo>
                    <a:pt x="30" y="12"/>
                  </a:lnTo>
                  <a:lnTo>
                    <a:pt x="148" y="11"/>
                  </a:lnTo>
                  <a:lnTo>
                    <a:pt x="112" y="48"/>
                  </a:lnTo>
                  <a:lnTo>
                    <a:pt x="102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225"/>
            <p:cNvSpPr>
              <a:spLocks noEditPoints="1"/>
            </p:cNvSpPr>
            <p:nvPr/>
          </p:nvSpPr>
          <p:spPr bwMode="auto">
            <a:xfrm rot="1490740">
              <a:off x="6013851" y="3867492"/>
              <a:ext cx="117469" cy="214509"/>
            </a:xfrm>
            <a:custGeom>
              <a:avLst/>
              <a:gdLst>
                <a:gd name="T0" fmla="*/ 73 w 85"/>
                <a:gd name="T1" fmla="*/ 0 h 155"/>
                <a:gd name="T2" fmla="*/ 12 w 85"/>
                <a:gd name="T3" fmla="*/ 0 h 155"/>
                <a:gd name="T4" fmla="*/ 0 w 85"/>
                <a:gd name="T5" fmla="*/ 13 h 155"/>
                <a:gd name="T6" fmla="*/ 0 w 85"/>
                <a:gd name="T7" fmla="*/ 143 h 155"/>
                <a:gd name="T8" fmla="*/ 12 w 85"/>
                <a:gd name="T9" fmla="*/ 155 h 155"/>
                <a:gd name="T10" fmla="*/ 73 w 85"/>
                <a:gd name="T11" fmla="*/ 155 h 155"/>
                <a:gd name="T12" fmla="*/ 85 w 85"/>
                <a:gd name="T13" fmla="*/ 143 h 155"/>
                <a:gd name="T14" fmla="*/ 85 w 85"/>
                <a:gd name="T15" fmla="*/ 13 h 155"/>
                <a:gd name="T16" fmla="*/ 73 w 85"/>
                <a:gd name="T17" fmla="*/ 0 h 155"/>
                <a:gd name="T18" fmla="*/ 33 w 85"/>
                <a:gd name="T19" fmla="*/ 5 h 155"/>
                <a:gd name="T20" fmla="*/ 52 w 85"/>
                <a:gd name="T21" fmla="*/ 5 h 155"/>
                <a:gd name="T22" fmla="*/ 53 w 85"/>
                <a:gd name="T23" fmla="*/ 6 h 155"/>
                <a:gd name="T24" fmla="*/ 52 w 85"/>
                <a:gd name="T25" fmla="*/ 7 h 155"/>
                <a:gd name="T26" fmla="*/ 33 w 85"/>
                <a:gd name="T27" fmla="*/ 7 h 155"/>
                <a:gd name="T28" fmla="*/ 32 w 85"/>
                <a:gd name="T29" fmla="*/ 6 h 155"/>
                <a:gd name="T30" fmla="*/ 33 w 85"/>
                <a:gd name="T31" fmla="*/ 5 h 155"/>
                <a:gd name="T32" fmla="*/ 42 w 85"/>
                <a:gd name="T33" fmla="*/ 150 h 155"/>
                <a:gd name="T34" fmla="*/ 37 w 85"/>
                <a:gd name="T35" fmla="*/ 145 h 155"/>
                <a:gd name="T36" fmla="*/ 42 w 85"/>
                <a:gd name="T37" fmla="*/ 140 h 155"/>
                <a:gd name="T38" fmla="*/ 47 w 85"/>
                <a:gd name="T39" fmla="*/ 145 h 155"/>
                <a:gd name="T40" fmla="*/ 42 w 85"/>
                <a:gd name="T41" fmla="*/ 150 h 155"/>
                <a:gd name="T42" fmla="*/ 75 w 85"/>
                <a:gd name="T43" fmla="*/ 134 h 155"/>
                <a:gd name="T44" fmla="*/ 73 w 85"/>
                <a:gd name="T45" fmla="*/ 136 h 155"/>
                <a:gd name="T46" fmla="*/ 12 w 85"/>
                <a:gd name="T47" fmla="*/ 136 h 155"/>
                <a:gd name="T48" fmla="*/ 10 w 85"/>
                <a:gd name="T49" fmla="*/ 134 h 155"/>
                <a:gd name="T50" fmla="*/ 10 w 85"/>
                <a:gd name="T51" fmla="*/ 14 h 155"/>
                <a:gd name="T52" fmla="*/ 12 w 85"/>
                <a:gd name="T53" fmla="*/ 12 h 155"/>
                <a:gd name="T54" fmla="*/ 73 w 85"/>
                <a:gd name="T55" fmla="*/ 12 h 155"/>
                <a:gd name="T56" fmla="*/ 75 w 85"/>
                <a:gd name="T57" fmla="*/ 14 h 155"/>
                <a:gd name="T58" fmla="*/ 75 w 85"/>
                <a:gd name="T59" fmla="*/ 1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155">
                  <a:moveTo>
                    <a:pt x="7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2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80" y="155"/>
                    <a:pt x="85" y="150"/>
                    <a:pt x="85" y="14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6"/>
                    <a:pt x="80" y="0"/>
                    <a:pt x="73" y="0"/>
                  </a:cubicBezTo>
                  <a:close/>
                  <a:moveTo>
                    <a:pt x="3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2" y="6"/>
                    <a:pt x="33" y="5"/>
                    <a:pt x="33" y="5"/>
                  </a:cubicBezTo>
                  <a:close/>
                  <a:moveTo>
                    <a:pt x="42" y="150"/>
                  </a:moveTo>
                  <a:cubicBezTo>
                    <a:pt x="39" y="150"/>
                    <a:pt x="37" y="148"/>
                    <a:pt x="37" y="145"/>
                  </a:cubicBezTo>
                  <a:cubicBezTo>
                    <a:pt x="37" y="142"/>
                    <a:pt x="39" y="140"/>
                    <a:pt x="42" y="140"/>
                  </a:cubicBezTo>
                  <a:cubicBezTo>
                    <a:pt x="45" y="140"/>
                    <a:pt x="47" y="142"/>
                    <a:pt x="47" y="145"/>
                  </a:cubicBezTo>
                  <a:cubicBezTo>
                    <a:pt x="47" y="148"/>
                    <a:pt x="45" y="150"/>
                    <a:pt x="42" y="150"/>
                  </a:cubicBezTo>
                  <a:close/>
                  <a:moveTo>
                    <a:pt x="75" y="134"/>
                  </a:moveTo>
                  <a:cubicBezTo>
                    <a:pt x="75" y="135"/>
                    <a:pt x="74" y="136"/>
                    <a:pt x="73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1" y="136"/>
                    <a:pt x="10" y="135"/>
                    <a:pt x="10" y="13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4" y="12"/>
                    <a:pt x="75" y="13"/>
                    <a:pt x="75" y="14"/>
                  </a:cubicBezTo>
                  <a:lnTo>
                    <a:pt x="75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226"/>
            <p:cNvSpPr>
              <a:spLocks noEditPoints="1"/>
            </p:cNvSpPr>
            <p:nvPr/>
          </p:nvSpPr>
          <p:spPr bwMode="auto">
            <a:xfrm rot="1490740">
              <a:off x="5739948" y="3217201"/>
              <a:ext cx="112362" cy="71503"/>
            </a:xfrm>
            <a:custGeom>
              <a:avLst/>
              <a:gdLst>
                <a:gd name="T0" fmla="*/ 0 w 88"/>
                <a:gd name="T1" fmla="*/ 0 h 56"/>
                <a:gd name="T2" fmla="*/ 0 w 88"/>
                <a:gd name="T3" fmla="*/ 56 h 56"/>
                <a:gd name="T4" fmla="*/ 88 w 88"/>
                <a:gd name="T5" fmla="*/ 56 h 56"/>
                <a:gd name="T6" fmla="*/ 88 w 88"/>
                <a:gd name="T7" fmla="*/ 0 h 56"/>
                <a:gd name="T8" fmla="*/ 0 w 88"/>
                <a:gd name="T9" fmla="*/ 0 h 56"/>
                <a:gd name="T10" fmla="*/ 84 w 88"/>
                <a:gd name="T11" fmla="*/ 52 h 56"/>
                <a:gd name="T12" fmla="*/ 4 w 88"/>
                <a:gd name="T13" fmla="*/ 52 h 56"/>
                <a:gd name="T14" fmla="*/ 4 w 88"/>
                <a:gd name="T15" fmla="*/ 3 h 56"/>
                <a:gd name="T16" fmla="*/ 84 w 88"/>
                <a:gd name="T17" fmla="*/ 3 h 56"/>
                <a:gd name="T18" fmla="*/ 84 w 88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56">
                  <a:moveTo>
                    <a:pt x="0" y="0"/>
                  </a:moveTo>
                  <a:lnTo>
                    <a:pt x="0" y="56"/>
                  </a:lnTo>
                  <a:lnTo>
                    <a:pt x="88" y="56"/>
                  </a:lnTo>
                  <a:lnTo>
                    <a:pt x="88" y="0"/>
                  </a:lnTo>
                  <a:lnTo>
                    <a:pt x="0" y="0"/>
                  </a:lnTo>
                  <a:close/>
                  <a:moveTo>
                    <a:pt x="84" y="52"/>
                  </a:moveTo>
                  <a:lnTo>
                    <a:pt x="4" y="52"/>
                  </a:lnTo>
                  <a:lnTo>
                    <a:pt x="4" y="3"/>
                  </a:lnTo>
                  <a:lnTo>
                    <a:pt x="84" y="3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227"/>
            <p:cNvSpPr>
              <a:spLocks noEditPoints="1"/>
            </p:cNvSpPr>
            <p:nvPr/>
          </p:nvSpPr>
          <p:spPr bwMode="auto">
            <a:xfrm rot="1490740">
              <a:off x="5702485" y="3283827"/>
              <a:ext cx="144283" cy="28091"/>
            </a:xfrm>
            <a:custGeom>
              <a:avLst/>
              <a:gdLst>
                <a:gd name="T0" fmla="*/ 101 w 113"/>
                <a:gd name="T1" fmla="*/ 0 h 22"/>
                <a:gd name="T2" fmla="*/ 13 w 113"/>
                <a:gd name="T3" fmla="*/ 0 h 22"/>
                <a:gd name="T4" fmla="*/ 0 w 113"/>
                <a:gd name="T5" fmla="*/ 22 h 22"/>
                <a:gd name="T6" fmla="*/ 113 w 113"/>
                <a:gd name="T7" fmla="*/ 22 h 22"/>
                <a:gd name="T8" fmla="*/ 101 w 113"/>
                <a:gd name="T9" fmla="*/ 0 h 22"/>
                <a:gd name="T10" fmla="*/ 39 w 113"/>
                <a:gd name="T11" fmla="*/ 21 h 22"/>
                <a:gd name="T12" fmla="*/ 41 w 113"/>
                <a:gd name="T13" fmla="*/ 15 h 22"/>
                <a:gd name="T14" fmla="*/ 70 w 113"/>
                <a:gd name="T15" fmla="*/ 15 h 22"/>
                <a:gd name="T16" fmla="*/ 72 w 113"/>
                <a:gd name="T17" fmla="*/ 21 h 22"/>
                <a:gd name="T18" fmla="*/ 39 w 113"/>
                <a:gd name="T19" fmla="*/ 21 h 22"/>
                <a:gd name="T20" fmla="*/ 13 w 113"/>
                <a:gd name="T21" fmla="*/ 14 h 22"/>
                <a:gd name="T22" fmla="*/ 18 w 113"/>
                <a:gd name="T23" fmla="*/ 2 h 22"/>
                <a:gd name="T24" fmla="*/ 96 w 113"/>
                <a:gd name="T25" fmla="*/ 2 h 22"/>
                <a:gd name="T26" fmla="*/ 101 w 113"/>
                <a:gd name="T27" fmla="*/ 14 h 22"/>
                <a:gd name="T28" fmla="*/ 13 w 113"/>
                <a:gd name="T2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22">
                  <a:moveTo>
                    <a:pt x="101" y="0"/>
                  </a:moveTo>
                  <a:lnTo>
                    <a:pt x="13" y="0"/>
                  </a:lnTo>
                  <a:lnTo>
                    <a:pt x="0" y="22"/>
                  </a:lnTo>
                  <a:lnTo>
                    <a:pt x="113" y="22"/>
                  </a:lnTo>
                  <a:lnTo>
                    <a:pt x="101" y="0"/>
                  </a:lnTo>
                  <a:close/>
                  <a:moveTo>
                    <a:pt x="39" y="21"/>
                  </a:moveTo>
                  <a:lnTo>
                    <a:pt x="41" y="15"/>
                  </a:lnTo>
                  <a:lnTo>
                    <a:pt x="70" y="15"/>
                  </a:lnTo>
                  <a:lnTo>
                    <a:pt x="72" y="21"/>
                  </a:lnTo>
                  <a:lnTo>
                    <a:pt x="39" y="21"/>
                  </a:lnTo>
                  <a:close/>
                  <a:moveTo>
                    <a:pt x="13" y="14"/>
                  </a:moveTo>
                  <a:lnTo>
                    <a:pt x="18" y="2"/>
                  </a:lnTo>
                  <a:lnTo>
                    <a:pt x="96" y="2"/>
                  </a:lnTo>
                  <a:lnTo>
                    <a:pt x="101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Oval 228"/>
            <p:cNvSpPr>
              <a:spLocks noChangeArrowheads="1"/>
            </p:cNvSpPr>
            <p:nvPr/>
          </p:nvSpPr>
          <p:spPr bwMode="auto">
            <a:xfrm rot="1490740">
              <a:off x="4582098" y="1981691"/>
              <a:ext cx="65119" cy="638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229"/>
            <p:cNvSpPr>
              <a:spLocks/>
            </p:cNvSpPr>
            <p:nvPr/>
          </p:nvSpPr>
          <p:spPr bwMode="auto">
            <a:xfrm rot="1490740">
              <a:off x="4628567" y="1833911"/>
              <a:ext cx="254092" cy="273244"/>
            </a:xfrm>
            <a:custGeom>
              <a:avLst/>
              <a:gdLst>
                <a:gd name="T0" fmla="*/ 18 w 184"/>
                <a:gd name="T1" fmla="*/ 0 h 198"/>
                <a:gd name="T2" fmla="*/ 0 w 184"/>
                <a:gd name="T3" fmla="*/ 1 h 198"/>
                <a:gd name="T4" fmla="*/ 0 w 184"/>
                <a:gd name="T5" fmla="*/ 37 h 198"/>
                <a:gd name="T6" fmla="*/ 18 w 184"/>
                <a:gd name="T7" fmla="*/ 36 h 198"/>
                <a:gd name="T8" fmla="*/ 148 w 184"/>
                <a:gd name="T9" fmla="*/ 166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6 h 198"/>
                <a:gd name="T16" fmla="*/ 18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8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12" y="36"/>
                    <a:pt x="18" y="36"/>
                  </a:cubicBezTo>
                  <a:cubicBezTo>
                    <a:pt x="90" y="36"/>
                    <a:pt x="148" y="94"/>
                    <a:pt x="148" y="166"/>
                  </a:cubicBezTo>
                  <a:cubicBezTo>
                    <a:pt x="148" y="177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7"/>
                    <a:pt x="184" y="166"/>
                  </a:cubicBezTo>
                  <a:cubicBezTo>
                    <a:pt x="184" y="74"/>
                    <a:pt x="110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230"/>
            <p:cNvSpPr>
              <a:spLocks/>
            </p:cNvSpPr>
            <p:nvPr/>
          </p:nvSpPr>
          <p:spPr bwMode="auto">
            <a:xfrm rot="1490740">
              <a:off x="4610724" y="1914909"/>
              <a:ext cx="135345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8 h 117"/>
                <a:gd name="T6" fmla="*/ 12 w 98"/>
                <a:gd name="T7" fmla="*/ 27 h 117"/>
                <a:gd name="T8" fmla="*/ 70 w 98"/>
                <a:gd name="T9" fmla="*/ 85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5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8" y="27"/>
                    <a:pt x="12" y="27"/>
                  </a:cubicBezTo>
                  <a:cubicBezTo>
                    <a:pt x="44" y="27"/>
                    <a:pt x="70" y="53"/>
                    <a:pt x="70" y="85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7"/>
                    <a:pt x="98" y="96"/>
                    <a:pt x="98" y="85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231"/>
            <p:cNvSpPr>
              <a:spLocks/>
            </p:cNvSpPr>
            <p:nvPr/>
          </p:nvSpPr>
          <p:spPr bwMode="auto">
            <a:xfrm rot="1490740">
              <a:off x="4774328" y="2308861"/>
              <a:ext cx="56181" cy="139175"/>
            </a:xfrm>
            <a:custGeom>
              <a:avLst/>
              <a:gdLst>
                <a:gd name="T0" fmla="*/ 21 w 44"/>
                <a:gd name="T1" fmla="*/ 109 h 109"/>
                <a:gd name="T2" fmla="*/ 21 w 44"/>
                <a:gd name="T3" fmla="*/ 107 h 109"/>
                <a:gd name="T4" fmla="*/ 19 w 44"/>
                <a:gd name="T5" fmla="*/ 104 h 109"/>
                <a:gd name="T6" fmla="*/ 9 w 44"/>
                <a:gd name="T7" fmla="*/ 83 h 109"/>
                <a:gd name="T8" fmla="*/ 0 w 44"/>
                <a:gd name="T9" fmla="*/ 64 h 109"/>
                <a:gd name="T10" fmla="*/ 0 w 44"/>
                <a:gd name="T11" fmla="*/ 63 h 109"/>
                <a:gd name="T12" fmla="*/ 0 w 44"/>
                <a:gd name="T13" fmla="*/ 63 h 109"/>
                <a:gd name="T14" fmla="*/ 0 w 44"/>
                <a:gd name="T15" fmla="*/ 62 h 109"/>
                <a:gd name="T16" fmla="*/ 0 w 44"/>
                <a:gd name="T17" fmla="*/ 61 h 109"/>
                <a:gd name="T18" fmla="*/ 19 w 44"/>
                <a:gd name="T19" fmla="*/ 8 h 109"/>
                <a:gd name="T20" fmla="*/ 21 w 44"/>
                <a:gd name="T21" fmla="*/ 3 h 109"/>
                <a:gd name="T22" fmla="*/ 21 w 44"/>
                <a:gd name="T23" fmla="*/ 0 h 109"/>
                <a:gd name="T24" fmla="*/ 22 w 44"/>
                <a:gd name="T25" fmla="*/ 3 h 109"/>
                <a:gd name="T26" fmla="*/ 24 w 44"/>
                <a:gd name="T27" fmla="*/ 8 h 109"/>
                <a:gd name="T28" fmla="*/ 44 w 44"/>
                <a:gd name="T29" fmla="*/ 61 h 109"/>
                <a:gd name="T30" fmla="*/ 44 w 44"/>
                <a:gd name="T31" fmla="*/ 62 h 109"/>
                <a:gd name="T32" fmla="*/ 44 w 44"/>
                <a:gd name="T33" fmla="*/ 63 h 109"/>
                <a:gd name="T34" fmla="*/ 44 w 44"/>
                <a:gd name="T35" fmla="*/ 63 h 109"/>
                <a:gd name="T36" fmla="*/ 44 w 44"/>
                <a:gd name="T37" fmla="*/ 64 h 109"/>
                <a:gd name="T38" fmla="*/ 34 w 44"/>
                <a:gd name="T39" fmla="*/ 83 h 109"/>
                <a:gd name="T40" fmla="*/ 24 w 44"/>
                <a:gd name="T41" fmla="*/ 104 h 109"/>
                <a:gd name="T42" fmla="*/ 22 w 44"/>
                <a:gd name="T43" fmla="*/ 107 h 109"/>
                <a:gd name="T44" fmla="*/ 21 w 44"/>
                <a:gd name="T45" fmla="*/ 109 h 109"/>
                <a:gd name="T46" fmla="*/ 21 w 44"/>
                <a:gd name="T4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109">
                  <a:moveTo>
                    <a:pt x="21" y="109"/>
                  </a:moveTo>
                  <a:lnTo>
                    <a:pt x="21" y="107"/>
                  </a:lnTo>
                  <a:lnTo>
                    <a:pt x="19" y="104"/>
                  </a:lnTo>
                  <a:lnTo>
                    <a:pt x="9" y="83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9" y="8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4" y="8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44" y="64"/>
                  </a:lnTo>
                  <a:lnTo>
                    <a:pt x="34" y="83"/>
                  </a:lnTo>
                  <a:lnTo>
                    <a:pt x="24" y="104"/>
                  </a:lnTo>
                  <a:lnTo>
                    <a:pt x="22" y="107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Oval 232"/>
            <p:cNvSpPr>
              <a:spLocks noChangeArrowheads="1"/>
            </p:cNvSpPr>
            <p:nvPr/>
          </p:nvSpPr>
          <p:spPr bwMode="auto">
            <a:xfrm rot="1490740">
              <a:off x="4799067" y="2195931"/>
              <a:ext cx="118747" cy="1200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233"/>
            <p:cNvSpPr>
              <a:spLocks/>
            </p:cNvSpPr>
            <p:nvPr/>
          </p:nvSpPr>
          <p:spPr bwMode="auto">
            <a:xfrm rot="1490740">
              <a:off x="4811977" y="2337580"/>
              <a:ext cx="88102" cy="132791"/>
            </a:xfrm>
            <a:custGeom>
              <a:avLst/>
              <a:gdLst>
                <a:gd name="T0" fmla="*/ 50 w 64"/>
                <a:gd name="T1" fmla="*/ 96 h 96"/>
                <a:gd name="T2" fmla="*/ 1 w 64"/>
                <a:gd name="T3" fmla="*/ 96 h 96"/>
                <a:gd name="T4" fmla="*/ 0 w 64"/>
                <a:gd name="T5" fmla="*/ 96 h 96"/>
                <a:gd name="T6" fmla="*/ 0 w 64"/>
                <a:gd name="T7" fmla="*/ 94 h 96"/>
                <a:gd name="T8" fmla="*/ 14 w 64"/>
                <a:gd name="T9" fmla="*/ 60 h 96"/>
                <a:gd name="T10" fmla="*/ 37 w 64"/>
                <a:gd name="T11" fmla="*/ 0 h 96"/>
                <a:gd name="T12" fmla="*/ 37 w 64"/>
                <a:gd name="T13" fmla="*/ 0 h 96"/>
                <a:gd name="T14" fmla="*/ 38 w 64"/>
                <a:gd name="T15" fmla="*/ 0 h 96"/>
                <a:gd name="T16" fmla="*/ 50 w 64"/>
                <a:gd name="T17" fmla="*/ 0 h 96"/>
                <a:gd name="T18" fmla="*/ 64 w 64"/>
                <a:gd name="T19" fmla="*/ 14 h 96"/>
                <a:gd name="T20" fmla="*/ 64 w 64"/>
                <a:gd name="T21" fmla="*/ 82 h 96"/>
                <a:gd name="T22" fmla="*/ 50 w 64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50" y="96"/>
                  </a:moveTo>
                  <a:cubicBezTo>
                    <a:pt x="1" y="96"/>
                    <a:pt x="1" y="96"/>
                    <a:pt x="1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8" y="0"/>
                    <a:pt x="64" y="6"/>
                    <a:pt x="64" y="14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9"/>
                    <a:pt x="58" y="96"/>
                    <a:pt x="50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234"/>
            <p:cNvSpPr>
              <a:spLocks/>
            </p:cNvSpPr>
            <p:nvPr/>
          </p:nvSpPr>
          <p:spPr bwMode="auto">
            <a:xfrm rot="1490740">
              <a:off x="4709034" y="2289027"/>
              <a:ext cx="84271" cy="132791"/>
            </a:xfrm>
            <a:custGeom>
              <a:avLst/>
              <a:gdLst>
                <a:gd name="T0" fmla="*/ 62 w 62"/>
                <a:gd name="T1" fmla="*/ 96 h 96"/>
                <a:gd name="T2" fmla="*/ 60 w 62"/>
                <a:gd name="T3" fmla="*/ 96 h 96"/>
                <a:gd name="T4" fmla="*/ 14 w 62"/>
                <a:gd name="T5" fmla="*/ 96 h 96"/>
                <a:gd name="T6" fmla="*/ 0 w 62"/>
                <a:gd name="T7" fmla="*/ 82 h 96"/>
                <a:gd name="T8" fmla="*/ 0 w 62"/>
                <a:gd name="T9" fmla="*/ 14 h 96"/>
                <a:gd name="T10" fmla="*/ 14 w 62"/>
                <a:gd name="T11" fmla="*/ 0 h 96"/>
                <a:gd name="T12" fmla="*/ 24 w 62"/>
                <a:gd name="T13" fmla="*/ 0 h 96"/>
                <a:gd name="T14" fmla="*/ 25 w 62"/>
                <a:gd name="T15" fmla="*/ 0 h 96"/>
                <a:gd name="T16" fmla="*/ 25 w 62"/>
                <a:gd name="T17" fmla="*/ 0 h 96"/>
                <a:gd name="T18" fmla="*/ 48 w 62"/>
                <a:gd name="T19" fmla="*/ 60 h 96"/>
                <a:gd name="T20" fmla="*/ 61 w 62"/>
                <a:gd name="T21" fmla="*/ 94 h 96"/>
                <a:gd name="T22" fmla="*/ 62 w 62"/>
                <a:gd name="T2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96">
                  <a:moveTo>
                    <a:pt x="62" y="96"/>
                  </a:moveTo>
                  <a:cubicBezTo>
                    <a:pt x="60" y="96"/>
                    <a:pt x="60" y="96"/>
                    <a:pt x="60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6" y="96"/>
                    <a:pt x="0" y="89"/>
                    <a:pt x="0" y="8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6"/>
                    <a:pt x="62" y="96"/>
                    <a:pt x="62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235"/>
            <p:cNvSpPr>
              <a:spLocks/>
            </p:cNvSpPr>
            <p:nvPr/>
          </p:nvSpPr>
          <p:spPr bwMode="auto">
            <a:xfrm rot="1490740">
              <a:off x="4627723" y="1474357"/>
              <a:ext cx="260476" cy="292396"/>
            </a:xfrm>
            <a:custGeom>
              <a:avLst/>
              <a:gdLst>
                <a:gd name="T0" fmla="*/ 189 w 189"/>
                <a:gd name="T1" fmla="*/ 95 h 212"/>
                <a:gd name="T2" fmla="*/ 95 w 189"/>
                <a:gd name="T3" fmla="*/ 0 h 212"/>
                <a:gd name="T4" fmla="*/ 0 w 189"/>
                <a:gd name="T5" fmla="*/ 89 h 212"/>
                <a:gd name="T6" fmla="*/ 0 w 189"/>
                <a:gd name="T7" fmla="*/ 95 h 212"/>
                <a:gd name="T8" fmla="*/ 74 w 189"/>
                <a:gd name="T9" fmla="*/ 187 h 212"/>
                <a:gd name="T10" fmla="*/ 95 w 189"/>
                <a:gd name="T11" fmla="*/ 189 h 212"/>
                <a:gd name="T12" fmla="*/ 121 w 189"/>
                <a:gd name="T13" fmla="*/ 185 h 212"/>
                <a:gd name="T14" fmla="*/ 167 w 189"/>
                <a:gd name="T15" fmla="*/ 212 h 212"/>
                <a:gd name="T16" fmla="*/ 147 w 189"/>
                <a:gd name="T17" fmla="*/ 173 h 212"/>
                <a:gd name="T18" fmla="*/ 189 w 189"/>
                <a:gd name="T19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212">
                  <a:moveTo>
                    <a:pt x="189" y="95"/>
                  </a:moveTo>
                  <a:cubicBezTo>
                    <a:pt x="189" y="42"/>
                    <a:pt x="147" y="0"/>
                    <a:pt x="95" y="0"/>
                  </a:cubicBezTo>
                  <a:cubicBezTo>
                    <a:pt x="44" y="0"/>
                    <a:pt x="3" y="39"/>
                    <a:pt x="0" y="89"/>
                  </a:cubicBezTo>
                  <a:cubicBezTo>
                    <a:pt x="0" y="91"/>
                    <a:pt x="0" y="93"/>
                    <a:pt x="0" y="95"/>
                  </a:cubicBezTo>
                  <a:cubicBezTo>
                    <a:pt x="0" y="140"/>
                    <a:pt x="32" y="177"/>
                    <a:pt x="74" y="187"/>
                  </a:cubicBezTo>
                  <a:cubicBezTo>
                    <a:pt x="81" y="188"/>
                    <a:pt x="88" y="189"/>
                    <a:pt x="95" y="189"/>
                  </a:cubicBezTo>
                  <a:cubicBezTo>
                    <a:pt x="104" y="189"/>
                    <a:pt x="113" y="188"/>
                    <a:pt x="121" y="185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73" y="156"/>
                    <a:pt x="189" y="127"/>
                    <a:pt x="189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236"/>
            <p:cNvSpPr>
              <a:spLocks noEditPoints="1"/>
            </p:cNvSpPr>
            <p:nvPr/>
          </p:nvSpPr>
          <p:spPr bwMode="auto">
            <a:xfrm rot="1490740">
              <a:off x="7120330" y="2253249"/>
              <a:ext cx="246431" cy="254091"/>
            </a:xfrm>
            <a:custGeom>
              <a:avLst/>
              <a:gdLst>
                <a:gd name="T0" fmla="*/ 131 w 179"/>
                <a:gd name="T1" fmla="*/ 174 h 184"/>
                <a:gd name="T2" fmla="*/ 82 w 179"/>
                <a:gd name="T3" fmla="*/ 184 h 184"/>
                <a:gd name="T4" fmla="*/ 0 w 179"/>
                <a:gd name="T5" fmla="*/ 101 h 184"/>
                <a:gd name="T6" fmla="*/ 99 w 179"/>
                <a:gd name="T7" fmla="*/ 0 h 184"/>
                <a:gd name="T8" fmla="*/ 179 w 179"/>
                <a:gd name="T9" fmla="*/ 76 h 184"/>
                <a:gd name="T10" fmla="*/ 129 w 179"/>
                <a:gd name="T11" fmla="*/ 139 h 184"/>
                <a:gd name="T12" fmla="*/ 106 w 179"/>
                <a:gd name="T13" fmla="*/ 119 h 184"/>
                <a:gd name="T14" fmla="*/ 105 w 179"/>
                <a:gd name="T15" fmla="*/ 119 h 184"/>
                <a:gd name="T16" fmla="*/ 71 w 179"/>
                <a:gd name="T17" fmla="*/ 139 h 184"/>
                <a:gd name="T18" fmla="*/ 41 w 179"/>
                <a:gd name="T19" fmla="*/ 105 h 184"/>
                <a:gd name="T20" fmla="*/ 103 w 179"/>
                <a:gd name="T21" fmla="*/ 43 h 184"/>
                <a:gd name="T22" fmla="*/ 135 w 179"/>
                <a:gd name="T23" fmla="*/ 50 h 184"/>
                <a:gd name="T24" fmla="*/ 127 w 179"/>
                <a:gd name="T25" fmla="*/ 99 h 184"/>
                <a:gd name="T26" fmla="*/ 134 w 179"/>
                <a:gd name="T27" fmla="*/ 122 h 184"/>
                <a:gd name="T28" fmla="*/ 159 w 179"/>
                <a:gd name="T29" fmla="*/ 77 h 184"/>
                <a:gd name="T30" fmla="*/ 96 w 179"/>
                <a:gd name="T31" fmla="*/ 16 h 184"/>
                <a:gd name="T32" fmla="*/ 20 w 179"/>
                <a:gd name="T33" fmla="*/ 98 h 184"/>
                <a:gd name="T34" fmla="*/ 88 w 179"/>
                <a:gd name="T35" fmla="*/ 167 h 184"/>
                <a:gd name="T36" fmla="*/ 126 w 179"/>
                <a:gd name="T37" fmla="*/ 159 h 184"/>
                <a:gd name="T38" fmla="*/ 131 w 179"/>
                <a:gd name="T39" fmla="*/ 174 h 184"/>
                <a:gd name="T40" fmla="*/ 107 w 179"/>
                <a:gd name="T41" fmla="*/ 65 h 184"/>
                <a:gd name="T42" fmla="*/ 99 w 179"/>
                <a:gd name="T43" fmla="*/ 64 h 184"/>
                <a:gd name="T44" fmla="*/ 68 w 179"/>
                <a:gd name="T45" fmla="*/ 102 h 184"/>
                <a:gd name="T46" fmla="*/ 81 w 179"/>
                <a:gd name="T47" fmla="*/ 118 h 184"/>
                <a:gd name="T48" fmla="*/ 104 w 179"/>
                <a:gd name="T49" fmla="*/ 90 h 184"/>
                <a:gd name="T50" fmla="*/ 107 w 179"/>
                <a:gd name="T51" fmla="*/ 6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84">
                  <a:moveTo>
                    <a:pt x="131" y="174"/>
                  </a:moveTo>
                  <a:cubicBezTo>
                    <a:pt x="115" y="181"/>
                    <a:pt x="101" y="184"/>
                    <a:pt x="82" y="184"/>
                  </a:cubicBezTo>
                  <a:cubicBezTo>
                    <a:pt x="39" y="184"/>
                    <a:pt x="0" y="152"/>
                    <a:pt x="0" y="101"/>
                  </a:cubicBezTo>
                  <a:cubicBezTo>
                    <a:pt x="0" y="47"/>
                    <a:pt x="39" y="0"/>
                    <a:pt x="99" y="0"/>
                  </a:cubicBezTo>
                  <a:cubicBezTo>
                    <a:pt x="145" y="0"/>
                    <a:pt x="179" y="32"/>
                    <a:pt x="179" y="76"/>
                  </a:cubicBezTo>
                  <a:cubicBezTo>
                    <a:pt x="179" y="115"/>
                    <a:pt x="157" y="139"/>
                    <a:pt x="129" y="139"/>
                  </a:cubicBezTo>
                  <a:cubicBezTo>
                    <a:pt x="116" y="139"/>
                    <a:pt x="107" y="133"/>
                    <a:pt x="106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97" y="132"/>
                    <a:pt x="85" y="139"/>
                    <a:pt x="71" y="139"/>
                  </a:cubicBezTo>
                  <a:cubicBezTo>
                    <a:pt x="54" y="139"/>
                    <a:pt x="41" y="126"/>
                    <a:pt x="41" y="105"/>
                  </a:cubicBezTo>
                  <a:cubicBezTo>
                    <a:pt x="41" y="72"/>
                    <a:pt x="66" y="43"/>
                    <a:pt x="103" y="43"/>
                  </a:cubicBezTo>
                  <a:cubicBezTo>
                    <a:pt x="115" y="43"/>
                    <a:pt x="128" y="46"/>
                    <a:pt x="135" y="50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4" y="114"/>
                    <a:pt x="126" y="121"/>
                    <a:pt x="134" y="122"/>
                  </a:cubicBezTo>
                  <a:cubicBezTo>
                    <a:pt x="145" y="122"/>
                    <a:pt x="159" y="108"/>
                    <a:pt x="159" y="77"/>
                  </a:cubicBezTo>
                  <a:cubicBezTo>
                    <a:pt x="159" y="42"/>
                    <a:pt x="137" y="16"/>
                    <a:pt x="96" y="16"/>
                  </a:cubicBezTo>
                  <a:cubicBezTo>
                    <a:pt x="55" y="16"/>
                    <a:pt x="20" y="48"/>
                    <a:pt x="20" y="98"/>
                  </a:cubicBezTo>
                  <a:cubicBezTo>
                    <a:pt x="20" y="142"/>
                    <a:pt x="48" y="167"/>
                    <a:pt x="88" y="167"/>
                  </a:cubicBezTo>
                  <a:cubicBezTo>
                    <a:pt x="101" y="167"/>
                    <a:pt x="116" y="164"/>
                    <a:pt x="126" y="159"/>
                  </a:cubicBezTo>
                  <a:lnTo>
                    <a:pt x="131" y="174"/>
                  </a:lnTo>
                  <a:close/>
                  <a:moveTo>
                    <a:pt x="107" y="65"/>
                  </a:moveTo>
                  <a:cubicBezTo>
                    <a:pt x="105" y="65"/>
                    <a:pt x="102" y="64"/>
                    <a:pt x="99" y="64"/>
                  </a:cubicBezTo>
                  <a:cubicBezTo>
                    <a:pt x="82" y="64"/>
                    <a:pt x="68" y="81"/>
                    <a:pt x="68" y="102"/>
                  </a:cubicBezTo>
                  <a:cubicBezTo>
                    <a:pt x="68" y="112"/>
                    <a:pt x="73" y="118"/>
                    <a:pt x="81" y="118"/>
                  </a:cubicBezTo>
                  <a:cubicBezTo>
                    <a:pt x="91" y="118"/>
                    <a:pt x="101" y="106"/>
                    <a:pt x="104" y="90"/>
                  </a:cubicBezTo>
                  <a:lnTo>
                    <a:pt x="10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237"/>
            <p:cNvSpPr>
              <a:spLocks/>
            </p:cNvSpPr>
            <p:nvPr/>
          </p:nvSpPr>
          <p:spPr bwMode="auto">
            <a:xfrm rot="1490740">
              <a:off x="4571524" y="2661183"/>
              <a:ext cx="363900" cy="208125"/>
            </a:xfrm>
            <a:custGeom>
              <a:avLst/>
              <a:gdLst>
                <a:gd name="T0" fmla="*/ 264 w 264"/>
                <a:gd name="T1" fmla="*/ 109 h 151"/>
                <a:gd name="T2" fmla="*/ 219 w 264"/>
                <a:gd name="T3" fmla="*/ 67 h 151"/>
                <a:gd name="T4" fmla="*/ 219 w 264"/>
                <a:gd name="T5" fmla="*/ 61 h 151"/>
                <a:gd name="T6" fmla="*/ 151 w 264"/>
                <a:gd name="T7" fmla="*/ 0 h 151"/>
                <a:gd name="T8" fmla="*/ 107 w 264"/>
                <a:gd name="T9" fmla="*/ 14 h 151"/>
                <a:gd name="T10" fmla="*/ 84 w 264"/>
                <a:gd name="T11" fmla="*/ 8 h 151"/>
                <a:gd name="T12" fmla="*/ 43 w 264"/>
                <a:gd name="T13" fmla="*/ 44 h 151"/>
                <a:gd name="T14" fmla="*/ 43 w 264"/>
                <a:gd name="T15" fmla="*/ 48 h 151"/>
                <a:gd name="T16" fmla="*/ 0 w 264"/>
                <a:gd name="T17" fmla="*/ 95 h 151"/>
                <a:gd name="T18" fmla="*/ 33 w 264"/>
                <a:gd name="T19" fmla="*/ 144 h 151"/>
                <a:gd name="T20" fmla="*/ 47 w 264"/>
                <a:gd name="T21" fmla="*/ 151 h 151"/>
                <a:gd name="T22" fmla="*/ 228 w 264"/>
                <a:gd name="T23" fmla="*/ 151 h 151"/>
                <a:gd name="T24" fmla="*/ 230 w 264"/>
                <a:gd name="T25" fmla="*/ 150 h 151"/>
                <a:gd name="T26" fmla="*/ 264 w 264"/>
                <a:gd name="T27" fmla="*/ 10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51">
                  <a:moveTo>
                    <a:pt x="264" y="109"/>
                  </a:moveTo>
                  <a:cubicBezTo>
                    <a:pt x="264" y="86"/>
                    <a:pt x="244" y="68"/>
                    <a:pt x="219" y="67"/>
                  </a:cubicBezTo>
                  <a:cubicBezTo>
                    <a:pt x="219" y="65"/>
                    <a:pt x="219" y="63"/>
                    <a:pt x="219" y="61"/>
                  </a:cubicBezTo>
                  <a:cubicBezTo>
                    <a:pt x="219" y="27"/>
                    <a:pt x="189" y="0"/>
                    <a:pt x="151" y="0"/>
                  </a:cubicBezTo>
                  <a:cubicBezTo>
                    <a:pt x="134" y="0"/>
                    <a:pt x="119" y="5"/>
                    <a:pt x="107" y="14"/>
                  </a:cubicBezTo>
                  <a:cubicBezTo>
                    <a:pt x="100" y="10"/>
                    <a:pt x="92" y="8"/>
                    <a:pt x="84" y="8"/>
                  </a:cubicBezTo>
                  <a:cubicBezTo>
                    <a:pt x="61" y="8"/>
                    <a:pt x="43" y="24"/>
                    <a:pt x="43" y="44"/>
                  </a:cubicBezTo>
                  <a:cubicBezTo>
                    <a:pt x="43" y="45"/>
                    <a:pt x="43" y="47"/>
                    <a:pt x="43" y="48"/>
                  </a:cubicBezTo>
                  <a:cubicBezTo>
                    <a:pt x="19" y="52"/>
                    <a:pt x="0" y="72"/>
                    <a:pt x="0" y="95"/>
                  </a:cubicBezTo>
                  <a:cubicBezTo>
                    <a:pt x="0" y="113"/>
                    <a:pt x="16" y="136"/>
                    <a:pt x="33" y="144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50" y="145"/>
                    <a:pt x="264" y="128"/>
                    <a:pt x="264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238"/>
            <p:cNvSpPr>
              <a:spLocks noEditPoints="1"/>
            </p:cNvSpPr>
            <p:nvPr/>
          </p:nvSpPr>
          <p:spPr bwMode="auto">
            <a:xfrm rot="1490740">
              <a:off x="4458629" y="2402240"/>
              <a:ext cx="190250" cy="227278"/>
            </a:xfrm>
            <a:custGeom>
              <a:avLst/>
              <a:gdLst>
                <a:gd name="T0" fmla="*/ 33 w 138"/>
                <a:gd name="T1" fmla="*/ 16 h 165"/>
                <a:gd name="T2" fmla="*/ 33 w 138"/>
                <a:gd name="T3" fmla="*/ 0 h 165"/>
                <a:gd name="T4" fmla="*/ 23 w 138"/>
                <a:gd name="T5" fmla="*/ 93 h 165"/>
                <a:gd name="T6" fmla="*/ 38 w 138"/>
                <a:gd name="T7" fmla="*/ 88 h 165"/>
                <a:gd name="T8" fmla="*/ 46 w 138"/>
                <a:gd name="T9" fmla="*/ 73 h 165"/>
                <a:gd name="T10" fmla="*/ 56 w 138"/>
                <a:gd name="T11" fmla="*/ 69 h 165"/>
                <a:gd name="T12" fmla="*/ 53 w 138"/>
                <a:gd name="T13" fmla="*/ 36 h 165"/>
                <a:gd name="T14" fmla="*/ 56 w 138"/>
                <a:gd name="T15" fmla="*/ 23 h 165"/>
                <a:gd name="T16" fmla="*/ 46 w 138"/>
                <a:gd name="T17" fmla="*/ 73 h 165"/>
                <a:gd name="T18" fmla="*/ 82 w 138"/>
                <a:gd name="T19" fmla="*/ 69 h 165"/>
                <a:gd name="T20" fmla="*/ 92 w 138"/>
                <a:gd name="T21" fmla="*/ 73 h 165"/>
                <a:gd name="T22" fmla="*/ 82 w 138"/>
                <a:gd name="T23" fmla="*/ 23 h 165"/>
                <a:gd name="T24" fmla="*/ 85 w 138"/>
                <a:gd name="T25" fmla="*/ 36 h 165"/>
                <a:gd name="T26" fmla="*/ 114 w 138"/>
                <a:gd name="T27" fmla="*/ 7 h 165"/>
                <a:gd name="T28" fmla="*/ 96 w 138"/>
                <a:gd name="T29" fmla="*/ 9 h 165"/>
                <a:gd name="T30" fmla="*/ 105 w 138"/>
                <a:gd name="T31" fmla="*/ 83 h 165"/>
                <a:gd name="T32" fmla="*/ 110 w 138"/>
                <a:gd name="T33" fmla="*/ 97 h 165"/>
                <a:gd name="T34" fmla="*/ 114 w 138"/>
                <a:gd name="T35" fmla="*/ 7 h 165"/>
                <a:gd name="T36" fmla="*/ 92 w 138"/>
                <a:gd name="T37" fmla="*/ 106 h 165"/>
                <a:gd name="T38" fmla="*/ 76 w 138"/>
                <a:gd name="T39" fmla="*/ 56 h 165"/>
                <a:gd name="T40" fmla="*/ 69 w 138"/>
                <a:gd name="T41" fmla="*/ 42 h 165"/>
                <a:gd name="T42" fmla="*/ 63 w 138"/>
                <a:gd name="T43" fmla="*/ 57 h 165"/>
                <a:gd name="T44" fmla="*/ 32 w 138"/>
                <a:gd name="T45" fmla="*/ 165 h 165"/>
                <a:gd name="T46" fmla="*/ 37 w 138"/>
                <a:gd name="T47" fmla="*/ 162 h 165"/>
                <a:gd name="T48" fmla="*/ 40 w 138"/>
                <a:gd name="T49" fmla="*/ 158 h 165"/>
                <a:gd name="T50" fmla="*/ 97 w 138"/>
                <a:gd name="T51" fmla="*/ 147 h 165"/>
                <a:gd name="T52" fmla="*/ 106 w 138"/>
                <a:gd name="T53" fmla="*/ 165 h 165"/>
                <a:gd name="T54" fmla="*/ 110 w 138"/>
                <a:gd name="T55" fmla="*/ 160 h 165"/>
                <a:gd name="T56" fmla="*/ 69 w 138"/>
                <a:gd name="T57" fmla="*/ 63 h 165"/>
                <a:gd name="T58" fmla="*/ 63 w 138"/>
                <a:gd name="T59" fmla="*/ 87 h 165"/>
                <a:gd name="T60" fmla="*/ 69 w 138"/>
                <a:gd name="T61" fmla="*/ 63 h 165"/>
                <a:gd name="T62" fmla="*/ 76 w 138"/>
                <a:gd name="T63" fmla="*/ 106 h 165"/>
                <a:gd name="T64" fmla="*/ 59 w 138"/>
                <a:gd name="T65" fmla="*/ 95 h 165"/>
                <a:gd name="T66" fmla="*/ 48 w 138"/>
                <a:gd name="T67" fmla="*/ 129 h 165"/>
                <a:gd name="T68" fmla="*/ 42 w 138"/>
                <a:gd name="T69" fmla="*/ 149 h 165"/>
                <a:gd name="T70" fmla="*/ 85 w 138"/>
                <a:gd name="T71" fmla="*/ 110 h 165"/>
                <a:gd name="T72" fmla="*/ 59 w 138"/>
                <a:gd name="T73" fmla="*/ 12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5">
                  <a:moveTo>
                    <a:pt x="33" y="83"/>
                  </a:moveTo>
                  <a:cubicBezTo>
                    <a:pt x="14" y="65"/>
                    <a:pt x="14" y="35"/>
                    <a:pt x="33" y="16"/>
                  </a:cubicBezTo>
                  <a:cubicBezTo>
                    <a:pt x="36" y="13"/>
                    <a:pt x="39" y="11"/>
                    <a:pt x="4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"/>
                    <a:pt x="26" y="4"/>
                    <a:pt x="24" y="7"/>
                  </a:cubicBezTo>
                  <a:cubicBezTo>
                    <a:pt x="0" y="30"/>
                    <a:pt x="0" y="69"/>
                    <a:pt x="23" y="93"/>
                  </a:cubicBezTo>
                  <a:cubicBezTo>
                    <a:pt x="25" y="94"/>
                    <a:pt x="26" y="96"/>
                    <a:pt x="28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6"/>
                    <a:pt x="34" y="85"/>
                    <a:pt x="33" y="83"/>
                  </a:cubicBezTo>
                  <a:close/>
                  <a:moveTo>
                    <a:pt x="46" y="73"/>
                  </a:moveTo>
                  <a:cubicBezTo>
                    <a:pt x="47" y="74"/>
                    <a:pt x="48" y="75"/>
                    <a:pt x="49" y="7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5" y="68"/>
                    <a:pt x="54" y="67"/>
                    <a:pt x="53" y="66"/>
                  </a:cubicBezTo>
                  <a:cubicBezTo>
                    <a:pt x="45" y="58"/>
                    <a:pt x="45" y="45"/>
                    <a:pt x="53" y="36"/>
                  </a:cubicBezTo>
                  <a:cubicBezTo>
                    <a:pt x="56" y="33"/>
                    <a:pt x="60" y="32"/>
                    <a:pt x="63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2" y="24"/>
                    <a:pt x="49" y="26"/>
                    <a:pt x="46" y="29"/>
                  </a:cubicBezTo>
                  <a:cubicBezTo>
                    <a:pt x="34" y="41"/>
                    <a:pt x="34" y="61"/>
                    <a:pt x="46" y="73"/>
                  </a:cubicBezTo>
                  <a:close/>
                  <a:moveTo>
                    <a:pt x="85" y="66"/>
                  </a:moveTo>
                  <a:cubicBezTo>
                    <a:pt x="84" y="67"/>
                    <a:pt x="83" y="68"/>
                    <a:pt x="82" y="69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1" y="74"/>
                    <a:pt x="92" y="73"/>
                  </a:cubicBezTo>
                  <a:cubicBezTo>
                    <a:pt x="104" y="61"/>
                    <a:pt x="104" y="41"/>
                    <a:pt x="92" y="29"/>
                  </a:cubicBezTo>
                  <a:cubicBezTo>
                    <a:pt x="89" y="26"/>
                    <a:pt x="86" y="24"/>
                    <a:pt x="82" y="23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8" y="32"/>
                    <a:pt x="82" y="33"/>
                    <a:pt x="85" y="36"/>
                  </a:cubicBezTo>
                  <a:cubicBezTo>
                    <a:pt x="93" y="45"/>
                    <a:pt x="93" y="58"/>
                    <a:pt x="85" y="66"/>
                  </a:cubicBezTo>
                  <a:close/>
                  <a:moveTo>
                    <a:pt x="114" y="7"/>
                  </a:moveTo>
                  <a:cubicBezTo>
                    <a:pt x="111" y="4"/>
                    <a:pt x="108" y="2"/>
                    <a:pt x="105" y="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9" y="11"/>
                    <a:pt x="102" y="13"/>
                    <a:pt x="105" y="16"/>
                  </a:cubicBezTo>
                  <a:cubicBezTo>
                    <a:pt x="123" y="35"/>
                    <a:pt x="123" y="65"/>
                    <a:pt x="105" y="83"/>
                  </a:cubicBezTo>
                  <a:cubicBezTo>
                    <a:pt x="103" y="85"/>
                    <a:pt x="102" y="86"/>
                    <a:pt x="100" y="88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1" y="96"/>
                    <a:pt x="113" y="94"/>
                    <a:pt x="114" y="93"/>
                  </a:cubicBezTo>
                  <a:cubicBezTo>
                    <a:pt x="138" y="69"/>
                    <a:pt x="138" y="30"/>
                    <a:pt x="114" y="7"/>
                  </a:cubicBezTo>
                  <a:close/>
                  <a:moveTo>
                    <a:pt x="92" y="106"/>
                  </a:moveTo>
                  <a:cubicBezTo>
                    <a:pt x="92" y="106"/>
                    <a:pt x="92" y="106"/>
                    <a:pt x="92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2"/>
                    <a:pt x="78" y="47"/>
                    <a:pt x="75" y="44"/>
                  </a:cubicBezTo>
                  <a:cubicBezTo>
                    <a:pt x="73" y="43"/>
                    <a:pt x="71" y="42"/>
                    <a:pt x="69" y="42"/>
                  </a:cubicBezTo>
                  <a:cubicBezTo>
                    <a:pt x="67" y="42"/>
                    <a:pt x="64" y="43"/>
                    <a:pt x="63" y="44"/>
                  </a:cubicBezTo>
                  <a:cubicBezTo>
                    <a:pt x="59" y="48"/>
                    <a:pt x="59" y="53"/>
                    <a:pt x="63" y="57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8" y="162"/>
                    <a:pt x="30" y="164"/>
                    <a:pt x="32" y="165"/>
                  </a:cubicBezTo>
                  <a:cubicBezTo>
                    <a:pt x="32" y="165"/>
                    <a:pt x="33" y="165"/>
                    <a:pt x="33" y="165"/>
                  </a:cubicBezTo>
                  <a:cubicBezTo>
                    <a:pt x="35" y="165"/>
                    <a:pt x="37" y="164"/>
                    <a:pt x="37" y="162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58"/>
                    <a:pt x="40" y="158"/>
                    <a:pt x="40" y="158"/>
                  </a:cubicBezTo>
                  <a:cubicBezTo>
                    <a:pt x="40" y="158"/>
                    <a:pt x="41" y="158"/>
                    <a:pt x="41" y="158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4"/>
                    <a:pt x="104" y="165"/>
                    <a:pt x="106" y="165"/>
                  </a:cubicBezTo>
                  <a:cubicBezTo>
                    <a:pt x="106" y="165"/>
                    <a:pt x="107" y="165"/>
                    <a:pt x="107" y="165"/>
                  </a:cubicBezTo>
                  <a:cubicBezTo>
                    <a:pt x="109" y="164"/>
                    <a:pt x="110" y="162"/>
                    <a:pt x="110" y="160"/>
                  </a:cubicBezTo>
                  <a:lnTo>
                    <a:pt x="92" y="106"/>
                  </a:lnTo>
                  <a:close/>
                  <a:moveTo>
                    <a:pt x="69" y="63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87"/>
                    <a:pt x="62" y="87"/>
                    <a:pt x="62" y="87"/>
                  </a:cubicBezTo>
                  <a:lnTo>
                    <a:pt x="69" y="63"/>
                  </a:lnTo>
                  <a:close/>
                  <a:moveTo>
                    <a:pt x="59" y="95"/>
                  </a:moveTo>
                  <a:cubicBezTo>
                    <a:pt x="76" y="106"/>
                    <a:pt x="76" y="106"/>
                    <a:pt x="76" y="106"/>
                  </a:cubicBezTo>
                  <a:cubicBezTo>
                    <a:pt x="51" y="120"/>
                    <a:pt x="51" y="120"/>
                    <a:pt x="51" y="120"/>
                  </a:cubicBezTo>
                  <a:lnTo>
                    <a:pt x="59" y="95"/>
                  </a:lnTo>
                  <a:close/>
                  <a:moveTo>
                    <a:pt x="42" y="149"/>
                  </a:moveTo>
                  <a:cubicBezTo>
                    <a:pt x="48" y="129"/>
                    <a:pt x="48" y="129"/>
                    <a:pt x="48" y="129"/>
                  </a:cubicBezTo>
                  <a:cubicBezTo>
                    <a:pt x="76" y="142"/>
                    <a:pt x="76" y="142"/>
                    <a:pt x="76" y="142"/>
                  </a:cubicBezTo>
                  <a:lnTo>
                    <a:pt x="42" y="149"/>
                  </a:lnTo>
                  <a:close/>
                  <a:moveTo>
                    <a:pt x="59" y="125"/>
                  </a:moveTo>
                  <a:cubicBezTo>
                    <a:pt x="85" y="110"/>
                    <a:pt x="85" y="110"/>
                    <a:pt x="85" y="110"/>
                  </a:cubicBezTo>
                  <a:cubicBezTo>
                    <a:pt x="95" y="142"/>
                    <a:pt x="95" y="142"/>
                    <a:pt x="95" y="142"/>
                  </a:cubicBezTo>
                  <a:lnTo>
                    <a:pt x="59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239"/>
            <p:cNvSpPr>
              <a:spLocks/>
            </p:cNvSpPr>
            <p:nvPr/>
          </p:nvSpPr>
          <p:spPr bwMode="auto">
            <a:xfrm rot="1490740">
              <a:off x="6983896" y="2517926"/>
              <a:ext cx="294951" cy="282181"/>
            </a:xfrm>
            <a:custGeom>
              <a:avLst/>
              <a:gdLst>
                <a:gd name="T0" fmla="*/ 67 w 214"/>
                <a:gd name="T1" fmla="*/ 68 h 205"/>
                <a:gd name="T2" fmla="*/ 76 w 214"/>
                <a:gd name="T3" fmla="*/ 61 h 205"/>
                <a:gd name="T4" fmla="*/ 103 w 214"/>
                <a:gd name="T5" fmla="*/ 3 h 205"/>
                <a:gd name="T6" fmla="*/ 109 w 214"/>
                <a:gd name="T7" fmla="*/ 3 h 205"/>
                <a:gd name="T8" fmla="*/ 138 w 214"/>
                <a:gd name="T9" fmla="*/ 60 h 205"/>
                <a:gd name="T10" fmla="*/ 146 w 214"/>
                <a:gd name="T11" fmla="*/ 66 h 205"/>
                <a:gd name="T12" fmla="*/ 210 w 214"/>
                <a:gd name="T13" fmla="*/ 75 h 205"/>
                <a:gd name="T14" fmla="*/ 212 w 214"/>
                <a:gd name="T15" fmla="*/ 80 h 205"/>
                <a:gd name="T16" fmla="*/ 166 w 214"/>
                <a:gd name="T17" fmla="*/ 125 h 205"/>
                <a:gd name="T18" fmla="*/ 163 w 214"/>
                <a:gd name="T19" fmla="*/ 135 h 205"/>
                <a:gd name="T20" fmla="*/ 175 w 214"/>
                <a:gd name="T21" fmla="*/ 198 h 205"/>
                <a:gd name="T22" fmla="*/ 171 w 214"/>
                <a:gd name="T23" fmla="*/ 201 h 205"/>
                <a:gd name="T24" fmla="*/ 114 w 214"/>
                <a:gd name="T25" fmla="*/ 172 h 205"/>
                <a:gd name="T26" fmla="*/ 103 w 214"/>
                <a:gd name="T27" fmla="*/ 172 h 205"/>
                <a:gd name="T28" fmla="*/ 47 w 214"/>
                <a:gd name="T29" fmla="*/ 203 h 205"/>
                <a:gd name="T30" fmla="*/ 42 w 214"/>
                <a:gd name="T31" fmla="*/ 200 h 205"/>
                <a:gd name="T32" fmla="*/ 52 w 214"/>
                <a:gd name="T33" fmla="*/ 137 h 205"/>
                <a:gd name="T34" fmla="*/ 49 w 214"/>
                <a:gd name="T35" fmla="*/ 127 h 205"/>
                <a:gd name="T36" fmla="*/ 3 w 214"/>
                <a:gd name="T37" fmla="*/ 83 h 205"/>
                <a:gd name="T38" fmla="*/ 4 w 214"/>
                <a:gd name="T39" fmla="*/ 78 h 205"/>
                <a:gd name="T40" fmla="*/ 67 w 214"/>
                <a:gd name="T41" fmla="*/ 6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05">
                  <a:moveTo>
                    <a:pt x="67" y="68"/>
                  </a:moveTo>
                  <a:cubicBezTo>
                    <a:pt x="71" y="67"/>
                    <a:pt x="74" y="64"/>
                    <a:pt x="76" y="61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0"/>
                    <a:pt x="107" y="0"/>
                    <a:pt x="109" y="3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3"/>
                    <a:pt x="143" y="66"/>
                    <a:pt x="146" y="6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3" y="75"/>
                    <a:pt x="214" y="77"/>
                    <a:pt x="212" y="80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4" y="127"/>
                    <a:pt x="163" y="132"/>
                    <a:pt x="163" y="135"/>
                  </a:cubicBezTo>
                  <a:cubicBezTo>
                    <a:pt x="175" y="198"/>
                    <a:pt x="175" y="198"/>
                    <a:pt x="175" y="198"/>
                  </a:cubicBezTo>
                  <a:cubicBezTo>
                    <a:pt x="175" y="201"/>
                    <a:pt x="174" y="203"/>
                    <a:pt x="171" y="201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1" y="171"/>
                    <a:pt x="106" y="171"/>
                    <a:pt x="103" y="172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4" y="205"/>
                    <a:pt x="42" y="203"/>
                    <a:pt x="42" y="200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3" y="133"/>
                    <a:pt x="51" y="129"/>
                    <a:pt x="49" y="127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0"/>
                    <a:pt x="1" y="78"/>
                    <a:pt x="4" y="78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240"/>
            <p:cNvSpPr>
              <a:spLocks/>
            </p:cNvSpPr>
            <p:nvPr/>
          </p:nvSpPr>
          <p:spPr bwMode="auto">
            <a:xfrm rot="1490740">
              <a:off x="5968283" y="3481161"/>
              <a:ext cx="209402" cy="195356"/>
            </a:xfrm>
            <a:custGeom>
              <a:avLst/>
              <a:gdLst>
                <a:gd name="T0" fmla="*/ 141 w 151"/>
                <a:gd name="T1" fmla="*/ 108 h 142"/>
                <a:gd name="T2" fmla="*/ 97 w 151"/>
                <a:gd name="T3" fmla="*/ 71 h 142"/>
                <a:gd name="T4" fmla="*/ 111 w 151"/>
                <a:gd name="T5" fmla="*/ 58 h 142"/>
                <a:gd name="T6" fmla="*/ 126 w 151"/>
                <a:gd name="T7" fmla="*/ 61 h 142"/>
                <a:gd name="T8" fmla="*/ 148 w 151"/>
                <a:gd name="T9" fmla="*/ 43 h 142"/>
                <a:gd name="T10" fmla="*/ 147 w 151"/>
                <a:gd name="T11" fmla="*/ 24 h 142"/>
                <a:gd name="T12" fmla="*/ 133 w 151"/>
                <a:gd name="T13" fmla="*/ 27 h 142"/>
                <a:gd name="T14" fmla="*/ 131 w 151"/>
                <a:gd name="T15" fmla="*/ 39 h 142"/>
                <a:gd name="T16" fmla="*/ 119 w 151"/>
                <a:gd name="T17" fmla="*/ 46 h 142"/>
                <a:gd name="T18" fmla="*/ 111 w 151"/>
                <a:gd name="T19" fmla="*/ 43 h 142"/>
                <a:gd name="T20" fmla="*/ 105 w 151"/>
                <a:gd name="T21" fmla="*/ 37 h 142"/>
                <a:gd name="T22" fmla="*/ 103 w 151"/>
                <a:gd name="T23" fmla="*/ 28 h 142"/>
                <a:gd name="T24" fmla="*/ 111 w 151"/>
                <a:gd name="T25" fmla="*/ 17 h 142"/>
                <a:gd name="T26" fmla="*/ 123 w 151"/>
                <a:gd name="T27" fmla="*/ 15 h 142"/>
                <a:gd name="T28" fmla="*/ 123 w 151"/>
                <a:gd name="T29" fmla="*/ 13 h 142"/>
                <a:gd name="T30" fmla="*/ 120 w 151"/>
                <a:gd name="T31" fmla="*/ 0 h 142"/>
                <a:gd name="T32" fmla="*/ 99 w 151"/>
                <a:gd name="T33" fmla="*/ 6 h 142"/>
                <a:gd name="T34" fmla="*/ 88 w 151"/>
                <a:gd name="T35" fmla="*/ 30 h 142"/>
                <a:gd name="T36" fmla="*/ 92 w 151"/>
                <a:gd name="T37" fmla="*/ 45 h 142"/>
                <a:gd name="T38" fmla="*/ 70 w 151"/>
                <a:gd name="T39" fmla="*/ 50 h 142"/>
                <a:gd name="T40" fmla="*/ 41 w 151"/>
                <a:gd name="T41" fmla="*/ 24 h 142"/>
                <a:gd name="T42" fmla="*/ 37 w 151"/>
                <a:gd name="T43" fmla="*/ 17 h 142"/>
                <a:gd name="T44" fmla="*/ 62 w 151"/>
                <a:gd name="T45" fmla="*/ 12 h 142"/>
                <a:gd name="T46" fmla="*/ 20 w 151"/>
                <a:gd name="T47" fmla="*/ 16 h 142"/>
                <a:gd name="T48" fmla="*/ 14 w 151"/>
                <a:gd name="T49" fmla="*/ 25 h 142"/>
                <a:gd name="T50" fmla="*/ 5 w 151"/>
                <a:gd name="T51" fmla="*/ 34 h 142"/>
                <a:gd name="T52" fmla="*/ 2 w 151"/>
                <a:gd name="T53" fmla="*/ 41 h 142"/>
                <a:gd name="T54" fmla="*/ 6 w 151"/>
                <a:gd name="T55" fmla="*/ 44 h 142"/>
                <a:gd name="T56" fmla="*/ 11 w 151"/>
                <a:gd name="T57" fmla="*/ 46 h 142"/>
                <a:gd name="T58" fmla="*/ 19 w 151"/>
                <a:gd name="T59" fmla="*/ 34 h 142"/>
                <a:gd name="T60" fmla="*/ 31 w 151"/>
                <a:gd name="T61" fmla="*/ 35 h 142"/>
                <a:gd name="T62" fmla="*/ 43 w 151"/>
                <a:gd name="T63" fmla="*/ 43 h 142"/>
                <a:gd name="T64" fmla="*/ 71 w 151"/>
                <a:gd name="T65" fmla="*/ 68 h 142"/>
                <a:gd name="T66" fmla="*/ 55 w 151"/>
                <a:gd name="T67" fmla="*/ 84 h 142"/>
                <a:gd name="T68" fmla="*/ 40 w 151"/>
                <a:gd name="T69" fmla="*/ 81 h 142"/>
                <a:gd name="T70" fmla="*/ 19 w 151"/>
                <a:gd name="T71" fmla="*/ 98 h 142"/>
                <a:gd name="T72" fmla="*/ 20 w 151"/>
                <a:gd name="T73" fmla="*/ 118 h 142"/>
                <a:gd name="T74" fmla="*/ 33 w 151"/>
                <a:gd name="T75" fmla="*/ 115 h 142"/>
                <a:gd name="T76" fmla="*/ 35 w 151"/>
                <a:gd name="T77" fmla="*/ 102 h 142"/>
                <a:gd name="T78" fmla="*/ 47 w 151"/>
                <a:gd name="T79" fmla="*/ 96 h 142"/>
                <a:gd name="T80" fmla="*/ 60 w 151"/>
                <a:gd name="T81" fmla="*/ 101 h 142"/>
                <a:gd name="T82" fmla="*/ 63 w 151"/>
                <a:gd name="T83" fmla="*/ 114 h 142"/>
                <a:gd name="T84" fmla="*/ 56 w 151"/>
                <a:gd name="T85" fmla="*/ 125 h 142"/>
                <a:gd name="T86" fmla="*/ 44 w 151"/>
                <a:gd name="T87" fmla="*/ 127 h 142"/>
                <a:gd name="T88" fmla="*/ 44 w 151"/>
                <a:gd name="T89" fmla="*/ 129 h 142"/>
                <a:gd name="T90" fmla="*/ 47 w 151"/>
                <a:gd name="T91" fmla="*/ 141 h 142"/>
                <a:gd name="T92" fmla="*/ 67 w 151"/>
                <a:gd name="T93" fmla="*/ 136 h 142"/>
                <a:gd name="T94" fmla="*/ 79 w 151"/>
                <a:gd name="T95" fmla="*/ 111 h 142"/>
                <a:gd name="T96" fmla="*/ 75 w 151"/>
                <a:gd name="T97" fmla="*/ 97 h 142"/>
                <a:gd name="T98" fmla="*/ 98 w 151"/>
                <a:gd name="T99" fmla="*/ 92 h 142"/>
                <a:gd name="T100" fmla="*/ 138 w 151"/>
                <a:gd name="T101" fmla="*/ 128 h 142"/>
                <a:gd name="T102" fmla="*/ 146 w 151"/>
                <a:gd name="T103" fmla="*/ 123 h 142"/>
                <a:gd name="T104" fmla="*/ 150 w 151"/>
                <a:gd name="T105" fmla="*/ 1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" h="142">
                  <a:moveTo>
                    <a:pt x="150" y="114"/>
                  </a:moveTo>
                  <a:cubicBezTo>
                    <a:pt x="150" y="114"/>
                    <a:pt x="146" y="112"/>
                    <a:pt x="141" y="108"/>
                  </a:cubicBezTo>
                  <a:cubicBezTo>
                    <a:pt x="131" y="102"/>
                    <a:pt x="115" y="88"/>
                    <a:pt x="108" y="81"/>
                  </a:cubicBezTo>
                  <a:cubicBezTo>
                    <a:pt x="105" y="78"/>
                    <a:pt x="101" y="75"/>
                    <a:pt x="97" y="7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9" y="58"/>
                    <a:pt x="110" y="58"/>
                    <a:pt x="111" y="5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4" y="62"/>
                    <a:pt x="126" y="61"/>
                    <a:pt x="126" y="61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7" y="46"/>
                    <a:pt x="148" y="45"/>
                    <a:pt x="148" y="43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8" y="25"/>
                    <a:pt x="148" y="24"/>
                    <a:pt x="147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4" y="25"/>
                    <a:pt x="133" y="26"/>
                    <a:pt x="133" y="27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3" y="37"/>
                    <a:pt x="132" y="39"/>
                    <a:pt x="131" y="39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2" y="46"/>
                    <a:pt x="120" y="46"/>
                    <a:pt x="119" y="46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4"/>
                    <a:pt x="111" y="43"/>
                    <a:pt x="111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6" y="38"/>
                    <a:pt x="105" y="37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30"/>
                    <a:pt x="103" y="29"/>
                    <a:pt x="103" y="2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8"/>
                    <a:pt x="110" y="17"/>
                    <a:pt x="111" y="17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1" y="0"/>
                    <a:pt x="120" y="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5"/>
                    <a:pt x="99" y="6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8" y="3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3" y="42"/>
                    <a:pt x="93" y="44"/>
                    <a:pt x="92" y="4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4" y="53"/>
                    <a:pt x="70" y="50"/>
                    <a:pt x="70" y="50"/>
                  </a:cubicBezTo>
                  <a:cubicBezTo>
                    <a:pt x="63" y="46"/>
                    <a:pt x="62" y="44"/>
                    <a:pt x="51" y="34"/>
                  </a:cubicBezTo>
                  <a:cubicBezTo>
                    <a:pt x="46" y="28"/>
                    <a:pt x="41" y="25"/>
                    <a:pt x="41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39" y="19"/>
                    <a:pt x="37" y="17"/>
                  </a:cubicBezTo>
                  <a:cubicBezTo>
                    <a:pt x="37" y="14"/>
                    <a:pt x="41" y="13"/>
                    <a:pt x="43" y="13"/>
                  </a:cubicBezTo>
                  <a:cubicBezTo>
                    <a:pt x="47" y="12"/>
                    <a:pt x="61" y="13"/>
                    <a:pt x="62" y="12"/>
                  </a:cubicBezTo>
                  <a:cubicBezTo>
                    <a:pt x="62" y="12"/>
                    <a:pt x="61" y="11"/>
                    <a:pt x="61" y="11"/>
                  </a:cubicBezTo>
                  <a:cubicBezTo>
                    <a:pt x="61" y="11"/>
                    <a:pt x="38" y="0"/>
                    <a:pt x="20" y="16"/>
                  </a:cubicBezTo>
                  <a:cubicBezTo>
                    <a:pt x="19" y="17"/>
                    <a:pt x="16" y="20"/>
                    <a:pt x="14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2" y="28"/>
                    <a:pt x="9" y="34"/>
                    <a:pt x="5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9"/>
                    <a:pt x="2" y="41"/>
                  </a:cubicBezTo>
                  <a:cubicBezTo>
                    <a:pt x="3" y="42"/>
                    <a:pt x="4" y="42"/>
                    <a:pt x="4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10" y="47"/>
                    <a:pt x="11" y="46"/>
                    <a:pt x="11" y="46"/>
                  </a:cubicBezTo>
                  <a:cubicBezTo>
                    <a:pt x="11" y="46"/>
                    <a:pt x="11" y="46"/>
                    <a:pt x="15" y="42"/>
                  </a:cubicBezTo>
                  <a:cubicBezTo>
                    <a:pt x="14" y="38"/>
                    <a:pt x="19" y="35"/>
                    <a:pt x="19" y="34"/>
                  </a:cubicBezTo>
                  <a:cubicBezTo>
                    <a:pt x="23" y="29"/>
                    <a:pt x="29" y="33"/>
                    <a:pt x="29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7" y="39"/>
                    <a:pt x="43" y="43"/>
                  </a:cubicBezTo>
                  <a:cubicBezTo>
                    <a:pt x="55" y="53"/>
                    <a:pt x="56" y="54"/>
                    <a:pt x="62" y="60"/>
                  </a:cubicBezTo>
                  <a:cubicBezTo>
                    <a:pt x="62" y="60"/>
                    <a:pt x="66" y="63"/>
                    <a:pt x="71" y="68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4"/>
                    <a:pt x="56" y="84"/>
                    <a:pt x="55" y="8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3" y="80"/>
                    <a:pt x="41" y="80"/>
                    <a:pt x="40" y="8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19" y="97"/>
                    <a:pt x="19" y="98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17"/>
                    <a:pt x="19" y="118"/>
                    <a:pt x="20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2" y="117"/>
                    <a:pt x="33" y="116"/>
                    <a:pt x="33" y="11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4"/>
                    <a:pt x="35" y="103"/>
                    <a:pt x="35" y="102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6" y="96"/>
                    <a:pt x="47" y="96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8" y="99"/>
                    <a:pt x="59" y="100"/>
                    <a:pt x="60" y="10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1"/>
                    <a:pt x="64" y="113"/>
                    <a:pt x="63" y="114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5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5" y="127"/>
                    <a:pt x="44" y="127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4" y="127"/>
                    <a:pt x="44" y="128"/>
                    <a:pt x="44" y="129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1"/>
                    <a:pt x="45" y="142"/>
                    <a:pt x="47" y="141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5" y="138"/>
                    <a:pt x="67" y="137"/>
                    <a:pt x="67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4"/>
                    <a:pt x="79" y="112"/>
                    <a:pt x="79" y="11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9"/>
                    <a:pt x="74" y="98"/>
                    <a:pt x="75" y="97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1" y="86"/>
                    <a:pt x="95" y="90"/>
                    <a:pt x="98" y="92"/>
                  </a:cubicBezTo>
                  <a:cubicBezTo>
                    <a:pt x="106" y="98"/>
                    <a:pt x="122" y="112"/>
                    <a:pt x="130" y="121"/>
                  </a:cubicBezTo>
                  <a:cubicBezTo>
                    <a:pt x="135" y="125"/>
                    <a:pt x="138" y="128"/>
                    <a:pt x="138" y="128"/>
                  </a:cubicBezTo>
                  <a:cubicBezTo>
                    <a:pt x="138" y="128"/>
                    <a:pt x="140" y="129"/>
                    <a:pt x="141" y="128"/>
                  </a:cubicBezTo>
                  <a:cubicBezTo>
                    <a:pt x="141" y="128"/>
                    <a:pt x="144" y="125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8" y="120"/>
                    <a:pt x="150" y="118"/>
                    <a:pt x="150" y="117"/>
                  </a:cubicBezTo>
                  <a:cubicBezTo>
                    <a:pt x="151" y="117"/>
                    <a:pt x="150" y="114"/>
                    <a:pt x="15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241"/>
            <p:cNvSpPr>
              <a:spLocks/>
            </p:cNvSpPr>
            <p:nvPr/>
          </p:nvSpPr>
          <p:spPr bwMode="auto">
            <a:xfrm rot="1490740">
              <a:off x="6038155" y="3748952"/>
              <a:ext cx="111086" cy="126407"/>
            </a:xfrm>
            <a:custGeom>
              <a:avLst/>
              <a:gdLst>
                <a:gd name="T0" fmla="*/ 0 w 87"/>
                <a:gd name="T1" fmla="*/ 49 h 99"/>
                <a:gd name="T2" fmla="*/ 0 w 87"/>
                <a:gd name="T3" fmla="*/ 0 h 99"/>
                <a:gd name="T4" fmla="*/ 43 w 87"/>
                <a:gd name="T5" fmla="*/ 24 h 99"/>
                <a:gd name="T6" fmla="*/ 87 w 87"/>
                <a:gd name="T7" fmla="*/ 49 h 99"/>
                <a:gd name="T8" fmla="*/ 43 w 87"/>
                <a:gd name="T9" fmla="*/ 74 h 99"/>
                <a:gd name="T10" fmla="*/ 0 w 87"/>
                <a:gd name="T11" fmla="*/ 99 h 99"/>
                <a:gd name="T12" fmla="*/ 0 w 87"/>
                <a:gd name="T13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9">
                  <a:moveTo>
                    <a:pt x="0" y="49"/>
                  </a:moveTo>
                  <a:lnTo>
                    <a:pt x="0" y="0"/>
                  </a:lnTo>
                  <a:lnTo>
                    <a:pt x="43" y="24"/>
                  </a:lnTo>
                  <a:lnTo>
                    <a:pt x="87" y="49"/>
                  </a:lnTo>
                  <a:lnTo>
                    <a:pt x="43" y="74"/>
                  </a:lnTo>
                  <a:lnTo>
                    <a:pt x="0" y="9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242"/>
            <p:cNvSpPr>
              <a:spLocks noEditPoints="1"/>
            </p:cNvSpPr>
            <p:nvPr/>
          </p:nvSpPr>
          <p:spPr bwMode="auto">
            <a:xfrm rot="1490740">
              <a:off x="5253545" y="796997"/>
              <a:ext cx="177481" cy="80441"/>
            </a:xfrm>
            <a:custGeom>
              <a:avLst/>
              <a:gdLst>
                <a:gd name="T0" fmla="*/ 139 w 139"/>
                <a:gd name="T1" fmla="*/ 16 h 63"/>
                <a:gd name="T2" fmla="*/ 124 w 139"/>
                <a:gd name="T3" fmla="*/ 16 h 63"/>
                <a:gd name="T4" fmla="*/ 124 w 139"/>
                <a:gd name="T5" fmla="*/ 0 h 63"/>
                <a:gd name="T6" fmla="*/ 0 w 139"/>
                <a:gd name="T7" fmla="*/ 0 h 63"/>
                <a:gd name="T8" fmla="*/ 0 w 139"/>
                <a:gd name="T9" fmla="*/ 63 h 63"/>
                <a:gd name="T10" fmla="*/ 124 w 139"/>
                <a:gd name="T11" fmla="*/ 63 h 63"/>
                <a:gd name="T12" fmla="*/ 124 w 139"/>
                <a:gd name="T13" fmla="*/ 43 h 63"/>
                <a:gd name="T14" fmla="*/ 139 w 139"/>
                <a:gd name="T15" fmla="*/ 43 h 63"/>
                <a:gd name="T16" fmla="*/ 139 w 139"/>
                <a:gd name="T17" fmla="*/ 16 h 63"/>
                <a:gd name="T18" fmla="*/ 119 w 139"/>
                <a:gd name="T19" fmla="*/ 57 h 63"/>
                <a:gd name="T20" fmla="*/ 5 w 139"/>
                <a:gd name="T21" fmla="*/ 57 h 63"/>
                <a:gd name="T22" fmla="*/ 5 w 139"/>
                <a:gd name="T23" fmla="*/ 5 h 63"/>
                <a:gd name="T24" fmla="*/ 119 w 139"/>
                <a:gd name="T25" fmla="*/ 5 h 63"/>
                <a:gd name="T26" fmla="*/ 119 w 139"/>
                <a:gd name="T27" fmla="*/ 16 h 63"/>
                <a:gd name="T28" fmla="*/ 119 w 139"/>
                <a:gd name="T29" fmla="*/ 43 h 63"/>
                <a:gd name="T30" fmla="*/ 119 w 139"/>
                <a:gd name="T31" fmla="*/ 57 h 63"/>
                <a:gd name="T32" fmla="*/ 134 w 139"/>
                <a:gd name="T33" fmla="*/ 38 h 63"/>
                <a:gd name="T34" fmla="*/ 124 w 139"/>
                <a:gd name="T35" fmla="*/ 38 h 63"/>
                <a:gd name="T36" fmla="*/ 124 w 139"/>
                <a:gd name="T37" fmla="*/ 22 h 63"/>
                <a:gd name="T38" fmla="*/ 134 w 139"/>
                <a:gd name="T39" fmla="*/ 22 h 63"/>
                <a:gd name="T40" fmla="*/ 134 w 139"/>
                <a:gd name="T4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63">
                  <a:moveTo>
                    <a:pt x="139" y="16"/>
                  </a:moveTo>
                  <a:lnTo>
                    <a:pt x="124" y="1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124" y="63"/>
                  </a:lnTo>
                  <a:lnTo>
                    <a:pt x="124" y="43"/>
                  </a:lnTo>
                  <a:lnTo>
                    <a:pt x="139" y="43"/>
                  </a:lnTo>
                  <a:lnTo>
                    <a:pt x="139" y="16"/>
                  </a:lnTo>
                  <a:close/>
                  <a:moveTo>
                    <a:pt x="119" y="57"/>
                  </a:moveTo>
                  <a:lnTo>
                    <a:pt x="5" y="57"/>
                  </a:lnTo>
                  <a:lnTo>
                    <a:pt x="5" y="5"/>
                  </a:lnTo>
                  <a:lnTo>
                    <a:pt x="119" y="5"/>
                  </a:lnTo>
                  <a:lnTo>
                    <a:pt x="119" y="16"/>
                  </a:lnTo>
                  <a:lnTo>
                    <a:pt x="119" y="43"/>
                  </a:lnTo>
                  <a:lnTo>
                    <a:pt x="119" y="57"/>
                  </a:lnTo>
                  <a:close/>
                  <a:moveTo>
                    <a:pt x="134" y="38"/>
                  </a:moveTo>
                  <a:lnTo>
                    <a:pt x="124" y="38"/>
                  </a:lnTo>
                  <a:lnTo>
                    <a:pt x="124" y="22"/>
                  </a:lnTo>
                  <a:lnTo>
                    <a:pt x="134" y="22"/>
                  </a:lnTo>
                  <a:lnTo>
                    <a:pt x="13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Rectangle 243"/>
            <p:cNvSpPr>
              <a:spLocks noChangeArrowheads="1"/>
            </p:cNvSpPr>
            <p:nvPr/>
          </p:nvSpPr>
          <p:spPr bwMode="auto">
            <a:xfrm rot="1490740">
              <a:off x="5272668" y="779641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244"/>
            <p:cNvSpPr>
              <a:spLocks noChangeArrowheads="1"/>
            </p:cNvSpPr>
            <p:nvPr/>
          </p:nvSpPr>
          <p:spPr bwMode="auto">
            <a:xfrm rot="1490740">
              <a:off x="5296881" y="791444"/>
              <a:ext cx="22983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245"/>
            <p:cNvSpPr>
              <a:spLocks noChangeArrowheads="1"/>
            </p:cNvSpPr>
            <p:nvPr/>
          </p:nvSpPr>
          <p:spPr bwMode="auto">
            <a:xfrm rot="1490740">
              <a:off x="5322431" y="802979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246"/>
            <p:cNvSpPr>
              <a:spLocks noChangeArrowheads="1"/>
            </p:cNvSpPr>
            <p:nvPr/>
          </p:nvSpPr>
          <p:spPr bwMode="auto">
            <a:xfrm rot="1490740">
              <a:off x="5349140" y="815050"/>
              <a:ext cx="20429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247"/>
            <p:cNvSpPr>
              <a:spLocks noChangeArrowheads="1"/>
            </p:cNvSpPr>
            <p:nvPr/>
          </p:nvSpPr>
          <p:spPr bwMode="auto">
            <a:xfrm rot="1490740">
              <a:off x="5373412" y="826585"/>
              <a:ext cx="21707" cy="5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248"/>
            <p:cNvSpPr>
              <a:spLocks noChangeArrowheads="1"/>
            </p:cNvSpPr>
            <p:nvPr/>
          </p:nvSpPr>
          <p:spPr bwMode="auto">
            <a:xfrm rot="1490740">
              <a:off x="5072706" y="903948"/>
              <a:ext cx="29368" cy="49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249"/>
            <p:cNvSpPr>
              <a:spLocks noChangeArrowheads="1"/>
            </p:cNvSpPr>
            <p:nvPr/>
          </p:nvSpPr>
          <p:spPr bwMode="auto">
            <a:xfrm rot="1490740">
              <a:off x="5110953" y="904212"/>
              <a:ext cx="29368" cy="66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250"/>
            <p:cNvSpPr>
              <a:spLocks noChangeArrowheads="1"/>
            </p:cNvSpPr>
            <p:nvPr/>
          </p:nvSpPr>
          <p:spPr bwMode="auto">
            <a:xfrm rot="1490740">
              <a:off x="5149882" y="907180"/>
              <a:ext cx="28090" cy="80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251"/>
            <p:cNvSpPr>
              <a:spLocks noChangeArrowheads="1"/>
            </p:cNvSpPr>
            <p:nvPr/>
          </p:nvSpPr>
          <p:spPr bwMode="auto">
            <a:xfrm rot="1490740">
              <a:off x="5189738" y="900138"/>
              <a:ext cx="28090" cy="104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252"/>
            <p:cNvSpPr>
              <a:spLocks noChangeArrowheads="1"/>
            </p:cNvSpPr>
            <p:nvPr/>
          </p:nvSpPr>
          <p:spPr bwMode="auto">
            <a:xfrm rot="1490740">
              <a:off x="5228463" y="898235"/>
              <a:ext cx="29368" cy="123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253"/>
            <p:cNvSpPr>
              <a:spLocks/>
            </p:cNvSpPr>
            <p:nvPr/>
          </p:nvSpPr>
          <p:spPr bwMode="auto">
            <a:xfrm rot="1490740">
              <a:off x="5412522" y="3088286"/>
              <a:ext cx="108532" cy="120023"/>
            </a:xfrm>
            <a:custGeom>
              <a:avLst/>
              <a:gdLst>
                <a:gd name="T0" fmla="*/ 29 w 79"/>
                <a:gd name="T1" fmla="*/ 26 h 87"/>
                <a:gd name="T2" fmla="*/ 27 w 79"/>
                <a:gd name="T3" fmla="*/ 38 h 87"/>
                <a:gd name="T4" fmla="*/ 50 w 79"/>
                <a:gd name="T5" fmla="*/ 67 h 87"/>
                <a:gd name="T6" fmla="*/ 57 w 79"/>
                <a:gd name="T7" fmla="*/ 65 h 87"/>
                <a:gd name="T8" fmla="*/ 79 w 79"/>
                <a:gd name="T9" fmla="*/ 78 h 87"/>
                <a:gd name="T10" fmla="*/ 60 w 79"/>
                <a:gd name="T11" fmla="*/ 87 h 87"/>
                <a:gd name="T12" fmla="*/ 16 w 79"/>
                <a:gd name="T13" fmla="*/ 50 h 87"/>
                <a:gd name="T14" fmla="*/ 25 w 79"/>
                <a:gd name="T15" fmla="*/ 0 h 87"/>
                <a:gd name="T16" fmla="*/ 29 w 79"/>
                <a:gd name="T1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29" y="26"/>
                  </a:moveTo>
                  <a:cubicBezTo>
                    <a:pt x="29" y="26"/>
                    <a:pt x="22" y="30"/>
                    <a:pt x="27" y="38"/>
                  </a:cubicBezTo>
                  <a:cubicBezTo>
                    <a:pt x="32" y="46"/>
                    <a:pt x="46" y="66"/>
                    <a:pt x="50" y="67"/>
                  </a:cubicBezTo>
                  <a:cubicBezTo>
                    <a:pt x="54" y="68"/>
                    <a:pt x="57" y="65"/>
                    <a:pt x="57" y="65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8"/>
                    <a:pt x="70" y="86"/>
                    <a:pt x="60" y="87"/>
                  </a:cubicBezTo>
                  <a:cubicBezTo>
                    <a:pt x="50" y="87"/>
                    <a:pt x="32" y="77"/>
                    <a:pt x="16" y="50"/>
                  </a:cubicBezTo>
                  <a:cubicBezTo>
                    <a:pt x="0" y="22"/>
                    <a:pt x="8" y="3"/>
                    <a:pt x="25" y="0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254"/>
            <p:cNvSpPr>
              <a:spLocks/>
            </p:cNvSpPr>
            <p:nvPr/>
          </p:nvSpPr>
          <p:spPr bwMode="auto">
            <a:xfrm rot="1490740">
              <a:off x="5469896" y="3087272"/>
              <a:ext cx="14046" cy="35752"/>
            </a:xfrm>
            <a:custGeom>
              <a:avLst/>
              <a:gdLst>
                <a:gd name="T0" fmla="*/ 0 w 10"/>
                <a:gd name="T1" fmla="*/ 0 h 26"/>
                <a:gd name="T2" fmla="*/ 3 w 10"/>
                <a:gd name="T3" fmla="*/ 26 h 26"/>
                <a:gd name="T4" fmla="*/ 10 w 10"/>
                <a:gd name="T5" fmla="*/ 21 h 26"/>
                <a:gd name="T6" fmla="*/ 7 w 10"/>
                <a:gd name="T7" fmla="*/ 3 h 26"/>
                <a:gd name="T8" fmla="*/ 0 w 1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8" y="26"/>
                    <a:pt x="10" y="2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255"/>
            <p:cNvSpPr>
              <a:spLocks/>
            </p:cNvSpPr>
            <p:nvPr/>
          </p:nvSpPr>
          <p:spPr bwMode="auto">
            <a:xfrm rot="1490740">
              <a:off x="5474996" y="3185172"/>
              <a:ext cx="34475" cy="22983"/>
            </a:xfrm>
            <a:custGeom>
              <a:avLst/>
              <a:gdLst>
                <a:gd name="T0" fmla="*/ 0 w 25"/>
                <a:gd name="T1" fmla="*/ 4 h 17"/>
                <a:gd name="T2" fmla="*/ 23 w 25"/>
                <a:gd name="T3" fmla="*/ 17 h 17"/>
                <a:gd name="T4" fmla="*/ 25 w 25"/>
                <a:gd name="T5" fmla="*/ 11 h 17"/>
                <a:gd name="T6" fmla="*/ 6 w 25"/>
                <a:gd name="T7" fmla="*/ 0 h 17"/>
                <a:gd name="T8" fmla="*/ 0 w 2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5" y="13"/>
                    <a:pt x="25" y="11"/>
                  </a:cubicBezTo>
                  <a:cubicBezTo>
                    <a:pt x="24" y="8"/>
                    <a:pt x="12" y="0"/>
                    <a:pt x="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256"/>
            <p:cNvSpPr>
              <a:spLocks/>
            </p:cNvSpPr>
            <p:nvPr/>
          </p:nvSpPr>
          <p:spPr bwMode="auto">
            <a:xfrm rot="1490740">
              <a:off x="5297714" y="3372791"/>
              <a:ext cx="114916" cy="145560"/>
            </a:xfrm>
            <a:custGeom>
              <a:avLst/>
              <a:gdLst>
                <a:gd name="T0" fmla="*/ 29 w 83"/>
                <a:gd name="T1" fmla="*/ 106 h 106"/>
                <a:gd name="T2" fmla="*/ 19 w 83"/>
                <a:gd name="T3" fmla="*/ 105 h 106"/>
                <a:gd name="T4" fmla="*/ 3 w 83"/>
                <a:gd name="T5" fmla="*/ 93 h 106"/>
                <a:gd name="T6" fmla="*/ 2 w 83"/>
                <a:gd name="T7" fmla="*/ 79 h 106"/>
                <a:gd name="T8" fmla="*/ 23 w 83"/>
                <a:gd name="T9" fmla="*/ 24 h 106"/>
                <a:gd name="T10" fmla="*/ 59 w 83"/>
                <a:gd name="T11" fmla="*/ 8 h 106"/>
                <a:gd name="T12" fmla="*/ 78 w 83"/>
                <a:gd name="T13" fmla="*/ 45 h 106"/>
                <a:gd name="T14" fmla="*/ 65 w 83"/>
                <a:gd name="T15" fmla="*/ 80 h 106"/>
                <a:gd name="T16" fmla="*/ 58 w 83"/>
                <a:gd name="T17" fmla="*/ 77 h 106"/>
                <a:gd name="T18" fmla="*/ 72 w 83"/>
                <a:gd name="T19" fmla="*/ 42 h 106"/>
                <a:gd name="T20" fmla="*/ 56 w 83"/>
                <a:gd name="T21" fmla="*/ 14 h 106"/>
                <a:gd name="T22" fmla="*/ 30 w 83"/>
                <a:gd name="T23" fmla="*/ 26 h 106"/>
                <a:gd name="T24" fmla="*/ 8 w 83"/>
                <a:gd name="T25" fmla="*/ 81 h 106"/>
                <a:gd name="T26" fmla="*/ 8 w 83"/>
                <a:gd name="T27" fmla="*/ 81 h 106"/>
                <a:gd name="T28" fmla="*/ 9 w 83"/>
                <a:gd name="T29" fmla="*/ 90 h 106"/>
                <a:gd name="T30" fmla="*/ 21 w 83"/>
                <a:gd name="T31" fmla="*/ 98 h 106"/>
                <a:gd name="T32" fmla="*/ 41 w 83"/>
                <a:gd name="T33" fmla="*/ 92 h 106"/>
                <a:gd name="T34" fmla="*/ 61 w 83"/>
                <a:gd name="T35" fmla="*/ 44 h 106"/>
                <a:gd name="T36" fmla="*/ 54 w 83"/>
                <a:gd name="T37" fmla="*/ 28 h 106"/>
                <a:gd name="T38" fmla="*/ 40 w 83"/>
                <a:gd name="T39" fmla="*/ 35 h 106"/>
                <a:gd name="T40" fmla="*/ 24 w 83"/>
                <a:gd name="T41" fmla="*/ 76 h 106"/>
                <a:gd name="T42" fmla="*/ 19 w 83"/>
                <a:gd name="T43" fmla="*/ 77 h 106"/>
                <a:gd name="T44" fmla="*/ 17 w 83"/>
                <a:gd name="T45" fmla="*/ 73 h 106"/>
                <a:gd name="T46" fmla="*/ 33 w 83"/>
                <a:gd name="T47" fmla="*/ 32 h 106"/>
                <a:gd name="T48" fmla="*/ 57 w 83"/>
                <a:gd name="T49" fmla="*/ 22 h 106"/>
                <a:gd name="T50" fmla="*/ 67 w 83"/>
                <a:gd name="T51" fmla="*/ 47 h 106"/>
                <a:gd name="T52" fmla="*/ 48 w 83"/>
                <a:gd name="T53" fmla="*/ 95 h 106"/>
                <a:gd name="T54" fmla="*/ 29 w 83"/>
                <a:gd name="T5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6">
                  <a:moveTo>
                    <a:pt x="29" y="106"/>
                  </a:moveTo>
                  <a:cubicBezTo>
                    <a:pt x="26" y="106"/>
                    <a:pt x="22" y="106"/>
                    <a:pt x="19" y="105"/>
                  </a:cubicBezTo>
                  <a:cubicBezTo>
                    <a:pt x="11" y="102"/>
                    <a:pt x="6" y="98"/>
                    <a:pt x="3" y="93"/>
                  </a:cubicBezTo>
                  <a:cubicBezTo>
                    <a:pt x="0" y="86"/>
                    <a:pt x="2" y="79"/>
                    <a:pt x="2" y="79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7" y="15"/>
                    <a:pt x="40" y="0"/>
                    <a:pt x="59" y="8"/>
                  </a:cubicBezTo>
                  <a:cubicBezTo>
                    <a:pt x="80" y="17"/>
                    <a:pt x="83" y="33"/>
                    <a:pt x="78" y="45"/>
                  </a:cubicBezTo>
                  <a:cubicBezTo>
                    <a:pt x="75" y="53"/>
                    <a:pt x="65" y="80"/>
                    <a:pt x="65" y="80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7"/>
                    <a:pt x="69" y="50"/>
                    <a:pt x="72" y="42"/>
                  </a:cubicBezTo>
                  <a:cubicBezTo>
                    <a:pt x="73" y="39"/>
                    <a:pt x="78" y="23"/>
                    <a:pt x="56" y="14"/>
                  </a:cubicBezTo>
                  <a:cubicBezTo>
                    <a:pt x="39" y="7"/>
                    <a:pt x="30" y="25"/>
                    <a:pt x="30" y="26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7" y="86"/>
                    <a:pt x="9" y="90"/>
                  </a:cubicBezTo>
                  <a:cubicBezTo>
                    <a:pt x="11" y="94"/>
                    <a:pt x="15" y="96"/>
                    <a:pt x="21" y="98"/>
                  </a:cubicBezTo>
                  <a:cubicBezTo>
                    <a:pt x="37" y="103"/>
                    <a:pt x="41" y="93"/>
                    <a:pt x="41" y="92"/>
                  </a:cubicBezTo>
                  <a:cubicBezTo>
                    <a:pt x="42" y="91"/>
                    <a:pt x="57" y="52"/>
                    <a:pt x="61" y="44"/>
                  </a:cubicBezTo>
                  <a:cubicBezTo>
                    <a:pt x="64" y="38"/>
                    <a:pt x="64" y="33"/>
                    <a:pt x="54" y="28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1" y="78"/>
                    <a:pt x="19" y="77"/>
                  </a:cubicBezTo>
                  <a:cubicBezTo>
                    <a:pt x="17" y="77"/>
                    <a:pt x="16" y="75"/>
                    <a:pt x="17" y="7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7" y="26"/>
                    <a:pt x="46" y="16"/>
                    <a:pt x="57" y="22"/>
                  </a:cubicBezTo>
                  <a:cubicBezTo>
                    <a:pt x="69" y="28"/>
                    <a:pt x="72" y="36"/>
                    <a:pt x="67" y="47"/>
                  </a:cubicBezTo>
                  <a:cubicBezTo>
                    <a:pt x="63" y="54"/>
                    <a:pt x="48" y="94"/>
                    <a:pt x="48" y="95"/>
                  </a:cubicBezTo>
                  <a:cubicBezTo>
                    <a:pt x="48" y="95"/>
                    <a:pt x="43" y="106"/>
                    <a:pt x="29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257"/>
            <p:cNvSpPr>
              <a:spLocks/>
            </p:cNvSpPr>
            <p:nvPr/>
          </p:nvSpPr>
          <p:spPr bwMode="auto">
            <a:xfrm rot="1490740">
              <a:off x="5905327" y="585433"/>
              <a:ext cx="114916" cy="148114"/>
            </a:xfrm>
            <a:custGeom>
              <a:avLst/>
              <a:gdLst>
                <a:gd name="T0" fmla="*/ 29 w 83"/>
                <a:gd name="T1" fmla="*/ 107 h 107"/>
                <a:gd name="T2" fmla="*/ 19 w 83"/>
                <a:gd name="T3" fmla="*/ 105 h 107"/>
                <a:gd name="T4" fmla="*/ 4 w 83"/>
                <a:gd name="T5" fmla="*/ 93 h 107"/>
                <a:gd name="T6" fmla="*/ 2 w 83"/>
                <a:gd name="T7" fmla="*/ 79 h 107"/>
                <a:gd name="T8" fmla="*/ 24 w 83"/>
                <a:gd name="T9" fmla="*/ 24 h 107"/>
                <a:gd name="T10" fmla="*/ 59 w 83"/>
                <a:gd name="T11" fmla="*/ 8 h 107"/>
                <a:gd name="T12" fmla="*/ 79 w 83"/>
                <a:gd name="T13" fmla="*/ 45 h 107"/>
                <a:gd name="T14" fmla="*/ 65 w 83"/>
                <a:gd name="T15" fmla="*/ 80 h 107"/>
                <a:gd name="T16" fmla="*/ 59 w 83"/>
                <a:gd name="T17" fmla="*/ 78 h 107"/>
                <a:gd name="T18" fmla="*/ 72 w 83"/>
                <a:gd name="T19" fmla="*/ 43 h 107"/>
                <a:gd name="T20" fmla="*/ 57 w 83"/>
                <a:gd name="T21" fmla="*/ 15 h 107"/>
                <a:gd name="T22" fmla="*/ 30 w 83"/>
                <a:gd name="T23" fmla="*/ 27 h 107"/>
                <a:gd name="T24" fmla="*/ 9 w 83"/>
                <a:gd name="T25" fmla="*/ 82 h 107"/>
                <a:gd name="T26" fmla="*/ 9 w 83"/>
                <a:gd name="T27" fmla="*/ 82 h 107"/>
                <a:gd name="T28" fmla="*/ 10 w 83"/>
                <a:gd name="T29" fmla="*/ 90 h 107"/>
                <a:gd name="T30" fmla="*/ 21 w 83"/>
                <a:gd name="T31" fmla="*/ 99 h 107"/>
                <a:gd name="T32" fmla="*/ 42 w 83"/>
                <a:gd name="T33" fmla="*/ 93 h 107"/>
                <a:gd name="T34" fmla="*/ 61 w 83"/>
                <a:gd name="T35" fmla="*/ 45 h 107"/>
                <a:gd name="T36" fmla="*/ 55 w 83"/>
                <a:gd name="T37" fmla="*/ 29 h 107"/>
                <a:gd name="T38" fmla="*/ 40 w 83"/>
                <a:gd name="T39" fmla="*/ 35 h 107"/>
                <a:gd name="T40" fmla="*/ 24 w 83"/>
                <a:gd name="T41" fmla="*/ 76 h 107"/>
                <a:gd name="T42" fmla="*/ 19 w 83"/>
                <a:gd name="T43" fmla="*/ 78 h 107"/>
                <a:gd name="T44" fmla="*/ 18 w 83"/>
                <a:gd name="T45" fmla="*/ 73 h 107"/>
                <a:gd name="T46" fmla="*/ 34 w 83"/>
                <a:gd name="T47" fmla="*/ 33 h 107"/>
                <a:gd name="T48" fmla="*/ 58 w 83"/>
                <a:gd name="T49" fmla="*/ 22 h 107"/>
                <a:gd name="T50" fmla="*/ 67 w 83"/>
                <a:gd name="T51" fmla="*/ 48 h 107"/>
                <a:gd name="T52" fmla="*/ 48 w 83"/>
                <a:gd name="T53" fmla="*/ 95 h 107"/>
                <a:gd name="T54" fmla="*/ 29 w 83"/>
                <a:gd name="T5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7">
                  <a:moveTo>
                    <a:pt x="29" y="107"/>
                  </a:moveTo>
                  <a:cubicBezTo>
                    <a:pt x="26" y="107"/>
                    <a:pt x="23" y="106"/>
                    <a:pt x="19" y="105"/>
                  </a:cubicBezTo>
                  <a:cubicBezTo>
                    <a:pt x="11" y="103"/>
                    <a:pt x="6" y="99"/>
                    <a:pt x="4" y="93"/>
                  </a:cubicBezTo>
                  <a:cubicBezTo>
                    <a:pt x="0" y="86"/>
                    <a:pt x="2" y="80"/>
                    <a:pt x="2" y="7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8" y="15"/>
                    <a:pt x="40" y="0"/>
                    <a:pt x="59" y="8"/>
                  </a:cubicBezTo>
                  <a:cubicBezTo>
                    <a:pt x="81" y="17"/>
                    <a:pt x="83" y="34"/>
                    <a:pt x="79" y="45"/>
                  </a:cubicBezTo>
                  <a:cubicBezTo>
                    <a:pt x="76" y="53"/>
                    <a:pt x="65" y="80"/>
                    <a:pt x="65" y="80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69" y="51"/>
                    <a:pt x="72" y="43"/>
                  </a:cubicBezTo>
                  <a:cubicBezTo>
                    <a:pt x="74" y="40"/>
                    <a:pt x="78" y="24"/>
                    <a:pt x="57" y="15"/>
                  </a:cubicBezTo>
                  <a:cubicBezTo>
                    <a:pt x="39" y="7"/>
                    <a:pt x="31" y="26"/>
                    <a:pt x="30" y="27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6"/>
                    <a:pt x="10" y="90"/>
                  </a:cubicBezTo>
                  <a:cubicBezTo>
                    <a:pt x="12" y="94"/>
                    <a:pt x="15" y="97"/>
                    <a:pt x="21" y="99"/>
                  </a:cubicBezTo>
                  <a:cubicBezTo>
                    <a:pt x="37" y="104"/>
                    <a:pt x="42" y="93"/>
                    <a:pt x="42" y="93"/>
                  </a:cubicBezTo>
                  <a:cubicBezTo>
                    <a:pt x="42" y="91"/>
                    <a:pt x="58" y="52"/>
                    <a:pt x="61" y="45"/>
                  </a:cubicBezTo>
                  <a:cubicBezTo>
                    <a:pt x="64" y="38"/>
                    <a:pt x="64" y="33"/>
                    <a:pt x="55" y="29"/>
                  </a:cubicBezTo>
                  <a:cubicBezTo>
                    <a:pt x="46" y="24"/>
                    <a:pt x="40" y="35"/>
                    <a:pt x="40" y="3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8"/>
                    <a:pt x="21" y="78"/>
                    <a:pt x="19" y="78"/>
                  </a:cubicBezTo>
                  <a:cubicBezTo>
                    <a:pt x="18" y="77"/>
                    <a:pt x="17" y="75"/>
                    <a:pt x="18" y="7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6"/>
                    <a:pt x="46" y="17"/>
                    <a:pt x="58" y="22"/>
                  </a:cubicBezTo>
                  <a:cubicBezTo>
                    <a:pt x="69" y="28"/>
                    <a:pt x="72" y="37"/>
                    <a:pt x="67" y="48"/>
                  </a:cubicBezTo>
                  <a:cubicBezTo>
                    <a:pt x="64" y="55"/>
                    <a:pt x="48" y="95"/>
                    <a:pt x="48" y="95"/>
                  </a:cubicBezTo>
                  <a:cubicBezTo>
                    <a:pt x="48" y="95"/>
                    <a:pt x="43" y="107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258"/>
            <p:cNvSpPr>
              <a:spLocks/>
            </p:cNvSpPr>
            <p:nvPr/>
          </p:nvSpPr>
          <p:spPr bwMode="auto">
            <a:xfrm rot="1490740">
              <a:off x="5904559" y="3533077"/>
              <a:ext cx="60012" cy="42135"/>
            </a:xfrm>
            <a:custGeom>
              <a:avLst/>
              <a:gdLst>
                <a:gd name="T0" fmla="*/ 0 w 47"/>
                <a:gd name="T1" fmla="*/ 25 h 33"/>
                <a:gd name="T2" fmla="*/ 23 w 47"/>
                <a:gd name="T3" fmla="*/ 25 h 33"/>
                <a:gd name="T4" fmla="*/ 36 w 47"/>
                <a:gd name="T5" fmla="*/ 33 h 33"/>
                <a:gd name="T6" fmla="*/ 37 w 47"/>
                <a:gd name="T7" fmla="*/ 25 h 33"/>
                <a:gd name="T8" fmla="*/ 47 w 47"/>
                <a:gd name="T9" fmla="*/ 25 h 33"/>
                <a:gd name="T10" fmla="*/ 47 w 47"/>
                <a:gd name="T11" fmla="*/ 0 h 33"/>
                <a:gd name="T12" fmla="*/ 0 w 47"/>
                <a:gd name="T13" fmla="*/ 0 h 33"/>
                <a:gd name="T14" fmla="*/ 0 w 47"/>
                <a:gd name="T1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3">
                  <a:moveTo>
                    <a:pt x="0" y="25"/>
                  </a:moveTo>
                  <a:lnTo>
                    <a:pt x="23" y="25"/>
                  </a:lnTo>
                  <a:lnTo>
                    <a:pt x="36" y="33"/>
                  </a:lnTo>
                  <a:lnTo>
                    <a:pt x="37" y="25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259"/>
            <p:cNvSpPr>
              <a:spLocks/>
            </p:cNvSpPr>
            <p:nvPr/>
          </p:nvSpPr>
          <p:spPr bwMode="auto">
            <a:xfrm rot="1490740">
              <a:off x="5860978" y="3536009"/>
              <a:ext cx="72780" cy="51074"/>
            </a:xfrm>
            <a:custGeom>
              <a:avLst/>
              <a:gdLst>
                <a:gd name="T0" fmla="*/ 26 w 57"/>
                <a:gd name="T1" fmla="*/ 16 h 40"/>
                <a:gd name="T2" fmla="*/ 26 w 57"/>
                <a:gd name="T3" fmla="*/ 0 h 40"/>
                <a:gd name="T4" fmla="*/ 0 w 57"/>
                <a:gd name="T5" fmla="*/ 0 h 40"/>
                <a:gd name="T6" fmla="*/ 0 w 57"/>
                <a:gd name="T7" fmla="*/ 31 h 40"/>
                <a:gd name="T8" fmla="*/ 13 w 57"/>
                <a:gd name="T9" fmla="*/ 31 h 40"/>
                <a:gd name="T10" fmla="*/ 13 w 57"/>
                <a:gd name="T11" fmla="*/ 40 h 40"/>
                <a:gd name="T12" fmla="*/ 29 w 57"/>
                <a:gd name="T13" fmla="*/ 31 h 40"/>
                <a:gd name="T14" fmla="*/ 57 w 57"/>
                <a:gd name="T15" fmla="*/ 31 h 40"/>
                <a:gd name="T16" fmla="*/ 57 w 57"/>
                <a:gd name="T17" fmla="*/ 19 h 40"/>
                <a:gd name="T18" fmla="*/ 50 w 57"/>
                <a:gd name="T19" fmla="*/ 16 h 40"/>
                <a:gd name="T20" fmla="*/ 26 w 5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0">
                  <a:moveTo>
                    <a:pt x="26" y="1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3" y="40"/>
                  </a:lnTo>
                  <a:lnTo>
                    <a:pt x="29" y="31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260"/>
            <p:cNvSpPr>
              <a:spLocks/>
            </p:cNvSpPr>
            <p:nvPr/>
          </p:nvSpPr>
          <p:spPr bwMode="auto">
            <a:xfrm rot="1490740">
              <a:off x="4894071" y="2598513"/>
              <a:ext cx="82995" cy="57457"/>
            </a:xfrm>
            <a:custGeom>
              <a:avLst/>
              <a:gdLst>
                <a:gd name="T0" fmla="*/ 0 w 65"/>
                <a:gd name="T1" fmla="*/ 35 h 45"/>
                <a:gd name="T2" fmla="*/ 31 w 65"/>
                <a:gd name="T3" fmla="*/ 35 h 45"/>
                <a:gd name="T4" fmla="*/ 49 w 65"/>
                <a:gd name="T5" fmla="*/ 45 h 45"/>
                <a:gd name="T6" fmla="*/ 50 w 65"/>
                <a:gd name="T7" fmla="*/ 35 h 45"/>
                <a:gd name="T8" fmla="*/ 65 w 65"/>
                <a:gd name="T9" fmla="*/ 35 h 45"/>
                <a:gd name="T10" fmla="*/ 65 w 65"/>
                <a:gd name="T11" fmla="*/ 0 h 45"/>
                <a:gd name="T12" fmla="*/ 0 w 65"/>
                <a:gd name="T13" fmla="*/ 0 h 45"/>
                <a:gd name="T14" fmla="*/ 0 w 65"/>
                <a:gd name="T1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5">
                  <a:moveTo>
                    <a:pt x="0" y="35"/>
                  </a:moveTo>
                  <a:lnTo>
                    <a:pt x="31" y="35"/>
                  </a:lnTo>
                  <a:lnTo>
                    <a:pt x="49" y="45"/>
                  </a:lnTo>
                  <a:lnTo>
                    <a:pt x="50" y="35"/>
                  </a:lnTo>
                  <a:lnTo>
                    <a:pt x="65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261"/>
            <p:cNvSpPr>
              <a:spLocks/>
            </p:cNvSpPr>
            <p:nvPr/>
          </p:nvSpPr>
          <p:spPr bwMode="auto">
            <a:xfrm rot="1490740">
              <a:off x="4832326" y="2604132"/>
              <a:ext cx="100871" cy="67672"/>
            </a:xfrm>
            <a:custGeom>
              <a:avLst/>
              <a:gdLst>
                <a:gd name="T0" fmla="*/ 36 w 79"/>
                <a:gd name="T1" fmla="*/ 19 h 53"/>
                <a:gd name="T2" fmla="*/ 36 w 79"/>
                <a:gd name="T3" fmla="*/ 0 h 53"/>
                <a:gd name="T4" fmla="*/ 0 w 79"/>
                <a:gd name="T5" fmla="*/ 0 h 53"/>
                <a:gd name="T6" fmla="*/ 0 w 79"/>
                <a:gd name="T7" fmla="*/ 41 h 53"/>
                <a:gd name="T8" fmla="*/ 18 w 79"/>
                <a:gd name="T9" fmla="*/ 41 h 53"/>
                <a:gd name="T10" fmla="*/ 19 w 79"/>
                <a:gd name="T11" fmla="*/ 53 h 53"/>
                <a:gd name="T12" fmla="*/ 41 w 79"/>
                <a:gd name="T13" fmla="*/ 41 h 53"/>
                <a:gd name="T14" fmla="*/ 79 w 79"/>
                <a:gd name="T15" fmla="*/ 41 h 53"/>
                <a:gd name="T16" fmla="*/ 79 w 79"/>
                <a:gd name="T17" fmla="*/ 24 h 53"/>
                <a:gd name="T18" fmla="*/ 71 w 79"/>
                <a:gd name="T19" fmla="*/ 19 h 53"/>
                <a:gd name="T20" fmla="*/ 36 w 79"/>
                <a:gd name="T2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53">
                  <a:moveTo>
                    <a:pt x="36" y="1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8" y="41"/>
                  </a:lnTo>
                  <a:lnTo>
                    <a:pt x="19" y="53"/>
                  </a:lnTo>
                  <a:lnTo>
                    <a:pt x="41" y="41"/>
                  </a:lnTo>
                  <a:lnTo>
                    <a:pt x="79" y="41"/>
                  </a:lnTo>
                  <a:lnTo>
                    <a:pt x="79" y="24"/>
                  </a:lnTo>
                  <a:lnTo>
                    <a:pt x="71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262"/>
            <p:cNvSpPr>
              <a:spLocks/>
            </p:cNvSpPr>
            <p:nvPr/>
          </p:nvSpPr>
          <p:spPr bwMode="auto">
            <a:xfrm rot="1490740">
              <a:off x="7207311" y="1488866"/>
              <a:ext cx="72780" cy="80441"/>
            </a:xfrm>
            <a:custGeom>
              <a:avLst/>
              <a:gdLst>
                <a:gd name="T0" fmla="*/ 53 w 53"/>
                <a:gd name="T1" fmla="*/ 32 h 58"/>
                <a:gd name="T2" fmla="*/ 50 w 53"/>
                <a:gd name="T3" fmla="*/ 20 h 58"/>
                <a:gd name="T4" fmla="*/ 49 w 53"/>
                <a:gd name="T5" fmla="*/ 19 h 58"/>
                <a:gd name="T6" fmla="*/ 49 w 53"/>
                <a:gd name="T7" fmla="*/ 18 h 58"/>
                <a:gd name="T8" fmla="*/ 48 w 53"/>
                <a:gd name="T9" fmla="*/ 18 h 58"/>
                <a:gd name="T10" fmla="*/ 47 w 53"/>
                <a:gd name="T11" fmla="*/ 19 h 58"/>
                <a:gd name="T12" fmla="*/ 41 w 53"/>
                <a:gd name="T13" fmla="*/ 22 h 58"/>
                <a:gd name="T14" fmla="*/ 40 w 53"/>
                <a:gd name="T15" fmla="*/ 23 h 58"/>
                <a:gd name="T16" fmla="*/ 40 w 53"/>
                <a:gd name="T17" fmla="*/ 23 h 58"/>
                <a:gd name="T18" fmla="*/ 40 w 53"/>
                <a:gd name="T19" fmla="*/ 24 h 58"/>
                <a:gd name="T20" fmla="*/ 40 w 53"/>
                <a:gd name="T21" fmla="*/ 25 h 58"/>
                <a:gd name="T22" fmla="*/ 42 w 53"/>
                <a:gd name="T23" fmla="*/ 32 h 58"/>
                <a:gd name="T24" fmla="*/ 26 w 53"/>
                <a:gd name="T25" fmla="*/ 47 h 58"/>
                <a:gd name="T26" fmla="*/ 11 w 53"/>
                <a:gd name="T27" fmla="*/ 31 h 58"/>
                <a:gd name="T28" fmla="*/ 24 w 53"/>
                <a:gd name="T29" fmla="*/ 16 h 58"/>
                <a:gd name="T30" fmla="*/ 22 w 53"/>
                <a:gd name="T31" fmla="*/ 15 h 58"/>
                <a:gd name="T32" fmla="*/ 22 w 53"/>
                <a:gd name="T33" fmla="*/ 20 h 58"/>
                <a:gd name="T34" fmla="*/ 22 w 53"/>
                <a:gd name="T35" fmla="*/ 21 h 58"/>
                <a:gd name="T36" fmla="*/ 24 w 53"/>
                <a:gd name="T37" fmla="*/ 20 h 58"/>
                <a:gd name="T38" fmla="*/ 25 w 53"/>
                <a:gd name="T39" fmla="*/ 20 h 58"/>
                <a:gd name="T40" fmla="*/ 38 w 53"/>
                <a:gd name="T41" fmla="*/ 13 h 58"/>
                <a:gd name="T42" fmla="*/ 39 w 53"/>
                <a:gd name="T43" fmla="*/ 12 h 58"/>
                <a:gd name="T44" fmla="*/ 41 w 53"/>
                <a:gd name="T45" fmla="*/ 11 h 58"/>
                <a:gd name="T46" fmla="*/ 40 w 53"/>
                <a:gd name="T47" fmla="*/ 10 h 58"/>
                <a:gd name="T48" fmla="*/ 38 w 53"/>
                <a:gd name="T49" fmla="*/ 9 h 58"/>
                <a:gd name="T50" fmla="*/ 25 w 53"/>
                <a:gd name="T51" fmla="*/ 2 h 58"/>
                <a:gd name="T52" fmla="*/ 24 w 53"/>
                <a:gd name="T53" fmla="*/ 1 h 58"/>
                <a:gd name="T54" fmla="*/ 23 w 53"/>
                <a:gd name="T55" fmla="*/ 0 h 58"/>
                <a:gd name="T56" fmla="*/ 23 w 53"/>
                <a:gd name="T57" fmla="*/ 2 h 58"/>
                <a:gd name="T58" fmla="*/ 23 w 53"/>
                <a:gd name="T59" fmla="*/ 7 h 58"/>
                <a:gd name="T60" fmla="*/ 23 w 53"/>
                <a:gd name="T61" fmla="*/ 6 h 58"/>
                <a:gd name="T62" fmla="*/ 0 w 53"/>
                <a:gd name="T63" fmla="*/ 31 h 58"/>
                <a:gd name="T64" fmla="*/ 26 w 53"/>
                <a:gd name="T65" fmla="*/ 58 h 58"/>
                <a:gd name="T66" fmla="*/ 53 w 53"/>
                <a:gd name="T67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cubicBezTo>
                    <a:pt x="53" y="28"/>
                    <a:pt x="52" y="24"/>
                    <a:pt x="50" y="20"/>
                  </a:cubicBezTo>
                  <a:cubicBezTo>
                    <a:pt x="50" y="20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7"/>
                    <a:pt x="42" y="29"/>
                    <a:pt x="42" y="32"/>
                  </a:cubicBezTo>
                  <a:cubicBezTo>
                    <a:pt x="42" y="41"/>
                    <a:pt x="35" y="48"/>
                    <a:pt x="26" y="47"/>
                  </a:cubicBezTo>
                  <a:cubicBezTo>
                    <a:pt x="17" y="47"/>
                    <a:pt x="10" y="40"/>
                    <a:pt x="11" y="31"/>
                  </a:cubicBezTo>
                  <a:cubicBezTo>
                    <a:pt x="11" y="24"/>
                    <a:pt x="16" y="18"/>
                    <a:pt x="24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0" y="7"/>
                    <a:pt x="0" y="18"/>
                    <a:pt x="0" y="31"/>
                  </a:cubicBezTo>
                  <a:cubicBezTo>
                    <a:pt x="0" y="46"/>
                    <a:pt x="11" y="58"/>
                    <a:pt x="26" y="58"/>
                  </a:cubicBezTo>
                  <a:cubicBezTo>
                    <a:pt x="40" y="58"/>
                    <a:pt x="52" y="47"/>
                    <a:pt x="5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263"/>
            <p:cNvSpPr>
              <a:spLocks noEditPoints="1"/>
            </p:cNvSpPr>
            <p:nvPr/>
          </p:nvSpPr>
          <p:spPr bwMode="auto">
            <a:xfrm rot="1490740">
              <a:off x="7180969" y="1468259"/>
              <a:ext cx="123854" cy="125130"/>
            </a:xfrm>
            <a:custGeom>
              <a:avLst/>
              <a:gdLst>
                <a:gd name="T0" fmla="*/ 45 w 90"/>
                <a:gd name="T1" fmla="*/ 91 h 91"/>
                <a:gd name="T2" fmla="*/ 0 w 90"/>
                <a:gd name="T3" fmla="*/ 45 h 91"/>
                <a:gd name="T4" fmla="*/ 45 w 90"/>
                <a:gd name="T5" fmla="*/ 0 h 91"/>
                <a:gd name="T6" fmla="*/ 90 w 90"/>
                <a:gd name="T7" fmla="*/ 45 h 91"/>
                <a:gd name="T8" fmla="*/ 45 w 90"/>
                <a:gd name="T9" fmla="*/ 91 h 91"/>
                <a:gd name="T10" fmla="*/ 45 w 90"/>
                <a:gd name="T11" fmla="*/ 6 h 91"/>
                <a:gd name="T12" fmla="*/ 6 w 90"/>
                <a:gd name="T13" fmla="*/ 45 h 91"/>
                <a:gd name="T14" fmla="*/ 45 w 90"/>
                <a:gd name="T15" fmla="*/ 84 h 91"/>
                <a:gd name="T16" fmla="*/ 84 w 90"/>
                <a:gd name="T17" fmla="*/ 45 h 91"/>
                <a:gd name="T18" fmla="*/ 45 w 90"/>
                <a:gd name="T19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45" y="91"/>
                  </a:moveTo>
                  <a:cubicBezTo>
                    <a:pt x="20" y="91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1"/>
                    <a:pt x="45" y="91"/>
                  </a:cubicBezTo>
                  <a:close/>
                  <a:moveTo>
                    <a:pt x="45" y="6"/>
                  </a:moveTo>
                  <a:cubicBezTo>
                    <a:pt x="24" y="6"/>
                    <a:pt x="6" y="24"/>
                    <a:pt x="6" y="45"/>
                  </a:cubicBezTo>
                  <a:cubicBezTo>
                    <a:pt x="6" y="67"/>
                    <a:pt x="24" y="84"/>
                    <a:pt x="45" y="84"/>
                  </a:cubicBezTo>
                  <a:cubicBezTo>
                    <a:pt x="67" y="84"/>
                    <a:pt x="84" y="67"/>
                    <a:pt x="84" y="45"/>
                  </a:cubicBezTo>
                  <a:cubicBezTo>
                    <a:pt x="84" y="24"/>
                    <a:pt x="67" y="6"/>
                    <a:pt x="45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264"/>
            <p:cNvSpPr>
              <a:spLocks/>
            </p:cNvSpPr>
            <p:nvPr/>
          </p:nvSpPr>
          <p:spPr bwMode="auto">
            <a:xfrm rot="1490740">
              <a:off x="5924424" y="3876629"/>
              <a:ext cx="58735" cy="65118"/>
            </a:xfrm>
            <a:custGeom>
              <a:avLst/>
              <a:gdLst>
                <a:gd name="T0" fmla="*/ 43 w 43"/>
                <a:gd name="T1" fmla="*/ 26 h 47"/>
                <a:gd name="T2" fmla="*/ 40 w 43"/>
                <a:gd name="T3" fmla="*/ 16 h 47"/>
                <a:gd name="T4" fmla="*/ 40 w 43"/>
                <a:gd name="T5" fmla="*/ 15 h 47"/>
                <a:gd name="T6" fmla="*/ 40 w 43"/>
                <a:gd name="T7" fmla="*/ 15 h 47"/>
                <a:gd name="T8" fmla="*/ 39 w 43"/>
                <a:gd name="T9" fmla="*/ 15 h 47"/>
                <a:gd name="T10" fmla="*/ 38 w 43"/>
                <a:gd name="T11" fmla="*/ 15 h 47"/>
                <a:gd name="T12" fmla="*/ 34 w 43"/>
                <a:gd name="T13" fmla="*/ 18 h 47"/>
                <a:gd name="T14" fmla="*/ 33 w 43"/>
                <a:gd name="T15" fmla="*/ 18 h 47"/>
                <a:gd name="T16" fmla="*/ 32 w 43"/>
                <a:gd name="T17" fmla="*/ 19 h 47"/>
                <a:gd name="T18" fmla="*/ 33 w 43"/>
                <a:gd name="T19" fmla="*/ 19 h 47"/>
                <a:gd name="T20" fmla="*/ 33 w 43"/>
                <a:gd name="T21" fmla="*/ 20 h 47"/>
                <a:gd name="T22" fmla="*/ 34 w 43"/>
                <a:gd name="T23" fmla="*/ 26 h 47"/>
                <a:gd name="T24" fmla="*/ 21 w 43"/>
                <a:gd name="T25" fmla="*/ 38 h 47"/>
                <a:gd name="T26" fmla="*/ 9 w 43"/>
                <a:gd name="T27" fmla="*/ 25 h 47"/>
                <a:gd name="T28" fmla="*/ 19 w 43"/>
                <a:gd name="T29" fmla="*/ 13 h 47"/>
                <a:gd name="T30" fmla="*/ 18 w 43"/>
                <a:gd name="T31" fmla="*/ 12 h 47"/>
                <a:gd name="T32" fmla="*/ 18 w 43"/>
                <a:gd name="T33" fmla="*/ 16 h 47"/>
                <a:gd name="T34" fmla="*/ 18 w 43"/>
                <a:gd name="T35" fmla="*/ 17 h 47"/>
                <a:gd name="T36" fmla="*/ 20 w 43"/>
                <a:gd name="T37" fmla="*/ 17 h 47"/>
                <a:gd name="T38" fmla="*/ 21 w 43"/>
                <a:gd name="T39" fmla="*/ 16 h 47"/>
                <a:gd name="T40" fmla="*/ 31 w 43"/>
                <a:gd name="T41" fmla="*/ 10 h 47"/>
                <a:gd name="T42" fmla="*/ 32 w 43"/>
                <a:gd name="T43" fmla="*/ 10 h 47"/>
                <a:gd name="T44" fmla="*/ 33 w 43"/>
                <a:gd name="T45" fmla="*/ 9 h 47"/>
                <a:gd name="T46" fmla="*/ 32 w 43"/>
                <a:gd name="T47" fmla="*/ 8 h 47"/>
                <a:gd name="T48" fmla="*/ 31 w 43"/>
                <a:gd name="T49" fmla="*/ 8 h 47"/>
                <a:gd name="T50" fmla="*/ 21 w 43"/>
                <a:gd name="T51" fmla="*/ 1 h 47"/>
                <a:gd name="T52" fmla="*/ 20 w 43"/>
                <a:gd name="T53" fmla="*/ 1 h 47"/>
                <a:gd name="T54" fmla="*/ 19 w 43"/>
                <a:gd name="T55" fmla="*/ 0 h 47"/>
                <a:gd name="T56" fmla="*/ 19 w 43"/>
                <a:gd name="T57" fmla="*/ 1 h 47"/>
                <a:gd name="T58" fmla="*/ 19 w 43"/>
                <a:gd name="T59" fmla="*/ 5 h 47"/>
                <a:gd name="T60" fmla="*/ 19 w 43"/>
                <a:gd name="T61" fmla="*/ 5 h 47"/>
                <a:gd name="T62" fmla="*/ 0 w 43"/>
                <a:gd name="T63" fmla="*/ 25 h 47"/>
                <a:gd name="T64" fmla="*/ 21 w 43"/>
                <a:gd name="T65" fmla="*/ 47 h 47"/>
                <a:gd name="T66" fmla="*/ 43 w 43"/>
                <a:gd name="T67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47">
                  <a:moveTo>
                    <a:pt x="43" y="26"/>
                  </a:moveTo>
                  <a:cubicBezTo>
                    <a:pt x="43" y="23"/>
                    <a:pt x="42" y="19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4" y="18"/>
                    <a:pt x="34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2"/>
                    <a:pt x="34" y="24"/>
                    <a:pt x="34" y="26"/>
                  </a:cubicBezTo>
                  <a:cubicBezTo>
                    <a:pt x="34" y="33"/>
                    <a:pt x="28" y="38"/>
                    <a:pt x="21" y="38"/>
                  </a:cubicBezTo>
                  <a:cubicBezTo>
                    <a:pt x="14" y="38"/>
                    <a:pt x="9" y="32"/>
                    <a:pt x="9" y="25"/>
                  </a:cubicBezTo>
                  <a:cubicBezTo>
                    <a:pt x="9" y="19"/>
                    <a:pt x="13" y="14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9" y="6"/>
                    <a:pt x="1" y="15"/>
                    <a:pt x="0" y="25"/>
                  </a:cubicBezTo>
                  <a:cubicBezTo>
                    <a:pt x="0" y="37"/>
                    <a:pt x="10" y="47"/>
                    <a:pt x="21" y="47"/>
                  </a:cubicBezTo>
                  <a:cubicBezTo>
                    <a:pt x="33" y="47"/>
                    <a:pt x="43" y="38"/>
                    <a:pt x="4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265"/>
            <p:cNvSpPr>
              <a:spLocks noEditPoints="1"/>
            </p:cNvSpPr>
            <p:nvPr/>
          </p:nvSpPr>
          <p:spPr bwMode="auto">
            <a:xfrm rot="1490740">
              <a:off x="5902240" y="3859643"/>
              <a:ext cx="100871" cy="100870"/>
            </a:xfrm>
            <a:custGeom>
              <a:avLst/>
              <a:gdLst>
                <a:gd name="T0" fmla="*/ 36 w 73"/>
                <a:gd name="T1" fmla="*/ 73 h 73"/>
                <a:gd name="T2" fmla="*/ 0 w 73"/>
                <a:gd name="T3" fmla="*/ 36 h 73"/>
                <a:gd name="T4" fmla="*/ 36 w 73"/>
                <a:gd name="T5" fmla="*/ 0 h 73"/>
                <a:gd name="T6" fmla="*/ 73 w 73"/>
                <a:gd name="T7" fmla="*/ 36 h 73"/>
                <a:gd name="T8" fmla="*/ 36 w 73"/>
                <a:gd name="T9" fmla="*/ 73 h 73"/>
                <a:gd name="T10" fmla="*/ 36 w 73"/>
                <a:gd name="T11" fmla="*/ 5 h 73"/>
                <a:gd name="T12" fmla="*/ 5 w 73"/>
                <a:gd name="T13" fmla="*/ 36 h 73"/>
                <a:gd name="T14" fmla="*/ 36 w 73"/>
                <a:gd name="T15" fmla="*/ 68 h 73"/>
                <a:gd name="T16" fmla="*/ 68 w 73"/>
                <a:gd name="T17" fmla="*/ 36 h 73"/>
                <a:gd name="T18" fmla="*/ 36 w 73"/>
                <a:gd name="T19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16" y="73"/>
                    <a:pt x="0" y="57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7"/>
                    <a:pt x="57" y="73"/>
                    <a:pt x="36" y="73"/>
                  </a:cubicBezTo>
                  <a:close/>
                  <a:moveTo>
                    <a:pt x="36" y="5"/>
                  </a:moveTo>
                  <a:cubicBezTo>
                    <a:pt x="19" y="5"/>
                    <a:pt x="5" y="19"/>
                    <a:pt x="5" y="36"/>
                  </a:cubicBezTo>
                  <a:cubicBezTo>
                    <a:pt x="5" y="54"/>
                    <a:pt x="19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5"/>
                    <a:pt x="3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66"/>
            <p:cNvSpPr>
              <a:spLocks/>
            </p:cNvSpPr>
            <p:nvPr/>
          </p:nvSpPr>
          <p:spPr bwMode="auto">
            <a:xfrm rot="1490740">
              <a:off x="6873535" y="2079775"/>
              <a:ext cx="107255" cy="56181"/>
            </a:xfrm>
            <a:custGeom>
              <a:avLst/>
              <a:gdLst>
                <a:gd name="T0" fmla="*/ 0 w 78"/>
                <a:gd name="T1" fmla="*/ 31 h 41"/>
                <a:gd name="T2" fmla="*/ 10 w 78"/>
                <a:gd name="T3" fmla="*/ 41 h 41"/>
                <a:gd name="T4" fmla="*/ 68 w 78"/>
                <a:gd name="T5" fmla="*/ 41 h 41"/>
                <a:gd name="T6" fmla="*/ 78 w 78"/>
                <a:gd name="T7" fmla="*/ 31 h 41"/>
                <a:gd name="T8" fmla="*/ 78 w 78"/>
                <a:gd name="T9" fmla="*/ 0 h 41"/>
                <a:gd name="T10" fmla="*/ 0 w 78"/>
                <a:gd name="T11" fmla="*/ 0 h 41"/>
                <a:gd name="T12" fmla="*/ 0 w 78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1">
                  <a:moveTo>
                    <a:pt x="0" y="31"/>
                  </a:moveTo>
                  <a:cubicBezTo>
                    <a:pt x="0" y="36"/>
                    <a:pt x="5" y="41"/>
                    <a:pt x="10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4" y="41"/>
                    <a:pt x="78" y="36"/>
                    <a:pt x="78" y="3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67"/>
            <p:cNvSpPr>
              <a:spLocks/>
            </p:cNvSpPr>
            <p:nvPr/>
          </p:nvSpPr>
          <p:spPr bwMode="auto">
            <a:xfrm rot="1490740">
              <a:off x="6893117" y="2052168"/>
              <a:ext cx="107255" cy="26813"/>
            </a:xfrm>
            <a:custGeom>
              <a:avLst/>
              <a:gdLst>
                <a:gd name="T0" fmla="*/ 68 w 78"/>
                <a:gd name="T1" fmla="*/ 0 h 19"/>
                <a:gd name="T2" fmla="*/ 65 w 78"/>
                <a:gd name="T3" fmla="*/ 0 h 19"/>
                <a:gd name="T4" fmla="*/ 65 w 78"/>
                <a:gd name="T5" fmla="*/ 4 h 19"/>
                <a:gd name="T6" fmla="*/ 53 w 78"/>
                <a:gd name="T7" fmla="*/ 16 h 19"/>
                <a:gd name="T8" fmla="*/ 42 w 78"/>
                <a:gd name="T9" fmla="*/ 4 h 19"/>
                <a:gd name="T10" fmla="*/ 42 w 78"/>
                <a:gd name="T11" fmla="*/ 0 h 19"/>
                <a:gd name="T12" fmla="*/ 36 w 78"/>
                <a:gd name="T13" fmla="*/ 0 h 19"/>
                <a:gd name="T14" fmla="*/ 36 w 78"/>
                <a:gd name="T15" fmla="*/ 4 h 19"/>
                <a:gd name="T16" fmla="*/ 24 w 78"/>
                <a:gd name="T17" fmla="*/ 16 h 19"/>
                <a:gd name="T18" fmla="*/ 12 w 78"/>
                <a:gd name="T19" fmla="*/ 4 h 19"/>
                <a:gd name="T20" fmla="*/ 12 w 78"/>
                <a:gd name="T21" fmla="*/ 0 h 19"/>
                <a:gd name="T22" fmla="*/ 10 w 78"/>
                <a:gd name="T23" fmla="*/ 0 h 19"/>
                <a:gd name="T24" fmla="*/ 0 w 78"/>
                <a:gd name="T25" fmla="*/ 10 h 19"/>
                <a:gd name="T26" fmla="*/ 0 w 78"/>
                <a:gd name="T27" fmla="*/ 19 h 19"/>
                <a:gd name="T28" fmla="*/ 78 w 78"/>
                <a:gd name="T29" fmla="*/ 19 h 19"/>
                <a:gd name="T30" fmla="*/ 78 w 78"/>
                <a:gd name="T31" fmla="*/ 10 h 19"/>
                <a:gd name="T32" fmla="*/ 68 w 78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19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11"/>
                    <a:pt x="60" y="16"/>
                    <a:pt x="53" y="16"/>
                  </a:cubicBezTo>
                  <a:cubicBezTo>
                    <a:pt x="47" y="16"/>
                    <a:pt x="42" y="11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1"/>
                    <a:pt x="31" y="16"/>
                    <a:pt x="24" y="16"/>
                  </a:cubicBezTo>
                  <a:cubicBezTo>
                    <a:pt x="17" y="16"/>
                    <a:pt x="12" y="11"/>
                    <a:pt x="12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68"/>
            <p:cNvSpPr>
              <a:spLocks/>
            </p:cNvSpPr>
            <p:nvPr/>
          </p:nvSpPr>
          <p:spPr bwMode="auto">
            <a:xfrm rot="1490740">
              <a:off x="6924220" y="2026799"/>
              <a:ext cx="19153" cy="33198"/>
            </a:xfrm>
            <a:custGeom>
              <a:avLst/>
              <a:gdLst>
                <a:gd name="T0" fmla="*/ 14 w 14"/>
                <a:gd name="T1" fmla="*/ 17 h 24"/>
                <a:gd name="T2" fmla="*/ 7 w 14"/>
                <a:gd name="T3" fmla="*/ 24 h 24"/>
                <a:gd name="T4" fmla="*/ 7 w 14"/>
                <a:gd name="T5" fmla="*/ 24 h 24"/>
                <a:gd name="T6" fmla="*/ 0 w 14"/>
                <a:gd name="T7" fmla="*/ 17 h 24"/>
                <a:gd name="T8" fmla="*/ 0 w 14"/>
                <a:gd name="T9" fmla="*/ 7 h 24"/>
                <a:gd name="T10" fmla="*/ 7 w 14"/>
                <a:gd name="T11" fmla="*/ 0 h 24"/>
                <a:gd name="T12" fmla="*/ 7 w 14"/>
                <a:gd name="T13" fmla="*/ 0 h 24"/>
                <a:gd name="T14" fmla="*/ 14 w 14"/>
                <a:gd name="T15" fmla="*/ 7 h 24"/>
                <a:gd name="T16" fmla="*/ 14 w 14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14" y="17"/>
                  </a:moveTo>
                  <a:cubicBezTo>
                    <a:pt x="14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69"/>
            <p:cNvSpPr>
              <a:spLocks/>
            </p:cNvSpPr>
            <p:nvPr/>
          </p:nvSpPr>
          <p:spPr bwMode="auto">
            <a:xfrm rot="1490740">
              <a:off x="6960079" y="2043699"/>
              <a:ext cx="20429" cy="33198"/>
            </a:xfrm>
            <a:custGeom>
              <a:avLst/>
              <a:gdLst>
                <a:gd name="T0" fmla="*/ 15 w 15"/>
                <a:gd name="T1" fmla="*/ 17 h 24"/>
                <a:gd name="T2" fmla="*/ 7 w 15"/>
                <a:gd name="T3" fmla="*/ 24 h 24"/>
                <a:gd name="T4" fmla="*/ 7 w 15"/>
                <a:gd name="T5" fmla="*/ 24 h 24"/>
                <a:gd name="T6" fmla="*/ 0 w 15"/>
                <a:gd name="T7" fmla="*/ 17 h 24"/>
                <a:gd name="T8" fmla="*/ 0 w 15"/>
                <a:gd name="T9" fmla="*/ 7 h 24"/>
                <a:gd name="T10" fmla="*/ 7 w 15"/>
                <a:gd name="T11" fmla="*/ 0 h 24"/>
                <a:gd name="T12" fmla="*/ 7 w 15"/>
                <a:gd name="T13" fmla="*/ 0 h 24"/>
                <a:gd name="T14" fmla="*/ 15 w 15"/>
                <a:gd name="T15" fmla="*/ 7 h 24"/>
                <a:gd name="T16" fmla="*/ 15 w 15"/>
                <a:gd name="T1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5" y="17"/>
                  </a:moveTo>
                  <a:cubicBezTo>
                    <a:pt x="15" y="21"/>
                    <a:pt x="11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70"/>
            <p:cNvSpPr>
              <a:spLocks/>
            </p:cNvSpPr>
            <p:nvPr/>
          </p:nvSpPr>
          <p:spPr bwMode="auto">
            <a:xfrm rot="1490740">
              <a:off x="5174814" y="2614266"/>
              <a:ext cx="93210" cy="116192"/>
            </a:xfrm>
            <a:custGeom>
              <a:avLst/>
              <a:gdLst>
                <a:gd name="T0" fmla="*/ 62 w 68"/>
                <a:gd name="T1" fmla="*/ 0 h 84"/>
                <a:gd name="T2" fmla="*/ 7 w 68"/>
                <a:gd name="T3" fmla="*/ 0 h 84"/>
                <a:gd name="T4" fmla="*/ 0 w 68"/>
                <a:gd name="T5" fmla="*/ 7 h 84"/>
                <a:gd name="T6" fmla="*/ 0 w 68"/>
                <a:gd name="T7" fmla="*/ 11 h 84"/>
                <a:gd name="T8" fmla="*/ 10 w 68"/>
                <a:gd name="T9" fmla="*/ 11 h 84"/>
                <a:gd name="T10" fmla="*/ 20 w 68"/>
                <a:gd name="T11" fmla="*/ 21 h 84"/>
                <a:gd name="T12" fmla="*/ 10 w 68"/>
                <a:gd name="T13" fmla="*/ 30 h 84"/>
                <a:gd name="T14" fmla="*/ 0 w 68"/>
                <a:gd name="T15" fmla="*/ 30 h 84"/>
                <a:gd name="T16" fmla="*/ 0 w 68"/>
                <a:gd name="T17" fmla="*/ 33 h 84"/>
                <a:gd name="T18" fmla="*/ 10 w 68"/>
                <a:gd name="T19" fmla="*/ 33 h 84"/>
                <a:gd name="T20" fmla="*/ 20 w 68"/>
                <a:gd name="T21" fmla="*/ 43 h 84"/>
                <a:gd name="T22" fmla="*/ 10 w 68"/>
                <a:gd name="T23" fmla="*/ 52 h 84"/>
                <a:gd name="T24" fmla="*/ 0 w 68"/>
                <a:gd name="T25" fmla="*/ 52 h 84"/>
                <a:gd name="T26" fmla="*/ 0 w 68"/>
                <a:gd name="T27" fmla="*/ 55 h 84"/>
                <a:gd name="T28" fmla="*/ 10 w 68"/>
                <a:gd name="T29" fmla="*/ 55 h 84"/>
                <a:gd name="T30" fmla="*/ 20 w 68"/>
                <a:gd name="T31" fmla="*/ 65 h 84"/>
                <a:gd name="T32" fmla="*/ 10 w 68"/>
                <a:gd name="T33" fmla="*/ 75 h 84"/>
                <a:gd name="T34" fmla="*/ 0 w 68"/>
                <a:gd name="T35" fmla="*/ 75 h 84"/>
                <a:gd name="T36" fmla="*/ 0 w 68"/>
                <a:gd name="T37" fmla="*/ 77 h 84"/>
                <a:gd name="T38" fmla="*/ 7 w 68"/>
                <a:gd name="T39" fmla="*/ 84 h 84"/>
                <a:gd name="T40" fmla="*/ 62 w 68"/>
                <a:gd name="T41" fmla="*/ 84 h 84"/>
                <a:gd name="T42" fmla="*/ 68 w 68"/>
                <a:gd name="T43" fmla="*/ 77 h 84"/>
                <a:gd name="T44" fmla="*/ 68 w 68"/>
                <a:gd name="T45" fmla="*/ 7 h 84"/>
                <a:gd name="T46" fmla="*/ 62 w 68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6" y="11"/>
                    <a:pt x="20" y="15"/>
                    <a:pt x="20" y="21"/>
                  </a:cubicBezTo>
                  <a:cubicBezTo>
                    <a:pt x="20" y="26"/>
                    <a:pt x="16" y="30"/>
                    <a:pt x="1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6" y="33"/>
                    <a:pt x="20" y="37"/>
                    <a:pt x="20" y="43"/>
                  </a:cubicBezTo>
                  <a:cubicBezTo>
                    <a:pt x="20" y="48"/>
                    <a:pt x="16" y="52"/>
                    <a:pt x="1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6" y="55"/>
                    <a:pt x="20" y="60"/>
                    <a:pt x="20" y="65"/>
                  </a:cubicBezTo>
                  <a:cubicBezTo>
                    <a:pt x="20" y="70"/>
                    <a:pt x="16" y="75"/>
                    <a:pt x="1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5" y="84"/>
                    <a:pt x="68" y="81"/>
                    <a:pt x="68" y="7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71"/>
            <p:cNvSpPr>
              <a:spLocks/>
            </p:cNvSpPr>
            <p:nvPr/>
          </p:nvSpPr>
          <p:spPr bwMode="auto">
            <a:xfrm rot="1490740">
              <a:off x="5178881" y="2619559"/>
              <a:ext cx="33198" cy="14045"/>
            </a:xfrm>
            <a:custGeom>
              <a:avLst/>
              <a:gdLst>
                <a:gd name="T0" fmla="*/ 24 w 24"/>
                <a:gd name="T1" fmla="*/ 5 h 10"/>
                <a:gd name="T2" fmla="*/ 19 w 24"/>
                <a:gd name="T3" fmla="*/ 10 h 10"/>
                <a:gd name="T4" fmla="*/ 5 w 24"/>
                <a:gd name="T5" fmla="*/ 10 h 10"/>
                <a:gd name="T6" fmla="*/ 0 w 24"/>
                <a:gd name="T7" fmla="*/ 5 h 10"/>
                <a:gd name="T8" fmla="*/ 0 w 24"/>
                <a:gd name="T9" fmla="*/ 5 h 10"/>
                <a:gd name="T10" fmla="*/ 5 w 24"/>
                <a:gd name="T11" fmla="*/ 0 h 10"/>
                <a:gd name="T12" fmla="*/ 19 w 24"/>
                <a:gd name="T13" fmla="*/ 0 h 10"/>
                <a:gd name="T14" fmla="*/ 24 w 24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24" y="5"/>
                  </a:moveTo>
                  <a:cubicBezTo>
                    <a:pt x="24" y="8"/>
                    <a:pt x="22" y="10"/>
                    <a:pt x="1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272"/>
            <p:cNvSpPr>
              <a:spLocks/>
            </p:cNvSpPr>
            <p:nvPr/>
          </p:nvSpPr>
          <p:spPr bwMode="auto">
            <a:xfrm rot="1490740">
              <a:off x="5165737" y="2647308"/>
              <a:ext cx="33198" cy="15322"/>
            </a:xfrm>
            <a:custGeom>
              <a:avLst/>
              <a:gdLst>
                <a:gd name="T0" fmla="*/ 24 w 24"/>
                <a:gd name="T1" fmla="*/ 5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5 h 11"/>
                <a:gd name="T8" fmla="*/ 0 w 24"/>
                <a:gd name="T9" fmla="*/ 5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5"/>
                  </a:moveTo>
                  <a:cubicBezTo>
                    <a:pt x="24" y="8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273"/>
            <p:cNvSpPr>
              <a:spLocks/>
            </p:cNvSpPr>
            <p:nvPr/>
          </p:nvSpPr>
          <p:spPr bwMode="auto">
            <a:xfrm rot="1490740">
              <a:off x="5152861" y="2675116"/>
              <a:ext cx="33198" cy="15322"/>
            </a:xfrm>
            <a:custGeom>
              <a:avLst/>
              <a:gdLst>
                <a:gd name="T0" fmla="*/ 24 w 24"/>
                <a:gd name="T1" fmla="*/ 6 h 11"/>
                <a:gd name="T2" fmla="*/ 19 w 24"/>
                <a:gd name="T3" fmla="*/ 11 h 11"/>
                <a:gd name="T4" fmla="*/ 5 w 24"/>
                <a:gd name="T5" fmla="*/ 11 h 11"/>
                <a:gd name="T6" fmla="*/ 0 w 24"/>
                <a:gd name="T7" fmla="*/ 6 h 11"/>
                <a:gd name="T8" fmla="*/ 0 w 24"/>
                <a:gd name="T9" fmla="*/ 6 h 11"/>
                <a:gd name="T10" fmla="*/ 5 w 24"/>
                <a:gd name="T11" fmla="*/ 0 h 11"/>
                <a:gd name="T12" fmla="*/ 19 w 24"/>
                <a:gd name="T13" fmla="*/ 0 h 11"/>
                <a:gd name="T14" fmla="*/ 24 w 24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24" y="6"/>
                  </a:moveTo>
                  <a:cubicBezTo>
                    <a:pt x="24" y="9"/>
                    <a:pt x="22" y="11"/>
                    <a:pt x="1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74"/>
            <p:cNvSpPr>
              <a:spLocks noEditPoints="1"/>
            </p:cNvSpPr>
            <p:nvPr/>
          </p:nvSpPr>
          <p:spPr bwMode="auto">
            <a:xfrm rot="1490740">
              <a:off x="6227844" y="3464924"/>
              <a:ext cx="103425" cy="98316"/>
            </a:xfrm>
            <a:custGeom>
              <a:avLst/>
              <a:gdLst>
                <a:gd name="T0" fmla="*/ 74 w 75"/>
                <a:gd name="T1" fmla="*/ 5 h 71"/>
                <a:gd name="T2" fmla="*/ 74 w 75"/>
                <a:gd name="T3" fmla="*/ 5 h 71"/>
                <a:gd name="T4" fmla="*/ 23 w 75"/>
                <a:gd name="T5" fmla="*/ 0 h 71"/>
                <a:gd name="T6" fmla="*/ 23 w 75"/>
                <a:gd name="T7" fmla="*/ 0 h 71"/>
                <a:gd name="T8" fmla="*/ 22 w 75"/>
                <a:gd name="T9" fmla="*/ 0 h 71"/>
                <a:gd name="T10" fmla="*/ 16 w 75"/>
                <a:gd name="T11" fmla="*/ 53 h 71"/>
                <a:gd name="T12" fmla="*/ 7 w 75"/>
                <a:gd name="T13" fmla="*/ 52 h 71"/>
                <a:gd name="T14" fmla="*/ 1 w 75"/>
                <a:gd name="T15" fmla="*/ 61 h 71"/>
                <a:gd name="T16" fmla="*/ 11 w 75"/>
                <a:gd name="T17" fmla="*/ 63 h 71"/>
                <a:gd name="T18" fmla="*/ 18 w 75"/>
                <a:gd name="T19" fmla="*/ 57 h 71"/>
                <a:gd name="T20" fmla="*/ 18 w 75"/>
                <a:gd name="T21" fmla="*/ 57 h 71"/>
                <a:gd name="T22" fmla="*/ 22 w 75"/>
                <a:gd name="T23" fmla="*/ 20 h 71"/>
                <a:gd name="T24" fmla="*/ 71 w 75"/>
                <a:gd name="T25" fmla="*/ 25 h 71"/>
                <a:gd name="T26" fmla="*/ 67 w 75"/>
                <a:gd name="T27" fmla="*/ 58 h 71"/>
                <a:gd name="T28" fmla="*/ 58 w 75"/>
                <a:gd name="T29" fmla="*/ 58 h 71"/>
                <a:gd name="T30" fmla="*/ 52 w 75"/>
                <a:gd name="T31" fmla="*/ 67 h 71"/>
                <a:gd name="T32" fmla="*/ 62 w 75"/>
                <a:gd name="T33" fmla="*/ 69 h 71"/>
                <a:gd name="T34" fmla="*/ 69 w 75"/>
                <a:gd name="T35" fmla="*/ 62 h 71"/>
                <a:gd name="T36" fmla="*/ 69 w 75"/>
                <a:gd name="T37" fmla="*/ 62 h 71"/>
                <a:gd name="T38" fmla="*/ 75 w 75"/>
                <a:gd name="T39" fmla="*/ 5 h 71"/>
                <a:gd name="T40" fmla="*/ 74 w 75"/>
                <a:gd name="T41" fmla="*/ 5 h 71"/>
                <a:gd name="T42" fmla="*/ 72 w 75"/>
                <a:gd name="T43" fmla="*/ 17 h 71"/>
                <a:gd name="T44" fmla="*/ 23 w 75"/>
                <a:gd name="T45" fmla="*/ 11 h 71"/>
                <a:gd name="T46" fmla="*/ 23 w 75"/>
                <a:gd name="T47" fmla="*/ 8 h 71"/>
                <a:gd name="T48" fmla="*/ 72 w 75"/>
                <a:gd name="T49" fmla="*/ 13 h 71"/>
                <a:gd name="T50" fmla="*/ 72 w 75"/>
                <a:gd name="T5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71">
                  <a:moveTo>
                    <a:pt x="74" y="5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4" y="51"/>
                    <a:pt x="11" y="51"/>
                    <a:pt x="7" y="52"/>
                  </a:cubicBezTo>
                  <a:cubicBezTo>
                    <a:pt x="2" y="54"/>
                    <a:pt x="0" y="58"/>
                    <a:pt x="1" y="61"/>
                  </a:cubicBezTo>
                  <a:cubicBezTo>
                    <a:pt x="2" y="64"/>
                    <a:pt x="7" y="65"/>
                    <a:pt x="11" y="63"/>
                  </a:cubicBezTo>
                  <a:cubicBezTo>
                    <a:pt x="15" y="62"/>
                    <a:pt x="17" y="59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5" y="56"/>
                    <a:pt x="62" y="56"/>
                    <a:pt x="58" y="58"/>
                  </a:cubicBezTo>
                  <a:cubicBezTo>
                    <a:pt x="53" y="59"/>
                    <a:pt x="50" y="63"/>
                    <a:pt x="52" y="67"/>
                  </a:cubicBezTo>
                  <a:cubicBezTo>
                    <a:pt x="53" y="70"/>
                    <a:pt x="58" y="71"/>
                    <a:pt x="62" y="69"/>
                  </a:cubicBezTo>
                  <a:cubicBezTo>
                    <a:pt x="66" y="67"/>
                    <a:pt x="68" y="65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5" y="5"/>
                    <a:pt x="75" y="5"/>
                    <a:pt x="75" y="5"/>
                  </a:cubicBezTo>
                  <a:lnTo>
                    <a:pt x="74" y="5"/>
                  </a:lnTo>
                  <a:close/>
                  <a:moveTo>
                    <a:pt x="72" y="17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75"/>
            <p:cNvSpPr>
              <a:spLocks noEditPoints="1"/>
            </p:cNvSpPr>
            <p:nvPr/>
          </p:nvSpPr>
          <p:spPr bwMode="auto">
            <a:xfrm rot="1490740">
              <a:off x="4448382" y="1841177"/>
              <a:ext cx="137899" cy="178758"/>
            </a:xfrm>
            <a:custGeom>
              <a:avLst/>
              <a:gdLst>
                <a:gd name="T0" fmla="*/ 90 w 100"/>
                <a:gd name="T1" fmla="*/ 0 h 129"/>
                <a:gd name="T2" fmla="*/ 10 w 100"/>
                <a:gd name="T3" fmla="*/ 0 h 129"/>
                <a:gd name="T4" fmla="*/ 0 w 100"/>
                <a:gd name="T5" fmla="*/ 9 h 129"/>
                <a:gd name="T6" fmla="*/ 0 w 100"/>
                <a:gd name="T7" fmla="*/ 120 h 129"/>
                <a:gd name="T8" fmla="*/ 10 w 100"/>
                <a:gd name="T9" fmla="*/ 129 h 129"/>
                <a:gd name="T10" fmla="*/ 90 w 100"/>
                <a:gd name="T11" fmla="*/ 129 h 129"/>
                <a:gd name="T12" fmla="*/ 100 w 100"/>
                <a:gd name="T13" fmla="*/ 120 h 129"/>
                <a:gd name="T14" fmla="*/ 100 w 100"/>
                <a:gd name="T15" fmla="*/ 9 h 129"/>
                <a:gd name="T16" fmla="*/ 90 w 100"/>
                <a:gd name="T17" fmla="*/ 0 h 129"/>
                <a:gd name="T18" fmla="*/ 49 w 100"/>
                <a:gd name="T19" fmla="*/ 125 h 129"/>
                <a:gd name="T20" fmla="*/ 45 w 100"/>
                <a:gd name="T21" fmla="*/ 122 h 129"/>
                <a:gd name="T22" fmla="*/ 49 w 100"/>
                <a:gd name="T23" fmla="*/ 119 h 129"/>
                <a:gd name="T24" fmla="*/ 52 w 100"/>
                <a:gd name="T25" fmla="*/ 122 h 129"/>
                <a:gd name="T26" fmla="*/ 49 w 100"/>
                <a:gd name="T27" fmla="*/ 125 h 129"/>
                <a:gd name="T28" fmla="*/ 87 w 100"/>
                <a:gd name="T29" fmla="*/ 113 h 129"/>
                <a:gd name="T30" fmla="*/ 85 w 100"/>
                <a:gd name="T31" fmla="*/ 115 h 129"/>
                <a:gd name="T32" fmla="*/ 14 w 100"/>
                <a:gd name="T33" fmla="*/ 115 h 129"/>
                <a:gd name="T34" fmla="*/ 12 w 100"/>
                <a:gd name="T35" fmla="*/ 113 h 129"/>
                <a:gd name="T36" fmla="*/ 12 w 100"/>
                <a:gd name="T37" fmla="*/ 15 h 129"/>
                <a:gd name="T38" fmla="*/ 14 w 100"/>
                <a:gd name="T39" fmla="*/ 13 h 129"/>
                <a:gd name="T40" fmla="*/ 85 w 100"/>
                <a:gd name="T41" fmla="*/ 13 h 129"/>
                <a:gd name="T42" fmla="*/ 87 w 100"/>
                <a:gd name="T43" fmla="*/ 15 h 129"/>
                <a:gd name="T44" fmla="*/ 87 w 100"/>
                <a:gd name="T45" fmla="*/ 1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29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6" y="129"/>
                    <a:pt x="100" y="125"/>
                    <a:pt x="100" y="12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4"/>
                    <a:pt x="96" y="0"/>
                    <a:pt x="90" y="0"/>
                  </a:cubicBezTo>
                  <a:close/>
                  <a:moveTo>
                    <a:pt x="49" y="125"/>
                  </a:moveTo>
                  <a:cubicBezTo>
                    <a:pt x="47" y="125"/>
                    <a:pt x="45" y="124"/>
                    <a:pt x="45" y="122"/>
                  </a:cubicBezTo>
                  <a:cubicBezTo>
                    <a:pt x="45" y="120"/>
                    <a:pt x="47" y="119"/>
                    <a:pt x="49" y="119"/>
                  </a:cubicBezTo>
                  <a:cubicBezTo>
                    <a:pt x="50" y="119"/>
                    <a:pt x="52" y="120"/>
                    <a:pt x="52" y="122"/>
                  </a:cubicBezTo>
                  <a:cubicBezTo>
                    <a:pt x="52" y="124"/>
                    <a:pt x="50" y="125"/>
                    <a:pt x="49" y="125"/>
                  </a:cubicBezTo>
                  <a:close/>
                  <a:moveTo>
                    <a:pt x="87" y="113"/>
                  </a:moveTo>
                  <a:cubicBezTo>
                    <a:pt x="87" y="114"/>
                    <a:pt x="87" y="115"/>
                    <a:pt x="85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3" y="115"/>
                    <a:pt x="12" y="114"/>
                    <a:pt x="12" y="1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4"/>
                    <a:pt x="87" y="15"/>
                  </a:cubicBezTo>
                  <a:lnTo>
                    <a:pt x="87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76"/>
            <p:cNvSpPr>
              <a:spLocks noEditPoints="1"/>
            </p:cNvSpPr>
            <p:nvPr/>
          </p:nvSpPr>
          <p:spPr bwMode="auto">
            <a:xfrm rot="1490740">
              <a:off x="4934903" y="981968"/>
              <a:ext cx="185142" cy="164712"/>
            </a:xfrm>
            <a:custGeom>
              <a:avLst/>
              <a:gdLst>
                <a:gd name="T0" fmla="*/ 133 w 135"/>
                <a:gd name="T1" fmla="*/ 0 h 119"/>
                <a:gd name="T2" fmla="*/ 1 w 135"/>
                <a:gd name="T3" fmla="*/ 0 h 119"/>
                <a:gd name="T4" fmla="*/ 0 w 135"/>
                <a:gd name="T5" fmla="*/ 1 h 119"/>
                <a:gd name="T6" fmla="*/ 0 w 135"/>
                <a:gd name="T7" fmla="*/ 77 h 119"/>
                <a:gd name="T8" fmla="*/ 0 w 135"/>
                <a:gd name="T9" fmla="*/ 77 h 119"/>
                <a:gd name="T10" fmla="*/ 0 w 135"/>
                <a:gd name="T11" fmla="*/ 91 h 119"/>
                <a:gd name="T12" fmla="*/ 1 w 135"/>
                <a:gd name="T13" fmla="*/ 93 h 119"/>
                <a:gd name="T14" fmla="*/ 50 w 135"/>
                <a:gd name="T15" fmla="*/ 93 h 119"/>
                <a:gd name="T16" fmla="*/ 44 w 135"/>
                <a:gd name="T17" fmla="*/ 114 h 119"/>
                <a:gd name="T18" fmla="*/ 39 w 135"/>
                <a:gd name="T19" fmla="*/ 118 h 119"/>
                <a:gd name="T20" fmla="*/ 45 w 135"/>
                <a:gd name="T21" fmla="*/ 119 h 119"/>
                <a:gd name="T22" fmla="*/ 66 w 135"/>
                <a:gd name="T23" fmla="*/ 119 h 119"/>
                <a:gd name="T24" fmla="*/ 88 w 135"/>
                <a:gd name="T25" fmla="*/ 119 h 119"/>
                <a:gd name="T26" fmla="*/ 94 w 135"/>
                <a:gd name="T27" fmla="*/ 118 h 119"/>
                <a:gd name="T28" fmla="*/ 89 w 135"/>
                <a:gd name="T29" fmla="*/ 114 h 119"/>
                <a:gd name="T30" fmla="*/ 83 w 135"/>
                <a:gd name="T31" fmla="*/ 93 h 119"/>
                <a:gd name="T32" fmla="*/ 133 w 135"/>
                <a:gd name="T33" fmla="*/ 93 h 119"/>
                <a:gd name="T34" fmla="*/ 135 w 135"/>
                <a:gd name="T35" fmla="*/ 91 h 119"/>
                <a:gd name="T36" fmla="*/ 135 w 135"/>
                <a:gd name="T37" fmla="*/ 77 h 119"/>
                <a:gd name="T38" fmla="*/ 135 w 135"/>
                <a:gd name="T39" fmla="*/ 77 h 119"/>
                <a:gd name="T40" fmla="*/ 135 w 135"/>
                <a:gd name="T41" fmla="*/ 1 h 119"/>
                <a:gd name="T42" fmla="*/ 133 w 135"/>
                <a:gd name="T43" fmla="*/ 0 h 119"/>
                <a:gd name="T44" fmla="*/ 129 w 135"/>
                <a:gd name="T45" fmla="*/ 72 h 119"/>
                <a:gd name="T46" fmla="*/ 4 w 135"/>
                <a:gd name="T47" fmla="*/ 72 h 119"/>
                <a:gd name="T48" fmla="*/ 4 w 135"/>
                <a:gd name="T49" fmla="*/ 5 h 119"/>
                <a:gd name="T50" fmla="*/ 129 w 135"/>
                <a:gd name="T51" fmla="*/ 5 h 119"/>
                <a:gd name="T52" fmla="*/ 129 w 135"/>
                <a:gd name="T5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119">
                  <a:moveTo>
                    <a:pt x="1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3"/>
                    <a:pt x="1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5"/>
                    <a:pt x="48" y="110"/>
                    <a:pt x="44" y="114"/>
                  </a:cubicBezTo>
                  <a:cubicBezTo>
                    <a:pt x="41" y="116"/>
                    <a:pt x="40" y="117"/>
                    <a:pt x="39" y="118"/>
                  </a:cubicBezTo>
                  <a:cubicBezTo>
                    <a:pt x="40" y="118"/>
                    <a:pt x="41" y="118"/>
                    <a:pt x="45" y="119"/>
                  </a:cubicBezTo>
                  <a:cubicBezTo>
                    <a:pt x="49" y="119"/>
                    <a:pt x="59" y="119"/>
                    <a:pt x="66" y="119"/>
                  </a:cubicBezTo>
                  <a:cubicBezTo>
                    <a:pt x="74" y="119"/>
                    <a:pt x="84" y="119"/>
                    <a:pt x="88" y="119"/>
                  </a:cubicBezTo>
                  <a:cubicBezTo>
                    <a:pt x="91" y="118"/>
                    <a:pt x="93" y="118"/>
                    <a:pt x="94" y="118"/>
                  </a:cubicBezTo>
                  <a:cubicBezTo>
                    <a:pt x="93" y="117"/>
                    <a:pt x="91" y="116"/>
                    <a:pt x="89" y="114"/>
                  </a:cubicBezTo>
                  <a:cubicBezTo>
                    <a:pt x="85" y="110"/>
                    <a:pt x="84" y="95"/>
                    <a:pt x="8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5" y="92"/>
                    <a:pt x="135" y="91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5" y="0"/>
                    <a:pt x="134" y="0"/>
                    <a:pt x="133" y="0"/>
                  </a:cubicBezTo>
                  <a:close/>
                  <a:moveTo>
                    <a:pt x="129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29" y="5"/>
                    <a:pt x="129" y="5"/>
                    <a:pt x="129" y="5"/>
                  </a:cubicBezTo>
                  <a:lnTo>
                    <a:pt x="129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77"/>
            <p:cNvSpPr>
              <a:spLocks noEditPoints="1"/>
            </p:cNvSpPr>
            <p:nvPr/>
          </p:nvSpPr>
          <p:spPr bwMode="auto">
            <a:xfrm rot="1490740">
              <a:off x="6110675" y="4035676"/>
              <a:ext cx="53627" cy="53627"/>
            </a:xfrm>
            <a:custGeom>
              <a:avLst/>
              <a:gdLst>
                <a:gd name="T0" fmla="*/ 39 w 39"/>
                <a:gd name="T1" fmla="*/ 20 h 39"/>
                <a:gd name="T2" fmla="*/ 0 w 39"/>
                <a:gd name="T3" fmla="*/ 20 h 39"/>
                <a:gd name="T4" fmla="*/ 4 w 39"/>
                <a:gd name="T5" fmla="*/ 31 h 39"/>
                <a:gd name="T6" fmla="*/ 20 w 39"/>
                <a:gd name="T7" fmla="*/ 39 h 39"/>
                <a:gd name="T8" fmla="*/ 36 w 39"/>
                <a:gd name="T9" fmla="*/ 31 h 39"/>
                <a:gd name="T10" fmla="*/ 37 w 39"/>
                <a:gd name="T11" fmla="*/ 19 h 39"/>
                <a:gd name="T12" fmla="*/ 32 w 39"/>
                <a:gd name="T13" fmla="*/ 11 h 39"/>
                <a:gd name="T14" fmla="*/ 37 w 39"/>
                <a:gd name="T15" fmla="*/ 19 h 39"/>
                <a:gd name="T16" fmla="*/ 26 w 39"/>
                <a:gd name="T17" fmla="*/ 20 h 39"/>
                <a:gd name="T18" fmla="*/ 31 w 39"/>
                <a:gd name="T19" fmla="*/ 11 h 39"/>
                <a:gd name="T20" fmla="*/ 14 w 39"/>
                <a:gd name="T21" fmla="*/ 20 h 39"/>
                <a:gd name="T22" fmla="*/ 24 w 39"/>
                <a:gd name="T23" fmla="*/ 11 h 39"/>
                <a:gd name="T24" fmla="*/ 14 w 39"/>
                <a:gd name="T25" fmla="*/ 20 h 39"/>
                <a:gd name="T26" fmla="*/ 24 w 39"/>
                <a:gd name="T27" fmla="*/ 29 h 39"/>
                <a:gd name="T28" fmla="*/ 14 w 39"/>
                <a:gd name="T29" fmla="*/ 21 h 39"/>
                <a:gd name="T30" fmla="*/ 26 w 39"/>
                <a:gd name="T31" fmla="*/ 10 h 39"/>
                <a:gd name="T32" fmla="*/ 30 w 39"/>
                <a:gd name="T33" fmla="*/ 10 h 39"/>
                <a:gd name="T34" fmla="*/ 24 w 39"/>
                <a:gd name="T35" fmla="*/ 10 h 39"/>
                <a:gd name="T36" fmla="*/ 20 w 39"/>
                <a:gd name="T37" fmla="*/ 2 h 39"/>
                <a:gd name="T38" fmla="*/ 16 w 39"/>
                <a:gd name="T39" fmla="*/ 2 h 39"/>
                <a:gd name="T40" fmla="*/ 9 w 39"/>
                <a:gd name="T41" fmla="*/ 10 h 39"/>
                <a:gd name="T42" fmla="*/ 13 w 39"/>
                <a:gd name="T43" fmla="*/ 11 h 39"/>
                <a:gd name="T44" fmla="*/ 7 w 39"/>
                <a:gd name="T45" fmla="*/ 20 h 39"/>
                <a:gd name="T46" fmla="*/ 13 w 39"/>
                <a:gd name="T47" fmla="*/ 11 h 39"/>
                <a:gd name="T48" fmla="*/ 2 w 39"/>
                <a:gd name="T49" fmla="*/ 20 h 39"/>
                <a:gd name="T50" fmla="*/ 7 w 39"/>
                <a:gd name="T51" fmla="*/ 11 h 39"/>
                <a:gd name="T52" fmla="*/ 6 w 39"/>
                <a:gd name="T53" fmla="*/ 21 h 39"/>
                <a:gd name="T54" fmla="*/ 5 w 39"/>
                <a:gd name="T55" fmla="*/ 29 h 39"/>
                <a:gd name="T56" fmla="*/ 6 w 39"/>
                <a:gd name="T57" fmla="*/ 21 h 39"/>
                <a:gd name="T58" fmla="*/ 13 w 39"/>
                <a:gd name="T59" fmla="*/ 21 h 39"/>
                <a:gd name="T60" fmla="*/ 9 w 39"/>
                <a:gd name="T61" fmla="*/ 29 h 39"/>
                <a:gd name="T62" fmla="*/ 14 w 39"/>
                <a:gd name="T63" fmla="*/ 31 h 39"/>
                <a:gd name="T64" fmla="*/ 10 w 39"/>
                <a:gd name="T65" fmla="*/ 31 h 39"/>
                <a:gd name="T66" fmla="*/ 15 w 39"/>
                <a:gd name="T67" fmla="*/ 31 h 39"/>
                <a:gd name="T68" fmla="*/ 20 w 39"/>
                <a:gd name="T69" fmla="*/ 37 h 39"/>
                <a:gd name="T70" fmla="*/ 23 w 39"/>
                <a:gd name="T71" fmla="*/ 37 h 39"/>
                <a:gd name="T72" fmla="*/ 30 w 39"/>
                <a:gd name="T73" fmla="*/ 31 h 39"/>
                <a:gd name="T74" fmla="*/ 26 w 39"/>
                <a:gd name="T75" fmla="*/ 29 h 39"/>
                <a:gd name="T76" fmla="*/ 32 w 39"/>
                <a:gd name="T77" fmla="*/ 21 h 39"/>
                <a:gd name="T78" fmla="*/ 26 w 39"/>
                <a:gd name="T79" fmla="*/ 29 h 39"/>
                <a:gd name="T80" fmla="*/ 37 w 39"/>
                <a:gd name="T81" fmla="*/ 21 h 39"/>
                <a:gd name="T82" fmla="*/ 32 w 39"/>
                <a:gd name="T83" fmla="*/ 29 h 39"/>
                <a:gd name="T84" fmla="*/ 35 w 39"/>
                <a:gd name="T85" fmla="*/ 10 h 39"/>
                <a:gd name="T86" fmla="*/ 27 w 39"/>
                <a:gd name="T87" fmla="*/ 4 h 39"/>
                <a:gd name="T88" fmla="*/ 12 w 39"/>
                <a:gd name="T89" fmla="*/ 4 h 39"/>
                <a:gd name="T90" fmla="*/ 5 w 39"/>
                <a:gd name="T91" fmla="*/ 10 h 39"/>
                <a:gd name="T92" fmla="*/ 6 w 39"/>
                <a:gd name="T93" fmla="*/ 31 h 39"/>
                <a:gd name="T94" fmla="*/ 12 w 39"/>
                <a:gd name="T95" fmla="*/ 36 h 39"/>
                <a:gd name="T96" fmla="*/ 28 w 39"/>
                <a:gd name="T97" fmla="*/ 36 h 39"/>
                <a:gd name="T98" fmla="*/ 34 w 39"/>
                <a:gd name="T9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39">
                  <a:moveTo>
                    <a:pt x="36" y="30"/>
                  </a:moveTo>
                  <a:cubicBezTo>
                    <a:pt x="38" y="27"/>
                    <a:pt x="39" y="24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4"/>
                    <a:pt x="2" y="27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7" y="36"/>
                    <a:pt x="13" y="39"/>
                    <a:pt x="20" y="39"/>
                  </a:cubicBezTo>
                  <a:cubicBezTo>
                    <a:pt x="26" y="39"/>
                    <a:pt x="32" y="36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6" y="30"/>
                  </a:lnTo>
                  <a:close/>
                  <a:moveTo>
                    <a:pt x="37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7"/>
                    <a:pt x="33" y="14"/>
                    <a:pt x="32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4"/>
                    <a:pt x="37" y="17"/>
                    <a:pt x="37" y="19"/>
                  </a:cubicBezTo>
                  <a:close/>
                  <a:moveTo>
                    <a:pt x="32" y="19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17"/>
                    <a:pt x="26" y="14"/>
                    <a:pt x="26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4"/>
                    <a:pt x="32" y="17"/>
                    <a:pt x="32" y="19"/>
                  </a:cubicBez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4"/>
                    <a:pt x="25" y="16"/>
                    <a:pt x="25" y="20"/>
                  </a:cubicBezTo>
                  <a:lnTo>
                    <a:pt x="14" y="20"/>
                  </a:lnTo>
                  <a:close/>
                  <a:moveTo>
                    <a:pt x="25" y="21"/>
                  </a:moveTo>
                  <a:cubicBezTo>
                    <a:pt x="25" y="24"/>
                    <a:pt x="25" y="27"/>
                    <a:pt x="2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7"/>
                    <a:pt x="14" y="24"/>
                    <a:pt x="14" y="21"/>
                  </a:cubicBezTo>
                  <a:lnTo>
                    <a:pt x="25" y="21"/>
                  </a:lnTo>
                  <a:close/>
                  <a:moveTo>
                    <a:pt x="26" y="10"/>
                  </a:moveTo>
                  <a:cubicBezTo>
                    <a:pt x="25" y="7"/>
                    <a:pt x="24" y="4"/>
                    <a:pt x="23" y="2"/>
                  </a:cubicBezTo>
                  <a:cubicBezTo>
                    <a:pt x="26" y="4"/>
                    <a:pt x="28" y="6"/>
                    <a:pt x="30" y="10"/>
                  </a:cubicBezTo>
                  <a:lnTo>
                    <a:pt x="26" y="10"/>
                  </a:lnTo>
                  <a:close/>
                  <a:moveTo>
                    <a:pt x="24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6" y="5"/>
                    <a:pt x="18" y="2"/>
                    <a:pt x="20" y="2"/>
                  </a:cubicBezTo>
                  <a:cubicBezTo>
                    <a:pt x="21" y="2"/>
                    <a:pt x="23" y="5"/>
                    <a:pt x="24" y="10"/>
                  </a:cubicBezTo>
                  <a:close/>
                  <a:moveTo>
                    <a:pt x="16" y="2"/>
                  </a:moveTo>
                  <a:cubicBezTo>
                    <a:pt x="15" y="4"/>
                    <a:pt x="14" y="7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6"/>
                    <a:pt x="13" y="4"/>
                    <a:pt x="16" y="2"/>
                  </a:cubicBezTo>
                  <a:close/>
                  <a:moveTo>
                    <a:pt x="13" y="11"/>
                  </a:moveTo>
                  <a:cubicBezTo>
                    <a:pt x="13" y="14"/>
                    <a:pt x="13" y="17"/>
                    <a:pt x="13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7"/>
                    <a:pt x="8" y="14"/>
                    <a:pt x="8" y="11"/>
                  </a:cubicBezTo>
                  <a:lnTo>
                    <a:pt x="13" y="11"/>
                  </a:lnTo>
                  <a:close/>
                  <a:moveTo>
                    <a:pt x="6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17"/>
                    <a:pt x="3" y="14"/>
                    <a:pt x="4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4"/>
                    <a:pt x="6" y="17"/>
                    <a:pt x="6" y="20"/>
                  </a:cubicBezTo>
                  <a:close/>
                  <a:moveTo>
                    <a:pt x="6" y="21"/>
                  </a:moveTo>
                  <a:cubicBezTo>
                    <a:pt x="6" y="24"/>
                    <a:pt x="6" y="27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3" y="27"/>
                    <a:pt x="2" y="24"/>
                    <a:pt x="2" y="21"/>
                  </a:cubicBezTo>
                  <a:lnTo>
                    <a:pt x="6" y="21"/>
                  </a:lnTo>
                  <a:close/>
                  <a:moveTo>
                    <a:pt x="7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7"/>
                    <a:pt x="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7"/>
                    <a:pt x="7" y="24"/>
                    <a:pt x="7" y="21"/>
                  </a:cubicBezTo>
                  <a:close/>
                  <a:moveTo>
                    <a:pt x="14" y="31"/>
                  </a:moveTo>
                  <a:cubicBezTo>
                    <a:pt x="15" y="33"/>
                    <a:pt x="15" y="35"/>
                    <a:pt x="17" y="37"/>
                  </a:cubicBezTo>
                  <a:cubicBezTo>
                    <a:pt x="14" y="36"/>
                    <a:pt x="11" y="34"/>
                    <a:pt x="10" y="31"/>
                  </a:cubicBezTo>
                  <a:lnTo>
                    <a:pt x="14" y="31"/>
                  </a:lnTo>
                  <a:close/>
                  <a:moveTo>
                    <a:pt x="1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3" y="35"/>
                    <a:pt x="21" y="37"/>
                    <a:pt x="20" y="37"/>
                  </a:cubicBezTo>
                  <a:cubicBezTo>
                    <a:pt x="18" y="37"/>
                    <a:pt x="17" y="35"/>
                    <a:pt x="15" y="31"/>
                  </a:cubicBezTo>
                  <a:close/>
                  <a:moveTo>
                    <a:pt x="23" y="37"/>
                  </a:moveTo>
                  <a:cubicBezTo>
                    <a:pt x="24" y="35"/>
                    <a:pt x="25" y="33"/>
                    <a:pt x="25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8" y="34"/>
                    <a:pt x="26" y="36"/>
                    <a:pt x="23" y="37"/>
                  </a:cubicBezTo>
                  <a:close/>
                  <a:moveTo>
                    <a:pt x="26" y="29"/>
                  </a:moveTo>
                  <a:cubicBezTo>
                    <a:pt x="26" y="27"/>
                    <a:pt x="26" y="24"/>
                    <a:pt x="2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7"/>
                    <a:pt x="30" y="29"/>
                  </a:cubicBezTo>
                  <a:lnTo>
                    <a:pt x="26" y="29"/>
                  </a:lnTo>
                  <a:close/>
                  <a:moveTo>
                    <a:pt x="34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4"/>
                    <a:pt x="36" y="27"/>
                    <a:pt x="35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4" y="24"/>
                    <a:pt x="34" y="21"/>
                  </a:cubicBezTo>
                  <a:close/>
                  <a:moveTo>
                    <a:pt x="35" y="10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31" y="7"/>
                    <a:pt x="29" y="5"/>
                    <a:pt x="27" y="4"/>
                  </a:cubicBezTo>
                  <a:cubicBezTo>
                    <a:pt x="30" y="5"/>
                    <a:pt x="33" y="7"/>
                    <a:pt x="35" y="10"/>
                  </a:cubicBezTo>
                  <a:close/>
                  <a:moveTo>
                    <a:pt x="12" y="4"/>
                  </a:moveTo>
                  <a:cubicBezTo>
                    <a:pt x="10" y="5"/>
                    <a:pt x="9" y="7"/>
                    <a:pt x="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7"/>
                    <a:pt x="9" y="5"/>
                    <a:pt x="12" y="4"/>
                  </a:cubicBezTo>
                  <a:close/>
                  <a:moveTo>
                    <a:pt x="6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9" y="33"/>
                    <a:pt x="10" y="34"/>
                    <a:pt x="12" y="36"/>
                  </a:cubicBezTo>
                  <a:cubicBezTo>
                    <a:pt x="9" y="34"/>
                    <a:pt x="7" y="33"/>
                    <a:pt x="6" y="31"/>
                  </a:cubicBezTo>
                  <a:close/>
                  <a:moveTo>
                    <a:pt x="28" y="36"/>
                  </a:moveTo>
                  <a:cubicBezTo>
                    <a:pt x="29" y="34"/>
                    <a:pt x="30" y="33"/>
                    <a:pt x="31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0" y="34"/>
                    <a:pt x="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Oval 278"/>
            <p:cNvSpPr>
              <a:spLocks noChangeArrowheads="1"/>
            </p:cNvSpPr>
            <p:nvPr/>
          </p:nvSpPr>
          <p:spPr bwMode="auto">
            <a:xfrm rot="1490740">
              <a:off x="5834948" y="3834226"/>
              <a:ext cx="16599" cy="1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279"/>
            <p:cNvSpPr>
              <a:spLocks/>
            </p:cNvSpPr>
            <p:nvPr/>
          </p:nvSpPr>
          <p:spPr bwMode="auto">
            <a:xfrm rot="1490740">
              <a:off x="5847649" y="3798477"/>
              <a:ext cx="62566" cy="67672"/>
            </a:xfrm>
            <a:custGeom>
              <a:avLst/>
              <a:gdLst>
                <a:gd name="T0" fmla="*/ 4 w 46"/>
                <a:gd name="T1" fmla="*/ 0 h 49"/>
                <a:gd name="T2" fmla="*/ 0 w 46"/>
                <a:gd name="T3" fmla="*/ 0 h 49"/>
                <a:gd name="T4" fmla="*/ 0 w 46"/>
                <a:gd name="T5" fmla="*/ 9 h 49"/>
                <a:gd name="T6" fmla="*/ 4 w 46"/>
                <a:gd name="T7" fmla="*/ 9 h 49"/>
                <a:gd name="T8" fmla="*/ 37 w 46"/>
                <a:gd name="T9" fmla="*/ 41 h 49"/>
                <a:gd name="T10" fmla="*/ 36 w 46"/>
                <a:gd name="T11" fmla="*/ 49 h 49"/>
                <a:gd name="T12" fmla="*/ 45 w 46"/>
                <a:gd name="T13" fmla="*/ 49 h 49"/>
                <a:gd name="T14" fmla="*/ 46 w 46"/>
                <a:gd name="T15" fmla="*/ 41 h 49"/>
                <a:gd name="T16" fmla="*/ 4 w 4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9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3" y="9"/>
                    <a:pt x="4" y="9"/>
                  </a:cubicBezTo>
                  <a:cubicBezTo>
                    <a:pt x="22" y="9"/>
                    <a:pt x="36" y="23"/>
                    <a:pt x="37" y="41"/>
                  </a:cubicBezTo>
                  <a:cubicBezTo>
                    <a:pt x="37" y="44"/>
                    <a:pt x="36" y="47"/>
                    <a:pt x="3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7"/>
                    <a:pt x="46" y="44"/>
                    <a:pt x="46" y="41"/>
                  </a:cubicBezTo>
                  <a:cubicBezTo>
                    <a:pt x="45" y="18"/>
                    <a:pt x="27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80"/>
            <p:cNvSpPr>
              <a:spLocks/>
            </p:cNvSpPr>
            <p:nvPr/>
          </p:nvSpPr>
          <p:spPr bwMode="auto">
            <a:xfrm rot="1490740">
              <a:off x="5843375" y="3817881"/>
              <a:ext cx="33198" cy="40859"/>
            </a:xfrm>
            <a:custGeom>
              <a:avLst/>
              <a:gdLst>
                <a:gd name="T0" fmla="*/ 3 w 24"/>
                <a:gd name="T1" fmla="*/ 0 h 29"/>
                <a:gd name="T2" fmla="*/ 0 w 24"/>
                <a:gd name="T3" fmla="*/ 0 h 29"/>
                <a:gd name="T4" fmla="*/ 0 w 24"/>
                <a:gd name="T5" fmla="*/ 7 h 29"/>
                <a:gd name="T6" fmla="*/ 3 w 24"/>
                <a:gd name="T7" fmla="*/ 7 h 29"/>
                <a:gd name="T8" fmla="*/ 17 w 24"/>
                <a:gd name="T9" fmla="*/ 21 h 29"/>
                <a:gd name="T10" fmla="*/ 15 w 24"/>
                <a:gd name="T11" fmla="*/ 29 h 29"/>
                <a:gd name="T12" fmla="*/ 22 w 24"/>
                <a:gd name="T13" fmla="*/ 29 h 29"/>
                <a:gd name="T14" fmla="*/ 24 w 24"/>
                <a:gd name="T15" fmla="*/ 21 h 29"/>
                <a:gd name="T16" fmla="*/ 3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11" y="7"/>
                    <a:pt x="17" y="13"/>
                    <a:pt x="17" y="21"/>
                  </a:cubicBezTo>
                  <a:cubicBezTo>
                    <a:pt x="17" y="24"/>
                    <a:pt x="16" y="27"/>
                    <a:pt x="1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27"/>
                    <a:pt x="24" y="24"/>
                    <a:pt x="24" y="21"/>
                  </a:cubicBezTo>
                  <a:cubicBezTo>
                    <a:pt x="24" y="10"/>
                    <a:pt x="1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281"/>
            <p:cNvSpPr>
              <a:spLocks noEditPoints="1"/>
            </p:cNvSpPr>
            <p:nvPr/>
          </p:nvSpPr>
          <p:spPr bwMode="auto">
            <a:xfrm rot="1490740">
              <a:off x="6977152" y="2952991"/>
              <a:ext cx="135345" cy="135345"/>
            </a:xfrm>
            <a:custGeom>
              <a:avLst/>
              <a:gdLst>
                <a:gd name="T0" fmla="*/ 75 w 98"/>
                <a:gd name="T1" fmla="*/ 15 h 98"/>
                <a:gd name="T2" fmla="*/ 59 w 98"/>
                <a:gd name="T3" fmla="*/ 10 h 98"/>
                <a:gd name="T4" fmla="*/ 57 w 98"/>
                <a:gd name="T5" fmla="*/ 3 h 98"/>
                <a:gd name="T6" fmla="*/ 45 w 98"/>
                <a:gd name="T7" fmla="*/ 0 h 98"/>
                <a:gd name="T8" fmla="*/ 43 w 98"/>
                <a:gd name="T9" fmla="*/ 7 h 98"/>
                <a:gd name="T10" fmla="*/ 29 w 98"/>
                <a:gd name="T11" fmla="*/ 14 h 98"/>
                <a:gd name="T12" fmla="*/ 23 w 98"/>
                <a:gd name="T13" fmla="*/ 10 h 98"/>
                <a:gd name="T14" fmla="*/ 13 w 98"/>
                <a:gd name="T15" fmla="*/ 16 h 98"/>
                <a:gd name="T16" fmla="*/ 15 w 98"/>
                <a:gd name="T17" fmla="*/ 23 h 98"/>
                <a:gd name="T18" fmla="*/ 10 w 98"/>
                <a:gd name="T19" fmla="*/ 39 h 98"/>
                <a:gd name="T20" fmla="*/ 3 w 98"/>
                <a:gd name="T21" fmla="*/ 41 h 98"/>
                <a:gd name="T22" fmla="*/ 0 w 98"/>
                <a:gd name="T23" fmla="*/ 53 h 98"/>
                <a:gd name="T24" fmla="*/ 7 w 98"/>
                <a:gd name="T25" fmla="*/ 55 h 98"/>
                <a:gd name="T26" fmla="*/ 14 w 98"/>
                <a:gd name="T27" fmla="*/ 69 h 98"/>
                <a:gd name="T28" fmla="*/ 10 w 98"/>
                <a:gd name="T29" fmla="*/ 75 h 98"/>
                <a:gd name="T30" fmla="*/ 16 w 98"/>
                <a:gd name="T31" fmla="*/ 85 h 98"/>
                <a:gd name="T32" fmla="*/ 23 w 98"/>
                <a:gd name="T33" fmla="*/ 82 h 98"/>
                <a:gd name="T34" fmla="*/ 39 w 98"/>
                <a:gd name="T35" fmla="*/ 88 h 98"/>
                <a:gd name="T36" fmla="*/ 41 w 98"/>
                <a:gd name="T37" fmla="*/ 95 h 98"/>
                <a:gd name="T38" fmla="*/ 53 w 98"/>
                <a:gd name="T39" fmla="*/ 98 h 98"/>
                <a:gd name="T40" fmla="*/ 55 w 98"/>
                <a:gd name="T41" fmla="*/ 91 h 98"/>
                <a:gd name="T42" fmla="*/ 69 w 98"/>
                <a:gd name="T43" fmla="*/ 84 h 98"/>
                <a:gd name="T44" fmla="*/ 75 w 98"/>
                <a:gd name="T45" fmla="*/ 88 h 98"/>
                <a:gd name="T46" fmla="*/ 85 w 98"/>
                <a:gd name="T47" fmla="*/ 81 h 98"/>
                <a:gd name="T48" fmla="*/ 83 w 98"/>
                <a:gd name="T49" fmla="*/ 75 h 98"/>
                <a:gd name="T50" fmla="*/ 88 w 98"/>
                <a:gd name="T51" fmla="*/ 59 h 98"/>
                <a:gd name="T52" fmla="*/ 95 w 98"/>
                <a:gd name="T53" fmla="*/ 57 h 98"/>
                <a:gd name="T54" fmla="*/ 98 w 98"/>
                <a:gd name="T55" fmla="*/ 45 h 98"/>
                <a:gd name="T56" fmla="*/ 91 w 98"/>
                <a:gd name="T57" fmla="*/ 43 h 98"/>
                <a:gd name="T58" fmla="*/ 84 w 98"/>
                <a:gd name="T59" fmla="*/ 29 h 98"/>
                <a:gd name="T60" fmla="*/ 88 w 98"/>
                <a:gd name="T61" fmla="*/ 23 h 98"/>
                <a:gd name="T62" fmla="*/ 81 w 98"/>
                <a:gd name="T63" fmla="*/ 13 h 98"/>
                <a:gd name="T64" fmla="*/ 64 w 98"/>
                <a:gd name="T65" fmla="*/ 65 h 98"/>
                <a:gd name="T66" fmla="*/ 34 w 98"/>
                <a:gd name="T67" fmla="*/ 33 h 98"/>
                <a:gd name="T68" fmla="*/ 64 w 98"/>
                <a:gd name="T69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8">
                  <a:moveTo>
                    <a:pt x="78" y="12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3" y="16"/>
                    <a:pt x="72" y="16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7" y="8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8"/>
                    <a:pt x="42" y="9"/>
                    <a:pt x="40" y="9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6" y="14"/>
                    <a:pt x="26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9"/>
                    <a:pt x="13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5"/>
                    <a:pt x="16" y="2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40"/>
                    <a:pt x="8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5"/>
                    <a:pt x="9" y="56"/>
                    <a:pt x="10" y="5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0"/>
                    <a:pt x="14" y="71"/>
                    <a:pt x="13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9" y="76"/>
                    <a:pt x="9" y="77"/>
                    <a:pt x="10" y="7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6"/>
                    <a:pt x="19" y="86"/>
                    <a:pt x="19" y="85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1"/>
                    <a:pt x="26" y="82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8"/>
                    <a:pt x="41" y="89"/>
                    <a:pt x="41" y="9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2" y="97"/>
                    <a:pt x="43" y="97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4" y="98"/>
                    <a:pt x="55" y="97"/>
                    <a:pt x="55" y="96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0"/>
                    <a:pt x="56" y="88"/>
                    <a:pt x="57" y="88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2" y="84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8"/>
                    <a:pt x="78" y="89"/>
                    <a:pt x="78" y="88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6" y="80"/>
                    <a:pt x="86" y="79"/>
                    <a:pt x="85" y="78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2" y="74"/>
                    <a:pt x="82" y="72"/>
                    <a:pt x="82" y="7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90" y="57"/>
                    <a:pt x="91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7"/>
                    <a:pt x="97" y="56"/>
                    <a:pt x="97" y="5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4"/>
                    <a:pt x="97" y="43"/>
                    <a:pt x="95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3"/>
                    <a:pt x="89" y="42"/>
                    <a:pt x="88" y="41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4" y="26"/>
                    <a:pt x="85" y="25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9" y="20"/>
                    <a:pt x="88" y="19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2"/>
                    <a:pt x="79" y="12"/>
                    <a:pt x="78" y="12"/>
                  </a:cubicBezTo>
                  <a:close/>
                  <a:moveTo>
                    <a:pt x="64" y="65"/>
                  </a:moveTo>
                  <a:cubicBezTo>
                    <a:pt x="55" y="73"/>
                    <a:pt x="41" y="73"/>
                    <a:pt x="33" y="64"/>
                  </a:cubicBezTo>
                  <a:cubicBezTo>
                    <a:pt x="25" y="55"/>
                    <a:pt x="25" y="41"/>
                    <a:pt x="34" y="33"/>
                  </a:cubicBezTo>
                  <a:cubicBezTo>
                    <a:pt x="43" y="25"/>
                    <a:pt x="57" y="25"/>
                    <a:pt x="65" y="34"/>
                  </a:cubicBezTo>
                  <a:cubicBezTo>
                    <a:pt x="73" y="43"/>
                    <a:pt x="73" y="57"/>
                    <a:pt x="64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282"/>
            <p:cNvSpPr>
              <a:spLocks noEditPoints="1"/>
            </p:cNvSpPr>
            <p:nvPr/>
          </p:nvSpPr>
          <p:spPr bwMode="auto">
            <a:xfrm rot="1490740">
              <a:off x="4572208" y="1440828"/>
              <a:ext cx="79164" cy="79164"/>
            </a:xfrm>
            <a:custGeom>
              <a:avLst/>
              <a:gdLst>
                <a:gd name="T0" fmla="*/ 44 w 57"/>
                <a:gd name="T1" fmla="*/ 9 h 57"/>
                <a:gd name="T2" fmla="*/ 34 w 57"/>
                <a:gd name="T3" fmla="*/ 6 h 57"/>
                <a:gd name="T4" fmla="*/ 33 w 57"/>
                <a:gd name="T5" fmla="*/ 2 h 57"/>
                <a:gd name="T6" fmla="*/ 27 w 57"/>
                <a:gd name="T7" fmla="*/ 0 h 57"/>
                <a:gd name="T8" fmla="*/ 25 w 57"/>
                <a:gd name="T9" fmla="*/ 4 h 57"/>
                <a:gd name="T10" fmla="*/ 17 w 57"/>
                <a:gd name="T11" fmla="*/ 8 h 57"/>
                <a:gd name="T12" fmla="*/ 13 w 57"/>
                <a:gd name="T13" fmla="*/ 6 h 57"/>
                <a:gd name="T14" fmla="*/ 7 w 57"/>
                <a:gd name="T15" fmla="*/ 9 h 57"/>
                <a:gd name="T16" fmla="*/ 9 w 57"/>
                <a:gd name="T17" fmla="*/ 13 h 57"/>
                <a:gd name="T18" fmla="*/ 6 w 57"/>
                <a:gd name="T19" fmla="*/ 23 h 57"/>
                <a:gd name="T20" fmla="*/ 2 w 57"/>
                <a:gd name="T21" fmla="*/ 24 h 57"/>
                <a:gd name="T22" fmla="*/ 0 w 57"/>
                <a:gd name="T23" fmla="*/ 31 h 57"/>
                <a:gd name="T24" fmla="*/ 4 w 57"/>
                <a:gd name="T25" fmla="*/ 32 h 57"/>
                <a:gd name="T26" fmla="*/ 8 w 57"/>
                <a:gd name="T27" fmla="*/ 40 h 57"/>
                <a:gd name="T28" fmla="*/ 6 w 57"/>
                <a:gd name="T29" fmla="*/ 44 h 57"/>
                <a:gd name="T30" fmla="*/ 10 w 57"/>
                <a:gd name="T31" fmla="*/ 50 h 57"/>
                <a:gd name="T32" fmla="*/ 13 w 57"/>
                <a:gd name="T33" fmla="*/ 48 h 57"/>
                <a:gd name="T34" fmla="*/ 23 w 57"/>
                <a:gd name="T35" fmla="*/ 51 h 57"/>
                <a:gd name="T36" fmla="*/ 24 w 57"/>
                <a:gd name="T37" fmla="*/ 55 h 57"/>
                <a:gd name="T38" fmla="*/ 31 w 57"/>
                <a:gd name="T39" fmla="*/ 57 h 57"/>
                <a:gd name="T40" fmla="*/ 32 w 57"/>
                <a:gd name="T41" fmla="*/ 53 h 57"/>
                <a:gd name="T42" fmla="*/ 40 w 57"/>
                <a:gd name="T43" fmla="*/ 49 h 57"/>
                <a:gd name="T44" fmla="*/ 44 w 57"/>
                <a:gd name="T45" fmla="*/ 51 h 57"/>
                <a:gd name="T46" fmla="*/ 50 w 57"/>
                <a:gd name="T47" fmla="*/ 48 h 57"/>
                <a:gd name="T48" fmla="*/ 48 w 57"/>
                <a:gd name="T49" fmla="*/ 44 h 57"/>
                <a:gd name="T50" fmla="*/ 52 w 57"/>
                <a:gd name="T51" fmla="*/ 34 h 57"/>
                <a:gd name="T52" fmla="*/ 56 w 57"/>
                <a:gd name="T53" fmla="*/ 33 h 57"/>
                <a:gd name="T54" fmla="*/ 57 w 57"/>
                <a:gd name="T55" fmla="*/ 26 h 57"/>
                <a:gd name="T56" fmla="*/ 53 w 57"/>
                <a:gd name="T57" fmla="*/ 25 h 57"/>
                <a:gd name="T58" fmla="*/ 49 w 57"/>
                <a:gd name="T59" fmla="*/ 17 h 57"/>
                <a:gd name="T60" fmla="*/ 51 w 57"/>
                <a:gd name="T61" fmla="*/ 13 h 57"/>
                <a:gd name="T62" fmla="*/ 48 w 57"/>
                <a:gd name="T63" fmla="*/ 7 h 57"/>
                <a:gd name="T64" fmla="*/ 37 w 57"/>
                <a:gd name="T65" fmla="*/ 38 h 57"/>
                <a:gd name="T66" fmla="*/ 20 w 57"/>
                <a:gd name="T67" fmla="*/ 19 h 57"/>
                <a:gd name="T68" fmla="*/ 37 w 57"/>
                <a:gd name="T69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7">
                  <a:moveTo>
                    <a:pt x="46" y="7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3" y="9"/>
                    <a:pt x="4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3" y="5"/>
                    <a:pt x="33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5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4" y="5"/>
                    <a:pt x="24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4"/>
                    <a:pt x="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8" y="42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5"/>
                    <a:pt x="6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2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5" y="57"/>
                    <a:pt x="2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2"/>
                    <a:pt x="33" y="52"/>
                    <a:pt x="34" y="52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5" y="52"/>
                    <a:pt x="45" y="52"/>
                    <a:pt x="46" y="5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3"/>
                    <a:pt x="48" y="42"/>
                    <a:pt x="48" y="42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3" y="33"/>
                    <a:pt x="5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7" y="33"/>
                    <a:pt x="57" y="32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5"/>
                    <a:pt x="56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5"/>
                    <a:pt x="50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2" y="12"/>
                    <a:pt x="51" y="1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6" y="7"/>
                    <a:pt x="46" y="7"/>
                  </a:cubicBezTo>
                  <a:close/>
                  <a:moveTo>
                    <a:pt x="37" y="38"/>
                  </a:moveTo>
                  <a:cubicBezTo>
                    <a:pt x="32" y="43"/>
                    <a:pt x="24" y="42"/>
                    <a:pt x="19" y="37"/>
                  </a:cubicBezTo>
                  <a:cubicBezTo>
                    <a:pt x="14" y="32"/>
                    <a:pt x="15" y="24"/>
                    <a:pt x="20" y="19"/>
                  </a:cubicBezTo>
                  <a:cubicBezTo>
                    <a:pt x="25" y="14"/>
                    <a:pt x="33" y="15"/>
                    <a:pt x="38" y="20"/>
                  </a:cubicBezTo>
                  <a:cubicBezTo>
                    <a:pt x="43" y="25"/>
                    <a:pt x="43" y="33"/>
                    <a:pt x="37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83"/>
            <p:cNvSpPr>
              <a:spLocks noEditPoints="1"/>
            </p:cNvSpPr>
            <p:nvPr/>
          </p:nvSpPr>
          <p:spPr bwMode="auto">
            <a:xfrm rot="1490740">
              <a:off x="4504166" y="1661269"/>
              <a:ext cx="151944" cy="136622"/>
            </a:xfrm>
            <a:custGeom>
              <a:avLst/>
              <a:gdLst>
                <a:gd name="T0" fmla="*/ 110 w 110"/>
                <a:gd name="T1" fmla="*/ 56 h 99"/>
                <a:gd name="T2" fmla="*/ 57 w 110"/>
                <a:gd name="T3" fmla="*/ 1 h 99"/>
                <a:gd name="T4" fmla="*/ 1 w 110"/>
                <a:gd name="T5" fmla="*/ 53 h 99"/>
                <a:gd name="T6" fmla="*/ 1 w 110"/>
                <a:gd name="T7" fmla="*/ 53 h 99"/>
                <a:gd name="T8" fmla="*/ 0 w 110"/>
                <a:gd name="T9" fmla="*/ 81 h 99"/>
                <a:gd name="T10" fmla="*/ 10 w 110"/>
                <a:gd name="T11" fmla="*/ 81 h 99"/>
                <a:gd name="T12" fmla="*/ 10 w 110"/>
                <a:gd name="T13" fmla="*/ 53 h 99"/>
                <a:gd name="T14" fmla="*/ 10 w 110"/>
                <a:gd name="T15" fmla="*/ 53 h 99"/>
                <a:gd name="T16" fmla="*/ 57 w 110"/>
                <a:gd name="T17" fmla="*/ 10 h 99"/>
                <a:gd name="T18" fmla="*/ 101 w 110"/>
                <a:gd name="T19" fmla="*/ 55 h 99"/>
                <a:gd name="T20" fmla="*/ 101 w 110"/>
                <a:gd name="T21" fmla="*/ 55 h 99"/>
                <a:gd name="T22" fmla="*/ 100 w 110"/>
                <a:gd name="T23" fmla="*/ 83 h 99"/>
                <a:gd name="T24" fmla="*/ 110 w 110"/>
                <a:gd name="T25" fmla="*/ 83 h 99"/>
                <a:gd name="T26" fmla="*/ 110 w 110"/>
                <a:gd name="T27" fmla="*/ 56 h 99"/>
                <a:gd name="T28" fmla="*/ 33 w 110"/>
                <a:gd name="T29" fmla="*/ 58 h 99"/>
                <a:gd name="T30" fmla="*/ 16 w 110"/>
                <a:gd name="T31" fmla="*/ 57 h 99"/>
                <a:gd name="T32" fmla="*/ 14 w 110"/>
                <a:gd name="T33" fmla="*/ 60 h 99"/>
                <a:gd name="T34" fmla="*/ 13 w 110"/>
                <a:gd name="T35" fmla="*/ 95 h 99"/>
                <a:gd name="T36" fmla="*/ 16 w 110"/>
                <a:gd name="T37" fmla="*/ 98 h 99"/>
                <a:gd name="T38" fmla="*/ 32 w 110"/>
                <a:gd name="T39" fmla="*/ 98 h 99"/>
                <a:gd name="T40" fmla="*/ 35 w 110"/>
                <a:gd name="T41" fmla="*/ 95 h 99"/>
                <a:gd name="T42" fmla="*/ 35 w 110"/>
                <a:gd name="T43" fmla="*/ 60 h 99"/>
                <a:gd name="T44" fmla="*/ 33 w 110"/>
                <a:gd name="T45" fmla="*/ 58 h 99"/>
                <a:gd name="T46" fmla="*/ 94 w 110"/>
                <a:gd name="T47" fmla="*/ 59 h 99"/>
                <a:gd name="T48" fmla="*/ 78 w 110"/>
                <a:gd name="T49" fmla="*/ 59 h 99"/>
                <a:gd name="T50" fmla="*/ 75 w 110"/>
                <a:gd name="T51" fmla="*/ 61 h 99"/>
                <a:gd name="T52" fmla="*/ 74 w 110"/>
                <a:gd name="T53" fmla="*/ 96 h 99"/>
                <a:gd name="T54" fmla="*/ 77 w 110"/>
                <a:gd name="T55" fmla="*/ 99 h 99"/>
                <a:gd name="T56" fmla="*/ 93 w 110"/>
                <a:gd name="T57" fmla="*/ 99 h 99"/>
                <a:gd name="T58" fmla="*/ 96 w 110"/>
                <a:gd name="T59" fmla="*/ 97 h 99"/>
                <a:gd name="T60" fmla="*/ 97 w 110"/>
                <a:gd name="T61" fmla="*/ 62 h 99"/>
                <a:gd name="T62" fmla="*/ 94 w 110"/>
                <a:gd name="T63" fmla="*/ 5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99">
                  <a:moveTo>
                    <a:pt x="110" y="56"/>
                  </a:moveTo>
                  <a:cubicBezTo>
                    <a:pt x="110" y="26"/>
                    <a:pt x="87" y="1"/>
                    <a:pt x="57" y="1"/>
                  </a:cubicBezTo>
                  <a:cubicBezTo>
                    <a:pt x="27" y="0"/>
                    <a:pt x="2" y="2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29"/>
                    <a:pt x="32" y="9"/>
                    <a:pt x="57" y="10"/>
                  </a:cubicBezTo>
                  <a:cubicBezTo>
                    <a:pt x="81" y="11"/>
                    <a:pt x="101" y="31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56"/>
                    <a:pt x="110" y="56"/>
                    <a:pt x="110" y="56"/>
                  </a:cubicBezTo>
                  <a:close/>
                  <a:moveTo>
                    <a:pt x="33" y="58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5" y="57"/>
                    <a:pt x="14" y="58"/>
                    <a:pt x="14" y="6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6"/>
                    <a:pt x="14" y="97"/>
                    <a:pt x="16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5" y="97"/>
                    <a:pt x="35" y="9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9"/>
                    <a:pt x="34" y="58"/>
                    <a:pt x="33" y="58"/>
                  </a:cubicBezTo>
                  <a:close/>
                  <a:moveTo>
                    <a:pt x="94" y="59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6" y="59"/>
                    <a:pt x="75" y="60"/>
                    <a:pt x="75" y="61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8"/>
                    <a:pt x="75" y="99"/>
                    <a:pt x="77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5" y="99"/>
                    <a:pt x="96" y="98"/>
                    <a:pt x="96" y="9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84"/>
            <p:cNvSpPr>
              <a:spLocks/>
            </p:cNvSpPr>
            <p:nvPr/>
          </p:nvSpPr>
          <p:spPr bwMode="auto">
            <a:xfrm rot="1490740">
              <a:off x="5595061" y="3364221"/>
              <a:ext cx="84271" cy="93209"/>
            </a:xfrm>
            <a:custGeom>
              <a:avLst/>
              <a:gdLst>
                <a:gd name="T0" fmla="*/ 61 w 61"/>
                <a:gd name="T1" fmla="*/ 31 h 68"/>
                <a:gd name="T2" fmla="*/ 30 w 61"/>
                <a:gd name="T3" fmla="*/ 0 h 68"/>
                <a:gd name="T4" fmla="*/ 0 w 61"/>
                <a:gd name="T5" fmla="*/ 29 h 68"/>
                <a:gd name="T6" fmla="*/ 0 w 61"/>
                <a:gd name="T7" fmla="*/ 31 h 68"/>
                <a:gd name="T8" fmla="*/ 24 w 61"/>
                <a:gd name="T9" fmla="*/ 60 h 68"/>
                <a:gd name="T10" fmla="*/ 30 w 61"/>
                <a:gd name="T11" fmla="*/ 61 h 68"/>
                <a:gd name="T12" fmla="*/ 39 w 61"/>
                <a:gd name="T13" fmla="*/ 60 h 68"/>
                <a:gd name="T14" fmla="*/ 54 w 61"/>
                <a:gd name="T15" fmla="*/ 68 h 68"/>
                <a:gd name="T16" fmla="*/ 47 w 61"/>
                <a:gd name="T17" fmla="*/ 56 h 68"/>
                <a:gd name="T18" fmla="*/ 61 w 61"/>
                <a:gd name="T19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8">
                  <a:moveTo>
                    <a:pt x="61" y="31"/>
                  </a:moveTo>
                  <a:cubicBezTo>
                    <a:pt x="61" y="14"/>
                    <a:pt x="47" y="0"/>
                    <a:pt x="30" y="0"/>
                  </a:cubicBezTo>
                  <a:cubicBezTo>
                    <a:pt x="14" y="0"/>
                    <a:pt x="1" y="13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45"/>
                    <a:pt x="10" y="57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33" y="61"/>
                    <a:pt x="36" y="60"/>
                    <a:pt x="39" y="6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5" y="50"/>
                    <a:pt x="61" y="41"/>
                    <a:pt x="6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285"/>
            <p:cNvSpPr>
              <a:spLocks noEditPoints="1"/>
            </p:cNvSpPr>
            <p:nvPr/>
          </p:nvSpPr>
          <p:spPr bwMode="auto">
            <a:xfrm rot="1490740">
              <a:off x="5365533" y="692660"/>
              <a:ext cx="137899" cy="94486"/>
            </a:xfrm>
            <a:custGeom>
              <a:avLst/>
              <a:gdLst>
                <a:gd name="T0" fmla="*/ 89 w 100"/>
                <a:gd name="T1" fmla="*/ 7 h 68"/>
                <a:gd name="T2" fmla="*/ 37 w 100"/>
                <a:gd name="T3" fmla="*/ 7 h 68"/>
                <a:gd name="T4" fmla="*/ 37 w 100"/>
                <a:gd name="T5" fmla="*/ 1 h 68"/>
                <a:gd name="T6" fmla="*/ 36 w 100"/>
                <a:gd name="T7" fmla="*/ 0 h 68"/>
                <a:gd name="T8" fmla="*/ 13 w 100"/>
                <a:gd name="T9" fmla="*/ 0 h 68"/>
                <a:gd name="T10" fmla="*/ 11 w 100"/>
                <a:gd name="T11" fmla="*/ 1 h 68"/>
                <a:gd name="T12" fmla="*/ 11 w 100"/>
                <a:gd name="T13" fmla="*/ 7 h 68"/>
                <a:gd name="T14" fmla="*/ 11 w 100"/>
                <a:gd name="T15" fmla="*/ 7 h 68"/>
                <a:gd name="T16" fmla="*/ 0 w 100"/>
                <a:gd name="T17" fmla="*/ 18 h 68"/>
                <a:gd name="T18" fmla="*/ 0 w 100"/>
                <a:gd name="T19" fmla="*/ 58 h 68"/>
                <a:gd name="T20" fmla="*/ 11 w 100"/>
                <a:gd name="T21" fmla="*/ 68 h 68"/>
                <a:gd name="T22" fmla="*/ 89 w 100"/>
                <a:gd name="T23" fmla="*/ 68 h 68"/>
                <a:gd name="T24" fmla="*/ 100 w 100"/>
                <a:gd name="T25" fmla="*/ 58 h 68"/>
                <a:gd name="T26" fmla="*/ 100 w 100"/>
                <a:gd name="T27" fmla="*/ 18 h 68"/>
                <a:gd name="T28" fmla="*/ 89 w 100"/>
                <a:gd name="T29" fmla="*/ 7 h 68"/>
                <a:gd name="T30" fmla="*/ 36 w 100"/>
                <a:gd name="T31" fmla="*/ 25 h 68"/>
                <a:gd name="T32" fmla="*/ 13 w 100"/>
                <a:gd name="T33" fmla="*/ 25 h 68"/>
                <a:gd name="T34" fmla="*/ 8 w 100"/>
                <a:gd name="T35" fmla="*/ 21 h 68"/>
                <a:gd name="T36" fmla="*/ 13 w 100"/>
                <a:gd name="T37" fmla="*/ 16 h 68"/>
                <a:gd name="T38" fmla="*/ 36 w 100"/>
                <a:gd name="T39" fmla="*/ 16 h 68"/>
                <a:gd name="T40" fmla="*/ 41 w 100"/>
                <a:gd name="T41" fmla="*/ 21 h 68"/>
                <a:gd name="T42" fmla="*/ 36 w 100"/>
                <a:gd name="T43" fmla="*/ 25 h 68"/>
                <a:gd name="T44" fmla="*/ 71 w 100"/>
                <a:gd name="T45" fmla="*/ 56 h 68"/>
                <a:gd name="T46" fmla="*/ 49 w 100"/>
                <a:gd name="T47" fmla="*/ 35 h 68"/>
                <a:gd name="T48" fmla="*/ 71 w 100"/>
                <a:gd name="T49" fmla="*/ 14 h 68"/>
                <a:gd name="T50" fmla="*/ 92 w 100"/>
                <a:gd name="T51" fmla="*/ 35 h 68"/>
                <a:gd name="T52" fmla="*/ 71 w 100"/>
                <a:gd name="T53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68">
                  <a:moveTo>
                    <a:pt x="89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0" y="12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5" y="68"/>
                    <a:pt x="100" y="63"/>
                    <a:pt x="100" y="5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2"/>
                    <a:pt x="95" y="7"/>
                    <a:pt x="89" y="7"/>
                  </a:cubicBezTo>
                  <a:close/>
                  <a:moveTo>
                    <a:pt x="36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0" y="25"/>
                    <a:pt x="8" y="23"/>
                    <a:pt x="8" y="21"/>
                  </a:cubicBezTo>
                  <a:cubicBezTo>
                    <a:pt x="8" y="18"/>
                    <a:pt x="10" y="16"/>
                    <a:pt x="1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1" y="18"/>
                    <a:pt x="41" y="21"/>
                  </a:cubicBezTo>
                  <a:cubicBezTo>
                    <a:pt x="41" y="23"/>
                    <a:pt x="39" y="25"/>
                    <a:pt x="36" y="25"/>
                  </a:cubicBezTo>
                  <a:close/>
                  <a:moveTo>
                    <a:pt x="71" y="56"/>
                  </a:moveTo>
                  <a:cubicBezTo>
                    <a:pt x="59" y="56"/>
                    <a:pt x="49" y="47"/>
                    <a:pt x="49" y="35"/>
                  </a:cubicBezTo>
                  <a:cubicBezTo>
                    <a:pt x="49" y="23"/>
                    <a:pt x="59" y="14"/>
                    <a:pt x="71" y="14"/>
                  </a:cubicBezTo>
                  <a:cubicBezTo>
                    <a:pt x="82" y="14"/>
                    <a:pt x="92" y="23"/>
                    <a:pt x="92" y="35"/>
                  </a:cubicBezTo>
                  <a:cubicBezTo>
                    <a:pt x="92" y="47"/>
                    <a:pt x="82" y="56"/>
                    <a:pt x="71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286"/>
            <p:cNvSpPr>
              <a:spLocks noEditPoints="1"/>
            </p:cNvSpPr>
            <p:nvPr/>
          </p:nvSpPr>
          <p:spPr bwMode="auto">
            <a:xfrm rot="1490740">
              <a:off x="4812983" y="2974602"/>
              <a:ext cx="137899" cy="165989"/>
            </a:xfrm>
            <a:custGeom>
              <a:avLst/>
              <a:gdLst>
                <a:gd name="T0" fmla="*/ 24 w 100"/>
                <a:gd name="T1" fmla="*/ 12 h 120"/>
                <a:gd name="T2" fmla="*/ 24 w 100"/>
                <a:gd name="T3" fmla="*/ 0 h 120"/>
                <a:gd name="T4" fmla="*/ 17 w 100"/>
                <a:gd name="T5" fmla="*/ 68 h 120"/>
                <a:gd name="T6" fmla="*/ 27 w 100"/>
                <a:gd name="T7" fmla="*/ 64 h 120"/>
                <a:gd name="T8" fmla="*/ 33 w 100"/>
                <a:gd name="T9" fmla="*/ 54 h 120"/>
                <a:gd name="T10" fmla="*/ 41 w 100"/>
                <a:gd name="T11" fmla="*/ 51 h 120"/>
                <a:gd name="T12" fmla="*/ 38 w 100"/>
                <a:gd name="T13" fmla="*/ 27 h 120"/>
                <a:gd name="T14" fmla="*/ 40 w 100"/>
                <a:gd name="T15" fmla="*/ 17 h 120"/>
                <a:gd name="T16" fmla="*/ 33 w 100"/>
                <a:gd name="T17" fmla="*/ 54 h 120"/>
                <a:gd name="T18" fmla="*/ 59 w 100"/>
                <a:gd name="T19" fmla="*/ 51 h 120"/>
                <a:gd name="T20" fmla="*/ 67 w 100"/>
                <a:gd name="T21" fmla="*/ 54 h 120"/>
                <a:gd name="T22" fmla="*/ 60 w 100"/>
                <a:gd name="T23" fmla="*/ 17 h 120"/>
                <a:gd name="T24" fmla="*/ 62 w 100"/>
                <a:gd name="T25" fmla="*/ 27 h 120"/>
                <a:gd name="T26" fmla="*/ 83 w 100"/>
                <a:gd name="T27" fmla="*/ 6 h 120"/>
                <a:gd name="T28" fmla="*/ 69 w 100"/>
                <a:gd name="T29" fmla="*/ 7 h 120"/>
                <a:gd name="T30" fmla="*/ 76 w 100"/>
                <a:gd name="T31" fmla="*/ 61 h 120"/>
                <a:gd name="T32" fmla="*/ 79 w 100"/>
                <a:gd name="T33" fmla="*/ 71 h 120"/>
                <a:gd name="T34" fmla="*/ 83 w 100"/>
                <a:gd name="T35" fmla="*/ 6 h 120"/>
                <a:gd name="T36" fmla="*/ 67 w 100"/>
                <a:gd name="T37" fmla="*/ 77 h 120"/>
                <a:gd name="T38" fmla="*/ 55 w 100"/>
                <a:gd name="T39" fmla="*/ 41 h 120"/>
                <a:gd name="T40" fmla="*/ 50 w 100"/>
                <a:gd name="T41" fmla="*/ 31 h 120"/>
                <a:gd name="T42" fmla="*/ 45 w 100"/>
                <a:gd name="T43" fmla="*/ 42 h 120"/>
                <a:gd name="T44" fmla="*/ 23 w 100"/>
                <a:gd name="T45" fmla="*/ 120 h 120"/>
                <a:gd name="T46" fmla="*/ 27 w 100"/>
                <a:gd name="T47" fmla="*/ 118 h 120"/>
                <a:gd name="T48" fmla="*/ 29 w 100"/>
                <a:gd name="T49" fmla="*/ 115 h 120"/>
                <a:gd name="T50" fmla="*/ 70 w 100"/>
                <a:gd name="T51" fmla="*/ 107 h 120"/>
                <a:gd name="T52" fmla="*/ 77 w 100"/>
                <a:gd name="T53" fmla="*/ 120 h 120"/>
                <a:gd name="T54" fmla="*/ 80 w 100"/>
                <a:gd name="T55" fmla="*/ 116 h 120"/>
                <a:gd name="T56" fmla="*/ 50 w 100"/>
                <a:gd name="T57" fmla="*/ 46 h 120"/>
                <a:gd name="T58" fmla="*/ 46 w 100"/>
                <a:gd name="T59" fmla="*/ 64 h 120"/>
                <a:gd name="T60" fmla="*/ 50 w 100"/>
                <a:gd name="T61" fmla="*/ 46 h 120"/>
                <a:gd name="T62" fmla="*/ 55 w 100"/>
                <a:gd name="T63" fmla="*/ 77 h 120"/>
                <a:gd name="T64" fmla="*/ 43 w 100"/>
                <a:gd name="T65" fmla="*/ 69 h 120"/>
                <a:gd name="T66" fmla="*/ 35 w 100"/>
                <a:gd name="T67" fmla="*/ 94 h 120"/>
                <a:gd name="T68" fmla="*/ 30 w 100"/>
                <a:gd name="T69" fmla="*/ 109 h 120"/>
                <a:gd name="T70" fmla="*/ 61 w 100"/>
                <a:gd name="T71" fmla="*/ 80 h 120"/>
                <a:gd name="T72" fmla="*/ 43 w 100"/>
                <a:gd name="T73" fmla="*/ 9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20">
                  <a:moveTo>
                    <a:pt x="24" y="61"/>
                  </a:moveTo>
                  <a:cubicBezTo>
                    <a:pt x="10" y="47"/>
                    <a:pt x="11" y="26"/>
                    <a:pt x="24" y="12"/>
                  </a:cubicBezTo>
                  <a:cubicBezTo>
                    <a:pt x="26" y="10"/>
                    <a:pt x="28" y="9"/>
                    <a:pt x="31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2"/>
                    <a:pt x="19" y="4"/>
                    <a:pt x="17" y="6"/>
                  </a:cubicBezTo>
                  <a:cubicBezTo>
                    <a:pt x="0" y="23"/>
                    <a:pt x="0" y="50"/>
                    <a:pt x="17" y="68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3"/>
                    <a:pt x="25" y="62"/>
                    <a:pt x="24" y="61"/>
                  </a:cubicBezTo>
                  <a:close/>
                  <a:moveTo>
                    <a:pt x="33" y="54"/>
                  </a:moveTo>
                  <a:cubicBezTo>
                    <a:pt x="34" y="54"/>
                    <a:pt x="35" y="55"/>
                    <a:pt x="36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0"/>
                    <a:pt x="39" y="49"/>
                    <a:pt x="38" y="49"/>
                  </a:cubicBezTo>
                  <a:cubicBezTo>
                    <a:pt x="32" y="43"/>
                    <a:pt x="32" y="33"/>
                    <a:pt x="38" y="27"/>
                  </a:cubicBezTo>
                  <a:cubicBezTo>
                    <a:pt x="41" y="25"/>
                    <a:pt x="43" y="23"/>
                    <a:pt x="46" y="2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8"/>
                    <a:pt x="35" y="20"/>
                    <a:pt x="33" y="22"/>
                  </a:cubicBezTo>
                  <a:cubicBezTo>
                    <a:pt x="24" y="31"/>
                    <a:pt x="24" y="45"/>
                    <a:pt x="33" y="54"/>
                  </a:cubicBezTo>
                  <a:close/>
                  <a:moveTo>
                    <a:pt x="62" y="49"/>
                  </a:moveTo>
                  <a:cubicBezTo>
                    <a:pt x="61" y="49"/>
                    <a:pt x="60" y="50"/>
                    <a:pt x="59" y="51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5" y="55"/>
                    <a:pt x="66" y="54"/>
                    <a:pt x="67" y="54"/>
                  </a:cubicBezTo>
                  <a:cubicBezTo>
                    <a:pt x="75" y="45"/>
                    <a:pt x="75" y="31"/>
                    <a:pt x="67" y="22"/>
                  </a:cubicBezTo>
                  <a:cubicBezTo>
                    <a:pt x="65" y="20"/>
                    <a:pt x="62" y="18"/>
                    <a:pt x="60" y="1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9" y="25"/>
                    <a:pt x="62" y="27"/>
                  </a:cubicBezTo>
                  <a:cubicBezTo>
                    <a:pt x="68" y="33"/>
                    <a:pt x="68" y="43"/>
                    <a:pt x="62" y="49"/>
                  </a:cubicBezTo>
                  <a:close/>
                  <a:moveTo>
                    <a:pt x="83" y="6"/>
                  </a:moveTo>
                  <a:cubicBezTo>
                    <a:pt x="81" y="4"/>
                    <a:pt x="78" y="2"/>
                    <a:pt x="76" y="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2" y="9"/>
                    <a:pt x="74" y="10"/>
                    <a:pt x="76" y="12"/>
                  </a:cubicBezTo>
                  <a:cubicBezTo>
                    <a:pt x="89" y="26"/>
                    <a:pt x="89" y="47"/>
                    <a:pt x="76" y="61"/>
                  </a:cubicBezTo>
                  <a:cubicBezTo>
                    <a:pt x="75" y="62"/>
                    <a:pt x="74" y="63"/>
                    <a:pt x="73" y="6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81" y="70"/>
                    <a:pt x="82" y="69"/>
                    <a:pt x="83" y="68"/>
                  </a:cubicBezTo>
                  <a:cubicBezTo>
                    <a:pt x="100" y="50"/>
                    <a:pt x="100" y="23"/>
                    <a:pt x="83" y="6"/>
                  </a:cubicBezTo>
                  <a:close/>
                  <a:moveTo>
                    <a:pt x="67" y="77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7" y="38"/>
                    <a:pt x="57" y="35"/>
                    <a:pt x="54" y="33"/>
                  </a:cubicBezTo>
                  <a:cubicBezTo>
                    <a:pt x="53" y="31"/>
                    <a:pt x="52" y="31"/>
                    <a:pt x="50" y="31"/>
                  </a:cubicBezTo>
                  <a:cubicBezTo>
                    <a:pt x="48" y="31"/>
                    <a:pt x="47" y="31"/>
                    <a:pt x="45" y="33"/>
                  </a:cubicBezTo>
                  <a:cubicBezTo>
                    <a:pt x="43" y="35"/>
                    <a:pt x="43" y="39"/>
                    <a:pt x="45" y="4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8"/>
                    <a:pt x="22" y="119"/>
                    <a:pt x="2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0"/>
                    <a:pt x="27" y="119"/>
                    <a:pt x="27" y="118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29" y="115"/>
                    <a:pt x="30" y="115"/>
                    <a:pt x="30" y="115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5" y="120"/>
                    <a:pt x="77" y="120"/>
                  </a:cubicBezTo>
                  <a:cubicBezTo>
                    <a:pt x="77" y="120"/>
                    <a:pt x="77" y="120"/>
                    <a:pt x="78" y="120"/>
                  </a:cubicBezTo>
                  <a:cubicBezTo>
                    <a:pt x="79" y="120"/>
                    <a:pt x="80" y="118"/>
                    <a:pt x="80" y="116"/>
                  </a:cubicBezTo>
                  <a:lnTo>
                    <a:pt x="67" y="77"/>
                  </a:lnTo>
                  <a:close/>
                  <a:moveTo>
                    <a:pt x="50" y="46"/>
                  </a:moveTo>
                  <a:cubicBezTo>
                    <a:pt x="59" y="72"/>
                    <a:pt x="59" y="72"/>
                    <a:pt x="59" y="72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4"/>
                    <a:pt x="45" y="64"/>
                    <a:pt x="45" y="64"/>
                  </a:cubicBezTo>
                  <a:lnTo>
                    <a:pt x="50" y="46"/>
                  </a:lnTo>
                  <a:close/>
                  <a:moveTo>
                    <a:pt x="43" y="69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37" y="87"/>
                    <a:pt x="37" y="87"/>
                    <a:pt x="37" y="87"/>
                  </a:cubicBezTo>
                  <a:lnTo>
                    <a:pt x="43" y="69"/>
                  </a:lnTo>
                  <a:close/>
                  <a:moveTo>
                    <a:pt x="30" y="109"/>
                  </a:moveTo>
                  <a:cubicBezTo>
                    <a:pt x="35" y="94"/>
                    <a:pt x="35" y="94"/>
                    <a:pt x="35" y="94"/>
                  </a:cubicBezTo>
                  <a:cubicBezTo>
                    <a:pt x="55" y="104"/>
                    <a:pt x="55" y="104"/>
                    <a:pt x="55" y="104"/>
                  </a:cubicBezTo>
                  <a:lnTo>
                    <a:pt x="30" y="109"/>
                  </a:lnTo>
                  <a:close/>
                  <a:moveTo>
                    <a:pt x="43" y="91"/>
                  </a:moveTo>
                  <a:cubicBezTo>
                    <a:pt x="61" y="80"/>
                    <a:pt x="61" y="80"/>
                    <a:pt x="61" y="80"/>
                  </a:cubicBezTo>
                  <a:cubicBezTo>
                    <a:pt x="69" y="103"/>
                    <a:pt x="69" y="103"/>
                    <a:pt x="69" y="10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87"/>
            <p:cNvSpPr>
              <a:spLocks/>
            </p:cNvSpPr>
            <p:nvPr/>
          </p:nvSpPr>
          <p:spPr bwMode="auto">
            <a:xfrm rot="1490740">
              <a:off x="4526868" y="208468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88"/>
            <p:cNvSpPr>
              <a:spLocks/>
            </p:cNvSpPr>
            <p:nvPr/>
          </p:nvSpPr>
          <p:spPr bwMode="auto">
            <a:xfrm rot="1490740">
              <a:off x="4560411" y="2100508"/>
              <a:ext cx="21707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1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89"/>
            <p:cNvSpPr>
              <a:spLocks/>
            </p:cNvSpPr>
            <p:nvPr/>
          </p:nvSpPr>
          <p:spPr bwMode="auto">
            <a:xfrm rot="1490740">
              <a:off x="4595230" y="2116334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290"/>
            <p:cNvSpPr>
              <a:spLocks/>
            </p:cNvSpPr>
            <p:nvPr/>
          </p:nvSpPr>
          <p:spPr bwMode="auto">
            <a:xfrm rot="1490740">
              <a:off x="4628831" y="2131893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91"/>
            <p:cNvSpPr>
              <a:spLocks/>
            </p:cNvSpPr>
            <p:nvPr/>
          </p:nvSpPr>
          <p:spPr bwMode="auto">
            <a:xfrm rot="1490740">
              <a:off x="4662432" y="2147451"/>
              <a:ext cx="20429" cy="56181"/>
            </a:xfrm>
            <a:custGeom>
              <a:avLst/>
              <a:gdLst>
                <a:gd name="T0" fmla="*/ 7 w 15"/>
                <a:gd name="T1" fmla="*/ 41 h 41"/>
                <a:gd name="T2" fmla="*/ 15 w 15"/>
                <a:gd name="T3" fmla="*/ 33 h 41"/>
                <a:gd name="T4" fmla="*/ 15 w 15"/>
                <a:gd name="T5" fmla="*/ 8 h 41"/>
                <a:gd name="T6" fmla="*/ 7 w 15"/>
                <a:gd name="T7" fmla="*/ 0 h 41"/>
                <a:gd name="T8" fmla="*/ 0 w 15"/>
                <a:gd name="T9" fmla="*/ 8 h 41"/>
                <a:gd name="T10" fmla="*/ 0 w 15"/>
                <a:gd name="T11" fmla="*/ 33 h 41"/>
                <a:gd name="T12" fmla="*/ 7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7" y="41"/>
                  </a:moveTo>
                  <a:cubicBezTo>
                    <a:pt x="12" y="41"/>
                    <a:pt x="15" y="37"/>
                    <a:pt x="15" y="3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1"/>
                    <a:pt x="7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92"/>
            <p:cNvSpPr>
              <a:spLocks noEditPoints="1"/>
            </p:cNvSpPr>
            <p:nvPr/>
          </p:nvSpPr>
          <p:spPr bwMode="auto">
            <a:xfrm rot="1490740">
              <a:off x="4447968" y="2129206"/>
              <a:ext cx="251538" cy="182588"/>
            </a:xfrm>
            <a:custGeom>
              <a:avLst/>
              <a:gdLst>
                <a:gd name="T0" fmla="*/ 156 w 182"/>
                <a:gd name="T1" fmla="*/ 0 h 132"/>
                <a:gd name="T2" fmla="*/ 152 w 182"/>
                <a:gd name="T3" fmla="*/ 0 h 132"/>
                <a:gd name="T4" fmla="*/ 152 w 182"/>
                <a:gd name="T5" fmla="*/ 19 h 132"/>
                <a:gd name="T6" fmla="*/ 142 w 182"/>
                <a:gd name="T7" fmla="*/ 28 h 132"/>
                <a:gd name="T8" fmla="*/ 133 w 182"/>
                <a:gd name="T9" fmla="*/ 19 h 132"/>
                <a:gd name="T10" fmla="*/ 133 w 182"/>
                <a:gd name="T11" fmla="*/ 0 h 132"/>
                <a:gd name="T12" fmla="*/ 125 w 182"/>
                <a:gd name="T13" fmla="*/ 0 h 132"/>
                <a:gd name="T14" fmla="*/ 125 w 182"/>
                <a:gd name="T15" fmla="*/ 19 h 132"/>
                <a:gd name="T16" fmla="*/ 115 w 182"/>
                <a:gd name="T17" fmla="*/ 28 h 132"/>
                <a:gd name="T18" fmla="*/ 106 w 182"/>
                <a:gd name="T19" fmla="*/ 19 h 132"/>
                <a:gd name="T20" fmla="*/ 106 w 182"/>
                <a:gd name="T21" fmla="*/ 0 h 132"/>
                <a:gd name="T22" fmla="*/ 97 w 182"/>
                <a:gd name="T23" fmla="*/ 0 h 132"/>
                <a:gd name="T24" fmla="*/ 97 w 182"/>
                <a:gd name="T25" fmla="*/ 19 h 132"/>
                <a:gd name="T26" fmla="*/ 88 w 182"/>
                <a:gd name="T27" fmla="*/ 28 h 132"/>
                <a:gd name="T28" fmla="*/ 79 w 182"/>
                <a:gd name="T29" fmla="*/ 19 h 132"/>
                <a:gd name="T30" fmla="*/ 79 w 182"/>
                <a:gd name="T31" fmla="*/ 0 h 132"/>
                <a:gd name="T32" fmla="*/ 70 w 182"/>
                <a:gd name="T33" fmla="*/ 0 h 132"/>
                <a:gd name="T34" fmla="*/ 70 w 182"/>
                <a:gd name="T35" fmla="*/ 19 h 132"/>
                <a:gd name="T36" fmla="*/ 61 w 182"/>
                <a:gd name="T37" fmla="*/ 28 h 132"/>
                <a:gd name="T38" fmla="*/ 52 w 182"/>
                <a:gd name="T39" fmla="*/ 19 h 132"/>
                <a:gd name="T40" fmla="*/ 52 w 182"/>
                <a:gd name="T41" fmla="*/ 0 h 132"/>
                <a:gd name="T42" fmla="*/ 43 w 182"/>
                <a:gd name="T43" fmla="*/ 0 h 132"/>
                <a:gd name="T44" fmla="*/ 43 w 182"/>
                <a:gd name="T45" fmla="*/ 19 h 132"/>
                <a:gd name="T46" fmla="*/ 34 w 182"/>
                <a:gd name="T47" fmla="*/ 28 h 132"/>
                <a:gd name="T48" fmla="*/ 25 w 182"/>
                <a:gd name="T49" fmla="*/ 19 h 132"/>
                <a:gd name="T50" fmla="*/ 25 w 182"/>
                <a:gd name="T51" fmla="*/ 0 h 132"/>
                <a:gd name="T52" fmla="*/ 0 w 182"/>
                <a:gd name="T53" fmla="*/ 26 h 132"/>
                <a:gd name="T54" fmla="*/ 0 w 182"/>
                <a:gd name="T55" fmla="*/ 105 h 132"/>
                <a:gd name="T56" fmla="*/ 27 w 182"/>
                <a:gd name="T57" fmla="*/ 132 h 132"/>
                <a:gd name="T58" fmla="*/ 156 w 182"/>
                <a:gd name="T59" fmla="*/ 132 h 132"/>
                <a:gd name="T60" fmla="*/ 182 w 182"/>
                <a:gd name="T61" fmla="*/ 105 h 132"/>
                <a:gd name="T62" fmla="*/ 182 w 182"/>
                <a:gd name="T63" fmla="*/ 26 h 132"/>
                <a:gd name="T64" fmla="*/ 156 w 182"/>
                <a:gd name="T65" fmla="*/ 0 h 132"/>
                <a:gd name="T66" fmla="*/ 162 w 182"/>
                <a:gd name="T67" fmla="*/ 116 h 132"/>
                <a:gd name="T68" fmla="*/ 21 w 182"/>
                <a:gd name="T69" fmla="*/ 116 h 132"/>
                <a:gd name="T70" fmla="*/ 21 w 182"/>
                <a:gd name="T71" fmla="*/ 34 h 132"/>
                <a:gd name="T72" fmla="*/ 162 w 182"/>
                <a:gd name="T73" fmla="*/ 34 h 132"/>
                <a:gd name="T74" fmla="*/ 162 w 182"/>
                <a:gd name="T75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32"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24"/>
                    <a:pt x="148" y="28"/>
                    <a:pt x="142" y="28"/>
                  </a:cubicBezTo>
                  <a:cubicBezTo>
                    <a:pt x="137" y="28"/>
                    <a:pt x="133" y="24"/>
                    <a:pt x="133" y="19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4"/>
                    <a:pt x="120" y="28"/>
                    <a:pt x="115" y="28"/>
                  </a:cubicBezTo>
                  <a:cubicBezTo>
                    <a:pt x="110" y="28"/>
                    <a:pt x="106" y="24"/>
                    <a:pt x="106" y="1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24"/>
                    <a:pt x="93" y="28"/>
                    <a:pt x="88" y="28"/>
                  </a:cubicBezTo>
                  <a:cubicBezTo>
                    <a:pt x="83" y="28"/>
                    <a:pt x="79" y="24"/>
                    <a:pt x="79" y="1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4"/>
                    <a:pt x="66" y="28"/>
                    <a:pt x="61" y="28"/>
                  </a:cubicBezTo>
                  <a:cubicBezTo>
                    <a:pt x="56" y="28"/>
                    <a:pt x="52" y="24"/>
                    <a:pt x="52" y="1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39" y="28"/>
                    <a:pt x="34" y="28"/>
                  </a:cubicBezTo>
                  <a:cubicBezTo>
                    <a:pt x="29" y="28"/>
                    <a:pt x="25" y="24"/>
                    <a:pt x="25" y="1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12"/>
                    <a:pt x="0" y="2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0"/>
                    <a:pt x="12" y="132"/>
                    <a:pt x="27" y="132"/>
                  </a:cubicBezTo>
                  <a:cubicBezTo>
                    <a:pt x="156" y="132"/>
                    <a:pt x="156" y="132"/>
                    <a:pt x="156" y="132"/>
                  </a:cubicBezTo>
                  <a:cubicBezTo>
                    <a:pt x="170" y="132"/>
                    <a:pt x="182" y="120"/>
                    <a:pt x="182" y="105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2" y="12"/>
                    <a:pt x="170" y="0"/>
                    <a:pt x="156" y="0"/>
                  </a:cubicBezTo>
                  <a:close/>
                  <a:moveTo>
                    <a:pt x="162" y="116"/>
                  </a:moveTo>
                  <a:cubicBezTo>
                    <a:pt x="21" y="116"/>
                    <a:pt x="21" y="116"/>
                    <a:pt x="21" y="11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62" y="34"/>
                    <a:pt x="162" y="34"/>
                    <a:pt x="162" y="34"/>
                  </a:cubicBezTo>
                  <a:lnTo>
                    <a:pt x="16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Rectangle 293"/>
            <p:cNvSpPr>
              <a:spLocks noChangeArrowheads="1"/>
            </p:cNvSpPr>
            <p:nvPr/>
          </p:nvSpPr>
          <p:spPr bwMode="auto">
            <a:xfrm rot="1490740">
              <a:off x="4501776" y="2153903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Rectangle 294"/>
            <p:cNvSpPr>
              <a:spLocks noChangeArrowheads="1"/>
            </p:cNvSpPr>
            <p:nvPr/>
          </p:nvSpPr>
          <p:spPr bwMode="auto">
            <a:xfrm rot="1490740">
              <a:off x="4536595" y="2169729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Rectangle 295"/>
            <p:cNvSpPr>
              <a:spLocks noChangeArrowheads="1"/>
            </p:cNvSpPr>
            <p:nvPr/>
          </p:nvSpPr>
          <p:spPr bwMode="auto">
            <a:xfrm rot="1490740">
              <a:off x="4571355" y="218582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Rectangle 296"/>
            <p:cNvSpPr>
              <a:spLocks noChangeArrowheads="1"/>
            </p:cNvSpPr>
            <p:nvPr/>
          </p:nvSpPr>
          <p:spPr bwMode="auto">
            <a:xfrm rot="1490740">
              <a:off x="4606055" y="2202188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97"/>
            <p:cNvSpPr>
              <a:spLocks noChangeArrowheads="1"/>
            </p:cNvSpPr>
            <p:nvPr/>
          </p:nvSpPr>
          <p:spPr bwMode="auto">
            <a:xfrm rot="1490740">
              <a:off x="4640874" y="2218014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98"/>
            <p:cNvSpPr>
              <a:spLocks noChangeArrowheads="1"/>
            </p:cNvSpPr>
            <p:nvPr/>
          </p:nvSpPr>
          <p:spPr bwMode="auto">
            <a:xfrm rot="1490740">
              <a:off x="4486486" y="2186286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299"/>
            <p:cNvSpPr>
              <a:spLocks noChangeArrowheads="1"/>
            </p:cNvSpPr>
            <p:nvPr/>
          </p:nvSpPr>
          <p:spPr bwMode="auto">
            <a:xfrm rot="1490740">
              <a:off x="4521305" y="2202113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300"/>
            <p:cNvSpPr>
              <a:spLocks noChangeArrowheads="1"/>
            </p:cNvSpPr>
            <p:nvPr/>
          </p:nvSpPr>
          <p:spPr bwMode="auto">
            <a:xfrm rot="1490740">
              <a:off x="4556064" y="221820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Rectangle 301"/>
            <p:cNvSpPr>
              <a:spLocks noChangeArrowheads="1"/>
            </p:cNvSpPr>
            <p:nvPr/>
          </p:nvSpPr>
          <p:spPr bwMode="auto">
            <a:xfrm rot="1490740">
              <a:off x="4590765" y="2234571"/>
              <a:ext cx="29368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Rectangle 302"/>
            <p:cNvSpPr>
              <a:spLocks noChangeArrowheads="1"/>
            </p:cNvSpPr>
            <p:nvPr/>
          </p:nvSpPr>
          <p:spPr bwMode="auto">
            <a:xfrm rot="1490740">
              <a:off x="4625584" y="2250398"/>
              <a:ext cx="28090" cy="2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Rectangle 303"/>
            <p:cNvSpPr>
              <a:spLocks noChangeArrowheads="1"/>
            </p:cNvSpPr>
            <p:nvPr/>
          </p:nvSpPr>
          <p:spPr bwMode="auto">
            <a:xfrm rot="1490740">
              <a:off x="4471196" y="2219946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Rectangle 304"/>
            <p:cNvSpPr>
              <a:spLocks noChangeArrowheads="1"/>
            </p:cNvSpPr>
            <p:nvPr/>
          </p:nvSpPr>
          <p:spPr bwMode="auto">
            <a:xfrm rot="1490740">
              <a:off x="4506015" y="2235773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Rectangle 305"/>
            <p:cNvSpPr>
              <a:spLocks noChangeArrowheads="1"/>
            </p:cNvSpPr>
            <p:nvPr/>
          </p:nvSpPr>
          <p:spPr bwMode="auto">
            <a:xfrm rot="1490740">
              <a:off x="4540774" y="2251868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Rectangle 306"/>
            <p:cNvSpPr>
              <a:spLocks noChangeArrowheads="1"/>
            </p:cNvSpPr>
            <p:nvPr/>
          </p:nvSpPr>
          <p:spPr bwMode="auto">
            <a:xfrm rot="1490740">
              <a:off x="4575475" y="2268231"/>
              <a:ext cx="29368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Rectangle 307"/>
            <p:cNvSpPr>
              <a:spLocks noChangeArrowheads="1"/>
            </p:cNvSpPr>
            <p:nvPr/>
          </p:nvSpPr>
          <p:spPr bwMode="auto">
            <a:xfrm rot="1490740">
              <a:off x="4610294" y="2284057"/>
              <a:ext cx="28090" cy="28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308"/>
            <p:cNvSpPr>
              <a:spLocks/>
            </p:cNvSpPr>
            <p:nvPr/>
          </p:nvSpPr>
          <p:spPr bwMode="auto">
            <a:xfrm rot="1490740">
              <a:off x="6137031" y="3276408"/>
              <a:ext cx="86825" cy="171097"/>
            </a:xfrm>
            <a:custGeom>
              <a:avLst/>
              <a:gdLst>
                <a:gd name="T0" fmla="*/ 25 w 63"/>
                <a:gd name="T1" fmla="*/ 124 h 124"/>
                <a:gd name="T2" fmla="*/ 25 w 63"/>
                <a:gd name="T3" fmla="*/ 109 h 124"/>
                <a:gd name="T4" fmla="*/ 0 w 63"/>
                <a:gd name="T5" fmla="*/ 102 h 124"/>
                <a:gd name="T6" fmla="*/ 4 w 63"/>
                <a:gd name="T7" fmla="*/ 88 h 124"/>
                <a:gd name="T8" fmla="*/ 28 w 63"/>
                <a:gd name="T9" fmla="*/ 95 h 124"/>
                <a:gd name="T10" fmla="*/ 44 w 63"/>
                <a:gd name="T11" fmla="*/ 83 h 124"/>
                <a:gd name="T12" fmla="*/ 28 w 63"/>
                <a:gd name="T13" fmla="*/ 68 h 124"/>
                <a:gd name="T14" fmla="*/ 2 w 63"/>
                <a:gd name="T15" fmla="*/ 40 h 124"/>
                <a:gd name="T16" fmla="*/ 27 w 63"/>
                <a:gd name="T17" fmla="*/ 14 h 124"/>
                <a:gd name="T18" fmla="*/ 27 w 63"/>
                <a:gd name="T19" fmla="*/ 0 h 124"/>
                <a:gd name="T20" fmla="*/ 39 w 63"/>
                <a:gd name="T21" fmla="*/ 0 h 124"/>
                <a:gd name="T22" fmla="*/ 39 w 63"/>
                <a:gd name="T23" fmla="*/ 14 h 124"/>
                <a:gd name="T24" fmla="*/ 60 w 63"/>
                <a:gd name="T25" fmla="*/ 19 h 124"/>
                <a:gd name="T26" fmla="*/ 56 w 63"/>
                <a:gd name="T27" fmla="*/ 33 h 124"/>
                <a:gd name="T28" fmla="*/ 35 w 63"/>
                <a:gd name="T29" fmla="*/ 28 h 124"/>
                <a:gd name="T30" fmla="*/ 21 w 63"/>
                <a:gd name="T31" fmla="*/ 38 h 124"/>
                <a:gd name="T32" fmla="*/ 39 w 63"/>
                <a:gd name="T33" fmla="*/ 53 h 124"/>
                <a:gd name="T34" fmla="*/ 63 w 63"/>
                <a:gd name="T35" fmla="*/ 82 h 124"/>
                <a:gd name="T36" fmla="*/ 37 w 63"/>
                <a:gd name="T37" fmla="*/ 109 h 124"/>
                <a:gd name="T38" fmla="*/ 37 w 63"/>
                <a:gd name="T39" fmla="*/ 124 h 124"/>
                <a:gd name="T40" fmla="*/ 25 w 63"/>
                <a:gd name="T4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124">
                  <a:moveTo>
                    <a:pt x="25" y="124"/>
                  </a:moveTo>
                  <a:cubicBezTo>
                    <a:pt x="25" y="109"/>
                    <a:pt x="25" y="109"/>
                    <a:pt x="25" y="109"/>
                  </a:cubicBezTo>
                  <a:cubicBezTo>
                    <a:pt x="15" y="109"/>
                    <a:pt x="6" y="106"/>
                    <a:pt x="0" y="102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0" y="92"/>
                    <a:pt x="19" y="95"/>
                    <a:pt x="28" y="95"/>
                  </a:cubicBezTo>
                  <a:cubicBezTo>
                    <a:pt x="38" y="95"/>
                    <a:pt x="44" y="91"/>
                    <a:pt x="44" y="83"/>
                  </a:cubicBezTo>
                  <a:cubicBezTo>
                    <a:pt x="45" y="76"/>
                    <a:pt x="39" y="72"/>
                    <a:pt x="28" y="68"/>
                  </a:cubicBezTo>
                  <a:cubicBezTo>
                    <a:pt x="12" y="62"/>
                    <a:pt x="2" y="54"/>
                    <a:pt x="2" y="40"/>
                  </a:cubicBezTo>
                  <a:cubicBezTo>
                    <a:pt x="2" y="27"/>
                    <a:pt x="11" y="17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9" y="14"/>
                    <a:pt x="55" y="17"/>
                    <a:pt x="60" y="19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2" y="31"/>
                    <a:pt x="46" y="28"/>
                    <a:pt x="35" y="28"/>
                  </a:cubicBezTo>
                  <a:cubicBezTo>
                    <a:pt x="25" y="28"/>
                    <a:pt x="21" y="33"/>
                    <a:pt x="21" y="38"/>
                  </a:cubicBezTo>
                  <a:cubicBezTo>
                    <a:pt x="21" y="44"/>
                    <a:pt x="26" y="48"/>
                    <a:pt x="39" y="53"/>
                  </a:cubicBezTo>
                  <a:cubicBezTo>
                    <a:pt x="56" y="60"/>
                    <a:pt x="63" y="68"/>
                    <a:pt x="63" y="82"/>
                  </a:cubicBezTo>
                  <a:cubicBezTo>
                    <a:pt x="63" y="95"/>
                    <a:pt x="54" y="106"/>
                    <a:pt x="37" y="109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2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309"/>
            <p:cNvSpPr>
              <a:spLocks/>
            </p:cNvSpPr>
            <p:nvPr/>
          </p:nvSpPr>
          <p:spPr bwMode="auto">
            <a:xfrm rot="1490740">
              <a:off x="4537239" y="1547348"/>
              <a:ext cx="51074" cy="102147"/>
            </a:xfrm>
            <a:custGeom>
              <a:avLst/>
              <a:gdLst>
                <a:gd name="T0" fmla="*/ 14 w 37"/>
                <a:gd name="T1" fmla="*/ 74 h 74"/>
                <a:gd name="T2" fmla="*/ 14 w 37"/>
                <a:gd name="T3" fmla="*/ 65 h 74"/>
                <a:gd name="T4" fmla="*/ 0 w 37"/>
                <a:gd name="T5" fmla="*/ 61 h 74"/>
                <a:gd name="T6" fmla="*/ 2 w 37"/>
                <a:gd name="T7" fmla="*/ 52 h 74"/>
                <a:gd name="T8" fmla="*/ 16 w 37"/>
                <a:gd name="T9" fmla="*/ 57 h 74"/>
                <a:gd name="T10" fmla="*/ 26 w 37"/>
                <a:gd name="T11" fmla="*/ 50 h 74"/>
                <a:gd name="T12" fmla="*/ 16 w 37"/>
                <a:gd name="T13" fmla="*/ 40 h 74"/>
                <a:gd name="T14" fmla="*/ 1 w 37"/>
                <a:gd name="T15" fmla="*/ 24 h 74"/>
                <a:gd name="T16" fmla="*/ 15 w 37"/>
                <a:gd name="T17" fmla="*/ 9 h 74"/>
                <a:gd name="T18" fmla="*/ 15 w 37"/>
                <a:gd name="T19" fmla="*/ 0 h 74"/>
                <a:gd name="T20" fmla="*/ 23 w 37"/>
                <a:gd name="T21" fmla="*/ 0 h 74"/>
                <a:gd name="T22" fmla="*/ 22 w 37"/>
                <a:gd name="T23" fmla="*/ 9 h 74"/>
                <a:gd name="T24" fmla="*/ 35 w 37"/>
                <a:gd name="T25" fmla="*/ 12 h 74"/>
                <a:gd name="T26" fmla="*/ 32 w 37"/>
                <a:gd name="T27" fmla="*/ 20 h 74"/>
                <a:gd name="T28" fmla="*/ 20 w 37"/>
                <a:gd name="T29" fmla="*/ 17 h 74"/>
                <a:gd name="T30" fmla="*/ 12 w 37"/>
                <a:gd name="T31" fmla="*/ 23 h 74"/>
                <a:gd name="T32" fmla="*/ 22 w 37"/>
                <a:gd name="T33" fmla="*/ 32 h 74"/>
                <a:gd name="T34" fmla="*/ 37 w 37"/>
                <a:gd name="T35" fmla="*/ 49 h 74"/>
                <a:gd name="T36" fmla="*/ 21 w 37"/>
                <a:gd name="T37" fmla="*/ 64 h 74"/>
                <a:gd name="T38" fmla="*/ 21 w 37"/>
                <a:gd name="T39" fmla="*/ 74 h 74"/>
                <a:gd name="T40" fmla="*/ 14 w 37"/>
                <a:gd name="T4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74">
                  <a:moveTo>
                    <a:pt x="14" y="74"/>
                  </a:moveTo>
                  <a:cubicBezTo>
                    <a:pt x="14" y="65"/>
                    <a:pt x="14" y="65"/>
                    <a:pt x="14" y="65"/>
                  </a:cubicBezTo>
                  <a:cubicBezTo>
                    <a:pt x="8" y="65"/>
                    <a:pt x="3" y="63"/>
                    <a:pt x="0" y="6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6" y="55"/>
                    <a:pt x="11" y="57"/>
                    <a:pt x="16" y="57"/>
                  </a:cubicBezTo>
                  <a:cubicBezTo>
                    <a:pt x="22" y="57"/>
                    <a:pt x="26" y="54"/>
                    <a:pt x="26" y="50"/>
                  </a:cubicBezTo>
                  <a:cubicBezTo>
                    <a:pt x="26" y="46"/>
                    <a:pt x="23" y="43"/>
                    <a:pt x="16" y="40"/>
                  </a:cubicBezTo>
                  <a:cubicBezTo>
                    <a:pt x="7" y="37"/>
                    <a:pt x="0" y="33"/>
                    <a:pt x="1" y="24"/>
                  </a:cubicBezTo>
                  <a:cubicBezTo>
                    <a:pt x="1" y="17"/>
                    <a:pt x="6" y="11"/>
                    <a:pt x="15" y="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8" y="9"/>
                    <a:pt x="32" y="10"/>
                    <a:pt x="35" y="1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19"/>
                    <a:pt x="26" y="17"/>
                    <a:pt x="20" y="17"/>
                  </a:cubicBezTo>
                  <a:cubicBezTo>
                    <a:pt x="14" y="17"/>
                    <a:pt x="12" y="20"/>
                    <a:pt x="12" y="23"/>
                  </a:cubicBezTo>
                  <a:cubicBezTo>
                    <a:pt x="12" y="27"/>
                    <a:pt x="15" y="29"/>
                    <a:pt x="22" y="32"/>
                  </a:cubicBezTo>
                  <a:cubicBezTo>
                    <a:pt x="32" y="36"/>
                    <a:pt x="37" y="41"/>
                    <a:pt x="37" y="49"/>
                  </a:cubicBezTo>
                  <a:cubicBezTo>
                    <a:pt x="37" y="56"/>
                    <a:pt x="31" y="63"/>
                    <a:pt x="21" y="64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310"/>
            <p:cNvSpPr>
              <a:spLocks/>
            </p:cNvSpPr>
            <p:nvPr/>
          </p:nvSpPr>
          <p:spPr bwMode="auto">
            <a:xfrm rot="1490740">
              <a:off x="6742694" y="2744676"/>
              <a:ext cx="162159" cy="154497"/>
            </a:xfrm>
            <a:custGeom>
              <a:avLst/>
              <a:gdLst>
                <a:gd name="T0" fmla="*/ 37 w 118"/>
                <a:gd name="T1" fmla="*/ 37 h 112"/>
                <a:gd name="T2" fmla="*/ 42 w 118"/>
                <a:gd name="T3" fmla="*/ 33 h 112"/>
                <a:gd name="T4" fmla="*/ 57 w 118"/>
                <a:gd name="T5" fmla="*/ 2 h 112"/>
                <a:gd name="T6" fmla="*/ 60 w 118"/>
                <a:gd name="T7" fmla="*/ 2 h 112"/>
                <a:gd name="T8" fmla="*/ 76 w 118"/>
                <a:gd name="T9" fmla="*/ 33 h 112"/>
                <a:gd name="T10" fmla="*/ 81 w 118"/>
                <a:gd name="T11" fmla="*/ 36 h 112"/>
                <a:gd name="T12" fmla="*/ 115 w 118"/>
                <a:gd name="T13" fmla="*/ 41 h 112"/>
                <a:gd name="T14" fmla="*/ 116 w 118"/>
                <a:gd name="T15" fmla="*/ 44 h 112"/>
                <a:gd name="T16" fmla="*/ 92 w 118"/>
                <a:gd name="T17" fmla="*/ 69 h 112"/>
                <a:gd name="T18" fmla="*/ 90 w 118"/>
                <a:gd name="T19" fmla="*/ 74 h 112"/>
                <a:gd name="T20" fmla="*/ 96 w 118"/>
                <a:gd name="T21" fmla="*/ 109 h 112"/>
                <a:gd name="T22" fmla="*/ 94 w 118"/>
                <a:gd name="T23" fmla="*/ 110 h 112"/>
                <a:gd name="T24" fmla="*/ 63 w 118"/>
                <a:gd name="T25" fmla="*/ 94 h 112"/>
                <a:gd name="T26" fmla="*/ 57 w 118"/>
                <a:gd name="T27" fmla="*/ 94 h 112"/>
                <a:gd name="T28" fmla="*/ 26 w 118"/>
                <a:gd name="T29" fmla="*/ 111 h 112"/>
                <a:gd name="T30" fmla="*/ 23 w 118"/>
                <a:gd name="T31" fmla="*/ 110 h 112"/>
                <a:gd name="T32" fmla="*/ 29 w 118"/>
                <a:gd name="T33" fmla="*/ 75 h 112"/>
                <a:gd name="T34" fmla="*/ 27 w 118"/>
                <a:gd name="T35" fmla="*/ 69 h 112"/>
                <a:gd name="T36" fmla="*/ 2 w 118"/>
                <a:gd name="T37" fmla="*/ 45 h 112"/>
                <a:gd name="T38" fmla="*/ 2 w 118"/>
                <a:gd name="T39" fmla="*/ 42 h 112"/>
                <a:gd name="T40" fmla="*/ 37 w 118"/>
                <a:gd name="T41" fmla="*/ 3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112">
                  <a:moveTo>
                    <a:pt x="37" y="37"/>
                  </a:moveTo>
                  <a:cubicBezTo>
                    <a:pt x="39" y="37"/>
                    <a:pt x="41" y="35"/>
                    <a:pt x="42" y="3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0"/>
                    <a:pt x="59" y="0"/>
                    <a:pt x="60" y="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5"/>
                    <a:pt x="79" y="36"/>
                    <a:pt x="81" y="36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7" y="41"/>
                    <a:pt x="118" y="42"/>
                    <a:pt x="116" y="44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0" y="70"/>
                    <a:pt x="89" y="72"/>
                    <a:pt x="90" y="74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5" y="111"/>
                    <a:pt x="94" y="110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1" y="94"/>
                    <a:pt x="58" y="94"/>
                    <a:pt x="57" y="94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4" y="112"/>
                    <a:pt x="23" y="111"/>
                    <a:pt x="23" y="110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3"/>
                    <a:pt x="28" y="71"/>
                    <a:pt x="27" y="6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4"/>
                    <a:pt x="1" y="43"/>
                    <a:pt x="2" y="42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311"/>
            <p:cNvSpPr>
              <a:spLocks/>
            </p:cNvSpPr>
            <p:nvPr/>
          </p:nvSpPr>
          <p:spPr bwMode="auto">
            <a:xfrm rot="1490740">
              <a:off x="4696079" y="2908562"/>
              <a:ext cx="130238" cy="132791"/>
            </a:xfrm>
            <a:custGeom>
              <a:avLst/>
              <a:gdLst>
                <a:gd name="T0" fmla="*/ 86 w 102"/>
                <a:gd name="T1" fmla="*/ 0 h 104"/>
                <a:gd name="T2" fmla="*/ 41 w 102"/>
                <a:gd name="T3" fmla="*/ 79 h 104"/>
                <a:gd name="T4" fmla="*/ 10 w 102"/>
                <a:gd name="T5" fmla="*/ 60 h 104"/>
                <a:gd name="T6" fmla="*/ 0 w 102"/>
                <a:gd name="T7" fmla="*/ 75 h 104"/>
                <a:gd name="T8" fmla="*/ 32 w 102"/>
                <a:gd name="T9" fmla="*/ 94 h 104"/>
                <a:gd name="T10" fmla="*/ 47 w 102"/>
                <a:gd name="T11" fmla="*/ 104 h 104"/>
                <a:gd name="T12" fmla="*/ 102 w 102"/>
                <a:gd name="T13" fmla="*/ 10 h 104"/>
                <a:gd name="T14" fmla="*/ 86 w 102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4">
                  <a:moveTo>
                    <a:pt x="86" y="0"/>
                  </a:moveTo>
                  <a:lnTo>
                    <a:pt x="41" y="79"/>
                  </a:lnTo>
                  <a:lnTo>
                    <a:pt x="10" y="60"/>
                  </a:lnTo>
                  <a:lnTo>
                    <a:pt x="0" y="75"/>
                  </a:lnTo>
                  <a:lnTo>
                    <a:pt x="32" y="94"/>
                  </a:lnTo>
                  <a:lnTo>
                    <a:pt x="47" y="104"/>
                  </a:lnTo>
                  <a:lnTo>
                    <a:pt x="102" y="1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312"/>
            <p:cNvSpPr>
              <a:spLocks/>
            </p:cNvSpPr>
            <p:nvPr/>
          </p:nvSpPr>
          <p:spPr bwMode="auto">
            <a:xfrm rot="1490740">
              <a:off x="4692451" y="2476548"/>
              <a:ext cx="131515" cy="131514"/>
            </a:xfrm>
            <a:custGeom>
              <a:avLst/>
              <a:gdLst>
                <a:gd name="T0" fmla="*/ 87 w 103"/>
                <a:gd name="T1" fmla="*/ 0 h 103"/>
                <a:gd name="T2" fmla="*/ 41 w 103"/>
                <a:gd name="T3" fmla="*/ 78 h 103"/>
                <a:gd name="T4" fmla="*/ 10 w 103"/>
                <a:gd name="T5" fmla="*/ 59 h 103"/>
                <a:gd name="T6" fmla="*/ 0 w 103"/>
                <a:gd name="T7" fmla="*/ 75 h 103"/>
                <a:gd name="T8" fmla="*/ 31 w 103"/>
                <a:gd name="T9" fmla="*/ 93 h 103"/>
                <a:gd name="T10" fmla="*/ 48 w 103"/>
                <a:gd name="T11" fmla="*/ 103 h 103"/>
                <a:gd name="T12" fmla="*/ 103 w 103"/>
                <a:gd name="T13" fmla="*/ 9 h 103"/>
                <a:gd name="T14" fmla="*/ 87 w 103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87" y="0"/>
                  </a:moveTo>
                  <a:lnTo>
                    <a:pt x="41" y="78"/>
                  </a:lnTo>
                  <a:lnTo>
                    <a:pt x="10" y="59"/>
                  </a:lnTo>
                  <a:lnTo>
                    <a:pt x="0" y="75"/>
                  </a:lnTo>
                  <a:lnTo>
                    <a:pt x="31" y="93"/>
                  </a:lnTo>
                  <a:lnTo>
                    <a:pt x="48" y="103"/>
                  </a:lnTo>
                  <a:lnTo>
                    <a:pt x="103" y="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313"/>
            <p:cNvSpPr>
              <a:spLocks/>
            </p:cNvSpPr>
            <p:nvPr/>
          </p:nvSpPr>
          <p:spPr bwMode="auto">
            <a:xfrm rot="1490740">
              <a:off x="6491636" y="2994653"/>
              <a:ext cx="168543" cy="77887"/>
            </a:xfrm>
            <a:custGeom>
              <a:avLst/>
              <a:gdLst>
                <a:gd name="T0" fmla="*/ 61 w 122"/>
                <a:gd name="T1" fmla="*/ 0 h 56"/>
                <a:gd name="T2" fmla="*/ 59 w 122"/>
                <a:gd name="T3" fmla="*/ 1 h 56"/>
                <a:gd name="T4" fmla="*/ 1 w 122"/>
                <a:gd name="T5" fmla="*/ 49 h 56"/>
                <a:gd name="T6" fmla="*/ 1 w 122"/>
                <a:gd name="T7" fmla="*/ 52 h 56"/>
                <a:gd name="T8" fmla="*/ 4 w 122"/>
                <a:gd name="T9" fmla="*/ 55 h 56"/>
                <a:gd name="T10" fmla="*/ 7 w 122"/>
                <a:gd name="T11" fmla="*/ 56 h 56"/>
                <a:gd name="T12" fmla="*/ 59 w 122"/>
                <a:gd name="T13" fmla="*/ 13 h 56"/>
                <a:gd name="T14" fmla="*/ 63 w 122"/>
                <a:gd name="T15" fmla="*/ 13 h 56"/>
                <a:gd name="T16" fmla="*/ 114 w 122"/>
                <a:gd name="T17" fmla="*/ 55 h 56"/>
                <a:gd name="T18" fmla="*/ 118 w 122"/>
                <a:gd name="T19" fmla="*/ 55 h 56"/>
                <a:gd name="T20" fmla="*/ 121 w 122"/>
                <a:gd name="T21" fmla="*/ 52 h 56"/>
                <a:gd name="T22" fmla="*/ 121 w 122"/>
                <a:gd name="T23" fmla="*/ 49 h 56"/>
                <a:gd name="T24" fmla="*/ 63 w 122"/>
                <a:gd name="T25" fmla="*/ 1 h 56"/>
                <a:gd name="T26" fmla="*/ 61 w 122"/>
                <a:gd name="T27" fmla="*/ 0 h 56"/>
                <a:gd name="T28" fmla="*/ 61 w 122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6">
                  <a:moveTo>
                    <a:pt x="61" y="0"/>
                  </a:moveTo>
                  <a:cubicBezTo>
                    <a:pt x="61" y="0"/>
                    <a:pt x="60" y="0"/>
                    <a:pt x="59" y="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0" y="12"/>
                    <a:pt x="62" y="12"/>
                    <a:pt x="63" y="1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5" y="56"/>
                    <a:pt x="117" y="56"/>
                    <a:pt x="118" y="55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2" y="49"/>
                    <a:pt x="121" y="49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314"/>
            <p:cNvSpPr>
              <a:spLocks/>
            </p:cNvSpPr>
            <p:nvPr/>
          </p:nvSpPr>
          <p:spPr bwMode="auto">
            <a:xfrm rot="1490740">
              <a:off x="6495301" y="3016649"/>
              <a:ext cx="118747" cy="122577"/>
            </a:xfrm>
            <a:custGeom>
              <a:avLst/>
              <a:gdLst>
                <a:gd name="T0" fmla="*/ 43 w 86"/>
                <a:gd name="T1" fmla="*/ 0 h 89"/>
                <a:gd name="T2" fmla="*/ 0 w 86"/>
                <a:gd name="T3" fmla="*/ 36 h 89"/>
                <a:gd name="T4" fmla="*/ 0 w 86"/>
                <a:gd name="T5" fmla="*/ 87 h 89"/>
                <a:gd name="T6" fmla="*/ 2 w 86"/>
                <a:gd name="T7" fmla="*/ 89 h 89"/>
                <a:gd name="T8" fmla="*/ 29 w 86"/>
                <a:gd name="T9" fmla="*/ 89 h 89"/>
                <a:gd name="T10" fmla="*/ 29 w 86"/>
                <a:gd name="T11" fmla="*/ 89 h 89"/>
                <a:gd name="T12" fmla="*/ 57 w 86"/>
                <a:gd name="T13" fmla="*/ 89 h 89"/>
                <a:gd name="T14" fmla="*/ 57 w 86"/>
                <a:gd name="T15" fmla="*/ 89 h 89"/>
                <a:gd name="T16" fmla="*/ 84 w 86"/>
                <a:gd name="T17" fmla="*/ 89 h 89"/>
                <a:gd name="T18" fmla="*/ 86 w 86"/>
                <a:gd name="T19" fmla="*/ 87 h 89"/>
                <a:gd name="T20" fmla="*/ 86 w 86"/>
                <a:gd name="T21" fmla="*/ 36 h 89"/>
                <a:gd name="T22" fmla="*/ 43 w 86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9">
                  <a:moveTo>
                    <a:pt x="43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6" y="88"/>
                    <a:pt x="86" y="87"/>
                  </a:cubicBezTo>
                  <a:cubicBezTo>
                    <a:pt x="86" y="36"/>
                    <a:pt x="86" y="36"/>
                    <a:pt x="86" y="36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315"/>
            <p:cNvSpPr>
              <a:spLocks noEditPoints="1"/>
            </p:cNvSpPr>
            <p:nvPr/>
          </p:nvSpPr>
          <p:spPr bwMode="auto">
            <a:xfrm rot="1490740">
              <a:off x="6586642" y="3287299"/>
              <a:ext cx="145560" cy="146836"/>
            </a:xfrm>
            <a:custGeom>
              <a:avLst/>
              <a:gdLst>
                <a:gd name="T0" fmla="*/ 53 w 106"/>
                <a:gd name="T1" fmla="*/ 0 h 106"/>
                <a:gd name="T2" fmla="*/ 0 w 106"/>
                <a:gd name="T3" fmla="*/ 53 h 106"/>
                <a:gd name="T4" fmla="*/ 53 w 106"/>
                <a:gd name="T5" fmla="*/ 106 h 106"/>
                <a:gd name="T6" fmla="*/ 106 w 106"/>
                <a:gd name="T7" fmla="*/ 53 h 106"/>
                <a:gd name="T8" fmla="*/ 53 w 106"/>
                <a:gd name="T9" fmla="*/ 0 h 106"/>
                <a:gd name="T10" fmla="*/ 53 w 106"/>
                <a:gd name="T11" fmla="*/ 96 h 106"/>
                <a:gd name="T12" fmla="*/ 10 w 106"/>
                <a:gd name="T13" fmla="*/ 53 h 106"/>
                <a:gd name="T14" fmla="*/ 53 w 106"/>
                <a:gd name="T15" fmla="*/ 10 h 106"/>
                <a:gd name="T16" fmla="*/ 96 w 106"/>
                <a:gd name="T17" fmla="*/ 53 h 106"/>
                <a:gd name="T18" fmla="*/ 53 w 106"/>
                <a:gd name="T1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2" y="106"/>
                    <a:pt x="106" y="82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6"/>
                  </a:moveTo>
                  <a:cubicBezTo>
                    <a:pt x="29" y="96"/>
                    <a:pt x="10" y="77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7"/>
                    <a:pt x="77" y="96"/>
                    <a:pt x="5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316"/>
            <p:cNvSpPr>
              <a:spLocks/>
            </p:cNvSpPr>
            <p:nvPr/>
          </p:nvSpPr>
          <p:spPr bwMode="auto">
            <a:xfrm rot="1490740">
              <a:off x="6662591" y="3317405"/>
              <a:ext cx="57458" cy="61288"/>
            </a:xfrm>
            <a:custGeom>
              <a:avLst/>
              <a:gdLst>
                <a:gd name="T0" fmla="*/ 8 w 45"/>
                <a:gd name="T1" fmla="*/ 39 h 48"/>
                <a:gd name="T2" fmla="*/ 8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5 w 45"/>
                <a:gd name="T9" fmla="*/ 48 h 48"/>
                <a:gd name="T10" fmla="*/ 8 w 45"/>
                <a:gd name="T11" fmla="*/ 48 h 48"/>
                <a:gd name="T12" fmla="*/ 45 w 45"/>
                <a:gd name="T13" fmla="*/ 48 h 48"/>
                <a:gd name="T14" fmla="*/ 45 w 45"/>
                <a:gd name="T15" fmla="*/ 39 h 48"/>
                <a:gd name="T16" fmla="*/ 8 w 45"/>
                <a:gd name="T1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8" y="3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45" y="48"/>
                  </a:lnTo>
                  <a:lnTo>
                    <a:pt x="45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0" name="文本框 599"/>
          <p:cNvSpPr txBox="1"/>
          <p:nvPr/>
        </p:nvSpPr>
        <p:spPr>
          <a:xfrm>
            <a:off x="5794996" y="1648926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1" name="组合 600"/>
          <p:cNvGrpSpPr/>
          <p:nvPr/>
        </p:nvGrpSpPr>
        <p:grpSpPr>
          <a:xfrm>
            <a:off x="4949751" y="4504006"/>
            <a:ext cx="2316763" cy="533703"/>
            <a:chOff x="4949751" y="4504006"/>
            <a:chExt cx="2316763" cy="533703"/>
          </a:xfrm>
        </p:grpSpPr>
        <p:sp>
          <p:nvSpPr>
            <p:cNvPr id="602" name="矩形: 圆角 601"/>
            <p:cNvSpPr/>
            <p:nvPr/>
          </p:nvSpPr>
          <p:spPr>
            <a:xfrm>
              <a:off x="4949751" y="4504006"/>
              <a:ext cx="2316763" cy="533703"/>
            </a:xfrm>
            <a:prstGeom prst="round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矩形 602"/>
            <p:cNvSpPr/>
            <p:nvPr/>
          </p:nvSpPr>
          <p:spPr>
            <a:xfrm>
              <a:off x="5221304" y="459591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1AB8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432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 animBg="1"/>
      <p:bldP spid="6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5842624" y="505268"/>
            <a:ext cx="506751" cy="506751"/>
          </a:xfrm>
          <a:custGeom>
            <a:avLst/>
            <a:gdLst>
              <a:gd name="connsiteX0" fmla="*/ 256850 w 351882"/>
              <a:gd name="connsiteY0" fmla="*/ 184733 h 351882"/>
              <a:gd name="connsiteX1" fmla="*/ 265723 w 351882"/>
              <a:gd name="connsiteY1" fmla="*/ 193605 h 351882"/>
              <a:gd name="connsiteX2" fmla="*/ 256850 w 351882"/>
              <a:gd name="connsiteY2" fmla="*/ 202477 h 351882"/>
              <a:gd name="connsiteX3" fmla="*/ 247977 w 351882"/>
              <a:gd name="connsiteY3" fmla="*/ 193605 h 351882"/>
              <a:gd name="connsiteX4" fmla="*/ 256850 w 351882"/>
              <a:gd name="connsiteY4" fmla="*/ 184733 h 351882"/>
              <a:gd name="connsiteX5" fmla="*/ 206044 w 351882"/>
              <a:gd name="connsiteY5" fmla="*/ 184733 h 351882"/>
              <a:gd name="connsiteX6" fmla="*/ 214918 w 351882"/>
              <a:gd name="connsiteY6" fmla="*/ 193605 h 351882"/>
              <a:gd name="connsiteX7" fmla="*/ 206044 w 351882"/>
              <a:gd name="connsiteY7" fmla="*/ 202477 h 351882"/>
              <a:gd name="connsiteX8" fmla="*/ 197171 w 351882"/>
              <a:gd name="connsiteY8" fmla="*/ 193605 h 351882"/>
              <a:gd name="connsiteX9" fmla="*/ 206044 w 351882"/>
              <a:gd name="connsiteY9" fmla="*/ 184733 h 351882"/>
              <a:gd name="connsiteX10" fmla="*/ 247535 w 351882"/>
              <a:gd name="connsiteY10" fmla="*/ 151298 h 351882"/>
              <a:gd name="connsiteX11" fmla="*/ 254946 w 351882"/>
              <a:gd name="connsiteY11" fmla="*/ 152645 h 351882"/>
              <a:gd name="connsiteX12" fmla="*/ 259341 w 351882"/>
              <a:gd name="connsiteY12" fmla="*/ 155602 h 351882"/>
              <a:gd name="connsiteX13" fmla="*/ 191481 w 351882"/>
              <a:gd name="connsiteY13" fmla="*/ 110758 h 351882"/>
              <a:gd name="connsiteX14" fmla="*/ 204791 w 351882"/>
              <a:gd name="connsiteY14" fmla="*/ 124066 h 351882"/>
              <a:gd name="connsiteX15" fmla="*/ 191481 w 351882"/>
              <a:gd name="connsiteY15" fmla="*/ 137374 h 351882"/>
              <a:gd name="connsiteX16" fmla="*/ 178171 w 351882"/>
              <a:gd name="connsiteY16" fmla="*/ 124066 h 351882"/>
              <a:gd name="connsiteX17" fmla="*/ 191481 w 351882"/>
              <a:gd name="connsiteY17" fmla="*/ 110758 h 351882"/>
              <a:gd name="connsiteX18" fmla="*/ 129017 w 351882"/>
              <a:gd name="connsiteY18" fmla="*/ 110758 h 351882"/>
              <a:gd name="connsiteX19" fmla="*/ 142327 w 351882"/>
              <a:gd name="connsiteY19" fmla="*/ 124066 h 351882"/>
              <a:gd name="connsiteX20" fmla="*/ 129017 w 351882"/>
              <a:gd name="connsiteY20" fmla="*/ 137374 h 351882"/>
              <a:gd name="connsiteX21" fmla="*/ 115707 w 351882"/>
              <a:gd name="connsiteY21" fmla="*/ 124066 h 351882"/>
              <a:gd name="connsiteX22" fmla="*/ 129017 w 351882"/>
              <a:gd name="connsiteY22" fmla="*/ 110758 h 351882"/>
              <a:gd name="connsiteX23" fmla="*/ 157140 w 351882"/>
              <a:gd name="connsiteY23" fmla="*/ 64650 h 351882"/>
              <a:gd name="connsiteX24" fmla="*/ 69859 w 351882"/>
              <a:gd name="connsiteY24" fmla="*/ 111270 h 351882"/>
              <a:gd name="connsiteX25" fmla="*/ 109244 w 351882"/>
              <a:gd name="connsiteY25" fmla="*/ 236247 h 351882"/>
              <a:gd name="connsiteX26" fmla="*/ 117004 w 351882"/>
              <a:gd name="connsiteY26" fmla="*/ 271022 h 351882"/>
              <a:gd name="connsiteX27" fmla="*/ 146819 w 351882"/>
              <a:gd name="connsiteY27" fmla="*/ 247317 h 351882"/>
              <a:gd name="connsiteX28" fmla="*/ 174356 w 351882"/>
              <a:gd name="connsiteY28" fmla="*/ 246864 h 351882"/>
              <a:gd name="connsiteX29" fmla="*/ 164946 w 351882"/>
              <a:gd name="connsiteY29" fmla="*/ 236452 h 351882"/>
              <a:gd name="connsiteX30" fmla="*/ 188411 w 351882"/>
              <a:gd name="connsiteY30" fmla="*/ 152711 h 351882"/>
              <a:gd name="connsiteX31" fmla="*/ 227077 w 351882"/>
              <a:gd name="connsiteY31" fmla="*/ 143840 h 351882"/>
              <a:gd name="connsiteX32" fmla="*/ 247535 w 351882"/>
              <a:gd name="connsiteY32" fmla="*/ 151298 h 351882"/>
              <a:gd name="connsiteX33" fmla="*/ 226843 w 351882"/>
              <a:gd name="connsiteY33" fmla="*/ 147538 h 351882"/>
              <a:gd name="connsiteX34" fmla="*/ 193230 w 351882"/>
              <a:gd name="connsiteY34" fmla="*/ 156596 h 351882"/>
              <a:gd name="connsiteX35" fmla="*/ 169765 w 351882"/>
              <a:gd name="connsiteY35" fmla="*/ 240337 h 351882"/>
              <a:gd name="connsiteX36" fmla="*/ 251756 w 351882"/>
              <a:gd name="connsiteY36" fmla="*/ 267813 h 351882"/>
              <a:gd name="connsiteX37" fmla="*/ 279713 w 351882"/>
              <a:gd name="connsiteY37" fmla="*/ 287274 h 351882"/>
              <a:gd name="connsiteX38" fmla="*/ 273632 w 351882"/>
              <a:gd name="connsiteY38" fmla="*/ 255427 h 351882"/>
              <a:gd name="connsiteX39" fmla="*/ 278705 w 351882"/>
              <a:gd name="connsiteY39" fmla="*/ 168633 h 351882"/>
              <a:gd name="connsiteX40" fmla="*/ 259341 w 351882"/>
              <a:gd name="connsiteY40" fmla="*/ 155602 h 351882"/>
              <a:gd name="connsiteX41" fmla="*/ 263551 w 351882"/>
              <a:gd name="connsiteY41" fmla="*/ 157137 h 351882"/>
              <a:gd name="connsiteX42" fmla="*/ 192779 w 351882"/>
              <a:gd name="connsiteY42" fmla="*/ 69241 h 351882"/>
              <a:gd name="connsiteX43" fmla="*/ 157140 w 351882"/>
              <a:gd name="connsiteY43" fmla="*/ 64650 h 351882"/>
              <a:gd name="connsiteX44" fmla="*/ 175941 w 351882"/>
              <a:gd name="connsiteY44" fmla="*/ 0 h 351882"/>
              <a:gd name="connsiteX45" fmla="*/ 351882 w 351882"/>
              <a:gd name="connsiteY45" fmla="*/ 175941 h 351882"/>
              <a:gd name="connsiteX46" fmla="*/ 175941 w 351882"/>
              <a:gd name="connsiteY46" fmla="*/ 351882 h 351882"/>
              <a:gd name="connsiteX47" fmla="*/ 0 w 351882"/>
              <a:gd name="connsiteY47" fmla="*/ 175941 h 351882"/>
              <a:gd name="connsiteX48" fmla="*/ 175941 w 351882"/>
              <a:gd name="connsiteY48" fmla="*/ 0 h 35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1882" h="351882">
                <a:moveTo>
                  <a:pt x="256850" y="184733"/>
                </a:moveTo>
                <a:cubicBezTo>
                  <a:pt x="261751" y="184733"/>
                  <a:pt x="265723" y="188705"/>
                  <a:pt x="265723" y="193605"/>
                </a:cubicBezTo>
                <a:cubicBezTo>
                  <a:pt x="265723" y="198505"/>
                  <a:pt x="261751" y="202477"/>
                  <a:pt x="256850" y="202477"/>
                </a:cubicBezTo>
                <a:cubicBezTo>
                  <a:pt x="251950" y="202477"/>
                  <a:pt x="247977" y="198505"/>
                  <a:pt x="247977" y="193605"/>
                </a:cubicBezTo>
                <a:cubicBezTo>
                  <a:pt x="247977" y="188705"/>
                  <a:pt x="251950" y="184733"/>
                  <a:pt x="256850" y="184733"/>
                </a:cubicBezTo>
                <a:close/>
                <a:moveTo>
                  <a:pt x="206044" y="184733"/>
                </a:moveTo>
                <a:cubicBezTo>
                  <a:pt x="210945" y="184733"/>
                  <a:pt x="214918" y="188705"/>
                  <a:pt x="214918" y="193605"/>
                </a:cubicBezTo>
                <a:cubicBezTo>
                  <a:pt x="214918" y="198505"/>
                  <a:pt x="210945" y="202477"/>
                  <a:pt x="206044" y="202477"/>
                </a:cubicBezTo>
                <a:cubicBezTo>
                  <a:pt x="201144" y="202477"/>
                  <a:pt x="197171" y="198505"/>
                  <a:pt x="197171" y="193605"/>
                </a:cubicBezTo>
                <a:cubicBezTo>
                  <a:pt x="197171" y="188705"/>
                  <a:pt x="201144" y="184733"/>
                  <a:pt x="206044" y="184733"/>
                </a:cubicBezTo>
                <a:close/>
                <a:moveTo>
                  <a:pt x="247535" y="151298"/>
                </a:moveTo>
                <a:lnTo>
                  <a:pt x="254946" y="152645"/>
                </a:lnTo>
                <a:lnTo>
                  <a:pt x="259341" y="155602"/>
                </a:lnTo>
                <a:close/>
                <a:moveTo>
                  <a:pt x="191481" y="110758"/>
                </a:moveTo>
                <a:cubicBezTo>
                  <a:pt x="198832" y="110758"/>
                  <a:pt x="204791" y="116716"/>
                  <a:pt x="204791" y="124066"/>
                </a:cubicBezTo>
                <a:cubicBezTo>
                  <a:pt x="204791" y="131415"/>
                  <a:pt x="198832" y="137374"/>
                  <a:pt x="191481" y="137374"/>
                </a:cubicBezTo>
                <a:cubicBezTo>
                  <a:pt x="184130" y="137374"/>
                  <a:pt x="178171" y="131415"/>
                  <a:pt x="178171" y="124066"/>
                </a:cubicBezTo>
                <a:cubicBezTo>
                  <a:pt x="178171" y="116716"/>
                  <a:pt x="184130" y="110758"/>
                  <a:pt x="191481" y="110758"/>
                </a:cubicBezTo>
                <a:close/>
                <a:moveTo>
                  <a:pt x="129017" y="110758"/>
                </a:moveTo>
                <a:cubicBezTo>
                  <a:pt x="136368" y="110758"/>
                  <a:pt x="142327" y="116716"/>
                  <a:pt x="142327" y="124066"/>
                </a:cubicBezTo>
                <a:cubicBezTo>
                  <a:pt x="142327" y="131415"/>
                  <a:pt x="136368" y="137374"/>
                  <a:pt x="129017" y="137374"/>
                </a:cubicBezTo>
                <a:cubicBezTo>
                  <a:pt x="121667" y="137374"/>
                  <a:pt x="115707" y="131415"/>
                  <a:pt x="115707" y="124066"/>
                </a:cubicBezTo>
                <a:cubicBezTo>
                  <a:pt x="115707" y="116716"/>
                  <a:pt x="121667" y="110758"/>
                  <a:pt x="129017" y="110758"/>
                </a:cubicBezTo>
                <a:close/>
                <a:moveTo>
                  <a:pt x="157140" y="64650"/>
                </a:moveTo>
                <a:cubicBezTo>
                  <a:pt x="121660" y="65596"/>
                  <a:pt x="88130" y="82653"/>
                  <a:pt x="69859" y="111270"/>
                </a:cubicBezTo>
                <a:cubicBezTo>
                  <a:pt x="41687" y="155394"/>
                  <a:pt x="59321" y="211348"/>
                  <a:pt x="109244" y="236247"/>
                </a:cubicBezTo>
                <a:lnTo>
                  <a:pt x="117004" y="271022"/>
                </a:lnTo>
                <a:lnTo>
                  <a:pt x="146819" y="247317"/>
                </a:lnTo>
                <a:cubicBezTo>
                  <a:pt x="156173" y="248396"/>
                  <a:pt x="165433" y="248334"/>
                  <a:pt x="174356" y="246864"/>
                </a:cubicBezTo>
                <a:cubicBezTo>
                  <a:pt x="170373" y="244220"/>
                  <a:pt x="167444" y="240510"/>
                  <a:pt x="164946" y="236452"/>
                </a:cubicBezTo>
                <a:cubicBezTo>
                  <a:pt x="146983" y="207267"/>
                  <a:pt x="157375" y="170178"/>
                  <a:pt x="188411" y="152711"/>
                </a:cubicBezTo>
                <a:cubicBezTo>
                  <a:pt x="200412" y="145957"/>
                  <a:pt x="213927" y="143051"/>
                  <a:pt x="227077" y="143840"/>
                </a:cubicBezTo>
                <a:lnTo>
                  <a:pt x="247535" y="151298"/>
                </a:lnTo>
                <a:lnTo>
                  <a:pt x="226843" y="147538"/>
                </a:lnTo>
                <a:cubicBezTo>
                  <a:pt x="215287" y="147749"/>
                  <a:pt x="203684" y="150713"/>
                  <a:pt x="193230" y="156596"/>
                </a:cubicBezTo>
                <a:cubicBezTo>
                  <a:pt x="162195" y="174063"/>
                  <a:pt x="151802" y="211153"/>
                  <a:pt x="169765" y="240337"/>
                </a:cubicBezTo>
                <a:cubicBezTo>
                  <a:pt x="186085" y="266853"/>
                  <a:pt x="220831" y="278496"/>
                  <a:pt x="251756" y="267813"/>
                </a:cubicBezTo>
                <a:lnTo>
                  <a:pt x="279713" y="287274"/>
                </a:lnTo>
                <a:lnTo>
                  <a:pt x="273632" y="255427"/>
                </a:lnTo>
                <a:cubicBezTo>
                  <a:pt x="300606" y="232591"/>
                  <a:pt x="302860" y="194020"/>
                  <a:pt x="278705" y="168633"/>
                </a:cubicBezTo>
                <a:lnTo>
                  <a:pt x="259341" y="155602"/>
                </a:lnTo>
                <a:lnTo>
                  <a:pt x="263551" y="157137"/>
                </a:lnTo>
                <a:cubicBezTo>
                  <a:pt x="264457" y="118223"/>
                  <a:pt x="236592" y="82022"/>
                  <a:pt x="192779" y="69241"/>
                </a:cubicBezTo>
                <a:cubicBezTo>
                  <a:pt x="181011" y="65808"/>
                  <a:pt x="168967" y="64333"/>
                  <a:pt x="157140" y="64650"/>
                </a:cubicBezTo>
                <a:close/>
                <a:moveTo>
                  <a:pt x="175941" y="0"/>
                </a:moveTo>
                <a:cubicBezTo>
                  <a:pt x="273111" y="0"/>
                  <a:pt x="351882" y="78771"/>
                  <a:pt x="351882" y="175941"/>
                </a:cubicBezTo>
                <a:cubicBezTo>
                  <a:pt x="351882" y="273111"/>
                  <a:pt x="273111" y="351882"/>
                  <a:pt x="175941" y="351882"/>
                </a:cubicBezTo>
                <a:cubicBezTo>
                  <a:pt x="78771" y="351882"/>
                  <a:pt x="0" y="273111"/>
                  <a:pt x="0" y="175941"/>
                </a:cubicBezTo>
                <a:cubicBezTo>
                  <a:pt x="0" y="78771"/>
                  <a:pt x="78771" y="0"/>
                  <a:pt x="175941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74280" y="195861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9" name="矩形 18"/>
          <p:cNvSpPr/>
          <p:nvPr/>
        </p:nvSpPr>
        <p:spPr>
          <a:xfrm>
            <a:off x="1625995" y="2349136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0" name="矩形 19"/>
          <p:cNvSpPr/>
          <p:nvPr/>
        </p:nvSpPr>
        <p:spPr>
          <a:xfrm>
            <a:off x="8630721" y="197980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1" name="矩形 20"/>
          <p:cNvSpPr/>
          <p:nvPr/>
        </p:nvSpPr>
        <p:spPr>
          <a:xfrm>
            <a:off x="8582436" y="237032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722563" y="425838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3" name="矩形 22"/>
          <p:cNvSpPr/>
          <p:nvPr/>
        </p:nvSpPr>
        <p:spPr>
          <a:xfrm>
            <a:off x="1674278" y="4648904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719212" y="4141036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5" name="矩形 24"/>
          <p:cNvSpPr/>
          <p:nvPr/>
        </p:nvSpPr>
        <p:spPr>
          <a:xfrm>
            <a:off x="8670927" y="4531560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021263" y="2017496"/>
            <a:ext cx="1988231" cy="1717734"/>
            <a:chOff x="4021263" y="2017496"/>
            <a:chExt cx="1988231" cy="1717734"/>
          </a:xfrm>
        </p:grpSpPr>
        <p:grpSp>
          <p:nvGrpSpPr>
            <p:cNvPr id="15" name="组合 14"/>
            <p:cNvGrpSpPr/>
            <p:nvPr/>
          </p:nvGrpSpPr>
          <p:grpSpPr>
            <a:xfrm rot="10800000">
              <a:off x="4021263" y="2017496"/>
              <a:ext cx="1988231" cy="1717734"/>
              <a:chOff x="4659312" y="2678112"/>
              <a:chExt cx="2298700" cy="1985964"/>
            </a:xfrm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6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59294">
              <a:off x="5000405" y="2681289"/>
              <a:ext cx="393506" cy="381000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6096001" y="1697345"/>
            <a:ext cx="1717734" cy="1988231"/>
            <a:chOff x="6096001" y="1697345"/>
            <a:chExt cx="1717734" cy="1988231"/>
          </a:xfrm>
        </p:grpSpPr>
        <p:grpSp>
          <p:nvGrpSpPr>
            <p:cNvPr id="9" name="组合 8"/>
            <p:cNvGrpSpPr/>
            <p:nvPr/>
          </p:nvGrpSpPr>
          <p:grpSpPr>
            <a:xfrm rot="16200000">
              <a:off x="5960752" y="1832594"/>
              <a:ext cx="1988231" cy="1717734"/>
              <a:chOff x="4659312" y="2678112"/>
              <a:chExt cx="2298700" cy="1985964"/>
            </a:xfrm>
          </p:grpSpPr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6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778195" y="2585283"/>
              <a:ext cx="348413" cy="616042"/>
              <a:chOff x="4228800" y="2378124"/>
              <a:chExt cx="812400" cy="1436434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 cstate="screen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28800" y="2378124"/>
                <a:ext cx="812400" cy="68580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4" cstate="screen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12899" y="3077958"/>
                <a:ext cx="545831" cy="736600"/>
              </a:xfrm>
              <a:prstGeom prst="rect">
                <a:avLst/>
              </a:prstGeom>
            </p:spPr>
          </p:pic>
        </p:grpSp>
      </p:grpSp>
      <p:grpSp>
        <p:nvGrpSpPr>
          <p:cNvPr id="37" name="组合 36"/>
          <p:cNvGrpSpPr/>
          <p:nvPr/>
        </p:nvGrpSpPr>
        <p:grpSpPr>
          <a:xfrm>
            <a:off x="4378266" y="3821737"/>
            <a:ext cx="1717734" cy="1988231"/>
            <a:chOff x="4378266" y="3821737"/>
            <a:chExt cx="1717734" cy="1988231"/>
          </a:xfrm>
        </p:grpSpPr>
        <p:grpSp>
          <p:nvGrpSpPr>
            <p:cNvPr id="8" name="组合 7"/>
            <p:cNvGrpSpPr/>
            <p:nvPr/>
          </p:nvGrpSpPr>
          <p:grpSpPr>
            <a:xfrm rot="5400000">
              <a:off x="4243017" y="3956986"/>
              <a:ext cx="1988231" cy="1717734"/>
              <a:chOff x="4659312" y="2678112"/>
              <a:chExt cx="2298700" cy="1985964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6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5129866" y="4443046"/>
              <a:ext cx="301038" cy="273244"/>
              <a:chOff x="6443685" y="2568360"/>
              <a:chExt cx="301038" cy="273244"/>
            </a:xfrm>
          </p:grpSpPr>
          <p:sp>
            <p:nvSpPr>
              <p:cNvPr id="30" name="Oval 56"/>
              <p:cNvSpPr>
                <a:spLocks noChangeArrowheads="1"/>
              </p:cNvSpPr>
              <p:nvPr/>
            </p:nvSpPr>
            <p:spPr bwMode="auto">
              <a:xfrm rot="1490740">
                <a:off x="6443685" y="2715752"/>
                <a:ext cx="65119" cy="6639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57"/>
              <p:cNvSpPr>
                <a:spLocks/>
              </p:cNvSpPr>
              <p:nvPr/>
            </p:nvSpPr>
            <p:spPr bwMode="auto">
              <a:xfrm rot="1490740">
                <a:off x="6491909" y="2568360"/>
                <a:ext cx="252814" cy="273244"/>
              </a:xfrm>
              <a:custGeom>
                <a:avLst/>
                <a:gdLst>
                  <a:gd name="T0" fmla="*/ 17 w 184"/>
                  <a:gd name="T1" fmla="*/ 0 h 198"/>
                  <a:gd name="T2" fmla="*/ 0 w 184"/>
                  <a:gd name="T3" fmla="*/ 1 h 198"/>
                  <a:gd name="T4" fmla="*/ 0 w 184"/>
                  <a:gd name="T5" fmla="*/ 38 h 198"/>
                  <a:gd name="T6" fmla="*/ 18 w 184"/>
                  <a:gd name="T7" fmla="*/ 37 h 198"/>
                  <a:gd name="T8" fmla="*/ 148 w 184"/>
                  <a:gd name="T9" fmla="*/ 167 h 198"/>
                  <a:gd name="T10" fmla="*/ 144 w 184"/>
                  <a:gd name="T11" fmla="*/ 198 h 198"/>
                  <a:gd name="T12" fmla="*/ 181 w 184"/>
                  <a:gd name="T13" fmla="*/ 198 h 198"/>
                  <a:gd name="T14" fmla="*/ 184 w 184"/>
                  <a:gd name="T15" fmla="*/ 167 h 198"/>
                  <a:gd name="T16" fmla="*/ 17 w 184"/>
                  <a:gd name="T17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198">
                    <a:moveTo>
                      <a:pt x="17" y="0"/>
                    </a:moveTo>
                    <a:cubicBezTo>
                      <a:pt x="11" y="0"/>
                      <a:pt x="6" y="1"/>
                      <a:pt x="0" y="1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7"/>
                      <a:pt x="12" y="37"/>
                      <a:pt x="18" y="37"/>
                    </a:cubicBezTo>
                    <a:cubicBezTo>
                      <a:pt x="90" y="37"/>
                      <a:pt x="148" y="95"/>
                      <a:pt x="148" y="167"/>
                    </a:cubicBezTo>
                    <a:cubicBezTo>
                      <a:pt x="148" y="178"/>
                      <a:pt x="147" y="188"/>
                      <a:pt x="144" y="198"/>
                    </a:cubicBez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83" y="188"/>
                      <a:pt x="184" y="178"/>
                      <a:pt x="184" y="167"/>
                    </a:cubicBezTo>
                    <a:cubicBezTo>
                      <a:pt x="184" y="75"/>
                      <a:pt x="110" y="0"/>
                      <a:pt x="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58"/>
              <p:cNvSpPr>
                <a:spLocks/>
              </p:cNvSpPr>
              <p:nvPr/>
            </p:nvSpPr>
            <p:spPr bwMode="auto">
              <a:xfrm rot="1490740">
                <a:off x="6474067" y="2649357"/>
                <a:ext cx="134069" cy="162158"/>
              </a:xfrm>
              <a:custGeom>
                <a:avLst/>
                <a:gdLst>
                  <a:gd name="T0" fmla="*/ 12 w 98"/>
                  <a:gd name="T1" fmla="*/ 0 h 117"/>
                  <a:gd name="T2" fmla="*/ 0 w 98"/>
                  <a:gd name="T3" fmla="*/ 1 h 117"/>
                  <a:gd name="T4" fmla="*/ 0 w 98"/>
                  <a:gd name="T5" fmla="*/ 29 h 117"/>
                  <a:gd name="T6" fmla="*/ 12 w 98"/>
                  <a:gd name="T7" fmla="*/ 28 h 117"/>
                  <a:gd name="T8" fmla="*/ 70 w 98"/>
                  <a:gd name="T9" fmla="*/ 86 h 117"/>
                  <a:gd name="T10" fmla="*/ 61 w 98"/>
                  <a:gd name="T11" fmla="*/ 117 h 117"/>
                  <a:gd name="T12" fmla="*/ 91 w 98"/>
                  <a:gd name="T13" fmla="*/ 117 h 117"/>
                  <a:gd name="T14" fmla="*/ 98 w 98"/>
                  <a:gd name="T15" fmla="*/ 86 h 117"/>
                  <a:gd name="T16" fmla="*/ 12 w 98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117">
                    <a:moveTo>
                      <a:pt x="12" y="0"/>
                    </a:moveTo>
                    <a:cubicBezTo>
                      <a:pt x="8" y="0"/>
                      <a:pt x="4" y="1"/>
                      <a:pt x="0" y="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" y="28"/>
                      <a:pt x="8" y="28"/>
                      <a:pt x="12" y="28"/>
                    </a:cubicBezTo>
                    <a:cubicBezTo>
                      <a:pt x="44" y="28"/>
                      <a:pt x="70" y="54"/>
                      <a:pt x="70" y="86"/>
                    </a:cubicBezTo>
                    <a:cubicBezTo>
                      <a:pt x="70" y="97"/>
                      <a:pt x="67" y="108"/>
                      <a:pt x="61" y="117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5" y="108"/>
                      <a:pt x="98" y="97"/>
                      <a:pt x="98" y="86"/>
                    </a:cubicBezTo>
                    <a:cubicBezTo>
                      <a:pt x="98" y="38"/>
                      <a:pt x="59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154056" y="3821737"/>
            <a:ext cx="1988231" cy="1717734"/>
            <a:chOff x="6154056" y="3821737"/>
            <a:chExt cx="1988231" cy="1717734"/>
          </a:xfrm>
        </p:grpSpPr>
        <p:grpSp>
          <p:nvGrpSpPr>
            <p:cNvPr id="12" name="组合 11"/>
            <p:cNvGrpSpPr/>
            <p:nvPr/>
          </p:nvGrpSpPr>
          <p:grpSpPr>
            <a:xfrm>
              <a:off x="6154056" y="3821737"/>
              <a:ext cx="1988231" cy="1717734"/>
              <a:chOff x="4659312" y="2678112"/>
              <a:chExt cx="2298700" cy="1985964"/>
            </a:xfrm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6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" name="Freeform 94"/>
            <p:cNvSpPr>
              <a:spLocks/>
            </p:cNvSpPr>
            <p:nvPr/>
          </p:nvSpPr>
          <p:spPr bwMode="auto">
            <a:xfrm rot="1490740">
              <a:off x="6767498" y="4464457"/>
              <a:ext cx="369803" cy="345789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268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4133</Words>
  <Application>Microsoft Office PowerPoint</Application>
  <PresentationFormat>自定义</PresentationFormat>
  <Paragraphs>169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中国移动</dc:title>
  <dc:creator>第一PPT</dc:creator>
  <cp:keywords>www.1ppt.com</cp:keywords>
  <dc:description>www.1ppt.com</dc:description>
  <cp:lastModifiedBy>Windows User</cp:lastModifiedBy>
  <cp:revision>47</cp:revision>
  <dcterms:created xsi:type="dcterms:W3CDTF">2017-04-07T07:35:23Z</dcterms:created>
  <dcterms:modified xsi:type="dcterms:W3CDTF">2019-11-10T14:37:16Z</dcterms:modified>
</cp:coreProperties>
</file>