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0"/>
  </p:notesMasterIdLst>
  <p:sldIdLst>
    <p:sldId id="279" r:id="rId3"/>
    <p:sldId id="278" r:id="rId4"/>
    <p:sldId id="258" r:id="rId5"/>
    <p:sldId id="259" r:id="rId6"/>
    <p:sldId id="277" r:id="rId7"/>
    <p:sldId id="269" r:id="rId8"/>
    <p:sldId id="280" r:id="rId9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323B"/>
    <a:srgbClr val="3F7268"/>
    <a:srgbClr val="FE7276"/>
    <a:srgbClr val="A5A5A5"/>
    <a:srgbClr val="F7C3C4"/>
    <a:srgbClr val="41756B"/>
    <a:srgbClr val="85A7A1"/>
    <a:srgbClr val="6A938B"/>
    <a:srgbClr val="407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17" autoAdjust="0"/>
    <p:restoredTop sz="95412" autoAdjust="0"/>
  </p:normalViewPr>
  <p:slideViewPr>
    <p:cSldViewPr snapToGrid="0">
      <p:cViewPr>
        <p:scale>
          <a:sx n="75" d="100"/>
          <a:sy n="75" d="100"/>
        </p:scale>
        <p:origin x="-72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14AF1-4002-486A-9175-12F7122E38D0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38600-39ED-4CB3-B744-9AF856C2BA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22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38600-39ED-4CB3-B744-9AF856C2BA1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535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AFAEB-5B4D-4050-8CBD-1732A98CAAD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38600-39ED-4CB3-B744-9AF856C2BA1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7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38600-39ED-4CB3-B744-9AF856C2BA1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43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38600-39ED-4CB3-B744-9AF856C2BA1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233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99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603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02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45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41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72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78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634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767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1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503028" y="37641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5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79942" flipV="1">
            <a:off x="6438203" y="-2656085"/>
            <a:ext cx="372935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312" flipV="1">
            <a:off x="2051390" y="-2538478"/>
            <a:ext cx="3725971" cy="668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544382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8059" y="3459142"/>
            <a:ext cx="518182" cy="51818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601" y="4234142"/>
            <a:ext cx="775000" cy="775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601" y="5857248"/>
            <a:ext cx="775000" cy="775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21" y="5529992"/>
            <a:ext cx="775000" cy="775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7" y="1663828"/>
            <a:ext cx="556874" cy="55687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960" y="2867472"/>
            <a:ext cx="879338" cy="87933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150" y="5857248"/>
            <a:ext cx="775000" cy="775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21" y="3585155"/>
            <a:ext cx="775000" cy="775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214" y="3425167"/>
            <a:ext cx="556874" cy="55687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166" y="5917492"/>
            <a:ext cx="556874" cy="556874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" y="6328411"/>
            <a:ext cx="556874" cy="556874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929" y="5687874"/>
            <a:ext cx="684210" cy="68421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867" y="3185346"/>
            <a:ext cx="556874" cy="55687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78" y="2838895"/>
            <a:ext cx="879338" cy="87933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39" y="5789339"/>
            <a:ext cx="879338" cy="87933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79" y="3145778"/>
            <a:ext cx="879338" cy="87933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322" y="4816568"/>
            <a:ext cx="775000" cy="775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450" y="2470747"/>
            <a:ext cx="775000" cy="7750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81" y="5981091"/>
            <a:ext cx="556874" cy="556874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40" y="4548658"/>
            <a:ext cx="653063" cy="65306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650" y="1700515"/>
            <a:ext cx="518182" cy="51818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8968" y="1333417"/>
            <a:ext cx="518182" cy="518182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984" y="1299442"/>
            <a:ext cx="879338" cy="8793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921" y="1959606"/>
            <a:ext cx="775000" cy="775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628" y="1276328"/>
            <a:ext cx="556874" cy="556874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776" y="1059621"/>
            <a:ext cx="556874" cy="556874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817" y="855286"/>
            <a:ext cx="879338" cy="87933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5" y="182331"/>
            <a:ext cx="879338" cy="879338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532" y="888828"/>
            <a:ext cx="775000" cy="775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200" y="476244"/>
            <a:ext cx="775000" cy="77500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494" y="4340698"/>
            <a:ext cx="879338" cy="879338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694" y="65254"/>
            <a:ext cx="556874" cy="556874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629" y="65254"/>
            <a:ext cx="879338" cy="87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98966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"/>
                            </p:stCondLst>
                            <p:childTnLst>
                              <p:par>
                                <p:cTn id="1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994" y="1424574"/>
            <a:ext cx="4675430" cy="396118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012410" y="978525"/>
            <a:ext cx="3728106" cy="3158577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924938" y="-1"/>
            <a:ext cx="1287409" cy="6858001"/>
            <a:chOff x="10924938" y="-1"/>
            <a:chExt cx="1287409" cy="6858001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00270">
              <a:off x="11193236" y="593738"/>
              <a:ext cx="969510" cy="62130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699373" y="777597"/>
              <a:ext cx="492627" cy="75072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418482" y="-1"/>
              <a:ext cx="793865" cy="85197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076072">
              <a:off x="10924938" y="6371674"/>
              <a:ext cx="735000" cy="455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713">
              <a:off x="11063282" y="2201877"/>
              <a:ext cx="969510" cy="621306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820505" y="2286066"/>
              <a:ext cx="391842" cy="75072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539614" y="1357944"/>
              <a:ext cx="652386" cy="100250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00270">
              <a:off x="11193235" y="3571821"/>
              <a:ext cx="969510" cy="621306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841886" y="3724266"/>
              <a:ext cx="350114" cy="75072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560995" y="2796144"/>
              <a:ext cx="631005" cy="100250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21395450">
              <a:off x="11357247" y="5074430"/>
              <a:ext cx="837367" cy="621306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863267" y="5254360"/>
              <a:ext cx="328733" cy="750729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582376" y="4326238"/>
              <a:ext cx="609624" cy="1002500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339514" y="5895967"/>
              <a:ext cx="852486" cy="96203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703554574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2535" flipV="1">
            <a:off x="2219099" y="874336"/>
            <a:ext cx="3725971" cy="66892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47465" flipH="1" flipV="1">
            <a:off x="6430543" y="874337"/>
            <a:ext cx="3725971" cy="6689243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1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357700C-9B24-430F-A4A2-E161F5A7309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小清新模版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30105355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70406101129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A000120141204A02KPBG</Template>
  <TotalTime>712</TotalTime>
  <Words>180</Words>
  <Application>Microsoft Office PowerPoint</Application>
  <PresentationFormat>自定义</PresentationFormat>
  <Paragraphs>19</Paragraphs>
  <Slides>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清新花边</dc:title>
  <dc:creator>第一PPT</dc:creator>
  <cp:keywords>www.1ppt.com</cp:keywords>
  <dc:description>www.1ppt.com</dc:description>
  <cp:lastModifiedBy>Windows User</cp:lastModifiedBy>
  <cp:revision>83</cp:revision>
  <dcterms:created xsi:type="dcterms:W3CDTF">2015-05-05T08:02:00Z</dcterms:created>
  <dcterms:modified xsi:type="dcterms:W3CDTF">2019-11-10T09:41:01Z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2052-10.1.0.6374</vt:lpwstr>
  </property>
</Properties>
</file>