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56" r:id="rId3"/>
    <p:sldId id="257" r:id="rId4"/>
    <p:sldId id="258" r:id="rId5"/>
    <p:sldId id="282" r:id="rId6"/>
    <p:sldId id="260" r:id="rId7"/>
    <p:sldId id="286" r:id="rId8"/>
    <p:sldId id="287" r:id="rId9"/>
    <p:sldId id="288" r:id="rId10"/>
    <p:sldId id="289" r:id="rId11"/>
    <p:sldId id="283" r:id="rId12"/>
    <p:sldId id="261" r:id="rId13"/>
    <p:sldId id="290" r:id="rId14"/>
    <p:sldId id="291" r:id="rId15"/>
    <p:sldId id="292" r:id="rId16"/>
    <p:sldId id="284" r:id="rId17"/>
    <p:sldId id="263" r:id="rId18"/>
    <p:sldId id="262" r:id="rId19"/>
    <p:sldId id="295" r:id="rId20"/>
    <p:sldId id="294" r:id="rId21"/>
    <p:sldId id="285" r:id="rId22"/>
    <p:sldId id="293" r:id="rId23"/>
    <p:sldId id="266" r:id="rId24"/>
    <p:sldId id="264" r:id="rId25"/>
    <p:sldId id="265" r:id="rId26"/>
    <p:sldId id="297" r:id="rId27"/>
    <p:sldId id="298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162" userDrawn="1">
          <p15:clr>
            <a:srgbClr val="A4A3A4"/>
          </p15:clr>
        </p15:guide>
        <p15:guide id="2" pos="5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71F0A"/>
    <a:srgbClr val="CC3B2A"/>
    <a:srgbClr val="DAC695"/>
    <a:srgbClr val="CD0505"/>
    <a:srgbClr val="BF2426"/>
    <a:srgbClr val="D62426"/>
    <a:srgbClr val="F0E6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58" d="100"/>
          <a:sy n="58" d="100"/>
        </p:scale>
        <p:origin x="-84" y="-1428"/>
      </p:cViewPr>
      <p:guideLst>
        <p:guide orient="horz" pos="1162"/>
        <p:guide pos="5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33E5DC-003C-4034-AEA9-BEF5039AFAF3}" type="datetimeFigureOut">
              <a:rPr lang="zh-CN" altLang="en-US" smtClean="0"/>
              <a:t>2019/11/7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55F6CE-235F-471F-943E-9B43904949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8547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55F6CE-235F-471F-943E-9B4390494939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93723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55F6CE-235F-471F-943E-9B4390494939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4642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55F6CE-235F-471F-943E-9B4390494939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86336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55F6CE-235F-471F-943E-9B4390494939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61402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55F6CE-235F-471F-943E-9B4390494939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61976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55F6CE-235F-471F-943E-9B4390494939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52684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55F6CE-235F-471F-943E-9B4390494939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55681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55F6CE-235F-471F-943E-9B4390494939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87642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55F6CE-235F-471F-943E-9B4390494939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85965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55F6CE-235F-471F-943E-9B4390494939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60245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55F6CE-235F-471F-943E-9B4390494939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90159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55F6CE-235F-471F-943E-9B439049493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385331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55F6CE-235F-471F-943E-9B4390494939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03168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55F6CE-235F-471F-943E-9B4390494939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861424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55F6CE-235F-471F-943E-9B4390494939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445026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55F6CE-235F-471F-943E-9B4390494939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163178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55F6CE-235F-471F-943E-9B4390494939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204873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55F6CE-235F-471F-943E-9B4390494939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09721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55F6CE-235F-471F-943E-9B439049493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96042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55F6CE-235F-471F-943E-9B439049493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06089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55F6CE-235F-471F-943E-9B439049493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67861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55F6CE-235F-471F-943E-9B4390494939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79950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55F6CE-235F-471F-943E-9B4390494939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56001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55F6CE-235F-471F-943E-9B4390494939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08409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55F6CE-235F-471F-943E-9B4390494939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12934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1C7C-7652-4513-8F11-4C44D19CAC39}" type="datetimeFigureOut">
              <a:rPr lang="zh-CN" altLang="en-US" smtClean="0"/>
              <a:t>2019/11/7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059F7-76C7-4297-BAF9-E09E395C5E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762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1C7C-7652-4513-8F11-4C44D19CAC39}" type="datetimeFigureOut">
              <a:rPr lang="zh-CN" altLang="en-US" smtClean="0"/>
              <a:t>2019/11/7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059F7-76C7-4297-BAF9-E09E395C5E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569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1C7C-7652-4513-8F11-4C44D19CAC39}" type="datetimeFigureOut">
              <a:rPr lang="zh-CN" altLang="en-US" smtClean="0"/>
              <a:t>2019/11/7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059F7-76C7-4297-BAF9-E09E395C5E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60743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7193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5313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5464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121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5334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4235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3929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160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1C7C-7652-4513-8F11-4C44D19CAC39}" type="datetimeFigureOut">
              <a:rPr lang="zh-CN" altLang="en-US" smtClean="0"/>
              <a:t>2019/11/7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059F7-76C7-4297-BAF9-E09E395C5E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32045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3011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9186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517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1C7C-7652-4513-8F11-4C44D19CAC39}" type="datetimeFigureOut">
              <a:rPr lang="zh-CN" altLang="en-US" smtClean="0"/>
              <a:t>2019/11/7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059F7-76C7-4297-BAF9-E09E395C5E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4170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/>
        </p:nvSpPr>
        <p:spPr>
          <a:xfrm>
            <a:off x="8521171" y="362261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www.1ppt.com/xiazai/jihua/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www.1ppt.com/xiazai/jianli/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www.1ppt.com/xiazai/huibao/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1C7C-7652-4513-8F11-4C44D19CAC39}" type="datetimeFigureOut">
              <a:rPr lang="zh-CN" altLang="en-US" smtClean="0"/>
              <a:t>2019/11/7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059F7-76C7-4297-BAF9-E09E395C5E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343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1C7C-7652-4513-8F11-4C44D19CAC39}" type="datetimeFigureOut">
              <a:rPr lang="zh-CN" altLang="en-US" smtClean="0"/>
              <a:t>2019/11/7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059F7-76C7-4297-BAF9-E09E395C5E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0535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1C7C-7652-4513-8F11-4C44D19CAC39}" type="datetimeFigureOut">
              <a:rPr lang="zh-CN" altLang="en-US" smtClean="0"/>
              <a:t>2019/11/7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059F7-76C7-4297-BAF9-E09E395C5E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5108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1C7C-7652-4513-8F11-4C44D19CAC39}" type="datetimeFigureOut">
              <a:rPr lang="zh-CN" altLang="en-US" smtClean="0"/>
              <a:t>2019/11/7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059F7-76C7-4297-BAF9-E09E395C5E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1174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1C7C-7652-4513-8F11-4C44D19CAC39}" type="datetimeFigureOut">
              <a:rPr lang="zh-CN" altLang="en-US" smtClean="0"/>
              <a:t>2019/11/7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059F7-76C7-4297-BAF9-E09E395C5E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3943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1C7C-7652-4513-8F11-4C44D19CAC39}" type="datetimeFigureOut">
              <a:rPr lang="zh-CN" altLang="en-US" smtClean="0"/>
              <a:t>2019/11/7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059F7-76C7-4297-BAF9-E09E395C5E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3792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81C7C-7652-4513-8F11-4C44D19CAC39}" type="datetimeFigureOut">
              <a:rPr lang="zh-CN" altLang="en-US" smtClean="0"/>
              <a:t>2019/11/7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059F7-76C7-4297-BAF9-E09E395C5E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236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908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jianli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shouchaobao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9632" y="447417"/>
            <a:ext cx="7212698" cy="504127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653914" y="3387166"/>
            <a:ext cx="72902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dirty="0" smtClean="0">
                <a:ln w="0"/>
                <a:solidFill>
                  <a:srgbClr val="CD05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纪念中国工农红军长征胜利</a:t>
            </a:r>
            <a:r>
              <a:rPr lang="en-US" altLang="zh-CN" sz="2800" dirty="0" smtClean="0">
                <a:ln w="0"/>
                <a:solidFill>
                  <a:srgbClr val="CD05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81</a:t>
            </a:r>
            <a:r>
              <a:rPr lang="zh-CN" altLang="en-US" sz="2800" dirty="0" smtClean="0">
                <a:ln w="0"/>
                <a:solidFill>
                  <a:srgbClr val="CD05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周年</a:t>
            </a:r>
            <a:endParaRPr lang="zh-CN" altLang="en-US" sz="2800" dirty="0">
              <a:ln w="0"/>
              <a:solidFill>
                <a:srgbClr val="CD05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307830" y="2845766"/>
            <a:ext cx="56363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3600" dirty="0" smtClean="0">
                <a:ln w="0"/>
                <a:solidFill>
                  <a:srgbClr val="CD05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1936-2017</a:t>
            </a:r>
            <a:endParaRPr lang="zh-CN" altLang="en-US" sz="3600" dirty="0">
              <a:ln w="0"/>
              <a:solidFill>
                <a:srgbClr val="CD05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653914" y="3910386"/>
            <a:ext cx="72902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dirty="0" smtClean="0">
                <a:ln w="0"/>
                <a:solidFill>
                  <a:srgbClr val="CD05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长征精神</a:t>
            </a:r>
            <a:r>
              <a:rPr lang="en-US" altLang="zh-CN" sz="2800" dirty="0" smtClean="0">
                <a:ln w="0"/>
                <a:solidFill>
                  <a:srgbClr val="CD05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·</a:t>
            </a:r>
            <a:r>
              <a:rPr lang="zh-CN" altLang="en-US" sz="2800" dirty="0" smtClean="0">
                <a:ln w="0"/>
                <a:solidFill>
                  <a:srgbClr val="CD0505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永放光芒</a:t>
            </a:r>
            <a:endParaRPr lang="zh-CN" altLang="en-US" sz="2800" dirty="0">
              <a:ln w="0"/>
              <a:solidFill>
                <a:srgbClr val="CD0505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37697757"/>
      </p:ext>
    </p:extLst>
  </p:cSld>
  <p:clrMapOvr>
    <a:masterClrMapping/>
  </p:clrMapOvr>
  <p:transition spd="slow" advClick="0" advTm="0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645171"/>
            <a:ext cx="12192000" cy="3567659"/>
          </a:xfrm>
          <a:prstGeom prst="rect">
            <a:avLst/>
          </a:prstGeom>
          <a:solidFill>
            <a:srgbClr val="C71F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861841" y="2449837"/>
            <a:ext cx="74557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chemeClr val="bg1"/>
                </a:solidFill>
                <a:cs typeface="+mn-ea"/>
                <a:sym typeface="+mn-lt"/>
              </a:rPr>
              <a:t>在这里输入您的标题二</a:t>
            </a:r>
            <a:endParaRPr lang="zh-CN" altLang="en-US" sz="5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861841" y="3549871"/>
            <a:ext cx="74557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cs typeface="+mn-ea"/>
                <a:sym typeface="+mn-lt"/>
              </a:rPr>
              <a:t>Enter Your </a:t>
            </a:r>
            <a:r>
              <a:rPr lang="en-US" altLang="zh-CN" sz="4400" dirty="0" err="1" smtClean="0">
                <a:solidFill>
                  <a:schemeClr val="bg1"/>
                </a:solidFill>
                <a:cs typeface="+mn-ea"/>
                <a:sym typeface="+mn-lt"/>
              </a:rPr>
              <a:t>Secon</a:t>
            </a:r>
            <a:r>
              <a:rPr lang="en-US" altLang="zh-CN" sz="4400" dirty="0" smtClean="0">
                <a:solidFill>
                  <a:schemeClr val="bg1"/>
                </a:solidFill>
                <a:cs typeface="+mn-ea"/>
                <a:sym typeface="+mn-lt"/>
              </a:rPr>
              <a:t> Title Here</a:t>
            </a:r>
            <a:endParaRPr lang="zh-CN" altLang="en-US" sz="115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0960" y="2432074"/>
            <a:ext cx="1914525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970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72190" y="404813"/>
            <a:ext cx="5182849" cy="734518"/>
            <a:chOff x="876924" y="674637"/>
            <a:chExt cx="5182849" cy="734518"/>
          </a:xfrm>
        </p:grpSpPr>
        <p:sp>
          <p:nvSpPr>
            <p:cNvPr id="3" name="文本框 2"/>
            <p:cNvSpPr txBox="1"/>
            <p:nvPr/>
          </p:nvSpPr>
          <p:spPr>
            <a:xfrm>
              <a:off x="1073670" y="749508"/>
              <a:ext cx="445207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C71F0A"/>
                  </a:solidFill>
                  <a:cs typeface="+mn-ea"/>
                  <a:sym typeface="+mn-lt"/>
                </a:rPr>
                <a:t>在这里输入您的</a:t>
              </a:r>
              <a:r>
                <a:rPr lang="zh-CN" altLang="en-US" sz="3200" dirty="0" smtClean="0">
                  <a:solidFill>
                    <a:srgbClr val="C71F0A"/>
                  </a:solidFill>
                  <a:cs typeface="+mn-ea"/>
                  <a:sym typeface="+mn-lt"/>
                </a:rPr>
                <a:t>标题二</a:t>
              </a:r>
              <a:endParaRPr lang="zh-CN" altLang="en-US" sz="3200" dirty="0">
                <a:solidFill>
                  <a:srgbClr val="C71F0A"/>
                </a:solidFill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876924" y="674637"/>
              <a:ext cx="314793" cy="73451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5407702" y="674637"/>
              <a:ext cx="652071" cy="73451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9" name="任意多边形 8"/>
          <p:cNvSpPr/>
          <p:nvPr/>
        </p:nvSpPr>
        <p:spPr>
          <a:xfrm>
            <a:off x="5673238" y="1957564"/>
            <a:ext cx="945073" cy="945073"/>
          </a:xfrm>
          <a:custGeom>
            <a:avLst/>
            <a:gdLst>
              <a:gd name="connsiteX0" fmla="*/ 0 w 945073"/>
              <a:gd name="connsiteY0" fmla="*/ 472537 h 945073"/>
              <a:gd name="connsiteX1" fmla="*/ 472537 w 945073"/>
              <a:gd name="connsiteY1" fmla="*/ 0 h 945073"/>
              <a:gd name="connsiteX2" fmla="*/ 945074 w 945073"/>
              <a:gd name="connsiteY2" fmla="*/ 472537 h 945073"/>
              <a:gd name="connsiteX3" fmla="*/ 472537 w 945073"/>
              <a:gd name="connsiteY3" fmla="*/ 945074 h 945073"/>
              <a:gd name="connsiteX4" fmla="*/ 0 w 945073"/>
              <a:gd name="connsiteY4" fmla="*/ 472537 h 9450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5073" h="945073">
                <a:moveTo>
                  <a:pt x="0" y="472537"/>
                </a:moveTo>
                <a:cubicBezTo>
                  <a:pt x="0" y="211562"/>
                  <a:pt x="211562" y="0"/>
                  <a:pt x="472537" y="0"/>
                </a:cubicBezTo>
                <a:cubicBezTo>
                  <a:pt x="733512" y="0"/>
                  <a:pt x="945074" y="211562"/>
                  <a:pt x="945074" y="472537"/>
                </a:cubicBezTo>
                <a:cubicBezTo>
                  <a:pt x="945074" y="733512"/>
                  <a:pt x="733512" y="945074"/>
                  <a:pt x="472537" y="945074"/>
                </a:cubicBezTo>
                <a:cubicBezTo>
                  <a:pt x="211562" y="945074"/>
                  <a:pt x="0" y="733512"/>
                  <a:pt x="0" y="472537"/>
                </a:cubicBez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4123" tIns="184123" rIns="184123" bIns="184123" numCol="1" spcCol="1270" anchor="ctr" anchorCtr="0">
            <a:noAutofit/>
          </a:bodyPr>
          <a:lstStyle/>
          <a:p>
            <a:pPr lvl="0" algn="ctr" defTabSz="1600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3600" kern="1200" dirty="0" smtClean="0">
                <a:cs typeface="+mn-ea"/>
                <a:sym typeface="+mn-lt"/>
              </a:rPr>
              <a:t>1</a:t>
            </a:r>
            <a:endParaRPr lang="zh-CN" sz="3600" kern="1200" dirty="0">
              <a:cs typeface="+mn-ea"/>
              <a:sym typeface="+mn-lt"/>
            </a:endParaRPr>
          </a:p>
        </p:txBody>
      </p:sp>
      <p:sp>
        <p:nvSpPr>
          <p:cNvPr id="10" name="任意多边形 9"/>
          <p:cNvSpPr/>
          <p:nvPr/>
        </p:nvSpPr>
        <p:spPr>
          <a:xfrm rot="1800000">
            <a:off x="6628415" y="2621724"/>
            <a:ext cx="250981" cy="318962"/>
          </a:xfrm>
          <a:custGeom>
            <a:avLst/>
            <a:gdLst>
              <a:gd name="connsiteX0" fmla="*/ 0 w 250981"/>
              <a:gd name="connsiteY0" fmla="*/ 63792 h 318962"/>
              <a:gd name="connsiteX1" fmla="*/ 125491 w 250981"/>
              <a:gd name="connsiteY1" fmla="*/ 63792 h 318962"/>
              <a:gd name="connsiteX2" fmla="*/ 125491 w 250981"/>
              <a:gd name="connsiteY2" fmla="*/ 0 h 318962"/>
              <a:gd name="connsiteX3" fmla="*/ 250981 w 250981"/>
              <a:gd name="connsiteY3" fmla="*/ 159481 h 318962"/>
              <a:gd name="connsiteX4" fmla="*/ 125491 w 250981"/>
              <a:gd name="connsiteY4" fmla="*/ 318962 h 318962"/>
              <a:gd name="connsiteX5" fmla="*/ 125491 w 250981"/>
              <a:gd name="connsiteY5" fmla="*/ 255170 h 318962"/>
              <a:gd name="connsiteX6" fmla="*/ 0 w 250981"/>
              <a:gd name="connsiteY6" fmla="*/ 255170 h 318962"/>
              <a:gd name="connsiteX7" fmla="*/ 0 w 250981"/>
              <a:gd name="connsiteY7" fmla="*/ 63792 h 318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0981" h="318962">
                <a:moveTo>
                  <a:pt x="0" y="63792"/>
                </a:moveTo>
                <a:lnTo>
                  <a:pt x="125491" y="63792"/>
                </a:lnTo>
                <a:lnTo>
                  <a:pt x="125491" y="0"/>
                </a:lnTo>
                <a:lnTo>
                  <a:pt x="250981" y="159481"/>
                </a:lnTo>
                <a:lnTo>
                  <a:pt x="125491" y="318962"/>
                </a:lnTo>
                <a:lnTo>
                  <a:pt x="125491" y="255170"/>
                </a:lnTo>
                <a:lnTo>
                  <a:pt x="0" y="255170"/>
                </a:lnTo>
                <a:lnTo>
                  <a:pt x="0" y="63792"/>
                </a:lnTo>
                <a:close/>
              </a:path>
            </a:pathLst>
          </a:custGeom>
          <a:solidFill>
            <a:srgbClr val="C00000"/>
          </a:solidFill>
        </p:spPr>
        <p:style>
          <a:lnRef idx="0">
            <a:schemeClr val="dk2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63792" rIns="75293" bIns="63791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1200" kern="1200">
              <a:cs typeface="+mn-ea"/>
              <a:sym typeface="+mn-lt"/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6901802" y="2666876"/>
            <a:ext cx="945073" cy="945073"/>
          </a:xfrm>
          <a:custGeom>
            <a:avLst/>
            <a:gdLst>
              <a:gd name="connsiteX0" fmla="*/ 0 w 945073"/>
              <a:gd name="connsiteY0" fmla="*/ 472537 h 945073"/>
              <a:gd name="connsiteX1" fmla="*/ 472537 w 945073"/>
              <a:gd name="connsiteY1" fmla="*/ 0 h 945073"/>
              <a:gd name="connsiteX2" fmla="*/ 945074 w 945073"/>
              <a:gd name="connsiteY2" fmla="*/ 472537 h 945073"/>
              <a:gd name="connsiteX3" fmla="*/ 472537 w 945073"/>
              <a:gd name="connsiteY3" fmla="*/ 945074 h 945073"/>
              <a:gd name="connsiteX4" fmla="*/ 0 w 945073"/>
              <a:gd name="connsiteY4" fmla="*/ 472537 h 9450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5073" h="945073">
                <a:moveTo>
                  <a:pt x="0" y="472537"/>
                </a:moveTo>
                <a:cubicBezTo>
                  <a:pt x="0" y="211562"/>
                  <a:pt x="211562" y="0"/>
                  <a:pt x="472537" y="0"/>
                </a:cubicBezTo>
                <a:cubicBezTo>
                  <a:pt x="733512" y="0"/>
                  <a:pt x="945074" y="211562"/>
                  <a:pt x="945074" y="472537"/>
                </a:cubicBezTo>
                <a:cubicBezTo>
                  <a:pt x="945074" y="733512"/>
                  <a:pt x="733512" y="945074"/>
                  <a:pt x="472537" y="945074"/>
                </a:cubicBezTo>
                <a:cubicBezTo>
                  <a:pt x="211562" y="945074"/>
                  <a:pt x="0" y="733512"/>
                  <a:pt x="0" y="472537"/>
                </a:cubicBez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4123" tIns="184123" rIns="184123" bIns="184123" numCol="1" spcCol="1270" anchor="ctr" anchorCtr="0">
            <a:noAutofit/>
          </a:bodyPr>
          <a:lstStyle/>
          <a:p>
            <a:pPr lvl="0" algn="ctr" defTabSz="1600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3600" kern="1200" dirty="0" smtClean="0">
                <a:cs typeface="+mn-ea"/>
                <a:sym typeface="+mn-lt"/>
              </a:rPr>
              <a:t>2</a:t>
            </a:r>
            <a:endParaRPr lang="zh-CN" sz="3600" kern="1200" dirty="0">
              <a:cs typeface="+mn-ea"/>
              <a:sym typeface="+mn-lt"/>
            </a:endParaRPr>
          </a:p>
        </p:txBody>
      </p:sp>
      <p:sp>
        <p:nvSpPr>
          <p:cNvPr id="12" name="任意多边形 11"/>
          <p:cNvSpPr/>
          <p:nvPr/>
        </p:nvSpPr>
        <p:spPr>
          <a:xfrm rot="5400000">
            <a:off x="7248848" y="3682140"/>
            <a:ext cx="250981" cy="318962"/>
          </a:xfrm>
          <a:custGeom>
            <a:avLst/>
            <a:gdLst>
              <a:gd name="connsiteX0" fmla="*/ 0 w 250981"/>
              <a:gd name="connsiteY0" fmla="*/ 63792 h 318962"/>
              <a:gd name="connsiteX1" fmla="*/ 125491 w 250981"/>
              <a:gd name="connsiteY1" fmla="*/ 63792 h 318962"/>
              <a:gd name="connsiteX2" fmla="*/ 125491 w 250981"/>
              <a:gd name="connsiteY2" fmla="*/ 0 h 318962"/>
              <a:gd name="connsiteX3" fmla="*/ 250981 w 250981"/>
              <a:gd name="connsiteY3" fmla="*/ 159481 h 318962"/>
              <a:gd name="connsiteX4" fmla="*/ 125491 w 250981"/>
              <a:gd name="connsiteY4" fmla="*/ 318962 h 318962"/>
              <a:gd name="connsiteX5" fmla="*/ 125491 w 250981"/>
              <a:gd name="connsiteY5" fmla="*/ 255170 h 318962"/>
              <a:gd name="connsiteX6" fmla="*/ 0 w 250981"/>
              <a:gd name="connsiteY6" fmla="*/ 255170 h 318962"/>
              <a:gd name="connsiteX7" fmla="*/ 0 w 250981"/>
              <a:gd name="connsiteY7" fmla="*/ 63792 h 318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0981" h="318962">
                <a:moveTo>
                  <a:pt x="0" y="63792"/>
                </a:moveTo>
                <a:lnTo>
                  <a:pt x="125491" y="63792"/>
                </a:lnTo>
                <a:lnTo>
                  <a:pt x="125491" y="0"/>
                </a:lnTo>
                <a:lnTo>
                  <a:pt x="250981" y="159481"/>
                </a:lnTo>
                <a:lnTo>
                  <a:pt x="125491" y="318962"/>
                </a:lnTo>
                <a:lnTo>
                  <a:pt x="125491" y="255170"/>
                </a:lnTo>
                <a:lnTo>
                  <a:pt x="0" y="255170"/>
                </a:lnTo>
                <a:lnTo>
                  <a:pt x="0" y="63792"/>
                </a:lnTo>
                <a:close/>
              </a:path>
            </a:pathLst>
          </a:custGeom>
          <a:solidFill>
            <a:srgbClr val="C00000"/>
          </a:solidFill>
        </p:spPr>
        <p:style>
          <a:lnRef idx="0">
            <a:schemeClr val="dk2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-1" tIns="63791" rIns="75294" bIns="63792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1200" kern="1200">
              <a:cs typeface="+mn-ea"/>
              <a:sym typeface="+mn-lt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6901802" y="4085499"/>
            <a:ext cx="945073" cy="945073"/>
          </a:xfrm>
          <a:custGeom>
            <a:avLst/>
            <a:gdLst>
              <a:gd name="connsiteX0" fmla="*/ 0 w 945073"/>
              <a:gd name="connsiteY0" fmla="*/ 472537 h 945073"/>
              <a:gd name="connsiteX1" fmla="*/ 472537 w 945073"/>
              <a:gd name="connsiteY1" fmla="*/ 0 h 945073"/>
              <a:gd name="connsiteX2" fmla="*/ 945074 w 945073"/>
              <a:gd name="connsiteY2" fmla="*/ 472537 h 945073"/>
              <a:gd name="connsiteX3" fmla="*/ 472537 w 945073"/>
              <a:gd name="connsiteY3" fmla="*/ 945074 h 945073"/>
              <a:gd name="connsiteX4" fmla="*/ 0 w 945073"/>
              <a:gd name="connsiteY4" fmla="*/ 472537 h 9450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5073" h="945073">
                <a:moveTo>
                  <a:pt x="0" y="472537"/>
                </a:moveTo>
                <a:cubicBezTo>
                  <a:pt x="0" y="211562"/>
                  <a:pt x="211562" y="0"/>
                  <a:pt x="472537" y="0"/>
                </a:cubicBezTo>
                <a:cubicBezTo>
                  <a:pt x="733512" y="0"/>
                  <a:pt x="945074" y="211562"/>
                  <a:pt x="945074" y="472537"/>
                </a:cubicBezTo>
                <a:cubicBezTo>
                  <a:pt x="945074" y="733512"/>
                  <a:pt x="733512" y="945074"/>
                  <a:pt x="472537" y="945074"/>
                </a:cubicBezTo>
                <a:cubicBezTo>
                  <a:pt x="211562" y="945074"/>
                  <a:pt x="0" y="733512"/>
                  <a:pt x="0" y="472537"/>
                </a:cubicBez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4123" tIns="184123" rIns="184123" bIns="184123" numCol="1" spcCol="1270" anchor="ctr" anchorCtr="0">
            <a:noAutofit/>
          </a:bodyPr>
          <a:lstStyle/>
          <a:p>
            <a:pPr lvl="0" algn="ctr" defTabSz="1600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3600" kern="1200" dirty="0" smtClean="0">
                <a:cs typeface="+mn-ea"/>
                <a:sym typeface="+mn-lt"/>
              </a:rPr>
              <a:t>3</a:t>
            </a:r>
            <a:endParaRPr lang="zh-CN" sz="3600" kern="1200" dirty="0">
              <a:cs typeface="+mn-ea"/>
              <a:sym typeface="+mn-lt"/>
            </a:endParaRPr>
          </a:p>
        </p:txBody>
      </p:sp>
      <p:sp>
        <p:nvSpPr>
          <p:cNvPr id="14" name="任意多边形 13"/>
          <p:cNvSpPr/>
          <p:nvPr/>
        </p:nvSpPr>
        <p:spPr>
          <a:xfrm rot="19800000">
            <a:off x="6640718" y="4749658"/>
            <a:ext cx="250982" cy="318963"/>
          </a:xfrm>
          <a:custGeom>
            <a:avLst/>
            <a:gdLst>
              <a:gd name="connsiteX0" fmla="*/ 0 w 250981"/>
              <a:gd name="connsiteY0" fmla="*/ 63792 h 318962"/>
              <a:gd name="connsiteX1" fmla="*/ 125491 w 250981"/>
              <a:gd name="connsiteY1" fmla="*/ 63792 h 318962"/>
              <a:gd name="connsiteX2" fmla="*/ 125491 w 250981"/>
              <a:gd name="connsiteY2" fmla="*/ 0 h 318962"/>
              <a:gd name="connsiteX3" fmla="*/ 250981 w 250981"/>
              <a:gd name="connsiteY3" fmla="*/ 159481 h 318962"/>
              <a:gd name="connsiteX4" fmla="*/ 125491 w 250981"/>
              <a:gd name="connsiteY4" fmla="*/ 318962 h 318962"/>
              <a:gd name="connsiteX5" fmla="*/ 125491 w 250981"/>
              <a:gd name="connsiteY5" fmla="*/ 255170 h 318962"/>
              <a:gd name="connsiteX6" fmla="*/ 0 w 250981"/>
              <a:gd name="connsiteY6" fmla="*/ 255170 h 318962"/>
              <a:gd name="connsiteX7" fmla="*/ 0 w 250981"/>
              <a:gd name="connsiteY7" fmla="*/ 63792 h 318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0981" h="318962">
                <a:moveTo>
                  <a:pt x="250981" y="255170"/>
                </a:moveTo>
                <a:lnTo>
                  <a:pt x="125490" y="255170"/>
                </a:lnTo>
                <a:lnTo>
                  <a:pt x="125490" y="318962"/>
                </a:lnTo>
                <a:lnTo>
                  <a:pt x="0" y="159481"/>
                </a:lnTo>
                <a:lnTo>
                  <a:pt x="125490" y="0"/>
                </a:lnTo>
                <a:lnTo>
                  <a:pt x="125490" y="63792"/>
                </a:lnTo>
                <a:lnTo>
                  <a:pt x="250981" y="63792"/>
                </a:lnTo>
                <a:lnTo>
                  <a:pt x="250981" y="255170"/>
                </a:lnTo>
                <a:close/>
              </a:path>
            </a:pathLst>
          </a:custGeom>
          <a:solidFill>
            <a:srgbClr val="C00000"/>
          </a:solidFill>
        </p:spPr>
        <p:style>
          <a:lnRef idx="0">
            <a:schemeClr val="dk2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5293" tIns="63792" rIns="1" bIns="63792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1200" kern="1200">
              <a:cs typeface="+mn-ea"/>
              <a:sym typeface="+mn-lt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5673238" y="4794811"/>
            <a:ext cx="945073" cy="945073"/>
          </a:xfrm>
          <a:custGeom>
            <a:avLst/>
            <a:gdLst>
              <a:gd name="connsiteX0" fmla="*/ 0 w 945073"/>
              <a:gd name="connsiteY0" fmla="*/ 472537 h 945073"/>
              <a:gd name="connsiteX1" fmla="*/ 472537 w 945073"/>
              <a:gd name="connsiteY1" fmla="*/ 0 h 945073"/>
              <a:gd name="connsiteX2" fmla="*/ 945074 w 945073"/>
              <a:gd name="connsiteY2" fmla="*/ 472537 h 945073"/>
              <a:gd name="connsiteX3" fmla="*/ 472537 w 945073"/>
              <a:gd name="connsiteY3" fmla="*/ 945074 h 945073"/>
              <a:gd name="connsiteX4" fmla="*/ 0 w 945073"/>
              <a:gd name="connsiteY4" fmla="*/ 472537 h 9450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5073" h="945073">
                <a:moveTo>
                  <a:pt x="0" y="472537"/>
                </a:moveTo>
                <a:cubicBezTo>
                  <a:pt x="0" y="211562"/>
                  <a:pt x="211562" y="0"/>
                  <a:pt x="472537" y="0"/>
                </a:cubicBezTo>
                <a:cubicBezTo>
                  <a:pt x="733512" y="0"/>
                  <a:pt x="945074" y="211562"/>
                  <a:pt x="945074" y="472537"/>
                </a:cubicBezTo>
                <a:cubicBezTo>
                  <a:pt x="945074" y="733512"/>
                  <a:pt x="733512" y="945074"/>
                  <a:pt x="472537" y="945074"/>
                </a:cubicBezTo>
                <a:cubicBezTo>
                  <a:pt x="211562" y="945074"/>
                  <a:pt x="0" y="733512"/>
                  <a:pt x="0" y="472537"/>
                </a:cubicBez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4123" tIns="184123" rIns="184123" bIns="184123" numCol="1" spcCol="1270" anchor="ctr" anchorCtr="0">
            <a:noAutofit/>
          </a:bodyPr>
          <a:lstStyle/>
          <a:p>
            <a:pPr lvl="0" algn="ctr" defTabSz="1600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3600" kern="1200" dirty="0" smtClean="0">
                <a:cs typeface="+mn-ea"/>
                <a:sym typeface="+mn-lt"/>
              </a:rPr>
              <a:t>4</a:t>
            </a:r>
            <a:endParaRPr lang="zh-CN" sz="3600" kern="1200" dirty="0">
              <a:cs typeface="+mn-ea"/>
              <a:sym typeface="+mn-lt"/>
            </a:endParaRPr>
          </a:p>
        </p:txBody>
      </p:sp>
      <p:sp>
        <p:nvSpPr>
          <p:cNvPr id="16" name="任意多边形 15"/>
          <p:cNvSpPr/>
          <p:nvPr/>
        </p:nvSpPr>
        <p:spPr>
          <a:xfrm rot="1800000">
            <a:off x="5412154" y="4756761"/>
            <a:ext cx="250981" cy="318963"/>
          </a:xfrm>
          <a:custGeom>
            <a:avLst/>
            <a:gdLst>
              <a:gd name="connsiteX0" fmla="*/ 0 w 250981"/>
              <a:gd name="connsiteY0" fmla="*/ 63792 h 318962"/>
              <a:gd name="connsiteX1" fmla="*/ 125491 w 250981"/>
              <a:gd name="connsiteY1" fmla="*/ 63792 h 318962"/>
              <a:gd name="connsiteX2" fmla="*/ 125491 w 250981"/>
              <a:gd name="connsiteY2" fmla="*/ 0 h 318962"/>
              <a:gd name="connsiteX3" fmla="*/ 250981 w 250981"/>
              <a:gd name="connsiteY3" fmla="*/ 159481 h 318962"/>
              <a:gd name="connsiteX4" fmla="*/ 125491 w 250981"/>
              <a:gd name="connsiteY4" fmla="*/ 318962 h 318962"/>
              <a:gd name="connsiteX5" fmla="*/ 125491 w 250981"/>
              <a:gd name="connsiteY5" fmla="*/ 255170 h 318962"/>
              <a:gd name="connsiteX6" fmla="*/ 0 w 250981"/>
              <a:gd name="connsiteY6" fmla="*/ 255170 h 318962"/>
              <a:gd name="connsiteX7" fmla="*/ 0 w 250981"/>
              <a:gd name="connsiteY7" fmla="*/ 63792 h 318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0981" h="318962">
                <a:moveTo>
                  <a:pt x="250981" y="255170"/>
                </a:moveTo>
                <a:lnTo>
                  <a:pt x="125490" y="255170"/>
                </a:lnTo>
                <a:lnTo>
                  <a:pt x="125490" y="318962"/>
                </a:lnTo>
                <a:lnTo>
                  <a:pt x="0" y="159481"/>
                </a:lnTo>
                <a:lnTo>
                  <a:pt x="125490" y="0"/>
                </a:lnTo>
                <a:lnTo>
                  <a:pt x="125490" y="63792"/>
                </a:lnTo>
                <a:lnTo>
                  <a:pt x="250981" y="63792"/>
                </a:lnTo>
                <a:lnTo>
                  <a:pt x="250981" y="255170"/>
                </a:lnTo>
                <a:close/>
              </a:path>
            </a:pathLst>
          </a:custGeom>
          <a:solidFill>
            <a:srgbClr val="C00000"/>
          </a:solidFill>
        </p:spPr>
        <p:style>
          <a:lnRef idx="0">
            <a:schemeClr val="dk2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5294" tIns="63793" rIns="-1" bIns="63791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1200" kern="1200">
              <a:cs typeface="+mn-ea"/>
              <a:sym typeface="+mn-lt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4444674" y="4085499"/>
            <a:ext cx="945073" cy="945073"/>
          </a:xfrm>
          <a:custGeom>
            <a:avLst/>
            <a:gdLst>
              <a:gd name="connsiteX0" fmla="*/ 0 w 945073"/>
              <a:gd name="connsiteY0" fmla="*/ 472537 h 945073"/>
              <a:gd name="connsiteX1" fmla="*/ 472537 w 945073"/>
              <a:gd name="connsiteY1" fmla="*/ 0 h 945073"/>
              <a:gd name="connsiteX2" fmla="*/ 945074 w 945073"/>
              <a:gd name="connsiteY2" fmla="*/ 472537 h 945073"/>
              <a:gd name="connsiteX3" fmla="*/ 472537 w 945073"/>
              <a:gd name="connsiteY3" fmla="*/ 945074 h 945073"/>
              <a:gd name="connsiteX4" fmla="*/ 0 w 945073"/>
              <a:gd name="connsiteY4" fmla="*/ 472537 h 9450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5073" h="945073">
                <a:moveTo>
                  <a:pt x="0" y="472537"/>
                </a:moveTo>
                <a:cubicBezTo>
                  <a:pt x="0" y="211562"/>
                  <a:pt x="211562" y="0"/>
                  <a:pt x="472537" y="0"/>
                </a:cubicBezTo>
                <a:cubicBezTo>
                  <a:pt x="733512" y="0"/>
                  <a:pt x="945074" y="211562"/>
                  <a:pt x="945074" y="472537"/>
                </a:cubicBezTo>
                <a:cubicBezTo>
                  <a:pt x="945074" y="733512"/>
                  <a:pt x="733512" y="945074"/>
                  <a:pt x="472537" y="945074"/>
                </a:cubicBezTo>
                <a:cubicBezTo>
                  <a:pt x="211562" y="945074"/>
                  <a:pt x="0" y="733512"/>
                  <a:pt x="0" y="472537"/>
                </a:cubicBez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4123" tIns="184123" rIns="184123" bIns="184123" numCol="1" spcCol="1270" anchor="ctr" anchorCtr="0">
            <a:noAutofit/>
          </a:bodyPr>
          <a:lstStyle/>
          <a:p>
            <a:pPr lvl="0" algn="ctr" defTabSz="1600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3600" kern="1200" dirty="0" smtClean="0">
                <a:cs typeface="+mn-ea"/>
                <a:sym typeface="+mn-lt"/>
              </a:rPr>
              <a:t>5</a:t>
            </a:r>
            <a:endParaRPr lang="zh-CN" sz="3600" kern="1200" dirty="0">
              <a:cs typeface="+mn-ea"/>
              <a:sym typeface="+mn-lt"/>
            </a:endParaRPr>
          </a:p>
        </p:txBody>
      </p:sp>
      <p:sp>
        <p:nvSpPr>
          <p:cNvPr id="18" name="任意多边形 17"/>
          <p:cNvSpPr/>
          <p:nvPr/>
        </p:nvSpPr>
        <p:spPr>
          <a:xfrm rot="16200000">
            <a:off x="4791720" y="3696347"/>
            <a:ext cx="250981" cy="318962"/>
          </a:xfrm>
          <a:custGeom>
            <a:avLst/>
            <a:gdLst>
              <a:gd name="connsiteX0" fmla="*/ 0 w 250981"/>
              <a:gd name="connsiteY0" fmla="*/ 63792 h 318962"/>
              <a:gd name="connsiteX1" fmla="*/ 125491 w 250981"/>
              <a:gd name="connsiteY1" fmla="*/ 63792 h 318962"/>
              <a:gd name="connsiteX2" fmla="*/ 125491 w 250981"/>
              <a:gd name="connsiteY2" fmla="*/ 0 h 318962"/>
              <a:gd name="connsiteX3" fmla="*/ 250981 w 250981"/>
              <a:gd name="connsiteY3" fmla="*/ 159481 h 318962"/>
              <a:gd name="connsiteX4" fmla="*/ 125491 w 250981"/>
              <a:gd name="connsiteY4" fmla="*/ 318962 h 318962"/>
              <a:gd name="connsiteX5" fmla="*/ 125491 w 250981"/>
              <a:gd name="connsiteY5" fmla="*/ 255170 h 318962"/>
              <a:gd name="connsiteX6" fmla="*/ 0 w 250981"/>
              <a:gd name="connsiteY6" fmla="*/ 255170 h 318962"/>
              <a:gd name="connsiteX7" fmla="*/ 0 w 250981"/>
              <a:gd name="connsiteY7" fmla="*/ 63792 h 318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0981" h="318962">
                <a:moveTo>
                  <a:pt x="0" y="63792"/>
                </a:moveTo>
                <a:lnTo>
                  <a:pt x="125491" y="63792"/>
                </a:lnTo>
                <a:lnTo>
                  <a:pt x="125491" y="0"/>
                </a:lnTo>
                <a:lnTo>
                  <a:pt x="250981" y="159481"/>
                </a:lnTo>
                <a:lnTo>
                  <a:pt x="125491" y="318962"/>
                </a:lnTo>
                <a:lnTo>
                  <a:pt x="125491" y="255170"/>
                </a:lnTo>
                <a:lnTo>
                  <a:pt x="0" y="255170"/>
                </a:lnTo>
                <a:lnTo>
                  <a:pt x="0" y="63792"/>
                </a:lnTo>
                <a:close/>
              </a:path>
            </a:pathLst>
          </a:custGeom>
          <a:solidFill>
            <a:srgbClr val="C00000"/>
          </a:solidFill>
        </p:spPr>
        <p:style>
          <a:lnRef idx="0">
            <a:schemeClr val="dk2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-1" tIns="63792" rIns="75294" bIns="63791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1200" kern="1200">
              <a:cs typeface="+mn-ea"/>
              <a:sym typeface="+mn-lt"/>
            </a:endParaRPr>
          </a:p>
        </p:txBody>
      </p:sp>
      <p:sp>
        <p:nvSpPr>
          <p:cNvPr id="19" name="任意多边形 18"/>
          <p:cNvSpPr/>
          <p:nvPr/>
        </p:nvSpPr>
        <p:spPr>
          <a:xfrm>
            <a:off x="4444674" y="2666876"/>
            <a:ext cx="945073" cy="945073"/>
          </a:xfrm>
          <a:custGeom>
            <a:avLst/>
            <a:gdLst>
              <a:gd name="connsiteX0" fmla="*/ 0 w 945073"/>
              <a:gd name="connsiteY0" fmla="*/ 472537 h 945073"/>
              <a:gd name="connsiteX1" fmla="*/ 472537 w 945073"/>
              <a:gd name="connsiteY1" fmla="*/ 0 h 945073"/>
              <a:gd name="connsiteX2" fmla="*/ 945074 w 945073"/>
              <a:gd name="connsiteY2" fmla="*/ 472537 h 945073"/>
              <a:gd name="connsiteX3" fmla="*/ 472537 w 945073"/>
              <a:gd name="connsiteY3" fmla="*/ 945074 h 945073"/>
              <a:gd name="connsiteX4" fmla="*/ 0 w 945073"/>
              <a:gd name="connsiteY4" fmla="*/ 472537 h 9450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5073" h="945073">
                <a:moveTo>
                  <a:pt x="0" y="472537"/>
                </a:moveTo>
                <a:cubicBezTo>
                  <a:pt x="0" y="211562"/>
                  <a:pt x="211562" y="0"/>
                  <a:pt x="472537" y="0"/>
                </a:cubicBezTo>
                <a:cubicBezTo>
                  <a:pt x="733512" y="0"/>
                  <a:pt x="945074" y="211562"/>
                  <a:pt x="945074" y="472537"/>
                </a:cubicBezTo>
                <a:cubicBezTo>
                  <a:pt x="945074" y="733512"/>
                  <a:pt x="733512" y="945074"/>
                  <a:pt x="472537" y="945074"/>
                </a:cubicBezTo>
                <a:cubicBezTo>
                  <a:pt x="211562" y="945074"/>
                  <a:pt x="0" y="733512"/>
                  <a:pt x="0" y="472537"/>
                </a:cubicBezTo>
                <a:close/>
              </a:path>
            </a:pathLst>
          </a:custGeom>
          <a:solidFill>
            <a:srgbClr val="C00000"/>
          </a:solidFill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84123" tIns="184123" rIns="184123" bIns="184123" numCol="1" spcCol="1270" anchor="ctr" anchorCtr="0">
            <a:noAutofit/>
          </a:bodyPr>
          <a:lstStyle/>
          <a:p>
            <a:pPr lvl="0" algn="ctr" defTabSz="1600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3600" kern="1200" dirty="0" smtClean="0">
                <a:cs typeface="+mn-ea"/>
                <a:sym typeface="+mn-lt"/>
              </a:rPr>
              <a:t>6</a:t>
            </a:r>
            <a:endParaRPr lang="zh-CN" sz="3600" kern="1200" dirty="0">
              <a:cs typeface="+mn-ea"/>
              <a:sym typeface="+mn-lt"/>
            </a:endParaRPr>
          </a:p>
        </p:txBody>
      </p:sp>
      <p:sp>
        <p:nvSpPr>
          <p:cNvPr id="20" name="任意多边形 19"/>
          <p:cNvSpPr/>
          <p:nvPr/>
        </p:nvSpPr>
        <p:spPr>
          <a:xfrm rot="19800000">
            <a:off x="5399851" y="2628827"/>
            <a:ext cx="250981" cy="318962"/>
          </a:xfrm>
          <a:custGeom>
            <a:avLst/>
            <a:gdLst>
              <a:gd name="connsiteX0" fmla="*/ 0 w 250981"/>
              <a:gd name="connsiteY0" fmla="*/ 63792 h 318962"/>
              <a:gd name="connsiteX1" fmla="*/ 125491 w 250981"/>
              <a:gd name="connsiteY1" fmla="*/ 63792 h 318962"/>
              <a:gd name="connsiteX2" fmla="*/ 125491 w 250981"/>
              <a:gd name="connsiteY2" fmla="*/ 0 h 318962"/>
              <a:gd name="connsiteX3" fmla="*/ 250981 w 250981"/>
              <a:gd name="connsiteY3" fmla="*/ 159481 h 318962"/>
              <a:gd name="connsiteX4" fmla="*/ 125491 w 250981"/>
              <a:gd name="connsiteY4" fmla="*/ 318962 h 318962"/>
              <a:gd name="connsiteX5" fmla="*/ 125491 w 250981"/>
              <a:gd name="connsiteY5" fmla="*/ 255170 h 318962"/>
              <a:gd name="connsiteX6" fmla="*/ 0 w 250981"/>
              <a:gd name="connsiteY6" fmla="*/ 255170 h 318962"/>
              <a:gd name="connsiteX7" fmla="*/ 0 w 250981"/>
              <a:gd name="connsiteY7" fmla="*/ 63792 h 318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0981" h="318962">
                <a:moveTo>
                  <a:pt x="0" y="63792"/>
                </a:moveTo>
                <a:lnTo>
                  <a:pt x="125491" y="63792"/>
                </a:lnTo>
                <a:lnTo>
                  <a:pt x="125491" y="0"/>
                </a:lnTo>
                <a:lnTo>
                  <a:pt x="250981" y="159481"/>
                </a:lnTo>
                <a:lnTo>
                  <a:pt x="125491" y="318962"/>
                </a:lnTo>
                <a:lnTo>
                  <a:pt x="125491" y="255170"/>
                </a:lnTo>
                <a:lnTo>
                  <a:pt x="0" y="255170"/>
                </a:lnTo>
                <a:lnTo>
                  <a:pt x="0" y="63792"/>
                </a:lnTo>
                <a:close/>
              </a:path>
            </a:pathLst>
          </a:custGeom>
          <a:solidFill>
            <a:srgbClr val="C00000"/>
          </a:solidFill>
        </p:spPr>
        <p:style>
          <a:lnRef idx="0">
            <a:schemeClr val="dk2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dk2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-1" tIns="63792" rIns="75294" bIns="63791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1200" kern="1200">
              <a:cs typeface="+mn-ea"/>
              <a:sym typeface="+mn-lt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350934" y="1789993"/>
            <a:ext cx="37475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C00000"/>
                </a:solidFill>
                <a:cs typeface="+mn-ea"/>
                <a:sym typeface="+mn-lt"/>
              </a:rPr>
              <a:t>在</a:t>
            </a:r>
            <a:r>
              <a:rPr lang="zh-CN" altLang="en-US" sz="2000" dirty="0" smtClean="0">
                <a:solidFill>
                  <a:srgbClr val="C00000"/>
                </a:solidFill>
                <a:cs typeface="+mn-ea"/>
                <a:sym typeface="+mn-lt"/>
              </a:rPr>
              <a:t>这里编辑内容，字体建议使用微软也黑，大小适当调整</a:t>
            </a:r>
            <a:endParaRPr lang="zh-CN" altLang="en-US" sz="20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1193073" y="1789993"/>
            <a:ext cx="37475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>
                <a:solidFill>
                  <a:srgbClr val="C00000"/>
                </a:solidFill>
                <a:cs typeface="+mn-ea"/>
                <a:sym typeface="+mn-lt"/>
              </a:rPr>
              <a:t>在</a:t>
            </a:r>
            <a:r>
              <a:rPr lang="zh-CN" altLang="en-US" sz="2000" dirty="0" smtClean="0">
                <a:solidFill>
                  <a:srgbClr val="C00000"/>
                </a:solidFill>
                <a:cs typeface="+mn-ea"/>
                <a:sym typeface="+mn-lt"/>
              </a:rPr>
              <a:t>这里编辑内容，字体建议使用微软也黑，大小适当调整</a:t>
            </a:r>
            <a:endParaRPr lang="zh-CN" altLang="en-US" sz="20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989283" y="3502179"/>
            <a:ext cx="37475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C00000"/>
                </a:solidFill>
                <a:cs typeface="+mn-ea"/>
                <a:sym typeface="+mn-lt"/>
              </a:rPr>
              <a:t>在</a:t>
            </a:r>
            <a:r>
              <a:rPr lang="zh-CN" altLang="en-US" sz="2000" dirty="0" smtClean="0">
                <a:solidFill>
                  <a:srgbClr val="C00000"/>
                </a:solidFill>
                <a:cs typeface="+mn-ea"/>
                <a:sym typeface="+mn-lt"/>
              </a:rPr>
              <a:t>这里编辑内容，字体建议使用微软也黑，大小适当调整</a:t>
            </a:r>
            <a:endParaRPr lang="zh-CN" altLang="en-US" sz="20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392511" y="3502179"/>
            <a:ext cx="37475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>
                <a:solidFill>
                  <a:srgbClr val="C00000"/>
                </a:solidFill>
                <a:cs typeface="+mn-ea"/>
                <a:sym typeface="+mn-lt"/>
              </a:rPr>
              <a:t>在</a:t>
            </a:r>
            <a:r>
              <a:rPr lang="zh-CN" altLang="en-US" sz="2000" dirty="0" smtClean="0">
                <a:solidFill>
                  <a:srgbClr val="C00000"/>
                </a:solidFill>
                <a:cs typeface="+mn-ea"/>
                <a:sym typeface="+mn-lt"/>
              </a:rPr>
              <a:t>这里编辑内容，字体建议使用微软也黑，大小适当调整</a:t>
            </a:r>
            <a:endParaRPr lang="zh-CN" altLang="en-US" sz="20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7569681" y="5214366"/>
            <a:ext cx="37475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C00000"/>
                </a:solidFill>
                <a:cs typeface="+mn-ea"/>
                <a:sym typeface="+mn-lt"/>
              </a:rPr>
              <a:t>在</a:t>
            </a:r>
            <a:r>
              <a:rPr lang="zh-CN" altLang="en-US" sz="2000" dirty="0" smtClean="0">
                <a:solidFill>
                  <a:srgbClr val="C00000"/>
                </a:solidFill>
                <a:cs typeface="+mn-ea"/>
                <a:sym typeface="+mn-lt"/>
              </a:rPr>
              <a:t>这里编辑内容，字体建议使用微软也黑，大小适当调整</a:t>
            </a:r>
            <a:endParaRPr lang="zh-CN" altLang="en-US" sz="20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974327" y="5214366"/>
            <a:ext cx="37475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000" dirty="0">
                <a:solidFill>
                  <a:srgbClr val="C00000"/>
                </a:solidFill>
                <a:cs typeface="+mn-ea"/>
                <a:sym typeface="+mn-lt"/>
              </a:rPr>
              <a:t>在</a:t>
            </a:r>
            <a:r>
              <a:rPr lang="zh-CN" altLang="en-US" sz="2000" dirty="0" smtClean="0">
                <a:solidFill>
                  <a:srgbClr val="C00000"/>
                </a:solidFill>
                <a:cs typeface="+mn-ea"/>
                <a:sym typeface="+mn-lt"/>
              </a:rPr>
              <a:t>这里编辑内容，字体建议使用微软也黑，大小适当调整</a:t>
            </a:r>
            <a:endParaRPr lang="zh-CN" altLang="en-US" sz="2000" dirty="0">
              <a:solidFill>
                <a:srgbClr val="C00000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43804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 advClick="0" advTm="0">
        <p14:honeycomb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50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500"/>
                            </p:stCondLst>
                            <p:childTnLst>
                              <p:par>
                                <p:cTn id="7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00"/>
                            </p:stCondLst>
                            <p:childTnLst>
                              <p:par>
                                <p:cTn id="7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500"/>
                            </p:stCondLst>
                            <p:childTnLst>
                              <p:par>
                                <p:cTn id="8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7" grpId="0"/>
      <p:bldP spid="37" grpId="0"/>
      <p:bldP spid="31" grpId="0"/>
      <p:bldP spid="41" grpId="0"/>
      <p:bldP spid="34" grpId="0"/>
      <p:bldP spid="4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72190" y="404813"/>
            <a:ext cx="5182849" cy="734518"/>
            <a:chOff x="876924" y="674637"/>
            <a:chExt cx="5182849" cy="734518"/>
          </a:xfrm>
        </p:grpSpPr>
        <p:sp>
          <p:nvSpPr>
            <p:cNvPr id="3" name="文本框 2"/>
            <p:cNvSpPr txBox="1"/>
            <p:nvPr/>
          </p:nvSpPr>
          <p:spPr>
            <a:xfrm>
              <a:off x="1073670" y="749508"/>
              <a:ext cx="445207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C71F0A"/>
                  </a:solidFill>
                  <a:cs typeface="+mn-ea"/>
                  <a:sym typeface="+mn-lt"/>
                </a:rPr>
                <a:t>在这里输入您的</a:t>
              </a:r>
              <a:r>
                <a:rPr lang="zh-CN" altLang="en-US" sz="3200" dirty="0" smtClean="0">
                  <a:solidFill>
                    <a:srgbClr val="C71F0A"/>
                  </a:solidFill>
                  <a:cs typeface="+mn-ea"/>
                  <a:sym typeface="+mn-lt"/>
                </a:rPr>
                <a:t>标题二</a:t>
              </a:r>
              <a:endParaRPr lang="zh-CN" altLang="en-US" sz="3200" dirty="0">
                <a:solidFill>
                  <a:srgbClr val="C71F0A"/>
                </a:solidFill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876924" y="674637"/>
              <a:ext cx="314793" cy="73451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5407702" y="674637"/>
              <a:ext cx="652071" cy="73451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369634" y="1718095"/>
            <a:ext cx="4285405" cy="1722765"/>
            <a:chOff x="6269314" y="1109741"/>
            <a:chExt cx="4285405" cy="1722765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6344264" y="1720045"/>
              <a:ext cx="3369362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组合 9"/>
            <p:cNvGrpSpPr/>
            <p:nvPr/>
          </p:nvGrpSpPr>
          <p:grpSpPr>
            <a:xfrm>
              <a:off x="6269314" y="1109741"/>
              <a:ext cx="4285405" cy="1722765"/>
              <a:chOff x="6269314" y="1109741"/>
              <a:chExt cx="4285405" cy="1722765"/>
            </a:xfrm>
          </p:grpSpPr>
          <p:sp>
            <p:nvSpPr>
              <p:cNvPr id="11" name="文本框 10"/>
              <p:cNvSpPr txBox="1"/>
              <p:nvPr/>
            </p:nvSpPr>
            <p:spPr>
              <a:xfrm>
                <a:off x="6269314" y="1109741"/>
                <a:ext cx="416726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 smtClean="0">
                    <a:solidFill>
                      <a:srgbClr val="C00000"/>
                    </a:solidFill>
                    <a:cs typeface="+mn-ea"/>
                    <a:sym typeface="+mn-lt"/>
                  </a:rPr>
                  <a:t>在这里输入</a:t>
                </a:r>
                <a:r>
                  <a:rPr lang="zh-CN" altLang="en-US" sz="2800" dirty="0">
                    <a:solidFill>
                      <a:srgbClr val="C00000"/>
                    </a:solidFill>
                    <a:cs typeface="+mn-ea"/>
                    <a:sym typeface="+mn-lt"/>
                  </a:rPr>
                  <a:t>小</a:t>
                </a:r>
                <a:r>
                  <a:rPr lang="zh-CN" altLang="en-US" sz="2800" dirty="0" smtClean="0">
                    <a:solidFill>
                      <a:srgbClr val="C00000"/>
                    </a:solidFill>
                    <a:cs typeface="+mn-ea"/>
                    <a:sym typeface="+mn-lt"/>
                  </a:rPr>
                  <a:t>标题一</a:t>
                </a:r>
                <a:endParaRPr lang="zh-CN" altLang="en-US" sz="2800" dirty="0">
                  <a:solidFill>
                    <a:srgbClr val="C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6269314" y="1816843"/>
                <a:ext cx="4285405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rgbClr val="C00000"/>
                    </a:solidFill>
                    <a:cs typeface="+mn-ea"/>
                    <a:sym typeface="+mn-lt"/>
                  </a:rPr>
                  <a:t>在这里编辑内容，字体建议使用微软也黑，大小适当调整。在这里编辑内容，字体建议使用微软也黑，大小适</a:t>
                </a: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1369634" y="3875591"/>
            <a:ext cx="4285405" cy="1722765"/>
            <a:chOff x="6269314" y="3785650"/>
            <a:chExt cx="4285405" cy="1722765"/>
          </a:xfrm>
        </p:grpSpPr>
        <p:grpSp>
          <p:nvGrpSpPr>
            <p:cNvPr id="14" name="组合 13"/>
            <p:cNvGrpSpPr/>
            <p:nvPr/>
          </p:nvGrpSpPr>
          <p:grpSpPr>
            <a:xfrm>
              <a:off x="6269314" y="3785650"/>
              <a:ext cx="4285405" cy="1722765"/>
              <a:chOff x="6269314" y="1109741"/>
              <a:chExt cx="4285405" cy="1722765"/>
            </a:xfrm>
          </p:grpSpPr>
          <p:sp>
            <p:nvSpPr>
              <p:cNvPr id="16" name="文本框 15"/>
              <p:cNvSpPr txBox="1"/>
              <p:nvPr/>
            </p:nvSpPr>
            <p:spPr>
              <a:xfrm>
                <a:off x="6269314" y="1109741"/>
                <a:ext cx="416726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dirty="0" smtClean="0">
                    <a:solidFill>
                      <a:srgbClr val="C00000"/>
                    </a:solidFill>
                    <a:cs typeface="+mn-ea"/>
                    <a:sym typeface="+mn-lt"/>
                  </a:rPr>
                  <a:t>在这里输入小标题二</a:t>
                </a:r>
                <a:endParaRPr lang="zh-CN" altLang="en-US" sz="2800" dirty="0">
                  <a:solidFill>
                    <a:srgbClr val="C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" name="文本框 16"/>
              <p:cNvSpPr txBox="1"/>
              <p:nvPr/>
            </p:nvSpPr>
            <p:spPr>
              <a:xfrm>
                <a:off x="6269314" y="1816843"/>
                <a:ext cx="4285405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000" dirty="0" smtClean="0">
                    <a:solidFill>
                      <a:srgbClr val="C00000"/>
                    </a:solidFill>
                    <a:cs typeface="+mn-ea"/>
                    <a:sym typeface="+mn-lt"/>
                  </a:rPr>
                  <a:t>在这里编辑内容，字体建议使用微软也黑，大小适当调整在这里编辑内容，字体建议使用微软也黑，大小适当调</a:t>
                </a:r>
              </a:p>
            </p:txBody>
          </p:sp>
        </p:grpSp>
        <p:cxnSp>
          <p:nvCxnSpPr>
            <p:cNvPr id="15" name="直接连接符 14"/>
            <p:cNvCxnSpPr/>
            <p:nvPr/>
          </p:nvCxnSpPr>
          <p:spPr>
            <a:xfrm>
              <a:off x="6344264" y="4401670"/>
              <a:ext cx="3369362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组合 6"/>
          <p:cNvGrpSpPr/>
          <p:nvPr/>
        </p:nvGrpSpPr>
        <p:grpSpPr>
          <a:xfrm>
            <a:off x="6956062" y="1492070"/>
            <a:ext cx="4864108" cy="4864108"/>
            <a:chOff x="6956062" y="1492070"/>
            <a:chExt cx="4864108" cy="4864108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56062" y="1492070"/>
              <a:ext cx="4864108" cy="4864108"/>
            </a:xfrm>
            <a:prstGeom prst="rect">
              <a:avLst/>
            </a:prstGeom>
          </p:spPr>
        </p:pic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308953" y="2230985"/>
              <a:ext cx="4151529" cy="2490918"/>
            </a:xfrm>
            <a:custGeom>
              <a:avLst/>
              <a:gdLst>
                <a:gd name="connsiteX0" fmla="*/ 0 w 4151529"/>
                <a:gd name="connsiteY0" fmla="*/ 0 h 2490918"/>
                <a:gd name="connsiteX1" fmla="*/ 4151529 w 4151529"/>
                <a:gd name="connsiteY1" fmla="*/ 0 h 2490918"/>
                <a:gd name="connsiteX2" fmla="*/ 4151529 w 4151529"/>
                <a:gd name="connsiteY2" fmla="*/ 2490918 h 2490918"/>
                <a:gd name="connsiteX3" fmla="*/ 0 w 4151529"/>
                <a:gd name="connsiteY3" fmla="*/ 2490918 h 2490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51529" h="2490918">
                  <a:moveTo>
                    <a:pt x="0" y="0"/>
                  </a:moveTo>
                  <a:lnTo>
                    <a:pt x="4151529" y="0"/>
                  </a:lnTo>
                  <a:lnTo>
                    <a:pt x="4151529" y="2490918"/>
                  </a:lnTo>
                  <a:lnTo>
                    <a:pt x="0" y="2490918"/>
                  </a:lnTo>
                  <a:close/>
                </a:path>
              </a:pathLst>
            </a:custGeom>
          </p:spPr>
        </p:pic>
      </p:grpSp>
    </p:spTree>
    <p:extLst>
      <p:ext uri="{BB962C8B-B14F-4D97-AF65-F5344CB8AC3E}">
        <p14:creationId xmlns:p14="http://schemas.microsoft.com/office/powerpoint/2010/main" val="2339810240"/>
      </p:ext>
    </p:extLst>
  </p:cSld>
  <p:clrMapOvr>
    <a:masterClrMapping/>
  </p:clrMapOvr>
  <p:transition spd="slow" advClick="0" advTm="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1573968"/>
            <a:ext cx="12192000" cy="452703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6243297" y="3949909"/>
            <a:ext cx="5574363" cy="1828800"/>
            <a:chOff x="384982" y="1896257"/>
            <a:chExt cx="5574363" cy="1828800"/>
          </a:xfrm>
        </p:grpSpPr>
        <p:sp>
          <p:nvSpPr>
            <p:cNvPr id="42" name="矩形 41"/>
            <p:cNvSpPr/>
            <p:nvPr/>
          </p:nvSpPr>
          <p:spPr>
            <a:xfrm>
              <a:off x="384982" y="1896257"/>
              <a:ext cx="5574363" cy="1828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668935" y="1896257"/>
              <a:ext cx="5178739" cy="1725624"/>
              <a:chOff x="668935" y="2053653"/>
              <a:chExt cx="5178739" cy="1725624"/>
            </a:xfrm>
          </p:grpSpPr>
          <p:sp>
            <p:nvSpPr>
              <p:cNvPr id="44" name="文本框 43"/>
              <p:cNvSpPr txBox="1"/>
              <p:nvPr/>
            </p:nvSpPr>
            <p:spPr>
              <a:xfrm>
                <a:off x="668936" y="2053653"/>
                <a:ext cx="40173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rgbClr val="C00000"/>
                    </a:solidFill>
                    <a:cs typeface="+mn-ea"/>
                    <a:sym typeface="+mn-lt"/>
                  </a:rPr>
                  <a:t>在这里输入小标题</a:t>
                </a:r>
                <a:endParaRPr lang="zh-CN" altLang="en-US" sz="2400" dirty="0">
                  <a:solidFill>
                    <a:srgbClr val="C00000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45" name="直接连接符 44"/>
              <p:cNvCxnSpPr/>
              <p:nvPr/>
            </p:nvCxnSpPr>
            <p:spPr>
              <a:xfrm>
                <a:off x="753256" y="2593299"/>
                <a:ext cx="4688174" cy="0"/>
              </a:xfrm>
              <a:prstGeom prst="line">
                <a:avLst/>
              </a:prstGeom>
              <a:ln w="508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文本框 45"/>
              <p:cNvSpPr txBox="1"/>
              <p:nvPr/>
            </p:nvSpPr>
            <p:spPr>
              <a:xfrm>
                <a:off x="668935" y="2671281"/>
                <a:ext cx="5178739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200" dirty="0" smtClean="0">
                    <a:solidFill>
                      <a:srgbClr val="C00000"/>
                    </a:solidFill>
                    <a:cs typeface="+mn-ea"/>
                    <a:sym typeface="+mn-lt"/>
                  </a:rPr>
                  <a:t>在这里编辑内容，字体建议使用微软也黑，大小适当调整。在这里编辑内容，字体建议使用微软也黑，大小适当调整。</a:t>
                </a:r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384981" y="3949909"/>
            <a:ext cx="5574363" cy="1828800"/>
            <a:chOff x="384982" y="1896257"/>
            <a:chExt cx="5574363" cy="1828800"/>
          </a:xfrm>
        </p:grpSpPr>
        <p:sp>
          <p:nvSpPr>
            <p:cNvPr id="36" name="矩形 35"/>
            <p:cNvSpPr/>
            <p:nvPr/>
          </p:nvSpPr>
          <p:spPr>
            <a:xfrm>
              <a:off x="384982" y="1896257"/>
              <a:ext cx="5574363" cy="1828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668935" y="1896257"/>
              <a:ext cx="5178739" cy="1725624"/>
              <a:chOff x="668935" y="2053653"/>
              <a:chExt cx="5178739" cy="1725624"/>
            </a:xfrm>
          </p:grpSpPr>
          <p:sp>
            <p:nvSpPr>
              <p:cNvPr id="38" name="文本框 37"/>
              <p:cNvSpPr txBox="1"/>
              <p:nvPr/>
            </p:nvSpPr>
            <p:spPr>
              <a:xfrm>
                <a:off x="668936" y="2053653"/>
                <a:ext cx="40173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rgbClr val="C00000"/>
                    </a:solidFill>
                    <a:cs typeface="+mn-ea"/>
                    <a:sym typeface="+mn-lt"/>
                  </a:rPr>
                  <a:t>在这里输入小标题</a:t>
                </a:r>
                <a:endParaRPr lang="zh-CN" altLang="en-US" sz="2400" dirty="0">
                  <a:solidFill>
                    <a:srgbClr val="C00000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39" name="直接连接符 38"/>
              <p:cNvCxnSpPr/>
              <p:nvPr/>
            </p:nvCxnSpPr>
            <p:spPr>
              <a:xfrm>
                <a:off x="753256" y="2593299"/>
                <a:ext cx="4688174" cy="0"/>
              </a:xfrm>
              <a:prstGeom prst="line">
                <a:avLst/>
              </a:prstGeom>
              <a:ln w="508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文本框 39"/>
              <p:cNvSpPr txBox="1"/>
              <p:nvPr/>
            </p:nvSpPr>
            <p:spPr>
              <a:xfrm>
                <a:off x="668935" y="2671281"/>
                <a:ext cx="5178739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200" dirty="0" smtClean="0">
                    <a:solidFill>
                      <a:srgbClr val="C00000"/>
                    </a:solidFill>
                    <a:cs typeface="+mn-ea"/>
                    <a:sym typeface="+mn-lt"/>
                  </a:rPr>
                  <a:t>在这里编辑内容，字体建议使用微软也黑，大小适当调整。在这里编辑内容，字体建议使用微软也黑，大小适当调整。</a:t>
                </a: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232655" y="1903791"/>
            <a:ext cx="5574363" cy="1828800"/>
            <a:chOff x="6232655" y="1903791"/>
            <a:chExt cx="5574363" cy="1828800"/>
          </a:xfrm>
        </p:grpSpPr>
        <p:sp>
          <p:nvSpPr>
            <p:cNvPr id="30" name="矩形 29"/>
            <p:cNvSpPr/>
            <p:nvPr/>
          </p:nvSpPr>
          <p:spPr>
            <a:xfrm>
              <a:off x="6232655" y="1903791"/>
              <a:ext cx="5574363" cy="1828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6516608" y="1903791"/>
              <a:ext cx="5178739" cy="1725624"/>
              <a:chOff x="668935" y="2053653"/>
              <a:chExt cx="5178739" cy="1725624"/>
            </a:xfrm>
          </p:grpSpPr>
          <p:sp>
            <p:nvSpPr>
              <p:cNvPr id="32" name="文本框 31"/>
              <p:cNvSpPr txBox="1"/>
              <p:nvPr/>
            </p:nvSpPr>
            <p:spPr>
              <a:xfrm>
                <a:off x="668936" y="2053653"/>
                <a:ext cx="40173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rgbClr val="C00000"/>
                    </a:solidFill>
                    <a:cs typeface="+mn-ea"/>
                    <a:sym typeface="+mn-lt"/>
                  </a:rPr>
                  <a:t>在这里输入小标题</a:t>
                </a:r>
                <a:endParaRPr lang="zh-CN" altLang="en-US" sz="2400" dirty="0">
                  <a:solidFill>
                    <a:srgbClr val="C00000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33" name="直接连接符 32"/>
              <p:cNvCxnSpPr/>
              <p:nvPr/>
            </p:nvCxnSpPr>
            <p:spPr>
              <a:xfrm>
                <a:off x="753256" y="2593299"/>
                <a:ext cx="4688174" cy="0"/>
              </a:xfrm>
              <a:prstGeom prst="line">
                <a:avLst/>
              </a:prstGeom>
              <a:ln w="508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文本框 33"/>
              <p:cNvSpPr txBox="1"/>
              <p:nvPr/>
            </p:nvSpPr>
            <p:spPr>
              <a:xfrm>
                <a:off x="668935" y="2671281"/>
                <a:ext cx="5178739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200" dirty="0" smtClean="0">
                    <a:solidFill>
                      <a:srgbClr val="C00000"/>
                    </a:solidFill>
                    <a:cs typeface="+mn-ea"/>
                    <a:sym typeface="+mn-lt"/>
                  </a:rPr>
                  <a:t>在这里编辑内容，字体建议使用微软也黑，大小适当调整。在这里编辑内容，字体建议使用微软也黑，大小适当调整。</a:t>
                </a: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472190" y="404813"/>
            <a:ext cx="5182849" cy="734518"/>
            <a:chOff x="876924" y="674637"/>
            <a:chExt cx="5182849" cy="734518"/>
          </a:xfrm>
        </p:grpSpPr>
        <p:sp>
          <p:nvSpPr>
            <p:cNvPr id="3" name="文本框 2"/>
            <p:cNvSpPr txBox="1"/>
            <p:nvPr/>
          </p:nvSpPr>
          <p:spPr>
            <a:xfrm>
              <a:off x="1073670" y="749508"/>
              <a:ext cx="445207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C71F0A"/>
                  </a:solidFill>
                  <a:cs typeface="+mn-ea"/>
                  <a:sym typeface="+mn-lt"/>
                </a:rPr>
                <a:t>在这里输入您的</a:t>
              </a:r>
              <a:r>
                <a:rPr lang="zh-CN" altLang="en-US" sz="3200" dirty="0" smtClean="0">
                  <a:solidFill>
                    <a:srgbClr val="C71F0A"/>
                  </a:solidFill>
                  <a:cs typeface="+mn-ea"/>
                  <a:sym typeface="+mn-lt"/>
                </a:rPr>
                <a:t>标题二</a:t>
              </a:r>
              <a:endParaRPr lang="zh-CN" altLang="en-US" sz="3200" dirty="0">
                <a:solidFill>
                  <a:srgbClr val="C71F0A"/>
                </a:solidFill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876924" y="674637"/>
              <a:ext cx="314793" cy="73451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5407702" y="674637"/>
              <a:ext cx="652071" cy="73451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84982" y="1896257"/>
            <a:ext cx="5574363" cy="1828800"/>
            <a:chOff x="384982" y="1896257"/>
            <a:chExt cx="5574363" cy="1828800"/>
          </a:xfrm>
        </p:grpSpPr>
        <p:sp>
          <p:nvSpPr>
            <p:cNvPr id="7" name="矩形 6"/>
            <p:cNvSpPr/>
            <p:nvPr/>
          </p:nvSpPr>
          <p:spPr>
            <a:xfrm>
              <a:off x="384982" y="1896257"/>
              <a:ext cx="5574363" cy="1828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9" name="组合 18"/>
            <p:cNvGrpSpPr/>
            <p:nvPr/>
          </p:nvGrpSpPr>
          <p:grpSpPr>
            <a:xfrm>
              <a:off x="668935" y="1896257"/>
              <a:ext cx="5178739" cy="1725624"/>
              <a:chOff x="668935" y="2053653"/>
              <a:chExt cx="5178739" cy="1725624"/>
            </a:xfrm>
          </p:grpSpPr>
          <p:sp>
            <p:nvSpPr>
              <p:cNvPr id="14" name="文本框 13"/>
              <p:cNvSpPr txBox="1"/>
              <p:nvPr/>
            </p:nvSpPr>
            <p:spPr>
              <a:xfrm>
                <a:off x="668936" y="2053653"/>
                <a:ext cx="401736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dirty="0" smtClean="0">
                    <a:solidFill>
                      <a:srgbClr val="C00000"/>
                    </a:solidFill>
                    <a:cs typeface="+mn-ea"/>
                    <a:sym typeface="+mn-lt"/>
                  </a:rPr>
                  <a:t>在这里输入小标题</a:t>
                </a:r>
                <a:endParaRPr lang="zh-CN" altLang="en-US" sz="2400" dirty="0">
                  <a:solidFill>
                    <a:srgbClr val="C00000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16" name="直接连接符 15"/>
              <p:cNvCxnSpPr/>
              <p:nvPr/>
            </p:nvCxnSpPr>
            <p:spPr>
              <a:xfrm>
                <a:off x="753256" y="2593299"/>
                <a:ext cx="4688174" cy="0"/>
              </a:xfrm>
              <a:prstGeom prst="line">
                <a:avLst/>
              </a:prstGeom>
              <a:ln w="508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文本框 17"/>
              <p:cNvSpPr txBox="1"/>
              <p:nvPr/>
            </p:nvSpPr>
            <p:spPr>
              <a:xfrm>
                <a:off x="668935" y="2671281"/>
                <a:ext cx="5178739" cy="1107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200" dirty="0" smtClean="0">
                    <a:solidFill>
                      <a:srgbClr val="C00000"/>
                    </a:solidFill>
                    <a:cs typeface="+mn-ea"/>
                    <a:sym typeface="+mn-lt"/>
                  </a:rPr>
                  <a:t>在这里编辑内容，字体建议使用微软也黑，大小适当调整。在这里编辑内容，字体建议使用微软也黑，大小适当调整。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3515446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菱形 10"/>
          <p:cNvSpPr/>
          <p:nvPr/>
        </p:nvSpPr>
        <p:spPr>
          <a:xfrm>
            <a:off x="13790953" y="-189250"/>
            <a:ext cx="2840636" cy="2840636"/>
          </a:xfrm>
          <a:prstGeom prst="diamon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495834" y="1560057"/>
            <a:ext cx="3117954" cy="3117954"/>
            <a:chOff x="2139846" y="1439056"/>
            <a:chExt cx="3117954" cy="3117954"/>
          </a:xfrm>
        </p:grpSpPr>
        <p:sp>
          <p:nvSpPr>
            <p:cNvPr id="2" name="菱形 1"/>
            <p:cNvSpPr/>
            <p:nvPr/>
          </p:nvSpPr>
          <p:spPr>
            <a:xfrm>
              <a:off x="2139846" y="1439056"/>
              <a:ext cx="3117954" cy="3117954"/>
            </a:xfrm>
            <a:prstGeom prst="diamond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278505" y="1577715"/>
              <a:ext cx="2840636" cy="2840636"/>
            </a:xfrm>
            <a:custGeom>
              <a:avLst/>
              <a:gdLst>
                <a:gd name="connsiteX0" fmla="*/ 1420318 w 2840636"/>
                <a:gd name="connsiteY0" fmla="*/ 0 h 2840636"/>
                <a:gd name="connsiteX1" fmla="*/ 2840636 w 2840636"/>
                <a:gd name="connsiteY1" fmla="*/ 1420318 h 2840636"/>
                <a:gd name="connsiteX2" fmla="*/ 1420318 w 2840636"/>
                <a:gd name="connsiteY2" fmla="*/ 2840636 h 2840636"/>
                <a:gd name="connsiteX3" fmla="*/ 0 w 2840636"/>
                <a:gd name="connsiteY3" fmla="*/ 1420318 h 2840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40636" h="2840636">
                  <a:moveTo>
                    <a:pt x="1420318" y="0"/>
                  </a:moveTo>
                  <a:lnTo>
                    <a:pt x="2840636" y="1420318"/>
                  </a:lnTo>
                  <a:lnTo>
                    <a:pt x="1420318" y="2840636"/>
                  </a:lnTo>
                  <a:lnTo>
                    <a:pt x="0" y="1420318"/>
                  </a:lnTo>
                  <a:close/>
                </a:path>
              </a:pathLst>
            </a:custGeom>
          </p:spPr>
        </p:pic>
      </p:grpSp>
      <p:grpSp>
        <p:nvGrpSpPr>
          <p:cNvPr id="17" name="组合 16"/>
          <p:cNvGrpSpPr/>
          <p:nvPr/>
        </p:nvGrpSpPr>
        <p:grpSpPr>
          <a:xfrm>
            <a:off x="3189960" y="1560057"/>
            <a:ext cx="3117954" cy="3117954"/>
            <a:chOff x="3939010" y="1461408"/>
            <a:chExt cx="3117954" cy="3117954"/>
          </a:xfrm>
        </p:grpSpPr>
        <p:sp>
          <p:nvSpPr>
            <p:cNvPr id="6" name="菱形 5"/>
            <p:cNvSpPr/>
            <p:nvPr/>
          </p:nvSpPr>
          <p:spPr>
            <a:xfrm>
              <a:off x="3939010" y="1461408"/>
              <a:ext cx="3117954" cy="3117954"/>
            </a:xfrm>
            <a:prstGeom prst="diamond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077669" y="1600067"/>
              <a:ext cx="2840636" cy="2840636"/>
            </a:xfrm>
            <a:custGeom>
              <a:avLst/>
              <a:gdLst>
                <a:gd name="connsiteX0" fmla="*/ 1420318 w 2840636"/>
                <a:gd name="connsiteY0" fmla="*/ 0 h 2840636"/>
                <a:gd name="connsiteX1" fmla="*/ 2840636 w 2840636"/>
                <a:gd name="connsiteY1" fmla="*/ 1420318 h 2840636"/>
                <a:gd name="connsiteX2" fmla="*/ 1420318 w 2840636"/>
                <a:gd name="connsiteY2" fmla="*/ 2840636 h 2840636"/>
                <a:gd name="connsiteX3" fmla="*/ 0 w 2840636"/>
                <a:gd name="connsiteY3" fmla="*/ 1420318 h 2840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40636" h="2840636">
                  <a:moveTo>
                    <a:pt x="1420318" y="0"/>
                  </a:moveTo>
                  <a:lnTo>
                    <a:pt x="2840636" y="1420318"/>
                  </a:lnTo>
                  <a:lnTo>
                    <a:pt x="1420318" y="2840636"/>
                  </a:lnTo>
                  <a:lnTo>
                    <a:pt x="0" y="1420318"/>
                  </a:lnTo>
                  <a:close/>
                </a:path>
              </a:pathLst>
            </a:custGeom>
          </p:spPr>
        </p:pic>
      </p:grpSp>
      <p:grpSp>
        <p:nvGrpSpPr>
          <p:cNvPr id="21" name="组合 20"/>
          <p:cNvGrpSpPr/>
          <p:nvPr/>
        </p:nvGrpSpPr>
        <p:grpSpPr>
          <a:xfrm>
            <a:off x="5884086" y="1560057"/>
            <a:ext cx="3117954" cy="3117954"/>
            <a:chOff x="6209728" y="875421"/>
            <a:chExt cx="3117954" cy="3117954"/>
          </a:xfrm>
        </p:grpSpPr>
        <p:sp>
          <p:nvSpPr>
            <p:cNvPr id="4" name="菱形 3"/>
            <p:cNvSpPr/>
            <p:nvPr/>
          </p:nvSpPr>
          <p:spPr>
            <a:xfrm>
              <a:off x="6209728" y="875421"/>
              <a:ext cx="3117954" cy="3117954"/>
            </a:xfrm>
            <a:prstGeom prst="diamond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348387" y="1014080"/>
              <a:ext cx="2840636" cy="2840636"/>
            </a:xfrm>
            <a:custGeom>
              <a:avLst/>
              <a:gdLst>
                <a:gd name="connsiteX0" fmla="*/ 1420318 w 2840636"/>
                <a:gd name="connsiteY0" fmla="*/ 0 h 2840636"/>
                <a:gd name="connsiteX1" fmla="*/ 2840636 w 2840636"/>
                <a:gd name="connsiteY1" fmla="*/ 1420318 h 2840636"/>
                <a:gd name="connsiteX2" fmla="*/ 1420318 w 2840636"/>
                <a:gd name="connsiteY2" fmla="*/ 2840636 h 2840636"/>
                <a:gd name="connsiteX3" fmla="*/ 0 w 2840636"/>
                <a:gd name="connsiteY3" fmla="*/ 1420318 h 2840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40636" h="2840636">
                  <a:moveTo>
                    <a:pt x="1420318" y="0"/>
                  </a:moveTo>
                  <a:lnTo>
                    <a:pt x="2840636" y="1420318"/>
                  </a:lnTo>
                  <a:lnTo>
                    <a:pt x="1420318" y="2840636"/>
                  </a:lnTo>
                  <a:lnTo>
                    <a:pt x="0" y="1420318"/>
                  </a:lnTo>
                  <a:close/>
                </a:path>
              </a:pathLst>
            </a:custGeom>
          </p:spPr>
        </p:pic>
      </p:grpSp>
      <p:grpSp>
        <p:nvGrpSpPr>
          <p:cNvPr id="26" name="组合 25"/>
          <p:cNvGrpSpPr/>
          <p:nvPr/>
        </p:nvGrpSpPr>
        <p:grpSpPr>
          <a:xfrm>
            <a:off x="8578213" y="1560057"/>
            <a:ext cx="3117954" cy="3117954"/>
            <a:chOff x="7329960" y="1516547"/>
            <a:chExt cx="3117954" cy="3117954"/>
          </a:xfrm>
        </p:grpSpPr>
        <p:sp>
          <p:nvSpPr>
            <p:cNvPr id="10" name="菱形 9"/>
            <p:cNvSpPr/>
            <p:nvPr/>
          </p:nvSpPr>
          <p:spPr>
            <a:xfrm>
              <a:off x="7329960" y="1516547"/>
              <a:ext cx="3117954" cy="3117954"/>
            </a:xfrm>
            <a:prstGeom prst="diamond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468619" y="1655206"/>
              <a:ext cx="2840636" cy="2840636"/>
            </a:xfrm>
            <a:custGeom>
              <a:avLst/>
              <a:gdLst>
                <a:gd name="connsiteX0" fmla="*/ 1420318 w 2840636"/>
                <a:gd name="connsiteY0" fmla="*/ 0 h 2840636"/>
                <a:gd name="connsiteX1" fmla="*/ 2840636 w 2840636"/>
                <a:gd name="connsiteY1" fmla="*/ 1420318 h 2840636"/>
                <a:gd name="connsiteX2" fmla="*/ 1420318 w 2840636"/>
                <a:gd name="connsiteY2" fmla="*/ 2840636 h 2840636"/>
                <a:gd name="connsiteX3" fmla="*/ 0 w 2840636"/>
                <a:gd name="connsiteY3" fmla="*/ 1420318 h 2840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40636" h="2840636">
                  <a:moveTo>
                    <a:pt x="1420318" y="0"/>
                  </a:moveTo>
                  <a:lnTo>
                    <a:pt x="2840636" y="1420318"/>
                  </a:lnTo>
                  <a:lnTo>
                    <a:pt x="1420318" y="2840636"/>
                  </a:lnTo>
                  <a:lnTo>
                    <a:pt x="0" y="1420318"/>
                  </a:lnTo>
                  <a:close/>
                </a:path>
              </a:pathLst>
            </a:custGeom>
          </p:spPr>
        </p:pic>
      </p:grpSp>
      <p:grpSp>
        <p:nvGrpSpPr>
          <p:cNvPr id="27" name="组合 26"/>
          <p:cNvGrpSpPr/>
          <p:nvPr/>
        </p:nvGrpSpPr>
        <p:grpSpPr>
          <a:xfrm>
            <a:off x="472190" y="404813"/>
            <a:ext cx="5182849" cy="734518"/>
            <a:chOff x="876924" y="674637"/>
            <a:chExt cx="5182849" cy="734518"/>
          </a:xfrm>
        </p:grpSpPr>
        <p:sp>
          <p:nvSpPr>
            <p:cNvPr id="28" name="文本框 27"/>
            <p:cNvSpPr txBox="1"/>
            <p:nvPr/>
          </p:nvSpPr>
          <p:spPr>
            <a:xfrm>
              <a:off x="1073670" y="749508"/>
              <a:ext cx="445207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C71F0A"/>
                  </a:solidFill>
                  <a:cs typeface="+mn-ea"/>
                  <a:sym typeface="+mn-lt"/>
                </a:rPr>
                <a:t>在这里输入您的</a:t>
              </a:r>
              <a:r>
                <a:rPr lang="zh-CN" altLang="en-US" sz="3200" dirty="0" smtClean="0">
                  <a:solidFill>
                    <a:srgbClr val="C71F0A"/>
                  </a:solidFill>
                  <a:cs typeface="+mn-ea"/>
                  <a:sym typeface="+mn-lt"/>
                </a:rPr>
                <a:t>标题二</a:t>
              </a:r>
              <a:endParaRPr lang="zh-CN" altLang="en-US" sz="3200" dirty="0">
                <a:solidFill>
                  <a:srgbClr val="C71F0A"/>
                </a:solidFill>
                <a:cs typeface="+mn-ea"/>
                <a:sym typeface="+mn-lt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876924" y="674637"/>
              <a:ext cx="314793" cy="73451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5407702" y="674637"/>
              <a:ext cx="652071" cy="73451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65163" y="4816670"/>
            <a:ext cx="11061674" cy="1863099"/>
            <a:chOff x="665257" y="4816670"/>
            <a:chExt cx="11061674" cy="1863099"/>
          </a:xfrm>
        </p:grpSpPr>
        <p:sp>
          <p:nvSpPr>
            <p:cNvPr id="33" name="矩形 32"/>
            <p:cNvSpPr/>
            <p:nvPr/>
          </p:nvSpPr>
          <p:spPr>
            <a:xfrm>
              <a:off x="665257" y="4816670"/>
              <a:ext cx="11061674" cy="1863099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676982" y="5055722"/>
              <a:ext cx="11038224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cs typeface="+mn-ea"/>
                  <a:sym typeface="+mn-lt"/>
                </a:rPr>
                <a:t>在这里编辑内容，字体建议使用微软也黑，大小适当调整。在这里编辑内容，字体建议使用微软也黑，大小适当调整</a:t>
              </a:r>
              <a:r>
                <a:rPr lang="zh-CN" altLang="en-US" sz="2800" dirty="0" smtClean="0">
                  <a:solidFill>
                    <a:schemeClr val="bg1"/>
                  </a:solidFill>
                  <a:cs typeface="+mn-ea"/>
                  <a:sym typeface="+mn-lt"/>
                </a:rPr>
                <a:t>。</a:t>
              </a:r>
              <a:r>
                <a:rPr lang="zh-CN" altLang="en-US" sz="2800" dirty="0">
                  <a:solidFill>
                    <a:schemeClr val="bg1"/>
                  </a:solidFill>
                  <a:cs typeface="+mn-ea"/>
                  <a:sym typeface="+mn-lt"/>
                </a:rPr>
                <a:t>在这里编辑内容，字体建议使用微软也黑，大小适当调整</a:t>
              </a:r>
              <a:r>
                <a:rPr lang="zh-CN" altLang="en-US" sz="2800" dirty="0" smtClean="0">
                  <a:solidFill>
                    <a:schemeClr val="bg1"/>
                  </a:solidFill>
                  <a:cs typeface="+mn-ea"/>
                  <a:sym typeface="+mn-lt"/>
                </a:rPr>
                <a:t>。照片可进行替换。</a:t>
              </a:r>
              <a:endParaRPr lang="zh-CN" altLang="en-US" sz="2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039713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645171"/>
            <a:ext cx="12192000" cy="3567659"/>
          </a:xfrm>
          <a:prstGeom prst="rect">
            <a:avLst/>
          </a:prstGeom>
          <a:solidFill>
            <a:srgbClr val="C71F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861841" y="2449837"/>
            <a:ext cx="74557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chemeClr val="bg1"/>
                </a:solidFill>
                <a:cs typeface="+mn-ea"/>
                <a:sym typeface="+mn-lt"/>
              </a:rPr>
              <a:t>在这里输入您的标题三</a:t>
            </a:r>
            <a:endParaRPr lang="zh-CN" altLang="en-US" sz="5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861841" y="3549871"/>
            <a:ext cx="74557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cs typeface="+mn-ea"/>
                <a:sym typeface="+mn-lt"/>
              </a:rPr>
              <a:t>Enter Your Third Title Here</a:t>
            </a:r>
            <a:endParaRPr lang="zh-CN" altLang="en-US" sz="115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0960" y="2432074"/>
            <a:ext cx="1914525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39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Click="0" advTm="0">
        <p:circle/>
      </p:transition>
    </mc:Choice>
    <mc:Fallback xmlns="">
      <p:transition spd="slow" advClick="0" advTm="0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382935" y="1750055"/>
            <a:ext cx="2470484" cy="892505"/>
          </a:xfrm>
          <a:prstGeom prst="roundRect">
            <a:avLst>
              <a:gd name="adj" fmla="val 2766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382935" y="3039988"/>
            <a:ext cx="2470484" cy="2847465"/>
          </a:xfrm>
          <a:prstGeom prst="roundRect">
            <a:avLst>
              <a:gd name="adj" fmla="val 12082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cs typeface="+mn-ea"/>
                <a:sym typeface="+mn-lt"/>
              </a:rPr>
              <a:t>在这里编辑内容，字体建议使用微软也黑，大小适当调整。在这里编辑内容，字体建议使用微软也黑，大小适当调整。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3368151" y="1750055"/>
            <a:ext cx="2470484" cy="892505"/>
          </a:xfrm>
          <a:prstGeom prst="roundRect">
            <a:avLst>
              <a:gd name="adj" fmla="val 2766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3368151" y="3039988"/>
            <a:ext cx="2470484" cy="2847465"/>
          </a:xfrm>
          <a:prstGeom prst="roundRect">
            <a:avLst>
              <a:gd name="adj" fmla="val 12082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在这里编辑内容，字体建议使用微软也黑，大小适当调整。在这里编辑内容，字体建议使用微软也黑，大小适当调整。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6353367" y="1750055"/>
            <a:ext cx="2470484" cy="892505"/>
          </a:xfrm>
          <a:prstGeom prst="roundRect">
            <a:avLst>
              <a:gd name="adj" fmla="val 2766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6353367" y="3039988"/>
            <a:ext cx="2470484" cy="2847465"/>
          </a:xfrm>
          <a:prstGeom prst="roundRect">
            <a:avLst>
              <a:gd name="adj" fmla="val 12082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在这里编辑内容，字体建议使用微软也黑，大小适当调整。在这里编辑内容，字体建议使用微软也黑，大小适当调整。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9338582" y="1750055"/>
            <a:ext cx="2470484" cy="892505"/>
          </a:xfrm>
          <a:prstGeom prst="roundRect">
            <a:avLst>
              <a:gd name="adj" fmla="val 27666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9338582" y="3039988"/>
            <a:ext cx="2470484" cy="2847465"/>
          </a:xfrm>
          <a:prstGeom prst="roundRect">
            <a:avLst>
              <a:gd name="adj" fmla="val 12082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在这里编辑内容，字体建议使用微软也黑，大小适当调整。在这里编辑内容，字体建议使用微软也黑，大小适当调整。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0546" y="1832965"/>
            <a:ext cx="716996" cy="716996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5193" y="1833263"/>
            <a:ext cx="716400" cy="7164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0409" y="1833263"/>
            <a:ext cx="716400" cy="7164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45479" y="1833263"/>
            <a:ext cx="1056690" cy="716400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472190" y="404813"/>
            <a:ext cx="5182849" cy="734518"/>
            <a:chOff x="876924" y="674637"/>
            <a:chExt cx="5182849" cy="734518"/>
          </a:xfrm>
        </p:grpSpPr>
        <p:sp>
          <p:nvSpPr>
            <p:cNvPr id="15" name="文本框 14"/>
            <p:cNvSpPr txBox="1"/>
            <p:nvPr/>
          </p:nvSpPr>
          <p:spPr>
            <a:xfrm>
              <a:off x="1073670" y="749508"/>
              <a:ext cx="445207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C71F0A"/>
                  </a:solidFill>
                  <a:cs typeface="+mn-ea"/>
                  <a:sym typeface="+mn-lt"/>
                </a:rPr>
                <a:t>在这里输入您的</a:t>
              </a:r>
              <a:r>
                <a:rPr lang="zh-CN" altLang="en-US" sz="3200" dirty="0" smtClean="0">
                  <a:solidFill>
                    <a:srgbClr val="C71F0A"/>
                  </a:solidFill>
                  <a:cs typeface="+mn-ea"/>
                  <a:sym typeface="+mn-lt"/>
                </a:rPr>
                <a:t>标题三</a:t>
              </a:r>
              <a:endParaRPr lang="zh-CN" altLang="en-US" sz="3200" dirty="0">
                <a:solidFill>
                  <a:srgbClr val="C71F0A"/>
                </a:solidFill>
                <a:cs typeface="+mn-ea"/>
                <a:sym typeface="+mn-lt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876924" y="674637"/>
              <a:ext cx="314793" cy="73451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5407702" y="674637"/>
              <a:ext cx="652071" cy="73451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1182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14:ferris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500"/>
                            </p:stCondLst>
                            <p:childTnLst>
                              <p:par>
                                <p:cTn id="6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562426" y="1971906"/>
            <a:ext cx="1964791" cy="1964791"/>
            <a:chOff x="2139846" y="1439056"/>
            <a:chExt cx="3117954" cy="3117954"/>
          </a:xfrm>
        </p:grpSpPr>
        <p:sp>
          <p:nvSpPr>
            <p:cNvPr id="3" name="菱形 2"/>
            <p:cNvSpPr/>
            <p:nvPr/>
          </p:nvSpPr>
          <p:spPr>
            <a:xfrm>
              <a:off x="2139846" y="1439056"/>
              <a:ext cx="3117954" cy="3117954"/>
            </a:xfrm>
            <a:prstGeom prst="diamond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278505" y="1577715"/>
              <a:ext cx="2840636" cy="2840636"/>
            </a:xfrm>
            <a:custGeom>
              <a:avLst/>
              <a:gdLst>
                <a:gd name="connsiteX0" fmla="*/ 1420318 w 2840636"/>
                <a:gd name="connsiteY0" fmla="*/ 0 h 2840636"/>
                <a:gd name="connsiteX1" fmla="*/ 2840636 w 2840636"/>
                <a:gd name="connsiteY1" fmla="*/ 1420318 h 2840636"/>
                <a:gd name="connsiteX2" fmla="*/ 1420318 w 2840636"/>
                <a:gd name="connsiteY2" fmla="*/ 2840636 h 2840636"/>
                <a:gd name="connsiteX3" fmla="*/ 0 w 2840636"/>
                <a:gd name="connsiteY3" fmla="*/ 1420318 h 2840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40636" h="2840636">
                  <a:moveTo>
                    <a:pt x="1420318" y="0"/>
                  </a:moveTo>
                  <a:lnTo>
                    <a:pt x="2840636" y="1420318"/>
                  </a:lnTo>
                  <a:lnTo>
                    <a:pt x="1420318" y="2840636"/>
                  </a:lnTo>
                  <a:lnTo>
                    <a:pt x="0" y="1420318"/>
                  </a:lnTo>
                  <a:close/>
                </a:path>
              </a:pathLst>
            </a:custGeom>
          </p:spPr>
        </p:pic>
      </p:grpSp>
      <p:grpSp>
        <p:nvGrpSpPr>
          <p:cNvPr id="5" name="组合 4"/>
          <p:cNvGrpSpPr/>
          <p:nvPr/>
        </p:nvGrpSpPr>
        <p:grpSpPr>
          <a:xfrm>
            <a:off x="1542619" y="4046416"/>
            <a:ext cx="1964791" cy="1964791"/>
            <a:chOff x="3939010" y="1461408"/>
            <a:chExt cx="3117954" cy="3117954"/>
          </a:xfrm>
        </p:grpSpPr>
        <p:sp>
          <p:nvSpPr>
            <p:cNvPr id="6" name="菱形 5"/>
            <p:cNvSpPr/>
            <p:nvPr/>
          </p:nvSpPr>
          <p:spPr>
            <a:xfrm>
              <a:off x="3939010" y="1461408"/>
              <a:ext cx="3117954" cy="3117954"/>
            </a:xfrm>
            <a:prstGeom prst="diamond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077669" y="1600067"/>
              <a:ext cx="2840636" cy="2840636"/>
            </a:xfrm>
            <a:custGeom>
              <a:avLst/>
              <a:gdLst>
                <a:gd name="connsiteX0" fmla="*/ 1420318 w 2840636"/>
                <a:gd name="connsiteY0" fmla="*/ 0 h 2840636"/>
                <a:gd name="connsiteX1" fmla="*/ 2840636 w 2840636"/>
                <a:gd name="connsiteY1" fmla="*/ 1420318 h 2840636"/>
                <a:gd name="connsiteX2" fmla="*/ 1420318 w 2840636"/>
                <a:gd name="connsiteY2" fmla="*/ 2840636 h 2840636"/>
                <a:gd name="connsiteX3" fmla="*/ 0 w 2840636"/>
                <a:gd name="connsiteY3" fmla="*/ 1420318 h 2840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40636" h="2840636">
                  <a:moveTo>
                    <a:pt x="1420318" y="0"/>
                  </a:moveTo>
                  <a:lnTo>
                    <a:pt x="2840636" y="1420318"/>
                  </a:lnTo>
                  <a:lnTo>
                    <a:pt x="1420318" y="2840636"/>
                  </a:lnTo>
                  <a:lnTo>
                    <a:pt x="0" y="1420318"/>
                  </a:lnTo>
                  <a:close/>
                </a:path>
              </a:pathLst>
            </a:custGeom>
          </p:spPr>
        </p:pic>
      </p:grpSp>
      <p:grpSp>
        <p:nvGrpSpPr>
          <p:cNvPr id="8" name="组合 7"/>
          <p:cNvGrpSpPr/>
          <p:nvPr/>
        </p:nvGrpSpPr>
        <p:grpSpPr>
          <a:xfrm>
            <a:off x="499010" y="3009161"/>
            <a:ext cx="1964791" cy="1964791"/>
            <a:chOff x="6209728" y="875421"/>
            <a:chExt cx="3117954" cy="3117954"/>
          </a:xfrm>
        </p:grpSpPr>
        <p:sp>
          <p:nvSpPr>
            <p:cNvPr id="9" name="菱形 8"/>
            <p:cNvSpPr/>
            <p:nvPr/>
          </p:nvSpPr>
          <p:spPr>
            <a:xfrm>
              <a:off x="6209728" y="875421"/>
              <a:ext cx="3117954" cy="3117954"/>
            </a:xfrm>
            <a:prstGeom prst="diamond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348387" y="1014080"/>
              <a:ext cx="2840636" cy="2840636"/>
            </a:xfrm>
            <a:custGeom>
              <a:avLst/>
              <a:gdLst>
                <a:gd name="connsiteX0" fmla="*/ 1420318 w 2840636"/>
                <a:gd name="connsiteY0" fmla="*/ 0 h 2840636"/>
                <a:gd name="connsiteX1" fmla="*/ 2840636 w 2840636"/>
                <a:gd name="connsiteY1" fmla="*/ 1420318 h 2840636"/>
                <a:gd name="connsiteX2" fmla="*/ 1420318 w 2840636"/>
                <a:gd name="connsiteY2" fmla="*/ 2840636 h 2840636"/>
                <a:gd name="connsiteX3" fmla="*/ 0 w 2840636"/>
                <a:gd name="connsiteY3" fmla="*/ 1420318 h 2840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40636" h="2840636">
                  <a:moveTo>
                    <a:pt x="1420318" y="0"/>
                  </a:moveTo>
                  <a:lnTo>
                    <a:pt x="2840636" y="1420318"/>
                  </a:lnTo>
                  <a:lnTo>
                    <a:pt x="1420318" y="2840636"/>
                  </a:lnTo>
                  <a:lnTo>
                    <a:pt x="0" y="1420318"/>
                  </a:lnTo>
                  <a:close/>
                </a:path>
              </a:pathLst>
            </a:custGeom>
          </p:spPr>
        </p:pic>
      </p:grpSp>
      <p:grpSp>
        <p:nvGrpSpPr>
          <p:cNvPr id="11" name="组合 10"/>
          <p:cNvGrpSpPr/>
          <p:nvPr/>
        </p:nvGrpSpPr>
        <p:grpSpPr>
          <a:xfrm>
            <a:off x="2606036" y="3009161"/>
            <a:ext cx="1964791" cy="1964791"/>
            <a:chOff x="7329960" y="1516547"/>
            <a:chExt cx="3117954" cy="3117954"/>
          </a:xfrm>
        </p:grpSpPr>
        <p:sp>
          <p:nvSpPr>
            <p:cNvPr id="12" name="菱形 11"/>
            <p:cNvSpPr/>
            <p:nvPr/>
          </p:nvSpPr>
          <p:spPr>
            <a:xfrm>
              <a:off x="7329960" y="1516547"/>
              <a:ext cx="3117954" cy="3117954"/>
            </a:xfrm>
            <a:prstGeom prst="diamond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468619" y="1655206"/>
              <a:ext cx="2840636" cy="2840636"/>
            </a:xfrm>
            <a:custGeom>
              <a:avLst/>
              <a:gdLst>
                <a:gd name="connsiteX0" fmla="*/ 1420318 w 2840636"/>
                <a:gd name="connsiteY0" fmla="*/ 0 h 2840636"/>
                <a:gd name="connsiteX1" fmla="*/ 2840636 w 2840636"/>
                <a:gd name="connsiteY1" fmla="*/ 1420318 h 2840636"/>
                <a:gd name="connsiteX2" fmla="*/ 1420318 w 2840636"/>
                <a:gd name="connsiteY2" fmla="*/ 2840636 h 2840636"/>
                <a:gd name="connsiteX3" fmla="*/ 0 w 2840636"/>
                <a:gd name="connsiteY3" fmla="*/ 1420318 h 2840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40636" h="2840636">
                  <a:moveTo>
                    <a:pt x="1420318" y="0"/>
                  </a:moveTo>
                  <a:lnTo>
                    <a:pt x="2840636" y="1420318"/>
                  </a:lnTo>
                  <a:lnTo>
                    <a:pt x="1420318" y="2840636"/>
                  </a:lnTo>
                  <a:lnTo>
                    <a:pt x="0" y="1420318"/>
                  </a:lnTo>
                  <a:close/>
                </a:path>
              </a:pathLst>
            </a:custGeom>
          </p:spPr>
        </p:pic>
      </p:grpSp>
      <p:grpSp>
        <p:nvGrpSpPr>
          <p:cNvPr id="28" name="组合 27"/>
          <p:cNvGrpSpPr/>
          <p:nvPr/>
        </p:nvGrpSpPr>
        <p:grpSpPr>
          <a:xfrm>
            <a:off x="472190" y="404813"/>
            <a:ext cx="5182849" cy="734518"/>
            <a:chOff x="876924" y="674637"/>
            <a:chExt cx="5182849" cy="734518"/>
          </a:xfrm>
        </p:grpSpPr>
        <p:sp>
          <p:nvSpPr>
            <p:cNvPr id="29" name="文本框 28"/>
            <p:cNvSpPr txBox="1"/>
            <p:nvPr/>
          </p:nvSpPr>
          <p:spPr>
            <a:xfrm>
              <a:off x="1073670" y="749508"/>
              <a:ext cx="445207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C71F0A"/>
                  </a:solidFill>
                  <a:cs typeface="+mn-ea"/>
                  <a:sym typeface="+mn-lt"/>
                </a:rPr>
                <a:t>在这里输入您的</a:t>
              </a:r>
              <a:r>
                <a:rPr lang="zh-CN" altLang="en-US" sz="3200" dirty="0" smtClean="0">
                  <a:solidFill>
                    <a:srgbClr val="C71F0A"/>
                  </a:solidFill>
                  <a:cs typeface="+mn-ea"/>
                  <a:sym typeface="+mn-lt"/>
                </a:rPr>
                <a:t>标题</a:t>
              </a:r>
              <a:r>
                <a:rPr lang="zh-CN" altLang="en-US" sz="3200" dirty="0">
                  <a:solidFill>
                    <a:srgbClr val="C71F0A"/>
                  </a:solidFill>
                  <a:cs typeface="+mn-ea"/>
                  <a:sym typeface="+mn-lt"/>
                </a:rPr>
                <a:t>三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876924" y="674637"/>
              <a:ext cx="314793" cy="73451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5407702" y="674637"/>
              <a:ext cx="652071" cy="73451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5776743" y="2110311"/>
            <a:ext cx="802108" cy="3562285"/>
            <a:chOff x="5967660" y="1572126"/>
            <a:chExt cx="802108" cy="3673640"/>
          </a:xfrm>
        </p:grpSpPr>
        <p:sp>
          <p:nvSpPr>
            <p:cNvPr id="37" name="圆角矩形 36"/>
            <p:cNvSpPr/>
            <p:nvPr/>
          </p:nvSpPr>
          <p:spPr>
            <a:xfrm>
              <a:off x="5967663" y="1572126"/>
              <a:ext cx="802105" cy="3673640"/>
            </a:xfrm>
            <a:prstGeom prst="roundRect">
              <a:avLst>
                <a:gd name="adj" fmla="val 28667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圆角矩形 37"/>
            <p:cNvSpPr/>
            <p:nvPr/>
          </p:nvSpPr>
          <p:spPr>
            <a:xfrm>
              <a:off x="5967660" y="4060300"/>
              <a:ext cx="802105" cy="1185466"/>
            </a:xfrm>
            <a:prstGeom prst="roundRect">
              <a:avLst>
                <a:gd name="adj" fmla="val 28667"/>
              </a:avLst>
            </a:prstGeom>
            <a:solidFill>
              <a:srgbClr val="CEB0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 flipH="1">
            <a:off x="5380851" y="5811001"/>
            <a:ext cx="15938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C00000"/>
                </a:solidFill>
                <a:cs typeface="+mn-ea"/>
                <a:sym typeface="+mn-lt"/>
              </a:rPr>
              <a:t>类别</a:t>
            </a:r>
            <a:endParaRPr lang="zh-CN" altLang="en-US" sz="28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7440987" y="2110311"/>
            <a:ext cx="802108" cy="3562285"/>
            <a:chOff x="5967660" y="1572126"/>
            <a:chExt cx="802108" cy="3673640"/>
          </a:xfrm>
        </p:grpSpPr>
        <p:sp>
          <p:nvSpPr>
            <p:cNvPr id="41" name="圆角矩形 40"/>
            <p:cNvSpPr/>
            <p:nvPr/>
          </p:nvSpPr>
          <p:spPr>
            <a:xfrm>
              <a:off x="5967663" y="1572126"/>
              <a:ext cx="802105" cy="3673640"/>
            </a:xfrm>
            <a:prstGeom prst="roundRect">
              <a:avLst>
                <a:gd name="adj" fmla="val 28667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圆角矩形 41"/>
            <p:cNvSpPr/>
            <p:nvPr/>
          </p:nvSpPr>
          <p:spPr>
            <a:xfrm>
              <a:off x="5967660" y="3292008"/>
              <a:ext cx="802105" cy="1953758"/>
            </a:xfrm>
            <a:prstGeom prst="roundRect">
              <a:avLst>
                <a:gd name="adj" fmla="val 28667"/>
              </a:avLst>
            </a:prstGeom>
            <a:solidFill>
              <a:srgbClr val="CEB0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3" name="文本框 42"/>
          <p:cNvSpPr txBox="1"/>
          <p:nvPr/>
        </p:nvSpPr>
        <p:spPr>
          <a:xfrm flipH="1">
            <a:off x="7045095" y="5811001"/>
            <a:ext cx="15938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C00000"/>
                </a:solidFill>
                <a:cs typeface="+mn-ea"/>
                <a:sym typeface="+mn-lt"/>
              </a:rPr>
              <a:t>类别</a:t>
            </a:r>
            <a:endParaRPr lang="zh-CN" altLang="en-US" sz="28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9105231" y="2110311"/>
            <a:ext cx="802108" cy="3562285"/>
            <a:chOff x="5967660" y="1572126"/>
            <a:chExt cx="802108" cy="3673640"/>
          </a:xfrm>
        </p:grpSpPr>
        <p:sp>
          <p:nvSpPr>
            <p:cNvPr id="45" name="圆角矩形 44"/>
            <p:cNvSpPr/>
            <p:nvPr/>
          </p:nvSpPr>
          <p:spPr>
            <a:xfrm>
              <a:off x="5967663" y="1572126"/>
              <a:ext cx="802105" cy="3673640"/>
            </a:xfrm>
            <a:prstGeom prst="roundRect">
              <a:avLst>
                <a:gd name="adj" fmla="val 28667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圆角矩形 45"/>
            <p:cNvSpPr/>
            <p:nvPr/>
          </p:nvSpPr>
          <p:spPr>
            <a:xfrm>
              <a:off x="5967660" y="2667961"/>
              <a:ext cx="802105" cy="2577805"/>
            </a:xfrm>
            <a:prstGeom prst="roundRect">
              <a:avLst>
                <a:gd name="adj" fmla="val 28667"/>
              </a:avLst>
            </a:prstGeom>
            <a:solidFill>
              <a:srgbClr val="CEB0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7" name="文本框 46"/>
          <p:cNvSpPr txBox="1"/>
          <p:nvPr/>
        </p:nvSpPr>
        <p:spPr>
          <a:xfrm flipH="1">
            <a:off x="8709339" y="5811001"/>
            <a:ext cx="15938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C00000"/>
                </a:solidFill>
                <a:cs typeface="+mn-ea"/>
                <a:sym typeface="+mn-lt"/>
              </a:rPr>
              <a:t>类别</a:t>
            </a:r>
            <a:endParaRPr lang="zh-CN" altLang="en-US" sz="28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10769476" y="2110311"/>
            <a:ext cx="802108" cy="3562285"/>
            <a:chOff x="5967660" y="1572126"/>
            <a:chExt cx="802108" cy="3673640"/>
          </a:xfrm>
        </p:grpSpPr>
        <p:sp>
          <p:nvSpPr>
            <p:cNvPr id="49" name="圆角矩形 48"/>
            <p:cNvSpPr/>
            <p:nvPr/>
          </p:nvSpPr>
          <p:spPr>
            <a:xfrm>
              <a:off x="5967663" y="1572126"/>
              <a:ext cx="802105" cy="3673640"/>
            </a:xfrm>
            <a:prstGeom prst="roundRect">
              <a:avLst>
                <a:gd name="adj" fmla="val 28667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圆角矩形 49"/>
            <p:cNvSpPr/>
            <p:nvPr/>
          </p:nvSpPr>
          <p:spPr>
            <a:xfrm>
              <a:off x="5967660" y="2138568"/>
              <a:ext cx="802105" cy="3107198"/>
            </a:xfrm>
            <a:prstGeom prst="roundRect">
              <a:avLst>
                <a:gd name="adj" fmla="val 28667"/>
              </a:avLst>
            </a:prstGeom>
            <a:solidFill>
              <a:srgbClr val="CEB0A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1" name="文本框 50"/>
          <p:cNvSpPr txBox="1"/>
          <p:nvPr/>
        </p:nvSpPr>
        <p:spPr>
          <a:xfrm flipH="1">
            <a:off x="10373584" y="5811001"/>
            <a:ext cx="15938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C00000"/>
                </a:solidFill>
                <a:cs typeface="+mn-ea"/>
                <a:sym typeface="+mn-lt"/>
              </a:rPr>
              <a:t>类别</a:t>
            </a:r>
            <a:endParaRPr lang="zh-CN" altLang="en-US" sz="28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5704155" y="1387131"/>
            <a:ext cx="9472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solidFill>
                  <a:srgbClr val="C00000"/>
                </a:solidFill>
                <a:cs typeface="+mn-ea"/>
                <a:sym typeface="+mn-lt"/>
              </a:rPr>
              <a:t>20%</a:t>
            </a:r>
            <a:endParaRPr lang="zh-CN" altLang="en-US" sz="32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7368397" y="1387131"/>
            <a:ext cx="9472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rgbClr val="C00000"/>
                </a:solidFill>
                <a:cs typeface="+mn-ea"/>
                <a:sym typeface="+mn-lt"/>
              </a:rPr>
              <a:t>4</a:t>
            </a:r>
            <a:r>
              <a:rPr lang="en-US" altLang="zh-CN" sz="3200" dirty="0" smtClean="0">
                <a:solidFill>
                  <a:srgbClr val="C00000"/>
                </a:solidFill>
                <a:cs typeface="+mn-ea"/>
                <a:sym typeface="+mn-lt"/>
              </a:rPr>
              <a:t>0%</a:t>
            </a:r>
            <a:endParaRPr lang="zh-CN" altLang="en-US" sz="32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9032639" y="1387131"/>
            <a:ext cx="9472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rgbClr val="C00000"/>
                </a:solidFill>
                <a:cs typeface="+mn-ea"/>
                <a:sym typeface="+mn-lt"/>
              </a:rPr>
              <a:t>6</a:t>
            </a:r>
            <a:r>
              <a:rPr lang="en-US" altLang="zh-CN" sz="3200" dirty="0" smtClean="0">
                <a:solidFill>
                  <a:srgbClr val="C00000"/>
                </a:solidFill>
                <a:cs typeface="+mn-ea"/>
                <a:sym typeface="+mn-lt"/>
              </a:rPr>
              <a:t>0%</a:t>
            </a:r>
            <a:endParaRPr lang="zh-CN" altLang="en-US" sz="32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10696881" y="1397699"/>
            <a:ext cx="9472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rgbClr val="C00000"/>
                </a:solidFill>
                <a:cs typeface="+mn-ea"/>
                <a:sym typeface="+mn-lt"/>
              </a:rPr>
              <a:t>8</a:t>
            </a:r>
            <a:r>
              <a:rPr lang="en-US" altLang="zh-CN" sz="3200" dirty="0" smtClean="0">
                <a:solidFill>
                  <a:srgbClr val="C00000"/>
                </a:solidFill>
                <a:cs typeface="+mn-ea"/>
                <a:sym typeface="+mn-lt"/>
              </a:rPr>
              <a:t>0%</a:t>
            </a:r>
            <a:endParaRPr lang="zh-CN" altLang="en-US" sz="32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cxnSp>
        <p:nvCxnSpPr>
          <p:cNvPr id="57" name="直接箭头连接符 56"/>
          <p:cNvCxnSpPr/>
          <p:nvPr/>
        </p:nvCxnSpPr>
        <p:spPr>
          <a:xfrm>
            <a:off x="5219175" y="5828289"/>
            <a:ext cx="6793271" cy="0"/>
          </a:xfrm>
          <a:prstGeom prst="straightConnector1">
            <a:avLst/>
          </a:prstGeom>
          <a:ln w="508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箭头连接符 57"/>
          <p:cNvCxnSpPr/>
          <p:nvPr/>
        </p:nvCxnSpPr>
        <p:spPr>
          <a:xfrm flipV="1">
            <a:off x="5234165" y="1589429"/>
            <a:ext cx="0" cy="4257342"/>
          </a:xfrm>
          <a:prstGeom prst="straightConnector1">
            <a:avLst/>
          </a:prstGeom>
          <a:ln w="508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315610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250" advClick="0" advTm="0">
        <p15:prstTrans prst="origami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500"/>
                            </p:stCondLst>
                            <p:childTnLst>
                              <p:par>
                                <p:cTn id="7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500"/>
                            </p:stCondLst>
                            <p:childTnLst>
                              <p:par>
                                <p:cTn id="8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500"/>
                            </p:stCondLst>
                            <p:childTnLst>
                              <p:par>
                                <p:cTn id="9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2500"/>
                            </p:stCondLst>
                            <p:childTnLst>
                              <p:par>
                                <p:cTn id="9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3" grpId="0"/>
      <p:bldP spid="47" grpId="0"/>
      <p:bldP spid="51" grpId="0"/>
      <p:bldP spid="52" grpId="0"/>
      <p:bldP spid="53" grpId="0"/>
      <p:bldP spid="54" grpId="0"/>
      <p:bldP spid="5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72190" y="404813"/>
            <a:ext cx="5182849" cy="734518"/>
            <a:chOff x="876924" y="674637"/>
            <a:chExt cx="5182849" cy="734518"/>
          </a:xfrm>
        </p:grpSpPr>
        <p:sp>
          <p:nvSpPr>
            <p:cNvPr id="3" name="文本框 2"/>
            <p:cNvSpPr txBox="1"/>
            <p:nvPr/>
          </p:nvSpPr>
          <p:spPr>
            <a:xfrm>
              <a:off x="1073670" y="749508"/>
              <a:ext cx="445207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C71F0A"/>
                  </a:solidFill>
                  <a:cs typeface="+mn-ea"/>
                  <a:sym typeface="+mn-lt"/>
                </a:rPr>
                <a:t>在这里输入您的</a:t>
              </a:r>
              <a:r>
                <a:rPr lang="zh-CN" altLang="en-US" sz="3200" dirty="0" smtClean="0">
                  <a:solidFill>
                    <a:srgbClr val="C71F0A"/>
                  </a:solidFill>
                  <a:cs typeface="+mn-ea"/>
                  <a:sym typeface="+mn-lt"/>
                </a:rPr>
                <a:t>标题三</a:t>
              </a:r>
              <a:endParaRPr lang="en-US" altLang="zh-CN" sz="3200" dirty="0" smtClean="0">
                <a:solidFill>
                  <a:srgbClr val="C71F0A"/>
                </a:solidFill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876924" y="674637"/>
              <a:ext cx="314793" cy="73451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5407702" y="674637"/>
              <a:ext cx="652071" cy="73451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84813" y="1844675"/>
            <a:ext cx="11677337" cy="2233535"/>
            <a:chOff x="284813" y="1844675"/>
            <a:chExt cx="11677337" cy="2233535"/>
          </a:xfrm>
        </p:grpSpPr>
        <p:sp>
          <p:nvSpPr>
            <p:cNvPr id="6" name="矩形 5"/>
            <p:cNvSpPr/>
            <p:nvPr/>
          </p:nvSpPr>
          <p:spPr>
            <a:xfrm>
              <a:off x="284813" y="1844675"/>
              <a:ext cx="11677337" cy="223353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2190" y="1912218"/>
              <a:ext cx="3146136" cy="2098448"/>
            </a:xfrm>
            <a:prstGeom prst="rect">
              <a:avLst/>
            </a:prstGeom>
          </p:spPr>
        </p:pic>
        <p:sp>
          <p:nvSpPr>
            <p:cNvPr id="10" name="矩形 9"/>
            <p:cNvSpPr/>
            <p:nvPr/>
          </p:nvSpPr>
          <p:spPr>
            <a:xfrm>
              <a:off x="3822491" y="1912218"/>
              <a:ext cx="8010443" cy="20984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4017365" y="2098623"/>
              <a:ext cx="21885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C00000"/>
                  </a:solidFill>
                  <a:cs typeface="+mn-ea"/>
                  <a:sym typeface="+mn-lt"/>
                </a:rPr>
                <a:t>在这里输入标题</a:t>
              </a:r>
              <a:endParaRPr lang="zh-CN" altLang="en-US" sz="20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cxnSp>
          <p:nvCxnSpPr>
            <p:cNvPr id="13" name="直接连接符 12"/>
            <p:cNvCxnSpPr/>
            <p:nvPr/>
          </p:nvCxnSpPr>
          <p:spPr>
            <a:xfrm>
              <a:off x="4137285" y="2624196"/>
              <a:ext cx="3687580" cy="0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13"/>
            <p:cNvSpPr txBox="1"/>
            <p:nvPr/>
          </p:nvSpPr>
          <p:spPr>
            <a:xfrm>
              <a:off x="4017364" y="2749659"/>
              <a:ext cx="781556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C00000"/>
                  </a:solidFill>
                  <a:cs typeface="+mn-ea"/>
                  <a:sym typeface="+mn-lt"/>
                </a:rPr>
                <a:t>在这里编辑内容，字体建议使用微软也黑，大小适当调整。在这里编辑内容</a:t>
              </a:r>
              <a:r>
                <a:rPr lang="en-US" altLang="zh-CN" sz="2000" dirty="0">
                  <a:solidFill>
                    <a:srgbClr val="C00000"/>
                  </a:solidFill>
                  <a:cs typeface="+mn-ea"/>
                  <a:sym typeface="+mn-lt"/>
                </a:rPr>
                <a:t>,</a:t>
              </a:r>
              <a:r>
                <a:rPr lang="zh-CN" altLang="en-US" sz="2000" dirty="0">
                  <a:solidFill>
                    <a:srgbClr val="C00000"/>
                  </a:solidFill>
                  <a:cs typeface="+mn-ea"/>
                  <a:sym typeface="+mn-lt"/>
                </a:rPr>
                <a:t>图片可进行替换</a:t>
              </a:r>
              <a:r>
                <a:rPr lang="zh-CN" altLang="en-US" sz="2000" dirty="0" smtClean="0">
                  <a:solidFill>
                    <a:srgbClr val="C00000"/>
                  </a:solidFill>
                  <a:cs typeface="+mn-ea"/>
                  <a:sym typeface="+mn-lt"/>
                </a:rPr>
                <a:t>。</a:t>
              </a:r>
              <a:r>
                <a:rPr lang="zh-CN" altLang="en-US" sz="2000" dirty="0">
                  <a:solidFill>
                    <a:srgbClr val="C00000"/>
                  </a:solidFill>
                  <a:cs typeface="+mn-ea"/>
                  <a:sym typeface="+mn-lt"/>
                </a:rPr>
                <a:t>在这里编辑内容，字体建议使用微软也黑，大小适当调整。在这里编辑内容</a:t>
              </a:r>
              <a:r>
                <a:rPr lang="en-US" altLang="zh-CN" sz="2000" dirty="0">
                  <a:solidFill>
                    <a:srgbClr val="C00000"/>
                  </a:solidFill>
                  <a:cs typeface="+mn-ea"/>
                  <a:sym typeface="+mn-lt"/>
                </a:rPr>
                <a:t>,</a:t>
              </a:r>
              <a:r>
                <a:rPr lang="zh-CN" altLang="en-US" sz="2000" dirty="0">
                  <a:solidFill>
                    <a:srgbClr val="C00000"/>
                  </a:solidFill>
                  <a:cs typeface="+mn-ea"/>
                  <a:sym typeface="+mn-lt"/>
                </a:rPr>
                <a:t>图片可进行替换</a:t>
              </a:r>
              <a:r>
                <a:rPr lang="zh-CN" altLang="en-US" sz="2000" dirty="0" smtClean="0">
                  <a:solidFill>
                    <a:srgbClr val="C00000"/>
                  </a:solidFill>
                  <a:cs typeface="+mn-ea"/>
                  <a:sym typeface="+mn-lt"/>
                </a:rPr>
                <a:t>。</a:t>
              </a:r>
              <a:endParaRPr lang="zh-CN" altLang="en-US" sz="20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284813" y="4329136"/>
            <a:ext cx="11677337" cy="2233535"/>
            <a:chOff x="284813" y="4329136"/>
            <a:chExt cx="11677337" cy="2233535"/>
          </a:xfrm>
        </p:grpSpPr>
        <p:sp>
          <p:nvSpPr>
            <p:cNvPr id="17" name="矩形 16"/>
            <p:cNvSpPr/>
            <p:nvPr/>
          </p:nvSpPr>
          <p:spPr>
            <a:xfrm>
              <a:off x="284813" y="4329136"/>
              <a:ext cx="11677337" cy="223353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472189" y="4396679"/>
              <a:ext cx="8010443" cy="20984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667063" y="4583084"/>
              <a:ext cx="21885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C00000"/>
                  </a:solidFill>
                  <a:cs typeface="+mn-ea"/>
                  <a:sym typeface="+mn-lt"/>
                </a:rPr>
                <a:t>在这里输入标题</a:t>
              </a:r>
              <a:endParaRPr lang="zh-CN" altLang="en-US" sz="20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cxnSp>
          <p:nvCxnSpPr>
            <p:cNvPr id="25" name="直接连接符 24"/>
            <p:cNvCxnSpPr/>
            <p:nvPr/>
          </p:nvCxnSpPr>
          <p:spPr>
            <a:xfrm>
              <a:off x="786983" y="5108657"/>
              <a:ext cx="3687580" cy="0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文本框 25"/>
            <p:cNvSpPr txBox="1"/>
            <p:nvPr/>
          </p:nvSpPr>
          <p:spPr>
            <a:xfrm>
              <a:off x="667062" y="5234120"/>
              <a:ext cx="781556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>
                  <a:solidFill>
                    <a:srgbClr val="C00000"/>
                  </a:solidFill>
                  <a:cs typeface="+mn-ea"/>
                  <a:sym typeface="+mn-lt"/>
                </a:rPr>
                <a:t>在这里编辑内容，字体建议使用微软也黑，大小适当调整。在这里编辑内容</a:t>
              </a:r>
              <a:r>
                <a:rPr lang="en-US" altLang="zh-CN" sz="2000" dirty="0">
                  <a:solidFill>
                    <a:srgbClr val="C00000"/>
                  </a:solidFill>
                  <a:cs typeface="+mn-ea"/>
                  <a:sym typeface="+mn-lt"/>
                </a:rPr>
                <a:t>,</a:t>
              </a:r>
              <a:r>
                <a:rPr lang="zh-CN" altLang="en-US" sz="2000" dirty="0">
                  <a:solidFill>
                    <a:srgbClr val="C00000"/>
                  </a:solidFill>
                  <a:cs typeface="+mn-ea"/>
                  <a:sym typeface="+mn-lt"/>
                </a:rPr>
                <a:t>图片可进行替换</a:t>
              </a:r>
              <a:r>
                <a:rPr lang="zh-CN" altLang="en-US" sz="2000" dirty="0" smtClean="0">
                  <a:solidFill>
                    <a:srgbClr val="C00000"/>
                  </a:solidFill>
                  <a:cs typeface="+mn-ea"/>
                  <a:sym typeface="+mn-lt"/>
                </a:rPr>
                <a:t>。</a:t>
              </a:r>
              <a:r>
                <a:rPr lang="zh-CN" altLang="en-US" sz="2000" dirty="0">
                  <a:solidFill>
                    <a:srgbClr val="C00000"/>
                  </a:solidFill>
                  <a:cs typeface="+mn-ea"/>
                  <a:sym typeface="+mn-lt"/>
                </a:rPr>
                <a:t>在这里编辑内容，字体建议使用微软也黑，大小适当调整。在这里编辑内容</a:t>
              </a:r>
              <a:r>
                <a:rPr lang="en-US" altLang="zh-CN" sz="2000" dirty="0">
                  <a:solidFill>
                    <a:srgbClr val="C00000"/>
                  </a:solidFill>
                  <a:cs typeface="+mn-ea"/>
                  <a:sym typeface="+mn-lt"/>
                </a:rPr>
                <a:t>,</a:t>
              </a:r>
              <a:r>
                <a:rPr lang="zh-CN" altLang="en-US" sz="2000" dirty="0">
                  <a:solidFill>
                    <a:srgbClr val="C00000"/>
                  </a:solidFill>
                  <a:cs typeface="+mn-ea"/>
                  <a:sym typeface="+mn-lt"/>
                </a:rPr>
                <a:t>图片可进行替换</a:t>
              </a:r>
              <a:r>
                <a:rPr lang="zh-CN" altLang="en-US" sz="2000" dirty="0" smtClean="0">
                  <a:solidFill>
                    <a:srgbClr val="C00000"/>
                  </a:solidFill>
                  <a:cs typeface="+mn-ea"/>
                  <a:sym typeface="+mn-lt"/>
                </a:rPr>
                <a:t>。</a:t>
              </a:r>
              <a:endParaRPr lang="zh-CN" altLang="en-US" sz="20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670008" y="4396679"/>
              <a:ext cx="3146136" cy="2098448"/>
            </a:xfrm>
            <a:custGeom>
              <a:avLst/>
              <a:gdLst>
                <a:gd name="connsiteX0" fmla="*/ 0 w 3146136"/>
                <a:gd name="connsiteY0" fmla="*/ 0 h 2098448"/>
                <a:gd name="connsiteX1" fmla="*/ 3146136 w 3146136"/>
                <a:gd name="connsiteY1" fmla="*/ 0 h 2098448"/>
                <a:gd name="connsiteX2" fmla="*/ 3146136 w 3146136"/>
                <a:gd name="connsiteY2" fmla="*/ 2098448 h 2098448"/>
                <a:gd name="connsiteX3" fmla="*/ 0 w 3146136"/>
                <a:gd name="connsiteY3" fmla="*/ 2098448 h 20984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46136" h="2098448">
                  <a:moveTo>
                    <a:pt x="0" y="0"/>
                  </a:moveTo>
                  <a:lnTo>
                    <a:pt x="3146136" y="0"/>
                  </a:lnTo>
                  <a:lnTo>
                    <a:pt x="3146136" y="2098448"/>
                  </a:lnTo>
                  <a:lnTo>
                    <a:pt x="0" y="2098448"/>
                  </a:lnTo>
                  <a:close/>
                </a:path>
              </a:pathLst>
            </a:custGeom>
          </p:spPr>
        </p:pic>
      </p:grpSp>
    </p:spTree>
    <p:extLst>
      <p:ext uri="{BB962C8B-B14F-4D97-AF65-F5344CB8AC3E}">
        <p14:creationId xmlns:p14="http://schemas.microsoft.com/office/powerpoint/2010/main" val="1763505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14:ferris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472190" y="404813"/>
            <a:ext cx="5182849" cy="734518"/>
            <a:chOff x="876924" y="674637"/>
            <a:chExt cx="5182849" cy="734518"/>
          </a:xfrm>
        </p:grpSpPr>
        <p:sp>
          <p:nvSpPr>
            <p:cNvPr id="6" name="文本框 5"/>
            <p:cNvSpPr txBox="1"/>
            <p:nvPr/>
          </p:nvSpPr>
          <p:spPr>
            <a:xfrm>
              <a:off x="1073670" y="749508"/>
              <a:ext cx="445207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C71F0A"/>
                  </a:solidFill>
                  <a:cs typeface="+mn-ea"/>
                  <a:sym typeface="+mn-lt"/>
                </a:rPr>
                <a:t>在这里输入您的</a:t>
              </a:r>
              <a:r>
                <a:rPr lang="zh-CN" altLang="en-US" sz="3200" dirty="0" smtClean="0">
                  <a:solidFill>
                    <a:srgbClr val="C71F0A"/>
                  </a:solidFill>
                  <a:cs typeface="+mn-ea"/>
                  <a:sym typeface="+mn-lt"/>
                </a:rPr>
                <a:t>标题三</a:t>
              </a:r>
              <a:endParaRPr lang="en-US" altLang="zh-CN" sz="3200" dirty="0" smtClean="0">
                <a:solidFill>
                  <a:srgbClr val="C71F0A"/>
                </a:solidFill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876924" y="674637"/>
              <a:ext cx="314793" cy="73451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5407702" y="674637"/>
              <a:ext cx="652071" cy="73451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4" name="椭圆 23"/>
          <p:cNvSpPr/>
          <p:nvPr/>
        </p:nvSpPr>
        <p:spPr>
          <a:xfrm>
            <a:off x="3984626" y="2227760"/>
            <a:ext cx="4222749" cy="4222749"/>
          </a:xfrm>
          <a:prstGeom prst="ellipse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4896787" y="3139921"/>
            <a:ext cx="2398427" cy="2398427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091659" y="3334793"/>
            <a:ext cx="2008683" cy="200868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874302" y="3985191"/>
            <a:ext cx="24433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rgbClr val="C00000"/>
                </a:solidFill>
                <a:cs typeface="+mn-ea"/>
                <a:sym typeface="+mn-lt"/>
              </a:rPr>
              <a:t>关键词</a:t>
            </a:r>
            <a:endParaRPr lang="zh-CN" altLang="en-US" sz="40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17" name="任意多边形 16"/>
          <p:cNvSpPr/>
          <p:nvPr/>
        </p:nvSpPr>
        <p:spPr>
          <a:xfrm>
            <a:off x="7049231" y="2267991"/>
            <a:ext cx="1143070" cy="1143070"/>
          </a:xfrm>
          <a:custGeom>
            <a:avLst/>
            <a:gdLst>
              <a:gd name="connsiteX0" fmla="*/ 0 w 1143070"/>
              <a:gd name="connsiteY0" fmla="*/ 571535 h 1143070"/>
              <a:gd name="connsiteX1" fmla="*/ 571535 w 1143070"/>
              <a:gd name="connsiteY1" fmla="*/ 0 h 1143070"/>
              <a:gd name="connsiteX2" fmla="*/ 1143070 w 1143070"/>
              <a:gd name="connsiteY2" fmla="*/ 571535 h 1143070"/>
              <a:gd name="connsiteX3" fmla="*/ 571535 w 1143070"/>
              <a:gd name="connsiteY3" fmla="*/ 1143070 h 1143070"/>
              <a:gd name="connsiteX4" fmla="*/ 0 w 1143070"/>
              <a:gd name="connsiteY4" fmla="*/ 571535 h 1143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70" h="1143070">
                <a:moveTo>
                  <a:pt x="0" y="571535"/>
                </a:moveTo>
                <a:cubicBezTo>
                  <a:pt x="0" y="255885"/>
                  <a:pt x="255885" y="0"/>
                  <a:pt x="571535" y="0"/>
                </a:cubicBezTo>
                <a:cubicBezTo>
                  <a:pt x="887185" y="0"/>
                  <a:pt x="1143070" y="255885"/>
                  <a:pt x="1143070" y="571535"/>
                </a:cubicBezTo>
                <a:cubicBezTo>
                  <a:pt x="1143070" y="887185"/>
                  <a:pt x="887185" y="1143070"/>
                  <a:pt x="571535" y="1143070"/>
                </a:cubicBezTo>
                <a:cubicBezTo>
                  <a:pt x="255885" y="1143070"/>
                  <a:pt x="0" y="887185"/>
                  <a:pt x="0" y="571535"/>
                </a:cubicBezTo>
                <a:close/>
              </a:path>
            </a:pathLst>
          </a:custGeom>
          <a:solidFill>
            <a:srgbClr val="C00000"/>
          </a:solidFill>
          <a:ln w="50800">
            <a:solidFill>
              <a:schemeClr val="bg1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2009" tIns="222009" rIns="222009" bIns="222009" numCol="1" spcCol="1270" anchor="ctr" anchorCtr="0">
            <a:noAutofit/>
          </a:bodyPr>
          <a:lstStyle/>
          <a:p>
            <a:pPr lvl="0" algn="ctr" defTabSz="19113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4300" kern="1200" dirty="0" smtClean="0">
                <a:cs typeface="+mn-ea"/>
                <a:sym typeface="+mn-lt"/>
              </a:rPr>
              <a:t>1</a:t>
            </a:r>
            <a:endParaRPr lang="zh-CN" sz="4300" kern="1200" dirty="0">
              <a:cs typeface="+mn-ea"/>
              <a:sym typeface="+mn-lt"/>
            </a:endParaRPr>
          </a:p>
        </p:txBody>
      </p:sp>
      <p:sp>
        <p:nvSpPr>
          <p:cNvPr id="19" name="任意多边形 18"/>
          <p:cNvSpPr/>
          <p:nvPr/>
        </p:nvSpPr>
        <p:spPr>
          <a:xfrm>
            <a:off x="7049231" y="5086571"/>
            <a:ext cx="1143070" cy="1143070"/>
          </a:xfrm>
          <a:custGeom>
            <a:avLst/>
            <a:gdLst>
              <a:gd name="connsiteX0" fmla="*/ 0 w 1143070"/>
              <a:gd name="connsiteY0" fmla="*/ 571535 h 1143070"/>
              <a:gd name="connsiteX1" fmla="*/ 571535 w 1143070"/>
              <a:gd name="connsiteY1" fmla="*/ 0 h 1143070"/>
              <a:gd name="connsiteX2" fmla="*/ 1143070 w 1143070"/>
              <a:gd name="connsiteY2" fmla="*/ 571535 h 1143070"/>
              <a:gd name="connsiteX3" fmla="*/ 571535 w 1143070"/>
              <a:gd name="connsiteY3" fmla="*/ 1143070 h 1143070"/>
              <a:gd name="connsiteX4" fmla="*/ 0 w 1143070"/>
              <a:gd name="connsiteY4" fmla="*/ 571535 h 1143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70" h="1143070">
                <a:moveTo>
                  <a:pt x="0" y="571535"/>
                </a:moveTo>
                <a:cubicBezTo>
                  <a:pt x="0" y="255885"/>
                  <a:pt x="255885" y="0"/>
                  <a:pt x="571535" y="0"/>
                </a:cubicBezTo>
                <a:cubicBezTo>
                  <a:pt x="887185" y="0"/>
                  <a:pt x="1143070" y="255885"/>
                  <a:pt x="1143070" y="571535"/>
                </a:cubicBezTo>
                <a:cubicBezTo>
                  <a:pt x="1143070" y="887185"/>
                  <a:pt x="887185" y="1143070"/>
                  <a:pt x="571535" y="1143070"/>
                </a:cubicBezTo>
                <a:cubicBezTo>
                  <a:pt x="255885" y="1143070"/>
                  <a:pt x="0" y="887185"/>
                  <a:pt x="0" y="571535"/>
                </a:cubicBezTo>
                <a:close/>
              </a:path>
            </a:pathLst>
          </a:custGeom>
          <a:solidFill>
            <a:srgbClr val="C00000"/>
          </a:solidFill>
          <a:ln w="50800">
            <a:solidFill>
              <a:schemeClr val="bg1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2009" tIns="222009" rIns="222009" bIns="222009" numCol="1" spcCol="1270" anchor="ctr" anchorCtr="0">
            <a:noAutofit/>
          </a:bodyPr>
          <a:lstStyle/>
          <a:p>
            <a:pPr lvl="0" algn="ctr" defTabSz="19113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4300" kern="1200" smtClean="0">
                <a:cs typeface="+mn-ea"/>
                <a:sym typeface="+mn-lt"/>
              </a:rPr>
              <a:t>2</a:t>
            </a:r>
            <a:endParaRPr lang="zh-CN" sz="4300" kern="1200">
              <a:cs typeface="+mn-ea"/>
              <a:sym typeface="+mn-lt"/>
            </a:endParaRPr>
          </a:p>
        </p:txBody>
      </p:sp>
      <p:sp>
        <p:nvSpPr>
          <p:cNvPr id="21" name="任意多边形 20"/>
          <p:cNvSpPr/>
          <p:nvPr/>
        </p:nvSpPr>
        <p:spPr>
          <a:xfrm>
            <a:off x="4064044" y="5086571"/>
            <a:ext cx="1143070" cy="1143070"/>
          </a:xfrm>
          <a:custGeom>
            <a:avLst/>
            <a:gdLst>
              <a:gd name="connsiteX0" fmla="*/ 0 w 1143070"/>
              <a:gd name="connsiteY0" fmla="*/ 571535 h 1143070"/>
              <a:gd name="connsiteX1" fmla="*/ 571535 w 1143070"/>
              <a:gd name="connsiteY1" fmla="*/ 0 h 1143070"/>
              <a:gd name="connsiteX2" fmla="*/ 1143070 w 1143070"/>
              <a:gd name="connsiteY2" fmla="*/ 571535 h 1143070"/>
              <a:gd name="connsiteX3" fmla="*/ 571535 w 1143070"/>
              <a:gd name="connsiteY3" fmla="*/ 1143070 h 1143070"/>
              <a:gd name="connsiteX4" fmla="*/ 0 w 1143070"/>
              <a:gd name="connsiteY4" fmla="*/ 571535 h 1143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70" h="1143070">
                <a:moveTo>
                  <a:pt x="0" y="571535"/>
                </a:moveTo>
                <a:cubicBezTo>
                  <a:pt x="0" y="255885"/>
                  <a:pt x="255885" y="0"/>
                  <a:pt x="571535" y="0"/>
                </a:cubicBezTo>
                <a:cubicBezTo>
                  <a:pt x="887185" y="0"/>
                  <a:pt x="1143070" y="255885"/>
                  <a:pt x="1143070" y="571535"/>
                </a:cubicBezTo>
                <a:cubicBezTo>
                  <a:pt x="1143070" y="887185"/>
                  <a:pt x="887185" y="1143070"/>
                  <a:pt x="571535" y="1143070"/>
                </a:cubicBezTo>
                <a:cubicBezTo>
                  <a:pt x="255885" y="1143070"/>
                  <a:pt x="0" y="887185"/>
                  <a:pt x="0" y="571535"/>
                </a:cubicBezTo>
                <a:close/>
              </a:path>
            </a:pathLst>
          </a:custGeom>
          <a:solidFill>
            <a:srgbClr val="C00000"/>
          </a:solidFill>
          <a:ln w="50800">
            <a:solidFill>
              <a:schemeClr val="bg1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2009" tIns="222009" rIns="222009" bIns="222009" numCol="1" spcCol="1270" anchor="ctr" anchorCtr="0">
            <a:noAutofit/>
          </a:bodyPr>
          <a:lstStyle/>
          <a:p>
            <a:pPr lvl="0" algn="ctr" defTabSz="19113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4300" kern="1200" smtClean="0">
                <a:cs typeface="+mn-ea"/>
                <a:sym typeface="+mn-lt"/>
              </a:rPr>
              <a:t>3</a:t>
            </a:r>
            <a:endParaRPr lang="zh-CN" sz="4300" kern="1200">
              <a:cs typeface="+mn-ea"/>
              <a:sym typeface="+mn-lt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8331432" y="5116574"/>
            <a:ext cx="3612750" cy="1551553"/>
            <a:chOff x="7759897" y="722823"/>
            <a:chExt cx="4082333" cy="1753223"/>
          </a:xfrm>
        </p:grpSpPr>
        <p:sp>
          <p:nvSpPr>
            <p:cNvPr id="35" name="文本框 34"/>
            <p:cNvSpPr txBox="1"/>
            <p:nvPr/>
          </p:nvSpPr>
          <p:spPr>
            <a:xfrm>
              <a:off x="7759897" y="722823"/>
              <a:ext cx="3782529" cy="5216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C00000"/>
                  </a:solidFill>
                  <a:cs typeface="+mn-ea"/>
                  <a:sym typeface="+mn-lt"/>
                </a:rPr>
                <a:t>在</a:t>
              </a:r>
              <a:r>
                <a:rPr lang="zh-CN" altLang="en-US" sz="2400" dirty="0" smtClean="0">
                  <a:solidFill>
                    <a:srgbClr val="C00000"/>
                  </a:solidFill>
                  <a:cs typeface="+mn-ea"/>
                  <a:sym typeface="+mn-lt"/>
                </a:rPr>
                <a:t>这里是输入标题</a:t>
              </a:r>
              <a:endParaRPr lang="zh-CN" altLang="en-US" sz="24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7759897" y="1432702"/>
              <a:ext cx="4082333" cy="10433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C00000"/>
                  </a:solidFill>
                  <a:cs typeface="+mn-ea"/>
                  <a:sym typeface="+mn-lt"/>
                </a:rPr>
                <a:t>在这里编辑内容，字体建议使用微软也黑，大小适当调整。在这里编辑内容</a:t>
              </a:r>
            </a:p>
          </p:txBody>
        </p:sp>
        <p:cxnSp>
          <p:nvCxnSpPr>
            <p:cNvPr id="37" name="直接连接符 36"/>
            <p:cNvCxnSpPr/>
            <p:nvPr/>
          </p:nvCxnSpPr>
          <p:spPr>
            <a:xfrm>
              <a:off x="7869424" y="1339373"/>
              <a:ext cx="3673002" cy="0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合 41"/>
          <p:cNvGrpSpPr/>
          <p:nvPr/>
        </p:nvGrpSpPr>
        <p:grpSpPr>
          <a:xfrm>
            <a:off x="8207375" y="1859508"/>
            <a:ext cx="3612750" cy="1551553"/>
            <a:chOff x="7759897" y="722823"/>
            <a:chExt cx="4082333" cy="1753223"/>
          </a:xfrm>
        </p:grpSpPr>
        <p:sp>
          <p:nvSpPr>
            <p:cNvPr id="43" name="文本框 42"/>
            <p:cNvSpPr txBox="1"/>
            <p:nvPr/>
          </p:nvSpPr>
          <p:spPr>
            <a:xfrm>
              <a:off x="7759897" y="722823"/>
              <a:ext cx="3782529" cy="5216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C00000"/>
                  </a:solidFill>
                  <a:cs typeface="+mn-ea"/>
                  <a:sym typeface="+mn-lt"/>
                </a:rPr>
                <a:t>在</a:t>
              </a:r>
              <a:r>
                <a:rPr lang="zh-CN" altLang="en-US" sz="2400" dirty="0" smtClean="0">
                  <a:solidFill>
                    <a:srgbClr val="C00000"/>
                  </a:solidFill>
                  <a:cs typeface="+mn-ea"/>
                  <a:sym typeface="+mn-lt"/>
                </a:rPr>
                <a:t>这里是输入标题</a:t>
              </a:r>
              <a:endParaRPr lang="zh-CN" altLang="en-US" sz="24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7759897" y="1432702"/>
              <a:ext cx="4082333" cy="10433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C00000"/>
                  </a:solidFill>
                  <a:cs typeface="+mn-ea"/>
                  <a:sym typeface="+mn-lt"/>
                </a:rPr>
                <a:t>在这里编辑内容，字体建议使用微软也黑，大小适当调整。在这里编辑内容</a:t>
              </a:r>
            </a:p>
          </p:txBody>
        </p:sp>
        <p:cxnSp>
          <p:nvCxnSpPr>
            <p:cNvPr id="45" name="直接连接符 44"/>
            <p:cNvCxnSpPr/>
            <p:nvPr/>
          </p:nvCxnSpPr>
          <p:spPr>
            <a:xfrm>
              <a:off x="7869424" y="1339373"/>
              <a:ext cx="3673002" cy="0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组合 45"/>
          <p:cNvGrpSpPr/>
          <p:nvPr/>
        </p:nvGrpSpPr>
        <p:grpSpPr>
          <a:xfrm>
            <a:off x="283855" y="5116574"/>
            <a:ext cx="3612750" cy="1551553"/>
            <a:chOff x="7759897" y="722823"/>
            <a:chExt cx="4082333" cy="1753223"/>
          </a:xfrm>
        </p:grpSpPr>
        <p:sp>
          <p:nvSpPr>
            <p:cNvPr id="47" name="文本框 46"/>
            <p:cNvSpPr txBox="1"/>
            <p:nvPr/>
          </p:nvSpPr>
          <p:spPr>
            <a:xfrm>
              <a:off x="7759897" y="722823"/>
              <a:ext cx="3782529" cy="5216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C00000"/>
                  </a:solidFill>
                  <a:cs typeface="+mn-ea"/>
                  <a:sym typeface="+mn-lt"/>
                </a:rPr>
                <a:t>在</a:t>
              </a:r>
              <a:r>
                <a:rPr lang="zh-CN" altLang="en-US" sz="2400" dirty="0" smtClean="0">
                  <a:solidFill>
                    <a:srgbClr val="C00000"/>
                  </a:solidFill>
                  <a:cs typeface="+mn-ea"/>
                  <a:sym typeface="+mn-lt"/>
                </a:rPr>
                <a:t>这里是输入标题</a:t>
              </a:r>
              <a:endParaRPr lang="zh-CN" altLang="en-US" sz="24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sp>
          <p:nvSpPr>
            <p:cNvPr id="48" name="文本框 47"/>
            <p:cNvSpPr txBox="1"/>
            <p:nvPr/>
          </p:nvSpPr>
          <p:spPr>
            <a:xfrm>
              <a:off x="7759897" y="1432702"/>
              <a:ext cx="4082333" cy="10433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C00000"/>
                  </a:solidFill>
                  <a:cs typeface="+mn-ea"/>
                  <a:sym typeface="+mn-lt"/>
                </a:rPr>
                <a:t>在这里编辑内容，字体建议使用微软也黑，大小适当调整。在这里编辑内容</a:t>
              </a:r>
            </a:p>
          </p:txBody>
        </p:sp>
        <p:cxnSp>
          <p:nvCxnSpPr>
            <p:cNvPr id="49" name="直接连接符 48"/>
            <p:cNvCxnSpPr/>
            <p:nvPr/>
          </p:nvCxnSpPr>
          <p:spPr>
            <a:xfrm>
              <a:off x="7869424" y="1339373"/>
              <a:ext cx="3673002" cy="0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任意多边形 54"/>
          <p:cNvSpPr/>
          <p:nvPr/>
        </p:nvSpPr>
        <p:spPr>
          <a:xfrm>
            <a:off x="4069902" y="2267991"/>
            <a:ext cx="1143070" cy="1143070"/>
          </a:xfrm>
          <a:custGeom>
            <a:avLst/>
            <a:gdLst>
              <a:gd name="connsiteX0" fmla="*/ 0 w 1143070"/>
              <a:gd name="connsiteY0" fmla="*/ 571535 h 1143070"/>
              <a:gd name="connsiteX1" fmla="*/ 571535 w 1143070"/>
              <a:gd name="connsiteY1" fmla="*/ 0 h 1143070"/>
              <a:gd name="connsiteX2" fmla="*/ 1143070 w 1143070"/>
              <a:gd name="connsiteY2" fmla="*/ 571535 h 1143070"/>
              <a:gd name="connsiteX3" fmla="*/ 571535 w 1143070"/>
              <a:gd name="connsiteY3" fmla="*/ 1143070 h 1143070"/>
              <a:gd name="connsiteX4" fmla="*/ 0 w 1143070"/>
              <a:gd name="connsiteY4" fmla="*/ 571535 h 1143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70" h="1143070">
                <a:moveTo>
                  <a:pt x="0" y="571535"/>
                </a:moveTo>
                <a:cubicBezTo>
                  <a:pt x="0" y="255885"/>
                  <a:pt x="255885" y="0"/>
                  <a:pt x="571535" y="0"/>
                </a:cubicBezTo>
                <a:cubicBezTo>
                  <a:pt x="887185" y="0"/>
                  <a:pt x="1143070" y="255885"/>
                  <a:pt x="1143070" y="571535"/>
                </a:cubicBezTo>
                <a:cubicBezTo>
                  <a:pt x="1143070" y="887185"/>
                  <a:pt x="887185" y="1143070"/>
                  <a:pt x="571535" y="1143070"/>
                </a:cubicBezTo>
                <a:cubicBezTo>
                  <a:pt x="255885" y="1143070"/>
                  <a:pt x="0" y="887185"/>
                  <a:pt x="0" y="571535"/>
                </a:cubicBezTo>
                <a:close/>
              </a:path>
            </a:pathLst>
          </a:custGeom>
          <a:solidFill>
            <a:srgbClr val="C00000"/>
          </a:solidFill>
          <a:ln w="50800">
            <a:solidFill>
              <a:schemeClr val="bg1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22009" tIns="222009" rIns="222009" bIns="222009" numCol="1" spcCol="1270" anchor="ctr" anchorCtr="0">
            <a:noAutofit/>
          </a:bodyPr>
          <a:lstStyle/>
          <a:p>
            <a:pPr lvl="0" algn="ctr" defTabSz="191135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4300" dirty="0">
                <a:cs typeface="+mn-ea"/>
                <a:sym typeface="+mn-lt"/>
              </a:rPr>
              <a:t>4</a:t>
            </a:r>
            <a:endParaRPr lang="zh-CN" sz="4300" kern="1200" dirty="0">
              <a:cs typeface="+mn-ea"/>
              <a:sym typeface="+mn-lt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380783" y="1844675"/>
            <a:ext cx="3612750" cy="1551553"/>
            <a:chOff x="7759897" y="722823"/>
            <a:chExt cx="4082333" cy="1753223"/>
          </a:xfrm>
        </p:grpSpPr>
        <p:sp>
          <p:nvSpPr>
            <p:cNvPr id="57" name="文本框 56"/>
            <p:cNvSpPr txBox="1"/>
            <p:nvPr/>
          </p:nvSpPr>
          <p:spPr>
            <a:xfrm>
              <a:off x="7759897" y="722823"/>
              <a:ext cx="3782529" cy="5216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C00000"/>
                  </a:solidFill>
                  <a:cs typeface="+mn-ea"/>
                  <a:sym typeface="+mn-lt"/>
                </a:rPr>
                <a:t>在</a:t>
              </a:r>
              <a:r>
                <a:rPr lang="zh-CN" altLang="en-US" sz="2400" dirty="0" smtClean="0">
                  <a:solidFill>
                    <a:srgbClr val="C00000"/>
                  </a:solidFill>
                  <a:cs typeface="+mn-ea"/>
                  <a:sym typeface="+mn-lt"/>
                </a:rPr>
                <a:t>这里是输入标题</a:t>
              </a:r>
              <a:endParaRPr lang="zh-CN" altLang="en-US" sz="24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7759897" y="1432702"/>
              <a:ext cx="4082333" cy="10433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>
                  <a:solidFill>
                    <a:srgbClr val="C00000"/>
                  </a:solidFill>
                  <a:cs typeface="+mn-ea"/>
                  <a:sym typeface="+mn-lt"/>
                </a:rPr>
                <a:t>在这里编辑内容，字体建议使用微软也黑，大小适当调整。在这里编辑内容</a:t>
              </a:r>
            </a:p>
          </p:txBody>
        </p:sp>
        <p:cxnSp>
          <p:nvCxnSpPr>
            <p:cNvPr id="59" name="直接连接符 58"/>
            <p:cNvCxnSpPr/>
            <p:nvPr/>
          </p:nvCxnSpPr>
          <p:spPr>
            <a:xfrm>
              <a:off x="7869424" y="1339373"/>
              <a:ext cx="3673002" cy="0"/>
            </a:xfrm>
            <a:prstGeom prst="line">
              <a:avLst/>
            </a:prstGeom>
            <a:ln w="508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3972103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Click="0" advTm="0">
        <p15:prstTrans prst="fractur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5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0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8000"/>
                            </p:stCondLst>
                            <p:childTnLst>
                              <p:par>
                                <p:cTn id="4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5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9500"/>
                            </p:stCondLst>
                            <p:childTnLst>
                              <p:par>
                                <p:cTn id="5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1000"/>
                            </p:stCondLst>
                            <p:childTnLst>
                              <p:par>
                                <p:cTn id="6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9" grpId="0" animBg="1"/>
      <p:bldP spid="10" grpId="0" animBg="1"/>
      <p:bldP spid="12" grpId="0"/>
      <p:bldP spid="17" grpId="0" animBg="1"/>
      <p:bldP spid="19" grpId="0" animBg="1"/>
      <p:bldP spid="21" grpId="0" animBg="1"/>
      <p:bldP spid="5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22088" y="453296"/>
            <a:ext cx="2540837" cy="662507"/>
            <a:chOff x="622088" y="453296"/>
            <a:chExt cx="2540837" cy="662507"/>
          </a:xfrm>
        </p:grpSpPr>
        <p:sp>
          <p:nvSpPr>
            <p:cNvPr id="7" name="文本框 6"/>
            <p:cNvSpPr txBox="1"/>
            <p:nvPr/>
          </p:nvSpPr>
          <p:spPr>
            <a:xfrm>
              <a:off x="869429" y="492162"/>
              <a:ext cx="188876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CD0505"/>
                  </a:solidFill>
                  <a:cs typeface="+mn-ea"/>
                  <a:sym typeface="+mn-lt"/>
                </a:rPr>
                <a:t>写在</a:t>
              </a:r>
              <a:r>
                <a:rPr lang="zh-CN" altLang="en-US" sz="3200" dirty="0" smtClean="0">
                  <a:solidFill>
                    <a:srgbClr val="CD0505"/>
                  </a:solidFill>
                  <a:cs typeface="+mn-ea"/>
                  <a:sym typeface="+mn-lt"/>
                </a:rPr>
                <a:t>前面</a:t>
              </a:r>
              <a:endParaRPr lang="zh-CN" altLang="en-US" sz="3200" dirty="0">
                <a:solidFill>
                  <a:srgbClr val="CD0505"/>
                </a:solidFill>
                <a:cs typeface="+mn-ea"/>
                <a:sym typeface="+mn-lt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622088" y="453296"/>
              <a:ext cx="247341" cy="662507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2758190" y="453296"/>
              <a:ext cx="404735" cy="662507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cxnSp>
        <p:nvCxnSpPr>
          <p:cNvPr id="12" name="直接连接符 11"/>
          <p:cNvCxnSpPr/>
          <p:nvPr/>
        </p:nvCxnSpPr>
        <p:spPr>
          <a:xfrm>
            <a:off x="622088" y="1379095"/>
            <a:ext cx="8889167" cy="0"/>
          </a:xfrm>
          <a:prstGeom prst="line">
            <a:avLst/>
          </a:prstGeom>
          <a:ln w="508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图片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6713" y="1939158"/>
            <a:ext cx="738890" cy="73889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2360795" y="1954660"/>
            <a:ext cx="83944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CD0505"/>
                </a:solidFill>
                <a:cs typeface="+mn-ea"/>
                <a:sym typeface="+mn-lt"/>
              </a:rPr>
              <a:t>您可以在这里输入您的前言部分，用来简单讲一下</a:t>
            </a:r>
            <a:r>
              <a:rPr lang="en-US" altLang="zh-CN" sz="2000" dirty="0" smtClean="0">
                <a:solidFill>
                  <a:srgbClr val="CD0505"/>
                </a:solidFill>
                <a:cs typeface="+mn-ea"/>
                <a:sym typeface="+mn-lt"/>
              </a:rPr>
              <a:t>PPT</a:t>
            </a:r>
            <a:r>
              <a:rPr lang="zh-CN" altLang="en-US" sz="2000" dirty="0" smtClean="0">
                <a:solidFill>
                  <a:srgbClr val="CD0505"/>
                </a:solidFill>
                <a:cs typeface="+mn-ea"/>
                <a:sym typeface="+mn-lt"/>
              </a:rPr>
              <a:t>演讲的背景、目的等内容。字体建议使用微软雅黑，字体大小可以根据实际情况进行调整。</a:t>
            </a:r>
            <a:endParaRPr lang="zh-CN" altLang="en-US" sz="2000" dirty="0">
              <a:solidFill>
                <a:srgbClr val="CD0505"/>
              </a:solidFill>
              <a:cs typeface="+mn-ea"/>
              <a:sym typeface="+mn-lt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6713" y="3423184"/>
            <a:ext cx="738890" cy="738890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2360795" y="3438686"/>
            <a:ext cx="83944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CD0505"/>
                </a:solidFill>
                <a:cs typeface="+mn-ea"/>
                <a:sym typeface="+mn-lt"/>
              </a:rPr>
              <a:t>您可以在这里输入您的前言部分，用来简单讲一下</a:t>
            </a:r>
            <a:r>
              <a:rPr lang="en-US" altLang="zh-CN" sz="2000" dirty="0" smtClean="0">
                <a:solidFill>
                  <a:srgbClr val="CD0505"/>
                </a:solidFill>
                <a:cs typeface="+mn-ea"/>
                <a:sym typeface="+mn-lt"/>
              </a:rPr>
              <a:t>PPT</a:t>
            </a:r>
            <a:r>
              <a:rPr lang="zh-CN" altLang="en-US" sz="2000" dirty="0" smtClean="0">
                <a:solidFill>
                  <a:srgbClr val="CD0505"/>
                </a:solidFill>
                <a:cs typeface="+mn-ea"/>
                <a:sym typeface="+mn-lt"/>
              </a:rPr>
              <a:t>演讲的背景、目的等内容。字体建议使用微软雅黑，字体大小可以根据实际情况进行调整。</a:t>
            </a:r>
            <a:endParaRPr lang="zh-CN" altLang="en-US" sz="2000" dirty="0">
              <a:solidFill>
                <a:srgbClr val="CD0505"/>
              </a:solidFill>
              <a:cs typeface="+mn-ea"/>
              <a:sym typeface="+mn-lt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6713" y="4907210"/>
            <a:ext cx="738890" cy="738890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2360795" y="4922712"/>
            <a:ext cx="83944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CD0505"/>
                </a:solidFill>
                <a:cs typeface="+mn-ea"/>
                <a:sym typeface="+mn-lt"/>
              </a:rPr>
              <a:t>您可以在这里输入您的前言部分，用来简单讲一下</a:t>
            </a:r>
            <a:r>
              <a:rPr lang="en-US" altLang="zh-CN" sz="2000" dirty="0" smtClean="0">
                <a:solidFill>
                  <a:srgbClr val="CD0505"/>
                </a:solidFill>
                <a:cs typeface="+mn-ea"/>
                <a:sym typeface="+mn-lt"/>
              </a:rPr>
              <a:t>PPT</a:t>
            </a:r>
            <a:r>
              <a:rPr lang="zh-CN" altLang="en-US" sz="2000" dirty="0" smtClean="0">
                <a:solidFill>
                  <a:srgbClr val="CD0505"/>
                </a:solidFill>
                <a:cs typeface="+mn-ea"/>
                <a:sym typeface="+mn-lt"/>
              </a:rPr>
              <a:t>演讲的背景、目的等内容。字体建议使用微软雅黑，字体大小可以根据实际情况进行调整。</a:t>
            </a:r>
            <a:endParaRPr lang="zh-CN" altLang="en-US" sz="2000" dirty="0">
              <a:solidFill>
                <a:srgbClr val="CD0505"/>
              </a:solidFill>
              <a:cs typeface="+mn-ea"/>
              <a:sym typeface="+mn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0" y="6226629"/>
            <a:ext cx="12192000" cy="63137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5770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645171"/>
            <a:ext cx="12192000" cy="3567659"/>
          </a:xfrm>
          <a:prstGeom prst="rect">
            <a:avLst/>
          </a:prstGeom>
          <a:solidFill>
            <a:srgbClr val="C71F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861841" y="2449837"/>
            <a:ext cx="74557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chemeClr val="bg1"/>
                </a:solidFill>
                <a:cs typeface="+mn-ea"/>
                <a:sym typeface="+mn-lt"/>
              </a:rPr>
              <a:t>在这里输入您的标题四</a:t>
            </a:r>
            <a:endParaRPr lang="zh-CN" altLang="en-US" sz="5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861841" y="3549871"/>
            <a:ext cx="74557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cs typeface="+mn-ea"/>
                <a:sym typeface="+mn-lt"/>
              </a:rPr>
              <a:t>Enter Your Fourth Title Here</a:t>
            </a:r>
            <a:endParaRPr lang="zh-CN" altLang="en-US" sz="115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0960" y="2432074"/>
            <a:ext cx="1914525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60989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0">
        <p15:prstTrans prst="airplan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72190" y="404813"/>
            <a:ext cx="5182849" cy="734518"/>
            <a:chOff x="876924" y="674637"/>
            <a:chExt cx="5182849" cy="734518"/>
          </a:xfrm>
        </p:grpSpPr>
        <p:sp>
          <p:nvSpPr>
            <p:cNvPr id="3" name="文本框 2"/>
            <p:cNvSpPr txBox="1"/>
            <p:nvPr/>
          </p:nvSpPr>
          <p:spPr>
            <a:xfrm>
              <a:off x="1073670" y="749508"/>
              <a:ext cx="445207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C71F0A"/>
                  </a:solidFill>
                  <a:cs typeface="+mn-ea"/>
                  <a:sym typeface="+mn-lt"/>
                </a:rPr>
                <a:t>在这里输入您的</a:t>
              </a:r>
              <a:r>
                <a:rPr lang="zh-CN" altLang="en-US" sz="3200" dirty="0" smtClean="0">
                  <a:solidFill>
                    <a:srgbClr val="C71F0A"/>
                  </a:solidFill>
                  <a:cs typeface="+mn-ea"/>
                  <a:sym typeface="+mn-lt"/>
                </a:rPr>
                <a:t>标题四</a:t>
              </a:r>
              <a:endParaRPr lang="zh-CN" altLang="en-US" sz="3200" dirty="0">
                <a:solidFill>
                  <a:srgbClr val="C71F0A"/>
                </a:solidFill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876924" y="674637"/>
              <a:ext cx="314793" cy="73451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5407702" y="674637"/>
              <a:ext cx="652071" cy="73451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63219" y="1912587"/>
            <a:ext cx="3161012" cy="3161012"/>
            <a:chOff x="3508167" y="1270730"/>
            <a:chExt cx="3597561" cy="3597561"/>
          </a:xfrm>
        </p:grpSpPr>
        <p:sp>
          <p:nvSpPr>
            <p:cNvPr id="9" name="椭圆 8"/>
            <p:cNvSpPr/>
            <p:nvPr/>
          </p:nvSpPr>
          <p:spPr>
            <a:xfrm>
              <a:off x="3508167" y="1270730"/>
              <a:ext cx="3597561" cy="3597561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664769" y="1427332"/>
              <a:ext cx="3284355" cy="3284355"/>
            </a:xfrm>
            <a:custGeom>
              <a:avLst/>
              <a:gdLst>
                <a:gd name="connsiteX0" fmla="*/ 1494801 w 2989602"/>
                <a:gd name="connsiteY0" fmla="*/ 0 h 2989602"/>
                <a:gd name="connsiteX1" fmla="*/ 2989602 w 2989602"/>
                <a:gd name="connsiteY1" fmla="*/ 1494801 h 2989602"/>
                <a:gd name="connsiteX2" fmla="*/ 1494801 w 2989602"/>
                <a:gd name="connsiteY2" fmla="*/ 2989602 h 2989602"/>
                <a:gd name="connsiteX3" fmla="*/ 0 w 2989602"/>
                <a:gd name="connsiteY3" fmla="*/ 1494801 h 2989602"/>
                <a:gd name="connsiteX4" fmla="*/ 1494801 w 2989602"/>
                <a:gd name="connsiteY4" fmla="*/ 0 h 2989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89602" h="2989602">
                  <a:moveTo>
                    <a:pt x="1494801" y="0"/>
                  </a:moveTo>
                  <a:cubicBezTo>
                    <a:pt x="2320357" y="0"/>
                    <a:pt x="2989602" y="669245"/>
                    <a:pt x="2989602" y="1494801"/>
                  </a:cubicBezTo>
                  <a:cubicBezTo>
                    <a:pt x="2989602" y="2320357"/>
                    <a:pt x="2320357" y="2989602"/>
                    <a:pt x="1494801" y="2989602"/>
                  </a:cubicBezTo>
                  <a:cubicBezTo>
                    <a:pt x="669245" y="2989602"/>
                    <a:pt x="0" y="2320357"/>
                    <a:pt x="0" y="1494801"/>
                  </a:cubicBezTo>
                  <a:cubicBezTo>
                    <a:pt x="0" y="669245"/>
                    <a:pt x="669245" y="0"/>
                    <a:pt x="1494801" y="0"/>
                  </a:cubicBezTo>
                  <a:close/>
                </a:path>
              </a:pathLst>
            </a:custGeom>
          </p:spPr>
        </p:pic>
      </p:grpSp>
      <p:grpSp>
        <p:nvGrpSpPr>
          <p:cNvPr id="59" name="组合 58"/>
          <p:cNvGrpSpPr/>
          <p:nvPr/>
        </p:nvGrpSpPr>
        <p:grpSpPr>
          <a:xfrm>
            <a:off x="4515495" y="1912587"/>
            <a:ext cx="3161012" cy="3161012"/>
            <a:chOff x="3508167" y="1270730"/>
            <a:chExt cx="3597561" cy="3597561"/>
          </a:xfrm>
        </p:grpSpPr>
        <p:sp>
          <p:nvSpPr>
            <p:cNvPr id="60" name="椭圆 59"/>
            <p:cNvSpPr/>
            <p:nvPr/>
          </p:nvSpPr>
          <p:spPr>
            <a:xfrm>
              <a:off x="3508167" y="1270730"/>
              <a:ext cx="3597561" cy="3597561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61" name="图片 60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664769" y="1427332"/>
              <a:ext cx="3284355" cy="3284355"/>
            </a:xfrm>
            <a:custGeom>
              <a:avLst/>
              <a:gdLst>
                <a:gd name="connsiteX0" fmla="*/ 1494801 w 2989602"/>
                <a:gd name="connsiteY0" fmla="*/ 0 h 2989602"/>
                <a:gd name="connsiteX1" fmla="*/ 2989602 w 2989602"/>
                <a:gd name="connsiteY1" fmla="*/ 1494801 h 2989602"/>
                <a:gd name="connsiteX2" fmla="*/ 1494801 w 2989602"/>
                <a:gd name="connsiteY2" fmla="*/ 2989602 h 2989602"/>
                <a:gd name="connsiteX3" fmla="*/ 0 w 2989602"/>
                <a:gd name="connsiteY3" fmla="*/ 1494801 h 2989602"/>
                <a:gd name="connsiteX4" fmla="*/ 1494801 w 2989602"/>
                <a:gd name="connsiteY4" fmla="*/ 0 h 2989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89602" h="2989602">
                  <a:moveTo>
                    <a:pt x="1494801" y="0"/>
                  </a:moveTo>
                  <a:cubicBezTo>
                    <a:pt x="2320357" y="0"/>
                    <a:pt x="2989602" y="669245"/>
                    <a:pt x="2989602" y="1494801"/>
                  </a:cubicBezTo>
                  <a:cubicBezTo>
                    <a:pt x="2989602" y="2320357"/>
                    <a:pt x="2320357" y="2989602"/>
                    <a:pt x="1494801" y="2989602"/>
                  </a:cubicBezTo>
                  <a:cubicBezTo>
                    <a:pt x="669245" y="2989602"/>
                    <a:pt x="0" y="2320357"/>
                    <a:pt x="0" y="1494801"/>
                  </a:cubicBezTo>
                  <a:cubicBezTo>
                    <a:pt x="0" y="669245"/>
                    <a:pt x="669245" y="0"/>
                    <a:pt x="1494801" y="0"/>
                  </a:cubicBezTo>
                  <a:close/>
                </a:path>
              </a:pathLst>
            </a:custGeom>
          </p:spPr>
        </p:pic>
      </p:grpSp>
      <p:grpSp>
        <p:nvGrpSpPr>
          <p:cNvPr id="62" name="组合 61"/>
          <p:cNvGrpSpPr/>
          <p:nvPr/>
        </p:nvGrpSpPr>
        <p:grpSpPr>
          <a:xfrm>
            <a:off x="8667770" y="1912587"/>
            <a:ext cx="3161012" cy="3161012"/>
            <a:chOff x="3508167" y="1270730"/>
            <a:chExt cx="3597561" cy="3597561"/>
          </a:xfrm>
        </p:grpSpPr>
        <p:sp>
          <p:nvSpPr>
            <p:cNvPr id="63" name="椭圆 62"/>
            <p:cNvSpPr/>
            <p:nvPr/>
          </p:nvSpPr>
          <p:spPr>
            <a:xfrm>
              <a:off x="3508167" y="1270730"/>
              <a:ext cx="3597561" cy="3597561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64" name="图片 63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664769" y="1427332"/>
              <a:ext cx="3284355" cy="3284355"/>
            </a:xfrm>
            <a:custGeom>
              <a:avLst/>
              <a:gdLst>
                <a:gd name="connsiteX0" fmla="*/ 1494801 w 2989602"/>
                <a:gd name="connsiteY0" fmla="*/ 0 h 2989602"/>
                <a:gd name="connsiteX1" fmla="*/ 2989602 w 2989602"/>
                <a:gd name="connsiteY1" fmla="*/ 1494801 h 2989602"/>
                <a:gd name="connsiteX2" fmla="*/ 1494801 w 2989602"/>
                <a:gd name="connsiteY2" fmla="*/ 2989602 h 2989602"/>
                <a:gd name="connsiteX3" fmla="*/ 0 w 2989602"/>
                <a:gd name="connsiteY3" fmla="*/ 1494801 h 2989602"/>
                <a:gd name="connsiteX4" fmla="*/ 1494801 w 2989602"/>
                <a:gd name="connsiteY4" fmla="*/ 0 h 2989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89602" h="2989602">
                  <a:moveTo>
                    <a:pt x="1494801" y="0"/>
                  </a:moveTo>
                  <a:cubicBezTo>
                    <a:pt x="2320357" y="0"/>
                    <a:pt x="2989602" y="669245"/>
                    <a:pt x="2989602" y="1494801"/>
                  </a:cubicBezTo>
                  <a:cubicBezTo>
                    <a:pt x="2989602" y="2320357"/>
                    <a:pt x="2320357" y="2989602"/>
                    <a:pt x="1494801" y="2989602"/>
                  </a:cubicBezTo>
                  <a:cubicBezTo>
                    <a:pt x="669245" y="2989602"/>
                    <a:pt x="0" y="2320357"/>
                    <a:pt x="0" y="1494801"/>
                  </a:cubicBezTo>
                  <a:cubicBezTo>
                    <a:pt x="0" y="669245"/>
                    <a:pt x="669245" y="0"/>
                    <a:pt x="1494801" y="0"/>
                  </a:cubicBezTo>
                  <a:close/>
                </a:path>
              </a:pathLst>
            </a:custGeom>
          </p:spPr>
        </p:pic>
      </p:grpSp>
      <p:sp>
        <p:nvSpPr>
          <p:cNvPr id="66" name="文本框 65"/>
          <p:cNvSpPr txBox="1"/>
          <p:nvPr/>
        </p:nvSpPr>
        <p:spPr>
          <a:xfrm>
            <a:off x="214087" y="5306972"/>
            <a:ext cx="34592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rgbClr val="C00000"/>
                </a:solidFill>
                <a:cs typeface="+mn-ea"/>
                <a:sym typeface="+mn-lt"/>
              </a:rPr>
              <a:t>在这里输入标题</a:t>
            </a:r>
            <a:endParaRPr lang="zh-CN" altLang="en-US" sz="32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4366363" y="5306972"/>
            <a:ext cx="34592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rgbClr val="C00000"/>
                </a:solidFill>
                <a:cs typeface="+mn-ea"/>
                <a:sym typeface="+mn-lt"/>
              </a:rPr>
              <a:t>在这里输入标题</a:t>
            </a:r>
            <a:endParaRPr lang="zh-CN" altLang="en-US" sz="32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8518638" y="5306972"/>
            <a:ext cx="34592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rgbClr val="C00000"/>
                </a:solidFill>
                <a:cs typeface="+mn-ea"/>
                <a:sym typeface="+mn-lt"/>
              </a:rPr>
              <a:t>在这里输入标题</a:t>
            </a:r>
            <a:endParaRPr lang="zh-CN" altLang="en-US" sz="3200" dirty="0">
              <a:solidFill>
                <a:srgbClr val="C00000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70497147"/>
      </p:ext>
    </p:extLst>
  </p:cSld>
  <p:clrMapOvr>
    <a:masterClrMapping/>
  </p:clrMapOvr>
  <p:transition spd="slow" advClick="0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67" grpId="0"/>
      <p:bldP spid="6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72190" y="404813"/>
            <a:ext cx="5182849" cy="734518"/>
            <a:chOff x="876924" y="674637"/>
            <a:chExt cx="5182849" cy="734518"/>
          </a:xfrm>
        </p:grpSpPr>
        <p:sp>
          <p:nvSpPr>
            <p:cNvPr id="3" name="文本框 2"/>
            <p:cNvSpPr txBox="1"/>
            <p:nvPr/>
          </p:nvSpPr>
          <p:spPr>
            <a:xfrm>
              <a:off x="1073670" y="749508"/>
              <a:ext cx="445207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C71F0A"/>
                  </a:solidFill>
                  <a:cs typeface="+mn-ea"/>
                  <a:sym typeface="+mn-lt"/>
                </a:rPr>
                <a:t>在这里输入您的</a:t>
              </a:r>
              <a:r>
                <a:rPr lang="zh-CN" altLang="en-US" sz="3200" dirty="0" smtClean="0">
                  <a:solidFill>
                    <a:srgbClr val="C71F0A"/>
                  </a:solidFill>
                  <a:cs typeface="+mn-ea"/>
                  <a:sym typeface="+mn-lt"/>
                </a:rPr>
                <a:t>标四</a:t>
              </a:r>
              <a:endParaRPr lang="zh-CN" altLang="en-US" sz="3200" dirty="0">
                <a:solidFill>
                  <a:srgbClr val="C71F0A"/>
                </a:solidFill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876924" y="674637"/>
              <a:ext cx="314793" cy="73451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5407702" y="674637"/>
              <a:ext cx="652071" cy="73451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07924" y="2012430"/>
            <a:ext cx="5590082" cy="1873771"/>
            <a:chOff x="330409" y="2012430"/>
            <a:chExt cx="5590082" cy="1873771"/>
          </a:xfrm>
        </p:grpSpPr>
        <p:grpSp>
          <p:nvGrpSpPr>
            <p:cNvPr id="18" name="组合 17"/>
            <p:cNvGrpSpPr/>
            <p:nvPr/>
          </p:nvGrpSpPr>
          <p:grpSpPr>
            <a:xfrm>
              <a:off x="330409" y="2012430"/>
              <a:ext cx="5505138" cy="1873771"/>
              <a:chOff x="6130977" y="1738858"/>
              <a:chExt cx="5505138" cy="1873771"/>
            </a:xfrm>
          </p:grpSpPr>
          <p:sp>
            <p:nvSpPr>
              <p:cNvPr id="19" name="圆角矩形 18"/>
              <p:cNvSpPr/>
              <p:nvPr/>
            </p:nvSpPr>
            <p:spPr>
              <a:xfrm>
                <a:off x="6130977" y="1986195"/>
                <a:ext cx="959370" cy="1409075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0" name="矩形 19"/>
              <p:cNvSpPr/>
              <p:nvPr/>
            </p:nvSpPr>
            <p:spPr>
              <a:xfrm>
                <a:off x="6872989" y="1738858"/>
                <a:ext cx="4763126" cy="1873771"/>
              </a:xfrm>
              <a:prstGeom prst="rect">
                <a:avLst/>
              </a:prstGeom>
              <a:solidFill>
                <a:schemeClr val="bg1"/>
              </a:solidFill>
              <a:ln w="635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7" name="文本框 36"/>
            <p:cNvSpPr txBox="1"/>
            <p:nvPr/>
          </p:nvSpPr>
          <p:spPr>
            <a:xfrm>
              <a:off x="1204836" y="2158505"/>
              <a:ext cx="4715655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C00000"/>
                  </a:solidFill>
                  <a:cs typeface="+mn-ea"/>
                  <a:sym typeface="+mn-lt"/>
                </a:rPr>
                <a:t>在这里编辑内容，字体建议使用微软也黑，大小适当调整。在这里编辑内容，字体建议使用微软也黑，大小适当调整</a:t>
              </a:r>
              <a:r>
                <a:rPr lang="zh-CN" altLang="en-US" sz="2400" dirty="0" smtClean="0">
                  <a:solidFill>
                    <a:srgbClr val="C00000"/>
                  </a:solidFill>
                  <a:cs typeface="+mn-ea"/>
                  <a:sym typeface="+mn-lt"/>
                </a:rPr>
                <a:t>。</a:t>
              </a:r>
              <a:endParaRPr lang="zh-CN" altLang="en-US" sz="24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390660" y="2456154"/>
              <a:ext cx="615553" cy="121268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cs typeface="+mn-ea"/>
                  <a:sym typeface="+mn-lt"/>
                </a:rPr>
                <a:t>类别一</a:t>
              </a:r>
              <a:endParaRPr lang="zh-CN" altLang="en-US" sz="2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139098" y="2012430"/>
            <a:ext cx="5590082" cy="1873771"/>
            <a:chOff x="330409" y="2012430"/>
            <a:chExt cx="5590082" cy="1873771"/>
          </a:xfrm>
        </p:grpSpPr>
        <p:grpSp>
          <p:nvGrpSpPr>
            <p:cNvPr id="41" name="组合 40"/>
            <p:cNvGrpSpPr/>
            <p:nvPr/>
          </p:nvGrpSpPr>
          <p:grpSpPr>
            <a:xfrm>
              <a:off x="330409" y="2012430"/>
              <a:ext cx="5505138" cy="1873771"/>
              <a:chOff x="6130977" y="1738858"/>
              <a:chExt cx="5505138" cy="1873771"/>
            </a:xfrm>
          </p:grpSpPr>
          <p:sp>
            <p:nvSpPr>
              <p:cNvPr id="44" name="圆角矩形 43"/>
              <p:cNvSpPr/>
              <p:nvPr/>
            </p:nvSpPr>
            <p:spPr>
              <a:xfrm>
                <a:off x="6130977" y="1986195"/>
                <a:ext cx="959370" cy="1409075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5" name="矩形 44"/>
              <p:cNvSpPr/>
              <p:nvPr/>
            </p:nvSpPr>
            <p:spPr>
              <a:xfrm>
                <a:off x="6872989" y="1738858"/>
                <a:ext cx="4763126" cy="1873771"/>
              </a:xfrm>
              <a:prstGeom prst="rect">
                <a:avLst/>
              </a:prstGeom>
              <a:solidFill>
                <a:schemeClr val="bg1"/>
              </a:solidFill>
              <a:ln w="635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42" name="文本框 41"/>
            <p:cNvSpPr txBox="1"/>
            <p:nvPr/>
          </p:nvSpPr>
          <p:spPr>
            <a:xfrm>
              <a:off x="1204836" y="2158505"/>
              <a:ext cx="4715655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C00000"/>
                  </a:solidFill>
                  <a:cs typeface="+mn-ea"/>
                  <a:sym typeface="+mn-lt"/>
                </a:rPr>
                <a:t>在这里编辑内容，字体建议使用微软也黑，大小适当调整。在这里编辑内容，字体建议使用微软也黑，大小适当调整</a:t>
              </a:r>
              <a:r>
                <a:rPr lang="zh-CN" altLang="en-US" sz="2400" dirty="0" smtClean="0">
                  <a:solidFill>
                    <a:srgbClr val="C00000"/>
                  </a:solidFill>
                  <a:cs typeface="+mn-ea"/>
                  <a:sym typeface="+mn-lt"/>
                </a:rPr>
                <a:t>。</a:t>
              </a:r>
              <a:endParaRPr lang="zh-CN" altLang="en-US" sz="24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390660" y="2456154"/>
              <a:ext cx="615553" cy="121268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cs typeface="+mn-ea"/>
                  <a:sym typeface="+mn-lt"/>
                </a:rPr>
                <a:t>类别一</a:t>
              </a:r>
              <a:endParaRPr lang="zh-CN" altLang="en-US" sz="2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307924" y="4530777"/>
            <a:ext cx="5590082" cy="1873771"/>
            <a:chOff x="330409" y="2012430"/>
            <a:chExt cx="5590082" cy="1873771"/>
          </a:xfrm>
        </p:grpSpPr>
        <p:grpSp>
          <p:nvGrpSpPr>
            <p:cNvPr id="55" name="组合 54"/>
            <p:cNvGrpSpPr/>
            <p:nvPr/>
          </p:nvGrpSpPr>
          <p:grpSpPr>
            <a:xfrm>
              <a:off x="330409" y="2012430"/>
              <a:ext cx="5505138" cy="1873771"/>
              <a:chOff x="6130977" y="1738858"/>
              <a:chExt cx="5505138" cy="1873771"/>
            </a:xfrm>
          </p:grpSpPr>
          <p:sp>
            <p:nvSpPr>
              <p:cNvPr id="58" name="圆角矩形 57"/>
              <p:cNvSpPr/>
              <p:nvPr/>
            </p:nvSpPr>
            <p:spPr>
              <a:xfrm>
                <a:off x="6130977" y="1986195"/>
                <a:ext cx="959370" cy="1409075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9" name="矩形 58"/>
              <p:cNvSpPr/>
              <p:nvPr/>
            </p:nvSpPr>
            <p:spPr>
              <a:xfrm>
                <a:off x="6872989" y="1738858"/>
                <a:ext cx="4763126" cy="1873771"/>
              </a:xfrm>
              <a:prstGeom prst="rect">
                <a:avLst/>
              </a:prstGeom>
              <a:solidFill>
                <a:schemeClr val="bg1"/>
              </a:solidFill>
              <a:ln w="635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56" name="文本框 55"/>
            <p:cNvSpPr txBox="1"/>
            <p:nvPr/>
          </p:nvSpPr>
          <p:spPr>
            <a:xfrm>
              <a:off x="1204836" y="2158505"/>
              <a:ext cx="4715655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C00000"/>
                  </a:solidFill>
                  <a:cs typeface="+mn-ea"/>
                  <a:sym typeface="+mn-lt"/>
                </a:rPr>
                <a:t>在这里编辑内容，字体建议使用微软也黑，大小适当调整。在这里编辑内容，字体建议使用微软也黑，大小适当调整</a:t>
              </a:r>
              <a:r>
                <a:rPr lang="zh-CN" altLang="en-US" sz="2400" dirty="0" smtClean="0">
                  <a:solidFill>
                    <a:srgbClr val="C00000"/>
                  </a:solidFill>
                  <a:cs typeface="+mn-ea"/>
                  <a:sym typeface="+mn-lt"/>
                </a:rPr>
                <a:t>。</a:t>
              </a:r>
              <a:endParaRPr lang="zh-CN" altLang="en-US" sz="24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390660" y="2456154"/>
              <a:ext cx="615553" cy="121268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cs typeface="+mn-ea"/>
                  <a:sym typeface="+mn-lt"/>
                </a:rPr>
                <a:t>类别一</a:t>
              </a:r>
              <a:endParaRPr lang="zh-CN" altLang="en-US" sz="2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6139098" y="4530777"/>
            <a:ext cx="5590082" cy="1873771"/>
            <a:chOff x="330409" y="2012430"/>
            <a:chExt cx="5590082" cy="1873771"/>
          </a:xfrm>
        </p:grpSpPr>
        <p:grpSp>
          <p:nvGrpSpPr>
            <p:cNvPr id="50" name="组合 49"/>
            <p:cNvGrpSpPr/>
            <p:nvPr/>
          </p:nvGrpSpPr>
          <p:grpSpPr>
            <a:xfrm>
              <a:off x="330409" y="2012430"/>
              <a:ext cx="5505138" cy="1873771"/>
              <a:chOff x="6130977" y="1738858"/>
              <a:chExt cx="5505138" cy="1873771"/>
            </a:xfrm>
          </p:grpSpPr>
          <p:sp>
            <p:nvSpPr>
              <p:cNvPr id="53" name="圆角矩形 52"/>
              <p:cNvSpPr/>
              <p:nvPr/>
            </p:nvSpPr>
            <p:spPr>
              <a:xfrm>
                <a:off x="6130977" y="1986195"/>
                <a:ext cx="959370" cy="1409075"/>
              </a:xfrm>
              <a:prstGeom prst="round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4" name="矩形 53"/>
              <p:cNvSpPr/>
              <p:nvPr/>
            </p:nvSpPr>
            <p:spPr>
              <a:xfrm>
                <a:off x="6872989" y="1738858"/>
                <a:ext cx="4763126" cy="1873771"/>
              </a:xfrm>
              <a:prstGeom prst="rect">
                <a:avLst/>
              </a:prstGeom>
              <a:solidFill>
                <a:schemeClr val="bg1"/>
              </a:solidFill>
              <a:ln w="635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51" name="文本框 50"/>
            <p:cNvSpPr txBox="1"/>
            <p:nvPr/>
          </p:nvSpPr>
          <p:spPr>
            <a:xfrm>
              <a:off x="1204836" y="2158505"/>
              <a:ext cx="4715655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C00000"/>
                  </a:solidFill>
                  <a:cs typeface="+mn-ea"/>
                  <a:sym typeface="+mn-lt"/>
                </a:rPr>
                <a:t>在这里编辑内容，字体建议使用微软也黑，大小适当调整。在这里编辑内容，字体建议使用微软也黑，大小适当调整</a:t>
              </a:r>
              <a:r>
                <a:rPr lang="zh-CN" altLang="en-US" sz="2400" dirty="0" smtClean="0">
                  <a:solidFill>
                    <a:srgbClr val="C00000"/>
                  </a:solidFill>
                  <a:cs typeface="+mn-ea"/>
                  <a:sym typeface="+mn-lt"/>
                </a:rPr>
                <a:t>。</a:t>
              </a:r>
              <a:endParaRPr lang="zh-CN" altLang="en-US" sz="24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390660" y="2456154"/>
              <a:ext cx="615553" cy="1212688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chemeClr val="bg1"/>
                  </a:solidFill>
                  <a:cs typeface="+mn-ea"/>
                  <a:sym typeface="+mn-lt"/>
                </a:rPr>
                <a:t>类别一</a:t>
              </a:r>
              <a:endParaRPr lang="zh-CN" altLang="en-US" sz="2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8487216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Click="0" advTm="0">
        <p15:prstTrans prst="pageCurlDoubl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72190" y="404813"/>
            <a:ext cx="5182849" cy="734518"/>
            <a:chOff x="876924" y="674637"/>
            <a:chExt cx="5182849" cy="734518"/>
          </a:xfrm>
        </p:grpSpPr>
        <p:sp>
          <p:nvSpPr>
            <p:cNvPr id="4" name="文本框 3"/>
            <p:cNvSpPr txBox="1"/>
            <p:nvPr/>
          </p:nvSpPr>
          <p:spPr>
            <a:xfrm>
              <a:off x="1073670" y="749508"/>
              <a:ext cx="445207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C71F0A"/>
                  </a:solidFill>
                  <a:cs typeface="+mn-ea"/>
                  <a:sym typeface="+mn-lt"/>
                </a:rPr>
                <a:t>在这里输入您的</a:t>
              </a:r>
              <a:r>
                <a:rPr lang="zh-CN" altLang="en-US" sz="3200" dirty="0" smtClean="0">
                  <a:solidFill>
                    <a:srgbClr val="C71F0A"/>
                  </a:solidFill>
                  <a:cs typeface="+mn-ea"/>
                  <a:sym typeface="+mn-lt"/>
                </a:rPr>
                <a:t>标四</a:t>
              </a:r>
              <a:endParaRPr lang="zh-CN" altLang="en-US" sz="3200" dirty="0">
                <a:solidFill>
                  <a:srgbClr val="C71F0A"/>
                </a:solidFill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876924" y="674637"/>
              <a:ext cx="314793" cy="73451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5407702" y="674637"/>
              <a:ext cx="652071" cy="73451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013839" y="1394378"/>
            <a:ext cx="8355408" cy="1767955"/>
            <a:chOff x="1084452" y="1394378"/>
            <a:chExt cx="8355408" cy="1767955"/>
          </a:xfrm>
        </p:grpSpPr>
        <p:grpSp>
          <p:nvGrpSpPr>
            <p:cNvPr id="15" name="组合 14"/>
            <p:cNvGrpSpPr/>
            <p:nvPr/>
          </p:nvGrpSpPr>
          <p:grpSpPr>
            <a:xfrm>
              <a:off x="1084452" y="1394378"/>
              <a:ext cx="2050828" cy="1767955"/>
              <a:chOff x="3377947" y="2069634"/>
              <a:chExt cx="2050828" cy="1767955"/>
            </a:xfrm>
          </p:grpSpPr>
          <p:sp>
            <p:nvSpPr>
              <p:cNvPr id="16" name="六边形 15"/>
              <p:cNvSpPr/>
              <p:nvPr/>
            </p:nvSpPr>
            <p:spPr>
              <a:xfrm>
                <a:off x="3377947" y="2069634"/>
                <a:ext cx="2050828" cy="1767955"/>
              </a:xfrm>
              <a:prstGeom prst="hexagon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pic>
            <p:nvPicPr>
              <p:cNvPr id="17" name="图片 16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585164" y="2248268"/>
                <a:ext cx="1636395" cy="1410686"/>
              </a:xfrm>
              <a:custGeom>
                <a:avLst/>
                <a:gdLst>
                  <a:gd name="connsiteX0" fmla="*/ 352672 w 1636395"/>
                  <a:gd name="connsiteY0" fmla="*/ 0 h 1410686"/>
                  <a:gd name="connsiteX1" fmla="*/ 1283724 w 1636395"/>
                  <a:gd name="connsiteY1" fmla="*/ 0 h 1410686"/>
                  <a:gd name="connsiteX2" fmla="*/ 1636395 w 1636395"/>
                  <a:gd name="connsiteY2" fmla="*/ 705343 h 1410686"/>
                  <a:gd name="connsiteX3" fmla="*/ 1283724 w 1636395"/>
                  <a:gd name="connsiteY3" fmla="*/ 1410686 h 1410686"/>
                  <a:gd name="connsiteX4" fmla="*/ 352672 w 1636395"/>
                  <a:gd name="connsiteY4" fmla="*/ 1410686 h 1410686"/>
                  <a:gd name="connsiteX5" fmla="*/ 0 w 1636395"/>
                  <a:gd name="connsiteY5" fmla="*/ 705343 h 1410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36395" h="1410686">
                    <a:moveTo>
                      <a:pt x="352672" y="0"/>
                    </a:moveTo>
                    <a:lnTo>
                      <a:pt x="1283724" y="0"/>
                    </a:lnTo>
                    <a:lnTo>
                      <a:pt x="1636395" y="705343"/>
                    </a:lnTo>
                    <a:lnTo>
                      <a:pt x="1283724" y="1410686"/>
                    </a:lnTo>
                    <a:lnTo>
                      <a:pt x="352672" y="1410686"/>
                    </a:lnTo>
                    <a:lnTo>
                      <a:pt x="0" y="705343"/>
                    </a:lnTo>
                    <a:close/>
                  </a:path>
                </a:pathLst>
              </a:custGeom>
            </p:spPr>
          </p:pic>
        </p:grpSp>
        <p:sp>
          <p:nvSpPr>
            <p:cNvPr id="22" name="文本框 21"/>
            <p:cNvSpPr txBox="1"/>
            <p:nvPr/>
          </p:nvSpPr>
          <p:spPr>
            <a:xfrm>
              <a:off x="3258883" y="1493525"/>
              <a:ext cx="6180977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C00000"/>
                  </a:solidFill>
                  <a:cs typeface="+mn-ea"/>
                  <a:sym typeface="+mn-lt"/>
                </a:rPr>
                <a:t>在这里编辑内容，字体建议使用微软也黑，大小适当调整。在这里编辑</a:t>
              </a:r>
              <a:r>
                <a:rPr lang="zh-CN" altLang="en-US" sz="2400" dirty="0" smtClean="0">
                  <a:solidFill>
                    <a:srgbClr val="C00000"/>
                  </a:solidFill>
                  <a:cs typeface="+mn-ea"/>
                  <a:sym typeface="+mn-lt"/>
                </a:rPr>
                <a:t>内容。</a:t>
              </a:r>
              <a:r>
                <a:rPr lang="zh-CN" altLang="en-US" sz="2400" dirty="0">
                  <a:solidFill>
                    <a:srgbClr val="C00000"/>
                  </a:solidFill>
                  <a:cs typeface="+mn-ea"/>
                  <a:sym typeface="+mn-lt"/>
                </a:rPr>
                <a:t>在这里编辑内容，字体建议使用微软也黑，大小适当调整。在这里编辑</a:t>
              </a:r>
              <a:r>
                <a:rPr lang="zh-CN" altLang="en-US" sz="2400" dirty="0" smtClean="0">
                  <a:solidFill>
                    <a:srgbClr val="C00000"/>
                  </a:solidFill>
                  <a:cs typeface="+mn-ea"/>
                  <a:sym typeface="+mn-lt"/>
                </a:rPr>
                <a:t>内容。</a:t>
              </a:r>
              <a:endParaRPr lang="zh-CN" altLang="en-US" sz="24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3340670" y="3211907"/>
            <a:ext cx="7958448" cy="1767955"/>
            <a:chOff x="3411283" y="3162333"/>
            <a:chExt cx="7958448" cy="1767955"/>
          </a:xfrm>
        </p:grpSpPr>
        <p:grpSp>
          <p:nvGrpSpPr>
            <p:cNvPr id="18" name="组合 17"/>
            <p:cNvGrpSpPr/>
            <p:nvPr/>
          </p:nvGrpSpPr>
          <p:grpSpPr>
            <a:xfrm>
              <a:off x="9318903" y="3162333"/>
              <a:ext cx="2050828" cy="1767955"/>
              <a:chOff x="3377947" y="2069634"/>
              <a:chExt cx="2050828" cy="1767955"/>
            </a:xfrm>
          </p:grpSpPr>
          <p:sp>
            <p:nvSpPr>
              <p:cNvPr id="19" name="六边形 18"/>
              <p:cNvSpPr/>
              <p:nvPr/>
            </p:nvSpPr>
            <p:spPr>
              <a:xfrm>
                <a:off x="3377947" y="2069634"/>
                <a:ext cx="2050828" cy="1767955"/>
              </a:xfrm>
              <a:prstGeom prst="hexagon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pic>
            <p:nvPicPr>
              <p:cNvPr id="20" name="图片 19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585164" y="2248268"/>
                <a:ext cx="1636395" cy="1410686"/>
              </a:xfrm>
              <a:custGeom>
                <a:avLst/>
                <a:gdLst>
                  <a:gd name="connsiteX0" fmla="*/ 352672 w 1636395"/>
                  <a:gd name="connsiteY0" fmla="*/ 0 h 1410686"/>
                  <a:gd name="connsiteX1" fmla="*/ 1283724 w 1636395"/>
                  <a:gd name="connsiteY1" fmla="*/ 0 h 1410686"/>
                  <a:gd name="connsiteX2" fmla="*/ 1636395 w 1636395"/>
                  <a:gd name="connsiteY2" fmla="*/ 705343 h 1410686"/>
                  <a:gd name="connsiteX3" fmla="*/ 1283724 w 1636395"/>
                  <a:gd name="connsiteY3" fmla="*/ 1410686 h 1410686"/>
                  <a:gd name="connsiteX4" fmla="*/ 352672 w 1636395"/>
                  <a:gd name="connsiteY4" fmla="*/ 1410686 h 1410686"/>
                  <a:gd name="connsiteX5" fmla="*/ 0 w 1636395"/>
                  <a:gd name="connsiteY5" fmla="*/ 705343 h 1410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36395" h="1410686">
                    <a:moveTo>
                      <a:pt x="352672" y="0"/>
                    </a:moveTo>
                    <a:lnTo>
                      <a:pt x="1283724" y="0"/>
                    </a:lnTo>
                    <a:lnTo>
                      <a:pt x="1636395" y="705343"/>
                    </a:lnTo>
                    <a:lnTo>
                      <a:pt x="1283724" y="1410686"/>
                    </a:lnTo>
                    <a:lnTo>
                      <a:pt x="352672" y="1410686"/>
                    </a:lnTo>
                    <a:lnTo>
                      <a:pt x="0" y="705343"/>
                    </a:lnTo>
                    <a:close/>
                  </a:path>
                </a:pathLst>
              </a:custGeom>
            </p:spPr>
          </p:pic>
        </p:grpSp>
        <p:sp>
          <p:nvSpPr>
            <p:cNvPr id="24" name="文本框 23"/>
            <p:cNvSpPr txBox="1"/>
            <p:nvPr/>
          </p:nvSpPr>
          <p:spPr>
            <a:xfrm>
              <a:off x="3411283" y="3261480"/>
              <a:ext cx="6180977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C00000"/>
                  </a:solidFill>
                  <a:cs typeface="+mn-ea"/>
                  <a:sym typeface="+mn-lt"/>
                </a:rPr>
                <a:t>在这里编辑内容，字体建议使用微软也黑，大小适当调整。在这里编辑</a:t>
              </a:r>
              <a:r>
                <a:rPr lang="zh-CN" altLang="en-US" sz="2400" dirty="0" smtClean="0">
                  <a:solidFill>
                    <a:srgbClr val="C00000"/>
                  </a:solidFill>
                  <a:cs typeface="+mn-ea"/>
                  <a:sym typeface="+mn-lt"/>
                </a:rPr>
                <a:t>内容。</a:t>
              </a:r>
              <a:r>
                <a:rPr lang="zh-CN" altLang="en-US" sz="2400" dirty="0">
                  <a:solidFill>
                    <a:srgbClr val="C00000"/>
                  </a:solidFill>
                  <a:cs typeface="+mn-ea"/>
                  <a:sym typeface="+mn-lt"/>
                </a:rPr>
                <a:t>在这里编辑内容，字体建议使用微软也黑，大小适当调整。在这里编辑</a:t>
              </a:r>
              <a:r>
                <a:rPr lang="zh-CN" altLang="en-US" sz="2400" dirty="0" smtClean="0">
                  <a:solidFill>
                    <a:srgbClr val="C00000"/>
                  </a:solidFill>
                  <a:cs typeface="+mn-ea"/>
                  <a:sym typeface="+mn-lt"/>
                </a:rPr>
                <a:t>内容。</a:t>
              </a:r>
              <a:endParaRPr lang="zh-CN" altLang="en-US" sz="24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892882" y="5029435"/>
            <a:ext cx="8355408" cy="1767955"/>
            <a:chOff x="1084452" y="1394378"/>
            <a:chExt cx="8355408" cy="1767955"/>
          </a:xfrm>
        </p:grpSpPr>
        <p:grpSp>
          <p:nvGrpSpPr>
            <p:cNvPr id="27" name="组合 26"/>
            <p:cNvGrpSpPr/>
            <p:nvPr/>
          </p:nvGrpSpPr>
          <p:grpSpPr>
            <a:xfrm>
              <a:off x="1084452" y="1394378"/>
              <a:ext cx="2050828" cy="1767955"/>
              <a:chOff x="3377947" y="2069634"/>
              <a:chExt cx="2050828" cy="1767955"/>
            </a:xfrm>
          </p:grpSpPr>
          <p:sp>
            <p:nvSpPr>
              <p:cNvPr id="29" name="六边形 28"/>
              <p:cNvSpPr/>
              <p:nvPr/>
            </p:nvSpPr>
            <p:spPr>
              <a:xfrm>
                <a:off x="3377947" y="2069634"/>
                <a:ext cx="2050828" cy="1767955"/>
              </a:xfrm>
              <a:prstGeom prst="hexagon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pic>
            <p:nvPicPr>
              <p:cNvPr id="30" name="图片 29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3585164" y="2248268"/>
                <a:ext cx="1636395" cy="1410686"/>
              </a:xfrm>
              <a:custGeom>
                <a:avLst/>
                <a:gdLst>
                  <a:gd name="connsiteX0" fmla="*/ 352672 w 1636395"/>
                  <a:gd name="connsiteY0" fmla="*/ 0 h 1410686"/>
                  <a:gd name="connsiteX1" fmla="*/ 1283724 w 1636395"/>
                  <a:gd name="connsiteY1" fmla="*/ 0 h 1410686"/>
                  <a:gd name="connsiteX2" fmla="*/ 1636395 w 1636395"/>
                  <a:gd name="connsiteY2" fmla="*/ 705343 h 1410686"/>
                  <a:gd name="connsiteX3" fmla="*/ 1283724 w 1636395"/>
                  <a:gd name="connsiteY3" fmla="*/ 1410686 h 1410686"/>
                  <a:gd name="connsiteX4" fmla="*/ 352672 w 1636395"/>
                  <a:gd name="connsiteY4" fmla="*/ 1410686 h 1410686"/>
                  <a:gd name="connsiteX5" fmla="*/ 0 w 1636395"/>
                  <a:gd name="connsiteY5" fmla="*/ 705343 h 1410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36395" h="1410686">
                    <a:moveTo>
                      <a:pt x="352672" y="0"/>
                    </a:moveTo>
                    <a:lnTo>
                      <a:pt x="1283724" y="0"/>
                    </a:lnTo>
                    <a:lnTo>
                      <a:pt x="1636395" y="705343"/>
                    </a:lnTo>
                    <a:lnTo>
                      <a:pt x="1283724" y="1410686"/>
                    </a:lnTo>
                    <a:lnTo>
                      <a:pt x="352672" y="1410686"/>
                    </a:lnTo>
                    <a:lnTo>
                      <a:pt x="0" y="705343"/>
                    </a:lnTo>
                    <a:close/>
                  </a:path>
                </a:pathLst>
              </a:custGeom>
            </p:spPr>
          </p:pic>
        </p:grpSp>
        <p:sp>
          <p:nvSpPr>
            <p:cNvPr id="28" name="文本框 27"/>
            <p:cNvSpPr txBox="1"/>
            <p:nvPr/>
          </p:nvSpPr>
          <p:spPr>
            <a:xfrm>
              <a:off x="3258883" y="1493525"/>
              <a:ext cx="6180977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rgbClr val="C00000"/>
                  </a:solidFill>
                  <a:cs typeface="+mn-ea"/>
                  <a:sym typeface="+mn-lt"/>
                </a:rPr>
                <a:t>在这里编辑内容，字体建议使用微软也黑，大小适当调整。在这里编辑</a:t>
              </a:r>
              <a:r>
                <a:rPr lang="zh-CN" altLang="en-US" sz="2400" dirty="0" smtClean="0">
                  <a:solidFill>
                    <a:srgbClr val="C00000"/>
                  </a:solidFill>
                  <a:cs typeface="+mn-ea"/>
                  <a:sym typeface="+mn-lt"/>
                </a:rPr>
                <a:t>内容。</a:t>
              </a:r>
              <a:r>
                <a:rPr lang="zh-CN" altLang="en-US" sz="2400" dirty="0">
                  <a:solidFill>
                    <a:srgbClr val="C00000"/>
                  </a:solidFill>
                  <a:cs typeface="+mn-ea"/>
                  <a:sym typeface="+mn-lt"/>
                </a:rPr>
                <a:t>在这里编辑内容，字体建议使用微软也黑，大小适当调整。在这里编辑</a:t>
              </a:r>
              <a:r>
                <a:rPr lang="zh-CN" altLang="en-US" sz="2400" dirty="0" smtClean="0">
                  <a:solidFill>
                    <a:srgbClr val="C00000"/>
                  </a:solidFill>
                  <a:cs typeface="+mn-ea"/>
                  <a:sym typeface="+mn-lt"/>
                </a:rPr>
                <a:t>内容。</a:t>
              </a:r>
              <a:endParaRPr lang="zh-CN" altLang="en-US" sz="2400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0033355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Click="0" advTm="0">
        <p15:prstTrans prst="prestig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弧形 11"/>
          <p:cNvSpPr>
            <a:spLocks noChangeAspect="1"/>
          </p:cNvSpPr>
          <p:nvPr/>
        </p:nvSpPr>
        <p:spPr>
          <a:xfrm>
            <a:off x="82550" y="2135574"/>
            <a:ext cx="4320000" cy="4320000"/>
          </a:xfrm>
          <a:prstGeom prst="arc">
            <a:avLst>
              <a:gd name="adj1" fmla="val 16019526"/>
              <a:gd name="adj2" fmla="val 5487543"/>
            </a:avLst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472190" y="404813"/>
            <a:ext cx="5182849" cy="734518"/>
            <a:chOff x="876924" y="674637"/>
            <a:chExt cx="5182849" cy="734518"/>
          </a:xfrm>
        </p:grpSpPr>
        <p:sp>
          <p:nvSpPr>
            <p:cNvPr id="3" name="文本框 2"/>
            <p:cNvSpPr txBox="1"/>
            <p:nvPr/>
          </p:nvSpPr>
          <p:spPr>
            <a:xfrm>
              <a:off x="1073670" y="749508"/>
              <a:ext cx="445207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C71F0A"/>
                  </a:solidFill>
                  <a:cs typeface="+mn-ea"/>
                  <a:sym typeface="+mn-lt"/>
                </a:rPr>
                <a:t>在这里输入您的</a:t>
              </a:r>
              <a:r>
                <a:rPr lang="zh-CN" altLang="en-US" sz="3200" dirty="0" smtClean="0">
                  <a:solidFill>
                    <a:srgbClr val="C71F0A"/>
                  </a:solidFill>
                  <a:cs typeface="+mn-ea"/>
                  <a:sym typeface="+mn-lt"/>
                </a:rPr>
                <a:t>标四</a:t>
              </a:r>
              <a:endParaRPr lang="zh-CN" altLang="en-US" sz="3200" dirty="0">
                <a:solidFill>
                  <a:srgbClr val="C71F0A"/>
                </a:solidFill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876924" y="674637"/>
              <a:ext cx="314793" cy="73451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5407702" y="674637"/>
              <a:ext cx="652071" cy="73451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" name="椭圆 5"/>
          <p:cNvSpPr/>
          <p:nvPr/>
        </p:nvSpPr>
        <p:spPr>
          <a:xfrm>
            <a:off x="356173" y="2759083"/>
            <a:ext cx="3072983" cy="3072983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678422" y="3081332"/>
            <a:ext cx="2428484" cy="24284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80582" y="3880076"/>
            <a:ext cx="22241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 smtClean="0">
                <a:solidFill>
                  <a:srgbClr val="C00000"/>
                </a:solidFill>
                <a:cs typeface="+mn-ea"/>
                <a:sym typeface="+mn-lt"/>
              </a:rPr>
              <a:t>关键词</a:t>
            </a:r>
            <a:endParaRPr lang="zh-CN" altLang="en-US" sz="48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2841583" y="1923938"/>
            <a:ext cx="989350" cy="944380"/>
            <a:chOff x="6711846" y="2142437"/>
            <a:chExt cx="989350" cy="944380"/>
          </a:xfrm>
        </p:grpSpPr>
        <p:grpSp>
          <p:nvGrpSpPr>
            <p:cNvPr id="39" name="组合 38"/>
            <p:cNvGrpSpPr/>
            <p:nvPr/>
          </p:nvGrpSpPr>
          <p:grpSpPr>
            <a:xfrm>
              <a:off x="6734331" y="2142437"/>
              <a:ext cx="944380" cy="944380"/>
              <a:chOff x="7727429" y="2383436"/>
              <a:chExt cx="944380" cy="944380"/>
            </a:xfrm>
          </p:grpSpPr>
          <p:sp>
            <p:nvSpPr>
              <p:cNvPr id="41" name="椭圆 40"/>
              <p:cNvSpPr/>
              <p:nvPr/>
            </p:nvSpPr>
            <p:spPr>
              <a:xfrm>
                <a:off x="7727429" y="2383436"/>
                <a:ext cx="944380" cy="94438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42" name="椭圆 41"/>
              <p:cNvSpPr/>
              <p:nvPr/>
            </p:nvSpPr>
            <p:spPr>
              <a:xfrm>
                <a:off x="7794904" y="2450911"/>
                <a:ext cx="809430" cy="80943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2400">
                  <a:cs typeface="+mn-ea"/>
                  <a:sym typeface="+mn-lt"/>
                </a:endParaRPr>
              </a:p>
            </p:txBody>
          </p:sp>
        </p:grpSp>
        <p:sp>
          <p:nvSpPr>
            <p:cNvPr id="40" name="文本框 39"/>
            <p:cNvSpPr txBox="1"/>
            <p:nvPr/>
          </p:nvSpPr>
          <p:spPr>
            <a:xfrm>
              <a:off x="6711846" y="2199129"/>
              <a:ext cx="98935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b="1" dirty="0" smtClean="0">
                  <a:solidFill>
                    <a:srgbClr val="C00000"/>
                  </a:solidFill>
                  <a:cs typeface="+mn-ea"/>
                  <a:sym typeface="+mn-lt"/>
                </a:rPr>
                <a:t>1</a:t>
              </a:r>
              <a:endParaRPr lang="zh-CN" altLang="en-US" sz="4800" b="1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3920893" y="1980630"/>
            <a:ext cx="69717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C00000"/>
                </a:solidFill>
                <a:cs typeface="+mn-ea"/>
                <a:sym typeface="+mn-lt"/>
              </a:rPr>
              <a:t>在这里编辑内容，字体建议使用微软也黑，大小适当调整</a:t>
            </a:r>
            <a:r>
              <a:rPr lang="zh-CN" altLang="en-US" sz="2400" dirty="0" smtClean="0">
                <a:solidFill>
                  <a:srgbClr val="C00000"/>
                </a:solidFill>
                <a:cs typeface="+mn-ea"/>
                <a:sym typeface="+mn-lt"/>
              </a:rPr>
              <a:t>。</a:t>
            </a:r>
            <a:r>
              <a:rPr lang="zh-CN" altLang="en-US" sz="2400" dirty="0">
                <a:solidFill>
                  <a:srgbClr val="C00000"/>
                </a:solidFill>
                <a:cs typeface="+mn-ea"/>
                <a:sym typeface="+mn-lt"/>
              </a:rPr>
              <a:t>在这里编辑内容，字体建议使用微软也</a:t>
            </a:r>
            <a:r>
              <a:rPr lang="zh-CN" altLang="en-US" sz="2400" dirty="0" smtClean="0">
                <a:solidFill>
                  <a:srgbClr val="C00000"/>
                </a:solidFill>
                <a:cs typeface="+mn-ea"/>
                <a:sym typeface="+mn-lt"/>
              </a:rPr>
              <a:t>黑</a:t>
            </a:r>
            <a:endParaRPr lang="zh-CN" altLang="en-US" sz="2400" dirty="0">
              <a:cs typeface="+mn-ea"/>
              <a:sym typeface="+mn-lt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3751405" y="3187799"/>
            <a:ext cx="989350" cy="944380"/>
            <a:chOff x="6711846" y="2142437"/>
            <a:chExt cx="989350" cy="944380"/>
          </a:xfrm>
        </p:grpSpPr>
        <p:grpSp>
          <p:nvGrpSpPr>
            <p:cNvPr id="48" name="组合 47"/>
            <p:cNvGrpSpPr/>
            <p:nvPr/>
          </p:nvGrpSpPr>
          <p:grpSpPr>
            <a:xfrm>
              <a:off x="6734331" y="2142437"/>
              <a:ext cx="944380" cy="944380"/>
              <a:chOff x="7727429" y="2383436"/>
              <a:chExt cx="944380" cy="944380"/>
            </a:xfrm>
          </p:grpSpPr>
          <p:sp>
            <p:nvSpPr>
              <p:cNvPr id="50" name="椭圆 49"/>
              <p:cNvSpPr/>
              <p:nvPr/>
            </p:nvSpPr>
            <p:spPr>
              <a:xfrm>
                <a:off x="7727429" y="2383436"/>
                <a:ext cx="944380" cy="94438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7794904" y="2450911"/>
                <a:ext cx="809430" cy="80943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2400">
                  <a:cs typeface="+mn-ea"/>
                  <a:sym typeface="+mn-lt"/>
                </a:endParaRPr>
              </a:p>
            </p:txBody>
          </p:sp>
        </p:grpSp>
        <p:sp>
          <p:nvSpPr>
            <p:cNvPr id="49" name="文本框 48"/>
            <p:cNvSpPr txBox="1"/>
            <p:nvPr/>
          </p:nvSpPr>
          <p:spPr>
            <a:xfrm>
              <a:off x="6711846" y="2199129"/>
              <a:ext cx="98935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b="1" dirty="0">
                  <a:solidFill>
                    <a:srgbClr val="C00000"/>
                  </a:solidFill>
                  <a:cs typeface="+mn-ea"/>
                  <a:sym typeface="+mn-lt"/>
                </a:rPr>
                <a:t>2</a:t>
              </a:r>
              <a:endParaRPr lang="zh-CN" altLang="en-US" sz="4800" b="1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7" name="文本框 46"/>
          <p:cNvSpPr txBox="1"/>
          <p:nvPr/>
        </p:nvSpPr>
        <p:spPr>
          <a:xfrm>
            <a:off x="4830715" y="3244491"/>
            <a:ext cx="69717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C00000"/>
                </a:solidFill>
                <a:cs typeface="+mn-ea"/>
                <a:sym typeface="+mn-lt"/>
              </a:rPr>
              <a:t>在这里编辑内容，字体建议使用微软也黑，大小适当调整</a:t>
            </a:r>
            <a:r>
              <a:rPr lang="zh-CN" altLang="en-US" sz="2400" dirty="0" smtClean="0">
                <a:solidFill>
                  <a:srgbClr val="C00000"/>
                </a:solidFill>
                <a:cs typeface="+mn-ea"/>
                <a:sym typeface="+mn-lt"/>
              </a:rPr>
              <a:t>。</a:t>
            </a:r>
            <a:r>
              <a:rPr lang="zh-CN" altLang="en-US" sz="2400" dirty="0">
                <a:solidFill>
                  <a:srgbClr val="C00000"/>
                </a:solidFill>
                <a:cs typeface="+mn-ea"/>
                <a:sym typeface="+mn-lt"/>
              </a:rPr>
              <a:t>在这里编辑内容，字体建议使用微软也</a:t>
            </a:r>
            <a:r>
              <a:rPr lang="zh-CN" altLang="en-US" sz="2400" dirty="0" smtClean="0">
                <a:solidFill>
                  <a:srgbClr val="C00000"/>
                </a:solidFill>
                <a:cs typeface="+mn-ea"/>
                <a:sym typeface="+mn-lt"/>
              </a:rPr>
              <a:t>黑</a:t>
            </a:r>
            <a:endParaRPr lang="zh-CN" altLang="en-US" sz="2400" dirty="0">
              <a:cs typeface="+mn-ea"/>
              <a:sym typeface="+mn-lt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3740973" y="4451660"/>
            <a:ext cx="989350" cy="944380"/>
            <a:chOff x="6711846" y="2142437"/>
            <a:chExt cx="989350" cy="944380"/>
          </a:xfrm>
        </p:grpSpPr>
        <p:grpSp>
          <p:nvGrpSpPr>
            <p:cNvPr id="55" name="组合 54"/>
            <p:cNvGrpSpPr/>
            <p:nvPr/>
          </p:nvGrpSpPr>
          <p:grpSpPr>
            <a:xfrm>
              <a:off x="6734331" y="2142437"/>
              <a:ext cx="944380" cy="944380"/>
              <a:chOff x="7727429" y="2383436"/>
              <a:chExt cx="944380" cy="944380"/>
            </a:xfrm>
          </p:grpSpPr>
          <p:sp>
            <p:nvSpPr>
              <p:cNvPr id="57" name="椭圆 56"/>
              <p:cNvSpPr/>
              <p:nvPr/>
            </p:nvSpPr>
            <p:spPr>
              <a:xfrm>
                <a:off x="7727429" y="2383436"/>
                <a:ext cx="944380" cy="94438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58" name="椭圆 57"/>
              <p:cNvSpPr/>
              <p:nvPr/>
            </p:nvSpPr>
            <p:spPr>
              <a:xfrm>
                <a:off x="7794904" y="2450911"/>
                <a:ext cx="809430" cy="80943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2400">
                  <a:cs typeface="+mn-ea"/>
                  <a:sym typeface="+mn-lt"/>
                </a:endParaRPr>
              </a:p>
            </p:txBody>
          </p:sp>
        </p:grpSp>
        <p:sp>
          <p:nvSpPr>
            <p:cNvPr id="56" name="文本框 55"/>
            <p:cNvSpPr txBox="1"/>
            <p:nvPr/>
          </p:nvSpPr>
          <p:spPr>
            <a:xfrm>
              <a:off x="6711846" y="2199129"/>
              <a:ext cx="98935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b="1" dirty="0">
                  <a:solidFill>
                    <a:srgbClr val="C00000"/>
                  </a:solidFill>
                  <a:cs typeface="+mn-ea"/>
                  <a:sym typeface="+mn-lt"/>
                </a:rPr>
                <a:t>3</a:t>
              </a:r>
              <a:endParaRPr lang="zh-CN" altLang="en-US" sz="4800" b="1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4820283" y="4508352"/>
            <a:ext cx="69717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C00000"/>
                </a:solidFill>
                <a:cs typeface="+mn-ea"/>
                <a:sym typeface="+mn-lt"/>
              </a:rPr>
              <a:t>在这里编辑内容，字体建议使用微软也黑，大小适当调整</a:t>
            </a:r>
            <a:r>
              <a:rPr lang="zh-CN" altLang="en-US" sz="2400" dirty="0" smtClean="0">
                <a:solidFill>
                  <a:srgbClr val="C00000"/>
                </a:solidFill>
                <a:cs typeface="+mn-ea"/>
                <a:sym typeface="+mn-lt"/>
              </a:rPr>
              <a:t>。</a:t>
            </a:r>
            <a:r>
              <a:rPr lang="zh-CN" altLang="en-US" sz="2400" dirty="0">
                <a:solidFill>
                  <a:srgbClr val="C00000"/>
                </a:solidFill>
                <a:cs typeface="+mn-ea"/>
                <a:sym typeface="+mn-lt"/>
              </a:rPr>
              <a:t>在这里编辑内容，字体建议使用微软也</a:t>
            </a:r>
            <a:r>
              <a:rPr lang="zh-CN" altLang="en-US" sz="2400" dirty="0" smtClean="0">
                <a:solidFill>
                  <a:srgbClr val="C00000"/>
                </a:solidFill>
                <a:cs typeface="+mn-ea"/>
                <a:sym typeface="+mn-lt"/>
              </a:rPr>
              <a:t>黑</a:t>
            </a:r>
            <a:endParaRPr lang="zh-CN" altLang="en-US" sz="2400" dirty="0">
              <a:cs typeface="+mn-ea"/>
              <a:sym typeface="+mn-lt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2834088" y="5715522"/>
            <a:ext cx="989350" cy="944380"/>
            <a:chOff x="6711846" y="2142437"/>
            <a:chExt cx="989350" cy="944380"/>
          </a:xfrm>
        </p:grpSpPr>
        <p:grpSp>
          <p:nvGrpSpPr>
            <p:cNvPr id="62" name="组合 61"/>
            <p:cNvGrpSpPr/>
            <p:nvPr/>
          </p:nvGrpSpPr>
          <p:grpSpPr>
            <a:xfrm>
              <a:off x="6734331" y="2142437"/>
              <a:ext cx="944380" cy="944380"/>
              <a:chOff x="7727429" y="2383436"/>
              <a:chExt cx="944380" cy="944380"/>
            </a:xfrm>
          </p:grpSpPr>
          <p:sp>
            <p:nvSpPr>
              <p:cNvPr id="64" name="椭圆 63"/>
              <p:cNvSpPr/>
              <p:nvPr/>
            </p:nvSpPr>
            <p:spPr>
              <a:xfrm>
                <a:off x="7727429" y="2383436"/>
                <a:ext cx="944380" cy="944380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2400">
                  <a:cs typeface="+mn-ea"/>
                  <a:sym typeface="+mn-lt"/>
                </a:endParaRPr>
              </a:p>
            </p:txBody>
          </p:sp>
          <p:sp>
            <p:nvSpPr>
              <p:cNvPr id="65" name="椭圆 64"/>
              <p:cNvSpPr/>
              <p:nvPr/>
            </p:nvSpPr>
            <p:spPr>
              <a:xfrm>
                <a:off x="7794904" y="2450911"/>
                <a:ext cx="809430" cy="80943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2400">
                  <a:cs typeface="+mn-ea"/>
                  <a:sym typeface="+mn-lt"/>
                </a:endParaRPr>
              </a:p>
            </p:txBody>
          </p:sp>
        </p:grpSp>
        <p:sp>
          <p:nvSpPr>
            <p:cNvPr id="63" name="文本框 62"/>
            <p:cNvSpPr txBox="1"/>
            <p:nvPr/>
          </p:nvSpPr>
          <p:spPr>
            <a:xfrm>
              <a:off x="6711846" y="2199129"/>
              <a:ext cx="98935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800" b="1" dirty="0">
                  <a:solidFill>
                    <a:srgbClr val="C00000"/>
                  </a:solidFill>
                  <a:cs typeface="+mn-ea"/>
                  <a:sym typeface="+mn-lt"/>
                </a:rPr>
                <a:t>4</a:t>
              </a:r>
              <a:endParaRPr lang="zh-CN" altLang="en-US" sz="4800" b="1" dirty="0">
                <a:solidFill>
                  <a:srgbClr val="C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1" name="文本框 60"/>
          <p:cNvSpPr txBox="1"/>
          <p:nvPr/>
        </p:nvSpPr>
        <p:spPr>
          <a:xfrm>
            <a:off x="3913398" y="5772214"/>
            <a:ext cx="69717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rgbClr val="C00000"/>
                </a:solidFill>
                <a:cs typeface="+mn-ea"/>
                <a:sym typeface="+mn-lt"/>
              </a:rPr>
              <a:t>在这里编辑内容，字体建议使用微软也黑，大小适当调整</a:t>
            </a:r>
            <a:r>
              <a:rPr lang="zh-CN" altLang="en-US" sz="2400" dirty="0" smtClean="0">
                <a:solidFill>
                  <a:srgbClr val="C00000"/>
                </a:solidFill>
                <a:cs typeface="+mn-ea"/>
                <a:sym typeface="+mn-lt"/>
              </a:rPr>
              <a:t>。</a:t>
            </a:r>
            <a:r>
              <a:rPr lang="zh-CN" altLang="en-US" sz="2400" dirty="0">
                <a:solidFill>
                  <a:srgbClr val="C00000"/>
                </a:solidFill>
                <a:cs typeface="+mn-ea"/>
                <a:sym typeface="+mn-lt"/>
              </a:rPr>
              <a:t>在这里编辑内容，字体建议使用微软也</a:t>
            </a:r>
            <a:r>
              <a:rPr lang="zh-CN" altLang="en-US" sz="2400" dirty="0" smtClean="0">
                <a:solidFill>
                  <a:srgbClr val="C00000"/>
                </a:solidFill>
                <a:cs typeface="+mn-ea"/>
                <a:sym typeface="+mn-lt"/>
              </a:rPr>
              <a:t>黑</a:t>
            </a:r>
            <a:endParaRPr lang="zh-CN" altLang="en-US" sz="24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18161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0">
        <p14:ripple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000"/>
                            </p:stCondLst>
                            <p:childTnLst>
                              <p:par>
                                <p:cTn id="3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5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500"/>
                            </p:stCondLst>
                            <p:childTnLst>
                              <p:par>
                                <p:cTn id="4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2000"/>
                            </p:stCondLst>
                            <p:childTnLst>
                              <p:par>
                                <p:cTn id="5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25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3500"/>
                            </p:stCondLst>
                            <p:childTnLst>
                              <p:par>
                                <p:cTn id="6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6" grpId="0" animBg="1"/>
      <p:bldP spid="7" grpId="0" animBg="1"/>
      <p:bldP spid="43" grpId="0"/>
      <p:bldP spid="47" grpId="0"/>
      <p:bldP spid="54" grpId="0"/>
      <p:bldP spid="6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9632" y="447417"/>
            <a:ext cx="7212698" cy="504127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3100791" y="2690467"/>
            <a:ext cx="5562080" cy="1787516"/>
            <a:chOff x="3642610" y="2623279"/>
            <a:chExt cx="5562080" cy="1787516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42610" y="2968052"/>
              <a:ext cx="1543988" cy="1442743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143482" y="2968052"/>
              <a:ext cx="1543988" cy="1442743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687470" y="2623279"/>
              <a:ext cx="1455063" cy="1787516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142533" y="2968052"/>
              <a:ext cx="1062157" cy="144274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1355052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6000" advClick="0" advTm="0">
        <p15:prstTrans prst="curtains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3" y="4437112"/>
            <a:ext cx="9025003" cy="21602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材：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个人简历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www.1ppt.com/jianli/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件：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手抄报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www.1ppt.com/shouchaobao/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题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28408" y="3097348"/>
            <a:ext cx="5471583" cy="119575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个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人学习、研究。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19575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369" y="356248"/>
            <a:ext cx="7893049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8069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74558" y="0"/>
            <a:ext cx="2181068" cy="1561056"/>
            <a:chOff x="674558" y="0"/>
            <a:chExt cx="2181068" cy="1561056"/>
          </a:xfrm>
        </p:grpSpPr>
        <p:grpSp>
          <p:nvGrpSpPr>
            <p:cNvPr id="3" name="组合 2"/>
            <p:cNvGrpSpPr/>
            <p:nvPr/>
          </p:nvGrpSpPr>
          <p:grpSpPr>
            <a:xfrm>
              <a:off x="674558" y="0"/>
              <a:ext cx="1776334" cy="1528997"/>
              <a:chOff x="674558" y="0"/>
              <a:chExt cx="1776334" cy="1528997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674558" y="0"/>
                <a:ext cx="1776334" cy="239843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674558" y="441325"/>
                <a:ext cx="1776334" cy="1087672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>
                <a:off x="674558" y="441325"/>
                <a:ext cx="175384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600" dirty="0" smtClean="0">
                    <a:solidFill>
                      <a:schemeClr val="bg1"/>
                    </a:solidFill>
                    <a:cs typeface="+mn-ea"/>
                    <a:sym typeface="+mn-lt"/>
                  </a:rPr>
                  <a:t>目录</a:t>
                </a:r>
                <a:endParaRPr lang="zh-CN" altLang="en-US" sz="36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0" name="文本框 9"/>
            <p:cNvSpPr txBox="1"/>
            <p:nvPr/>
          </p:nvSpPr>
          <p:spPr>
            <a:xfrm>
              <a:off x="674558" y="914725"/>
              <a:ext cx="218106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 smtClean="0">
                  <a:solidFill>
                    <a:schemeClr val="bg1"/>
                  </a:solidFill>
                  <a:cs typeface="+mn-ea"/>
                  <a:sym typeface="+mn-lt"/>
                </a:rPr>
                <a:t>Content</a:t>
              </a:r>
              <a:endParaRPr lang="zh-CN" altLang="en-US" sz="3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3192905"/>
            <a:ext cx="6408681" cy="3665096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7233" y="1823942"/>
            <a:ext cx="671354" cy="668014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4326536" y="1804006"/>
            <a:ext cx="59510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C71F0A"/>
                </a:solidFill>
                <a:cs typeface="+mn-ea"/>
                <a:sym typeface="+mn-lt"/>
              </a:rPr>
              <a:t>在这里输入您的标题一</a:t>
            </a:r>
            <a:endParaRPr lang="zh-CN" altLang="en-US" sz="4000" dirty="0">
              <a:solidFill>
                <a:srgbClr val="C71F0A"/>
              </a:solidFill>
              <a:cs typeface="+mn-ea"/>
              <a:sym typeface="+mn-lt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3557" y="2942728"/>
            <a:ext cx="671354" cy="668014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5042860" y="2922792"/>
            <a:ext cx="59510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C71F0A"/>
                </a:solidFill>
                <a:cs typeface="+mn-ea"/>
                <a:sym typeface="+mn-lt"/>
              </a:rPr>
              <a:t>在这里输入您的标题二</a:t>
            </a:r>
            <a:endParaRPr lang="zh-CN" altLang="en-US" sz="4000" dirty="0">
              <a:solidFill>
                <a:srgbClr val="C71F0A"/>
              </a:solidFill>
              <a:cs typeface="+mn-ea"/>
              <a:sym typeface="+mn-lt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1936" y="4061514"/>
            <a:ext cx="671354" cy="668014"/>
          </a:xfrm>
          <a:prstGeom prst="rect">
            <a:avLst/>
          </a:prstGeom>
        </p:spPr>
      </p:pic>
      <p:sp>
        <p:nvSpPr>
          <p:cNvPr id="23" name="文本框 22"/>
          <p:cNvSpPr txBox="1"/>
          <p:nvPr/>
        </p:nvSpPr>
        <p:spPr>
          <a:xfrm>
            <a:off x="5731239" y="4041578"/>
            <a:ext cx="59510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C71F0A"/>
                </a:solidFill>
                <a:cs typeface="+mn-ea"/>
                <a:sym typeface="+mn-lt"/>
              </a:rPr>
              <a:t>在这里输入您的标题三</a:t>
            </a:r>
            <a:endParaRPr lang="zh-CN" altLang="en-US" sz="4000" dirty="0">
              <a:solidFill>
                <a:srgbClr val="C71F0A"/>
              </a:solidFill>
              <a:cs typeface="+mn-ea"/>
              <a:sym typeface="+mn-lt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3290" y="5180300"/>
            <a:ext cx="671354" cy="668014"/>
          </a:xfrm>
          <a:prstGeom prst="rect">
            <a:avLst/>
          </a:prstGeom>
        </p:spPr>
      </p:pic>
      <p:sp>
        <p:nvSpPr>
          <p:cNvPr id="26" name="文本框 25"/>
          <p:cNvSpPr txBox="1"/>
          <p:nvPr/>
        </p:nvSpPr>
        <p:spPr>
          <a:xfrm>
            <a:off x="6402593" y="5160364"/>
            <a:ext cx="59510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rgbClr val="C71F0A"/>
                </a:solidFill>
                <a:cs typeface="+mn-ea"/>
                <a:sym typeface="+mn-lt"/>
              </a:rPr>
              <a:t>在这里输入您的标题四</a:t>
            </a:r>
            <a:endParaRPr lang="zh-CN" altLang="en-US" sz="4000" dirty="0">
              <a:solidFill>
                <a:srgbClr val="C71F0A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3271196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Click="0" advTm="0">
        <p15:prstTrans prst="wind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/>
      <p:bldP spid="23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645171"/>
            <a:ext cx="12192000" cy="3567659"/>
          </a:xfrm>
          <a:prstGeom prst="rect">
            <a:avLst/>
          </a:prstGeom>
          <a:solidFill>
            <a:srgbClr val="C71F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861841" y="2449837"/>
            <a:ext cx="74557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 smtClean="0">
                <a:solidFill>
                  <a:schemeClr val="bg1"/>
                </a:solidFill>
                <a:cs typeface="+mn-ea"/>
                <a:sym typeface="+mn-lt"/>
              </a:rPr>
              <a:t>在这里输入您的标题</a:t>
            </a:r>
            <a:r>
              <a:rPr lang="zh-CN" altLang="en-US" sz="5400" dirty="0">
                <a:solidFill>
                  <a:schemeClr val="bg1"/>
                </a:solidFill>
                <a:cs typeface="+mn-ea"/>
                <a:sym typeface="+mn-lt"/>
              </a:rPr>
              <a:t>一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861841" y="3549871"/>
            <a:ext cx="74557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  <a:cs typeface="+mn-ea"/>
                <a:sym typeface="+mn-lt"/>
              </a:rPr>
              <a:t>Enter Your First Title Here</a:t>
            </a:r>
            <a:endParaRPr lang="zh-CN" altLang="en-US" sz="115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0960" y="2432074"/>
            <a:ext cx="1914525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54963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 advClick="0" advTm="0">
        <p15:prstTrans prst="drape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472190" y="404813"/>
            <a:ext cx="5182849" cy="734518"/>
            <a:chOff x="876924" y="674637"/>
            <a:chExt cx="5182849" cy="734518"/>
          </a:xfrm>
        </p:grpSpPr>
        <p:sp>
          <p:nvSpPr>
            <p:cNvPr id="2" name="文本框 1"/>
            <p:cNvSpPr txBox="1"/>
            <p:nvPr/>
          </p:nvSpPr>
          <p:spPr>
            <a:xfrm>
              <a:off x="1073670" y="749508"/>
              <a:ext cx="445207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C71F0A"/>
                  </a:solidFill>
                  <a:cs typeface="+mn-ea"/>
                  <a:sym typeface="+mn-lt"/>
                </a:rPr>
                <a:t>在这里输入您的标题</a:t>
              </a:r>
              <a:r>
                <a:rPr lang="zh-CN" altLang="en-US" sz="3200" dirty="0" smtClean="0">
                  <a:solidFill>
                    <a:srgbClr val="C71F0A"/>
                  </a:solidFill>
                  <a:cs typeface="+mn-ea"/>
                  <a:sym typeface="+mn-lt"/>
                </a:rPr>
                <a:t>一</a:t>
              </a:r>
              <a:endParaRPr lang="zh-CN" altLang="en-US" sz="3200" dirty="0">
                <a:solidFill>
                  <a:srgbClr val="C71F0A"/>
                </a:solidFill>
                <a:cs typeface="+mn-ea"/>
                <a:sym typeface="+mn-lt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876924" y="674637"/>
              <a:ext cx="314793" cy="73451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5407702" y="674637"/>
              <a:ext cx="652071" cy="73451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" name="泪滴形 5"/>
          <p:cNvSpPr/>
          <p:nvPr/>
        </p:nvSpPr>
        <p:spPr>
          <a:xfrm>
            <a:off x="4002374" y="3657600"/>
            <a:ext cx="1733238" cy="1733238"/>
          </a:xfrm>
          <a:prstGeom prst="teardrop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泪滴形 6"/>
          <p:cNvSpPr/>
          <p:nvPr/>
        </p:nvSpPr>
        <p:spPr>
          <a:xfrm flipH="1">
            <a:off x="5825552" y="3657600"/>
            <a:ext cx="1733238" cy="1733238"/>
          </a:xfrm>
          <a:prstGeom prst="teardrop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泪滴形 7"/>
          <p:cNvSpPr/>
          <p:nvPr/>
        </p:nvSpPr>
        <p:spPr>
          <a:xfrm flipV="1">
            <a:off x="4002374" y="1834422"/>
            <a:ext cx="1733238" cy="1733238"/>
          </a:xfrm>
          <a:prstGeom prst="teardrop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泪滴形 8"/>
          <p:cNvSpPr/>
          <p:nvPr/>
        </p:nvSpPr>
        <p:spPr>
          <a:xfrm flipH="1" flipV="1">
            <a:off x="5825552" y="1834422"/>
            <a:ext cx="1733238" cy="1733238"/>
          </a:xfrm>
          <a:prstGeom prst="teardrop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8956" y="4076737"/>
            <a:ext cx="1320071" cy="894964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0195" y="3992243"/>
            <a:ext cx="1063952" cy="1063952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0046" y="2197177"/>
            <a:ext cx="1120804" cy="1120804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2106" y="2270693"/>
            <a:ext cx="973773" cy="973773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809467" y="1994542"/>
            <a:ext cx="31929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C71F0A"/>
                </a:solidFill>
                <a:cs typeface="+mn-ea"/>
                <a:sym typeface="+mn-lt"/>
              </a:rPr>
              <a:t>在这里编辑您的内容，</a:t>
            </a:r>
            <a:r>
              <a:rPr lang="zh-CN" altLang="en-US" sz="2000" dirty="0">
                <a:solidFill>
                  <a:srgbClr val="C71F0A"/>
                </a:solidFill>
                <a:cs typeface="+mn-ea"/>
                <a:sym typeface="+mn-lt"/>
              </a:rPr>
              <a:t>字体建议使用微软雅黑，字体大小可以根据实际情况进行调整</a:t>
            </a:r>
            <a:r>
              <a:rPr lang="zh-CN" altLang="en-US" sz="2000" dirty="0" smtClean="0">
                <a:solidFill>
                  <a:srgbClr val="C71F0A"/>
                </a:solidFill>
                <a:cs typeface="+mn-ea"/>
                <a:sym typeface="+mn-lt"/>
              </a:rPr>
              <a:t>。</a:t>
            </a:r>
            <a:endParaRPr lang="zh-CN" altLang="en-US" sz="2000" dirty="0">
              <a:solidFill>
                <a:srgbClr val="C71F0A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09467" y="3862499"/>
            <a:ext cx="31929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C71F0A"/>
                </a:solidFill>
                <a:cs typeface="+mn-ea"/>
                <a:sym typeface="+mn-lt"/>
              </a:rPr>
              <a:t>在这里编辑您的内容，</a:t>
            </a:r>
            <a:r>
              <a:rPr lang="zh-CN" altLang="en-US" sz="2000" dirty="0">
                <a:solidFill>
                  <a:srgbClr val="C71F0A"/>
                </a:solidFill>
                <a:cs typeface="+mn-ea"/>
                <a:sym typeface="+mn-lt"/>
              </a:rPr>
              <a:t>字体建议使用微软雅黑，字体大小可以根据实际情况进行调整</a:t>
            </a:r>
            <a:r>
              <a:rPr lang="zh-CN" altLang="en-US" sz="2000" dirty="0" smtClean="0">
                <a:solidFill>
                  <a:srgbClr val="C71F0A"/>
                </a:solidFill>
                <a:cs typeface="+mn-ea"/>
                <a:sym typeface="+mn-lt"/>
              </a:rPr>
              <a:t>。</a:t>
            </a:r>
            <a:endParaRPr lang="zh-CN" altLang="en-US" sz="2000" dirty="0">
              <a:solidFill>
                <a:srgbClr val="C71F0A"/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893433" y="1994542"/>
            <a:ext cx="31929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C71F0A"/>
                </a:solidFill>
                <a:cs typeface="+mn-ea"/>
                <a:sym typeface="+mn-lt"/>
              </a:rPr>
              <a:t>在这里编辑您的内容，</a:t>
            </a:r>
            <a:r>
              <a:rPr lang="zh-CN" altLang="en-US" sz="2000" dirty="0">
                <a:solidFill>
                  <a:srgbClr val="C71F0A"/>
                </a:solidFill>
                <a:cs typeface="+mn-ea"/>
                <a:sym typeface="+mn-lt"/>
              </a:rPr>
              <a:t>字体建议使用微软雅黑，字体大小可以根据实际情况进行调整</a:t>
            </a:r>
            <a:r>
              <a:rPr lang="zh-CN" altLang="en-US" sz="2000" dirty="0" smtClean="0">
                <a:solidFill>
                  <a:srgbClr val="C71F0A"/>
                </a:solidFill>
                <a:cs typeface="+mn-ea"/>
                <a:sym typeface="+mn-lt"/>
              </a:rPr>
              <a:t>。</a:t>
            </a:r>
            <a:endParaRPr lang="zh-CN" altLang="en-US" sz="2000" dirty="0">
              <a:solidFill>
                <a:srgbClr val="C71F0A"/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893433" y="3862499"/>
            <a:ext cx="31929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rgbClr val="C71F0A"/>
                </a:solidFill>
                <a:cs typeface="+mn-ea"/>
                <a:sym typeface="+mn-lt"/>
              </a:rPr>
              <a:t>在这里编辑您的内容，</a:t>
            </a:r>
            <a:r>
              <a:rPr lang="zh-CN" altLang="en-US" sz="2000" dirty="0">
                <a:solidFill>
                  <a:srgbClr val="C71F0A"/>
                </a:solidFill>
                <a:cs typeface="+mn-ea"/>
                <a:sym typeface="+mn-lt"/>
              </a:rPr>
              <a:t>字体建议使用微软雅黑，字体大小可以根据实际情况进行调整</a:t>
            </a:r>
            <a:r>
              <a:rPr lang="zh-CN" altLang="en-US" sz="2000" dirty="0" smtClean="0">
                <a:solidFill>
                  <a:srgbClr val="C71F0A"/>
                </a:solidFill>
                <a:cs typeface="+mn-ea"/>
                <a:sym typeface="+mn-lt"/>
              </a:rPr>
              <a:t>。</a:t>
            </a:r>
            <a:endParaRPr lang="zh-CN" altLang="en-US" sz="2000" dirty="0">
              <a:solidFill>
                <a:srgbClr val="C71F0A"/>
              </a:solidFill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0" y="6226629"/>
            <a:ext cx="12192000" cy="63137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16151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500"/>
                            </p:stCondLst>
                            <p:childTnLst>
                              <p:par>
                                <p:cTn id="2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500"/>
                            </p:stCondLst>
                            <p:childTnLst>
                              <p:par>
                                <p:cTn id="3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000"/>
                            </p:stCondLst>
                            <p:childTnLst>
                              <p:par>
                                <p:cTn id="3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0"/>
                            </p:stCondLst>
                            <p:childTnLst>
                              <p:par>
                                <p:cTn id="4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500"/>
                            </p:stCondLst>
                            <p:childTnLst>
                              <p:par>
                                <p:cTn id="4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1500"/>
                            </p:stCondLst>
                            <p:childTnLst>
                              <p:par>
                                <p:cTn id="5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2000"/>
                            </p:stCondLst>
                            <p:childTnLst>
                              <p:par>
                                <p:cTn id="5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5" grpId="0"/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72190" y="404813"/>
            <a:ext cx="5182849" cy="734518"/>
            <a:chOff x="876924" y="674637"/>
            <a:chExt cx="5182849" cy="734518"/>
          </a:xfrm>
        </p:grpSpPr>
        <p:sp>
          <p:nvSpPr>
            <p:cNvPr id="3" name="文本框 2"/>
            <p:cNvSpPr txBox="1"/>
            <p:nvPr/>
          </p:nvSpPr>
          <p:spPr>
            <a:xfrm>
              <a:off x="1073670" y="749508"/>
              <a:ext cx="445207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C71F0A"/>
                  </a:solidFill>
                  <a:cs typeface="+mn-ea"/>
                  <a:sym typeface="+mn-lt"/>
                </a:rPr>
                <a:t>在这里输入您的标题</a:t>
              </a:r>
              <a:r>
                <a:rPr lang="zh-CN" altLang="en-US" sz="3200" dirty="0" smtClean="0">
                  <a:solidFill>
                    <a:srgbClr val="C71F0A"/>
                  </a:solidFill>
                  <a:cs typeface="+mn-ea"/>
                  <a:sym typeface="+mn-lt"/>
                </a:rPr>
                <a:t>一</a:t>
              </a:r>
              <a:endParaRPr lang="zh-CN" altLang="en-US" sz="3200" dirty="0">
                <a:solidFill>
                  <a:srgbClr val="C71F0A"/>
                </a:solidFill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876924" y="674637"/>
              <a:ext cx="314793" cy="73451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5407702" y="674637"/>
              <a:ext cx="652071" cy="73451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0" y="1639171"/>
            <a:ext cx="12192000" cy="473720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50" y="1926527"/>
            <a:ext cx="6447904" cy="4162488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6734141" y="1926527"/>
            <a:ext cx="5254171" cy="19375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6995885" y="2030977"/>
            <a:ext cx="4890826" cy="1728666"/>
            <a:chOff x="6995885" y="2116310"/>
            <a:chExt cx="4890826" cy="1728666"/>
          </a:xfrm>
        </p:grpSpPr>
        <p:sp>
          <p:nvSpPr>
            <p:cNvPr id="11" name="文本框 10"/>
            <p:cNvSpPr txBox="1"/>
            <p:nvPr/>
          </p:nvSpPr>
          <p:spPr>
            <a:xfrm>
              <a:off x="6995885" y="2829313"/>
              <a:ext cx="489082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C71F0A"/>
                  </a:solidFill>
                  <a:cs typeface="+mn-ea"/>
                  <a:sym typeface="+mn-lt"/>
                </a:rPr>
                <a:t>在这里编辑您的内容，</a:t>
              </a:r>
              <a:r>
                <a:rPr lang="zh-CN" altLang="en-US" sz="2000" dirty="0">
                  <a:solidFill>
                    <a:srgbClr val="C71F0A"/>
                  </a:solidFill>
                  <a:cs typeface="+mn-ea"/>
                  <a:sym typeface="+mn-lt"/>
                </a:rPr>
                <a:t>字体建议使用微软雅黑，字体大小可以根据实际情况进行调整</a:t>
              </a:r>
              <a:r>
                <a:rPr lang="zh-CN" altLang="en-US" sz="2000" dirty="0" smtClean="0">
                  <a:solidFill>
                    <a:srgbClr val="C71F0A"/>
                  </a:solidFill>
                  <a:cs typeface="+mn-ea"/>
                  <a:sym typeface="+mn-lt"/>
                </a:rPr>
                <a:t>。</a:t>
              </a:r>
              <a:endParaRPr lang="zh-CN" altLang="en-US" sz="2000" dirty="0">
                <a:solidFill>
                  <a:srgbClr val="C71F0A"/>
                </a:solidFill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995885" y="2116310"/>
              <a:ext cx="38462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C71F0A"/>
                  </a:solidFill>
                  <a:cs typeface="+mn-ea"/>
                  <a:sym typeface="+mn-lt"/>
                </a:rPr>
                <a:t>在这里输入标题</a:t>
              </a:r>
              <a:endParaRPr lang="zh-CN" altLang="en-US" sz="2800" dirty="0">
                <a:solidFill>
                  <a:srgbClr val="C71F0A"/>
                </a:solidFill>
                <a:cs typeface="+mn-ea"/>
                <a:sym typeface="+mn-lt"/>
              </a:endParaRPr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7121004" y="2735345"/>
              <a:ext cx="3242196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矩形 21"/>
          <p:cNvSpPr/>
          <p:nvPr/>
        </p:nvSpPr>
        <p:spPr>
          <a:xfrm>
            <a:off x="6734141" y="4151449"/>
            <a:ext cx="5254171" cy="19375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6995885" y="4255899"/>
            <a:ext cx="4890826" cy="1728666"/>
            <a:chOff x="6995885" y="2116310"/>
            <a:chExt cx="4890826" cy="1728666"/>
          </a:xfrm>
        </p:grpSpPr>
        <p:sp>
          <p:nvSpPr>
            <p:cNvPr id="24" name="文本框 23"/>
            <p:cNvSpPr txBox="1"/>
            <p:nvPr/>
          </p:nvSpPr>
          <p:spPr>
            <a:xfrm>
              <a:off x="6995885" y="2829313"/>
              <a:ext cx="489082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C71F0A"/>
                  </a:solidFill>
                  <a:cs typeface="+mn-ea"/>
                  <a:sym typeface="+mn-lt"/>
                </a:rPr>
                <a:t>在这里编辑您的内容，</a:t>
              </a:r>
              <a:r>
                <a:rPr lang="zh-CN" altLang="en-US" sz="2000" dirty="0">
                  <a:solidFill>
                    <a:srgbClr val="C71F0A"/>
                  </a:solidFill>
                  <a:cs typeface="+mn-ea"/>
                  <a:sym typeface="+mn-lt"/>
                </a:rPr>
                <a:t>字体建议使用微软雅黑，字体大小可以根据实际情况进行调整</a:t>
              </a:r>
              <a:r>
                <a:rPr lang="zh-CN" altLang="en-US" sz="2000" dirty="0" smtClean="0">
                  <a:solidFill>
                    <a:srgbClr val="C71F0A"/>
                  </a:solidFill>
                  <a:cs typeface="+mn-ea"/>
                  <a:sym typeface="+mn-lt"/>
                </a:rPr>
                <a:t>。</a:t>
              </a:r>
              <a:endParaRPr lang="zh-CN" altLang="en-US" sz="2000" dirty="0">
                <a:solidFill>
                  <a:srgbClr val="C71F0A"/>
                </a:solidFill>
                <a:cs typeface="+mn-ea"/>
                <a:sym typeface="+mn-lt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6995885" y="2116310"/>
              <a:ext cx="384628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C71F0A"/>
                  </a:solidFill>
                  <a:cs typeface="+mn-ea"/>
                  <a:sym typeface="+mn-lt"/>
                </a:rPr>
                <a:t>在这里输入标题</a:t>
              </a:r>
              <a:endParaRPr lang="zh-CN" altLang="en-US" sz="2800" dirty="0">
                <a:solidFill>
                  <a:srgbClr val="C71F0A"/>
                </a:solidFill>
                <a:cs typeface="+mn-ea"/>
                <a:sym typeface="+mn-lt"/>
              </a:endParaRPr>
            </a:p>
          </p:txBody>
        </p:sp>
        <p:cxnSp>
          <p:nvCxnSpPr>
            <p:cNvPr id="26" name="直接连接符 25"/>
            <p:cNvCxnSpPr/>
            <p:nvPr/>
          </p:nvCxnSpPr>
          <p:spPr>
            <a:xfrm>
              <a:off x="7121004" y="2735345"/>
              <a:ext cx="3242196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20133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0">
        <p14:vortex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72190" y="404813"/>
            <a:ext cx="5182849" cy="734518"/>
            <a:chOff x="876924" y="674637"/>
            <a:chExt cx="5182849" cy="734518"/>
          </a:xfrm>
        </p:grpSpPr>
        <p:sp>
          <p:nvSpPr>
            <p:cNvPr id="3" name="文本框 2"/>
            <p:cNvSpPr txBox="1"/>
            <p:nvPr/>
          </p:nvSpPr>
          <p:spPr>
            <a:xfrm>
              <a:off x="1073670" y="749508"/>
              <a:ext cx="445207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C71F0A"/>
                  </a:solidFill>
                  <a:cs typeface="+mn-ea"/>
                  <a:sym typeface="+mn-lt"/>
                </a:rPr>
                <a:t>在这里输入您的标题</a:t>
              </a:r>
              <a:r>
                <a:rPr lang="zh-CN" altLang="en-US" sz="3200" dirty="0" smtClean="0">
                  <a:solidFill>
                    <a:srgbClr val="C71F0A"/>
                  </a:solidFill>
                  <a:cs typeface="+mn-ea"/>
                  <a:sym typeface="+mn-lt"/>
                </a:rPr>
                <a:t>一</a:t>
              </a:r>
              <a:endParaRPr lang="zh-CN" altLang="en-US" sz="3200" dirty="0">
                <a:solidFill>
                  <a:srgbClr val="C71F0A"/>
                </a:solidFill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876924" y="674637"/>
              <a:ext cx="314793" cy="73451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5407702" y="674637"/>
              <a:ext cx="652071" cy="73451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167596" y="1786694"/>
            <a:ext cx="3526971" cy="2384326"/>
            <a:chOff x="3874370" y="2778587"/>
            <a:chExt cx="3526971" cy="2384326"/>
          </a:xfrm>
        </p:grpSpPr>
        <p:sp>
          <p:nvSpPr>
            <p:cNvPr id="10" name="矩形 9"/>
            <p:cNvSpPr/>
            <p:nvPr/>
          </p:nvSpPr>
          <p:spPr>
            <a:xfrm>
              <a:off x="3874370" y="2778587"/>
              <a:ext cx="3526971" cy="2384326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988819" y="2910419"/>
              <a:ext cx="3298073" cy="2120663"/>
            </a:xfrm>
            <a:custGeom>
              <a:avLst/>
              <a:gdLst>
                <a:gd name="connsiteX0" fmla="*/ 0 w 3298073"/>
                <a:gd name="connsiteY0" fmla="*/ 0 h 2120663"/>
                <a:gd name="connsiteX1" fmla="*/ 3298073 w 3298073"/>
                <a:gd name="connsiteY1" fmla="*/ 0 h 2120663"/>
                <a:gd name="connsiteX2" fmla="*/ 3298073 w 3298073"/>
                <a:gd name="connsiteY2" fmla="*/ 2120663 h 2120663"/>
                <a:gd name="connsiteX3" fmla="*/ 0 w 3298073"/>
                <a:gd name="connsiteY3" fmla="*/ 2120663 h 2120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98073" h="2120663">
                  <a:moveTo>
                    <a:pt x="0" y="0"/>
                  </a:moveTo>
                  <a:lnTo>
                    <a:pt x="3298073" y="0"/>
                  </a:lnTo>
                  <a:lnTo>
                    <a:pt x="3298073" y="2120663"/>
                  </a:lnTo>
                  <a:lnTo>
                    <a:pt x="0" y="2120663"/>
                  </a:lnTo>
                  <a:close/>
                </a:path>
              </a:pathLst>
            </a:custGeom>
          </p:spPr>
        </p:pic>
      </p:grpSp>
      <p:grpSp>
        <p:nvGrpSpPr>
          <p:cNvPr id="23" name="组合 22"/>
          <p:cNvGrpSpPr/>
          <p:nvPr/>
        </p:nvGrpSpPr>
        <p:grpSpPr>
          <a:xfrm>
            <a:off x="4291769" y="1786694"/>
            <a:ext cx="3526971" cy="2384326"/>
            <a:chOff x="5753986" y="1734891"/>
            <a:chExt cx="3526971" cy="2384326"/>
          </a:xfrm>
        </p:grpSpPr>
        <p:sp>
          <p:nvSpPr>
            <p:cNvPr id="12" name="矩形 11"/>
            <p:cNvSpPr/>
            <p:nvPr/>
          </p:nvSpPr>
          <p:spPr>
            <a:xfrm>
              <a:off x="5753986" y="1734891"/>
              <a:ext cx="3526971" cy="2384326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868435" y="1866723"/>
              <a:ext cx="3298073" cy="2120663"/>
            </a:xfrm>
            <a:custGeom>
              <a:avLst/>
              <a:gdLst>
                <a:gd name="connsiteX0" fmla="*/ 0 w 3298073"/>
                <a:gd name="connsiteY0" fmla="*/ 0 h 2120663"/>
                <a:gd name="connsiteX1" fmla="*/ 3298073 w 3298073"/>
                <a:gd name="connsiteY1" fmla="*/ 0 h 2120663"/>
                <a:gd name="connsiteX2" fmla="*/ 3298073 w 3298073"/>
                <a:gd name="connsiteY2" fmla="*/ 2120663 h 2120663"/>
                <a:gd name="connsiteX3" fmla="*/ 0 w 3298073"/>
                <a:gd name="connsiteY3" fmla="*/ 2120663 h 2120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98073" h="2120663">
                  <a:moveTo>
                    <a:pt x="0" y="0"/>
                  </a:moveTo>
                  <a:lnTo>
                    <a:pt x="3298073" y="0"/>
                  </a:lnTo>
                  <a:lnTo>
                    <a:pt x="3298073" y="2120663"/>
                  </a:lnTo>
                  <a:lnTo>
                    <a:pt x="0" y="2120663"/>
                  </a:lnTo>
                  <a:close/>
                </a:path>
              </a:pathLst>
            </a:custGeom>
          </p:spPr>
        </p:pic>
      </p:grpSp>
      <p:grpSp>
        <p:nvGrpSpPr>
          <p:cNvPr id="27" name="组合 26"/>
          <p:cNvGrpSpPr/>
          <p:nvPr/>
        </p:nvGrpSpPr>
        <p:grpSpPr>
          <a:xfrm>
            <a:off x="8415942" y="1786694"/>
            <a:ext cx="3526971" cy="2384326"/>
            <a:chOff x="5569025" y="1481460"/>
            <a:chExt cx="3526971" cy="2384326"/>
          </a:xfrm>
        </p:grpSpPr>
        <p:sp>
          <p:nvSpPr>
            <p:cNvPr id="11" name="矩形 10"/>
            <p:cNvSpPr/>
            <p:nvPr/>
          </p:nvSpPr>
          <p:spPr>
            <a:xfrm>
              <a:off x="5569025" y="1481460"/>
              <a:ext cx="3526971" cy="2384326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683474" y="1613292"/>
              <a:ext cx="3298073" cy="2120663"/>
            </a:xfrm>
            <a:custGeom>
              <a:avLst/>
              <a:gdLst>
                <a:gd name="connsiteX0" fmla="*/ 0 w 3298073"/>
                <a:gd name="connsiteY0" fmla="*/ 0 h 2120663"/>
                <a:gd name="connsiteX1" fmla="*/ 3298073 w 3298073"/>
                <a:gd name="connsiteY1" fmla="*/ 0 h 2120663"/>
                <a:gd name="connsiteX2" fmla="*/ 3298073 w 3298073"/>
                <a:gd name="connsiteY2" fmla="*/ 2120663 h 2120663"/>
                <a:gd name="connsiteX3" fmla="*/ 0 w 3298073"/>
                <a:gd name="connsiteY3" fmla="*/ 2120663 h 2120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98073" h="2120663">
                  <a:moveTo>
                    <a:pt x="0" y="0"/>
                  </a:moveTo>
                  <a:lnTo>
                    <a:pt x="3298073" y="0"/>
                  </a:lnTo>
                  <a:lnTo>
                    <a:pt x="3298073" y="2120663"/>
                  </a:lnTo>
                  <a:lnTo>
                    <a:pt x="0" y="2120663"/>
                  </a:lnTo>
                  <a:close/>
                </a:path>
              </a:pathLst>
            </a:custGeom>
          </p:spPr>
        </p:pic>
      </p:grpSp>
      <p:sp>
        <p:nvSpPr>
          <p:cNvPr id="29" name="矩形 28"/>
          <p:cNvSpPr/>
          <p:nvPr/>
        </p:nvSpPr>
        <p:spPr>
          <a:xfrm>
            <a:off x="167595" y="4499428"/>
            <a:ext cx="11775318" cy="204531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82045" y="4574300"/>
            <a:ext cx="1147072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在这里编辑您的内容，字体建议使用微软雅黑，字体大小可以根据实际情况进行调整。在这里编辑您的内容，字体建议使用微软雅黑，字体大小可以根据实际情况进行调整。</a:t>
            </a:r>
          </a:p>
          <a:p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在这里编辑您的内容，字体建议使用微软雅黑，字体大小可以根据实际情况进行调整。</a:t>
            </a:r>
          </a:p>
          <a:p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在这里编辑您的内容，字体建议使用微软雅黑，字体大小可以根据实际情况进行调整。</a:t>
            </a:r>
          </a:p>
          <a:p>
            <a:r>
              <a:rPr lang="zh-CN" altLang="en-US" sz="2400" dirty="0" smtClean="0">
                <a:solidFill>
                  <a:schemeClr val="bg1"/>
                </a:solidFill>
                <a:cs typeface="+mn-ea"/>
                <a:sym typeface="+mn-lt"/>
              </a:rPr>
              <a:t>在这里编辑您的内容，字体建议使用微软雅黑，字体大小可以根据实际情况进行调整。</a:t>
            </a:r>
          </a:p>
        </p:txBody>
      </p:sp>
    </p:spTree>
    <p:extLst>
      <p:ext uri="{BB962C8B-B14F-4D97-AF65-F5344CB8AC3E}">
        <p14:creationId xmlns:p14="http://schemas.microsoft.com/office/powerpoint/2010/main" val="4150151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0">
        <p14:switch dir="r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8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2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6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0" dur="500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72190" y="404813"/>
            <a:ext cx="5182849" cy="734518"/>
            <a:chOff x="876924" y="674637"/>
            <a:chExt cx="5182849" cy="734518"/>
          </a:xfrm>
        </p:grpSpPr>
        <p:sp>
          <p:nvSpPr>
            <p:cNvPr id="3" name="文本框 2"/>
            <p:cNvSpPr txBox="1"/>
            <p:nvPr/>
          </p:nvSpPr>
          <p:spPr>
            <a:xfrm>
              <a:off x="1073670" y="749508"/>
              <a:ext cx="445207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C71F0A"/>
                  </a:solidFill>
                  <a:cs typeface="+mn-ea"/>
                  <a:sym typeface="+mn-lt"/>
                </a:rPr>
                <a:t>在这里输入您的标题</a:t>
              </a:r>
              <a:r>
                <a:rPr lang="zh-CN" altLang="en-US" sz="3200" dirty="0" smtClean="0">
                  <a:solidFill>
                    <a:srgbClr val="C71F0A"/>
                  </a:solidFill>
                  <a:cs typeface="+mn-ea"/>
                  <a:sym typeface="+mn-lt"/>
                </a:rPr>
                <a:t>一</a:t>
              </a:r>
              <a:endParaRPr lang="zh-CN" altLang="en-US" sz="3200" dirty="0">
                <a:solidFill>
                  <a:srgbClr val="C71F0A"/>
                </a:solidFill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876924" y="674637"/>
              <a:ext cx="314793" cy="73451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5407702" y="674637"/>
              <a:ext cx="652071" cy="73451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1071618" y="1712686"/>
            <a:ext cx="3349588" cy="156754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71618" y="3279732"/>
            <a:ext cx="3349588" cy="3223794"/>
          </a:xfrm>
          <a:custGeom>
            <a:avLst/>
            <a:gdLst>
              <a:gd name="connsiteX0" fmla="*/ 0 w 3349588"/>
              <a:gd name="connsiteY0" fmla="*/ 0 h 3223794"/>
              <a:gd name="connsiteX1" fmla="*/ 3349588 w 3349588"/>
              <a:gd name="connsiteY1" fmla="*/ 0 h 3223794"/>
              <a:gd name="connsiteX2" fmla="*/ 3349588 w 3349588"/>
              <a:gd name="connsiteY2" fmla="*/ 3223794 h 3223794"/>
              <a:gd name="connsiteX3" fmla="*/ 0 w 3349588"/>
              <a:gd name="connsiteY3" fmla="*/ 3223794 h 3223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9588" h="3223794">
                <a:moveTo>
                  <a:pt x="0" y="0"/>
                </a:moveTo>
                <a:lnTo>
                  <a:pt x="3349588" y="0"/>
                </a:lnTo>
                <a:lnTo>
                  <a:pt x="3349588" y="3223794"/>
                </a:lnTo>
                <a:lnTo>
                  <a:pt x="0" y="3223794"/>
                </a:lnTo>
                <a:close/>
              </a:path>
            </a:pathLst>
          </a:custGeom>
        </p:spPr>
      </p:pic>
      <p:sp>
        <p:nvSpPr>
          <p:cNvPr id="14" name="矩形 13"/>
          <p:cNvSpPr/>
          <p:nvPr/>
        </p:nvSpPr>
        <p:spPr>
          <a:xfrm>
            <a:off x="4421206" y="3279732"/>
            <a:ext cx="3349588" cy="322379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21206" y="1712685"/>
            <a:ext cx="3349588" cy="1567543"/>
          </a:xfrm>
          <a:custGeom>
            <a:avLst/>
            <a:gdLst>
              <a:gd name="connsiteX0" fmla="*/ 0 w 3349588"/>
              <a:gd name="connsiteY0" fmla="*/ 0 h 1567543"/>
              <a:gd name="connsiteX1" fmla="*/ 3349588 w 3349588"/>
              <a:gd name="connsiteY1" fmla="*/ 0 h 1567543"/>
              <a:gd name="connsiteX2" fmla="*/ 3349588 w 3349588"/>
              <a:gd name="connsiteY2" fmla="*/ 1567543 h 1567543"/>
              <a:gd name="connsiteX3" fmla="*/ 0 w 3349588"/>
              <a:gd name="connsiteY3" fmla="*/ 1567543 h 1567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9588" h="1567543">
                <a:moveTo>
                  <a:pt x="0" y="0"/>
                </a:moveTo>
                <a:lnTo>
                  <a:pt x="3349588" y="0"/>
                </a:lnTo>
                <a:lnTo>
                  <a:pt x="3349588" y="1567543"/>
                </a:lnTo>
                <a:lnTo>
                  <a:pt x="0" y="1567543"/>
                </a:lnTo>
                <a:close/>
              </a:path>
            </a:pathLst>
          </a:custGeom>
        </p:spPr>
      </p:pic>
      <p:sp>
        <p:nvSpPr>
          <p:cNvPr id="7" name="矩形 6"/>
          <p:cNvSpPr/>
          <p:nvPr/>
        </p:nvSpPr>
        <p:spPr>
          <a:xfrm>
            <a:off x="7770794" y="1712684"/>
            <a:ext cx="3349588" cy="156754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70794" y="3279732"/>
            <a:ext cx="3349588" cy="3223794"/>
          </a:xfrm>
          <a:custGeom>
            <a:avLst/>
            <a:gdLst>
              <a:gd name="connsiteX0" fmla="*/ 0 w 3349588"/>
              <a:gd name="connsiteY0" fmla="*/ 0 h 3223794"/>
              <a:gd name="connsiteX1" fmla="*/ 3349588 w 3349588"/>
              <a:gd name="connsiteY1" fmla="*/ 0 h 3223794"/>
              <a:gd name="connsiteX2" fmla="*/ 3349588 w 3349588"/>
              <a:gd name="connsiteY2" fmla="*/ 3223794 h 3223794"/>
              <a:gd name="connsiteX3" fmla="*/ 0 w 3349588"/>
              <a:gd name="connsiteY3" fmla="*/ 3223794 h 3223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9588" h="3223794">
                <a:moveTo>
                  <a:pt x="0" y="0"/>
                </a:moveTo>
                <a:lnTo>
                  <a:pt x="3349588" y="0"/>
                </a:lnTo>
                <a:lnTo>
                  <a:pt x="3349588" y="3223794"/>
                </a:lnTo>
                <a:lnTo>
                  <a:pt x="0" y="3223794"/>
                </a:lnTo>
                <a:close/>
              </a:path>
            </a:pathLst>
          </a:custGeom>
        </p:spPr>
      </p:pic>
      <p:sp>
        <p:nvSpPr>
          <p:cNvPr id="24" name="文本框 23"/>
          <p:cNvSpPr txBox="1"/>
          <p:nvPr/>
        </p:nvSpPr>
        <p:spPr>
          <a:xfrm>
            <a:off x="1071618" y="1849878"/>
            <a:ext cx="3215569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dirty="0" smtClean="0">
                <a:solidFill>
                  <a:schemeClr val="bg1"/>
                </a:solidFill>
                <a:cs typeface="+mn-ea"/>
                <a:sym typeface="+mn-lt"/>
              </a:rPr>
              <a:t>在这里编辑内容更，字体建议用微软雅黑，图片可进行替换。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7837803" y="1849877"/>
            <a:ext cx="3215569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dirty="0" smtClean="0">
                <a:solidFill>
                  <a:schemeClr val="bg1"/>
                </a:solidFill>
                <a:cs typeface="+mn-ea"/>
                <a:sym typeface="+mn-lt"/>
              </a:rPr>
              <a:t>在这里编辑内容更，字体建议用微软雅黑，图片可进行替换。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4421206" y="3417082"/>
            <a:ext cx="3215569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00" dirty="0" smtClean="0">
                <a:solidFill>
                  <a:schemeClr val="bg1"/>
                </a:solidFill>
                <a:cs typeface="+mn-ea"/>
                <a:sym typeface="+mn-lt"/>
              </a:rPr>
              <a:t>在这里编辑内容更，字体建议用微软雅黑，图片可进行替换。在这里编辑内容更，字体建议用微软雅黑，图片可进行替换。</a:t>
            </a:r>
          </a:p>
        </p:txBody>
      </p:sp>
    </p:spTree>
    <p:extLst>
      <p:ext uri="{BB962C8B-B14F-4D97-AF65-F5344CB8AC3E}">
        <p14:creationId xmlns:p14="http://schemas.microsoft.com/office/powerpoint/2010/main" val="2893999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14:prism isContent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0"/>
                            </p:stCondLst>
                            <p:childTnLst>
                              <p:par>
                                <p:cTn id="5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000"/>
                            </p:stCondLst>
                            <p:childTnLst>
                              <p:par>
                                <p:cTn id="5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6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4" grpId="0" animBg="1"/>
      <p:bldP spid="7" grpId="0" animBg="1"/>
      <p:bldP spid="24" grpId="0"/>
      <p:bldP spid="25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72190" y="404813"/>
            <a:ext cx="5182849" cy="734518"/>
            <a:chOff x="876924" y="674637"/>
            <a:chExt cx="5182849" cy="734518"/>
          </a:xfrm>
        </p:grpSpPr>
        <p:sp>
          <p:nvSpPr>
            <p:cNvPr id="3" name="文本框 2"/>
            <p:cNvSpPr txBox="1"/>
            <p:nvPr/>
          </p:nvSpPr>
          <p:spPr>
            <a:xfrm>
              <a:off x="1073670" y="749508"/>
              <a:ext cx="445207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rgbClr val="C71F0A"/>
                  </a:solidFill>
                  <a:cs typeface="+mn-ea"/>
                  <a:sym typeface="+mn-lt"/>
                </a:rPr>
                <a:t>在这里输入您的标题</a:t>
              </a:r>
              <a:r>
                <a:rPr lang="zh-CN" altLang="en-US" sz="3200" dirty="0" smtClean="0">
                  <a:solidFill>
                    <a:srgbClr val="C71F0A"/>
                  </a:solidFill>
                  <a:cs typeface="+mn-ea"/>
                  <a:sym typeface="+mn-lt"/>
                </a:rPr>
                <a:t>一</a:t>
              </a:r>
              <a:endParaRPr lang="zh-CN" altLang="en-US" sz="3200" dirty="0">
                <a:solidFill>
                  <a:srgbClr val="C71F0A"/>
                </a:solidFill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876924" y="674637"/>
              <a:ext cx="314793" cy="73451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5407702" y="674637"/>
              <a:ext cx="652071" cy="73451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25116" y="3672417"/>
            <a:ext cx="11341768" cy="192506"/>
            <a:chOff x="352927" y="3400925"/>
            <a:chExt cx="11341768" cy="192506"/>
          </a:xfrm>
        </p:grpSpPr>
        <p:sp>
          <p:nvSpPr>
            <p:cNvPr id="7" name="圆角矩形 6"/>
            <p:cNvSpPr/>
            <p:nvPr/>
          </p:nvSpPr>
          <p:spPr>
            <a:xfrm>
              <a:off x="352927" y="3400926"/>
              <a:ext cx="11341768" cy="192505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1010652" y="3400926"/>
              <a:ext cx="192505" cy="19250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3449052" y="3400925"/>
              <a:ext cx="192505" cy="19250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5887452" y="3400926"/>
              <a:ext cx="192505" cy="19250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8325852" y="3400925"/>
              <a:ext cx="192505" cy="19250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10764252" y="3400925"/>
              <a:ext cx="192505" cy="19250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832292" y="1672354"/>
            <a:ext cx="1570402" cy="1570402"/>
            <a:chOff x="2832292" y="1672354"/>
            <a:chExt cx="1570402" cy="1570402"/>
          </a:xfrm>
        </p:grpSpPr>
        <p:sp>
          <p:nvSpPr>
            <p:cNvPr id="14" name="泪滴形 13"/>
            <p:cNvSpPr/>
            <p:nvPr/>
          </p:nvSpPr>
          <p:spPr>
            <a:xfrm rot="8161674">
              <a:off x="2832292" y="1672354"/>
              <a:ext cx="1570402" cy="1570402"/>
            </a:xfrm>
            <a:prstGeom prst="teardrop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2984968" y="1857390"/>
              <a:ext cx="126504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cs typeface="+mn-ea"/>
                  <a:sym typeface="+mn-lt"/>
                </a:rPr>
                <a:t>请在这里输入标题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709091" y="1672354"/>
            <a:ext cx="1570402" cy="1570402"/>
            <a:chOff x="7709091" y="1672354"/>
            <a:chExt cx="1570402" cy="1570402"/>
          </a:xfrm>
        </p:grpSpPr>
        <p:sp>
          <p:nvSpPr>
            <p:cNvPr id="17" name="泪滴形 16"/>
            <p:cNvSpPr/>
            <p:nvPr/>
          </p:nvSpPr>
          <p:spPr>
            <a:xfrm rot="8161674">
              <a:off x="7709091" y="1672354"/>
              <a:ext cx="1570402" cy="1570402"/>
            </a:xfrm>
            <a:prstGeom prst="teardrop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7861767" y="1932428"/>
              <a:ext cx="126504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cs typeface="+mn-ea"/>
                  <a:sym typeface="+mn-lt"/>
                </a:rPr>
                <a:t>请在这里输入标题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93892" y="4336502"/>
            <a:ext cx="1570402" cy="1570402"/>
            <a:chOff x="393892" y="4336502"/>
            <a:chExt cx="1570402" cy="1570402"/>
          </a:xfrm>
        </p:grpSpPr>
        <p:sp>
          <p:nvSpPr>
            <p:cNvPr id="20" name="泪滴形 19"/>
            <p:cNvSpPr/>
            <p:nvPr/>
          </p:nvSpPr>
          <p:spPr>
            <a:xfrm rot="13438326" flipV="1">
              <a:off x="393892" y="4336502"/>
              <a:ext cx="1570402" cy="1570402"/>
            </a:xfrm>
            <a:prstGeom prst="teardrop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546568" y="4394247"/>
              <a:ext cx="126504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cs typeface="+mn-ea"/>
                  <a:sym typeface="+mn-lt"/>
                </a:rPr>
                <a:t>请在这里输入标题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268645" y="4336502"/>
            <a:ext cx="1570402" cy="1570402"/>
            <a:chOff x="5268645" y="4336502"/>
            <a:chExt cx="1570402" cy="1570402"/>
          </a:xfrm>
        </p:grpSpPr>
        <p:sp>
          <p:nvSpPr>
            <p:cNvPr id="23" name="泪滴形 22"/>
            <p:cNvSpPr/>
            <p:nvPr/>
          </p:nvSpPr>
          <p:spPr>
            <a:xfrm rot="13438326" flipV="1">
              <a:off x="5268645" y="4336502"/>
              <a:ext cx="1570402" cy="1570402"/>
            </a:xfrm>
            <a:prstGeom prst="teardrop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5421321" y="4394246"/>
              <a:ext cx="126504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cs typeface="+mn-ea"/>
                  <a:sym typeface="+mn-lt"/>
                </a:rPr>
                <a:t>请在这里输入标题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10147492" y="4336502"/>
            <a:ext cx="1570402" cy="1570402"/>
            <a:chOff x="10147492" y="4336502"/>
            <a:chExt cx="1570402" cy="1570402"/>
          </a:xfrm>
        </p:grpSpPr>
        <p:sp>
          <p:nvSpPr>
            <p:cNvPr id="26" name="泪滴形 25"/>
            <p:cNvSpPr/>
            <p:nvPr/>
          </p:nvSpPr>
          <p:spPr>
            <a:xfrm rot="13438326" flipV="1">
              <a:off x="10147492" y="4336502"/>
              <a:ext cx="1570402" cy="1570402"/>
            </a:xfrm>
            <a:prstGeom prst="teardrop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0300168" y="4394246"/>
              <a:ext cx="126504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cs typeface="+mn-ea"/>
                  <a:sym typeface="+mn-lt"/>
                </a:rPr>
                <a:t>请在这里输入标题</a:t>
              </a:r>
              <a:endParaRPr lang="zh-CN" altLang="en-US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20951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gallery dir="l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ry3zvxpt">
      <a:majorFont>
        <a:latin typeface="Arial" panose="020F0302020204030204"/>
        <a:ea typeface="微软雅黑"/>
        <a:cs typeface=""/>
      </a:majorFont>
      <a:minorFont>
        <a:latin typeface="Arial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C00000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50800">
          <a:solidFill>
            <a:srgbClr val="C000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3070</Words>
  <Application>Microsoft Office PowerPoint</Application>
  <PresentationFormat>自定义</PresentationFormat>
  <Paragraphs>174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长征精神</dc:title>
  <dc:creator>第一PPT</dc:creator>
  <cp:keywords>www.1ppt.com</cp:keywords>
  <dc:description>www.1ppt.com</dc:description>
  <cp:lastModifiedBy>Windows User</cp:lastModifiedBy>
  <cp:revision>32</cp:revision>
  <dcterms:created xsi:type="dcterms:W3CDTF">2017-04-06T09:29:08Z</dcterms:created>
  <dcterms:modified xsi:type="dcterms:W3CDTF">2019-11-07T15:03:36Z</dcterms:modified>
</cp:coreProperties>
</file>