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7" r:id="rId5"/>
    <p:sldId id="261" r:id="rId6"/>
    <p:sldId id="262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BD6"/>
    <a:srgbClr val="44CEB9"/>
    <a:srgbClr val="B2D235"/>
    <a:srgbClr val="F0202F"/>
    <a:srgbClr val="FFC000"/>
    <a:srgbClr val="856D59"/>
    <a:srgbClr val="84B33B"/>
    <a:srgbClr val="937963"/>
    <a:srgbClr val="F23B48"/>
    <a:srgbClr val="D6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3" autoAdjust="0"/>
    <p:restoredTop sz="96252" autoAdjust="0"/>
  </p:normalViewPr>
  <p:slideViewPr>
    <p:cSldViewPr snapToGrid="0">
      <p:cViewPr>
        <p:scale>
          <a:sx n="50" d="100"/>
          <a:sy n="50" d="100"/>
        </p:scale>
        <p:origin x="-282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88F5-DF5C-4DC7-BA40-626BD57DBB3C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E7D1A-1D34-4037-A8EC-39EC70C59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56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88F5-DF5C-4DC7-BA40-626BD57DBB3C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E7D1A-1D34-4037-A8EC-39EC70C59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01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88F5-DF5C-4DC7-BA40-626BD57DBB3C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E7D1A-1D34-4037-A8EC-39EC70C59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37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601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191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69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879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336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2502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6185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88F5-DF5C-4DC7-BA40-626BD57DBB3C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E7D1A-1D34-4037-A8EC-39EC70C59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90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972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3201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717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88F5-DF5C-4DC7-BA40-626BD57DBB3C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E7D1A-1D34-4037-A8EC-39EC70C59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05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88F5-DF5C-4DC7-BA40-626BD57DBB3C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E7D1A-1D34-4037-A8EC-39EC70C59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945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586392" y="39165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88F5-DF5C-4DC7-BA40-626BD57DBB3C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E7D1A-1D34-4037-A8EC-39EC70C59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84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88F5-DF5C-4DC7-BA40-626BD57DBB3C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E7D1A-1D34-4037-A8EC-39EC70C59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32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88F5-DF5C-4DC7-BA40-626BD57DBB3C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E7D1A-1D34-4037-A8EC-39EC70C59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60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88F5-DF5C-4DC7-BA40-626BD57DBB3C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E7D1A-1D34-4037-A8EC-39EC70C59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76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88F5-DF5C-4DC7-BA40-626BD57DBB3C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E7D1A-1D34-4037-A8EC-39EC70C59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84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188F5-DF5C-4DC7-BA40-626BD57DBB3C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E7D1A-1D34-4037-A8EC-39EC70C59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35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026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87" y="828355"/>
            <a:ext cx="4998813" cy="536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48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3670" y="-709957"/>
            <a:ext cx="4651651" cy="5054022"/>
          </a:xfrm>
          <a:prstGeom prst="rect">
            <a:avLst/>
          </a:prstGeom>
        </p:spPr>
      </p:pic>
      <p:pic>
        <p:nvPicPr>
          <p:cNvPr id="971" name="图片 9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37237" y="2685668"/>
            <a:ext cx="4590686" cy="502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192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013" y="773956"/>
            <a:ext cx="3667357" cy="463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87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050175" y="3316173"/>
            <a:ext cx="4997301" cy="42492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>
            <a:off x="-1132671" y="-933108"/>
            <a:ext cx="4997301" cy="42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9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3" y="4437112"/>
            <a:ext cx="9025003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28410" y="3097350"/>
            <a:ext cx="5471583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50"/>
            <a:ext cx="5471584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70" y="356250"/>
            <a:ext cx="789304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620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BD6"/>
      </a:accent1>
      <a:accent2>
        <a:srgbClr val="F23B48"/>
      </a:accent2>
      <a:accent3>
        <a:srgbClr val="B2D235"/>
      </a:accent3>
      <a:accent4>
        <a:srgbClr val="FFC000"/>
      </a:accent4>
      <a:accent5>
        <a:srgbClr val="937963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175</Words>
  <Application>Microsoft Office PowerPoint</Application>
  <PresentationFormat>自定义</PresentationFormat>
  <Paragraphs>14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点线背景图片</dc:title>
  <dc:creator>第一PPT</dc:creator>
  <cp:keywords>www.1ppt.com</cp:keywords>
  <dc:description>www.1ppt.com</dc:description>
  <cp:lastModifiedBy>Windows User</cp:lastModifiedBy>
  <cp:revision>31</cp:revision>
  <dcterms:created xsi:type="dcterms:W3CDTF">2017-04-06T05:56:39Z</dcterms:created>
  <dcterms:modified xsi:type="dcterms:W3CDTF">2019-11-06T14:15:53Z</dcterms:modified>
</cp:coreProperties>
</file>