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9" r:id="rId4"/>
    <p:sldId id="260" r:id="rId5"/>
    <p:sldId id="261" r:id="rId6"/>
    <p:sldId id="262" r:id="rId7"/>
    <p:sldId id="257" r:id="rId8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148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41" b="9316"/>
          <a:stretch/>
        </p:blipFill>
        <p:spPr>
          <a:xfrm>
            <a:off x="864493" y="1805350"/>
            <a:ext cx="9741018" cy="1741429"/>
          </a:xfrm>
          <a:prstGeom prst="rect">
            <a:avLst/>
          </a:prstGeom>
          <a:ln w="38100">
            <a:solidFill>
              <a:sysClr val="window" lastClr="FFFFFF"/>
            </a:soli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88" b="21528"/>
          <a:stretch/>
        </p:blipFill>
        <p:spPr>
          <a:xfrm>
            <a:off x="864493" y="3704596"/>
            <a:ext cx="9741018" cy="1724498"/>
          </a:xfrm>
          <a:prstGeom prst="rect">
            <a:avLst/>
          </a:prstGeom>
          <a:ln w="38100">
            <a:solidFill>
              <a:sysClr val="window" lastClr="FFFFFF"/>
            </a:soli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3" b="18407"/>
          <a:stretch/>
        </p:blipFill>
        <p:spPr>
          <a:xfrm>
            <a:off x="864493" y="5586910"/>
            <a:ext cx="9741018" cy="1685799"/>
          </a:xfrm>
          <a:prstGeom prst="rect">
            <a:avLst/>
          </a:prstGeom>
          <a:ln w="38100">
            <a:solidFill>
              <a:sysClr val="window" lastClr="FFFFFF"/>
            </a:solidFill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21" name="矩形 20"/>
          <p:cNvSpPr/>
          <p:nvPr/>
        </p:nvSpPr>
        <p:spPr>
          <a:xfrm>
            <a:off x="1024145" y="2537070"/>
            <a:ext cx="4043195" cy="736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20000"/>
              </a:lnSpc>
              <a:buClr>
                <a:srgbClr val="354D03"/>
              </a:buClr>
            </a:pPr>
            <a:r>
              <a:rPr lang="zh-CN" altLang="en-US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Arial" panose="020B0604020202020204" pitchFamily="34" charset="0"/>
              </a:rPr>
              <a:t>请替换文字内容，点击添加相关标题文字，修改文字内容</a:t>
            </a:r>
          </a:p>
        </p:txBody>
      </p:sp>
      <p:sp>
        <p:nvSpPr>
          <p:cNvPr id="22" name="文本框 715"/>
          <p:cNvSpPr txBox="1"/>
          <p:nvPr/>
        </p:nvSpPr>
        <p:spPr>
          <a:xfrm>
            <a:off x="1024145" y="2167405"/>
            <a:ext cx="196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400" dirty="0">
                <a:solidFill>
                  <a:srgbClr val="88BF45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输入小标题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1024145" y="4410463"/>
            <a:ext cx="3854509" cy="736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20000"/>
              </a:lnSpc>
              <a:buClr>
                <a:srgbClr val="354D03"/>
              </a:buClr>
            </a:pPr>
            <a:r>
              <a:rPr lang="zh-CN" altLang="en-US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Arial" panose="020B0604020202020204" pitchFamily="34" charset="0"/>
              </a:rPr>
              <a:t>请替换文字内容，点击添加相关标题文字，修改文字内容</a:t>
            </a:r>
          </a:p>
        </p:txBody>
      </p:sp>
      <p:sp>
        <p:nvSpPr>
          <p:cNvPr id="24" name="文本框 718"/>
          <p:cNvSpPr txBox="1"/>
          <p:nvPr/>
        </p:nvSpPr>
        <p:spPr>
          <a:xfrm>
            <a:off x="1024145" y="4040798"/>
            <a:ext cx="2467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400" dirty="0">
                <a:solidFill>
                  <a:srgbClr val="61A42E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输入小标题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1024145" y="6203452"/>
            <a:ext cx="4043195" cy="736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20000"/>
              </a:lnSpc>
              <a:buClr>
                <a:srgbClr val="354D03"/>
              </a:buClr>
            </a:pPr>
            <a:r>
              <a:rPr lang="zh-CN" altLang="en-US" sz="1800" dirty="0">
                <a:solidFill>
                  <a:prstClr val="black">
                    <a:lumMod val="65000"/>
                    <a:lumOff val="35000"/>
                  </a:prstClr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Arial" panose="020B0604020202020204" pitchFamily="34" charset="0"/>
              </a:rPr>
              <a:t>请替换文字内容，点击添加相关标题文字，修改文字内容</a:t>
            </a:r>
          </a:p>
        </p:txBody>
      </p:sp>
      <p:sp>
        <p:nvSpPr>
          <p:cNvPr id="26" name="文本框 721"/>
          <p:cNvSpPr txBox="1"/>
          <p:nvPr/>
        </p:nvSpPr>
        <p:spPr>
          <a:xfrm>
            <a:off x="1024145" y="5833787"/>
            <a:ext cx="1967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zh-CN" altLang="en-US" sz="2400" dirty="0">
                <a:solidFill>
                  <a:srgbClr val="4F8626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输入小标题</a:t>
            </a:r>
          </a:p>
        </p:txBody>
      </p:sp>
      <p:graphicFrame>
        <p:nvGraphicFramePr>
          <p:cNvPr id="27" name="表格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960311"/>
              </p:ext>
            </p:extLst>
          </p:nvPr>
        </p:nvGraphicFramePr>
        <p:xfrm>
          <a:off x="5226991" y="1781579"/>
          <a:ext cx="5378520" cy="1765200"/>
        </p:xfrm>
        <a:graphic>
          <a:graphicData uri="http://schemas.openxmlformats.org/drawingml/2006/table">
            <a:tbl>
              <a:tblPr firstRow="1" bandRow="1"/>
              <a:tblGrid>
                <a:gridCol w="13446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446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446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446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8840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840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098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840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8" name="表格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777212"/>
              </p:ext>
            </p:extLst>
          </p:nvPr>
        </p:nvGraphicFramePr>
        <p:xfrm>
          <a:off x="5226991" y="3656430"/>
          <a:ext cx="5378520" cy="1765200"/>
        </p:xfrm>
        <a:graphic>
          <a:graphicData uri="http://schemas.openxmlformats.org/drawingml/2006/table">
            <a:tbl>
              <a:tblPr firstRow="1" bandRow="1"/>
              <a:tblGrid>
                <a:gridCol w="13446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446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446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446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8840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840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840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9" name="表格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825072"/>
              </p:ext>
            </p:extLst>
          </p:nvPr>
        </p:nvGraphicFramePr>
        <p:xfrm>
          <a:off x="5226991" y="5507509"/>
          <a:ext cx="5378520" cy="1765200"/>
        </p:xfrm>
        <a:graphic>
          <a:graphicData uri="http://schemas.openxmlformats.org/drawingml/2006/table">
            <a:tbl>
              <a:tblPr firstRow="1" bandRow="1"/>
              <a:tblGrid>
                <a:gridCol w="13446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4463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446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446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8840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840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8400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103" t="9244" r="36022" b="10083"/>
          <a:stretch/>
        </p:blipFill>
        <p:spPr>
          <a:xfrm>
            <a:off x="-64669" y="4307886"/>
            <a:ext cx="4145280" cy="43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90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3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7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1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1" presetClass="entr" presetSubtype="0" fill="hold" grpId="0" nodeType="withEffect">
                                  <p:stCondLst>
                                    <p:cond delay="2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32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4" dur="7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9904554" y="3351950"/>
            <a:ext cx="912031" cy="817709"/>
            <a:chOff x="10294597" y="2417059"/>
            <a:chExt cx="912031" cy="817709"/>
          </a:xfrm>
        </p:grpSpPr>
        <p:sp>
          <p:nvSpPr>
            <p:cNvPr id="50" name="任意多边形 49"/>
            <p:cNvSpPr/>
            <p:nvPr/>
          </p:nvSpPr>
          <p:spPr>
            <a:xfrm>
              <a:off x="10294597" y="2417059"/>
              <a:ext cx="912031" cy="817709"/>
            </a:xfrm>
            <a:custGeom>
              <a:avLst/>
              <a:gdLst>
                <a:gd name="connsiteX0" fmla="*/ 781050 w 1016000"/>
                <a:gd name="connsiteY0" fmla="*/ 971550 h 971550"/>
                <a:gd name="connsiteX1" fmla="*/ 1016000 w 1016000"/>
                <a:gd name="connsiteY1" fmla="*/ 628650 h 971550"/>
                <a:gd name="connsiteX2" fmla="*/ 228600 w 1016000"/>
                <a:gd name="connsiteY2" fmla="*/ 628650 h 971550"/>
                <a:gd name="connsiteX3" fmla="*/ 120650 w 1016000"/>
                <a:gd name="connsiteY3" fmla="*/ 488950 h 971550"/>
                <a:gd name="connsiteX4" fmla="*/ 120650 w 1016000"/>
                <a:gd name="connsiteY4" fmla="*/ 260350 h 971550"/>
                <a:gd name="connsiteX5" fmla="*/ 863600 w 1016000"/>
                <a:gd name="connsiteY5" fmla="*/ 0 h 971550"/>
                <a:gd name="connsiteX6" fmla="*/ 31750 w 1016000"/>
                <a:gd name="connsiteY6" fmla="*/ 215900 h 971550"/>
                <a:gd name="connsiteX7" fmla="*/ 0 w 1016000"/>
                <a:gd name="connsiteY7" fmla="*/ 971550 h 971550"/>
                <a:gd name="connsiteX8" fmla="*/ 781050 w 1016000"/>
                <a:gd name="connsiteY8" fmla="*/ 971550 h 971550"/>
                <a:gd name="connsiteX0" fmla="*/ 781050 w 1016000"/>
                <a:gd name="connsiteY0" fmla="*/ 971550 h 971550"/>
                <a:gd name="connsiteX1" fmla="*/ 1016000 w 1016000"/>
                <a:gd name="connsiteY1" fmla="*/ 628650 h 971550"/>
                <a:gd name="connsiteX2" fmla="*/ 228600 w 1016000"/>
                <a:gd name="connsiteY2" fmla="*/ 628650 h 971550"/>
                <a:gd name="connsiteX3" fmla="*/ 120650 w 1016000"/>
                <a:gd name="connsiteY3" fmla="*/ 488950 h 971550"/>
                <a:gd name="connsiteX4" fmla="*/ 120650 w 1016000"/>
                <a:gd name="connsiteY4" fmla="*/ 260350 h 971550"/>
                <a:gd name="connsiteX5" fmla="*/ 863600 w 1016000"/>
                <a:gd name="connsiteY5" fmla="*/ 0 h 971550"/>
                <a:gd name="connsiteX6" fmla="*/ 31750 w 1016000"/>
                <a:gd name="connsiteY6" fmla="*/ 215900 h 971550"/>
                <a:gd name="connsiteX7" fmla="*/ 0 w 1016000"/>
                <a:gd name="connsiteY7" fmla="*/ 971550 h 971550"/>
                <a:gd name="connsiteX8" fmla="*/ 781050 w 1016000"/>
                <a:gd name="connsiteY8" fmla="*/ 971550 h 971550"/>
                <a:gd name="connsiteX0" fmla="*/ 781050 w 1016000"/>
                <a:gd name="connsiteY0" fmla="*/ 1086359 h 1086359"/>
                <a:gd name="connsiteX1" fmla="*/ 1016000 w 1016000"/>
                <a:gd name="connsiteY1" fmla="*/ 743459 h 1086359"/>
                <a:gd name="connsiteX2" fmla="*/ 228600 w 1016000"/>
                <a:gd name="connsiteY2" fmla="*/ 743459 h 1086359"/>
                <a:gd name="connsiteX3" fmla="*/ 120650 w 1016000"/>
                <a:gd name="connsiteY3" fmla="*/ 603759 h 1086359"/>
                <a:gd name="connsiteX4" fmla="*/ 120650 w 1016000"/>
                <a:gd name="connsiteY4" fmla="*/ 375159 h 1086359"/>
                <a:gd name="connsiteX5" fmla="*/ 863600 w 1016000"/>
                <a:gd name="connsiteY5" fmla="*/ 114809 h 1086359"/>
                <a:gd name="connsiteX6" fmla="*/ 31750 w 1016000"/>
                <a:gd name="connsiteY6" fmla="*/ 330709 h 1086359"/>
                <a:gd name="connsiteX7" fmla="*/ 0 w 1016000"/>
                <a:gd name="connsiteY7" fmla="*/ 1086359 h 1086359"/>
                <a:gd name="connsiteX8" fmla="*/ 781050 w 1016000"/>
                <a:gd name="connsiteY8" fmla="*/ 1086359 h 1086359"/>
                <a:gd name="connsiteX0" fmla="*/ 781050 w 1016000"/>
                <a:gd name="connsiteY0" fmla="*/ 1115405 h 1115405"/>
                <a:gd name="connsiteX1" fmla="*/ 1016000 w 1016000"/>
                <a:gd name="connsiteY1" fmla="*/ 772505 h 1115405"/>
                <a:gd name="connsiteX2" fmla="*/ 228600 w 1016000"/>
                <a:gd name="connsiteY2" fmla="*/ 772505 h 1115405"/>
                <a:gd name="connsiteX3" fmla="*/ 120650 w 1016000"/>
                <a:gd name="connsiteY3" fmla="*/ 632805 h 1115405"/>
                <a:gd name="connsiteX4" fmla="*/ 120650 w 1016000"/>
                <a:gd name="connsiteY4" fmla="*/ 404205 h 1115405"/>
                <a:gd name="connsiteX5" fmla="*/ 863600 w 1016000"/>
                <a:gd name="connsiteY5" fmla="*/ 143855 h 1115405"/>
                <a:gd name="connsiteX6" fmla="*/ 31750 w 1016000"/>
                <a:gd name="connsiteY6" fmla="*/ 359755 h 1115405"/>
                <a:gd name="connsiteX7" fmla="*/ 0 w 1016000"/>
                <a:gd name="connsiteY7" fmla="*/ 1115405 h 1115405"/>
                <a:gd name="connsiteX8" fmla="*/ 781050 w 1016000"/>
                <a:gd name="connsiteY8" fmla="*/ 1115405 h 1115405"/>
                <a:gd name="connsiteX0" fmla="*/ 781050 w 1016000"/>
                <a:gd name="connsiteY0" fmla="*/ 1115405 h 1115405"/>
                <a:gd name="connsiteX1" fmla="*/ 1016000 w 1016000"/>
                <a:gd name="connsiteY1" fmla="*/ 772505 h 1115405"/>
                <a:gd name="connsiteX2" fmla="*/ 228600 w 1016000"/>
                <a:gd name="connsiteY2" fmla="*/ 772505 h 1115405"/>
                <a:gd name="connsiteX3" fmla="*/ 120650 w 1016000"/>
                <a:gd name="connsiteY3" fmla="*/ 632805 h 1115405"/>
                <a:gd name="connsiteX4" fmla="*/ 120650 w 1016000"/>
                <a:gd name="connsiteY4" fmla="*/ 404205 h 1115405"/>
                <a:gd name="connsiteX5" fmla="*/ 863600 w 1016000"/>
                <a:gd name="connsiteY5" fmla="*/ 143855 h 1115405"/>
                <a:gd name="connsiteX6" fmla="*/ 31750 w 1016000"/>
                <a:gd name="connsiteY6" fmla="*/ 359755 h 1115405"/>
                <a:gd name="connsiteX7" fmla="*/ 0 w 1016000"/>
                <a:gd name="connsiteY7" fmla="*/ 1115405 h 1115405"/>
                <a:gd name="connsiteX8" fmla="*/ 781050 w 1016000"/>
                <a:gd name="connsiteY8" fmla="*/ 1115405 h 1115405"/>
                <a:gd name="connsiteX0" fmla="*/ 781050 w 1016000"/>
                <a:gd name="connsiteY0" fmla="*/ 1115405 h 1115405"/>
                <a:gd name="connsiteX1" fmla="*/ 1016000 w 1016000"/>
                <a:gd name="connsiteY1" fmla="*/ 772505 h 1115405"/>
                <a:gd name="connsiteX2" fmla="*/ 228600 w 1016000"/>
                <a:gd name="connsiteY2" fmla="*/ 772505 h 1115405"/>
                <a:gd name="connsiteX3" fmla="*/ 120650 w 1016000"/>
                <a:gd name="connsiteY3" fmla="*/ 632805 h 1115405"/>
                <a:gd name="connsiteX4" fmla="*/ 120650 w 1016000"/>
                <a:gd name="connsiteY4" fmla="*/ 404205 h 1115405"/>
                <a:gd name="connsiteX5" fmla="*/ 863600 w 1016000"/>
                <a:gd name="connsiteY5" fmla="*/ 143855 h 1115405"/>
                <a:gd name="connsiteX6" fmla="*/ 31750 w 1016000"/>
                <a:gd name="connsiteY6" fmla="*/ 359755 h 1115405"/>
                <a:gd name="connsiteX7" fmla="*/ 0 w 1016000"/>
                <a:gd name="connsiteY7" fmla="*/ 1115405 h 1115405"/>
                <a:gd name="connsiteX8" fmla="*/ 781050 w 1016000"/>
                <a:gd name="connsiteY8" fmla="*/ 1115405 h 1115405"/>
                <a:gd name="connsiteX0" fmla="*/ 924156 w 1159106"/>
                <a:gd name="connsiteY0" fmla="*/ 1115405 h 1115405"/>
                <a:gd name="connsiteX1" fmla="*/ 1159106 w 1159106"/>
                <a:gd name="connsiteY1" fmla="*/ 772505 h 1115405"/>
                <a:gd name="connsiteX2" fmla="*/ 371706 w 1159106"/>
                <a:gd name="connsiteY2" fmla="*/ 772505 h 1115405"/>
                <a:gd name="connsiteX3" fmla="*/ 263756 w 1159106"/>
                <a:gd name="connsiteY3" fmla="*/ 632805 h 1115405"/>
                <a:gd name="connsiteX4" fmla="*/ 263756 w 1159106"/>
                <a:gd name="connsiteY4" fmla="*/ 404205 h 1115405"/>
                <a:gd name="connsiteX5" fmla="*/ 1006706 w 1159106"/>
                <a:gd name="connsiteY5" fmla="*/ 143855 h 1115405"/>
                <a:gd name="connsiteX6" fmla="*/ 174856 w 1159106"/>
                <a:gd name="connsiteY6" fmla="*/ 359755 h 1115405"/>
                <a:gd name="connsiteX7" fmla="*/ 143106 w 1159106"/>
                <a:gd name="connsiteY7" fmla="*/ 1115405 h 1115405"/>
                <a:gd name="connsiteX8" fmla="*/ 924156 w 1159106"/>
                <a:gd name="connsiteY8" fmla="*/ 1115405 h 1115405"/>
                <a:gd name="connsiteX0" fmla="*/ 1003277 w 1238227"/>
                <a:gd name="connsiteY0" fmla="*/ 1115405 h 1115405"/>
                <a:gd name="connsiteX1" fmla="*/ 1238227 w 1238227"/>
                <a:gd name="connsiteY1" fmla="*/ 772505 h 1115405"/>
                <a:gd name="connsiteX2" fmla="*/ 450827 w 1238227"/>
                <a:gd name="connsiteY2" fmla="*/ 772505 h 1115405"/>
                <a:gd name="connsiteX3" fmla="*/ 342877 w 1238227"/>
                <a:gd name="connsiteY3" fmla="*/ 632805 h 1115405"/>
                <a:gd name="connsiteX4" fmla="*/ 342877 w 1238227"/>
                <a:gd name="connsiteY4" fmla="*/ 404205 h 1115405"/>
                <a:gd name="connsiteX5" fmla="*/ 1085827 w 1238227"/>
                <a:gd name="connsiteY5" fmla="*/ 143855 h 1115405"/>
                <a:gd name="connsiteX6" fmla="*/ 253977 w 1238227"/>
                <a:gd name="connsiteY6" fmla="*/ 359755 h 1115405"/>
                <a:gd name="connsiteX7" fmla="*/ 222227 w 1238227"/>
                <a:gd name="connsiteY7" fmla="*/ 1115405 h 1115405"/>
                <a:gd name="connsiteX8" fmla="*/ 1003277 w 1238227"/>
                <a:gd name="connsiteY8" fmla="*/ 1115405 h 1115405"/>
                <a:gd name="connsiteX0" fmla="*/ 1003277 w 1238227"/>
                <a:gd name="connsiteY0" fmla="*/ 1115405 h 1115405"/>
                <a:gd name="connsiteX1" fmla="*/ 1238227 w 1238227"/>
                <a:gd name="connsiteY1" fmla="*/ 772505 h 1115405"/>
                <a:gd name="connsiteX2" fmla="*/ 450827 w 1238227"/>
                <a:gd name="connsiteY2" fmla="*/ 772505 h 1115405"/>
                <a:gd name="connsiteX3" fmla="*/ 342877 w 1238227"/>
                <a:gd name="connsiteY3" fmla="*/ 632805 h 1115405"/>
                <a:gd name="connsiteX4" fmla="*/ 342877 w 1238227"/>
                <a:gd name="connsiteY4" fmla="*/ 404205 h 1115405"/>
                <a:gd name="connsiteX5" fmla="*/ 1085827 w 1238227"/>
                <a:gd name="connsiteY5" fmla="*/ 143855 h 1115405"/>
                <a:gd name="connsiteX6" fmla="*/ 253977 w 1238227"/>
                <a:gd name="connsiteY6" fmla="*/ 359755 h 1115405"/>
                <a:gd name="connsiteX7" fmla="*/ 222227 w 1238227"/>
                <a:gd name="connsiteY7" fmla="*/ 1115405 h 1115405"/>
                <a:gd name="connsiteX8" fmla="*/ 1003277 w 1238227"/>
                <a:gd name="connsiteY8" fmla="*/ 1115405 h 1115405"/>
                <a:gd name="connsiteX0" fmla="*/ 1003277 w 1271821"/>
                <a:gd name="connsiteY0" fmla="*/ 1115405 h 1115405"/>
                <a:gd name="connsiteX1" fmla="*/ 1238227 w 1271821"/>
                <a:gd name="connsiteY1" fmla="*/ 772505 h 1115405"/>
                <a:gd name="connsiteX2" fmla="*/ 450827 w 1271821"/>
                <a:gd name="connsiteY2" fmla="*/ 772505 h 1115405"/>
                <a:gd name="connsiteX3" fmla="*/ 342877 w 1271821"/>
                <a:gd name="connsiteY3" fmla="*/ 632805 h 1115405"/>
                <a:gd name="connsiteX4" fmla="*/ 342877 w 1271821"/>
                <a:gd name="connsiteY4" fmla="*/ 404205 h 1115405"/>
                <a:gd name="connsiteX5" fmla="*/ 1085827 w 1271821"/>
                <a:gd name="connsiteY5" fmla="*/ 143855 h 1115405"/>
                <a:gd name="connsiteX6" fmla="*/ 253977 w 1271821"/>
                <a:gd name="connsiteY6" fmla="*/ 359755 h 1115405"/>
                <a:gd name="connsiteX7" fmla="*/ 222227 w 1271821"/>
                <a:gd name="connsiteY7" fmla="*/ 1115405 h 1115405"/>
                <a:gd name="connsiteX8" fmla="*/ 1003277 w 1271821"/>
                <a:gd name="connsiteY8" fmla="*/ 1115405 h 1115405"/>
                <a:gd name="connsiteX0" fmla="*/ 1003277 w 1245017"/>
                <a:gd name="connsiteY0" fmla="*/ 1115405 h 1115405"/>
                <a:gd name="connsiteX1" fmla="*/ 1238227 w 1245017"/>
                <a:gd name="connsiteY1" fmla="*/ 772505 h 1115405"/>
                <a:gd name="connsiteX2" fmla="*/ 450827 w 1245017"/>
                <a:gd name="connsiteY2" fmla="*/ 772505 h 1115405"/>
                <a:gd name="connsiteX3" fmla="*/ 342877 w 1245017"/>
                <a:gd name="connsiteY3" fmla="*/ 632805 h 1115405"/>
                <a:gd name="connsiteX4" fmla="*/ 342877 w 1245017"/>
                <a:gd name="connsiteY4" fmla="*/ 404205 h 1115405"/>
                <a:gd name="connsiteX5" fmla="*/ 1085827 w 1245017"/>
                <a:gd name="connsiteY5" fmla="*/ 143855 h 1115405"/>
                <a:gd name="connsiteX6" fmla="*/ 253977 w 1245017"/>
                <a:gd name="connsiteY6" fmla="*/ 359755 h 1115405"/>
                <a:gd name="connsiteX7" fmla="*/ 222227 w 1245017"/>
                <a:gd name="connsiteY7" fmla="*/ 1115405 h 1115405"/>
                <a:gd name="connsiteX8" fmla="*/ 1003277 w 1245017"/>
                <a:gd name="connsiteY8" fmla="*/ 1115405 h 1115405"/>
                <a:gd name="connsiteX0" fmla="*/ 1003277 w 1245017"/>
                <a:gd name="connsiteY0" fmla="*/ 1115405 h 1115405"/>
                <a:gd name="connsiteX1" fmla="*/ 1238227 w 1245017"/>
                <a:gd name="connsiteY1" fmla="*/ 772505 h 1115405"/>
                <a:gd name="connsiteX2" fmla="*/ 450827 w 1245017"/>
                <a:gd name="connsiteY2" fmla="*/ 772505 h 1115405"/>
                <a:gd name="connsiteX3" fmla="*/ 342877 w 1245017"/>
                <a:gd name="connsiteY3" fmla="*/ 632805 h 1115405"/>
                <a:gd name="connsiteX4" fmla="*/ 342877 w 1245017"/>
                <a:gd name="connsiteY4" fmla="*/ 404205 h 1115405"/>
                <a:gd name="connsiteX5" fmla="*/ 1085827 w 1245017"/>
                <a:gd name="connsiteY5" fmla="*/ 143855 h 1115405"/>
                <a:gd name="connsiteX6" fmla="*/ 253977 w 1245017"/>
                <a:gd name="connsiteY6" fmla="*/ 359755 h 1115405"/>
                <a:gd name="connsiteX7" fmla="*/ 222227 w 1245017"/>
                <a:gd name="connsiteY7" fmla="*/ 1115405 h 1115405"/>
                <a:gd name="connsiteX8" fmla="*/ 1003277 w 1245017"/>
                <a:gd name="connsiteY8" fmla="*/ 1115405 h 1115405"/>
                <a:gd name="connsiteX0" fmla="*/ 1003277 w 1244065"/>
                <a:gd name="connsiteY0" fmla="*/ 1115405 h 1115405"/>
                <a:gd name="connsiteX1" fmla="*/ 1238227 w 1244065"/>
                <a:gd name="connsiteY1" fmla="*/ 772505 h 1115405"/>
                <a:gd name="connsiteX2" fmla="*/ 450827 w 1244065"/>
                <a:gd name="connsiteY2" fmla="*/ 772505 h 1115405"/>
                <a:gd name="connsiteX3" fmla="*/ 342877 w 1244065"/>
                <a:gd name="connsiteY3" fmla="*/ 632805 h 1115405"/>
                <a:gd name="connsiteX4" fmla="*/ 342877 w 1244065"/>
                <a:gd name="connsiteY4" fmla="*/ 404205 h 1115405"/>
                <a:gd name="connsiteX5" fmla="*/ 1085827 w 1244065"/>
                <a:gd name="connsiteY5" fmla="*/ 143855 h 1115405"/>
                <a:gd name="connsiteX6" fmla="*/ 253977 w 1244065"/>
                <a:gd name="connsiteY6" fmla="*/ 359755 h 1115405"/>
                <a:gd name="connsiteX7" fmla="*/ 222227 w 1244065"/>
                <a:gd name="connsiteY7" fmla="*/ 1115405 h 1115405"/>
                <a:gd name="connsiteX8" fmla="*/ 1003277 w 1244065"/>
                <a:gd name="connsiteY8" fmla="*/ 1115405 h 1115405"/>
                <a:gd name="connsiteX0" fmla="*/ 1003277 w 1244065"/>
                <a:gd name="connsiteY0" fmla="*/ 1115405 h 1115405"/>
                <a:gd name="connsiteX1" fmla="*/ 1238227 w 1244065"/>
                <a:gd name="connsiteY1" fmla="*/ 772505 h 1115405"/>
                <a:gd name="connsiteX2" fmla="*/ 450827 w 1244065"/>
                <a:gd name="connsiteY2" fmla="*/ 772505 h 1115405"/>
                <a:gd name="connsiteX3" fmla="*/ 342877 w 1244065"/>
                <a:gd name="connsiteY3" fmla="*/ 632805 h 1115405"/>
                <a:gd name="connsiteX4" fmla="*/ 342877 w 1244065"/>
                <a:gd name="connsiteY4" fmla="*/ 404205 h 1115405"/>
                <a:gd name="connsiteX5" fmla="*/ 1085827 w 1244065"/>
                <a:gd name="connsiteY5" fmla="*/ 143855 h 1115405"/>
                <a:gd name="connsiteX6" fmla="*/ 253977 w 1244065"/>
                <a:gd name="connsiteY6" fmla="*/ 359755 h 1115405"/>
                <a:gd name="connsiteX7" fmla="*/ 222227 w 1244065"/>
                <a:gd name="connsiteY7" fmla="*/ 1115405 h 1115405"/>
                <a:gd name="connsiteX8" fmla="*/ 1003277 w 1244065"/>
                <a:gd name="connsiteY8" fmla="*/ 1115405 h 1115405"/>
                <a:gd name="connsiteX0" fmla="*/ 1003277 w 1244065"/>
                <a:gd name="connsiteY0" fmla="*/ 1115405 h 1115405"/>
                <a:gd name="connsiteX1" fmla="*/ 1238227 w 1244065"/>
                <a:gd name="connsiteY1" fmla="*/ 772505 h 1115405"/>
                <a:gd name="connsiteX2" fmla="*/ 450827 w 1244065"/>
                <a:gd name="connsiteY2" fmla="*/ 772505 h 1115405"/>
                <a:gd name="connsiteX3" fmla="*/ 342877 w 1244065"/>
                <a:gd name="connsiteY3" fmla="*/ 632805 h 1115405"/>
                <a:gd name="connsiteX4" fmla="*/ 342877 w 1244065"/>
                <a:gd name="connsiteY4" fmla="*/ 404205 h 1115405"/>
                <a:gd name="connsiteX5" fmla="*/ 1085827 w 1244065"/>
                <a:gd name="connsiteY5" fmla="*/ 143855 h 1115405"/>
                <a:gd name="connsiteX6" fmla="*/ 253977 w 1244065"/>
                <a:gd name="connsiteY6" fmla="*/ 359755 h 1115405"/>
                <a:gd name="connsiteX7" fmla="*/ 222227 w 1244065"/>
                <a:gd name="connsiteY7" fmla="*/ 1115405 h 1115405"/>
                <a:gd name="connsiteX8" fmla="*/ 1003277 w 1244065"/>
                <a:gd name="connsiteY8" fmla="*/ 1115405 h 1115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4065" h="1115405">
                  <a:moveTo>
                    <a:pt x="1003277" y="1115405"/>
                  </a:moveTo>
                  <a:cubicBezTo>
                    <a:pt x="1148797" y="1086830"/>
                    <a:pt x="1272777" y="1039205"/>
                    <a:pt x="1238227" y="772505"/>
                  </a:cubicBezTo>
                  <a:lnTo>
                    <a:pt x="450827" y="772505"/>
                  </a:lnTo>
                  <a:cubicBezTo>
                    <a:pt x="371981" y="768801"/>
                    <a:pt x="335998" y="717472"/>
                    <a:pt x="342877" y="632805"/>
                  </a:cubicBezTo>
                  <a:lnTo>
                    <a:pt x="342877" y="404205"/>
                  </a:lnTo>
                  <a:cubicBezTo>
                    <a:pt x="745309" y="657941"/>
                    <a:pt x="973908" y="249688"/>
                    <a:pt x="1085827" y="143855"/>
                  </a:cubicBezTo>
                  <a:cubicBezTo>
                    <a:pt x="568038" y="-184228"/>
                    <a:pt x="295516" y="118719"/>
                    <a:pt x="253977" y="359755"/>
                  </a:cubicBezTo>
                  <a:cubicBezTo>
                    <a:pt x="-125700" y="659263"/>
                    <a:pt x="-31509" y="1106409"/>
                    <a:pt x="222227" y="1115405"/>
                  </a:cubicBezTo>
                  <a:lnTo>
                    <a:pt x="1003277" y="1115405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56A702"/>
                </a:gs>
                <a:gs pos="38000">
                  <a:srgbClr val="86D5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10575640" y="2488025"/>
              <a:ext cx="405004" cy="142148"/>
            </a:xfrm>
            <a:custGeom>
              <a:avLst/>
              <a:gdLst>
                <a:gd name="connsiteX0" fmla="*/ 0 w 552450"/>
                <a:gd name="connsiteY0" fmla="*/ 197644 h 197644"/>
                <a:gd name="connsiteX1" fmla="*/ 552450 w 552450"/>
                <a:gd name="connsiteY1" fmla="*/ 78581 h 197644"/>
                <a:gd name="connsiteX2" fmla="*/ 273844 w 552450"/>
                <a:gd name="connsiteY2" fmla="*/ 0 h 197644"/>
                <a:gd name="connsiteX3" fmla="*/ 0 w 552450"/>
                <a:gd name="connsiteY3" fmla="*/ 197644 h 197644"/>
                <a:gd name="connsiteX0" fmla="*/ 0 w 552450"/>
                <a:gd name="connsiteY0" fmla="*/ 197644 h 197644"/>
                <a:gd name="connsiteX1" fmla="*/ 552450 w 552450"/>
                <a:gd name="connsiteY1" fmla="*/ 78581 h 197644"/>
                <a:gd name="connsiteX2" fmla="*/ 273844 w 552450"/>
                <a:gd name="connsiteY2" fmla="*/ 0 h 197644"/>
                <a:gd name="connsiteX3" fmla="*/ 0 w 552450"/>
                <a:gd name="connsiteY3" fmla="*/ 197644 h 197644"/>
                <a:gd name="connsiteX0" fmla="*/ 0 w 552450"/>
                <a:gd name="connsiteY0" fmla="*/ 197644 h 197644"/>
                <a:gd name="connsiteX1" fmla="*/ 552450 w 552450"/>
                <a:gd name="connsiteY1" fmla="*/ 78581 h 197644"/>
                <a:gd name="connsiteX2" fmla="*/ 273844 w 552450"/>
                <a:gd name="connsiteY2" fmla="*/ 0 h 197644"/>
                <a:gd name="connsiteX3" fmla="*/ 0 w 552450"/>
                <a:gd name="connsiteY3" fmla="*/ 197644 h 197644"/>
                <a:gd name="connsiteX0" fmla="*/ 0 w 552450"/>
                <a:gd name="connsiteY0" fmla="*/ 197644 h 197644"/>
                <a:gd name="connsiteX1" fmla="*/ 552450 w 552450"/>
                <a:gd name="connsiteY1" fmla="*/ 78581 h 197644"/>
                <a:gd name="connsiteX2" fmla="*/ 273844 w 552450"/>
                <a:gd name="connsiteY2" fmla="*/ 0 h 197644"/>
                <a:gd name="connsiteX3" fmla="*/ 0 w 552450"/>
                <a:gd name="connsiteY3" fmla="*/ 197644 h 197644"/>
                <a:gd name="connsiteX0" fmla="*/ 0 w 552450"/>
                <a:gd name="connsiteY0" fmla="*/ 119063 h 119063"/>
                <a:gd name="connsiteX1" fmla="*/ 552450 w 552450"/>
                <a:gd name="connsiteY1" fmla="*/ 0 h 119063"/>
                <a:gd name="connsiteX2" fmla="*/ 0 w 552450"/>
                <a:gd name="connsiteY2" fmla="*/ 119063 h 119063"/>
                <a:gd name="connsiteX0" fmla="*/ 0 w 552450"/>
                <a:gd name="connsiteY0" fmla="*/ 177701 h 177701"/>
                <a:gd name="connsiteX1" fmla="*/ 552450 w 552450"/>
                <a:gd name="connsiteY1" fmla="*/ 58638 h 177701"/>
                <a:gd name="connsiteX2" fmla="*/ 0 w 552450"/>
                <a:gd name="connsiteY2" fmla="*/ 177701 h 177701"/>
                <a:gd name="connsiteX0" fmla="*/ 0 w 552450"/>
                <a:gd name="connsiteY0" fmla="*/ 193898 h 193898"/>
                <a:gd name="connsiteX1" fmla="*/ 552450 w 552450"/>
                <a:gd name="connsiteY1" fmla="*/ 74835 h 193898"/>
                <a:gd name="connsiteX2" fmla="*/ 0 w 552450"/>
                <a:gd name="connsiteY2" fmla="*/ 193898 h 19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52450" h="193898">
                  <a:moveTo>
                    <a:pt x="0" y="193898"/>
                  </a:moveTo>
                  <a:cubicBezTo>
                    <a:pt x="188912" y="78009"/>
                    <a:pt x="449263" y="228823"/>
                    <a:pt x="552450" y="74835"/>
                  </a:cubicBezTo>
                  <a:cubicBezTo>
                    <a:pt x="223044" y="-95027"/>
                    <a:pt x="57944" y="58960"/>
                    <a:pt x="0" y="193898"/>
                  </a:cubicBezTo>
                  <a:close/>
                </a:path>
              </a:pathLst>
            </a:custGeom>
            <a:solidFill>
              <a:srgbClr val="4F862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sp>
        <p:nvSpPr>
          <p:cNvPr id="52" name="任意多边形 51"/>
          <p:cNvSpPr/>
          <p:nvPr/>
        </p:nvSpPr>
        <p:spPr>
          <a:xfrm>
            <a:off x="683634" y="2857230"/>
            <a:ext cx="1390014" cy="1364273"/>
          </a:xfrm>
          <a:custGeom>
            <a:avLst/>
            <a:gdLst>
              <a:gd name="connsiteX0" fmla="*/ 107950 w 1714500"/>
              <a:gd name="connsiteY0" fmla="*/ 1333500 h 1682750"/>
              <a:gd name="connsiteX1" fmla="*/ 654050 w 1714500"/>
              <a:gd name="connsiteY1" fmla="*/ 0 h 1682750"/>
              <a:gd name="connsiteX2" fmla="*/ 1041400 w 1714500"/>
              <a:gd name="connsiteY2" fmla="*/ 0 h 1682750"/>
              <a:gd name="connsiteX3" fmla="*/ 1714500 w 1714500"/>
              <a:gd name="connsiteY3" fmla="*/ 1676400 h 1682750"/>
              <a:gd name="connsiteX4" fmla="*/ 1320800 w 1714500"/>
              <a:gd name="connsiteY4" fmla="*/ 1676400 h 1682750"/>
              <a:gd name="connsiteX5" fmla="*/ 1206500 w 1714500"/>
              <a:gd name="connsiteY5" fmla="*/ 1346200 h 1682750"/>
              <a:gd name="connsiteX6" fmla="*/ 495300 w 1714500"/>
              <a:gd name="connsiteY6" fmla="*/ 1346200 h 1682750"/>
              <a:gd name="connsiteX7" fmla="*/ 361950 w 1714500"/>
              <a:gd name="connsiteY7" fmla="*/ 1682750 h 1682750"/>
              <a:gd name="connsiteX8" fmla="*/ 0 w 1714500"/>
              <a:gd name="connsiteY8" fmla="*/ 1682750 h 1682750"/>
              <a:gd name="connsiteX9" fmla="*/ 527050 w 1714500"/>
              <a:gd name="connsiteY9" fmla="*/ 1143000 h 1682750"/>
              <a:gd name="connsiteX10" fmla="*/ 1098550 w 1714500"/>
              <a:gd name="connsiteY10" fmla="*/ 469900 h 1682750"/>
              <a:gd name="connsiteX11" fmla="*/ 488950 w 1714500"/>
              <a:gd name="connsiteY11" fmla="*/ 1085850 h 1682750"/>
              <a:gd name="connsiteX12" fmla="*/ 107950 w 1714500"/>
              <a:gd name="connsiteY12" fmla="*/ 1333500 h 1682750"/>
              <a:gd name="connsiteX0" fmla="*/ 107950 w 1714500"/>
              <a:gd name="connsiteY0" fmla="*/ 1333500 h 1682750"/>
              <a:gd name="connsiteX1" fmla="*/ 654050 w 1714500"/>
              <a:gd name="connsiteY1" fmla="*/ 0 h 1682750"/>
              <a:gd name="connsiteX2" fmla="*/ 1041400 w 1714500"/>
              <a:gd name="connsiteY2" fmla="*/ 0 h 1682750"/>
              <a:gd name="connsiteX3" fmla="*/ 1714500 w 1714500"/>
              <a:gd name="connsiteY3" fmla="*/ 1676400 h 1682750"/>
              <a:gd name="connsiteX4" fmla="*/ 1320800 w 1714500"/>
              <a:gd name="connsiteY4" fmla="*/ 1676400 h 1682750"/>
              <a:gd name="connsiteX5" fmla="*/ 1206500 w 1714500"/>
              <a:gd name="connsiteY5" fmla="*/ 1346200 h 1682750"/>
              <a:gd name="connsiteX6" fmla="*/ 495300 w 1714500"/>
              <a:gd name="connsiteY6" fmla="*/ 1346200 h 1682750"/>
              <a:gd name="connsiteX7" fmla="*/ 361950 w 1714500"/>
              <a:gd name="connsiteY7" fmla="*/ 1682750 h 1682750"/>
              <a:gd name="connsiteX8" fmla="*/ 0 w 1714500"/>
              <a:gd name="connsiteY8" fmla="*/ 1682750 h 1682750"/>
              <a:gd name="connsiteX9" fmla="*/ 527050 w 1714500"/>
              <a:gd name="connsiteY9" fmla="*/ 1143000 h 1682750"/>
              <a:gd name="connsiteX10" fmla="*/ 1098550 w 1714500"/>
              <a:gd name="connsiteY10" fmla="*/ 469900 h 1682750"/>
              <a:gd name="connsiteX11" fmla="*/ 488950 w 1714500"/>
              <a:gd name="connsiteY11" fmla="*/ 1085850 h 1682750"/>
              <a:gd name="connsiteX12" fmla="*/ 107950 w 1714500"/>
              <a:gd name="connsiteY12" fmla="*/ 1333500 h 1682750"/>
              <a:gd name="connsiteX0" fmla="*/ 107950 w 1714500"/>
              <a:gd name="connsiteY0" fmla="*/ 1333500 h 1682750"/>
              <a:gd name="connsiteX1" fmla="*/ 654050 w 1714500"/>
              <a:gd name="connsiteY1" fmla="*/ 0 h 1682750"/>
              <a:gd name="connsiteX2" fmla="*/ 1041400 w 1714500"/>
              <a:gd name="connsiteY2" fmla="*/ 0 h 1682750"/>
              <a:gd name="connsiteX3" fmla="*/ 1714500 w 1714500"/>
              <a:gd name="connsiteY3" fmla="*/ 1676400 h 1682750"/>
              <a:gd name="connsiteX4" fmla="*/ 1320800 w 1714500"/>
              <a:gd name="connsiteY4" fmla="*/ 1676400 h 1682750"/>
              <a:gd name="connsiteX5" fmla="*/ 1206500 w 1714500"/>
              <a:gd name="connsiteY5" fmla="*/ 1346200 h 1682750"/>
              <a:gd name="connsiteX6" fmla="*/ 495300 w 1714500"/>
              <a:gd name="connsiteY6" fmla="*/ 1346200 h 1682750"/>
              <a:gd name="connsiteX7" fmla="*/ 361950 w 1714500"/>
              <a:gd name="connsiteY7" fmla="*/ 1682750 h 1682750"/>
              <a:gd name="connsiteX8" fmla="*/ 0 w 1714500"/>
              <a:gd name="connsiteY8" fmla="*/ 1682750 h 1682750"/>
              <a:gd name="connsiteX9" fmla="*/ 527050 w 1714500"/>
              <a:gd name="connsiteY9" fmla="*/ 1143000 h 1682750"/>
              <a:gd name="connsiteX10" fmla="*/ 1098550 w 1714500"/>
              <a:gd name="connsiteY10" fmla="*/ 469900 h 1682750"/>
              <a:gd name="connsiteX11" fmla="*/ 488950 w 1714500"/>
              <a:gd name="connsiteY11" fmla="*/ 1085850 h 1682750"/>
              <a:gd name="connsiteX12" fmla="*/ 107950 w 1714500"/>
              <a:gd name="connsiteY12" fmla="*/ 1333500 h 1682750"/>
              <a:gd name="connsiteX0" fmla="*/ 107950 w 1714500"/>
              <a:gd name="connsiteY0" fmla="*/ 1333500 h 1682750"/>
              <a:gd name="connsiteX1" fmla="*/ 654050 w 1714500"/>
              <a:gd name="connsiteY1" fmla="*/ 0 h 1682750"/>
              <a:gd name="connsiteX2" fmla="*/ 1041400 w 1714500"/>
              <a:gd name="connsiteY2" fmla="*/ 0 h 1682750"/>
              <a:gd name="connsiteX3" fmla="*/ 1714500 w 1714500"/>
              <a:gd name="connsiteY3" fmla="*/ 1676400 h 1682750"/>
              <a:gd name="connsiteX4" fmla="*/ 1320800 w 1714500"/>
              <a:gd name="connsiteY4" fmla="*/ 1676400 h 1682750"/>
              <a:gd name="connsiteX5" fmla="*/ 1206500 w 1714500"/>
              <a:gd name="connsiteY5" fmla="*/ 1346200 h 1682750"/>
              <a:gd name="connsiteX6" fmla="*/ 495300 w 1714500"/>
              <a:gd name="connsiteY6" fmla="*/ 1346200 h 1682750"/>
              <a:gd name="connsiteX7" fmla="*/ 361950 w 1714500"/>
              <a:gd name="connsiteY7" fmla="*/ 1682750 h 1682750"/>
              <a:gd name="connsiteX8" fmla="*/ 0 w 1714500"/>
              <a:gd name="connsiteY8" fmla="*/ 1682750 h 1682750"/>
              <a:gd name="connsiteX9" fmla="*/ 527050 w 1714500"/>
              <a:gd name="connsiteY9" fmla="*/ 1143000 h 1682750"/>
              <a:gd name="connsiteX10" fmla="*/ 1098550 w 1714500"/>
              <a:gd name="connsiteY10" fmla="*/ 469900 h 1682750"/>
              <a:gd name="connsiteX11" fmla="*/ 488950 w 1714500"/>
              <a:gd name="connsiteY11" fmla="*/ 1085850 h 1682750"/>
              <a:gd name="connsiteX12" fmla="*/ 107950 w 1714500"/>
              <a:gd name="connsiteY12" fmla="*/ 1333500 h 1682750"/>
              <a:gd name="connsiteX0" fmla="*/ 107950 w 1714500"/>
              <a:gd name="connsiteY0" fmla="*/ 1333500 h 1682750"/>
              <a:gd name="connsiteX1" fmla="*/ 654050 w 1714500"/>
              <a:gd name="connsiteY1" fmla="*/ 0 h 1682750"/>
              <a:gd name="connsiteX2" fmla="*/ 1041400 w 1714500"/>
              <a:gd name="connsiteY2" fmla="*/ 0 h 1682750"/>
              <a:gd name="connsiteX3" fmla="*/ 1714500 w 1714500"/>
              <a:gd name="connsiteY3" fmla="*/ 1676400 h 1682750"/>
              <a:gd name="connsiteX4" fmla="*/ 1320800 w 1714500"/>
              <a:gd name="connsiteY4" fmla="*/ 1676400 h 1682750"/>
              <a:gd name="connsiteX5" fmla="*/ 1206500 w 1714500"/>
              <a:gd name="connsiteY5" fmla="*/ 1346200 h 1682750"/>
              <a:gd name="connsiteX6" fmla="*/ 495300 w 1714500"/>
              <a:gd name="connsiteY6" fmla="*/ 1346200 h 1682750"/>
              <a:gd name="connsiteX7" fmla="*/ 361950 w 1714500"/>
              <a:gd name="connsiteY7" fmla="*/ 1682750 h 1682750"/>
              <a:gd name="connsiteX8" fmla="*/ 0 w 1714500"/>
              <a:gd name="connsiteY8" fmla="*/ 1682750 h 1682750"/>
              <a:gd name="connsiteX9" fmla="*/ 527050 w 1714500"/>
              <a:gd name="connsiteY9" fmla="*/ 1143000 h 1682750"/>
              <a:gd name="connsiteX10" fmla="*/ 1098550 w 1714500"/>
              <a:gd name="connsiteY10" fmla="*/ 469900 h 1682750"/>
              <a:gd name="connsiteX11" fmla="*/ 488950 w 1714500"/>
              <a:gd name="connsiteY11" fmla="*/ 1085850 h 1682750"/>
              <a:gd name="connsiteX12" fmla="*/ 107950 w 1714500"/>
              <a:gd name="connsiteY12" fmla="*/ 1333500 h 1682750"/>
              <a:gd name="connsiteX0" fmla="*/ 107950 w 1714500"/>
              <a:gd name="connsiteY0" fmla="*/ 1333500 h 1682750"/>
              <a:gd name="connsiteX1" fmla="*/ 654050 w 1714500"/>
              <a:gd name="connsiteY1" fmla="*/ 0 h 1682750"/>
              <a:gd name="connsiteX2" fmla="*/ 1041400 w 1714500"/>
              <a:gd name="connsiteY2" fmla="*/ 0 h 1682750"/>
              <a:gd name="connsiteX3" fmla="*/ 1714500 w 1714500"/>
              <a:gd name="connsiteY3" fmla="*/ 1676400 h 1682750"/>
              <a:gd name="connsiteX4" fmla="*/ 1320800 w 1714500"/>
              <a:gd name="connsiteY4" fmla="*/ 1676400 h 1682750"/>
              <a:gd name="connsiteX5" fmla="*/ 1206500 w 1714500"/>
              <a:gd name="connsiteY5" fmla="*/ 1346200 h 1682750"/>
              <a:gd name="connsiteX6" fmla="*/ 495300 w 1714500"/>
              <a:gd name="connsiteY6" fmla="*/ 1346200 h 1682750"/>
              <a:gd name="connsiteX7" fmla="*/ 361950 w 1714500"/>
              <a:gd name="connsiteY7" fmla="*/ 1682750 h 1682750"/>
              <a:gd name="connsiteX8" fmla="*/ 0 w 1714500"/>
              <a:gd name="connsiteY8" fmla="*/ 1682750 h 1682750"/>
              <a:gd name="connsiteX9" fmla="*/ 527050 w 1714500"/>
              <a:gd name="connsiteY9" fmla="*/ 1143000 h 1682750"/>
              <a:gd name="connsiteX10" fmla="*/ 1098550 w 1714500"/>
              <a:gd name="connsiteY10" fmla="*/ 469900 h 1682750"/>
              <a:gd name="connsiteX11" fmla="*/ 488950 w 1714500"/>
              <a:gd name="connsiteY11" fmla="*/ 1085850 h 1682750"/>
              <a:gd name="connsiteX12" fmla="*/ 107950 w 1714500"/>
              <a:gd name="connsiteY12" fmla="*/ 1333500 h 1682750"/>
              <a:gd name="connsiteX0" fmla="*/ 107950 w 1714500"/>
              <a:gd name="connsiteY0" fmla="*/ 1333500 h 1682750"/>
              <a:gd name="connsiteX1" fmla="*/ 654050 w 1714500"/>
              <a:gd name="connsiteY1" fmla="*/ 0 h 1682750"/>
              <a:gd name="connsiteX2" fmla="*/ 1041400 w 1714500"/>
              <a:gd name="connsiteY2" fmla="*/ 0 h 1682750"/>
              <a:gd name="connsiteX3" fmla="*/ 1714500 w 1714500"/>
              <a:gd name="connsiteY3" fmla="*/ 1676400 h 1682750"/>
              <a:gd name="connsiteX4" fmla="*/ 1320800 w 1714500"/>
              <a:gd name="connsiteY4" fmla="*/ 1676400 h 1682750"/>
              <a:gd name="connsiteX5" fmla="*/ 1206500 w 1714500"/>
              <a:gd name="connsiteY5" fmla="*/ 1346200 h 1682750"/>
              <a:gd name="connsiteX6" fmla="*/ 495300 w 1714500"/>
              <a:gd name="connsiteY6" fmla="*/ 1346200 h 1682750"/>
              <a:gd name="connsiteX7" fmla="*/ 361950 w 1714500"/>
              <a:gd name="connsiteY7" fmla="*/ 1682750 h 1682750"/>
              <a:gd name="connsiteX8" fmla="*/ 0 w 1714500"/>
              <a:gd name="connsiteY8" fmla="*/ 1682750 h 1682750"/>
              <a:gd name="connsiteX9" fmla="*/ 527050 w 1714500"/>
              <a:gd name="connsiteY9" fmla="*/ 1143000 h 1682750"/>
              <a:gd name="connsiteX10" fmla="*/ 1098550 w 1714500"/>
              <a:gd name="connsiteY10" fmla="*/ 469900 h 1682750"/>
              <a:gd name="connsiteX11" fmla="*/ 488950 w 1714500"/>
              <a:gd name="connsiteY11" fmla="*/ 1085850 h 1682750"/>
              <a:gd name="connsiteX12" fmla="*/ 107950 w 1714500"/>
              <a:gd name="connsiteY12" fmla="*/ 1333500 h 168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714500" h="1682750">
                <a:moveTo>
                  <a:pt x="107950" y="1333500"/>
                </a:moveTo>
                <a:lnTo>
                  <a:pt x="654050" y="0"/>
                </a:lnTo>
                <a:lnTo>
                  <a:pt x="1041400" y="0"/>
                </a:lnTo>
                <a:lnTo>
                  <a:pt x="1714500" y="1676400"/>
                </a:lnTo>
                <a:lnTo>
                  <a:pt x="1320800" y="1676400"/>
                </a:lnTo>
                <a:lnTo>
                  <a:pt x="1206500" y="1346200"/>
                </a:lnTo>
                <a:lnTo>
                  <a:pt x="495300" y="1346200"/>
                </a:lnTo>
                <a:lnTo>
                  <a:pt x="361950" y="1682750"/>
                </a:lnTo>
                <a:lnTo>
                  <a:pt x="0" y="1682750"/>
                </a:lnTo>
                <a:cubicBezTo>
                  <a:pt x="99483" y="1471083"/>
                  <a:pt x="338667" y="1291167"/>
                  <a:pt x="527050" y="1143000"/>
                </a:cubicBezTo>
                <a:cubicBezTo>
                  <a:pt x="1143000" y="1198033"/>
                  <a:pt x="1054100" y="694267"/>
                  <a:pt x="1098550" y="469900"/>
                </a:cubicBezTo>
                <a:cubicBezTo>
                  <a:pt x="558800" y="529167"/>
                  <a:pt x="450850" y="817033"/>
                  <a:pt x="488950" y="1085850"/>
                </a:cubicBezTo>
                <a:lnTo>
                  <a:pt x="107950" y="1333500"/>
                </a:lnTo>
                <a:close/>
              </a:path>
            </a:pathLst>
          </a:custGeom>
          <a:gradFill flip="none" rotWithShape="1">
            <a:gsLst>
              <a:gs pos="100000">
                <a:srgbClr val="56A702"/>
              </a:gs>
              <a:gs pos="38000">
                <a:srgbClr val="86D50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3" name="任意多边形 52"/>
          <p:cNvSpPr/>
          <p:nvPr/>
        </p:nvSpPr>
        <p:spPr>
          <a:xfrm>
            <a:off x="610061" y="3531644"/>
            <a:ext cx="172602" cy="293447"/>
          </a:xfrm>
          <a:custGeom>
            <a:avLst/>
            <a:gdLst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53454 w 160598"/>
              <a:gd name="connsiteY0" fmla="*/ 361950 h 361950"/>
              <a:gd name="connsiteX1" fmla="*/ 160598 w 160598"/>
              <a:gd name="connsiteY1" fmla="*/ 97631 h 361950"/>
              <a:gd name="connsiteX2" fmla="*/ 32011 w 160598"/>
              <a:gd name="connsiteY2" fmla="*/ 0 h 361950"/>
              <a:gd name="connsiteX3" fmla="*/ 153454 w 160598"/>
              <a:gd name="connsiteY3" fmla="*/ 361950 h 361950"/>
              <a:gd name="connsiteX0" fmla="*/ 153454 w 153454"/>
              <a:gd name="connsiteY0" fmla="*/ 361950 h 361950"/>
              <a:gd name="connsiteX1" fmla="*/ 32011 w 153454"/>
              <a:gd name="connsiteY1" fmla="*/ 0 h 361950"/>
              <a:gd name="connsiteX2" fmla="*/ 153454 w 153454"/>
              <a:gd name="connsiteY2" fmla="*/ 361950 h 361950"/>
              <a:gd name="connsiteX0" fmla="*/ 153454 w 159844"/>
              <a:gd name="connsiteY0" fmla="*/ 361950 h 361950"/>
              <a:gd name="connsiteX1" fmla="*/ 32011 w 159844"/>
              <a:gd name="connsiteY1" fmla="*/ 0 h 361950"/>
              <a:gd name="connsiteX2" fmla="*/ 153454 w 159844"/>
              <a:gd name="connsiteY2" fmla="*/ 361950 h 361950"/>
              <a:gd name="connsiteX0" fmla="*/ 153454 w 220096"/>
              <a:gd name="connsiteY0" fmla="*/ 361950 h 361950"/>
              <a:gd name="connsiteX1" fmla="*/ 32011 w 220096"/>
              <a:gd name="connsiteY1" fmla="*/ 0 h 361950"/>
              <a:gd name="connsiteX2" fmla="*/ 153454 w 220096"/>
              <a:gd name="connsiteY2" fmla="*/ 361950 h 361950"/>
              <a:gd name="connsiteX0" fmla="*/ 153454 w 212894"/>
              <a:gd name="connsiteY0" fmla="*/ 361950 h 361950"/>
              <a:gd name="connsiteX1" fmla="*/ 32011 w 212894"/>
              <a:gd name="connsiteY1" fmla="*/ 0 h 361950"/>
              <a:gd name="connsiteX2" fmla="*/ 153454 w 212894"/>
              <a:gd name="connsiteY2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894" h="361950">
                <a:moveTo>
                  <a:pt x="153454" y="361950"/>
                </a:moveTo>
                <a:cubicBezTo>
                  <a:pt x="243941" y="293688"/>
                  <a:pt x="251086" y="113506"/>
                  <a:pt x="32011" y="0"/>
                </a:cubicBezTo>
                <a:cubicBezTo>
                  <a:pt x="-10852" y="113506"/>
                  <a:pt x="-41808" y="312738"/>
                  <a:pt x="153454" y="361950"/>
                </a:cubicBezTo>
                <a:close/>
              </a:path>
            </a:pathLst>
          </a:custGeom>
          <a:solidFill>
            <a:srgbClr val="61A4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1150799" y="3294184"/>
            <a:ext cx="373279" cy="419430"/>
            <a:chOff x="1540842" y="2359293"/>
            <a:chExt cx="373279" cy="419430"/>
          </a:xfrm>
        </p:grpSpPr>
        <p:sp>
          <p:nvSpPr>
            <p:cNvPr id="55" name="任意多边形 54"/>
            <p:cNvSpPr/>
            <p:nvPr/>
          </p:nvSpPr>
          <p:spPr>
            <a:xfrm>
              <a:off x="1540842" y="2359293"/>
              <a:ext cx="373279" cy="419430"/>
            </a:xfrm>
            <a:custGeom>
              <a:avLst/>
              <a:gdLst>
                <a:gd name="connsiteX0" fmla="*/ 0 w 452438"/>
                <a:gd name="connsiteY0" fmla="*/ 511969 h 511969"/>
                <a:gd name="connsiteX1" fmla="*/ 138113 w 452438"/>
                <a:gd name="connsiteY1" fmla="*/ 107157 h 511969"/>
                <a:gd name="connsiteX2" fmla="*/ 452438 w 452438"/>
                <a:gd name="connsiteY2" fmla="*/ 0 h 511969"/>
                <a:gd name="connsiteX3" fmla="*/ 0 w 452438"/>
                <a:gd name="connsiteY3" fmla="*/ 511969 h 511969"/>
                <a:gd name="connsiteX0" fmla="*/ 0 w 452438"/>
                <a:gd name="connsiteY0" fmla="*/ 511969 h 516858"/>
                <a:gd name="connsiteX1" fmla="*/ 138113 w 452438"/>
                <a:gd name="connsiteY1" fmla="*/ 107157 h 516858"/>
                <a:gd name="connsiteX2" fmla="*/ 452438 w 452438"/>
                <a:gd name="connsiteY2" fmla="*/ 0 h 516858"/>
                <a:gd name="connsiteX3" fmla="*/ 0 w 452438"/>
                <a:gd name="connsiteY3" fmla="*/ 511969 h 516858"/>
                <a:gd name="connsiteX0" fmla="*/ 0 w 452438"/>
                <a:gd name="connsiteY0" fmla="*/ 511969 h 517342"/>
                <a:gd name="connsiteX1" fmla="*/ 138113 w 452438"/>
                <a:gd name="connsiteY1" fmla="*/ 107157 h 517342"/>
                <a:gd name="connsiteX2" fmla="*/ 452438 w 452438"/>
                <a:gd name="connsiteY2" fmla="*/ 0 h 517342"/>
                <a:gd name="connsiteX3" fmla="*/ 0 w 452438"/>
                <a:gd name="connsiteY3" fmla="*/ 511969 h 517342"/>
                <a:gd name="connsiteX0" fmla="*/ 0 w 452438"/>
                <a:gd name="connsiteY0" fmla="*/ 511969 h 517342"/>
                <a:gd name="connsiteX1" fmla="*/ 452438 w 452438"/>
                <a:gd name="connsiteY1" fmla="*/ 0 h 517342"/>
                <a:gd name="connsiteX2" fmla="*/ 0 w 452438"/>
                <a:gd name="connsiteY2" fmla="*/ 511969 h 517342"/>
                <a:gd name="connsiteX0" fmla="*/ 0 w 452438"/>
                <a:gd name="connsiteY0" fmla="*/ 511969 h 517342"/>
                <a:gd name="connsiteX1" fmla="*/ 452438 w 452438"/>
                <a:gd name="connsiteY1" fmla="*/ 0 h 517342"/>
                <a:gd name="connsiteX2" fmla="*/ 0 w 452438"/>
                <a:gd name="connsiteY2" fmla="*/ 511969 h 517342"/>
                <a:gd name="connsiteX0" fmla="*/ 7980 w 460418"/>
                <a:gd name="connsiteY0" fmla="*/ 511969 h 517342"/>
                <a:gd name="connsiteX1" fmla="*/ 460418 w 460418"/>
                <a:gd name="connsiteY1" fmla="*/ 0 h 517342"/>
                <a:gd name="connsiteX2" fmla="*/ 7980 w 460418"/>
                <a:gd name="connsiteY2" fmla="*/ 511969 h 517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0418" h="517342">
                  <a:moveTo>
                    <a:pt x="7980" y="511969"/>
                  </a:moveTo>
                  <a:cubicBezTo>
                    <a:pt x="-29326" y="236538"/>
                    <a:pt x="54811" y="42069"/>
                    <a:pt x="460418" y="0"/>
                  </a:cubicBezTo>
                  <a:cubicBezTo>
                    <a:pt x="452480" y="211137"/>
                    <a:pt x="418350" y="565150"/>
                    <a:pt x="7980" y="511969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56A702"/>
                </a:gs>
                <a:gs pos="38000">
                  <a:srgbClr val="86D5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1616812" y="2423002"/>
              <a:ext cx="239391" cy="276133"/>
            </a:xfrm>
            <a:custGeom>
              <a:avLst/>
              <a:gdLst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0 w 295275"/>
                <a:gd name="connsiteY2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0 w 295275"/>
                <a:gd name="connsiteY2" fmla="*/ 340518 h 340518"/>
                <a:gd name="connsiteX0" fmla="*/ 0 w 295275"/>
                <a:gd name="connsiteY0" fmla="*/ 340518 h 340594"/>
                <a:gd name="connsiteX1" fmla="*/ 295275 w 295275"/>
                <a:gd name="connsiteY1" fmla="*/ 0 h 340594"/>
                <a:gd name="connsiteX2" fmla="*/ 0 w 295275"/>
                <a:gd name="connsiteY2" fmla="*/ 340518 h 340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275" h="340594">
                  <a:moveTo>
                    <a:pt x="0" y="340518"/>
                  </a:moveTo>
                  <a:cubicBezTo>
                    <a:pt x="134144" y="279399"/>
                    <a:pt x="137319" y="53974"/>
                    <a:pt x="295275" y="0"/>
                  </a:cubicBezTo>
                  <a:cubicBezTo>
                    <a:pt x="275431" y="342106"/>
                    <a:pt x="103187" y="341312"/>
                    <a:pt x="0" y="340518"/>
                  </a:cubicBezTo>
                  <a:close/>
                </a:path>
              </a:pathLst>
            </a:custGeom>
            <a:solidFill>
              <a:srgbClr val="4F862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sp>
        <p:nvSpPr>
          <p:cNvPr id="57" name="椭圆 56"/>
          <p:cNvSpPr/>
          <p:nvPr/>
        </p:nvSpPr>
        <p:spPr>
          <a:xfrm>
            <a:off x="962826" y="4535543"/>
            <a:ext cx="758057" cy="12291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lumMod val="65000"/>
                  <a:alpha val="0"/>
                </a:sysClr>
              </a:gs>
              <a:gs pos="24000">
                <a:sysClr val="windowText" lastClr="000000">
                  <a:lumMod val="65000"/>
                  <a:lumOff val="35000"/>
                  <a:alpha val="24000"/>
                </a:sys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7702048" y="4498769"/>
            <a:ext cx="758056" cy="12291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lumMod val="65000"/>
                  <a:alpha val="0"/>
                </a:sysClr>
              </a:gs>
              <a:gs pos="24000">
                <a:sysClr val="windowText" lastClr="000000">
                  <a:lumMod val="65000"/>
                  <a:lumOff val="35000"/>
                  <a:alpha val="24000"/>
                </a:sys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59" name="任意多边形 58"/>
          <p:cNvSpPr/>
          <p:nvPr/>
        </p:nvSpPr>
        <p:spPr>
          <a:xfrm>
            <a:off x="7629621" y="2894003"/>
            <a:ext cx="1086689" cy="1270869"/>
          </a:xfrm>
          <a:custGeom>
            <a:avLst/>
            <a:gdLst>
              <a:gd name="connsiteX0" fmla="*/ 356277 w 1099428"/>
              <a:gd name="connsiteY0" fmla="*/ 223346 h 1257300"/>
              <a:gd name="connsiteX1" fmla="*/ 139780 w 1099428"/>
              <a:gd name="connsiteY1" fmla="*/ 530715 h 1257300"/>
              <a:gd name="connsiteX2" fmla="*/ 356277 w 1099428"/>
              <a:gd name="connsiteY2" fmla="*/ 223346 h 1257300"/>
              <a:gd name="connsiteX3" fmla="*/ 504825 w 1099428"/>
              <a:gd name="connsiteY3" fmla="*/ 0 h 1257300"/>
              <a:gd name="connsiteX4" fmla="*/ 519113 w 1099428"/>
              <a:gd name="connsiteY4" fmla="*/ 1252537 h 1257300"/>
              <a:gd name="connsiteX5" fmla="*/ 0 w 1099428"/>
              <a:gd name="connsiteY5" fmla="*/ 1257300 h 1257300"/>
              <a:gd name="connsiteX6" fmla="*/ 142875 w 1099428"/>
              <a:gd name="connsiteY6" fmla="*/ 985837 h 1257300"/>
              <a:gd name="connsiteX7" fmla="*/ 866775 w 1099428"/>
              <a:gd name="connsiteY7" fmla="*/ 509587 h 1257300"/>
              <a:gd name="connsiteX8" fmla="*/ 123825 w 1099428"/>
              <a:gd name="connsiteY8" fmla="*/ 919162 h 1257300"/>
              <a:gd name="connsiteX9" fmla="*/ 4763 w 1099428"/>
              <a:gd name="connsiteY9" fmla="*/ 1033462 h 1257300"/>
              <a:gd name="connsiteX10" fmla="*/ 9525 w 1099428"/>
              <a:gd name="connsiteY10" fmla="*/ 4762 h 1257300"/>
              <a:gd name="connsiteX0" fmla="*/ 356277 w 1075087"/>
              <a:gd name="connsiteY0" fmla="*/ 223346 h 1257300"/>
              <a:gd name="connsiteX1" fmla="*/ 139780 w 1075087"/>
              <a:gd name="connsiteY1" fmla="*/ 530715 h 1257300"/>
              <a:gd name="connsiteX2" fmla="*/ 356277 w 1075087"/>
              <a:gd name="connsiteY2" fmla="*/ 223346 h 1257300"/>
              <a:gd name="connsiteX3" fmla="*/ 504825 w 1075087"/>
              <a:gd name="connsiteY3" fmla="*/ 0 h 1257300"/>
              <a:gd name="connsiteX4" fmla="*/ 519113 w 1075087"/>
              <a:gd name="connsiteY4" fmla="*/ 1252537 h 1257300"/>
              <a:gd name="connsiteX5" fmla="*/ 0 w 1075087"/>
              <a:gd name="connsiteY5" fmla="*/ 1257300 h 1257300"/>
              <a:gd name="connsiteX6" fmla="*/ 142875 w 1075087"/>
              <a:gd name="connsiteY6" fmla="*/ 985837 h 1257300"/>
              <a:gd name="connsiteX7" fmla="*/ 866775 w 1075087"/>
              <a:gd name="connsiteY7" fmla="*/ 509587 h 1257300"/>
              <a:gd name="connsiteX8" fmla="*/ 123825 w 1075087"/>
              <a:gd name="connsiteY8" fmla="*/ 919162 h 1257300"/>
              <a:gd name="connsiteX9" fmla="*/ 4763 w 1075087"/>
              <a:gd name="connsiteY9" fmla="*/ 1033462 h 1257300"/>
              <a:gd name="connsiteX10" fmla="*/ 9525 w 1075087"/>
              <a:gd name="connsiteY10" fmla="*/ 4762 h 1257300"/>
              <a:gd name="connsiteX11" fmla="*/ 504825 w 1075087"/>
              <a:gd name="connsiteY11" fmla="*/ 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75087" h="1257300">
                <a:moveTo>
                  <a:pt x="356277" y="223346"/>
                </a:moveTo>
                <a:cubicBezTo>
                  <a:pt x="241201" y="255486"/>
                  <a:pt x="65024" y="347047"/>
                  <a:pt x="139780" y="530715"/>
                </a:cubicBezTo>
                <a:cubicBezTo>
                  <a:pt x="246705" y="562746"/>
                  <a:pt x="393883" y="463391"/>
                  <a:pt x="356277" y="223346"/>
                </a:cubicBezTo>
                <a:close/>
                <a:moveTo>
                  <a:pt x="504825" y="0"/>
                </a:moveTo>
                <a:cubicBezTo>
                  <a:pt x="1509713" y="163512"/>
                  <a:pt x="971550" y="1289050"/>
                  <a:pt x="519113" y="1252537"/>
                </a:cubicBezTo>
                <a:lnTo>
                  <a:pt x="0" y="1257300"/>
                </a:lnTo>
                <a:cubicBezTo>
                  <a:pt x="9525" y="1157287"/>
                  <a:pt x="50800" y="1066800"/>
                  <a:pt x="142875" y="985837"/>
                </a:cubicBezTo>
                <a:cubicBezTo>
                  <a:pt x="520700" y="1192212"/>
                  <a:pt x="777875" y="858837"/>
                  <a:pt x="866775" y="509587"/>
                </a:cubicBezTo>
                <a:cubicBezTo>
                  <a:pt x="333375" y="388937"/>
                  <a:pt x="114300" y="674687"/>
                  <a:pt x="123825" y="919162"/>
                </a:cubicBezTo>
                <a:lnTo>
                  <a:pt x="4763" y="1033462"/>
                </a:lnTo>
                <a:cubicBezTo>
                  <a:pt x="6350" y="690562"/>
                  <a:pt x="7938" y="347662"/>
                  <a:pt x="9525" y="4762"/>
                </a:cubicBezTo>
                <a:lnTo>
                  <a:pt x="504825" y="0"/>
                </a:lnTo>
                <a:close/>
              </a:path>
            </a:pathLst>
          </a:custGeom>
          <a:gradFill flip="none" rotWithShape="1">
            <a:gsLst>
              <a:gs pos="100000">
                <a:srgbClr val="56A702"/>
              </a:gs>
              <a:gs pos="38000">
                <a:srgbClr val="86D50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60" name="组合 59"/>
          <p:cNvGrpSpPr/>
          <p:nvPr/>
        </p:nvGrpSpPr>
        <p:grpSpPr>
          <a:xfrm rot="7091034">
            <a:off x="7851789" y="3375932"/>
            <a:ext cx="566176" cy="503878"/>
            <a:chOff x="5573784" y="2300518"/>
            <a:chExt cx="517342" cy="460418"/>
          </a:xfrm>
        </p:grpSpPr>
        <p:sp>
          <p:nvSpPr>
            <p:cNvPr id="61" name="任意多边形 60"/>
            <p:cNvSpPr/>
            <p:nvPr/>
          </p:nvSpPr>
          <p:spPr>
            <a:xfrm rot="15435270">
              <a:off x="5602246" y="2272056"/>
              <a:ext cx="460418" cy="517342"/>
            </a:xfrm>
            <a:custGeom>
              <a:avLst/>
              <a:gdLst>
                <a:gd name="connsiteX0" fmla="*/ 0 w 452438"/>
                <a:gd name="connsiteY0" fmla="*/ 511969 h 511969"/>
                <a:gd name="connsiteX1" fmla="*/ 138113 w 452438"/>
                <a:gd name="connsiteY1" fmla="*/ 107157 h 511969"/>
                <a:gd name="connsiteX2" fmla="*/ 452438 w 452438"/>
                <a:gd name="connsiteY2" fmla="*/ 0 h 511969"/>
                <a:gd name="connsiteX3" fmla="*/ 0 w 452438"/>
                <a:gd name="connsiteY3" fmla="*/ 511969 h 511969"/>
                <a:gd name="connsiteX0" fmla="*/ 0 w 452438"/>
                <a:gd name="connsiteY0" fmla="*/ 511969 h 516858"/>
                <a:gd name="connsiteX1" fmla="*/ 138113 w 452438"/>
                <a:gd name="connsiteY1" fmla="*/ 107157 h 516858"/>
                <a:gd name="connsiteX2" fmla="*/ 452438 w 452438"/>
                <a:gd name="connsiteY2" fmla="*/ 0 h 516858"/>
                <a:gd name="connsiteX3" fmla="*/ 0 w 452438"/>
                <a:gd name="connsiteY3" fmla="*/ 511969 h 516858"/>
                <a:gd name="connsiteX0" fmla="*/ 0 w 452438"/>
                <a:gd name="connsiteY0" fmla="*/ 511969 h 517342"/>
                <a:gd name="connsiteX1" fmla="*/ 138113 w 452438"/>
                <a:gd name="connsiteY1" fmla="*/ 107157 h 517342"/>
                <a:gd name="connsiteX2" fmla="*/ 452438 w 452438"/>
                <a:gd name="connsiteY2" fmla="*/ 0 h 517342"/>
                <a:gd name="connsiteX3" fmla="*/ 0 w 452438"/>
                <a:gd name="connsiteY3" fmla="*/ 511969 h 517342"/>
                <a:gd name="connsiteX0" fmla="*/ 0 w 452438"/>
                <a:gd name="connsiteY0" fmla="*/ 511969 h 517342"/>
                <a:gd name="connsiteX1" fmla="*/ 452438 w 452438"/>
                <a:gd name="connsiteY1" fmla="*/ 0 h 517342"/>
                <a:gd name="connsiteX2" fmla="*/ 0 w 452438"/>
                <a:gd name="connsiteY2" fmla="*/ 511969 h 517342"/>
                <a:gd name="connsiteX0" fmla="*/ 0 w 452438"/>
                <a:gd name="connsiteY0" fmla="*/ 511969 h 517342"/>
                <a:gd name="connsiteX1" fmla="*/ 452438 w 452438"/>
                <a:gd name="connsiteY1" fmla="*/ 0 h 517342"/>
                <a:gd name="connsiteX2" fmla="*/ 0 w 452438"/>
                <a:gd name="connsiteY2" fmla="*/ 511969 h 517342"/>
                <a:gd name="connsiteX0" fmla="*/ 7980 w 460418"/>
                <a:gd name="connsiteY0" fmla="*/ 511969 h 517342"/>
                <a:gd name="connsiteX1" fmla="*/ 460418 w 460418"/>
                <a:gd name="connsiteY1" fmla="*/ 0 h 517342"/>
                <a:gd name="connsiteX2" fmla="*/ 7980 w 460418"/>
                <a:gd name="connsiteY2" fmla="*/ 511969 h 517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0418" h="517342">
                  <a:moveTo>
                    <a:pt x="7980" y="511969"/>
                  </a:moveTo>
                  <a:cubicBezTo>
                    <a:pt x="-29326" y="236538"/>
                    <a:pt x="54811" y="42069"/>
                    <a:pt x="460418" y="0"/>
                  </a:cubicBezTo>
                  <a:cubicBezTo>
                    <a:pt x="452480" y="211137"/>
                    <a:pt x="418350" y="565150"/>
                    <a:pt x="7980" y="511969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56A702"/>
                </a:gs>
                <a:gs pos="38000">
                  <a:srgbClr val="86D5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 rot="15435270">
              <a:off x="5695951" y="2350637"/>
              <a:ext cx="295275" cy="340594"/>
            </a:xfrm>
            <a:custGeom>
              <a:avLst/>
              <a:gdLst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0 w 295275"/>
                <a:gd name="connsiteY2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0 w 295275"/>
                <a:gd name="connsiteY2" fmla="*/ 340518 h 340518"/>
                <a:gd name="connsiteX0" fmla="*/ 0 w 295275"/>
                <a:gd name="connsiteY0" fmla="*/ 340518 h 340594"/>
                <a:gd name="connsiteX1" fmla="*/ 295275 w 295275"/>
                <a:gd name="connsiteY1" fmla="*/ 0 h 340594"/>
                <a:gd name="connsiteX2" fmla="*/ 0 w 295275"/>
                <a:gd name="connsiteY2" fmla="*/ 340518 h 340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275" h="340594">
                  <a:moveTo>
                    <a:pt x="0" y="340518"/>
                  </a:moveTo>
                  <a:cubicBezTo>
                    <a:pt x="134144" y="279399"/>
                    <a:pt x="137319" y="53974"/>
                    <a:pt x="295275" y="0"/>
                  </a:cubicBezTo>
                  <a:cubicBezTo>
                    <a:pt x="275431" y="342106"/>
                    <a:pt x="103187" y="341312"/>
                    <a:pt x="0" y="340518"/>
                  </a:cubicBezTo>
                  <a:close/>
                </a:path>
              </a:pathLst>
            </a:custGeom>
            <a:solidFill>
              <a:srgbClr val="4F862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sp>
        <p:nvSpPr>
          <p:cNvPr id="63" name="任意多边形 62"/>
          <p:cNvSpPr/>
          <p:nvPr/>
        </p:nvSpPr>
        <p:spPr>
          <a:xfrm rot="3222424">
            <a:off x="7808985" y="3208328"/>
            <a:ext cx="131915" cy="224275"/>
          </a:xfrm>
          <a:custGeom>
            <a:avLst/>
            <a:gdLst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53454 w 160598"/>
              <a:gd name="connsiteY0" fmla="*/ 361950 h 361950"/>
              <a:gd name="connsiteX1" fmla="*/ 160598 w 160598"/>
              <a:gd name="connsiteY1" fmla="*/ 97631 h 361950"/>
              <a:gd name="connsiteX2" fmla="*/ 32011 w 160598"/>
              <a:gd name="connsiteY2" fmla="*/ 0 h 361950"/>
              <a:gd name="connsiteX3" fmla="*/ 153454 w 160598"/>
              <a:gd name="connsiteY3" fmla="*/ 361950 h 361950"/>
              <a:gd name="connsiteX0" fmla="*/ 153454 w 153454"/>
              <a:gd name="connsiteY0" fmla="*/ 361950 h 361950"/>
              <a:gd name="connsiteX1" fmla="*/ 32011 w 153454"/>
              <a:gd name="connsiteY1" fmla="*/ 0 h 361950"/>
              <a:gd name="connsiteX2" fmla="*/ 153454 w 153454"/>
              <a:gd name="connsiteY2" fmla="*/ 361950 h 361950"/>
              <a:gd name="connsiteX0" fmla="*/ 153454 w 159844"/>
              <a:gd name="connsiteY0" fmla="*/ 361950 h 361950"/>
              <a:gd name="connsiteX1" fmla="*/ 32011 w 159844"/>
              <a:gd name="connsiteY1" fmla="*/ 0 h 361950"/>
              <a:gd name="connsiteX2" fmla="*/ 153454 w 159844"/>
              <a:gd name="connsiteY2" fmla="*/ 361950 h 361950"/>
              <a:gd name="connsiteX0" fmla="*/ 153454 w 220096"/>
              <a:gd name="connsiteY0" fmla="*/ 361950 h 361950"/>
              <a:gd name="connsiteX1" fmla="*/ 32011 w 220096"/>
              <a:gd name="connsiteY1" fmla="*/ 0 h 361950"/>
              <a:gd name="connsiteX2" fmla="*/ 153454 w 220096"/>
              <a:gd name="connsiteY2" fmla="*/ 361950 h 361950"/>
              <a:gd name="connsiteX0" fmla="*/ 153454 w 212894"/>
              <a:gd name="connsiteY0" fmla="*/ 361950 h 361950"/>
              <a:gd name="connsiteX1" fmla="*/ 32011 w 212894"/>
              <a:gd name="connsiteY1" fmla="*/ 0 h 361950"/>
              <a:gd name="connsiteX2" fmla="*/ 153454 w 212894"/>
              <a:gd name="connsiteY2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894" h="361950">
                <a:moveTo>
                  <a:pt x="153454" y="361950"/>
                </a:moveTo>
                <a:cubicBezTo>
                  <a:pt x="243941" y="293688"/>
                  <a:pt x="251086" y="113506"/>
                  <a:pt x="32011" y="0"/>
                </a:cubicBezTo>
                <a:cubicBezTo>
                  <a:pt x="-10852" y="113506"/>
                  <a:pt x="-41808" y="312738"/>
                  <a:pt x="153454" y="361950"/>
                </a:cubicBezTo>
                <a:close/>
              </a:path>
            </a:pathLst>
          </a:custGeom>
          <a:solidFill>
            <a:srgbClr val="61A4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4" name="任意多边形 63"/>
          <p:cNvSpPr/>
          <p:nvPr/>
        </p:nvSpPr>
        <p:spPr>
          <a:xfrm>
            <a:off x="7445844" y="3662901"/>
            <a:ext cx="151685" cy="257887"/>
          </a:xfrm>
          <a:custGeom>
            <a:avLst/>
            <a:gdLst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53454 w 160598"/>
              <a:gd name="connsiteY0" fmla="*/ 361950 h 361950"/>
              <a:gd name="connsiteX1" fmla="*/ 160598 w 160598"/>
              <a:gd name="connsiteY1" fmla="*/ 97631 h 361950"/>
              <a:gd name="connsiteX2" fmla="*/ 32011 w 160598"/>
              <a:gd name="connsiteY2" fmla="*/ 0 h 361950"/>
              <a:gd name="connsiteX3" fmla="*/ 153454 w 160598"/>
              <a:gd name="connsiteY3" fmla="*/ 361950 h 361950"/>
              <a:gd name="connsiteX0" fmla="*/ 153454 w 153454"/>
              <a:gd name="connsiteY0" fmla="*/ 361950 h 361950"/>
              <a:gd name="connsiteX1" fmla="*/ 32011 w 153454"/>
              <a:gd name="connsiteY1" fmla="*/ 0 h 361950"/>
              <a:gd name="connsiteX2" fmla="*/ 153454 w 153454"/>
              <a:gd name="connsiteY2" fmla="*/ 361950 h 361950"/>
              <a:gd name="connsiteX0" fmla="*/ 153454 w 159844"/>
              <a:gd name="connsiteY0" fmla="*/ 361950 h 361950"/>
              <a:gd name="connsiteX1" fmla="*/ 32011 w 159844"/>
              <a:gd name="connsiteY1" fmla="*/ 0 h 361950"/>
              <a:gd name="connsiteX2" fmla="*/ 153454 w 159844"/>
              <a:gd name="connsiteY2" fmla="*/ 361950 h 361950"/>
              <a:gd name="connsiteX0" fmla="*/ 153454 w 220096"/>
              <a:gd name="connsiteY0" fmla="*/ 361950 h 361950"/>
              <a:gd name="connsiteX1" fmla="*/ 32011 w 220096"/>
              <a:gd name="connsiteY1" fmla="*/ 0 h 361950"/>
              <a:gd name="connsiteX2" fmla="*/ 153454 w 220096"/>
              <a:gd name="connsiteY2" fmla="*/ 361950 h 361950"/>
              <a:gd name="connsiteX0" fmla="*/ 153454 w 212894"/>
              <a:gd name="connsiteY0" fmla="*/ 361950 h 361950"/>
              <a:gd name="connsiteX1" fmla="*/ 32011 w 212894"/>
              <a:gd name="connsiteY1" fmla="*/ 0 h 361950"/>
              <a:gd name="connsiteX2" fmla="*/ 153454 w 212894"/>
              <a:gd name="connsiteY2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894" h="361950">
                <a:moveTo>
                  <a:pt x="153454" y="361950"/>
                </a:moveTo>
                <a:cubicBezTo>
                  <a:pt x="243941" y="293688"/>
                  <a:pt x="251086" y="113506"/>
                  <a:pt x="32011" y="0"/>
                </a:cubicBezTo>
                <a:cubicBezTo>
                  <a:pt x="-10852" y="113506"/>
                  <a:pt x="-41808" y="312738"/>
                  <a:pt x="153454" y="361950"/>
                </a:cubicBezTo>
                <a:close/>
              </a:path>
            </a:pathLst>
          </a:custGeom>
          <a:solidFill>
            <a:srgbClr val="61A4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9866917" y="4480021"/>
            <a:ext cx="758057" cy="12291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lumMod val="65000"/>
                  <a:alpha val="0"/>
                </a:sysClr>
              </a:gs>
              <a:gs pos="24000">
                <a:sysClr val="windowText" lastClr="000000">
                  <a:lumMod val="65000"/>
                  <a:lumOff val="35000"/>
                  <a:alpha val="24000"/>
                </a:sys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6" name="任意多边形 65"/>
          <p:cNvSpPr/>
          <p:nvPr/>
        </p:nvSpPr>
        <p:spPr>
          <a:xfrm>
            <a:off x="9899883" y="2912751"/>
            <a:ext cx="915295" cy="837939"/>
          </a:xfrm>
          <a:custGeom>
            <a:avLst/>
            <a:gdLst>
              <a:gd name="connsiteX0" fmla="*/ 1073150 w 1225550"/>
              <a:gd name="connsiteY0" fmla="*/ 342900 h 1143000"/>
              <a:gd name="connsiteX1" fmla="*/ 1225550 w 1225550"/>
              <a:gd name="connsiteY1" fmla="*/ 0 h 1143000"/>
              <a:gd name="connsiteX2" fmla="*/ 0 w 1225550"/>
              <a:gd name="connsiteY2" fmla="*/ 0 h 1143000"/>
              <a:gd name="connsiteX3" fmla="*/ 0 w 1225550"/>
              <a:gd name="connsiteY3" fmla="*/ 1143000 h 1143000"/>
              <a:gd name="connsiteX4" fmla="*/ 254000 w 1225550"/>
              <a:gd name="connsiteY4" fmla="*/ 914400 h 1143000"/>
              <a:gd name="connsiteX5" fmla="*/ 361950 w 1225550"/>
              <a:gd name="connsiteY5" fmla="*/ 635000 h 1143000"/>
              <a:gd name="connsiteX6" fmla="*/ 361950 w 1225550"/>
              <a:gd name="connsiteY6" fmla="*/ 355600 h 1143000"/>
              <a:gd name="connsiteX7" fmla="*/ 1073150 w 1225550"/>
              <a:gd name="connsiteY7" fmla="*/ 342900 h 1143000"/>
              <a:gd name="connsiteX0" fmla="*/ 1073150 w 1225550"/>
              <a:gd name="connsiteY0" fmla="*/ 342900 h 1143000"/>
              <a:gd name="connsiteX1" fmla="*/ 1225550 w 1225550"/>
              <a:gd name="connsiteY1" fmla="*/ 0 h 1143000"/>
              <a:gd name="connsiteX2" fmla="*/ 0 w 1225550"/>
              <a:gd name="connsiteY2" fmla="*/ 0 h 1143000"/>
              <a:gd name="connsiteX3" fmla="*/ 0 w 1225550"/>
              <a:gd name="connsiteY3" fmla="*/ 1143000 h 1143000"/>
              <a:gd name="connsiteX4" fmla="*/ 254000 w 1225550"/>
              <a:gd name="connsiteY4" fmla="*/ 914400 h 1143000"/>
              <a:gd name="connsiteX5" fmla="*/ 361950 w 1225550"/>
              <a:gd name="connsiteY5" fmla="*/ 635000 h 1143000"/>
              <a:gd name="connsiteX6" fmla="*/ 361950 w 1225550"/>
              <a:gd name="connsiteY6" fmla="*/ 355600 h 1143000"/>
              <a:gd name="connsiteX7" fmla="*/ 1073150 w 1225550"/>
              <a:gd name="connsiteY7" fmla="*/ 342900 h 1143000"/>
              <a:gd name="connsiteX0" fmla="*/ 1073150 w 1234153"/>
              <a:gd name="connsiteY0" fmla="*/ 342900 h 1143000"/>
              <a:gd name="connsiteX1" fmla="*/ 1225550 w 1234153"/>
              <a:gd name="connsiteY1" fmla="*/ 0 h 1143000"/>
              <a:gd name="connsiteX2" fmla="*/ 0 w 1234153"/>
              <a:gd name="connsiteY2" fmla="*/ 0 h 1143000"/>
              <a:gd name="connsiteX3" fmla="*/ 0 w 1234153"/>
              <a:gd name="connsiteY3" fmla="*/ 1143000 h 1143000"/>
              <a:gd name="connsiteX4" fmla="*/ 254000 w 1234153"/>
              <a:gd name="connsiteY4" fmla="*/ 914400 h 1143000"/>
              <a:gd name="connsiteX5" fmla="*/ 361950 w 1234153"/>
              <a:gd name="connsiteY5" fmla="*/ 635000 h 1143000"/>
              <a:gd name="connsiteX6" fmla="*/ 361950 w 1234153"/>
              <a:gd name="connsiteY6" fmla="*/ 355600 h 1143000"/>
              <a:gd name="connsiteX7" fmla="*/ 1073150 w 1234153"/>
              <a:gd name="connsiteY7" fmla="*/ 342900 h 1143000"/>
              <a:gd name="connsiteX0" fmla="*/ 1073150 w 1248517"/>
              <a:gd name="connsiteY0" fmla="*/ 342900 h 1143000"/>
              <a:gd name="connsiteX1" fmla="*/ 1244600 w 1248517"/>
              <a:gd name="connsiteY1" fmla="*/ 0 h 1143000"/>
              <a:gd name="connsiteX2" fmla="*/ 0 w 1248517"/>
              <a:gd name="connsiteY2" fmla="*/ 0 h 1143000"/>
              <a:gd name="connsiteX3" fmla="*/ 0 w 1248517"/>
              <a:gd name="connsiteY3" fmla="*/ 1143000 h 1143000"/>
              <a:gd name="connsiteX4" fmla="*/ 254000 w 1248517"/>
              <a:gd name="connsiteY4" fmla="*/ 914400 h 1143000"/>
              <a:gd name="connsiteX5" fmla="*/ 361950 w 1248517"/>
              <a:gd name="connsiteY5" fmla="*/ 635000 h 1143000"/>
              <a:gd name="connsiteX6" fmla="*/ 361950 w 1248517"/>
              <a:gd name="connsiteY6" fmla="*/ 355600 h 1143000"/>
              <a:gd name="connsiteX7" fmla="*/ 1073150 w 1248517"/>
              <a:gd name="connsiteY7" fmla="*/ 342900 h 1143000"/>
              <a:gd name="connsiteX0" fmla="*/ 1073150 w 1248517"/>
              <a:gd name="connsiteY0" fmla="*/ 342900 h 1143000"/>
              <a:gd name="connsiteX1" fmla="*/ 1244600 w 1248517"/>
              <a:gd name="connsiteY1" fmla="*/ 0 h 1143000"/>
              <a:gd name="connsiteX2" fmla="*/ 0 w 1248517"/>
              <a:gd name="connsiteY2" fmla="*/ 0 h 1143000"/>
              <a:gd name="connsiteX3" fmla="*/ 0 w 1248517"/>
              <a:gd name="connsiteY3" fmla="*/ 1143000 h 1143000"/>
              <a:gd name="connsiteX4" fmla="*/ 254000 w 1248517"/>
              <a:gd name="connsiteY4" fmla="*/ 914400 h 1143000"/>
              <a:gd name="connsiteX5" fmla="*/ 361950 w 1248517"/>
              <a:gd name="connsiteY5" fmla="*/ 635000 h 1143000"/>
              <a:gd name="connsiteX6" fmla="*/ 361950 w 1248517"/>
              <a:gd name="connsiteY6" fmla="*/ 355600 h 1143000"/>
              <a:gd name="connsiteX7" fmla="*/ 1073150 w 1248517"/>
              <a:gd name="connsiteY7" fmla="*/ 342900 h 1143000"/>
              <a:gd name="connsiteX0" fmla="*/ 1073150 w 1248517"/>
              <a:gd name="connsiteY0" fmla="*/ 342900 h 1143000"/>
              <a:gd name="connsiteX1" fmla="*/ 1244600 w 1248517"/>
              <a:gd name="connsiteY1" fmla="*/ 0 h 1143000"/>
              <a:gd name="connsiteX2" fmla="*/ 0 w 1248517"/>
              <a:gd name="connsiteY2" fmla="*/ 0 h 1143000"/>
              <a:gd name="connsiteX3" fmla="*/ 0 w 1248517"/>
              <a:gd name="connsiteY3" fmla="*/ 1143000 h 1143000"/>
              <a:gd name="connsiteX4" fmla="*/ 254000 w 1248517"/>
              <a:gd name="connsiteY4" fmla="*/ 914400 h 1143000"/>
              <a:gd name="connsiteX5" fmla="*/ 361950 w 1248517"/>
              <a:gd name="connsiteY5" fmla="*/ 635000 h 1143000"/>
              <a:gd name="connsiteX6" fmla="*/ 361950 w 1248517"/>
              <a:gd name="connsiteY6" fmla="*/ 355600 h 1143000"/>
              <a:gd name="connsiteX7" fmla="*/ 1073150 w 1248517"/>
              <a:gd name="connsiteY7" fmla="*/ 342900 h 1143000"/>
              <a:gd name="connsiteX0" fmla="*/ 1073150 w 1248517"/>
              <a:gd name="connsiteY0" fmla="*/ 342900 h 1143000"/>
              <a:gd name="connsiteX1" fmla="*/ 1244600 w 1248517"/>
              <a:gd name="connsiteY1" fmla="*/ 0 h 1143000"/>
              <a:gd name="connsiteX2" fmla="*/ 0 w 1248517"/>
              <a:gd name="connsiteY2" fmla="*/ 0 h 1143000"/>
              <a:gd name="connsiteX3" fmla="*/ 0 w 1248517"/>
              <a:gd name="connsiteY3" fmla="*/ 1143000 h 1143000"/>
              <a:gd name="connsiteX4" fmla="*/ 254000 w 1248517"/>
              <a:gd name="connsiteY4" fmla="*/ 914400 h 1143000"/>
              <a:gd name="connsiteX5" fmla="*/ 361950 w 1248517"/>
              <a:gd name="connsiteY5" fmla="*/ 635000 h 1143000"/>
              <a:gd name="connsiteX6" fmla="*/ 361950 w 1248517"/>
              <a:gd name="connsiteY6" fmla="*/ 355600 h 1143000"/>
              <a:gd name="connsiteX7" fmla="*/ 1073150 w 1248517"/>
              <a:gd name="connsiteY7" fmla="*/ 342900 h 1143000"/>
              <a:gd name="connsiteX0" fmla="*/ 1073150 w 1248517"/>
              <a:gd name="connsiteY0" fmla="*/ 342900 h 1143000"/>
              <a:gd name="connsiteX1" fmla="*/ 1244600 w 1248517"/>
              <a:gd name="connsiteY1" fmla="*/ 0 h 1143000"/>
              <a:gd name="connsiteX2" fmla="*/ 0 w 1248517"/>
              <a:gd name="connsiteY2" fmla="*/ 0 h 1143000"/>
              <a:gd name="connsiteX3" fmla="*/ 0 w 1248517"/>
              <a:gd name="connsiteY3" fmla="*/ 1143000 h 1143000"/>
              <a:gd name="connsiteX4" fmla="*/ 254000 w 1248517"/>
              <a:gd name="connsiteY4" fmla="*/ 914400 h 1143000"/>
              <a:gd name="connsiteX5" fmla="*/ 361950 w 1248517"/>
              <a:gd name="connsiteY5" fmla="*/ 635000 h 1143000"/>
              <a:gd name="connsiteX6" fmla="*/ 361950 w 1248517"/>
              <a:gd name="connsiteY6" fmla="*/ 355600 h 1143000"/>
              <a:gd name="connsiteX7" fmla="*/ 1073150 w 1248517"/>
              <a:gd name="connsiteY7" fmla="*/ 342900 h 1143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48517" h="1143000">
                <a:moveTo>
                  <a:pt x="1073150" y="342900"/>
                </a:moveTo>
                <a:cubicBezTo>
                  <a:pt x="1285875" y="328613"/>
                  <a:pt x="1246188" y="50006"/>
                  <a:pt x="1244600" y="0"/>
                </a:cubicBezTo>
                <a:lnTo>
                  <a:pt x="0" y="0"/>
                </a:lnTo>
                <a:lnTo>
                  <a:pt x="0" y="1143000"/>
                </a:lnTo>
                <a:cubicBezTo>
                  <a:pt x="60855" y="1052513"/>
                  <a:pt x="124090" y="976313"/>
                  <a:pt x="254000" y="914400"/>
                </a:cubicBezTo>
                <a:cubicBezTo>
                  <a:pt x="261408" y="814123"/>
                  <a:pt x="290248" y="723371"/>
                  <a:pt x="361950" y="635000"/>
                </a:cubicBezTo>
                <a:lnTo>
                  <a:pt x="361950" y="355600"/>
                </a:lnTo>
                <a:lnTo>
                  <a:pt x="1073150" y="342900"/>
                </a:lnTo>
                <a:close/>
              </a:path>
            </a:pathLst>
          </a:custGeom>
          <a:gradFill flip="none" rotWithShape="1">
            <a:gsLst>
              <a:gs pos="100000">
                <a:srgbClr val="56A702"/>
              </a:gs>
              <a:gs pos="38000">
                <a:srgbClr val="86D50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7" name="任意多边形 66"/>
          <p:cNvSpPr/>
          <p:nvPr/>
        </p:nvSpPr>
        <p:spPr>
          <a:xfrm>
            <a:off x="9675306" y="3523771"/>
            <a:ext cx="156074" cy="265347"/>
          </a:xfrm>
          <a:custGeom>
            <a:avLst/>
            <a:gdLst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53454 w 160598"/>
              <a:gd name="connsiteY0" fmla="*/ 361950 h 361950"/>
              <a:gd name="connsiteX1" fmla="*/ 160598 w 160598"/>
              <a:gd name="connsiteY1" fmla="*/ 97631 h 361950"/>
              <a:gd name="connsiteX2" fmla="*/ 32011 w 160598"/>
              <a:gd name="connsiteY2" fmla="*/ 0 h 361950"/>
              <a:gd name="connsiteX3" fmla="*/ 153454 w 160598"/>
              <a:gd name="connsiteY3" fmla="*/ 361950 h 361950"/>
              <a:gd name="connsiteX0" fmla="*/ 153454 w 153454"/>
              <a:gd name="connsiteY0" fmla="*/ 361950 h 361950"/>
              <a:gd name="connsiteX1" fmla="*/ 32011 w 153454"/>
              <a:gd name="connsiteY1" fmla="*/ 0 h 361950"/>
              <a:gd name="connsiteX2" fmla="*/ 153454 w 153454"/>
              <a:gd name="connsiteY2" fmla="*/ 361950 h 361950"/>
              <a:gd name="connsiteX0" fmla="*/ 153454 w 159844"/>
              <a:gd name="connsiteY0" fmla="*/ 361950 h 361950"/>
              <a:gd name="connsiteX1" fmla="*/ 32011 w 159844"/>
              <a:gd name="connsiteY1" fmla="*/ 0 h 361950"/>
              <a:gd name="connsiteX2" fmla="*/ 153454 w 159844"/>
              <a:gd name="connsiteY2" fmla="*/ 361950 h 361950"/>
              <a:gd name="connsiteX0" fmla="*/ 153454 w 220096"/>
              <a:gd name="connsiteY0" fmla="*/ 361950 h 361950"/>
              <a:gd name="connsiteX1" fmla="*/ 32011 w 220096"/>
              <a:gd name="connsiteY1" fmla="*/ 0 h 361950"/>
              <a:gd name="connsiteX2" fmla="*/ 153454 w 220096"/>
              <a:gd name="connsiteY2" fmla="*/ 361950 h 361950"/>
              <a:gd name="connsiteX0" fmla="*/ 153454 w 212894"/>
              <a:gd name="connsiteY0" fmla="*/ 361950 h 361950"/>
              <a:gd name="connsiteX1" fmla="*/ 32011 w 212894"/>
              <a:gd name="connsiteY1" fmla="*/ 0 h 361950"/>
              <a:gd name="connsiteX2" fmla="*/ 153454 w 212894"/>
              <a:gd name="connsiteY2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894" h="361950">
                <a:moveTo>
                  <a:pt x="153454" y="361950"/>
                </a:moveTo>
                <a:cubicBezTo>
                  <a:pt x="243941" y="293688"/>
                  <a:pt x="251086" y="113506"/>
                  <a:pt x="32011" y="0"/>
                </a:cubicBezTo>
                <a:cubicBezTo>
                  <a:pt x="-10852" y="113506"/>
                  <a:pt x="-41808" y="312738"/>
                  <a:pt x="153454" y="361950"/>
                </a:cubicBezTo>
                <a:close/>
              </a:path>
            </a:pathLst>
          </a:custGeom>
          <a:solidFill>
            <a:srgbClr val="61A4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8" name="任意多边形 67"/>
          <p:cNvSpPr/>
          <p:nvPr/>
        </p:nvSpPr>
        <p:spPr>
          <a:xfrm>
            <a:off x="5561618" y="2943380"/>
            <a:ext cx="897039" cy="596675"/>
          </a:xfrm>
          <a:custGeom>
            <a:avLst/>
            <a:gdLst>
              <a:gd name="connsiteX0" fmla="*/ 676275 w 833438"/>
              <a:gd name="connsiteY0" fmla="*/ 157163 h 376238"/>
              <a:gd name="connsiteX1" fmla="*/ 833438 w 833438"/>
              <a:gd name="connsiteY1" fmla="*/ 0 h 376238"/>
              <a:gd name="connsiteX2" fmla="*/ 14287 w 833438"/>
              <a:gd name="connsiteY2" fmla="*/ 9525 h 376238"/>
              <a:gd name="connsiteX3" fmla="*/ 0 w 833438"/>
              <a:gd name="connsiteY3" fmla="*/ 309563 h 376238"/>
              <a:gd name="connsiteX4" fmla="*/ 90487 w 833438"/>
              <a:gd name="connsiteY4" fmla="*/ 376238 h 376238"/>
              <a:gd name="connsiteX5" fmla="*/ 676275 w 833438"/>
              <a:gd name="connsiteY5" fmla="*/ 157163 h 376238"/>
              <a:gd name="connsiteX0" fmla="*/ 676275 w 833438"/>
              <a:gd name="connsiteY0" fmla="*/ 157163 h 376238"/>
              <a:gd name="connsiteX1" fmla="*/ 833438 w 833438"/>
              <a:gd name="connsiteY1" fmla="*/ 0 h 376238"/>
              <a:gd name="connsiteX2" fmla="*/ 14287 w 833438"/>
              <a:gd name="connsiteY2" fmla="*/ 9525 h 376238"/>
              <a:gd name="connsiteX3" fmla="*/ 0 w 833438"/>
              <a:gd name="connsiteY3" fmla="*/ 309563 h 376238"/>
              <a:gd name="connsiteX4" fmla="*/ 90487 w 833438"/>
              <a:gd name="connsiteY4" fmla="*/ 376238 h 376238"/>
              <a:gd name="connsiteX5" fmla="*/ 676275 w 833438"/>
              <a:gd name="connsiteY5" fmla="*/ 157163 h 376238"/>
              <a:gd name="connsiteX0" fmla="*/ 676275 w 833438"/>
              <a:gd name="connsiteY0" fmla="*/ 157163 h 376238"/>
              <a:gd name="connsiteX1" fmla="*/ 833438 w 833438"/>
              <a:gd name="connsiteY1" fmla="*/ 0 h 376238"/>
              <a:gd name="connsiteX2" fmla="*/ 14287 w 833438"/>
              <a:gd name="connsiteY2" fmla="*/ 9525 h 376238"/>
              <a:gd name="connsiteX3" fmla="*/ 0 w 833438"/>
              <a:gd name="connsiteY3" fmla="*/ 309563 h 376238"/>
              <a:gd name="connsiteX4" fmla="*/ 90487 w 833438"/>
              <a:gd name="connsiteY4" fmla="*/ 376238 h 376238"/>
              <a:gd name="connsiteX5" fmla="*/ 676275 w 833438"/>
              <a:gd name="connsiteY5" fmla="*/ 157163 h 376238"/>
              <a:gd name="connsiteX0" fmla="*/ 676275 w 833438"/>
              <a:gd name="connsiteY0" fmla="*/ 157163 h 376238"/>
              <a:gd name="connsiteX1" fmla="*/ 833438 w 833438"/>
              <a:gd name="connsiteY1" fmla="*/ 0 h 376238"/>
              <a:gd name="connsiteX2" fmla="*/ 14287 w 833438"/>
              <a:gd name="connsiteY2" fmla="*/ 9525 h 376238"/>
              <a:gd name="connsiteX3" fmla="*/ 0 w 833438"/>
              <a:gd name="connsiteY3" fmla="*/ 309563 h 376238"/>
              <a:gd name="connsiteX4" fmla="*/ 90487 w 833438"/>
              <a:gd name="connsiteY4" fmla="*/ 376238 h 376238"/>
              <a:gd name="connsiteX5" fmla="*/ 676275 w 833438"/>
              <a:gd name="connsiteY5" fmla="*/ 157163 h 376238"/>
              <a:gd name="connsiteX0" fmla="*/ 676275 w 833438"/>
              <a:gd name="connsiteY0" fmla="*/ 287362 h 506437"/>
              <a:gd name="connsiteX1" fmla="*/ 833438 w 833438"/>
              <a:gd name="connsiteY1" fmla="*/ 130199 h 506437"/>
              <a:gd name="connsiteX2" fmla="*/ 14287 w 833438"/>
              <a:gd name="connsiteY2" fmla="*/ 139724 h 506437"/>
              <a:gd name="connsiteX3" fmla="*/ 0 w 833438"/>
              <a:gd name="connsiteY3" fmla="*/ 439762 h 506437"/>
              <a:gd name="connsiteX4" fmla="*/ 90487 w 833438"/>
              <a:gd name="connsiteY4" fmla="*/ 506437 h 506437"/>
              <a:gd name="connsiteX5" fmla="*/ 676275 w 833438"/>
              <a:gd name="connsiteY5" fmla="*/ 287362 h 506437"/>
              <a:gd name="connsiteX0" fmla="*/ 676275 w 833438"/>
              <a:gd name="connsiteY0" fmla="*/ 285321 h 504396"/>
              <a:gd name="connsiteX1" fmla="*/ 833438 w 833438"/>
              <a:gd name="connsiteY1" fmla="*/ 128158 h 504396"/>
              <a:gd name="connsiteX2" fmla="*/ 14287 w 833438"/>
              <a:gd name="connsiteY2" fmla="*/ 137683 h 504396"/>
              <a:gd name="connsiteX3" fmla="*/ 0 w 833438"/>
              <a:gd name="connsiteY3" fmla="*/ 437721 h 504396"/>
              <a:gd name="connsiteX4" fmla="*/ 90487 w 833438"/>
              <a:gd name="connsiteY4" fmla="*/ 504396 h 504396"/>
              <a:gd name="connsiteX5" fmla="*/ 676275 w 833438"/>
              <a:gd name="connsiteY5" fmla="*/ 285321 h 504396"/>
              <a:gd name="connsiteX0" fmla="*/ 676275 w 833438"/>
              <a:gd name="connsiteY0" fmla="*/ 335295 h 554370"/>
              <a:gd name="connsiteX1" fmla="*/ 833438 w 833438"/>
              <a:gd name="connsiteY1" fmla="*/ 178132 h 554370"/>
              <a:gd name="connsiteX2" fmla="*/ 14287 w 833438"/>
              <a:gd name="connsiteY2" fmla="*/ 187657 h 554370"/>
              <a:gd name="connsiteX3" fmla="*/ 0 w 833438"/>
              <a:gd name="connsiteY3" fmla="*/ 487695 h 554370"/>
              <a:gd name="connsiteX4" fmla="*/ 90487 w 833438"/>
              <a:gd name="connsiteY4" fmla="*/ 554370 h 554370"/>
              <a:gd name="connsiteX5" fmla="*/ 676275 w 833438"/>
              <a:gd name="connsiteY5" fmla="*/ 335295 h 554370"/>
              <a:gd name="connsiteX0" fmla="*/ 676275 w 833438"/>
              <a:gd name="connsiteY0" fmla="*/ 335295 h 554370"/>
              <a:gd name="connsiteX1" fmla="*/ 833438 w 833438"/>
              <a:gd name="connsiteY1" fmla="*/ 178132 h 554370"/>
              <a:gd name="connsiteX2" fmla="*/ 14287 w 833438"/>
              <a:gd name="connsiteY2" fmla="*/ 187657 h 554370"/>
              <a:gd name="connsiteX3" fmla="*/ 0 w 833438"/>
              <a:gd name="connsiteY3" fmla="*/ 487695 h 554370"/>
              <a:gd name="connsiteX4" fmla="*/ 90487 w 833438"/>
              <a:gd name="connsiteY4" fmla="*/ 554370 h 554370"/>
              <a:gd name="connsiteX5" fmla="*/ 676275 w 833438"/>
              <a:gd name="connsiteY5" fmla="*/ 335295 h 554370"/>
              <a:gd name="connsiteX0" fmla="*/ 676275 w 833438"/>
              <a:gd name="connsiteY0" fmla="*/ 335295 h 554370"/>
              <a:gd name="connsiteX1" fmla="*/ 833438 w 833438"/>
              <a:gd name="connsiteY1" fmla="*/ 178132 h 554370"/>
              <a:gd name="connsiteX2" fmla="*/ 14287 w 833438"/>
              <a:gd name="connsiteY2" fmla="*/ 187657 h 554370"/>
              <a:gd name="connsiteX3" fmla="*/ 0 w 833438"/>
              <a:gd name="connsiteY3" fmla="*/ 487695 h 554370"/>
              <a:gd name="connsiteX4" fmla="*/ 90487 w 833438"/>
              <a:gd name="connsiteY4" fmla="*/ 554370 h 554370"/>
              <a:gd name="connsiteX5" fmla="*/ 676275 w 833438"/>
              <a:gd name="connsiteY5" fmla="*/ 335295 h 554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3438" h="554370">
                <a:moveTo>
                  <a:pt x="676275" y="335295"/>
                </a:moveTo>
                <a:lnTo>
                  <a:pt x="833438" y="178132"/>
                </a:lnTo>
                <a:cubicBezTo>
                  <a:pt x="553244" y="-118730"/>
                  <a:pt x="242093" y="5888"/>
                  <a:pt x="14287" y="187657"/>
                </a:cubicBezTo>
                <a:cubicBezTo>
                  <a:pt x="69056" y="311483"/>
                  <a:pt x="42862" y="392444"/>
                  <a:pt x="0" y="487695"/>
                </a:cubicBezTo>
                <a:cubicBezTo>
                  <a:pt x="32543" y="493251"/>
                  <a:pt x="60325" y="532145"/>
                  <a:pt x="90487" y="554370"/>
                </a:cubicBezTo>
                <a:cubicBezTo>
                  <a:pt x="140494" y="174164"/>
                  <a:pt x="576262" y="201151"/>
                  <a:pt x="676275" y="335295"/>
                </a:cubicBezTo>
                <a:close/>
              </a:path>
            </a:pathLst>
          </a:custGeom>
          <a:gradFill flip="none" rotWithShape="1">
            <a:gsLst>
              <a:gs pos="100000">
                <a:srgbClr val="56A702"/>
              </a:gs>
              <a:gs pos="38000">
                <a:srgbClr val="86D50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69" name="任意多边形 68"/>
          <p:cNvSpPr/>
          <p:nvPr/>
        </p:nvSpPr>
        <p:spPr>
          <a:xfrm rot="4155771">
            <a:off x="5750821" y="3335153"/>
            <a:ext cx="161286" cy="274212"/>
          </a:xfrm>
          <a:custGeom>
            <a:avLst/>
            <a:gdLst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53454 w 160598"/>
              <a:gd name="connsiteY0" fmla="*/ 361950 h 361950"/>
              <a:gd name="connsiteX1" fmla="*/ 160598 w 160598"/>
              <a:gd name="connsiteY1" fmla="*/ 97631 h 361950"/>
              <a:gd name="connsiteX2" fmla="*/ 32011 w 160598"/>
              <a:gd name="connsiteY2" fmla="*/ 0 h 361950"/>
              <a:gd name="connsiteX3" fmla="*/ 153454 w 160598"/>
              <a:gd name="connsiteY3" fmla="*/ 361950 h 361950"/>
              <a:gd name="connsiteX0" fmla="*/ 153454 w 153454"/>
              <a:gd name="connsiteY0" fmla="*/ 361950 h 361950"/>
              <a:gd name="connsiteX1" fmla="*/ 32011 w 153454"/>
              <a:gd name="connsiteY1" fmla="*/ 0 h 361950"/>
              <a:gd name="connsiteX2" fmla="*/ 153454 w 153454"/>
              <a:gd name="connsiteY2" fmla="*/ 361950 h 361950"/>
              <a:gd name="connsiteX0" fmla="*/ 153454 w 159844"/>
              <a:gd name="connsiteY0" fmla="*/ 361950 h 361950"/>
              <a:gd name="connsiteX1" fmla="*/ 32011 w 159844"/>
              <a:gd name="connsiteY1" fmla="*/ 0 h 361950"/>
              <a:gd name="connsiteX2" fmla="*/ 153454 w 159844"/>
              <a:gd name="connsiteY2" fmla="*/ 361950 h 361950"/>
              <a:gd name="connsiteX0" fmla="*/ 153454 w 220096"/>
              <a:gd name="connsiteY0" fmla="*/ 361950 h 361950"/>
              <a:gd name="connsiteX1" fmla="*/ 32011 w 220096"/>
              <a:gd name="connsiteY1" fmla="*/ 0 h 361950"/>
              <a:gd name="connsiteX2" fmla="*/ 153454 w 220096"/>
              <a:gd name="connsiteY2" fmla="*/ 361950 h 361950"/>
              <a:gd name="connsiteX0" fmla="*/ 153454 w 212894"/>
              <a:gd name="connsiteY0" fmla="*/ 361950 h 361950"/>
              <a:gd name="connsiteX1" fmla="*/ 32011 w 212894"/>
              <a:gd name="connsiteY1" fmla="*/ 0 h 361950"/>
              <a:gd name="connsiteX2" fmla="*/ 153454 w 212894"/>
              <a:gd name="connsiteY2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894" h="361950">
                <a:moveTo>
                  <a:pt x="153454" y="361950"/>
                </a:moveTo>
                <a:cubicBezTo>
                  <a:pt x="243941" y="293688"/>
                  <a:pt x="251086" y="113506"/>
                  <a:pt x="32011" y="0"/>
                </a:cubicBezTo>
                <a:cubicBezTo>
                  <a:pt x="-10852" y="113506"/>
                  <a:pt x="-41808" y="312738"/>
                  <a:pt x="153454" y="361950"/>
                </a:cubicBezTo>
                <a:close/>
              </a:path>
            </a:pathLst>
          </a:custGeom>
          <a:solidFill>
            <a:srgbClr val="61A4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5205637" y="2989016"/>
            <a:ext cx="1281212" cy="1218504"/>
            <a:chOff x="5595680" y="2054125"/>
            <a:chExt cx="1281212" cy="1218504"/>
          </a:xfrm>
        </p:grpSpPr>
        <p:sp>
          <p:nvSpPr>
            <p:cNvPr id="71" name="任意多边形 70"/>
            <p:cNvSpPr/>
            <p:nvPr/>
          </p:nvSpPr>
          <p:spPr>
            <a:xfrm>
              <a:off x="5595680" y="2054125"/>
              <a:ext cx="1281212" cy="1218504"/>
            </a:xfrm>
            <a:custGeom>
              <a:avLst/>
              <a:gdLst>
                <a:gd name="connsiteX0" fmla="*/ 1183481 w 1183481"/>
                <a:gd name="connsiteY0" fmla="*/ 969169 h 969169"/>
                <a:gd name="connsiteX1" fmla="*/ 1009650 w 1183481"/>
                <a:gd name="connsiteY1" fmla="*/ 800100 h 969169"/>
                <a:gd name="connsiteX2" fmla="*/ 295275 w 1183481"/>
                <a:gd name="connsiteY2" fmla="*/ 450056 h 969169"/>
                <a:gd name="connsiteX3" fmla="*/ 0 w 1183481"/>
                <a:gd name="connsiteY3" fmla="*/ 0 h 969169"/>
                <a:gd name="connsiteX4" fmla="*/ 197643 w 1183481"/>
                <a:gd name="connsiteY4" fmla="*/ 447675 h 969169"/>
                <a:gd name="connsiteX5" fmla="*/ 1183481 w 1183481"/>
                <a:gd name="connsiteY5" fmla="*/ 969169 h 969169"/>
                <a:gd name="connsiteX0" fmla="*/ 1183481 w 1183481"/>
                <a:gd name="connsiteY0" fmla="*/ 969169 h 969169"/>
                <a:gd name="connsiteX1" fmla="*/ 1009650 w 1183481"/>
                <a:gd name="connsiteY1" fmla="*/ 800100 h 969169"/>
                <a:gd name="connsiteX2" fmla="*/ 295275 w 1183481"/>
                <a:gd name="connsiteY2" fmla="*/ 450056 h 969169"/>
                <a:gd name="connsiteX3" fmla="*/ 0 w 1183481"/>
                <a:gd name="connsiteY3" fmla="*/ 0 h 969169"/>
                <a:gd name="connsiteX4" fmla="*/ 197643 w 1183481"/>
                <a:gd name="connsiteY4" fmla="*/ 447675 h 969169"/>
                <a:gd name="connsiteX5" fmla="*/ 1183481 w 1183481"/>
                <a:gd name="connsiteY5" fmla="*/ 969169 h 969169"/>
                <a:gd name="connsiteX0" fmla="*/ 1183481 w 1183481"/>
                <a:gd name="connsiteY0" fmla="*/ 969169 h 969169"/>
                <a:gd name="connsiteX1" fmla="*/ 1009650 w 1183481"/>
                <a:gd name="connsiteY1" fmla="*/ 800100 h 969169"/>
                <a:gd name="connsiteX2" fmla="*/ 295275 w 1183481"/>
                <a:gd name="connsiteY2" fmla="*/ 450056 h 969169"/>
                <a:gd name="connsiteX3" fmla="*/ 0 w 1183481"/>
                <a:gd name="connsiteY3" fmla="*/ 0 h 969169"/>
                <a:gd name="connsiteX4" fmla="*/ 197643 w 1183481"/>
                <a:gd name="connsiteY4" fmla="*/ 447675 h 969169"/>
                <a:gd name="connsiteX5" fmla="*/ 1183481 w 1183481"/>
                <a:gd name="connsiteY5" fmla="*/ 969169 h 969169"/>
                <a:gd name="connsiteX0" fmla="*/ 1188055 w 1188055"/>
                <a:gd name="connsiteY0" fmla="*/ 969169 h 969169"/>
                <a:gd name="connsiteX1" fmla="*/ 1014224 w 1188055"/>
                <a:gd name="connsiteY1" fmla="*/ 800100 h 969169"/>
                <a:gd name="connsiteX2" fmla="*/ 299849 w 1188055"/>
                <a:gd name="connsiteY2" fmla="*/ 450056 h 969169"/>
                <a:gd name="connsiteX3" fmla="*/ 4574 w 1188055"/>
                <a:gd name="connsiteY3" fmla="*/ 0 h 969169"/>
                <a:gd name="connsiteX4" fmla="*/ 202217 w 1188055"/>
                <a:gd name="connsiteY4" fmla="*/ 447675 h 969169"/>
                <a:gd name="connsiteX5" fmla="*/ 1188055 w 1188055"/>
                <a:gd name="connsiteY5" fmla="*/ 969169 h 969169"/>
                <a:gd name="connsiteX0" fmla="*/ 1190373 w 1190373"/>
                <a:gd name="connsiteY0" fmla="*/ 969169 h 969169"/>
                <a:gd name="connsiteX1" fmla="*/ 1016542 w 1190373"/>
                <a:gd name="connsiteY1" fmla="*/ 800100 h 969169"/>
                <a:gd name="connsiteX2" fmla="*/ 302167 w 1190373"/>
                <a:gd name="connsiteY2" fmla="*/ 450056 h 969169"/>
                <a:gd name="connsiteX3" fmla="*/ 6892 w 1190373"/>
                <a:gd name="connsiteY3" fmla="*/ 0 h 969169"/>
                <a:gd name="connsiteX4" fmla="*/ 204535 w 1190373"/>
                <a:gd name="connsiteY4" fmla="*/ 447675 h 969169"/>
                <a:gd name="connsiteX5" fmla="*/ 1190373 w 1190373"/>
                <a:gd name="connsiteY5" fmla="*/ 969169 h 969169"/>
                <a:gd name="connsiteX0" fmla="*/ 1190373 w 1190373"/>
                <a:gd name="connsiteY0" fmla="*/ 969169 h 969169"/>
                <a:gd name="connsiteX1" fmla="*/ 1016542 w 1190373"/>
                <a:gd name="connsiteY1" fmla="*/ 800100 h 969169"/>
                <a:gd name="connsiteX2" fmla="*/ 302167 w 1190373"/>
                <a:gd name="connsiteY2" fmla="*/ 450056 h 969169"/>
                <a:gd name="connsiteX3" fmla="*/ 6892 w 1190373"/>
                <a:gd name="connsiteY3" fmla="*/ 0 h 969169"/>
                <a:gd name="connsiteX4" fmla="*/ 204535 w 1190373"/>
                <a:gd name="connsiteY4" fmla="*/ 447675 h 969169"/>
                <a:gd name="connsiteX5" fmla="*/ 1190373 w 1190373"/>
                <a:gd name="connsiteY5" fmla="*/ 969169 h 969169"/>
                <a:gd name="connsiteX0" fmla="*/ 1190373 w 1190373"/>
                <a:gd name="connsiteY0" fmla="*/ 969169 h 1132111"/>
                <a:gd name="connsiteX1" fmla="*/ 1016542 w 1190373"/>
                <a:gd name="connsiteY1" fmla="*/ 800100 h 1132111"/>
                <a:gd name="connsiteX2" fmla="*/ 302167 w 1190373"/>
                <a:gd name="connsiteY2" fmla="*/ 450056 h 1132111"/>
                <a:gd name="connsiteX3" fmla="*/ 6892 w 1190373"/>
                <a:gd name="connsiteY3" fmla="*/ 0 h 1132111"/>
                <a:gd name="connsiteX4" fmla="*/ 204535 w 1190373"/>
                <a:gd name="connsiteY4" fmla="*/ 447675 h 1132111"/>
                <a:gd name="connsiteX5" fmla="*/ 1190373 w 1190373"/>
                <a:gd name="connsiteY5" fmla="*/ 969169 h 1132111"/>
                <a:gd name="connsiteX0" fmla="*/ 1190373 w 1190373"/>
                <a:gd name="connsiteY0" fmla="*/ 969169 h 1132111"/>
                <a:gd name="connsiteX1" fmla="*/ 1016542 w 1190373"/>
                <a:gd name="connsiteY1" fmla="*/ 800100 h 1132111"/>
                <a:gd name="connsiteX2" fmla="*/ 302167 w 1190373"/>
                <a:gd name="connsiteY2" fmla="*/ 450056 h 1132111"/>
                <a:gd name="connsiteX3" fmla="*/ 6892 w 1190373"/>
                <a:gd name="connsiteY3" fmla="*/ 0 h 1132111"/>
                <a:gd name="connsiteX4" fmla="*/ 204535 w 1190373"/>
                <a:gd name="connsiteY4" fmla="*/ 447675 h 1132111"/>
                <a:gd name="connsiteX5" fmla="*/ 1190373 w 1190373"/>
                <a:gd name="connsiteY5" fmla="*/ 969169 h 1132111"/>
                <a:gd name="connsiteX0" fmla="*/ 1190373 w 1190373"/>
                <a:gd name="connsiteY0" fmla="*/ 969169 h 1132111"/>
                <a:gd name="connsiteX1" fmla="*/ 1016542 w 1190373"/>
                <a:gd name="connsiteY1" fmla="*/ 800100 h 1132111"/>
                <a:gd name="connsiteX2" fmla="*/ 302167 w 1190373"/>
                <a:gd name="connsiteY2" fmla="*/ 450056 h 1132111"/>
                <a:gd name="connsiteX3" fmla="*/ 6892 w 1190373"/>
                <a:gd name="connsiteY3" fmla="*/ 0 h 1132111"/>
                <a:gd name="connsiteX4" fmla="*/ 204535 w 1190373"/>
                <a:gd name="connsiteY4" fmla="*/ 447675 h 1132111"/>
                <a:gd name="connsiteX5" fmla="*/ 1190373 w 1190373"/>
                <a:gd name="connsiteY5" fmla="*/ 969169 h 1132111"/>
                <a:gd name="connsiteX0" fmla="*/ 1190373 w 1190373"/>
                <a:gd name="connsiteY0" fmla="*/ 969169 h 1132111"/>
                <a:gd name="connsiteX1" fmla="*/ 1016542 w 1190373"/>
                <a:gd name="connsiteY1" fmla="*/ 800100 h 1132111"/>
                <a:gd name="connsiteX2" fmla="*/ 302167 w 1190373"/>
                <a:gd name="connsiteY2" fmla="*/ 450056 h 1132111"/>
                <a:gd name="connsiteX3" fmla="*/ 6892 w 1190373"/>
                <a:gd name="connsiteY3" fmla="*/ 0 h 1132111"/>
                <a:gd name="connsiteX4" fmla="*/ 204535 w 1190373"/>
                <a:gd name="connsiteY4" fmla="*/ 447675 h 1132111"/>
                <a:gd name="connsiteX5" fmla="*/ 1190373 w 1190373"/>
                <a:gd name="connsiteY5" fmla="*/ 969169 h 1132111"/>
                <a:gd name="connsiteX0" fmla="*/ 1190373 w 1190373"/>
                <a:gd name="connsiteY0" fmla="*/ 969169 h 1132111"/>
                <a:gd name="connsiteX1" fmla="*/ 1016542 w 1190373"/>
                <a:gd name="connsiteY1" fmla="*/ 800100 h 1132111"/>
                <a:gd name="connsiteX2" fmla="*/ 302167 w 1190373"/>
                <a:gd name="connsiteY2" fmla="*/ 450056 h 1132111"/>
                <a:gd name="connsiteX3" fmla="*/ 6892 w 1190373"/>
                <a:gd name="connsiteY3" fmla="*/ 0 h 1132111"/>
                <a:gd name="connsiteX4" fmla="*/ 204535 w 1190373"/>
                <a:gd name="connsiteY4" fmla="*/ 447675 h 1132111"/>
                <a:gd name="connsiteX5" fmla="*/ 1190373 w 1190373"/>
                <a:gd name="connsiteY5" fmla="*/ 969169 h 1132111"/>
                <a:gd name="connsiteX0" fmla="*/ 1190373 w 1190373"/>
                <a:gd name="connsiteY0" fmla="*/ 969169 h 1132111"/>
                <a:gd name="connsiteX1" fmla="*/ 1016542 w 1190373"/>
                <a:gd name="connsiteY1" fmla="*/ 800100 h 1132111"/>
                <a:gd name="connsiteX2" fmla="*/ 302167 w 1190373"/>
                <a:gd name="connsiteY2" fmla="*/ 450056 h 1132111"/>
                <a:gd name="connsiteX3" fmla="*/ 6892 w 1190373"/>
                <a:gd name="connsiteY3" fmla="*/ 0 h 1132111"/>
                <a:gd name="connsiteX4" fmla="*/ 204535 w 1190373"/>
                <a:gd name="connsiteY4" fmla="*/ 447675 h 1132111"/>
                <a:gd name="connsiteX5" fmla="*/ 1190373 w 1190373"/>
                <a:gd name="connsiteY5" fmla="*/ 969169 h 1132111"/>
                <a:gd name="connsiteX0" fmla="*/ 1190373 w 1190373"/>
                <a:gd name="connsiteY0" fmla="*/ 969169 h 1132111"/>
                <a:gd name="connsiteX1" fmla="*/ 1016542 w 1190373"/>
                <a:gd name="connsiteY1" fmla="*/ 800100 h 1132111"/>
                <a:gd name="connsiteX2" fmla="*/ 302167 w 1190373"/>
                <a:gd name="connsiteY2" fmla="*/ 450056 h 1132111"/>
                <a:gd name="connsiteX3" fmla="*/ 6892 w 1190373"/>
                <a:gd name="connsiteY3" fmla="*/ 0 h 1132111"/>
                <a:gd name="connsiteX4" fmla="*/ 204535 w 1190373"/>
                <a:gd name="connsiteY4" fmla="*/ 447675 h 1132111"/>
                <a:gd name="connsiteX5" fmla="*/ 1190373 w 1190373"/>
                <a:gd name="connsiteY5" fmla="*/ 969169 h 113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90373" h="1132111">
                  <a:moveTo>
                    <a:pt x="1190373" y="969169"/>
                  </a:moveTo>
                  <a:lnTo>
                    <a:pt x="1016542" y="800100"/>
                  </a:lnTo>
                  <a:cubicBezTo>
                    <a:pt x="545055" y="1126331"/>
                    <a:pt x="425991" y="578643"/>
                    <a:pt x="302167" y="450056"/>
                  </a:cubicBezTo>
                  <a:cubicBezTo>
                    <a:pt x="425198" y="164305"/>
                    <a:pt x="191042" y="40482"/>
                    <a:pt x="6892" y="0"/>
                  </a:cubicBezTo>
                  <a:cubicBezTo>
                    <a:pt x="-27239" y="299243"/>
                    <a:pt x="69597" y="398462"/>
                    <a:pt x="204535" y="447675"/>
                  </a:cubicBezTo>
                  <a:cubicBezTo>
                    <a:pt x="56898" y="1033463"/>
                    <a:pt x="845092" y="1343026"/>
                    <a:pt x="1190373" y="969169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56A702"/>
                </a:gs>
                <a:gs pos="38000">
                  <a:srgbClr val="86D5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72" name="任意多边形 71"/>
            <p:cNvSpPr/>
            <p:nvPr/>
          </p:nvSpPr>
          <p:spPr>
            <a:xfrm rot="17104930">
              <a:off x="5641763" y="2161585"/>
              <a:ext cx="251831" cy="290482"/>
            </a:xfrm>
            <a:custGeom>
              <a:avLst/>
              <a:gdLst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0 w 295275"/>
                <a:gd name="connsiteY2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0 w 295275"/>
                <a:gd name="connsiteY2" fmla="*/ 340518 h 340518"/>
                <a:gd name="connsiteX0" fmla="*/ 0 w 295275"/>
                <a:gd name="connsiteY0" fmla="*/ 340518 h 340594"/>
                <a:gd name="connsiteX1" fmla="*/ 295275 w 295275"/>
                <a:gd name="connsiteY1" fmla="*/ 0 h 340594"/>
                <a:gd name="connsiteX2" fmla="*/ 0 w 295275"/>
                <a:gd name="connsiteY2" fmla="*/ 340518 h 340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275" h="340594">
                  <a:moveTo>
                    <a:pt x="0" y="340518"/>
                  </a:moveTo>
                  <a:cubicBezTo>
                    <a:pt x="134144" y="279399"/>
                    <a:pt x="137319" y="53974"/>
                    <a:pt x="295275" y="0"/>
                  </a:cubicBezTo>
                  <a:cubicBezTo>
                    <a:pt x="275431" y="342106"/>
                    <a:pt x="103187" y="341312"/>
                    <a:pt x="0" y="340518"/>
                  </a:cubicBezTo>
                  <a:close/>
                </a:path>
              </a:pathLst>
            </a:custGeom>
            <a:solidFill>
              <a:srgbClr val="4F862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sp>
        <p:nvSpPr>
          <p:cNvPr id="73" name="任意多边形 72"/>
          <p:cNvSpPr/>
          <p:nvPr/>
        </p:nvSpPr>
        <p:spPr>
          <a:xfrm rot="1480882">
            <a:off x="5534122" y="2846996"/>
            <a:ext cx="133453" cy="226890"/>
          </a:xfrm>
          <a:custGeom>
            <a:avLst/>
            <a:gdLst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53454 w 160598"/>
              <a:gd name="connsiteY0" fmla="*/ 361950 h 361950"/>
              <a:gd name="connsiteX1" fmla="*/ 160598 w 160598"/>
              <a:gd name="connsiteY1" fmla="*/ 97631 h 361950"/>
              <a:gd name="connsiteX2" fmla="*/ 32011 w 160598"/>
              <a:gd name="connsiteY2" fmla="*/ 0 h 361950"/>
              <a:gd name="connsiteX3" fmla="*/ 153454 w 160598"/>
              <a:gd name="connsiteY3" fmla="*/ 361950 h 361950"/>
              <a:gd name="connsiteX0" fmla="*/ 153454 w 153454"/>
              <a:gd name="connsiteY0" fmla="*/ 361950 h 361950"/>
              <a:gd name="connsiteX1" fmla="*/ 32011 w 153454"/>
              <a:gd name="connsiteY1" fmla="*/ 0 h 361950"/>
              <a:gd name="connsiteX2" fmla="*/ 153454 w 153454"/>
              <a:gd name="connsiteY2" fmla="*/ 361950 h 361950"/>
              <a:gd name="connsiteX0" fmla="*/ 153454 w 159844"/>
              <a:gd name="connsiteY0" fmla="*/ 361950 h 361950"/>
              <a:gd name="connsiteX1" fmla="*/ 32011 w 159844"/>
              <a:gd name="connsiteY1" fmla="*/ 0 h 361950"/>
              <a:gd name="connsiteX2" fmla="*/ 153454 w 159844"/>
              <a:gd name="connsiteY2" fmla="*/ 361950 h 361950"/>
              <a:gd name="connsiteX0" fmla="*/ 153454 w 220096"/>
              <a:gd name="connsiteY0" fmla="*/ 361950 h 361950"/>
              <a:gd name="connsiteX1" fmla="*/ 32011 w 220096"/>
              <a:gd name="connsiteY1" fmla="*/ 0 h 361950"/>
              <a:gd name="connsiteX2" fmla="*/ 153454 w 220096"/>
              <a:gd name="connsiteY2" fmla="*/ 361950 h 361950"/>
              <a:gd name="connsiteX0" fmla="*/ 153454 w 212894"/>
              <a:gd name="connsiteY0" fmla="*/ 361950 h 361950"/>
              <a:gd name="connsiteX1" fmla="*/ 32011 w 212894"/>
              <a:gd name="connsiteY1" fmla="*/ 0 h 361950"/>
              <a:gd name="connsiteX2" fmla="*/ 153454 w 212894"/>
              <a:gd name="connsiteY2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894" h="361950">
                <a:moveTo>
                  <a:pt x="153454" y="361950"/>
                </a:moveTo>
                <a:cubicBezTo>
                  <a:pt x="243941" y="293688"/>
                  <a:pt x="251086" y="113506"/>
                  <a:pt x="32011" y="0"/>
                </a:cubicBezTo>
                <a:cubicBezTo>
                  <a:pt x="-10852" y="113506"/>
                  <a:pt x="-41808" y="312738"/>
                  <a:pt x="153454" y="361950"/>
                </a:cubicBezTo>
                <a:close/>
              </a:path>
            </a:pathLst>
          </a:custGeom>
          <a:solidFill>
            <a:srgbClr val="61A4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5467215" y="4566798"/>
            <a:ext cx="758056" cy="101892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lumMod val="65000"/>
                  <a:alpha val="0"/>
                </a:sysClr>
              </a:gs>
              <a:gs pos="24000">
                <a:sysClr val="windowText" lastClr="000000">
                  <a:lumMod val="65000"/>
                  <a:lumOff val="35000"/>
                  <a:alpha val="24000"/>
                </a:sys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75" name="任意多边形 74"/>
          <p:cNvSpPr/>
          <p:nvPr/>
        </p:nvSpPr>
        <p:spPr>
          <a:xfrm>
            <a:off x="3032643" y="2863365"/>
            <a:ext cx="1076577" cy="1327787"/>
          </a:xfrm>
          <a:custGeom>
            <a:avLst/>
            <a:gdLst>
              <a:gd name="connsiteX0" fmla="*/ 302723 w 1170772"/>
              <a:gd name="connsiteY0" fmla="*/ 795339 h 1443962"/>
              <a:gd name="connsiteX1" fmla="*/ 302723 w 1170772"/>
              <a:gd name="connsiteY1" fmla="*/ 1162053 h 1443962"/>
              <a:gd name="connsiteX2" fmla="*/ 672304 w 1170772"/>
              <a:gd name="connsiteY2" fmla="*/ 1162053 h 1443962"/>
              <a:gd name="connsiteX3" fmla="*/ 852485 w 1170772"/>
              <a:gd name="connsiteY3" fmla="*/ 981872 h 1443962"/>
              <a:gd name="connsiteX4" fmla="*/ 852485 w 1170772"/>
              <a:gd name="connsiteY4" fmla="*/ 975520 h 1443962"/>
              <a:gd name="connsiteX5" fmla="*/ 672304 w 1170772"/>
              <a:gd name="connsiteY5" fmla="*/ 795339 h 1443962"/>
              <a:gd name="connsiteX6" fmla="*/ 0 w 1170772"/>
              <a:gd name="connsiteY6" fmla="*/ 0 h 1443962"/>
              <a:gd name="connsiteX7" fmla="*/ 747712 w 1170772"/>
              <a:gd name="connsiteY7" fmla="*/ 0 h 1443962"/>
              <a:gd name="connsiteX8" fmla="*/ 990600 w 1170772"/>
              <a:gd name="connsiteY8" fmla="*/ 576263 h 1443962"/>
              <a:gd name="connsiteX9" fmla="*/ 842962 w 1170772"/>
              <a:gd name="connsiteY9" fmla="*/ 533400 h 1443962"/>
              <a:gd name="connsiteX10" fmla="*/ 195262 w 1170772"/>
              <a:gd name="connsiteY10" fmla="*/ 233363 h 1443962"/>
              <a:gd name="connsiteX11" fmla="*/ 838200 w 1170772"/>
              <a:gd name="connsiteY11" fmla="*/ 576263 h 1443962"/>
              <a:gd name="connsiteX12" fmla="*/ 771525 w 1170772"/>
              <a:gd name="connsiteY12" fmla="*/ 1443038 h 1443962"/>
              <a:gd name="connsiteX13" fmla="*/ 0 w 1170772"/>
              <a:gd name="connsiteY13" fmla="*/ 1443038 h 1443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70772" h="1443962">
                <a:moveTo>
                  <a:pt x="302723" y="795339"/>
                </a:moveTo>
                <a:lnTo>
                  <a:pt x="302723" y="1162053"/>
                </a:lnTo>
                <a:lnTo>
                  <a:pt x="672304" y="1162053"/>
                </a:lnTo>
                <a:cubicBezTo>
                  <a:pt x="771815" y="1162053"/>
                  <a:pt x="852485" y="1081383"/>
                  <a:pt x="852485" y="981872"/>
                </a:cubicBezTo>
                <a:lnTo>
                  <a:pt x="852485" y="975520"/>
                </a:lnTo>
                <a:cubicBezTo>
                  <a:pt x="852485" y="876009"/>
                  <a:pt x="771815" y="795339"/>
                  <a:pt x="672304" y="795339"/>
                </a:cubicBezTo>
                <a:close/>
                <a:moveTo>
                  <a:pt x="0" y="0"/>
                </a:moveTo>
                <a:lnTo>
                  <a:pt x="747712" y="0"/>
                </a:lnTo>
                <a:cubicBezTo>
                  <a:pt x="1238250" y="192088"/>
                  <a:pt x="1028699" y="579437"/>
                  <a:pt x="990600" y="576263"/>
                </a:cubicBezTo>
                <a:lnTo>
                  <a:pt x="842962" y="533400"/>
                </a:lnTo>
                <a:cubicBezTo>
                  <a:pt x="765175" y="66675"/>
                  <a:pt x="311149" y="190500"/>
                  <a:pt x="195262" y="233363"/>
                </a:cubicBezTo>
                <a:cubicBezTo>
                  <a:pt x="242887" y="566738"/>
                  <a:pt x="600075" y="752475"/>
                  <a:pt x="838200" y="576263"/>
                </a:cubicBezTo>
                <a:cubicBezTo>
                  <a:pt x="1525587" y="965201"/>
                  <a:pt x="965200" y="1468438"/>
                  <a:pt x="771525" y="1443038"/>
                </a:cubicBezTo>
                <a:lnTo>
                  <a:pt x="0" y="1443038"/>
                </a:lnTo>
                <a:close/>
              </a:path>
            </a:pathLst>
          </a:custGeom>
          <a:gradFill flip="none" rotWithShape="1">
            <a:gsLst>
              <a:gs pos="100000">
                <a:srgbClr val="56A702"/>
              </a:gs>
              <a:gs pos="38000">
                <a:srgbClr val="86D500"/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76" name="组合 75"/>
          <p:cNvGrpSpPr/>
          <p:nvPr/>
        </p:nvGrpSpPr>
        <p:grpSpPr>
          <a:xfrm rot="21284978">
            <a:off x="3308203" y="3063136"/>
            <a:ext cx="376960" cy="335482"/>
            <a:chOff x="5573784" y="2300518"/>
            <a:chExt cx="517342" cy="460418"/>
          </a:xfrm>
        </p:grpSpPr>
        <p:sp>
          <p:nvSpPr>
            <p:cNvPr id="77" name="任意多边形 76"/>
            <p:cNvSpPr/>
            <p:nvPr/>
          </p:nvSpPr>
          <p:spPr>
            <a:xfrm rot="15435270">
              <a:off x="5602246" y="2272056"/>
              <a:ext cx="460418" cy="517342"/>
            </a:xfrm>
            <a:custGeom>
              <a:avLst/>
              <a:gdLst>
                <a:gd name="connsiteX0" fmla="*/ 0 w 452438"/>
                <a:gd name="connsiteY0" fmla="*/ 511969 h 511969"/>
                <a:gd name="connsiteX1" fmla="*/ 138113 w 452438"/>
                <a:gd name="connsiteY1" fmla="*/ 107157 h 511969"/>
                <a:gd name="connsiteX2" fmla="*/ 452438 w 452438"/>
                <a:gd name="connsiteY2" fmla="*/ 0 h 511969"/>
                <a:gd name="connsiteX3" fmla="*/ 0 w 452438"/>
                <a:gd name="connsiteY3" fmla="*/ 511969 h 511969"/>
                <a:gd name="connsiteX0" fmla="*/ 0 w 452438"/>
                <a:gd name="connsiteY0" fmla="*/ 511969 h 516858"/>
                <a:gd name="connsiteX1" fmla="*/ 138113 w 452438"/>
                <a:gd name="connsiteY1" fmla="*/ 107157 h 516858"/>
                <a:gd name="connsiteX2" fmla="*/ 452438 w 452438"/>
                <a:gd name="connsiteY2" fmla="*/ 0 h 516858"/>
                <a:gd name="connsiteX3" fmla="*/ 0 w 452438"/>
                <a:gd name="connsiteY3" fmla="*/ 511969 h 516858"/>
                <a:gd name="connsiteX0" fmla="*/ 0 w 452438"/>
                <a:gd name="connsiteY0" fmla="*/ 511969 h 517342"/>
                <a:gd name="connsiteX1" fmla="*/ 138113 w 452438"/>
                <a:gd name="connsiteY1" fmla="*/ 107157 h 517342"/>
                <a:gd name="connsiteX2" fmla="*/ 452438 w 452438"/>
                <a:gd name="connsiteY2" fmla="*/ 0 h 517342"/>
                <a:gd name="connsiteX3" fmla="*/ 0 w 452438"/>
                <a:gd name="connsiteY3" fmla="*/ 511969 h 517342"/>
                <a:gd name="connsiteX0" fmla="*/ 0 w 452438"/>
                <a:gd name="connsiteY0" fmla="*/ 511969 h 517342"/>
                <a:gd name="connsiteX1" fmla="*/ 452438 w 452438"/>
                <a:gd name="connsiteY1" fmla="*/ 0 h 517342"/>
                <a:gd name="connsiteX2" fmla="*/ 0 w 452438"/>
                <a:gd name="connsiteY2" fmla="*/ 511969 h 517342"/>
                <a:gd name="connsiteX0" fmla="*/ 0 w 452438"/>
                <a:gd name="connsiteY0" fmla="*/ 511969 h 517342"/>
                <a:gd name="connsiteX1" fmla="*/ 452438 w 452438"/>
                <a:gd name="connsiteY1" fmla="*/ 0 h 517342"/>
                <a:gd name="connsiteX2" fmla="*/ 0 w 452438"/>
                <a:gd name="connsiteY2" fmla="*/ 511969 h 517342"/>
                <a:gd name="connsiteX0" fmla="*/ 7980 w 460418"/>
                <a:gd name="connsiteY0" fmla="*/ 511969 h 517342"/>
                <a:gd name="connsiteX1" fmla="*/ 460418 w 460418"/>
                <a:gd name="connsiteY1" fmla="*/ 0 h 517342"/>
                <a:gd name="connsiteX2" fmla="*/ 7980 w 460418"/>
                <a:gd name="connsiteY2" fmla="*/ 511969 h 517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0418" h="517342">
                  <a:moveTo>
                    <a:pt x="7980" y="511969"/>
                  </a:moveTo>
                  <a:cubicBezTo>
                    <a:pt x="-29326" y="236538"/>
                    <a:pt x="54811" y="42069"/>
                    <a:pt x="460418" y="0"/>
                  </a:cubicBezTo>
                  <a:cubicBezTo>
                    <a:pt x="452480" y="211137"/>
                    <a:pt x="418350" y="565150"/>
                    <a:pt x="7980" y="511969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56A702"/>
                </a:gs>
                <a:gs pos="38000">
                  <a:srgbClr val="86D5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78" name="任意多边形 77"/>
            <p:cNvSpPr/>
            <p:nvPr/>
          </p:nvSpPr>
          <p:spPr>
            <a:xfrm rot="15435270">
              <a:off x="5695951" y="2350637"/>
              <a:ext cx="295275" cy="340594"/>
            </a:xfrm>
            <a:custGeom>
              <a:avLst/>
              <a:gdLst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226219 w 295275"/>
                <a:gd name="connsiteY2" fmla="*/ 257175 h 340518"/>
                <a:gd name="connsiteX3" fmla="*/ 0 w 295275"/>
                <a:gd name="connsiteY3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0 w 295275"/>
                <a:gd name="connsiteY2" fmla="*/ 340518 h 340518"/>
                <a:gd name="connsiteX0" fmla="*/ 0 w 295275"/>
                <a:gd name="connsiteY0" fmla="*/ 340518 h 340518"/>
                <a:gd name="connsiteX1" fmla="*/ 295275 w 295275"/>
                <a:gd name="connsiteY1" fmla="*/ 0 h 340518"/>
                <a:gd name="connsiteX2" fmla="*/ 0 w 295275"/>
                <a:gd name="connsiteY2" fmla="*/ 340518 h 340518"/>
                <a:gd name="connsiteX0" fmla="*/ 0 w 295275"/>
                <a:gd name="connsiteY0" fmla="*/ 340518 h 340594"/>
                <a:gd name="connsiteX1" fmla="*/ 295275 w 295275"/>
                <a:gd name="connsiteY1" fmla="*/ 0 h 340594"/>
                <a:gd name="connsiteX2" fmla="*/ 0 w 295275"/>
                <a:gd name="connsiteY2" fmla="*/ 340518 h 340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5275" h="340594">
                  <a:moveTo>
                    <a:pt x="0" y="340518"/>
                  </a:moveTo>
                  <a:cubicBezTo>
                    <a:pt x="134144" y="279399"/>
                    <a:pt x="137319" y="53974"/>
                    <a:pt x="295275" y="0"/>
                  </a:cubicBezTo>
                  <a:cubicBezTo>
                    <a:pt x="275431" y="342106"/>
                    <a:pt x="103187" y="341312"/>
                    <a:pt x="0" y="340518"/>
                  </a:cubicBezTo>
                  <a:close/>
                </a:path>
              </a:pathLst>
            </a:custGeom>
            <a:solidFill>
              <a:srgbClr val="4F862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sp>
        <p:nvSpPr>
          <p:cNvPr id="79" name="任意多边形 78"/>
          <p:cNvSpPr/>
          <p:nvPr/>
        </p:nvSpPr>
        <p:spPr>
          <a:xfrm rot="3899939">
            <a:off x="4028391" y="3227968"/>
            <a:ext cx="161659" cy="274843"/>
          </a:xfrm>
          <a:custGeom>
            <a:avLst/>
            <a:gdLst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21443 w 128587"/>
              <a:gd name="connsiteY0" fmla="*/ 361950 h 361950"/>
              <a:gd name="connsiteX1" fmla="*/ 128587 w 128587"/>
              <a:gd name="connsiteY1" fmla="*/ 97631 h 361950"/>
              <a:gd name="connsiteX2" fmla="*/ 0 w 128587"/>
              <a:gd name="connsiteY2" fmla="*/ 0 h 361950"/>
              <a:gd name="connsiteX3" fmla="*/ 121443 w 128587"/>
              <a:gd name="connsiteY3" fmla="*/ 361950 h 361950"/>
              <a:gd name="connsiteX0" fmla="*/ 153454 w 160598"/>
              <a:gd name="connsiteY0" fmla="*/ 361950 h 361950"/>
              <a:gd name="connsiteX1" fmla="*/ 160598 w 160598"/>
              <a:gd name="connsiteY1" fmla="*/ 97631 h 361950"/>
              <a:gd name="connsiteX2" fmla="*/ 32011 w 160598"/>
              <a:gd name="connsiteY2" fmla="*/ 0 h 361950"/>
              <a:gd name="connsiteX3" fmla="*/ 153454 w 160598"/>
              <a:gd name="connsiteY3" fmla="*/ 361950 h 361950"/>
              <a:gd name="connsiteX0" fmla="*/ 153454 w 153454"/>
              <a:gd name="connsiteY0" fmla="*/ 361950 h 361950"/>
              <a:gd name="connsiteX1" fmla="*/ 32011 w 153454"/>
              <a:gd name="connsiteY1" fmla="*/ 0 h 361950"/>
              <a:gd name="connsiteX2" fmla="*/ 153454 w 153454"/>
              <a:gd name="connsiteY2" fmla="*/ 361950 h 361950"/>
              <a:gd name="connsiteX0" fmla="*/ 153454 w 159844"/>
              <a:gd name="connsiteY0" fmla="*/ 361950 h 361950"/>
              <a:gd name="connsiteX1" fmla="*/ 32011 w 159844"/>
              <a:gd name="connsiteY1" fmla="*/ 0 h 361950"/>
              <a:gd name="connsiteX2" fmla="*/ 153454 w 159844"/>
              <a:gd name="connsiteY2" fmla="*/ 361950 h 361950"/>
              <a:gd name="connsiteX0" fmla="*/ 153454 w 220096"/>
              <a:gd name="connsiteY0" fmla="*/ 361950 h 361950"/>
              <a:gd name="connsiteX1" fmla="*/ 32011 w 220096"/>
              <a:gd name="connsiteY1" fmla="*/ 0 h 361950"/>
              <a:gd name="connsiteX2" fmla="*/ 153454 w 220096"/>
              <a:gd name="connsiteY2" fmla="*/ 361950 h 361950"/>
              <a:gd name="connsiteX0" fmla="*/ 153454 w 212894"/>
              <a:gd name="connsiteY0" fmla="*/ 361950 h 361950"/>
              <a:gd name="connsiteX1" fmla="*/ 32011 w 212894"/>
              <a:gd name="connsiteY1" fmla="*/ 0 h 361950"/>
              <a:gd name="connsiteX2" fmla="*/ 153454 w 212894"/>
              <a:gd name="connsiteY2" fmla="*/ 361950 h 36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894" h="361950">
                <a:moveTo>
                  <a:pt x="153454" y="361950"/>
                </a:moveTo>
                <a:cubicBezTo>
                  <a:pt x="243941" y="293688"/>
                  <a:pt x="251086" y="113506"/>
                  <a:pt x="32011" y="0"/>
                </a:cubicBezTo>
                <a:cubicBezTo>
                  <a:pt x="-10852" y="113506"/>
                  <a:pt x="-41808" y="312738"/>
                  <a:pt x="153454" y="361950"/>
                </a:cubicBezTo>
                <a:close/>
              </a:path>
            </a:pathLst>
          </a:custGeom>
          <a:solidFill>
            <a:srgbClr val="61A42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3260614" y="4550429"/>
            <a:ext cx="758057" cy="101892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lumMod val="65000"/>
                  <a:alpha val="0"/>
                </a:sysClr>
              </a:gs>
              <a:gs pos="24000">
                <a:sysClr val="windowText" lastClr="000000">
                  <a:lumMod val="65000"/>
                  <a:lumOff val="35000"/>
                  <a:alpha val="24000"/>
                </a:sys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360437" y="4819205"/>
            <a:ext cx="1991039" cy="1589408"/>
            <a:chOff x="750480" y="3884314"/>
            <a:chExt cx="1991039" cy="1589408"/>
          </a:xfrm>
        </p:grpSpPr>
        <p:sp>
          <p:nvSpPr>
            <p:cNvPr id="82" name="文本框 84"/>
            <p:cNvSpPr txBox="1"/>
            <p:nvPr/>
          </p:nvSpPr>
          <p:spPr>
            <a:xfrm>
              <a:off x="1000103" y="3884314"/>
              <a:ext cx="1653489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400"/>
              <a:r>
                <a:rPr lang="zh-CN" altLang="en-US" sz="2000" dirty="0">
                  <a:solidFill>
                    <a:srgbClr val="4F8626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输入小标题</a:t>
              </a:r>
            </a:p>
          </p:txBody>
        </p:sp>
        <p:sp>
          <p:nvSpPr>
            <p:cNvPr id="83" name="文本框 85"/>
            <p:cNvSpPr txBox="1"/>
            <p:nvPr/>
          </p:nvSpPr>
          <p:spPr>
            <a:xfrm>
              <a:off x="750480" y="4217673"/>
              <a:ext cx="1991039" cy="1256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640323" y="4819205"/>
            <a:ext cx="1951834" cy="1589408"/>
            <a:chOff x="3030366" y="3884314"/>
            <a:chExt cx="1951834" cy="1589408"/>
          </a:xfrm>
        </p:grpSpPr>
        <p:sp>
          <p:nvSpPr>
            <p:cNvPr id="85" name="文本框 87"/>
            <p:cNvSpPr txBox="1"/>
            <p:nvPr/>
          </p:nvSpPr>
          <p:spPr>
            <a:xfrm>
              <a:off x="3153902" y="3884314"/>
              <a:ext cx="17044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zh-CN" altLang="en-US" sz="2000" dirty="0">
                  <a:solidFill>
                    <a:srgbClr val="4F8626"/>
                  </a:solidFill>
                  <a:latin typeface="Champagne &amp; Limousines" panose="020B0202020202020204" pitchFamily="34" charset="0"/>
                  <a:ea typeface="方正正黑简体" panose="02000000000000000000" pitchFamily="2" charset="-122"/>
                </a:rPr>
                <a:t>输入小标题</a:t>
              </a:r>
            </a:p>
          </p:txBody>
        </p:sp>
        <p:sp>
          <p:nvSpPr>
            <p:cNvPr id="86" name="文本框 88"/>
            <p:cNvSpPr txBox="1"/>
            <p:nvPr/>
          </p:nvSpPr>
          <p:spPr>
            <a:xfrm>
              <a:off x="3030366" y="4217673"/>
              <a:ext cx="1951834" cy="1256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</a:lstStyle>
            <a:p>
              <a:pPr defTabSz="914400"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932354" y="4819205"/>
            <a:ext cx="1927481" cy="1589408"/>
            <a:chOff x="5322397" y="3884314"/>
            <a:chExt cx="1927481" cy="1589408"/>
          </a:xfrm>
        </p:grpSpPr>
        <p:sp>
          <p:nvSpPr>
            <p:cNvPr id="88" name="文本框 90"/>
            <p:cNvSpPr txBox="1"/>
            <p:nvPr/>
          </p:nvSpPr>
          <p:spPr>
            <a:xfrm>
              <a:off x="5383019" y="3884314"/>
              <a:ext cx="179467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400"/>
              <a:r>
                <a:rPr lang="zh-CN" altLang="en-US" sz="2000" dirty="0">
                  <a:solidFill>
                    <a:srgbClr val="4F8626"/>
                  </a:solidFill>
                  <a:latin typeface="Champagne &amp; Limousines" panose="020B0202020202020204" pitchFamily="34" charset="0"/>
                  <a:ea typeface="方正正黑简体" panose="02000000000000000000" pitchFamily="2" charset="-122"/>
                </a:rPr>
                <a:t>输入小标题</a:t>
              </a:r>
            </a:p>
          </p:txBody>
        </p:sp>
        <p:sp>
          <p:nvSpPr>
            <p:cNvPr id="89" name="文本框 91"/>
            <p:cNvSpPr txBox="1"/>
            <p:nvPr/>
          </p:nvSpPr>
          <p:spPr>
            <a:xfrm>
              <a:off x="5322397" y="4217673"/>
              <a:ext cx="1927481" cy="1256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</a:lstStyle>
            <a:p>
              <a:pPr defTabSz="914400"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7200031" y="4819205"/>
            <a:ext cx="1835338" cy="1589408"/>
            <a:chOff x="7590074" y="3884314"/>
            <a:chExt cx="1835338" cy="1589408"/>
          </a:xfrm>
        </p:grpSpPr>
        <p:sp>
          <p:nvSpPr>
            <p:cNvPr id="91" name="文本框 93"/>
            <p:cNvSpPr txBox="1"/>
            <p:nvPr/>
          </p:nvSpPr>
          <p:spPr>
            <a:xfrm>
              <a:off x="7590074" y="3884314"/>
              <a:ext cx="17135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zh-CN" altLang="en-US" sz="2000" dirty="0">
                  <a:solidFill>
                    <a:srgbClr val="4F8626"/>
                  </a:solidFill>
                  <a:latin typeface="Champagne &amp; Limousines" panose="020B0202020202020204" pitchFamily="34" charset="0"/>
                  <a:ea typeface="方正正黑简体" panose="02000000000000000000" pitchFamily="2" charset="-122"/>
                </a:rPr>
                <a:t>输入小标题</a:t>
              </a:r>
            </a:p>
          </p:txBody>
        </p:sp>
        <p:sp>
          <p:nvSpPr>
            <p:cNvPr id="92" name="文本框 94"/>
            <p:cNvSpPr txBox="1"/>
            <p:nvPr/>
          </p:nvSpPr>
          <p:spPr>
            <a:xfrm>
              <a:off x="7591855" y="4217673"/>
              <a:ext cx="1833557" cy="1256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</a:lstStyle>
            <a:p>
              <a:pPr defTabSz="914400"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9325997" y="4819205"/>
            <a:ext cx="2011371" cy="1589408"/>
            <a:chOff x="9716040" y="3884314"/>
            <a:chExt cx="2011371" cy="1589408"/>
          </a:xfrm>
        </p:grpSpPr>
        <p:sp>
          <p:nvSpPr>
            <p:cNvPr id="94" name="文本框 96"/>
            <p:cNvSpPr txBox="1"/>
            <p:nvPr/>
          </p:nvSpPr>
          <p:spPr>
            <a:xfrm>
              <a:off x="9828293" y="3884314"/>
              <a:ext cx="162347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 defTabSz="914400"/>
              <a:r>
                <a:rPr lang="zh-CN" altLang="en-US" sz="2000" dirty="0">
                  <a:solidFill>
                    <a:srgbClr val="4F8626"/>
                  </a:solidFill>
                  <a:latin typeface="Champagne &amp; Limousines" panose="020B0202020202020204" pitchFamily="34" charset="0"/>
                  <a:ea typeface="方正正黑简体" panose="02000000000000000000" pitchFamily="2" charset="-122"/>
                </a:rPr>
                <a:t>输入小标题</a:t>
              </a:r>
            </a:p>
          </p:txBody>
        </p:sp>
        <p:sp>
          <p:nvSpPr>
            <p:cNvPr id="95" name="文本框 97"/>
            <p:cNvSpPr txBox="1"/>
            <p:nvPr/>
          </p:nvSpPr>
          <p:spPr>
            <a:xfrm>
              <a:off x="9716040" y="4217673"/>
              <a:ext cx="2011371" cy="1256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</a:lstStyle>
            <a:p>
              <a:pPr defTabSz="914400"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310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3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3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3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3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3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" presetClass="entr" presetSubtype="32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32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3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" presetClass="entr" presetSubtype="3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ntr" presetSubtype="3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ntr" presetSubtype="32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ntr" presetSubtype="3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" presetClass="entr" presetSubtype="32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7" grpId="0" animBg="1"/>
      <p:bldP spid="58" grpId="0" animBg="1"/>
      <p:bldP spid="59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3" grpId="0" animBg="1"/>
      <p:bldP spid="74" grpId="0" animBg="1"/>
      <p:bldP spid="75" grpId="0" animBg="1"/>
      <p:bldP spid="79" grpId="0" animBg="1"/>
      <p:bldP spid="8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4574471" y="2203959"/>
            <a:ext cx="0" cy="3808322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reeform 3454"/>
          <p:cNvSpPr>
            <a:spLocks noEditPoints="1"/>
          </p:cNvSpPr>
          <p:nvPr/>
        </p:nvSpPr>
        <p:spPr bwMode="auto">
          <a:xfrm>
            <a:off x="6922895" y="1867186"/>
            <a:ext cx="1781717" cy="3482293"/>
          </a:xfrm>
          <a:custGeom>
            <a:avLst/>
            <a:gdLst>
              <a:gd name="T0" fmla="*/ 636 w 883"/>
              <a:gd name="T1" fmla="*/ 89 h 1724"/>
              <a:gd name="T2" fmla="*/ 633 w 883"/>
              <a:gd name="T3" fmla="*/ 198 h 1724"/>
              <a:gd name="T4" fmla="*/ 692 w 883"/>
              <a:gd name="T5" fmla="*/ 310 h 1724"/>
              <a:gd name="T6" fmla="*/ 815 w 883"/>
              <a:gd name="T7" fmla="*/ 413 h 1724"/>
              <a:gd name="T8" fmla="*/ 850 w 883"/>
              <a:gd name="T9" fmla="*/ 538 h 1724"/>
              <a:gd name="T10" fmla="*/ 733 w 883"/>
              <a:gd name="T11" fmla="*/ 663 h 1724"/>
              <a:gd name="T12" fmla="*/ 744 w 883"/>
              <a:gd name="T13" fmla="*/ 796 h 1724"/>
              <a:gd name="T14" fmla="*/ 779 w 883"/>
              <a:gd name="T15" fmla="*/ 938 h 1724"/>
              <a:gd name="T16" fmla="*/ 498 w 883"/>
              <a:gd name="T17" fmla="*/ 1508 h 1724"/>
              <a:gd name="T18" fmla="*/ 201 w 883"/>
              <a:gd name="T19" fmla="*/ 887 h 1724"/>
              <a:gd name="T20" fmla="*/ 117 w 883"/>
              <a:gd name="T21" fmla="*/ 796 h 1724"/>
              <a:gd name="T22" fmla="*/ 109 w 883"/>
              <a:gd name="T23" fmla="*/ 707 h 1724"/>
              <a:gd name="T24" fmla="*/ 110 w 883"/>
              <a:gd name="T25" fmla="*/ 543 h 1724"/>
              <a:gd name="T26" fmla="*/ 228 w 883"/>
              <a:gd name="T27" fmla="*/ 392 h 1724"/>
              <a:gd name="T28" fmla="*/ 270 w 883"/>
              <a:gd name="T29" fmla="*/ 213 h 1724"/>
              <a:gd name="T30" fmla="*/ 345 w 883"/>
              <a:gd name="T31" fmla="*/ 23 h 1724"/>
              <a:gd name="T32" fmla="*/ 158 w 883"/>
              <a:gd name="T33" fmla="*/ 438 h 1724"/>
              <a:gd name="T34" fmla="*/ 354 w 883"/>
              <a:gd name="T35" fmla="*/ 63 h 1724"/>
              <a:gd name="T36" fmla="*/ 429 w 883"/>
              <a:gd name="T37" fmla="*/ 75 h 1724"/>
              <a:gd name="T38" fmla="*/ 452 w 883"/>
              <a:gd name="T39" fmla="*/ 95 h 1724"/>
              <a:gd name="T40" fmla="*/ 492 w 883"/>
              <a:gd name="T41" fmla="*/ 123 h 1724"/>
              <a:gd name="T42" fmla="*/ 366 w 883"/>
              <a:gd name="T43" fmla="*/ 141 h 1724"/>
              <a:gd name="T44" fmla="*/ 442 w 883"/>
              <a:gd name="T45" fmla="*/ 186 h 1724"/>
              <a:gd name="T46" fmla="*/ 412 w 883"/>
              <a:gd name="T47" fmla="*/ 192 h 1724"/>
              <a:gd name="T48" fmla="*/ 439 w 883"/>
              <a:gd name="T49" fmla="*/ 217 h 1724"/>
              <a:gd name="T50" fmla="*/ 424 w 883"/>
              <a:gd name="T51" fmla="*/ 225 h 1724"/>
              <a:gd name="T52" fmla="*/ 362 w 883"/>
              <a:gd name="T53" fmla="*/ 242 h 1724"/>
              <a:gd name="T54" fmla="*/ 430 w 883"/>
              <a:gd name="T55" fmla="*/ 267 h 1724"/>
              <a:gd name="T56" fmla="*/ 314 w 883"/>
              <a:gd name="T57" fmla="*/ 303 h 1724"/>
              <a:gd name="T58" fmla="*/ 481 w 883"/>
              <a:gd name="T59" fmla="*/ 347 h 1724"/>
              <a:gd name="T60" fmla="*/ 560 w 883"/>
              <a:gd name="T61" fmla="*/ 476 h 1724"/>
              <a:gd name="T62" fmla="*/ 436 w 883"/>
              <a:gd name="T63" fmla="*/ 350 h 1724"/>
              <a:gd name="T64" fmla="*/ 705 w 883"/>
              <a:gd name="T65" fmla="*/ 377 h 1724"/>
              <a:gd name="T66" fmla="*/ 641 w 883"/>
              <a:gd name="T67" fmla="*/ 410 h 1724"/>
              <a:gd name="T68" fmla="*/ 256 w 883"/>
              <a:gd name="T69" fmla="*/ 416 h 1724"/>
              <a:gd name="T70" fmla="*/ 498 w 883"/>
              <a:gd name="T71" fmla="*/ 411 h 1724"/>
              <a:gd name="T72" fmla="*/ 176 w 883"/>
              <a:gd name="T73" fmla="*/ 426 h 1724"/>
              <a:gd name="T74" fmla="*/ 696 w 883"/>
              <a:gd name="T75" fmla="*/ 427 h 1724"/>
              <a:gd name="T76" fmla="*/ 586 w 883"/>
              <a:gd name="T77" fmla="*/ 450 h 1724"/>
              <a:gd name="T78" fmla="*/ 435 w 883"/>
              <a:gd name="T79" fmla="*/ 530 h 1724"/>
              <a:gd name="T80" fmla="*/ 289 w 883"/>
              <a:gd name="T81" fmla="*/ 454 h 1724"/>
              <a:gd name="T82" fmla="*/ 195 w 883"/>
              <a:gd name="T83" fmla="*/ 463 h 1724"/>
              <a:gd name="T84" fmla="*/ 633 w 883"/>
              <a:gd name="T85" fmla="*/ 472 h 1724"/>
              <a:gd name="T86" fmla="*/ 518 w 883"/>
              <a:gd name="T87" fmla="*/ 528 h 1724"/>
              <a:gd name="T88" fmla="*/ 154 w 883"/>
              <a:gd name="T89" fmla="*/ 516 h 1724"/>
              <a:gd name="T90" fmla="*/ 287 w 883"/>
              <a:gd name="T91" fmla="*/ 513 h 1724"/>
              <a:gd name="T92" fmla="*/ 326 w 883"/>
              <a:gd name="T93" fmla="*/ 528 h 1724"/>
              <a:gd name="T94" fmla="*/ 414 w 883"/>
              <a:gd name="T95" fmla="*/ 609 h 1724"/>
              <a:gd name="T96" fmla="*/ 273 w 883"/>
              <a:gd name="T97" fmla="*/ 543 h 1724"/>
              <a:gd name="T98" fmla="*/ 271 w 883"/>
              <a:gd name="T99" fmla="*/ 583 h 1724"/>
              <a:gd name="T100" fmla="*/ 271 w 883"/>
              <a:gd name="T101" fmla="*/ 587 h 1724"/>
              <a:gd name="T102" fmla="*/ 268 w 883"/>
              <a:gd name="T103" fmla="*/ 613 h 1724"/>
              <a:gd name="T104" fmla="*/ 738 w 883"/>
              <a:gd name="T105" fmla="*/ 645 h 1724"/>
              <a:gd name="T106" fmla="*/ 323 w 883"/>
              <a:gd name="T107" fmla="*/ 731 h 1724"/>
              <a:gd name="T108" fmla="*/ 150 w 883"/>
              <a:gd name="T109" fmla="*/ 740 h 1724"/>
              <a:gd name="T110" fmla="*/ 107 w 883"/>
              <a:gd name="T111" fmla="*/ 743 h 1724"/>
              <a:gd name="T112" fmla="*/ 151 w 883"/>
              <a:gd name="T113" fmla="*/ 766 h 1724"/>
              <a:gd name="T114" fmla="*/ 737 w 883"/>
              <a:gd name="T115" fmla="*/ 794 h 1724"/>
              <a:gd name="T116" fmla="*/ 120 w 883"/>
              <a:gd name="T117" fmla="*/ 786 h 1724"/>
              <a:gd name="T118" fmla="*/ 687 w 883"/>
              <a:gd name="T119" fmla="*/ 820 h 1724"/>
              <a:gd name="T120" fmla="*/ 681 w 883"/>
              <a:gd name="T121" fmla="*/ 840 h 1724"/>
              <a:gd name="T122" fmla="*/ 151 w 883"/>
              <a:gd name="T123" fmla="*/ 878 h 1724"/>
              <a:gd name="T124" fmla="*/ 758 w 883"/>
              <a:gd name="T125" fmla="*/ 905 h 1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3" h="1724">
                <a:moveTo>
                  <a:pt x="436" y="4"/>
                </a:moveTo>
                <a:cubicBezTo>
                  <a:pt x="436" y="5"/>
                  <a:pt x="437" y="6"/>
                  <a:pt x="437" y="8"/>
                </a:cubicBezTo>
                <a:cubicBezTo>
                  <a:pt x="438" y="8"/>
                  <a:pt x="439" y="8"/>
                  <a:pt x="441" y="8"/>
                </a:cubicBezTo>
                <a:cubicBezTo>
                  <a:pt x="441" y="10"/>
                  <a:pt x="442" y="11"/>
                  <a:pt x="443" y="13"/>
                </a:cubicBezTo>
                <a:cubicBezTo>
                  <a:pt x="442" y="13"/>
                  <a:pt x="442" y="12"/>
                  <a:pt x="442" y="12"/>
                </a:cubicBezTo>
                <a:cubicBezTo>
                  <a:pt x="441" y="13"/>
                  <a:pt x="443" y="16"/>
                  <a:pt x="442" y="19"/>
                </a:cubicBezTo>
                <a:cubicBezTo>
                  <a:pt x="445" y="15"/>
                  <a:pt x="447" y="10"/>
                  <a:pt x="451" y="4"/>
                </a:cubicBezTo>
                <a:cubicBezTo>
                  <a:pt x="450" y="11"/>
                  <a:pt x="446" y="14"/>
                  <a:pt x="443" y="20"/>
                </a:cubicBezTo>
                <a:cubicBezTo>
                  <a:pt x="445" y="21"/>
                  <a:pt x="447" y="24"/>
                  <a:pt x="448" y="23"/>
                </a:cubicBezTo>
                <a:cubicBezTo>
                  <a:pt x="447" y="24"/>
                  <a:pt x="448" y="27"/>
                  <a:pt x="451" y="28"/>
                </a:cubicBezTo>
                <a:cubicBezTo>
                  <a:pt x="452" y="26"/>
                  <a:pt x="453" y="22"/>
                  <a:pt x="451" y="20"/>
                </a:cubicBezTo>
                <a:cubicBezTo>
                  <a:pt x="451" y="21"/>
                  <a:pt x="450" y="21"/>
                  <a:pt x="450" y="22"/>
                </a:cubicBezTo>
                <a:cubicBezTo>
                  <a:pt x="448" y="22"/>
                  <a:pt x="450" y="20"/>
                  <a:pt x="451" y="20"/>
                </a:cubicBezTo>
                <a:cubicBezTo>
                  <a:pt x="450" y="18"/>
                  <a:pt x="448" y="17"/>
                  <a:pt x="448" y="14"/>
                </a:cubicBezTo>
                <a:cubicBezTo>
                  <a:pt x="450" y="13"/>
                  <a:pt x="450" y="12"/>
                  <a:pt x="451" y="12"/>
                </a:cubicBezTo>
                <a:cubicBezTo>
                  <a:pt x="455" y="15"/>
                  <a:pt x="456" y="13"/>
                  <a:pt x="458" y="8"/>
                </a:cubicBezTo>
                <a:cubicBezTo>
                  <a:pt x="459" y="8"/>
                  <a:pt x="460" y="8"/>
                  <a:pt x="461" y="8"/>
                </a:cubicBezTo>
                <a:cubicBezTo>
                  <a:pt x="460" y="10"/>
                  <a:pt x="458" y="7"/>
                  <a:pt x="458" y="9"/>
                </a:cubicBezTo>
                <a:cubicBezTo>
                  <a:pt x="458" y="15"/>
                  <a:pt x="455" y="16"/>
                  <a:pt x="458" y="21"/>
                </a:cubicBezTo>
                <a:cubicBezTo>
                  <a:pt x="460" y="19"/>
                  <a:pt x="461" y="17"/>
                  <a:pt x="462" y="15"/>
                </a:cubicBezTo>
                <a:cubicBezTo>
                  <a:pt x="464" y="15"/>
                  <a:pt x="460" y="17"/>
                  <a:pt x="463" y="17"/>
                </a:cubicBezTo>
                <a:cubicBezTo>
                  <a:pt x="462" y="19"/>
                  <a:pt x="460" y="20"/>
                  <a:pt x="459" y="22"/>
                </a:cubicBezTo>
                <a:cubicBezTo>
                  <a:pt x="462" y="18"/>
                  <a:pt x="478" y="9"/>
                  <a:pt x="481" y="21"/>
                </a:cubicBezTo>
                <a:cubicBezTo>
                  <a:pt x="485" y="23"/>
                  <a:pt x="487" y="28"/>
                  <a:pt x="486" y="34"/>
                </a:cubicBezTo>
                <a:cubicBezTo>
                  <a:pt x="485" y="36"/>
                  <a:pt x="483" y="37"/>
                  <a:pt x="484" y="41"/>
                </a:cubicBezTo>
                <a:cubicBezTo>
                  <a:pt x="486" y="41"/>
                  <a:pt x="485" y="39"/>
                  <a:pt x="485" y="37"/>
                </a:cubicBezTo>
                <a:cubicBezTo>
                  <a:pt x="487" y="37"/>
                  <a:pt x="486" y="39"/>
                  <a:pt x="486" y="40"/>
                </a:cubicBezTo>
                <a:cubicBezTo>
                  <a:pt x="488" y="39"/>
                  <a:pt x="489" y="39"/>
                  <a:pt x="492" y="38"/>
                </a:cubicBezTo>
                <a:cubicBezTo>
                  <a:pt x="493" y="39"/>
                  <a:pt x="488" y="39"/>
                  <a:pt x="488" y="42"/>
                </a:cubicBezTo>
                <a:cubicBezTo>
                  <a:pt x="491" y="44"/>
                  <a:pt x="494" y="45"/>
                  <a:pt x="497" y="48"/>
                </a:cubicBezTo>
                <a:cubicBezTo>
                  <a:pt x="502" y="45"/>
                  <a:pt x="505" y="38"/>
                  <a:pt x="506" y="36"/>
                </a:cubicBezTo>
                <a:cubicBezTo>
                  <a:pt x="509" y="35"/>
                  <a:pt x="506" y="36"/>
                  <a:pt x="506" y="38"/>
                </a:cubicBezTo>
                <a:cubicBezTo>
                  <a:pt x="508" y="39"/>
                  <a:pt x="510" y="40"/>
                  <a:pt x="511" y="40"/>
                </a:cubicBezTo>
                <a:cubicBezTo>
                  <a:pt x="510" y="42"/>
                  <a:pt x="508" y="40"/>
                  <a:pt x="507" y="39"/>
                </a:cubicBezTo>
                <a:cubicBezTo>
                  <a:pt x="503" y="40"/>
                  <a:pt x="502" y="44"/>
                  <a:pt x="500" y="47"/>
                </a:cubicBezTo>
                <a:cubicBezTo>
                  <a:pt x="501" y="49"/>
                  <a:pt x="501" y="46"/>
                  <a:pt x="502" y="45"/>
                </a:cubicBezTo>
                <a:cubicBezTo>
                  <a:pt x="503" y="47"/>
                  <a:pt x="497" y="49"/>
                  <a:pt x="501" y="52"/>
                </a:cubicBezTo>
                <a:cubicBezTo>
                  <a:pt x="506" y="51"/>
                  <a:pt x="508" y="47"/>
                  <a:pt x="513" y="46"/>
                </a:cubicBezTo>
                <a:cubicBezTo>
                  <a:pt x="515" y="48"/>
                  <a:pt x="514" y="53"/>
                  <a:pt x="514" y="57"/>
                </a:cubicBezTo>
                <a:cubicBezTo>
                  <a:pt x="516" y="55"/>
                  <a:pt x="515" y="51"/>
                  <a:pt x="517" y="50"/>
                </a:cubicBezTo>
                <a:cubicBezTo>
                  <a:pt x="518" y="53"/>
                  <a:pt x="512" y="61"/>
                  <a:pt x="518" y="62"/>
                </a:cubicBezTo>
                <a:cubicBezTo>
                  <a:pt x="520" y="59"/>
                  <a:pt x="520" y="55"/>
                  <a:pt x="519" y="51"/>
                </a:cubicBezTo>
                <a:cubicBezTo>
                  <a:pt x="520" y="52"/>
                  <a:pt x="521" y="53"/>
                  <a:pt x="521" y="55"/>
                </a:cubicBezTo>
                <a:cubicBezTo>
                  <a:pt x="524" y="50"/>
                  <a:pt x="524" y="41"/>
                  <a:pt x="525" y="34"/>
                </a:cubicBezTo>
                <a:cubicBezTo>
                  <a:pt x="527" y="36"/>
                  <a:pt x="525" y="39"/>
                  <a:pt x="525" y="41"/>
                </a:cubicBezTo>
                <a:cubicBezTo>
                  <a:pt x="528" y="38"/>
                  <a:pt x="531" y="34"/>
                  <a:pt x="535" y="34"/>
                </a:cubicBezTo>
                <a:cubicBezTo>
                  <a:pt x="541" y="35"/>
                  <a:pt x="549" y="48"/>
                  <a:pt x="553" y="53"/>
                </a:cubicBezTo>
                <a:cubicBezTo>
                  <a:pt x="551" y="58"/>
                  <a:pt x="548" y="62"/>
                  <a:pt x="546" y="66"/>
                </a:cubicBezTo>
                <a:cubicBezTo>
                  <a:pt x="550" y="65"/>
                  <a:pt x="554" y="59"/>
                  <a:pt x="559" y="57"/>
                </a:cubicBezTo>
                <a:cubicBezTo>
                  <a:pt x="559" y="60"/>
                  <a:pt x="554" y="60"/>
                  <a:pt x="555" y="63"/>
                </a:cubicBezTo>
                <a:cubicBezTo>
                  <a:pt x="548" y="64"/>
                  <a:pt x="548" y="68"/>
                  <a:pt x="544" y="70"/>
                </a:cubicBezTo>
                <a:cubicBezTo>
                  <a:pt x="544" y="76"/>
                  <a:pt x="551" y="76"/>
                  <a:pt x="557" y="76"/>
                </a:cubicBezTo>
                <a:cubicBezTo>
                  <a:pt x="558" y="73"/>
                  <a:pt x="554" y="72"/>
                  <a:pt x="554" y="68"/>
                </a:cubicBezTo>
                <a:cubicBezTo>
                  <a:pt x="556" y="69"/>
                  <a:pt x="556" y="72"/>
                  <a:pt x="557" y="74"/>
                </a:cubicBezTo>
                <a:cubicBezTo>
                  <a:pt x="560" y="69"/>
                  <a:pt x="562" y="64"/>
                  <a:pt x="565" y="61"/>
                </a:cubicBezTo>
                <a:cubicBezTo>
                  <a:pt x="565" y="60"/>
                  <a:pt x="563" y="60"/>
                  <a:pt x="563" y="58"/>
                </a:cubicBezTo>
                <a:cubicBezTo>
                  <a:pt x="564" y="58"/>
                  <a:pt x="564" y="60"/>
                  <a:pt x="565" y="60"/>
                </a:cubicBezTo>
                <a:cubicBezTo>
                  <a:pt x="569" y="58"/>
                  <a:pt x="570" y="56"/>
                  <a:pt x="569" y="51"/>
                </a:cubicBezTo>
                <a:cubicBezTo>
                  <a:pt x="569" y="50"/>
                  <a:pt x="570" y="54"/>
                  <a:pt x="570" y="55"/>
                </a:cubicBezTo>
                <a:cubicBezTo>
                  <a:pt x="580" y="52"/>
                  <a:pt x="576" y="64"/>
                  <a:pt x="572" y="66"/>
                </a:cubicBezTo>
                <a:cubicBezTo>
                  <a:pt x="572" y="67"/>
                  <a:pt x="573" y="67"/>
                  <a:pt x="573" y="67"/>
                </a:cubicBezTo>
                <a:cubicBezTo>
                  <a:pt x="573" y="69"/>
                  <a:pt x="575" y="67"/>
                  <a:pt x="576" y="67"/>
                </a:cubicBezTo>
                <a:cubicBezTo>
                  <a:pt x="575" y="68"/>
                  <a:pt x="575" y="69"/>
                  <a:pt x="573" y="69"/>
                </a:cubicBezTo>
                <a:cubicBezTo>
                  <a:pt x="575" y="73"/>
                  <a:pt x="575" y="79"/>
                  <a:pt x="577" y="83"/>
                </a:cubicBezTo>
                <a:cubicBezTo>
                  <a:pt x="581" y="81"/>
                  <a:pt x="584" y="74"/>
                  <a:pt x="590" y="78"/>
                </a:cubicBezTo>
                <a:cubicBezTo>
                  <a:pt x="588" y="82"/>
                  <a:pt x="583" y="88"/>
                  <a:pt x="578" y="85"/>
                </a:cubicBezTo>
                <a:cubicBezTo>
                  <a:pt x="579" y="90"/>
                  <a:pt x="581" y="95"/>
                  <a:pt x="582" y="101"/>
                </a:cubicBezTo>
                <a:cubicBezTo>
                  <a:pt x="584" y="102"/>
                  <a:pt x="589" y="99"/>
                  <a:pt x="594" y="100"/>
                </a:cubicBezTo>
                <a:cubicBezTo>
                  <a:pt x="597" y="109"/>
                  <a:pt x="587" y="112"/>
                  <a:pt x="583" y="106"/>
                </a:cubicBezTo>
                <a:cubicBezTo>
                  <a:pt x="585" y="116"/>
                  <a:pt x="588" y="124"/>
                  <a:pt x="590" y="134"/>
                </a:cubicBezTo>
                <a:cubicBezTo>
                  <a:pt x="595" y="131"/>
                  <a:pt x="594" y="121"/>
                  <a:pt x="598" y="116"/>
                </a:cubicBezTo>
                <a:cubicBezTo>
                  <a:pt x="601" y="116"/>
                  <a:pt x="601" y="117"/>
                  <a:pt x="602" y="118"/>
                </a:cubicBezTo>
                <a:cubicBezTo>
                  <a:pt x="604" y="115"/>
                  <a:pt x="605" y="111"/>
                  <a:pt x="606" y="108"/>
                </a:cubicBezTo>
                <a:cubicBezTo>
                  <a:pt x="600" y="105"/>
                  <a:pt x="600" y="92"/>
                  <a:pt x="610" y="92"/>
                </a:cubicBezTo>
                <a:cubicBezTo>
                  <a:pt x="610" y="91"/>
                  <a:pt x="608" y="90"/>
                  <a:pt x="608" y="88"/>
                </a:cubicBezTo>
                <a:cubicBezTo>
                  <a:pt x="610" y="88"/>
                  <a:pt x="611" y="88"/>
                  <a:pt x="613" y="88"/>
                </a:cubicBezTo>
                <a:cubicBezTo>
                  <a:pt x="614" y="85"/>
                  <a:pt x="615" y="82"/>
                  <a:pt x="616" y="80"/>
                </a:cubicBezTo>
                <a:cubicBezTo>
                  <a:pt x="616" y="82"/>
                  <a:pt x="615" y="87"/>
                  <a:pt x="614" y="88"/>
                </a:cubicBezTo>
                <a:cubicBezTo>
                  <a:pt x="619" y="92"/>
                  <a:pt x="620" y="103"/>
                  <a:pt x="629" y="99"/>
                </a:cubicBezTo>
                <a:cubicBezTo>
                  <a:pt x="629" y="98"/>
                  <a:pt x="628" y="97"/>
                  <a:pt x="627" y="97"/>
                </a:cubicBezTo>
                <a:cubicBezTo>
                  <a:pt x="632" y="98"/>
                  <a:pt x="632" y="90"/>
                  <a:pt x="636" y="89"/>
                </a:cubicBezTo>
                <a:cubicBezTo>
                  <a:pt x="636" y="87"/>
                  <a:pt x="636" y="84"/>
                  <a:pt x="636" y="82"/>
                </a:cubicBezTo>
                <a:cubicBezTo>
                  <a:pt x="639" y="83"/>
                  <a:pt x="636" y="88"/>
                  <a:pt x="637" y="90"/>
                </a:cubicBezTo>
                <a:cubicBezTo>
                  <a:pt x="639" y="89"/>
                  <a:pt x="638" y="87"/>
                  <a:pt x="639" y="86"/>
                </a:cubicBezTo>
                <a:cubicBezTo>
                  <a:pt x="638" y="97"/>
                  <a:pt x="636" y="120"/>
                  <a:pt x="637" y="134"/>
                </a:cubicBezTo>
                <a:cubicBezTo>
                  <a:pt x="641" y="129"/>
                  <a:pt x="645" y="124"/>
                  <a:pt x="648" y="120"/>
                </a:cubicBezTo>
                <a:cubicBezTo>
                  <a:pt x="647" y="120"/>
                  <a:pt x="647" y="121"/>
                  <a:pt x="645" y="120"/>
                </a:cubicBezTo>
                <a:cubicBezTo>
                  <a:pt x="648" y="119"/>
                  <a:pt x="653" y="116"/>
                  <a:pt x="655" y="112"/>
                </a:cubicBezTo>
                <a:cubicBezTo>
                  <a:pt x="652" y="110"/>
                  <a:pt x="649" y="107"/>
                  <a:pt x="646" y="105"/>
                </a:cubicBezTo>
                <a:cubicBezTo>
                  <a:pt x="648" y="106"/>
                  <a:pt x="654" y="108"/>
                  <a:pt x="655" y="111"/>
                </a:cubicBezTo>
                <a:cubicBezTo>
                  <a:pt x="660" y="106"/>
                  <a:pt x="664" y="99"/>
                  <a:pt x="668" y="92"/>
                </a:cubicBezTo>
                <a:cubicBezTo>
                  <a:pt x="660" y="91"/>
                  <a:pt x="659" y="83"/>
                  <a:pt x="652" y="80"/>
                </a:cubicBezTo>
                <a:cubicBezTo>
                  <a:pt x="652" y="79"/>
                  <a:pt x="654" y="80"/>
                  <a:pt x="656" y="79"/>
                </a:cubicBezTo>
                <a:cubicBezTo>
                  <a:pt x="657" y="78"/>
                  <a:pt x="655" y="75"/>
                  <a:pt x="657" y="74"/>
                </a:cubicBezTo>
                <a:cubicBezTo>
                  <a:pt x="662" y="73"/>
                  <a:pt x="663" y="77"/>
                  <a:pt x="669" y="77"/>
                </a:cubicBezTo>
                <a:cubicBezTo>
                  <a:pt x="667" y="73"/>
                  <a:pt x="666" y="68"/>
                  <a:pt x="665" y="64"/>
                </a:cubicBezTo>
                <a:cubicBezTo>
                  <a:pt x="669" y="64"/>
                  <a:pt x="669" y="59"/>
                  <a:pt x="675" y="59"/>
                </a:cubicBezTo>
                <a:cubicBezTo>
                  <a:pt x="680" y="60"/>
                  <a:pt x="683" y="64"/>
                  <a:pt x="687" y="65"/>
                </a:cubicBezTo>
                <a:cubicBezTo>
                  <a:pt x="689" y="62"/>
                  <a:pt x="690" y="58"/>
                  <a:pt x="692" y="55"/>
                </a:cubicBezTo>
                <a:cubicBezTo>
                  <a:pt x="693" y="59"/>
                  <a:pt x="688" y="62"/>
                  <a:pt x="688" y="67"/>
                </a:cubicBezTo>
                <a:cubicBezTo>
                  <a:pt x="689" y="68"/>
                  <a:pt x="689" y="65"/>
                  <a:pt x="690" y="65"/>
                </a:cubicBezTo>
                <a:cubicBezTo>
                  <a:pt x="691" y="66"/>
                  <a:pt x="685" y="71"/>
                  <a:pt x="683" y="75"/>
                </a:cubicBezTo>
                <a:cubicBezTo>
                  <a:pt x="683" y="76"/>
                  <a:pt x="686" y="76"/>
                  <a:pt x="686" y="77"/>
                </a:cubicBezTo>
                <a:cubicBezTo>
                  <a:pt x="684" y="83"/>
                  <a:pt x="679" y="88"/>
                  <a:pt x="673" y="90"/>
                </a:cubicBezTo>
                <a:cubicBezTo>
                  <a:pt x="673" y="91"/>
                  <a:pt x="675" y="90"/>
                  <a:pt x="675" y="91"/>
                </a:cubicBezTo>
                <a:cubicBezTo>
                  <a:pt x="677" y="92"/>
                  <a:pt x="673" y="91"/>
                  <a:pt x="673" y="91"/>
                </a:cubicBezTo>
                <a:cubicBezTo>
                  <a:pt x="668" y="95"/>
                  <a:pt x="666" y="101"/>
                  <a:pt x="662" y="105"/>
                </a:cubicBezTo>
                <a:cubicBezTo>
                  <a:pt x="667" y="103"/>
                  <a:pt x="673" y="97"/>
                  <a:pt x="679" y="94"/>
                </a:cubicBezTo>
                <a:cubicBezTo>
                  <a:pt x="678" y="93"/>
                  <a:pt x="678" y="92"/>
                  <a:pt x="677" y="92"/>
                </a:cubicBezTo>
                <a:cubicBezTo>
                  <a:pt x="682" y="91"/>
                  <a:pt x="686" y="90"/>
                  <a:pt x="689" y="87"/>
                </a:cubicBezTo>
                <a:cubicBezTo>
                  <a:pt x="689" y="89"/>
                  <a:pt x="692" y="89"/>
                  <a:pt x="692" y="91"/>
                </a:cubicBezTo>
                <a:cubicBezTo>
                  <a:pt x="692" y="91"/>
                  <a:pt x="689" y="88"/>
                  <a:pt x="689" y="88"/>
                </a:cubicBezTo>
                <a:cubicBezTo>
                  <a:pt x="687" y="89"/>
                  <a:pt x="685" y="91"/>
                  <a:pt x="684" y="92"/>
                </a:cubicBezTo>
                <a:cubicBezTo>
                  <a:pt x="681" y="94"/>
                  <a:pt x="678" y="95"/>
                  <a:pt x="675" y="97"/>
                </a:cubicBezTo>
                <a:cubicBezTo>
                  <a:pt x="669" y="102"/>
                  <a:pt x="659" y="109"/>
                  <a:pt x="654" y="115"/>
                </a:cubicBezTo>
                <a:cubicBezTo>
                  <a:pt x="655" y="116"/>
                  <a:pt x="656" y="116"/>
                  <a:pt x="656" y="115"/>
                </a:cubicBezTo>
                <a:cubicBezTo>
                  <a:pt x="649" y="122"/>
                  <a:pt x="641" y="132"/>
                  <a:pt x="636" y="142"/>
                </a:cubicBezTo>
                <a:cubicBezTo>
                  <a:pt x="635" y="142"/>
                  <a:pt x="634" y="142"/>
                  <a:pt x="633" y="142"/>
                </a:cubicBezTo>
                <a:cubicBezTo>
                  <a:pt x="630" y="146"/>
                  <a:pt x="628" y="150"/>
                  <a:pt x="624" y="154"/>
                </a:cubicBezTo>
                <a:cubicBezTo>
                  <a:pt x="633" y="152"/>
                  <a:pt x="642" y="149"/>
                  <a:pt x="650" y="145"/>
                </a:cubicBezTo>
                <a:cubicBezTo>
                  <a:pt x="657" y="142"/>
                  <a:pt x="666" y="138"/>
                  <a:pt x="671" y="132"/>
                </a:cubicBezTo>
                <a:cubicBezTo>
                  <a:pt x="670" y="128"/>
                  <a:pt x="668" y="127"/>
                  <a:pt x="668" y="122"/>
                </a:cubicBezTo>
                <a:cubicBezTo>
                  <a:pt x="673" y="119"/>
                  <a:pt x="679" y="124"/>
                  <a:pt x="682" y="126"/>
                </a:cubicBezTo>
                <a:cubicBezTo>
                  <a:pt x="688" y="124"/>
                  <a:pt x="694" y="123"/>
                  <a:pt x="696" y="116"/>
                </a:cubicBezTo>
                <a:cubicBezTo>
                  <a:pt x="697" y="116"/>
                  <a:pt x="696" y="118"/>
                  <a:pt x="697" y="118"/>
                </a:cubicBezTo>
                <a:cubicBezTo>
                  <a:pt x="699" y="114"/>
                  <a:pt x="701" y="116"/>
                  <a:pt x="705" y="112"/>
                </a:cubicBezTo>
                <a:cubicBezTo>
                  <a:pt x="702" y="116"/>
                  <a:pt x="696" y="121"/>
                  <a:pt x="691" y="124"/>
                </a:cubicBezTo>
                <a:cubicBezTo>
                  <a:pt x="705" y="128"/>
                  <a:pt x="709" y="112"/>
                  <a:pt x="723" y="114"/>
                </a:cubicBezTo>
                <a:cubicBezTo>
                  <a:pt x="722" y="115"/>
                  <a:pt x="723" y="116"/>
                  <a:pt x="723" y="116"/>
                </a:cubicBezTo>
                <a:cubicBezTo>
                  <a:pt x="724" y="117"/>
                  <a:pt x="722" y="117"/>
                  <a:pt x="723" y="118"/>
                </a:cubicBezTo>
                <a:cubicBezTo>
                  <a:pt x="714" y="121"/>
                  <a:pt x="708" y="126"/>
                  <a:pt x="700" y="130"/>
                </a:cubicBezTo>
                <a:cubicBezTo>
                  <a:pt x="699" y="135"/>
                  <a:pt x="691" y="138"/>
                  <a:pt x="687" y="133"/>
                </a:cubicBezTo>
                <a:cubicBezTo>
                  <a:pt x="686" y="133"/>
                  <a:pt x="687" y="136"/>
                  <a:pt x="687" y="137"/>
                </a:cubicBezTo>
                <a:cubicBezTo>
                  <a:pt x="686" y="138"/>
                  <a:pt x="686" y="135"/>
                  <a:pt x="686" y="134"/>
                </a:cubicBezTo>
                <a:cubicBezTo>
                  <a:pt x="684" y="135"/>
                  <a:pt x="680" y="138"/>
                  <a:pt x="677" y="135"/>
                </a:cubicBezTo>
                <a:cubicBezTo>
                  <a:pt x="676" y="136"/>
                  <a:pt x="676" y="137"/>
                  <a:pt x="675" y="138"/>
                </a:cubicBezTo>
                <a:cubicBezTo>
                  <a:pt x="674" y="139"/>
                  <a:pt x="676" y="136"/>
                  <a:pt x="676" y="135"/>
                </a:cubicBezTo>
                <a:cubicBezTo>
                  <a:pt x="674" y="133"/>
                  <a:pt x="669" y="136"/>
                  <a:pt x="668" y="139"/>
                </a:cubicBezTo>
                <a:cubicBezTo>
                  <a:pt x="670" y="141"/>
                  <a:pt x="671" y="138"/>
                  <a:pt x="671" y="136"/>
                </a:cubicBezTo>
                <a:cubicBezTo>
                  <a:pt x="673" y="137"/>
                  <a:pt x="671" y="139"/>
                  <a:pt x="670" y="140"/>
                </a:cubicBezTo>
                <a:cubicBezTo>
                  <a:pt x="672" y="141"/>
                  <a:pt x="674" y="138"/>
                  <a:pt x="674" y="139"/>
                </a:cubicBezTo>
                <a:cubicBezTo>
                  <a:pt x="676" y="142"/>
                  <a:pt x="673" y="140"/>
                  <a:pt x="673" y="142"/>
                </a:cubicBezTo>
                <a:cubicBezTo>
                  <a:pt x="674" y="143"/>
                  <a:pt x="675" y="144"/>
                  <a:pt x="677" y="145"/>
                </a:cubicBezTo>
                <a:cubicBezTo>
                  <a:pt x="678" y="146"/>
                  <a:pt x="674" y="144"/>
                  <a:pt x="671" y="145"/>
                </a:cubicBezTo>
                <a:cubicBezTo>
                  <a:pt x="679" y="146"/>
                  <a:pt x="684" y="146"/>
                  <a:pt x="692" y="146"/>
                </a:cubicBezTo>
                <a:cubicBezTo>
                  <a:pt x="691" y="147"/>
                  <a:pt x="690" y="147"/>
                  <a:pt x="689" y="147"/>
                </a:cubicBezTo>
                <a:cubicBezTo>
                  <a:pt x="691" y="149"/>
                  <a:pt x="696" y="148"/>
                  <a:pt x="698" y="147"/>
                </a:cubicBezTo>
                <a:cubicBezTo>
                  <a:pt x="695" y="149"/>
                  <a:pt x="688" y="155"/>
                  <a:pt x="692" y="163"/>
                </a:cubicBezTo>
                <a:cubicBezTo>
                  <a:pt x="692" y="164"/>
                  <a:pt x="694" y="162"/>
                  <a:pt x="696" y="162"/>
                </a:cubicBezTo>
                <a:cubicBezTo>
                  <a:pt x="695" y="163"/>
                  <a:pt x="693" y="163"/>
                  <a:pt x="692" y="164"/>
                </a:cubicBezTo>
                <a:cubicBezTo>
                  <a:pt x="693" y="166"/>
                  <a:pt x="694" y="168"/>
                  <a:pt x="695" y="169"/>
                </a:cubicBezTo>
                <a:cubicBezTo>
                  <a:pt x="692" y="172"/>
                  <a:pt x="687" y="173"/>
                  <a:pt x="684" y="177"/>
                </a:cubicBezTo>
                <a:cubicBezTo>
                  <a:pt x="688" y="179"/>
                  <a:pt x="692" y="182"/>
                  <a:pt x="698" y="182"/>
                </a:cubicBezTo>
                <a:cubicBezTo>
                  <a:pt x="694" y="184"/>
                  <a:pt x="687" y="180"/>
                  <a:pt x="684" y="177"/>
                </a:cubicBezTo>
                <a:cubicBezTo>
                  <a:pt x="681" y="179"/>
                  <a:pt x="680" y="182"/>
                  <a:pt x="677" y="183"/>
                </a:cubicBezTo>
                <a:cubicBezTo>
                  <a:pt x="673" y="181"/>
                  <a:pt x="674" y="176"/>
                  <a:pt x="675" y="172"/>
                </a:cubicBezTo>
                <a:cubicBezTo>
                  <a:pt x="670" y="174"/>
                  <a:pt x="667" y="176"/>
                  <a:pt x="662" y="177"/>
                </a:cubicBezTo>
                <a:cubicBezTo>
                  <a:pt x="664" y="183"/>
                  <a:pt x="666" y="188"/>
                  <a:pt x="671" y="191"/>
                </a:cubicBezTo>
                <a:cubicBezTo>
                  <a:pt x="663" y="194"/>
                  <a:pt x="653" y="189"/>
                  <a:pt x="648" y="184"/>
                </a:cubicBezTo>
                <a:cubicBezTo>
                  <a:pt x="643" y="185"/>
                  <a:pt x="642" y="191"/>
                  <a:pt x="638" y="194"/>
                </a:cubicBezTo>
                <a:cubicBezTo>
                  <a:pt x="640" y="196"/>
                  <a:pt x="645" y="196"/>
                  <a:pt x="646" y="200"/>
                </a:cubicBezTo>
                <a:cubicBezTo>
                  <a:pt x="644" y="206"/>
                  <a:pt x="635" y="201"/>
                  <a:pt x="633" y="198"/>
                </a:cubicBezTo>
                <a:cubicBezTo>
                  <a:pt x="627" y="204"/>
                  <a:pt x="622" y="211"/>
                  <a:pt x="617" y="218"/>
                </a:cubicBezTo>
                <a:cubicBezTo>
                  <a:pt x="617" y="220"/>
                  <a:pt x="619" y="220"/>
                  <a:pt x="619" y="222"/>
                </a:cubicBezTo>
                <a:cubicBezTo>
                  <a:pt x="620" y="223"/>
                  <a:pt x="617" y="220"/>
                  <a:pt x="616" y="219"/>
                </a:cubicBezTo>
                <a:cubicBezTo>
                  <a:pt x="614" y="222"/>
                  <a:pt x="612" y="225"/>
                  <a:pt x="610" y="228"/>
                </a:cubicBezTo>
                <a:cubicBezTo>
                  <a:pt x="613" y="229"/>
                  <a:pt x="621" y="229"/>
                  <a:pt x="624" y="227"/>
                </a:cubicBezTo>
                <a:cubicBezTo>
                  <a:pt x="626" y="230"/>
                  <a:pt x="635" y="226"/>
                  <a:pt x="640" y="226"/>
                </a:cubicBezTo>
                <a:cubicBezTo>
                  <a:pt x="640" y="222"/>
                  <a:pt x="635" y="223"/>
                  <a:pt x="633" y="221"/>
                </a:cubicBezTo>
                <a:cubicBezTo>
                  <a:pt x="632" y="221"/>
                  <a:pt x="631" y="223"/>
                  <a:pt x="630" y="224"/>
                </a:cubicBezTo>
                <a:cubicBezTo>
                  <a:pt x="629" y="223"/>
                  <a:pt x="631" y="221"/>
                  <a:pt x="632" y="221"/>
                </a:cubicBezTo>
                <a:cubicBezTo>
                  <a:pt x="631" y="219"/>
                  <a:pt x="629" y="219"/>
                  <a:pt x="629" y="217"/>
                </a:cubicBezTo>
                <a:cubicBezTo>
                  <a:pt x="632" y="203"/>
                  <a:pt x="654" y="202"/>
                  <a:pt x="666" y="207"/>
                </a:cubicBezTo>
                <a:cubicBezTo>
                  <a:pt x="665" y="210"/>
                  <a:pt x="661" y="211"/>
                  <a:pt x="661" y="215"/>
                </a:cubicBezTo>
                <a:cubicBezTo>
                  <a:pt x="659" y="215"/>
                  <a:pt x="660" y="212"/>
                  <a:pt x="661" y="210"/>
                </a:cubicBezTo>
                <a:cubicBezTo>
                  <a:pt x="655" y="211"/>
                  <a:pt x="649" y="206"/>
                  <a:pt x="646" y="211"/>
                </a:cubicBezTo>
                <a:cubicBezTo>
                  <a:pt x="646" y="215"/>
                  <a:pt x="650" y="215"/>
                  <a:pt x="649" y="219"/>
                </a:cubicBezTo>
                <a:cubicBezTo>
                  <a:pt x="648" y="220"/>
                  <a:pt x="646" y="221"/>
                  <a:pt x="644" y="221"/>
                </a:cubicBezTo>
                <a:cubicBezTo>
                  <a:pt x="647" y="226"/>
                  <a:pt x="657" y="219"/>
                  <a:pt x="662" y="218"/>
                </a:cubicBezTo>
                <a:cubicBezTo>
                  <a:pt x="662" y="220"/>
                  <a:pt x="655" y="221"/>
                  <a:pt x="652" y="222"/>
                </a:cubicBezTo>
                <a:cubicBezTo>
                  <a:pt x="655" y="227"/>
                  <a:pt x="660" y="230"/>
                  <a:pt x="667" y="230"/>
                </a:cubicBezTo>
                <a:cubicBezTo>
                  <a:pt x="666" y="232"/>
                  <a:pt x="667" y="232"/>
                  <a:pt x="667" y="235"/>
                </a:cubicBezTo>
                <a:cubicBezTo>
                  <a:pt x="659" y="244"/>
                  <a:pt x="644" y="237"/>
                  <a:pt x="641" y="227"/>
                </a:cubicBezTo>
                <a:cubicBezTo>
                  <a:pt x="636" y="229"/>
                  <a:pt x="631" y="230"/>
                  <a:pt x="625" y="230"/>
                </a:cubicBezTo>
                <a:cubicBezTo>
                  <a:pt x="625" y="232"/>
                  <a:pt x="628" y="230"/>
                  <a:pt x="628" y="231"/>
                </a:cubicBezTo>
                <a:cubicBezTo>
                  <a:pt x="625" y="242"/>
                  <a:pt x="612" y="241"/>
                  <a:pt x="602" y="238"/>
                </a:cubicBezTo>
                <a:cubicBezTo>
                  <a:pt x="596" y="244"/>
                  <a:pt x="591" y="251"/>
                  <a:pt x="586" y="258"/>
                </a:cubicBezTo>
                <a:cubicBezTo>
                  <a:pt x="581" y="265"/>
                  <a:pt x="574" y="270"/>
                  <a:pt x="568" y="277"/>
                </a:cubicBezTo>
                <a:cubicBezTo>
                  <a:pt x="565" y="282"/>
                  <a:pt x="563" y="290"/>
                  <a:pt x="561" y="296"/>
                </a:cubicBezTo>
                <a:cubicBezTo>
                  <a:pt x="556" y="309"/>
                  <a:pt x="550" y="320"/>
                  <a:pt x="544" y="332"/>
                </a:cubicBezTo>
                <a:cubicBezTo>
                  <a:pt x="541" y="338"/>
                  <a:pt x="539" y="344"/>
                  <a:pt x="536" y="349"/>
                </a:cubicBezTo>
                <a:cubicBezTo>
                  <a:pt x="534" y="353"/>
                  <a:pt x="531" y="355"/>
                  <a:pt x="529" y="358"/>
                </a:cubicBezTo>
                <a:cubicBezTo>
                  <a:pt x="527" y="361"/>
                  <a:pt x="525" y="364"/>
                  <a:pt x="525" y="369"/>
                </a:cubicBezTo>
                <a:cubicBezTo>
                  <a:pt x="529" y="367"/>
                  <a:pt x="532" y="366"/>
                  <a:pt x="535" y="365"/>
                </a:cubicBezTo>
                <a:cubicBezTo>
                  <a:pt x="566" y="354"/>
                  <a:pt x="599" y="346"/>
                  <a:pt x="627" y="332"/>
                </a:cubicBezTo>
                <a:cubicBezTo>
                  <a:pt x="638" y="327"/>
                  <a:pt x="648" y="320"/>
                  <a:pt x="661" y="316"/>
                </a:cubicBezTo>
                <a:cubicBezTo>
                  <a:pt x="665" y="314"/>
                  <a:pt x="666" y="309"/>
                  <a:pt x="670" y="307"/>
                </a:cubicBezTo>
                <a:cubicBezTo>
                  <a:pt x="666" y="299"/>
                  <a:pt x="659" y="294"/>
                  <a:pt x="656" y="285"/>
                </a:cubicBezTo>
                <a:cubicBezTo>
                  <a:pt x="658" y="282"/>
                  <a:pt x="664" y="282"/>
                  <a:pt x="667" y="280"/>
                </a:cubicBezTo>
                <a:cubicBezTo>
                  <a:pt x="667" y="282"/>
                  <a:pt x="664" y="281"/>
                  <a:pt x="664" y="282"/>
                </a:cubicBezTo>
                <a:cubicBezTo>
                  <a:pt x="666" y="286"/>
                  <a:pt x="670" y="286"/>
                  <a:pt x="673" y="288"/>
                </a:cubicBezTo>
                <a:cubicBezTo>
                  <a:pt x="673" y="290"/>
                  <a:pt x="675" y="291"/>
                  <a:pt x="674" y="294"/>
                </a:cubicBezTo>
                <a:cubicBezTo>
                  <a:pt x="676" y="295"/>
                  <a:pt x="677" y="289"/>
                  <a:pt x="678" y="291"/>
                </a:cubicBezTo>
                <a:cubicBezTo>
                  <a:pt x="680" y="295"/>
                  <a:pt x="675" y="296"/>
                  <a:pt x="674" y="298"/>
                </a:cubicBezTo>
                <a:cubicBezTo>
                  <a:pt x="674" y="300"/>
                  <a:pt x="675" y="300"/>
                  <a:pt x="676" y="301"/>
                </a:cubicBezTo>
                <a:cubicBezTo>
                  <a:pt x="681" y="298"/>
                  <a:pt x="684" y="293"/>
                  <a:pt x="686" y="288"/>
                </a:cubicBezTo>
                <a:cubicBezTo>
                  <a:pt x="694" y="283"/>
                  <a:pt x="705" y="277"/>
                  <a:pt x="709" y="267"/>
                </a:cubicBezTo>
                <a:cubicBezTo>
                  <a:pt x="700" y="269"/>
                  <a:pt x="693" y="262"/>
                  <a:pt x="688" y="257"/>
                </a:cubicBezTo>
                <a:cubicBezTo>
                  <a:pt x="692" y="252"/>
                  <a:pt x="700" y="256"/>
                  <a:pt x="705" y="257"/>
                </a:cubicBezTo>
                <a:cubicBezTo>
                  <a:pt x="708" y="257"/>
                  <a:pt x="709" y="254"/>
                  <a:pt x="712" y="254"/>
                </a:cubicBezTo>
                <a:cubicBezTo>
                  <a:pt x="712" y="256"/>
                  <a:pt x="712" y="258"/>
                  <a:pt x="711" y="260"/>
                </a:cubicBezTo>
                <a:cubicBezTo>
                  <a:pt x="714" y="260"/>
                  <a:pt x="714" y="257"/>
                  <a:pt x="716" y="257"/>
                </a:cubicBezTo>
                <a:cubicBezTo>
                  <a:pt x="715" y="259"/>
                  <a:pt x="714" y="261"/>
                  <a:pt x="713" y="263"/>
                </a:cubicBezTo>
                <a:cubicBezTo>
                  <a:pt x="714" y="265"/>
                  <a:pt x="715" y="263"/>
                  <a:pt x="716" y="263"/>
                </a:cubicBezTo>
                <a:cubicBezTo>
                  <a:pt x="723" y="263"/>
                  <a:pt x="722" y="264"/>
                  <a:pt x="716" y="264"/>
                </a:cubicBezTo>
                <a:cubicBezTo>
                  <a:pt x="709" y="264"/>
                  <a:pt x="707" y="275"/>
                  <a:pt x="703" y="280"/>
                </a:cubicBezTo>
                <a:cubicBezTo>
                  <a:pt x="697" y="285"/>
                  <a:pt x="692" y="285"/>
                  <a:pt x="689" y="290"/>
                </a:cubicBezTo>
                <a:cubicBezTo>
                  <a:pt x="689" y="291"/>
                  <a:pt x="688" y="294"/>
                  <a:pt x="690" y="294"/>
                </a:cubicBezTo>
                <a:cubicBezTo>
                  <a:pt x="689" y="295"/>
                  <a:pt x="689" y="292"/>
                  <a:pt x="687" y="292"/>
                </a:cubicBezTo>
                <a:cubicBezTo>
                  <a:pt x="686" y="294"/>
                  <a:pt x="684" y="296"/>
                  <a:pt x="683" y="298"/>
                </a:cubicBezTo>
                <a:cubicBezTo>
                  <a:pt x="685" y="296"/>
                  <a:pt x="690" y="296"/>
                  <a:pt x="691" y="293"/>
                </a:cubicBezTo>
                <a:cubicBezTo>
                  <a:pt x="691" y="295"/>
                  <a:pt x="695" y="294"/>
                  <a:pt x="697" y="295"/>
                </a:cubicBezTo>
                <a:cubicBezTo>
                  <a:pt x="698" y="297"/>
                  <a:pt x="699" y="299"/>
                  <a:pt x="698" y="301"/>
                </a:cubicBezTo>
                <a:cubicBezTo>
                  <a:pt x="705" y="300"/>
                  <a:pt x="711" y="297"/>
                  <a:pt x="718" y="295"/>
                </a:cubicBezTo>
                <a:cubicBezTo>
                  <a:pt x="719" y="294"/>
                  <a:pt x="714" y="292"/>
                  <a:pt x="716" y="290"/>
                </a:cubicBezTo>
                <a:cubicBezTo>
                  <a:pt x="719" y="290"/>
                  <a:pt x="719" y="293"/>
                  <a:pt x="721" y="294"/>
                </a:cubicBezTo>
                <a:cubicBezTo>
                  <a:pt x="728" y="291"/>
                  <a:pt x="735" y="289"/>
                  <a:pt x="742" y="287"/>
                </a:cubicBezTo>
                <a:cubicBezTo>
                  <a:pt x="742" y="285"/>
                  <a:pt x="741" y="285"/>
                  <a:pt x="741" y="283"/>
                </a:cubicBezTo>
                <a:cubicBezTo>
                  <a:pt x="742" y="282"/>
                  <a:pt x="742" y="285"/>
                  <a:pt x="742" y="286"/>
                </a:cubicBezTo>
                <a:cubicBezTo>
                  <a:pt x="752" y="285"/>
                  <a:pt x="756" y="279"/>
                  <a:pt x="759" y="271"/>
                </a:cubicBezTo>
                <a:cubicBezTo>
                  <a:pt x="764" y="273"/>
                  <a:pt x="769" y="275"/>
                  <a:pt x="774" y="277"/>
                </a:cubicBezTo>
                <a:cubicBezTo>
                  <a:pt x="769" y="284"/>
                  <a:pt x="759" y="291"/>
                  <a:pt x="749" y="288"/>
                </a:cubicBezTo>
                <a:cubicBezTo>
                  <a:pt x="749" y="286"/>
                  <a:pt x="751" y="286"/>
                  <a:pt x="751" y="285"/>
                </a:cubicBezTo>
                <a:cubicBezTo>
                  <a:pt x="740" y="290"/>
                  <a:pt x="726" y="294"/>
                  <a:pt x="716" y="298"/>
                </a:cubicBezTo>
                <a:cubicBezTo>
                  <a:pt x="681" y="307"/>
                  <a:pt x="653" y="326"/>
                  <a:pt x="622" y="341"/>
                </a:cubicBezTo>
                <a:cubicBezTo>
                  <a:pt x="627" y="346"/>
                  <a:pt x="638" y="337"/>
                  <a:pt x="645" y="343"/>
                </a:cubicBezTo>
                <a:cubicBezTo>
                  <a:pt x="645" y="344"/>
                  <a:pt x="645" y="346"/>
                  <a:pt x="645" y="348"/>
                </a:cubicBezTo>
                <a:cubicBezTo>
                  <a:pt x="647" y="349"/>
                  <a:pt x="652" y="348"/>
                  <a:pt x="654" y="349"/>
                </a:cubicBezTo>
                <a:cubicBezTo>
                  <a:pt x="655" y="348"/>
                  <a:pt x="652" y="348"/>
                  <a:pt x="653" y="346"/>
                </a:cubicBezTo>
                <a:cubicBezTo>
                  <a:pt x="655" y="347"/>
                  <a:pt x="654" y="350"/>
                  <a:pt x="657" y="350"/>
                </a:cubicBezTo>
                <a:cubicBezTo>
                  <a:pt x="659" y="340"/>
                  <a:pt x="644" y="341"/>
                  <a:pt x="644" y="332"/>
                </a:cubicBezTo>
                <a:cubicBezTo>
                  <a:pt x="658" y="333"/>
                  <a:pt x="665" y="325"/>
                  <a:pt x="673" y="319"/>
                </a:cubicBezTo>
                <a:cubicBezTo>
                  <a:pt x="679" y="315"/>
                  <a:pt x="684" y="308"/>
                  <a:pt x="692" y="310"/>
                </a:cubicBezTo>
                <a:cubicBezTo>
                  <a:pt x="692" y="315"/>
                  <a:pt x="687" y="315"/>
                  <a:pt x="684" y="316"/>
                </a:cubicBezTo>
                <a:cubicBezTo>
                  <a:pt x="692" y="319"/>
                  <a:pt x="700" y="320"/>
                  <a:pt x="708" y="322"/>
                </a:cubicBezTo>
                <a:cubicBezTo>
                  <a:pt x="708" y="323"/>
                  <a:pt x="708" y="324"/>
                  <a:pt x="708" y="325"/>
                </a:cubicBezTo>
                <a:cubicBezTo>
                  <a:pt x="699" y="327"/>
                  <a:pt x="693" y="322"/>
                  <a:pt x="685" y="322"/>
                </a:cubicBezTo>
                <a:cubicBezTo>
                  <a:pt x="684" y="328"/>
                  <a:pt x="674" y="338"/>
                  <a:pt x="683" y="342"/>
                </a:cubicBezTo>
                <a:cubicBezTo>
                  <a:pt x="690" y="339"/>
                  <a:pt x="700" y="331"/>
                  <a:pt x="709" y="335"/>
                </a:cubicBezTo>
                <a:cubicBezTo>
                  <a:pt x="711" y="342"/>
                  <a:pt x="705" y="345"/>
                  <a:pt x="700" y="347"/>
                </a:cubicBezTo>
                <a:cubicBezTo>
                  <a:pt x="701" y="348"/>
                  <a:pt x="703" y="349"/>
                  <a:pt x="704" y="350"/>
                </a:cubicBezTo>
                <a:cubicBezTo>
                  <a:pt x="707" y="350"/>
                  <a:pt x="706" y="346"/>
                  <a:pt x="708" y="345"/>
                </a:cubicBezTo>
                <a:cubicBezTo>
                  <a:pt x="707" y="349"/>
                  <a:pt x="704" y="351"/>
                  <a:pt x="702" y="353"/>
                </a:cubicBezTo>
                <a:cubicBezTo>
                  <a:pt x="700" y="355"/>
                  <a:pt x="703" y="351"/>
                  <a:pt x="704" y="351"/>
                </a:cubicBezTo>
                <a:cubicBezTo>
                  <a:pt x="703" y="349"/>
                  <a:pt x="700" y="349"/>
                  <a:pt x="700" y="348"/>
                </a:cubicBezTo>
                <a:cubicBezTo>
                  <a:pt x="699" y="348"/>
                  <a:pt x="700" y="350"/>
                  <a:pt x="699" y="350"/>
                </a:cubicBezTo>
                <a:cubicBezTo>
                  <a:pt x="699" y="350"/>
                  <a:pt x="699" y="349"/>
                  <a:pt x="699" y="349"/>
                </a:cubicBezTo>
                <a:cubicBezTo>
                  <a:pt x="695" y="350"/>
                  <a:pt x="696" y="354"/>
                  <a:pt x="694" y="356"/>
                </a:cubicBezTo>
                <a:cubicBezTo>
                  <a:pt x="693" y="355"/>
                  <a:pt x="692" y="356"/>
                  <a:pt x="691" y="357"/>
                </a:cubicBezTo>
                <a:cubicBezTo>
                  <a:pt x="693" y="358"/>
                  <a:pt x="694" y="356"/>
                  <a:pt x="695" y="358"/>
                </a:cubicBezTo>
                <a:cubicBezTo>
                  <a:pt x="698" y="357"/>
                  <a:pt x="700" y="355"/>
                  <a:pt x="699" y="351"/>
                </a:cubicBezTo>
                <a:cubicBezTo>
                  <a:pt x="701" y="354"/>
                  <a:pt x="699" y="355"/>
                  <a:pt x="698" y="357"/>
                </a:cubicBezTo>
                <a:cubicBezTo>
                  <a:pt x="703" y="354"/>
                  <a:pt x="708" y="350"/>
                  <a:pt x="714" y="347"/>
                </a:cubicBezTo>
                <a:cubicBezTo>
                  <a:pt x="714" y="340"/>
                  <a:pt x="716" y="336"/>
                  <a:pt x="717" y="330"/>
                </a:cubicBezTo>
                <a:cubicBezTo>
                  <a:pt x="718" y="333"/>
                  <a:pt x="716" y="337"/>
                  <a:pt x="716" y="340"/>
                </a:cubicBezTo>
                <a:cubicBezTo>
                  <a:pt x="716" y="342"/>
                  <a:pt x="717" y="342"/>
                  <a:pt x="719" y="341"/>
                </a:cubicBezTo>
                <a:cubicBezTo>
                  <a:pt x="719" y="342"/>
                  <a:pt x="714" y="342"/>
                  <a:pt x="715" y="345"/>
                </a:cubicBezTo>
                <a:cubicBezTo>
                  <a:pt x="716" y="346"/>
                  <a:pt x="720" y="343"/>
                  <a:pt x="722" y="345"/>
                </a:cubicBezTo>
                <a:cubicBezTo>
                  <a:pt x="722" y="348"/>
                  <a:pt x="720" y="348"/>
                  <a:pt x="719" y="350"/>
                </a:cubicBezTo>
                <a:cubicBezTo>
                  <a:pt x="723" y="352"/>
                  <a:pt x="729" y="351"/>
                  <a:pt x="734" y="352"/>
                </a:cubicBezTo>
                <a:cubicBezTo>
                  <a:pt x="737" y="353"/>
                  <a:pt x="729" y="351"/>
                  <a:pt x="732" y="353"/>
                </a:cubicBezTo>
                <a:cubicBezTo>
                  <a:pt x="729" y="353"/>
                  <a:pt x="721" y="350"/>
                  <a:pt x="717" y="352"/>
                </a:cubicBezTo>
                <a:cubicBezTo>
                  <a:pt x="719" y="356"/>
                  <a:pt x="726" y="354"/>
                  <a:pt x="730" y="354"/>
                </a:cubicBezTo>
                <a:cubicBezTo>
                  <a:pt x="728" y="361"/>
                  <a:pt x="724" y="374"/>
                  <a:pt x="722" y="381"/>
                </a:cubicBezTo>
                <a:cubicBezTo>
                  <a:pt x="727" y="379"/>
                  <a:pt x="730" y="374"/>
                  <a:pt x="732" y="369"/>
                </a:cubicBezTo>
                <a:cubicBezTo>
                  <a:pt x="733" y="369"/>
                  <a:pt x="733" y="371"/>
                  <a:pt x="732" y="371"/>
                </a:cubicBezTo>
                <a:cubicBezTo>
                  <a:pt x="733" y="371"/>
                  <a:pt x="737" y="368"/>
                  <a:pt x="737" y="365"/>
                </a:cubicBezTo>
                <a:cubicBezTo>
                  <a:pt x="739" y="365"/>
                  <a:pt x="741" y="363"/>
                  <a:pt x="742" y="361"/>
                </a:cubicBezTo>
                <a:cubicBezTo>
                  <a:pt x="743" y="363"/>
                  <a:pt x="739" y="366"/>
                  <a:pt x="737" y="368"/>
                </a:cubicBezTo>
                <a:cubicBezTo>
                  <a:pt x="741" y="367"/>
                  <a:pt x="743" y="365"/>
                  <a:pt x="747" y="365"/>
                </a:cubicBezTo>
                <a:cubicBezTo>
                  <a:pt x="751" y="364"/>
                  <a:pt x="751" y="358"/>
                  <a:pt x="755" y="357"/>
                </a:cubicBezTo>
                <a:cubicBezTo>
                  <a:pt x="753" y="360"/>
                  <a:pt x="751" y="363"/>
                  <a:pt x="749" y="365"/>
                </a:cubicBezTo>
                <a:cubicBezTo>
                  <a:pt x="750" y="366"/>
                  <a:pt x="752" y="365"/>
                  <a:pt x="753" y="366"/>
                </a:cubicBezTo>
                <a:cubicBezTo>
                  <a:pt x="751" y="376"/>
                  <a:pt x="748" y="384"/>
                  <a:pt x="742" y="389"/>
                </a:cubicBezTo>
                <a:cubicBezTo>
                  <a:pt x="749" y="384"/>
                  <a:pt x="755" y="379"/>
                  <a:pt x="762" y="374"/>
                </a:cubicBezTo>
                <a:cubicBezTo>
                  <a:pt x="766" y="375"/>
                  <a:pt x="771" y="376"/>
                  <a:pt x="776" y="377"/>
                </a:cubicBezTo>
                <a:cubicBezTo>
                  <a:pt x="778" y="383"/>
                  <a:pt x="773" y="385"/>
                  <a:pt x="772" y="389"/>
                </a:cubicBezTo>
                <a:cubicBezTo>
                  <a:pt x="775" y="392"/>
                  <a:pt x="783" y="390"/>
                  <a:pt x="787" y="392"/>
                </a:cubicBezTo>
                <a:cubicBezTo>
                  <a:pt x="791" y="402"/>
                  <a:pt x="778" y="413"/>
                  <a:pt x="775" y="401"/>
                </a:cubicBezTo>
                <a:cubicBezTo>
                  <a:pt x="771" y="400"/>
                  <a:pt x="765" y="401"/>
                  <a:pt x="762" y="398"/>
                </a:cubicBezTo>
                <a:cubicBezTo>
                  <a:pt x="763" y="389"/>
                  <a:pt x="757" y="387"/>
                  <a:pt x="752" y="383"/>
                </a:cubicBezTo>
                <a:cubicBezTo>
                  <a:pt x="747" y="386"/>
                  <a:pt x="741" y="389"/>
                  <a:pt x="737" y="394"/>
                </a:cubicBezTo>
                <a:cubicBezTo>
                  <a:pt x="739" y="394"/>
                  <a:pt x="738" y="393"/>
                  <a:pt x="740" y="393"/>
                </a:cubicBezTo>
                <a:cubicBezTo>
                  <a:pt x="732" y="397"/>
                  <a:pt x="727" y="403"/>
                  <a:pt x="724" y="411"/>
                </a:cubicBezTo>
                <a:cubicBezTo>
                  <a:pt x="724" y="411"/>
                  <a:pt x="725" y="411"/>
                  <a:pt x="725" y="412"/>
                </a:cubicBezTo>
                <a:cubicBezTo>
                  <a:pt x="729" y="415"/>
                  <a:pt x="737" y="411"/>
                  <a:pt x="742" y="413"/>
                </a:cubicBezTo>
                <a:cubicBezTo>
                  <a:pt x="741" y="417"/>
                  <a:pt x="740" y="425"/>
                  <a:pt x="745" y="425"/>
                </a:cubicBezTo>
                <a:cubicBezTo>
                  <a:pt x="748" y="418"/>
                  <a:pt x="749" y="409"/>
                  <a:pt x="757" y="408"/>
                </a:cubicBezTo>
                <a:cubicBezTo>
                  <a:pt x="764" y="407"/>
                  <a:pt x="768" y="412"/>
                  <a:pt x="773" y="416"/>
                </a:cubicBezTo>
                <a:cubicBezTo>
                  <a:pt x="773" y="413"/>
                  <a:pt x="770" y="413"/>
                  <a:pt x="770" y="410"/>
                </a:cubicBezTo>
                <a:cubicBezTo>
                  <a:pt x="770" y="408"/>
                  <a:pt x="772" y="408"/>
                  <a:pt x="772" y="407"/>
                </a:cubicBezTo>
                <a:cubicBezTo>
                  <a:pt x="776" y="408"/>
                  <a:pt x="775" y="414"/>
                  <a:pt x="777" y="416"/>
                </a:cubicBezTo>
                <a:cubicBezTo>
                  <a:pt x="780" y="415"/>
                  <a:pt x="780" y="412"/>
                  <a:pt x="783" y="411"/>
                </a:cubicBezTo>
                <a:cubicBezTo>
                  <a:pt x="788" y="412"/>
                  <a:pt x="787" y="417"/>
                  <a:pt x="785" y="421"/>
                </a:cubicBezTo>
                <a:cubicBezTo>
                  <a:pt x="788" y="420"/>
                  <a:pt x="793" y="414"/>
                  <a:pt x="791" y="408"/>
                </a:cubicBezTo>
                <a:cubicBezTo>
                  <a:pt x="795" y="407"/>
                  <a:pt x="797" y="403"/>
                  <a:pt x="799" y="399"/>
                </a:cubicBezTo>
                <a:cubicBezTo>
                  <a:pt x="800" y="400"/>
                  <a:pt x="798" y="400"/>
                  <a:pt x="799" y="402"/>
                </a:cubicBezTo>
                <a:cubicBezTo>
                  <a:pt x="801" y="400"/>
                  <a:pt x="801" y="396"/>
                  <a:pt x="803" y="393"/>
                </a:cubicBezTo>
                <a:cubicBezTo>
                  <a:pt x="802" y="397"/>
                  <a:pt x="800" y="404"/>
                  <a:pt x="796" y="405"/>
                </a:cubicBezTo>
                <a:cubicBezTo>
                  <a:pt x="796" y="406"/>
                  <a:pt x="796" y="408"/>
                  <a:pt x="798" y="408"/>
                </a:cubicBezTo>
                <a:cubicBezTo>
                  <a:pt x="795" y="409"/>
                  <a:pt x="795" y="413"/>
                  <a:pt x="793" y="414"/>
                </a:cubicBezTo>
                <a:cubicBezTo>
                  <a:pt x="793" y="416"/>
                  <a:pt x="796" y="410"/>
                  <a:pt x="796" y="413"/>
                </a:cubicBezTo>
                <a:cubicBezTo>
                  <a:pt x="793" y="417"/>
                  <a:pt x="796" y="422"/>
                  <a:pt x="800" y="422"/>
                </a:cubicBezTo>
                <a:cubicBezTo>
                  <a:pt x="799" y="423"/>
                  <a:pt x="796" y="422"/>
                  <a:pt x="795" y="423"/>
                </a:cubicBezTo>
                <a:cubicBezTo>
                  <a:pt x="793" y="424"/>
                  <a:pt x="793" y="426"/>
                  <a:pt x="791" y="428"/>
                </a:cubicBezTo>
                <a:cubicBezTo>
                  <a:pt x="793" y="428"/>
                  <a:pt x="803" y="427"/>
                  <a:pt x="801" y="423"/>
                </a:cubicBezTo>
                <a:cubicBezTo>
                  <a:pt x="805" y="423"/>
                  <a:pt x="811" y="417"/>
                  <a:pt x="814" y="413"/>
                </a:cubicBezTo>
                <a:cubicBezTo>
                  <a:pt x="814" y="411"/>
                  <a:pt x="811" y="413"/>
                  <a:pt x="811" y="410"/>
                </a:cubicBezTo>
                <a:cubicBezTo>
                  <a:pt x="808" y="412"/>
                  <a:pt x="799" y="409"/>
                  <a:pt x="801" y="410"/>
                </a:cubicBezTo>
                <a:cubicBezTo>
                  <a:pt x="805" y="409"/>
                  <a:pt x="807" y="410"/>
                  <a:pt x="810" y="410"/>
                </a:cubicBezTo>
                <a:cubicBezTo>
                  <a:pt x="811" y="410"/>
                  <a:pt x="810" y="408"/>
                  <a:pt x="811" y="407"/>
                </a:cubicBezTo>
                <a:cubicBezTo>
                  <a:pt x="809" y="406"/>
                  <a:pt x="806" y="407"/>
                  <a:pt x="804" y="406"/>
                </a:cubicBezTo>
                <a:cubicBezTo>
                  <a:pt x="810" y="406"/>
                  <a:pt x="815" y="402"/>
                  <a:pt x="820" y="405"/>
                </a:cubicBezTo>
                <a:cubicBezTo>
                  <a:pt x="821" y="410"/>
                  <a:pt x="817" y="410"/>
                  <a:pt x="815" y="413"/>
                </a:cubicBezTo>
                <a:cubicBezTo>
                  <a:pt x="821" y="411"/>
                  <a:pt x="827" y="405"/>
                  <a:pt x="831" y="400"/>
                </a:cubicBezTo>
                <a:cubicBezTo>
                  <a:pt x="828" y="406"/>
                  <a:pt x="820" y="412"/>
                  <a:pt x="813" y="416"/>
                </a:cubicBezTo>
                <a:cubicBezTo>
                  <a:pt x="815" y="420"/>
                  <a:pt x="819" y="421"/>
                  <a:pt x="823" y="421"/>
                </a:cubicBezTo>
                <a:cubicBezTo>
                  <a:pt x="820" y="424"/>
                  <a:pt x="816" y="419"/>
                  <a:pt x="813" y="418"/>
                </a:cubicBezTo>
                <a:cubicBezTo>
                  <a:pt x="805" y="422"/>
                  <a:pt x="801" y="428"/>
                  <a:pt x="793" y="432"/>
                </a:cubicBezTo>
                <a:cubicBezTo>
                  <a:pt x="794" y="433"/>
                  <a:pt x="798" y="432"/>
                  <a:pt x="800" y="432"/>
                </a:cubicBezTo>
                <a:cubicBezTo>
                  <a:pt x="794" y="433"/>
                  <a:pt x="787" y="437"/>
                  <a:pt x="782" y="440"/>
                </a:cubicBezTo>
                <a:cubicBezTo>
                  <a:pt x="787" y="442"/>
                  <a:pt x="788" y="450"/>
                  <a:pt x="780" y="451"/>
                </a:cubicBezTo>
                <a:cubicBezTo>
                  <a:pt x="779" y="455"/>
                  <a:pt x="778" y="459"/>
                  <a:pt x="775" y="461"/>
                </a:cubicBezTo>
                <a:cubicBezTo>
                  <a:pt x="771" y="462"/>
                  <a:pt x="769" y="460"/>
                  <a:pt x="767" y="459"/>
                </a:cubicBezTo>
                <a:cubicBezTo>
                  <a:pt x="767" y="461"/>
                  <a:pt x="767" y="463"/>
                  <a:pt x="767" y="466"/>
                </a:cubicBezTo>
                <a:cubicBezTo>
                  <a:pt x="767" y="467"/>
                  <a:pt x="770" y="465"/>
                  <a:pt x="771" y="464"/>
                </a:cubicBezTo>
                <a:cubicBezTo>
                  <a:pt x="771" y="465"/>
                  <a:pt x="767" y="467"/>
                  <a:pt x="767" y="469"/>
                </a:cubicBezTo>
                <a:cubicBezTo>
                  <a:pt x="774" y="462"/>
                  <a:pt x="788" y="462"/>
                  <a:pt x="793" y="454"/>
                </a:cubicBezTo>
                <a:cubicBezTo>
                  <a:pt x="795" y="452"/>
                  <a:pt x="795" y="449"/>
                  <a:pt x="798" y="446"/>
                </a:cubicBezTo>
                <a:cubicBezTo>
                  <a:pt x="799" y="446"/>
                  <a:pt x="798" y="448"/>
                  <a:pt x="797" y="448"/>
                </a:cubicBezTo>
                <a:cubicBezTo>
                  <a:pt x="799" y="448"/>
                  <a:pt x="803" y="447"/>
                  <a:pt x="805" y="449"/>
                </a:cubicBezTo>
                <a:cubicBezTo>
                  <a:pt x="811" y="445"/>
                  <a:pt x="818" y="439"/>
                  <a:pt x="825" y="435"/>
                </a:cubicBezTo>
                <a:cubicBezTo>
                  <a:pt x="824" y="434"/>
                  <a:pt x="823" y="434"/>
                  <a:pt x="822" y="434"/>
                </a:cubicBezTo>
                <a:cubicBezTo>
                  <a:pt x="825" y="433"/>
                  <a:pt x="828" y="434"/>
                  <a:pt x="829" y="431"/>
                </a:cubicBezTo>
                <a:cubicBezTo>
                  <a:pt x="818" y="429"/>
                  <a:pt x="816" y="442"/>
                  <a:pt x="805" y="443"/>
                </a:cubicBezTo>
                <a:cubicBezTo>
                  <a:pt x="805" y="443"/>
                  <a:pt x="805" y="444"/>
                  <a:pt x="805" y="445"/>
                </a:cubicBezTo>
                <a:cubicBezTo>
                  <a:pt x="804" y="441"/>
                  <a:pt x="799" y="440"/>
                  <a:pt x="799" y="435"/>
                </a:cubicBezTo>
                <a:cubicBezTo>
                  <a:pt x="801" y="436"/>
                  <a:pt x="802" y="438"/>
                  <a:pt x="805" y="437"/>
                </a:cubicBezTo>
                <a:cubicBezTo>
                  <a:pt x="811" y="430"/>
                  <a:pt x="794" y="432"/>
                  <a:pt x="806" y="432"/>
                </a:cubicBezTo>
                <a:cubicBezTo>
                  <a:pt x="806" y="425"/>
                  <a:pt x="806" y="422"/>
                  <a:pt x="809" y="421"/>
                </a:cubicBezTo>
                <a:cubicBezTo>
                  <a:pt x="813" y="420"/>
                  <a:pt x="817" y="424"/>
                  <a:pt x="820" y="424"/>
                </a:cubicBezTo>
                <a:cubicBezTo>
                  <a:pt x="825" y="424"/>
                  <a:pt x="826" y="420"/>
                  <a:pt x="830" y="420"/>
                </a:cubicBezTo>
                <a:cubicBezTo>
                  <a:pt x="829" y="425"/>
                  <a:pt x="825" y="427"/>
                  <a:pt x="823" y="430"/>
                </a:cubicBezTo>
                <a:cubicBezTo>
                  <a:pt x="827" y="430"/>
                  <a:pt x="833" y="430"/>
                  <a:pt x="833" y="425"/>
                </a:cubicBezTo>
                <a:cubicBezTo>
                  <a:pt x="835" y="426"/>
                  <a:pt x="831" y="429"/>
                  <a:pt x="834" y="428"/>
                </a:cubicBezTo>
                <a:cubicBezTo>
                  <a:pt x="832" y="430"/>
                  <a:pt x="829" y="432"/>
                  <a:pt x="827" y="434"/>
                </a:cubicBezTo>
                <a:cubicBezTo>
                  <a:pt x="828" y="436"/>
                  <a:pt x="829" y="433"/>
                  <a:pt x="830" y="434"/>
                </a:cubicBezTo>
                <a:cubicBezTo>
                  <a:pt x="829" y="436"/>
                  <a:pt x="827" y="435"/>
                  <a:pt x="826" y="435"/>
                </a:cubicBezTo>
                <a:cubicBezTo>
                  <a:pt x="828" y="439"/>
                  <a:pt x="832" y="440"/>
                  <a:pt x="837" y="441"/>
                </a:cubicBezTo>
                <a:cubicBezTo>
                  <a:pt x="834" y="443"/>
                  <a:pt x="831" y="440"/>
                  <a:pt x="829" y="439"/>
                </a:cubicBezTo>
                <a:cubicBezTo>
                  <a:pt x="830" y="442"/>
                  <a:pt x="837" y="446"/>
                  <a:pt x="835" y="452"/>
                </a:cubicBezTo>
                <a:cubicBezTo>
                  <a:pt x="836" y="454"/>
                  <a:pt x="838" y="453"/>
                  <a:pt x="838" y="455"/>
                </a:cubicBezTo>
                <a:cubicBezTo>
                  <a:pt x="836" y="457"/>
                  <a:pt x="834" y="458"/>
                  <a:pt x="833" y="460"/>
                </a:cubicBezTo>
                <a:cubicBezTo>
                  <a:pt x="835" y="459"/>
                  <a:pt x="837" y="458"/>
                  <a:pt x="838" y="457"/>
                </a:cubicBezTo>
                <a:cubicBezTo>
                  <a:pt x="838" y="460"/>
                  <a:pt x="831" y="461"/>
                  <a:pt x="829" y="463"/>
                </a:cubicBezTo>
                <a:cubicBezTo>
                  <a:pt x="829" y="465"/>
                  <a:pt x="831" y="465"/>
                  <a:pt x="833" y="465"/>
                </a:cubicBezTo>
                <a:cubicBezTo>
                  <a:pt x="831" y="466"/>
                  <a:pt x="830" y="472"/>
                  <a:pt x="831" y="466"/>
                </a:cubicBezTo>
                <a:cubicBezTo>
                  <a:pt x="827" y="462"/>
                  <a:pt x="822" y="469"/>
                  <a:pt x="821" y="474"/>
                </a:cubicBezTo>
                <a:cubicBezTo>
                  <a:pt x="823" y="476"/>
                  <a:pt x="829" y="474"/>
                  <a:pt x="830" y="470"/>
                </a:cubicBezTo>
                <a:cubicBezTo>
                  <a:pt x="832" y="473"/>
                  <a:pt x="842" y="468"/>
                  <a:pt x="843" y="475"/>
                </a:cubicBezTo>
                <a:cubicBezTo>
                  <a:pt x="842" y="477"/>
                  <a:pt x="841" y="477"/>
                  <a:pt x="839" y="478"/>
                </a:cubicBezTo>
                <a:cubicBezTo>
                  <a:pt x="839" y="479"/>
                  <a:pt x="841" y="480"/>
                  <a:pt x="841" y="479"/>
                </a:cubicBezTo>
                <a:cubicBezTo>
                  <a:pt x="842" y="481"/>
                  <a:pt x="838" y="483"/>
                  <a:pt x="839" y="488"/>
                </a:cubicBezTo>
                <a:cubicBezTo>
                  <a:pt x="839" y="490"/>
                  <a:pt x="842" y="490"/>
                  <a:pt x="844" y="489"/>
                </a:cubicBezTo>
                <a:cubicBezTo>
                  <a:pt x="845" y="489"/>
                  <a:pt x="845" y="488"/>
                  <a:pt x="844" y="488"/>
                </a:cubicBezTo>
                <a:cubicBezTo>
                  <a:pt x="851" y="490"/>
                  <a:pt x="855" y="482"/>
                  <a:pt x="858" y="478"/>
                </a:cubicBezTo>
                <a:cubicBezTo>
                  <a:pt x="856" y="478"/>
                  <a:pt x="856" y="474"/>
                  <a:pt x="860" y="475"/>
                </a:cubicBezTo>
                <a:cubicBezTo>
                  <a:pt x="859" y="478"/>
                  <a:pt x="856" y="480"/>
                  <a:pt x="855" y="483"/>
                </a:cubicBezTo>
                <a:cubicBezTo>
                  <a:pt x="855" y="484"/>
                  <a:pt x="857" y="483"/>
                  <a:pt x="857" y="482"/>
                </a:cubicBezTo>
                <a:cubicBezTo>
                  <a:pt x="858" y="484"/>
                  <a:pt x="853" y="485"/>
                  <a:pt x="852" y="487"/>
                </a:cubicBezTo>
                <a:cubicBezTo>
                  <a:pt x="857" y="486"/>
                  <a:pt x="861" y="481"/>
                  <a:pt x="865" y="478"/>
                </a:cubicBezTo>
                <a:cubicBezTo>
                  <a:pt x="863" y="484"/>
                  <a:pt x="853" y="491"/>
                  <a:pt x="864" y="491"/>
                </a:cubicBezTo>
                <a:cubicBezTo>
                  <a:pt x="859" y="497"/>
                  <a:pt x="845" y="495"/>
                  <a:pt x="841" y="501"/>
                </a:cubicBezTo>
                <a:cubicBezTo>
                  <a:pt x="840" y="509"/>
                  <a:pt x="855" y="509"/>
                  <a:pt x="859" y="504"/>
                </a:cubicBezTo>
                <a:cubicBezTo>
                  <a:pt x="860" y="504"/>
                  <a:pt x="857" y="505"/>
                  <a:pt x="857" y="507"/>
                </a:cubicBezTo>
                <a:cubicBezTo>
                  <a:pt x="860" y="507"/>
                  <a:pt x="862" y="506"/>
                  <a:pt x="865" y="506"/>
                </a:cubicBezTo>
                <a:cubicBezTo>
                  <a:pt x="865" y="502"/>
                  <a:pt x="866" y="497"/>
                  <a:pt x="865" y="493"/>
                </a:cubicBezTo>
                <a:cubicBezTo>
                  <a:pt x="867" y="493"/>
                  <a:pt x="867" y="501"/>
                  <a:pt x="866" y="503"/>
                </a:cubicBezTo>
                <a:cubicBezTo>
                  <a:pt x="867" y="503"/>
                  <a:pt x="868" y="503"/>
                  <a:pt x="868" y="502"/>
                </a:cubicBezTo>
                <a:cubicBezTo>
                  <a:pt x="868" y="504"/>
                  <a:pt x="865" y="507"/>
                  <a:pt x="866" y="512"/>
                </a:cubicBezTo>
                <a:cubicBezTo>
                  <a:pt x="866" y="513"/>
                  <a:pt x="867" y="511"/>
                  <a:pt x="869" y="512"/>
                </a:cubicBezTo>
                <a:cubicBezTo>
                  <a:pt x="867" y="513"/>
                  <a:pt x="859" y="514"/>
                  <a:pt x="854" y="514"/>
                </a:cubicBezTo>
                <a:cubicBezTo>
                  <a:pt x="855" y="517"/>
                  <a:pt x="860" y="517"/>
                  <a:pt x="863" y="517"/>
                </a:cubicBezTo>
                <a:cubicBezTo>
                  <a:pt x="860" y="519"/>
                  <a:pt x="857" y="516"/>
                  <a:pt x="854" y="516"/>
                </a:cubicBezTo>
                <a:cubicBezTo>
                  <a:pt x="852" y="516"/>
                  <a:pt x="854" y="519"/>
                  <a:pt x="852" y="519"/>
                </a:cubicBezTo>
                <a:cubicBezTo>
                  <a:pt x="859" y="523"/>
                  <a:pt x="865" y="528"/>
                  <a:pt x="877" y="527"/>
                </a:cubicBezTo>
                <a:cubicBezTo>
                  <a:pt x="876" y="528"/>
                  <a:pt x="873" y="528"/>
                  <a:pt x="871" y="528"/>
                </a:cubicBezTo>
                <a:cubicBezTo>
                  <a:pt x="871" y="529"/>
                  <a:pt x="883" y="529"/>
                  <a:pt x="880" y="530"/>
                </a:cubicBezTo>
                <a:cubicBezTo>
                  <a:pt x="879" y="530"/>
                  <a:pt x="872" y="530"/>
                  <a:pt x="869" y="529"/>
                </a:cubicBezTo>
                <a:cubicBezTo>
                  <a:pt x="864" y="524"/>
                  <a:pt x="855" y="523"/>
                  <a:pt x="850" y="520"/>
                </a:cubicBezTo>
                <a:cubicBezTo>
                  <a:pt x="842" y="521"/>
                  <a:pt x="834" y="523"/>
                  <a:pt x="826" y="524"/>
                </a:cubicBezTo>
                <a:cubicBezTo>
                  <a:pt x="825" y="524"/>
                  <a:pt x="828" y="526"/>
                  <a:pt x="828" y="528"/>
                </a:cubicBezTo>
                <a:cubicBezTo>
                  <a:pt x="834" y="523"/>
                  <a:pt x="847" y="524"/>
                  <a:pt x="852" y="530"/>
                </a:cubicBezTo>
                <a:cubicBezTo>
                  <a:pt x="861" y="525"/>
                  <a:pt x="869" y="533"/>
                  <a:pt x="876" y="535"/>
                </a:cubicBezTo>
                <a:cubicBezTo>
                  <a:pt x="866" y="535"/>
                  <a:pt x="857" y="547"/>
                  <a:pt x="850" y="538"/>
                </a:cubicBezTo>
                <a:cubicBezTo>
                  <a:pt x="848" y="539"/>
                  <a:pt x="844" y="539"/>
                  <a:pt x="841" y="540"/>
                </a:cubicBezTo>
                <a:cubicBezTo>
                  <a:pt x="839" y="539"/>
                  <a:pt x="847" y="539"/>
                  <a:pt x="848" y="538"/>
                </a:cubicBezTo>
                <a:cubicBezTo>
                  <a:pt x="846" y="534"/>
                  <a:pt x="836" y="530"/>
                  <a:pt x="833" y="535"/>
                </a:cubicBezTo>
                <a:cubicBezTo>
                  <a:pt x="835" y="537"/>
                  <a:pt x="835" y="541"/>
                  <a:pt x="839" y="540"/>
                </a:cubicBezTo>
                <a:cubicBezTo>
                  <a:pt x="839" y="541"/>
                  <a:pt x="838" y="540"/>
                  <a:pt x="838" y="541"/>
                </a:cubicBezTo>
                <a:cubicBezTo>
                  <a:pt x="838" y="544"/>
                  <a:pt x="842" y="545"/>
                  <a:pt x="845" y="547"/>
                </a:cubicBezTo>
                <a:cubicBezTo>
                  <a:pt x="846" y="548"/>
                  <a:pt x="839" y="545"/>
                  <a:pt x="838" y="543"/>
                </a:cubicBezTo>
                <a:cubicBezTo>
                  <a:pt x="835" y="541"/>
                  <a:pt x="834" y="538"/>
                  <a:pt x="833" y="537"/>
                </a:cubicBezTo>
                <a:cubicBezTo>
                  <a:pt x="831" y="538"/>
                  <a:pt x="831" y="541"/>
                  <a:pt x="829" y="542"/>
                </a:cubicBezTo>
                <a:cubicBezTo>
                  <a:pt x="820" y="543"/>
                  <a:pt x="824" y="532"/>
                  <a:pt x="827" y="530"/>
                </a:cubicBezTo>
                <a:cubicBezTo>
                  <a:pt x="826" y="528"/>
                  <a:pt x="825" y="525"/>
                  <a:pt x="823" y="522"/>
                </a:cubicBezTo>
                <a:cubicBezTo>
                  <a:pt x="816" y="520"/>
                  <a:pt x="810" y="520"/>
                  <a:pt x="801" y="520"/>
                </a:cubicBezTo>
                <a:cubicBezTo>
                  <a:pt x="784" y="520"/>
                  <a:pt x="766" y="511"/>
                  <a:pt x="750" y="518"/>
                </a:cubicBezTo>
                <a:cubicBezTo>
                  <a:pt x="750" y="520"/>
                  <a:pt x="752" y="519"/>
                  <a:pt x="753" y="520"/>
                </a:cubicBezTo>
                <a:cubicBezTo>
                  <a:pt x="750" y="525"/>
                  <a:pt x="765" y="534"/>
                  <a:pt x="768" y="538"/>
                </a:cubicBezTo>
                <a:cubicBezTo>
                  <a:pt x="771" y="538"/>
                  <a:pt x="770" y="536"/>
                  <a:pt x="773" y="537"/>
                </a:cubicBezTo>
                <a:cubicBezTo>
                  <a:pt x="774" y="538"/>
                  <a:pt x="776" y="539"/>
                  <a:pt x="774" y="541"/>
                </a:cubicBezTo>
                <a:cubicBezTo>
                  <a:pt x="776" y="541"/>
                  <a:pt x="778" y="541"/>
                  <a:pt x="779" y="541"/>
                </a:cubicBezTo>
                <a:cubicBezTo>
                  <a:pt x="783" y="547"/>
                  <a:pt x="794" y="535"/>
                  <a:pt x="800" y="542"/>
                </a:cubicBezTo>
                <a:cubicBezTo>
                  <a:pt x="797" y="548"/>
                  <a:pt x="790" y="549"/>
                  <a:pt x="783" y="551"/>
                </a:cubicBezTo>
                <a:cubicBezTo>
                  <a:pt x="789" y="554"/>
                  <a:pt x="792" y="561"/>
                  <a:pt x="799" y="563"/>
                </a:cubicBezTo>
                <a:cubicBezTo>
                  <a:pt x="799" y="567"/>
                  <a:pt x="802" y="568"/>
                  <a:pt x="804" y="570"/>
                </a:cubicBezTo>
                <a:cubicBezTo>
                  <a:pt x="800" y="571"/>
                  <a:pt x="798" y="564"/>
                  <a:pt x="795" y="563"/>
                </a:cubicBezTo>
                <a:cubicBezTo>
                  <a:pt x="792" y="563"/>
                  <a:pt x="792" y="562"/>
                  <a:pt x="789" y="559"/>
                </a:cubicBezTo>
                <a:cubicBezTo>
                  <a:pt x="784" y="554"/>
                  <a:pt x="777" y="550"/>
                  <a:pt x="772" y="544"/>
                </a:cubicBezTo>
                <a:cubicBezTo>
                  <a:pt x="766" y="549"/>
                  <a:pt x="759" y="544"/>
                  <a:pt x="755" y="540"/>
                </a:cubicBezTo>
                <a:cubicBezTo>
                  <a:pt x="755" y="543"/>
                  <a:pt x="757" y="549"/>
                  <a:pt x="758" y="553"/>
                </a:cubicBezTo>
                <a:cubicBezTo>
                  <a:pt x="760" y="552"/>
                  <a:pt x="767" y="548"/>
                  <a:pt x="774" y="550"/>
                </a:cubicBezTo>
                <a:cubicBezTo>
                  <a:pt x="772" y="556"/>
                  <a:pt x="764" y="558"/>
                  <a:pt x="758" y="556"/>
                </a:cubicBezTo>
                <a:cubicBezTo>
                  <a:pt x="758" y="559"/>
                  <a:pt x="759" y="560"/>
                  <a:pt x="759" y="563"/>
                </a:cubicBezTo>
                <a:cubicBezTo>
                  <a:pt x="756" y="564"/>
                  <a:pt x="754" y="568"/>
                  <a:pt x="747" y="568"/>
                </a:cubicBezTo>
                <a:cubicBezTo>
                  <a:pt x="751" y="567"/>
                  <a:pt x="756" y="565"/>
                  <a:pt x="758" y="562"/>
                </a:cubicBezTo>
                <a:cubicBezTo>
                  <a:pt x="756" y="550"/>
                  <a:pt x="754" y="539"/>
                  <a:pt x="746" y="533"/>
                </a:cubicBezTo>
                <a:cubicBezTo>
                  <a:pt x="746" y="531"/>
                  <a:pt x="747" y="530"/>
                  <a:pt x="750" y="530"/>
                </a:cubicBezTo>
                <a:cubicBezTo>
                  <a:pt x="750" y="522"/>
                  <a:pt x="744" y="519"/>
                  <a:pt x="740" y="514"/>
                </a:cubicBezTo>
                <a:cubicBezTo>
                  <a:pt x="734" y="515"/>
                  <a:pt x="727" y="515"/>
                  <a:pt x="722" y="516"/>
                </a:cubicBezTo>
                <a:cubicBezTo>
                  <a:pt x="712" y="518"/>
                  <a:pt x="698" y="516"/>
                  <a:pt x="694" y="524"/>
                </a:cubicBezTo>
                <a:cubicBezTo>
                  <a:pt x="682" y="532"/>
                  <a:pt x="669" y="535"/>
                  <a:pt x="660" y="545"/>
                </a:cubicBezTo>
                <a:cubicBezTo>
                  <a:pt x="650" y="555"/>
                  <a:pt x="643" y="566"/>
                  <a:pt x="633" y="574"/>
                </a:cubicBezTo>
                <a:cubicBezTo>
                  <a:pt x="632" y="575"/>
                  <a:pt x="632" y="576"/>
                  <a:pt x="632" y="577"/>
                </a:cubicBezTo>
                <a:cubicBezTo>
                  <a:pt x="625" y="580"/>
                  <a:pt x="621" y="587"/>
                  <a:pt x="618" y="593"/>
                </a:cubicBezTo>
                <a:cubicBezTo>
                  <a:pt x="620" y="598"/>
                  <a:pt x="619" y="606"/>
                  <a:pt x="619" y="613"/>
                </a:cubicBezTo>
                <a:cubicBezTo>
                  <a:pt x="619" y="613"/>
                  <a:pt x="619" y="612"/>
                  <a:pt x="619" y="611"/>
                </a:cubicBezTo>
                <a:cubicBezTo>
                  <a:pt x="621" y="611"/>
                  <a:pt x="619" y="614"/>
                  <a:pt x="622" y="613"/>
                </a:cubicBezTo>
                <a:cubicBezTo>
                  <a:pt x="623" y="606"/>
                  <a:pt x="627" y="601"/>
                  <a:pt x="631" y="597"/>
                </a:cubicBezTo>
                <a:cubicBezTo>
                  <a:pt x="639" y="606"/>
                  <a:pt x="631" y="618"/>
                  <a:pt x="620" y="618"/>
                </a:cubicBezTo>
                <a:cubicBezTo>
                  <a:pt x="620" y="624"/>
                  <a:pt x="621" y="630"/>
                  <a:pt x="622" y="636"/>
                </a:cubicBezTo>
                <a:cubicBezTo>
                  <a:pt x="625" y="635"/>
                  <a:pt x="627" y="632"/>
                  <a:pt x="630" y="630"/>
                </a:cubicBezTo>
                <a:cubicBezTo>
                  <a:pt x="628" y="629"/>
                  <a:pt x="626" y="628"/>
                  <a:pt x="625" y="626"/>
                </a:cubicBezTo>
                <a:cubicBezTo>
                  <a:pt x="625" y="621"/>
                  <a:pt x="633" y="620"/>
                  <a:pt x="637" y="622"/>
                </a:cubicBezTo>
                <a:cubicBezTo>
                  <a:pt x="640" y="621"/>
                  <a:pt x="641" y="619"/>
                  <a:pt x="643" y="617"/>
                </a:cubicBezTo>
                <a:cubicBezTo>
                  <a:pt x="643" y="615"/>
                  <a:pt x="641" y="616"/>
                  <a:pt x="641" y="614"/>
                </a:cubicBezTo>
                <a:cubicBezTo>
                  <a:pt x="643" y="614"/>
                  <a:pt x="646" y="614"/>
                  <a:pt x="644" y="615"/>
                </a:cubicBezTo>
                <a:cubicBezTo>
                  <a:pt x="648" y="611"/>
                  <a:pt x="654" y="610"/>
                  <a:pt x="656" y="604"/>
                </a:cubicBezTo>
                <a:cubicBezTo>
                  <a:pt x="660" y="604"/>
                  <a:pt x="663" y="597"/>
                  <a:pt x="665" y="593"/>
                </a:cubicBezTo>
                <a:cubicBezTo>
                  <a:pt x="665" y="596"/>
                  <a:pt x="661" y="600"/>
                  <a:pt x="660" y="604"/>
                </a:cubicBezTo>
                <a:cubicBezTo>
                  <a:pt x="657" y="607"/>
                  <a:pt x="650" y="611"/>
                  <a:pt x="646" y="615"/>
                </a:cubicBezTo>
                <a:cubicBezTo>
                  <a:pt x="646" y="617"/>
                  <a:pt x="650" y="615"/>
                  <a:pt x="649" y="618"/>
                </a:cubicBezTo>
                <a:cubicBezTo>
                  <a:pt x="648" y="618"/>
                  <a:pt x="646" y="619"/>
                  <a:pt x="645" y="618"/>
                </a:cubicBezTo>
                <a:cubicBezTo>
                  <a:pt x="643" y="619"/>
                  <a:pt x="642" y="622"/>
                  <a:pt x="640" y="623"/>
                </a:cubicBezTo>
                <a:cubicBezTo>
                  <a:pt x="641" y="624"/>
                  <a:pt x="644" y="625"/>
                  <a:pt x="645" y="626"/>
                </a:cubicBezTo>
                <a:cubicBezTo>
                  <a:pt x="650" y="625"/>
                  <a:pt x="652" y="617"/>
                  <a:pt x="658" y="619"/>
                </a:cubicBezTo>
                <a:cubicBezTo>
                  <a:pt x="658" y="625"/>
                  <a:pt x="652" y="626"/>
                  <a:pt x="648" y="628"/>
                </a:cubicBezTo>
                <a:cubicBezTo>
                  <a:pt x="649" y="628"/>
                  <a:pt x="648" y="630"/>
                  <a:pt x="649" y="630"/>
                </a:cubicBezTo>
                <a:cubicBezTo>
                  <a:pt x="649" y="632"/>
                  <a:pt x="648" y="629"/>
                  <a:pt x="648" y="628"/>
                </a:cubicBezTo>
                <a:cubicBezTo>
                  <a:pt x="643" y="629"/>
                  <a:pt x="639" y="631"/>
                  <a:pt x="633" y="631"/>
                </a:cubicBezTo>
                <a:cubicBezTo>
                  <a:pt x="636" y="636"/>
                  <a:pt x="645" y="630"/>
                  <a:pt x="650" y="635"/>
                </a:cubicBezTo>
                <a:cubicBezTo>
                  <a:pt x="651" y="635"/>
                  <a:pt x="652" y="634"/>
                  <a:pt x="650" y="634"/>
                </a:cubicBezTo>
                <a:cubicBezTo>
                  <a:pt x="651" y="632"/>
                  <a:pt x="652" y="635"/>
                  <a:pt x="653" y="635"/>
                </a:cubicBezTo>
                <a:cubicBezTo>
                  <a:pt x="656" y="634"/>
                  <a:pt x="656" y="632"/>
                  <a:pt x="657" y="630"/>
                </a:cubicBezTo>
                <a:cubicBezTo>
                  <a:pt x="658" y="633"/>
                  <a:pt x="655" y="636"/>
                  <a:pt x="652" y="636"/>
                </a:cubicBezTo>
                <a:cubicBezTo>
                  <a:pt x="655" y="638"/>
                  <a:pt x="657" y="635"/>
                  <a:pt x="661" y="635"/>
                </a:cubicBezTo>
                <a:cubicBezTo>
                  <a:pt x="651" y="639"/>
                  <a:pt x="638" y="639"/>
                  <a:pt x="631" y="634"/>
                </a:cubicBezTo>
                <a:cubicBezTo>
                  <a:pt x="622" y="642"/>
                  <a:pt x="611" y="650"/>
                  <a:pt x="600" y="657"/>
                </a:cubicBezTo>
                <a:cubicBezTo>
                  <a:pt x="614" y="663"/>
                  <a:pt x="630" y="659"/>
                  <a:pt x="645" y="661"/>
                </a:cubicBezTo>
                <a:cubicBezTo>
                  <a:pt x="653" y="662"/>
                  <a:pt x="661" y="664"/>
                  <a:pt x="667" y="667"/>
                </a:cubicBezTo>
                <a:cubicBezTo>
                  <a:pt x="675" y="669"/>
                  <a:pt x="682" y="673"/>
                  <a:pt x="688" y="674"/>
                </a:cubicBezTo>
                <a:cubicBezTo>
                  <a:pt x="695" y="675"/>
                  <a:pt x="705" y="672"/>
                  <a:pt x="713" y="672"/>
                </a:cubicBezTo>
                <a:cubicBezTo>
                  <a:pt x="719" y="671"/>
                  <a:pt x="724" y="672"/>
                  <a:pt x="727" y="669"/>
                </a:cubicBezTo>
                <a:cubicBezTo>
                  <a:pt x="726" y="666"/>
                  <a:pt x="721" y="667"/>
                  <a:pt x="719" y="668"/>
                </a:cubicBezTo>
                <a:cubicBezTo>
                  <a:pt x="718" y="660"/>
                  <a:pt x="728" y="661"/>
                  <a:pt x="733" y="663"/>
                </a:cubicBezTo>
                <a:cubicBezTo>
                  <a:pt x="739" y="658"/>
                  <a:pt x="744" y="654"/>
                  <a:pt x="749" y="649"/>
                </a:cubicBezTo>
                <a:cubicBezTo>
                  <a:pt x="745" y="648"/>
                  <a:pt x="741" y="653"/>
                  <a:pt x="735" y="651"/>
                </a:cubicBezTo>
                <a:cubicBezTo>
                  <a:pt x="733" y="649"/>
                  <a:pt x="732" y="647"/>
                  <a:pt x="732" y="644"/>
                </a:cubicBezTo>
                <a:cubicBezTo>
                  <a:pt x="726" y="643"/>
                  <a:pt x="722" y="641"/>
                  <a:pt x="720" y="635"/>
                </a:cubicBezTo>
                <a:cubicBezTo>
                  <a:pt x="722" y="637"/>
                  <a:pt x="723" y="634"/>
                  <a:pt x="725" y="634"/>
                </a:cubicBezTo>
                <a:cubicBezTo>
                  <a:pt x="723" y="631"/>
                  <a:pt x="719" y="631"/>
                  <a:pt x="717" y="628"/>
                </a:cubicBezTo>
                <a:cubicBezTo>
                  <a:pt x="720" y="621"/>
                  <a:pt x="730" y="621"/>
                  <a:pt x="733" y="614"/>
                </a:cubicBezTo>
                <a:cubicBezTo>
                  <a:pt x="733" y="628"/>
                  <a:pt x="748" y="627"/>
                  <a:pt x="760" y="624"/>
                </a:cubicBezTo>
                <a:cubicBezTo>
                  <a:pt x="760" y="626"/>
                  <a:pt x="759" y="627"/>
                  <a:pt x="760" y="628"/>
                </a:cubicBezTo>
                <a:cubicBezTo>
                  <a:pt x="771" y="628"/>
                  <a:pt x="778" y="614"/>
                  <a:pt x="788" y="621"/>
                </a:cubicBezTo>
                <a:cubicBezTo>
                  <a:pt x="788" y="625"/>
                  <a:pt x="779" y="627"/>
                  <a:pt x="779" y="632"/>
                </a:cubicBezTo>
                <a:cubicBezTo>
                  <a:pt x="780" y="636"/>
                  <a:pt x="785" y="637"/>
                  <a:pt x="791" y="635"/>
                </a:cubicBezTo>
                <a:cubicBezTo>
                  <a:pt x="787" y="639"/>
                  <a:pt x="789" y="644"/>
                  <a:pt x="787" y="648"/>
                </a:cubicBezTo>
                <a:cubicBezTo>
                  <a:pt x="785" y="652"/>
                  <a:pt x="778" y="654"/>
                  <a:pt x="780" y="660"/>
                </a:cubicBezTo>
                <a:cubicBezTo>
                  <a:pt x="783" y="662"/>
                  <a:pt x="786" y="658"/>
                  <a:pt x="788" y="657"/>
                </a:cubicBezTo>
                <a:cubicBezTo>
                  <a:pt x="785" y="661"/>
                  <a:pt x="779" y="661"/>
                  <a:pt x="773" y="663"/>
                </a:cubicBezTo>
                <a:cubicBezTo>
                  <a:pt x="774" y="665"/>
                  <a:pt x="776" y="664"/>
                  <a:pt x="776" y="668"/>
                </a:cubicBezTo>
                <a:cubicBezTo>
                  <a:pt x="774" y="664"/>
                  <a:pt x="771" y="668"/>
                  <a:pt x="768" y="668"/>
                </a:cubicBezTo>
                <a:cubicBezTo>
                  <a:pt x="768" y="669"/>
                  <a:pt x="769" y="669"/>
                  <a:pt x="770" y="669"/>
                </a:cubicBezTo>
                <a:cubicBezTo>
                  <a:pt x="767" y="670"/>
                  <a:pt x="763" y="670"/>
                  <a:pt x="759" y="670"/>
                </a:cubicBezTo>
                <a:cubicBezTo>
                  <a:pt x="758" y="676"/>
                  <a:pt x="767" y="678"/>
                  <a:pt x="774" y="678"/>
                </a:cubicBezTo>
                <a:cubicBezTo>
                  <a:pt x="770" y="680"/>
                  <a:pt x="765" y="678"/>
                  <a:pt x="762" y="677"/>
                </a:cubicBezTo>
                <a:cubicBezTo>
                  <a:pt x="760" y="678"/>
                  <a:pt x="760" y="680"/>
                  <a:pt x="757" y="680"/>
                </a:cubicBezTo>
                <a:cubicBezTo>
                  <a:pt x="759" y="682"/>
                  <a:pt x="763" y="682"/>
                  <a:pt x="766" y="683"/>
                </a:cubicBezTo>
                <a:cubicBezTo>
                  <a:pt x="766" y="686"/>
                  <a:pt x="761" y="686"/>
                  <a:pt x="758" y="685"/>
                </a:cubicBezTo>
                <a:cubicBezTo>
                  <a:pt x="758" y="683"/>
                  <a:pt x="759" y="683"/>
                  <a:pt x="761" y="683"/>
                </a:cubicBezTo>
                <a:cubicBezTo>
                  <a:pt x="759" y="682"/>
                  <a:pt x="757" y="681"/>
                  <a:pt x="755" y="680"/>
                </a:cubicBezTo>
                <a:cubicBezTo>
                  <a:pt x="752" y="681"/>
                  <a:pt x="752" y="684"/>
                  <a:pt x="749" y="685"/>
                </a:cubicBezTo>
                <a:cubicBezTo>
                  <a:pt x="749" y="684"/>
                  <a:pt x="753" y="682"/>
                  <a:pt x="754" y="680"/>
                </a:cubicBezTo>
                <a:cubicBezTo>
                  <a:pt x="751" y="678"/>
                  <a:pt x="749" y="677"/>
                  <a:pt x="746" y="676"/>
                </a:cubicBezTo>
                <a:cubicBezTo>
                  <a:pt x="743" y="677"/>
                  <a:pt x="741" y="679"/>
                  <a:pt x="736" y="678"/>
                </a:cubicBezTo>
                <a:cubicBezTo>
                  <a:pt x="738" y="676"/>
                  <a:pt x="742" y="676"/>
                  <a:pt x="745" y="675"/>
                </a:cubicBezTo>
                <a:cubicBezTo>
                  <a:pt x="741" y="674"/>
                  <a:pt x="737" y="677"/>
                  <a:pt x="733" y="678"/>
                </a:cubicBezTo>
                <a:cubicBezTo>
                  <a:pt x="738" y="680"/>
                  <a:pt x="739" y="686"/>
                  <a:pt x="746" y="686"/>
                </a:cubicBezTo>
                <a:cubicBezTo>
                  <a:pt x="745" y="688"/>
                  <a:pt x="747" y="690"/>
                  <a:pt x="750" y="690"/>
                </a:cubicBezTo>
                <a:cubicBezTo>
                  <a:pt x="744" y="691"/>
                  <a:pt x="737" y="682"/>
                  <a:pt x="732" y="678"/>
                </a:cubicBezTo>
                <a:cubicBezTo>
                  <a:pt x="707" y="686"/>
                  <a:pt x="683" y="676"/>
                  <a:pt x="663" y="670"/>
                </a:cubicBezTo>
                <a:cubicBezTo>
                  <a:pt x="668" y="683"/>
                  <a:pt x="676" y="694"/>
                  <a:pt x="683" y="706"/>
                </a:cubicBezTo>
                <a:cubicBezTo>
                  <a:pt x="687" y="704"/>
                  <a:pt x="691" y="702"/>
                  <a:pt x="697" y="702"/>
                </a:cubicBezTo>
                <a:cubicBezTo>
                  <a:pt x="696" y="703"/>
                  <a:pt x="696" y="707"/>
                  <a:pt x="698" y="708"/>
                </a:cubicBezTo>
                <a:cubicBezTo>
                  <a:pt x="700" y="708"/>
                  <a:pt x="700" y="707"/>
                  <a:pt x="702" y="707"/>
                </a:cubicBezTo>
                <a:cubicBezTo>
                  <a:pt x="700" y="712"/>
                  <a:pt x="696" y="715"/>
                  <a:pt x="692" y="719"/>
                </a:cubicBezTo>
                <a:cubicBezTo>
                  <a:pt x="696" y="725"/>
                  <a:pt x="700" y="730"/>
                  <a:pt x="704" y="736"/>
                </a:cubicBezTo>
                <a:cubicBezTo>
                  <a:pt x="714" y="736"/>
                  <a:pt x="723" y="737"/>
                  <a:pt x="731" y="739"/>
                </a:cubicBezTo>
                <a:cubicBezTo>
                  <a:pt x="733" y="738"/>
                  <a:pt x="734" y="736"/>
                  <a:pt x="736" y="735"/>
                </a:cubicBezTo>
                <a:cubicBezTo>
                  <a:pt x="737" y="736"/>
                  <a:pt x="733" y="738"/>
                  <a:pt x="733" y="739"/>
                </a:cubicBezTo>
                <a:cubicBezTo>
                  <a:pt x="739" y="740"/>
                  <a:pt x="747" y="740"/>
                  <a:pt x="751" y="742"/>
                </a:cubicBezTo>
                <a:cubicBezTo>
                  <a:pt x="736" y="743"/>
                  <a:pt x="723" y="737"/>
                  <a:pt x="707" y="737"/>
                </a:cubicBezTo>
                <a:cubicBezTo>
                  <a:pt x="707" y="738"/>
                  <a:pt x="710" y="741"/>
                  <a:pt x="711" y="743"/>
                </a:cubicBezTo>
                <a:cubicBezTo>
                  <a:pt x="712" y="741"/>
                  <a:pt x="713" y="740"/>
                  <a:pt x="715" y="740"/>
                </a:cubicBezTo>
                <a:cubicBezTo>
                  <a:pt x="724" y="741"/>
                  <a:pt x="733" y="742"/>
                  <a:pt x="741" y="744"/>
                </a:cubicBezTo>
                <a:cubicBezTo>
                  <a:pt x="747" y="746"/>
                  <a:pt x="748" y="743"/>
                  <a:pt x="754" y="741"/>
                </a:cubicBezTo>
                <a:cubicBezTo>
                  <a:pt x="758" y="740"/>
                  <a:pt x="761" y="742"/>
                  <a:pt x="763" y="740"/>
                </a:cubicBezTo>
                <a:cubicBezTo>
                  <a:pt x="765" y="741"/>
                  <a:pt x="760" y="742"/>
                  <a:pt x="758" y="743"/>
                </a:cubicBezTo>
                <a:cubicBezTo>
                  <a:pt x="755" y="750"/>
                  <a:pt x="743" y="754"/>
                  <a:pt x="732" y="754"/>
                </a:cubicBezTo>
                <a:cubicBezTo>
                  <a:pt x="729" y="753"/>
                  <a:pt x="728" y="750"/>
                  <a:pt x="724" y="750"/>
                </a:cubicBezTo>
                <a:cubicBezTo>
                  <a:pt x="719" y="758"/>
                  <a:pt x="730" y="759"/>
                  <a:pt x="732" y="763"/>
                </a:cubicBezTo>
                <a:cubicBezTo>
                  <a:pt x="735" y="762"/>
                  <a:pt x="739" y="762"/>
                  <a:pt x="741" y="764"/>
                </a:cubicBezTo>
                <a:cubicBezTo>
                  <a:pt x="742" y="764"/>
                  <a:pt x="742" y="760"/>
                  <a:pt x="742" y="761"/>
                </a:cubicBezTo>
                <a:cubicBezTo>
                  <a:pt x="745" y="760"/>
                  <a:pt x="742" y="763"/>
                  <a:pt x="742" y="764"/>
                </a:cubicBezTo>
                <a:cubicBezTo>
                  <a:pt x="744" y="765"/>
                  <a:pt x="747" y="764"/>
                  <a:pt x="749" y="765"/>
                </a:cubicBezTo>
                <a:cubicBezTo>
                  <a:pt x="751" y="763"/>
                  <a:pt x="752" y="760"/>
                  <a:pt x="753" y="758"/>
                </a:cubicBezTo>
                <a:cubicBezTo>
                  <a:pt x="754" y="761"/>
                  <a:pt x="752" y="764"/>
                  <a:pt x="751" y="766"/>
                </a:cubicBezTo>
                <a:cubicBezTo>
                  <a:pt x="756" y="770"/>
                  <a:pt x="758" y="761"/>
                  <a:pt x="763" y="762"/>
                </a:cubicBezTo>
                <a:cubicBezTo>
                  <a:pt x="763" y="766"/>
                  <a:pt x="757" y="766"/>
                  <a:pt x="755" y="770"/>
                </a:cubicBezTo>
                <a:cubicBezTo>
                  <a:pt x="758" y="771"/>
                  <a:pt x="764" y="768"/>
                  <a:pt x="768" y="770"/>
                </a:cubicBezTo>
                <a:cubicBezTo>
                  <a:pt x="765" y="778"/>
                  <a:pt x="754" y="778"/>
                  <a:pt x="751" y="786"/>
                </a:cubicBezTo>
                <a:cubicBezTo>
                  <a:pt x="754" y="789"/>
                  <a:pt x="758" y="785"/>
                  <a:pt x="761" y="784"/>
                </a:cubicBezTo>
                <a:cubicBezTo>
                  <a:pt x="760" y="784"/>
                  <a:pt x="759" y="787"/>
                  <a:pt x="762" y="787"/>
                </a:cubicBezTo>
                <a:cubicBezTo>
                  <a:pt x="761" y="789"/>
                  <a:pt x="759" y="789"/>
                  <a:pt x="758" y="791"/>
                </a:cubicBezTo>
                <a:cubicBezTo>
                  <a:pt x="759" y="794"/>
                  <a:pt x="762" y="795"/>
                  <a:pt x="764" y="795"/>
                </a:cubicBezTo>
                <a:cubicBezTo>
                  <a:pt x="766" y="795"/>
                  <a:pt x="765" y="794"/>
                  <a:pt x="767" y="794"/>
                </a:cubicBezTo>
                <a:cubicBezTo>
                  <a:pt x="765" y="792"/>
                  <a:pt x="762" y="791"/>
                  <a:pt x="761" y="788"/>
                </a:cubicBezTo>
                <a:cubicBezTo>
                  <a:pt x="764" y="789"/>
                  <a:pt x="766" y="795"/>
                  <a:pt x="770" y="792"/>
                </a:cubicBezTo>
                <a:cubicBezTo>
                  <a:pt x="771" y="794"/>
                  <a:pt x="772" y="796"/>
                  <a:pt x="774" y="797"/>
                </a:cubicBezTo>
                <a:cubicBezTo>
                  <a:pt x="772" y="799"/>
                  <a:pt x="771" y="794"/>
                  <a:pt x="770" y="794"/>
                </a:cubicBezTo>
                <a:cubicBezTo>
                  <a:pt x="768" y="794"/>
                  <a:pt x="767" y="795"/>
                  <a:pt x="766" y="796"/>
                </a:cubicBezTo>
                <a:cubicBezTo>
                  <a:pt x="771" y="798"/>
                  <a:pt x="778" y="805"/>
                  <a:pt x="774" y="812"/>
                </a:cubicBezTo>
                <a:cubicBezTo>
                  <a:pt x="761" y="811"/>
                  <a:pt x="756" y="802"/>
                  <a:pt x="747" y="798"/>
                </a:cubicBezTo>
                <a:cubicBezTo>
                  <a:pt x="745" y="799"/>
                  <a:pt x="745" y="802"/>
                  <a:pt x="744" y="804"/>
                </a:cubicBezTo>
                <a:cubicBezTo>
                  <a:pt x="743" y="802"/>
                  <a:pt x="744" y="798"/>
                  <a:pt x="744" y="796"/>
                </a:cubicBezTo>
                <a:cubicBezTo>
                  <a:pt x="736" y="796"/>
                  <a:pt x="732" y="801"/>
                  <a:pt x="730" y="807"/>
                </a:cubicBezTo>
                <a:cubicBezTo>
                  <a:pt x="735" y="806"/>
                  <a:pt x="741" y="810"/>
                  <a:pt x="743" y="807"/>
                </a:cubicBezTo>
                <a:cubicBezTo>
                  <a:pt x="745" y="809"/>
                  <a:pt x="742" y="813"/>
                  <a:pt x="743" y="815"/>
                </a:cubicBezTo>
                <a:cubicBezTo>
                  <a:pt x="739" y="816"/>
                  <a:pt x="735" y="817"/>
                  <a:pt x="730" y="817"/>
                </a:cubicBezTo>
                <a:cubicBezTo>
                  <a:pt x="731" y="815"/>
                  <a:pt x="733" y="814"/>
                  <a:pt x="734" y="813"/>
                </a:cubicBezTo>
                <a:cubicBezTo>
                  <a:pt x="727" y="808"/>
                  <a:pt x="725" y="815"/>
                  <a:pt x="723" y="820"/>
                </a:cubicBezTo>
                <a:cubicBezTo>
                  <a:pt x="726" y="820"/>
                  <a:pt x="726" y="818"/>
                  <a:pt x="729" y="817"/>
                </a:cubicBezTo>
                <a:cubicBezTo>
                  <a:pt x="728" y="822"/>
                  <a:pt x="723" y="821"/>
                  <a:pt x="720" y="823"/>
                </a:cubicBezTo>
                <a:cubicBezTo>
                  <a:pt x="721" y="826"/>
                  <a:pt x="724" y="826"/>
                  <a:pt x="726" y="828"/>
                </a:cubicBezTo>
                <a:cubicBezTo>
                  <a:pt x="730" y="826"/>
                  <a:pt x="731" y="823"/>
                  <a:pt x="733" y="821"/>
                </a:cubicBezTo>
                <a:cubicBezTo>
                  <a:pt x="733" y="823"/>
                  <a:pt x="729" y="825"/>
                  <a:pt x="728" y="828"/>
                </a:cubicBezTo>
                <a:cubicBezTo>
                  <a:pt x="730" y="830"/>
                  <a:pt x="734" y="830"/>
                  <a:pt x="736" y="832"/>
                </a:cubicBezTo>
                <a:cubicBezTo>
                  <a:pt x="734" y="836"/>
                  <a:pt x="729" y="835"/>
                  <a:pt x="727" y="838"/>
                </a:cubicBezTo>
                <a:cubicBezTo>
                  <a:pt x="727" y="844"/>
                  <a:pt x="732" y="844"/>
                  <a:pt x="732" y="850"/>
                </a:cubicBezTo>
                <a:cubicBezTo>
                  <a:pt x="730" y="853"/>
                  <a:pt x="731" y="860"/>
                  <a:pt x="729" y="865"/>
                </a:cubicBezTo>
                <a:cubicBezTo>
                  <a:pt x="730" y="866"/>
                  <a:pt x="731" y="862"/>
                  <a:pt x="732" y="864"/>
                </a:cubicBezTo>
                <a:cubicBezTo>
                  <a:pt x="731" y="866"/>
                  <a:pt x="727" y="866"/>
                  <a:pt x="724" y="866"/>
                </a:cubicBezTo>
                <a:cubicBezTo>
                  <a:pt x="726" y="871"/>
                  <a:pt x="733" y="870"/>
                  <a:pt x="738" y="869"/>
                </a:cubicBezTo>
                <a:cubicBezTo>
                  <a:pt x="739" y="869"/>
                  <a:pt x="738" y="868"/>
                  <a:pt x="738" y="868"/>
                </a:cubicBezTo>
                <a:cubicBezTo>
                  <a:pt x="750" y="869"/>
                  <a:pt x="753" y="863"/>
                  <a:pt x="759" y="855"/>
                </a:cubicBezTo>
                <a:cubicBezTo>
                  <a:pt x="761" y="852"/>
                  <a:pt x="768" y="846"/>
                  <a:pt x="768" y="845"/>
                </a:cubicBezTo>
                <a:cubicBezTo>
                  <a:pt x="768" y="842"/>
                  <a:pt x="760" y="839"/>
                  <a:pt x="758" y="839"/>
                </a:cubicBezTo>
                <a:cubicBezTo>
                  <a:pt x="757" y="845"/>
                  <a:pt x="759" y="851"/>
                  <a:pt x="753" y="854"/>
                </a:cubicBezTo>
                <a:cubicBezTo>
                  <a:pt x="756" y="868"/>
                  <a:pt x="738" y="867"/>
                  <a:pt x="739" y="858"/>
                </a:cubicBezTo>
                <a:cubicBezTo>
                  <a:pt x="739" y="853"/>
                  <a:pt x="748" y="851"/>
                  <a:pt x="742" y="847"/>
                </a:cubicBezTo>
                <a:cubicBezTo>
                  <a:pt x="745" y="843"/>
                  <a:pt x="751" y="842"/>
                  <a:pt x="751" y="837"/>
                </a:cubicBezTo>
                <a:cubicBezTo>
                  <a:pt x="750" y="836"/>
                  <a:pt x="746" y="840"/>
                  <a:pt x="744" y="837"/>
                </a:cubicBezTo>
                <a:cubicBezTo>
                  <a:pt x="744" y="834"/>
                  <a:pt x="745" y="833"/>
                  <a:pt x="746" y="832"/>
                </a:cubicBezTo>
                <a:cubicBezTo>
                  <a:pt x="733" y="831"/>
                  <a:pt x="745" y="811"/>
                  <a:pt x="750" y="824"/>
                </a:cubicBezTo>
                <a:cubicBezTo>
                  <a:pt x="752" y="823"/>
                  <a:pt x="752" y="819"/>
                  <a:pt x="750" y="819"/>
                </a:cubicBezTo>
                <a:cubicBezTo>
                  <a:pt x="752" y="820"/>
                  <a:pt x="754" y="818"/>
                  <a:pt x="757" y="818"/>
                </a:cubicBezTo>
                <a:cubicBezTo>
                  <a:pt x="765" y="819"/>
                  <a:pt x="773" y="835"/>
                  <a:pt x="758" y="834"/>
                </a:cubicBezTo>
                <a:cubicBezTo>
                  <a:pt x="759" y="833"/>
                  <a:pt x="762" y="832"/>
                  <a:pt x="762" y="830"/>
                </a:cubicBezTo>
                <a:cubicBezTo>
                  <a:pt x="759" y="828"/>
                  <a:pt x="752" y="831"/>
                  <a:pt x="751" y="834"/>
                </a:cubicBezTo>
                <a:cubicBezTo>
                  <a:pt x="761" y="843"/>
                  <a:pt x="770" y="830"/>
                  <a:pt x="779" y="829"/>
                </a:cubicBezTo>
                <a:cubicBezTo>
                  <a:pt x="777" y="835"/>
                  <a:pt x="769" y="835"/>
                  <a:pt x="765" y="840"/>
                </a:cubicBezTo>
                <a:cubicBezTo>
                  <a:pt x="767" y="842"/>
                  <a:pt x="773" y="842"/>
                  <a:pt x="774" y="839"/>
                </a:cubicBezTo>
                <a:cubicBezTo>
                  <a:pt x="776" y="840"/>
                  <a:pt x="772" y="841"/>
                  <a:pt x="772" y="842"/>
                </a:cubicBezTo>
                <a:cubicBezTo>
                  <a:pt x="773" y="842"/>
                  <a:pt x="774" y="842"/>
                  <a:pt x="774" y="843"/>
                </a:cubicBezTo>
                <a:cubicBezTo>
                  <a:pt x="775" y="843"/>
                  <a:pt x="775" y="842"/>
                  <a:pt x="775" y="841"/>
                </a:cubicBezTo>
                <a:cubicBezTo>
                  <a:pt x="778" y="845"/>
                  <a:pt x="774" y="847"/>
                  <a:pt x="775" y="851"/>
                </a:cubicBezTo>
                <a:cubicBezTo>
                  <a:pt x="773" y="850"/>
                  <a:pt x="775" y="848"/>
                  <a:pt x="775" y="847"/>
                </a:cubicBezTo>
                <a:cubicBezTo>
                  <a:pt x="774" y="847"/>
                  <a:pt x="771" y="847"/>
                  <a:pt x="770" y="845"/>
                </a:cubicBezTo>
                <a:cubicBezTo>
                  <a:pt x="763" y="851"/>
                  <a:pt x="759" y="859"/>
                  <a:pt x="753" y="865"/>
                </a:cubicBezTo>
                <a:cubicBezTo>
                  <a:pt x="757" y="864"/>
                  <a:pt x="762" y="864"/>
                  <a:pt x="763" y="861"/>
                </a:cubicBezTo>
                <a:cubicBezTo>
                  <a:pt x="767" y="862"/>
                  <a:pt x="770" y="859"/>
                  <a:pt x="773" y="858"/>
                </a:cubicBezTo>
                <a:cubicBezTo>
                  <a:pt x="773" y="856"/>
                  <a:pt x="774" y="856"/>
                  <a:pt x="774" y="854"/>
                </a:cubicBezTo>
                <a:cubicBezTo>
                  <a:pt x="775" y="853"/>
                  <a:pt x="774" y="857"/>
                  <a:pt x="774" y="857"/>
                </a:cubicBezTo>
                <a:cubicBezTo>
                  <a:pt x="778" y="855"/>
                  <a:pt x="782" y="852"/>
                  <a:pt x="786" y="849"/>
                </a:cubicBezTo>
                <a:cubicBezTo>
                  <a:pt x="780" y="856"/>
                  <a:pt x="768" y="862"/>
                  <a:pt x="756" y="865"/>
                </a:cubicBezTo>
                <a:cubicBezTo>
                  <a:pt x="760" y="868"/>
                  <a:pt x="765" y="869"/>
                  <a:pt x="769" y="871"/>
                </a:cubicBezTo>
                <a:cubicBezTo>
                  <a:pt x="772" y="866"/>
                  <a:pt x="780" y="862"/>
                  <a:pt x="788" y="866"/>
                </a:cubicBezTo>
                <a:cubicBezTo>
                  <a:pt x="789" y="870"/>
                  <a:pt x="787" y="873"/>
                  <a:pt x="785" y="876"/>
                </a:cubicBezTo>
                <a:cubicBezTo>
                  <a:pt x="789" y="876"/>
                  <a:pt x="793" y="876"/>
                  <a:pt x="796" y="875"/>
                </a:cubicBezTo>
                <a:cubicBezTo>
                  <a:pt x="791" y="878"/>
                  <a:pt x="781" y="876"/>
                  <a:pt x="779" y="882"/>
                </a:cubicBezTo>
                <a:cubicBezTo>
                  <a:pt x="779" y="883"/>
                  <a:pt x="782" y="881"/>
                  <a:pt x="781" y="883"/>
                </a:cubicBezTo>
                <a:cubicBezTo>
                  <a:pt x="776" y="883"/>
                  <a:pt x="767" y="880"/>
                  <a:pt x="763" y="884"/>
                </a:cubicBezTo>
                <a:cubicBezTo>
                  <a:pt x="770" y="886"/>
                  <a:pt x="774" y="894"/>
                  <a:pt x="782" y="892"/>
                </a:cubicBezTo>
                <a:cubicBezTo>
                  <a:pt x="787" y="890"/>
                  <a:pt x="788" y="883"/>
                  <a:pt x="792" y="878"/>
                </a:cubicBezTo>
                <a:cubicBezTo>
                  <a:pt x="796" y="881"/>
                  <a:pt x="796" y="890"/>
                  <a:pt x="795" y="896"/>
                </a:cubicBezTo>
                <a:cubicBezTo>
                  <a:pt x="795" y="897"/>
                  <a:pt x="797" y="895"/>
                  <a:pt x="798" y="896"/>
                </a:cubicBezTo>
                <a:cubicBezTo>
                  <a:pt x="794" y="897"/>
                  <a:pt x="794" y="900"/>
                  <a:pt x="792" y="903"/>
                </a:cubicBezTo>
                <a:cubicBezTo>
                  <a:pt x="792" y="905"/>
                  <a:pt x="794" y="905"/>
                  <a:pt x="795" y="906"/>
                </a:cubicBezTo>
                <a:cubicBezTo>
                  <a:pt x="797" y="907"/>
                  <a:pt x="792" y="905"/>
                  <a:pt x="792" y="904"/>
                </a:cubicBezTo>
                <a:cubicBezTo>
                  <a:pt x="789" y="908"/>
                  <a:pt x="784" y="909"/>
                  <a:pt x="779" y="910"/>
                </a:cubicBezTo>
                <a:cubicBezTo>
                  <a:pt x="779" y="912"/>
                  <a:pt x="781" y="911"/>
                  <a:pt x="782" y="912"/>
                </a:cubicBezTo>
                <a:cubicBezTo>
                  <a:pt x="790" y="909"/>
                  <a:pt x="801" y="909"/>
                  <a:pt x="808" y="904"/>
                </a:cubicBezTo>
                <a:cubicBezTo>
                  <a:pt x="809" y="904"/>
                  <a:pt x="810" y="908"/>
                  <a:pt x="811" y="905"/>
                </a:cubicBezTo>
                <a:cubicBezTo>
                  <a:pt x="810" y="909"/>
                  <a:pt x="805" y="913"/>
                  <a:pt x="803" y="915"/>
                </a:cubicBezTo>
                <a:cubicBezTo>
                  <a:pt x="797" y="919"/>
                  <a:pt x="805" y="912"/>
                  <a:pt x="806" y="909"/>
                </a:cubicBezTo>
                <a:cubicBezTo>
                  <a:pt x="798" y="913"/>
                  <a:pt x="788" y="913"/>
                  <a:pt x="782" y="916"/>
                </a:cubicBezTo>
                <a:cubicBezTo>
                  <a:pt x="784" y="917"/>
                  <a:pt x="782" y="918"/>
                  <a:pt x="781" y="920"/>
                </a:cubicBezTo>
                <a:cubicBezTo>
                  <a:pt x="784" y="921"/>
                  <a:pt x="785" y="922"/>
                  <a:pt x="780" y="921"/>
                </a:cubicBezTo>
                <a:cubicBezTo>
                  <a:pt x="784" y="923"/>
                  <a:pt x="792" y="922"/>
                  <a:pt x="796" y="926"/>
                </a:cubicBezTo>
                <a:cubicBezTo>
                  <a:pt x="796" y="933"/>
                  <a:pt x="786" y="929"/>
                  <a:pt x="781" y="929"/>
                </a:cubicBezTo>
                <a:cubicBezTo>
                  <a:pt x="779" y="931"/>
                  <a:pt x="785" y="932"/>
                  <a:pt x="782" y="933"/>
                </a:cubicBezTo>
                <a:cubicBezTo>
                  <a:pt x="782" y="928"/>
                  <a:pt x="773" y="927"/>
                  <a:pt x="768" y="929"/>
                </a:cubicBezTo>
                <a:cubicBezTo>
                  <a:pt x="771" y="932"/>
                  <a:pt x="776" y="934"/>
                  <a:pt x="780" y="933"/>
                </a:cubicBezTo>
                <a:cubicBezTo>
                  <a:pt x="780" y="934"/>
                  <a:pt x="780" y="934"/>
                  <a:pt x="779" y="934"/>
                </a:cubicBezTo>
                <a:cubicBezTo>
                  <a:pt x="783" y="935"/>
                  <a:pt x="787" y="936"/>
                  <a:pt x="789" y="939"/>
                </a:cubicBezTo>
                <a:cubicBezTo>
                  <a:pt x="787" y="940"/>
                  <a:pt x="783" y="937"/>
                  <a:pt x="779" y="938"/>
                </a:cubicBezTo>
                <a:cubicBezTo>
                  <a:pt x="778" y="938"/>
                  <a:pt x="780" y="940"/>
                  <a:pt x="779" y="942"/>
                </a:cubicBezTo>
                <a:cubicBezTo>
                  <a:pt x="778" y="941"/>
                  <a:pt x="779" y="938"/>
                  <a:pt x="778" y="938"/>
                </a:cubicBezTo>
                <a:cubicBezTo>
                  <a:pt x="776" y="940"/>
                  <a:pt x="779" y="943"/>
                  <a:pt x="781" y="943"/>
                </a:cubicBezTo>
                <a:cubicBezTo>
                  <a:pt x="781" y="945"/>
                  <a:pt x="779" y="944"/>
                  <a:pt x="779" y="943"/>
                </a:cubicBezTo>
                <a:cubicBezTo>
                  <a:pt x="779" y="946"/>
                  <a:pt x="782" y="946"/>
                  <a:pt x="782" y="948"/>
                </a:cubicBezTo>
                <a:cubicBezTo>
                  <a:pt x="781" y="948"/>
                  <a:pt x="781" y="947"/>
                  <a:pt x="780" y="947"/>
                </a:cubicBezTo>
                <a:cubicBezTo>
                  <a:pt x="781" y="949"/>
                  <a:pt x="780" y="952"/>
                  <a:pt x="779" y="954"/>
                </a:cubicBezTo>
                <a:cubicBezTo>
                  <a:pt x="766" y="951"/>
                  <a:pt x="762" y="941"/>
                  <a:pt x="751" y="937"/>
                </a:cubicBezTo>
                <a:cubicBezTo>
                  <a:pt x="750" y="937"/>
                  <a:pt x="750" y="938"/>
                  <a:pt x="750" y="938"/>
                </a:cubicBezTo>
                <a:cubicBezTo>
                  <a:pt x="748" y="936"/>
                  <a:pt x="751" y="934"/>
                  <a:pt x="751" y="930"/>
                </a:cubicBezTo>
                <a:cubicBezTo>
                  <a:pt x="752" y="931"/>
                  <a:pt x="751" y="934"/>
                  <a:pt x="751" y="935"/>
                </a:cubicBezTo>
                <a:cubicBezTo>
                  <a:pt x="755" y="935"/>
                  <a:pt x="759" y="935"/>
                  <a:pt x="762" y="935"/>
                </a:cubicBezTo>
                <a:cubicBezTo>
                  <a:pt x="758" y="934"/>
                  <a:pt x="756" y="932"/>
                  <a:pt x="755" y="927"/>
                </a:cubicBezTo>
                <a:cubicBezTo>
                  <a:pt x="755" y="927"/>
                  <a:pt x="753" y="925"/>
                  <a:pt x="753" y="927"/>
                </a:cubicBezTo>
                <a:cubicBezTo>
                  <a:pt x="751" y="926"/>
                  <a:pt x="754" y="922"/>
                  <a:pt x="751" y="922"/>
                </a:cubicBezTo>
                <a:cubicBezTo>
                  <a:pt x="750" y="924"/>
                  <a:pt x="750" y="926"/>
                  <a:pt x="749" y="929"/>
                </a:cubicBezTo>
                <a:cubicBezTo>
                  <a:pt x="748" y="928"/>
                  <a:pt x="750" y="924"/>
                  <a:pt x="750" y="922"/>
                </a:cubicBezTo>
                <a:cubicBezTo>
                  <a:pt x="750" y="921"/>
                  <a:pt x="749" y="921"/>
                  <a:pt x="749" y="920"/>
                </a:cubicBezTo>
                <a:cubicBezTo>
                  <a:pt x="749" y="918"/>
                  <a:pt x="752" y="919"/>
                  <a:pt x="751" y="917"/>
                </a:cubicBezTo>
                <a:cubicBezTo>
                  <a:pt x="751" y="916"/>
                  <a:pt x="750" y="915"/>
                  <a:pt x="749" y="916"/>
                </a:cubicBezTo>
                <a:cubicBezTo>
                  <a:pt x="748" y="916"/>
                  <a:pt x="748" y="917"/>
                  <a:pt x="748" y="918"/>
                </a:cubicBezTo>
                <a:cubicBezTo>
                  <a:pt x="746" y="913"/>
                  <a:pt x="737" y="913"/>
                  <a:pt x="733" y="910"/>
                </a:cubicBezTo>
                <a:cubicBezTo>
                  <a:pt x="729" y="913"/>
                  <a:pt x="726" y="917"/>
                  <a:pt x="721" y="920"/>
                </a:cubicBezTo>
                <a:cubicBezTo>
                  <a:pt x="721" y="920"/>
                  <a:pt x="722" y="920"/>
                  <a:pt x="723" y="920"/>
                </a:cubicBezTo>
                <a:cubicBezTo>
                  <a:pt x="722" y="921"/>
                  <a:pt x="719" y="920"/>
                  <a:pt x="717" y="921"/>
                </a:cubicBezTo>
                <a:cubicBezTo>
                  <a:pt x="723" y="926"/>
                  <a:pt x="737" y="923"/>
                  <a:pt x="740" y="931"/>
                </a:cubicBezTo>
                <a:cubicBezTo>
                  <a:pt x="739" y="932"/>
                  <a:pt x="738" y="933"/>
                  <a:pt x="737" y="933"/>
                </a:cubicBezTo>
                <a:cubicBezTo>
                  <a:pt x="737" y="934"/>
                  <a:pt x="738" y="934"/>
                  <a:pt x="738" y="934"/>
                </a:cubicBezTo>
                <a:cubicBezTo>
                  <a:pt x="733" y="935"/>
                  <a:pt x="730" y="930"/>
                  <a:pt x="724" y="929"/>
                </a:cubicBezTo>
                <a:cubicBezTo>
                  <a:pt x="724" y="932"/>
                  <a:pt x="730" y="937"/>
                  <a:pt x="722" y="937"/>
                </a:cubicBezTo>
                <a:cubicBezTo>
                  <a:pt x="722" y="938"/>
                  <a:pt x="723" y="938"/>
                  <a:pt x="724" y="938"/>
                </a:cubicBezTo>
                <a:cubicBezTo>
                  <a:pt x="719" y="937"/>
                  <a:pt x="710" y="937"/>
                  <a:pt x="709" y="928"/>
                </a:cubicBezTo>
                <a:cubicBezTo>
                  <a:pt x="706" y="925"/>
                  <a:pt x="702" y="922"/>
                  <a:pt x="698" y="919"/>
                </a:cubicBezTo>
                <a:cubicBezTo>
                  <a:pt x="698" y="922"/>
                  <a:pt x="699" y="926"/>
                  <a:pt x="698" y="927"/>
                </a:cubicBezTo>
                <a:cubicBezTo>
                  <a:pt x="697" y="929"/>
                  <a:pt x="698" y="933"/>
                  <a:pt x="697" y="934"/>
                </a:cubicBezTo>
                <a:cubicBezTo>
                  <a:pt x="697" y="933"/>
                  <a:pt x="697" y="932"/>
                  <a:pt x="697" y="931"/>
                </a:cubicBezTo>
                <a:cubicBezTo>
                  <a:pt x="697" y="927"/>
                  <a:pt x="697" y="921"/>
                  <a:pt x="696" y="918"/>
                </a:cubicBezTo>
                <a:cubicBezTo>
                  <a:pt x="689" y="915"/>
                  <a:pt x="678" y="910"/>
                  <a:pt x="671" y="914"/>
                </a:cubicBezTo>
                <a:cubicBezTo>
                  <a:pt x="671" y="922"/>
                  <a:pt x="669" y="928"/>
                  <a:pt x="668" y="935"/>
                </a:cubicBezTo>
                <a:cubicBezTo>
                  <a:pt x="672" y="935"/>
                  <a:pt x="673" y="931"/>
                  <a:pt x="677" y="931"/>
                </a:cubicBezTo>
                <a:cubicBezTo>
                  <a:pt x="676" y="930"/>
                  <a:pt x="675" y="930"/>
                  <a:pt x="675" y="927"/>
                </a:cubicBezTo>
                <a:cubicBezTo>
                  <a:pt x="680" y="926"/>
                  <a:pt x="688" y="923"/>
                  <a:pt x="691" y="925"/>
                </a:cubicBezTo>
                <a:cubicBezTo>
                  <a:pt x="690" y="929"/>
                  <a:pt x="683" y="926"/>
                  <a:pt x="681" y="929"/>
                </a:cubicBezTo>
                <a:cubicBezTo>
                  <a:pt x="682" y="933"/>
                  <a:pt x="689" y="930"/>
                  <a:pt x="692" y="931"/>
                </a:cubicBezTo>
                <a:cubicBezTo>
                  <a:pt x="685" y="932"/>
                  <a:pt x="677" y="940"/>
                  <a:pt x="668" y="936"/>
                </a:cubicBezTo>
                <a:cubicBezTo>
                  <a:pt x="665" y="943"/>
                  <a:pt x="667" y="951"/>
                  <a:pt x="665" y="959"/>
                </a:cubicBezTo>
                <a:cubicBezTo>
                  <a:pt x="665" y="952"/>
                  <a:pt x="666" y="942"/>
                  <a:pt x="667" y="935"/>
                </a:cubicBezTo>
                <a:cubicBezTo>
                  <a:pt x="666" y="934"/>
                  <a:pt x="665" y="938"/>
                  <a:pt x="664" y="939"/>
                </a:cubicBezTo>
                <a:cubicBezTo>
                  <a:pt x="663" y="934"/>
                  <a:pt x="668" y="931"/>
                  <a:pt x="668" y="925"/>
                </a:cubicBezTo>
                <a:cubicBezTo>
                  <a:pt x="664" y="932"/>
                  <a:pt x="662" y="941"/>
                  <a:pt x="657" y="947"/>
                </a:cubicBezTo>
                <a:cubicBezTo>
                  <a:pt x="657" y="948"/>
                  <a:pt x="657" y="949"/>
                  <a:pt x="658" y="949"/>
                </a:cubicBezTo>
                <a:cubicBezTo>
                  <a:pt x="656" y="948"/>
                  <a:pt x="654" y="952"/>
                  <a:pt x="651" y="953"/>
                </a:cubicBezTo>
                <a:cubicBezTo>
                  <a:pt x="655" y="951"/>
                  <a:pt x="656" y="946"/>
                  <a:pt x="658" y="942"/>
                </a:cubicBezTo>
                <a:cubicBezTo>
                  <a:pt x="650" y="944"/>
                  <a:pt x="647" y="951"/>
                  <a:pt x="639" y="953"/>
                </a:cubicBezTo>
                <a:cubicBezTo>
                  <a:pt x="635" y="942"/>
                  <a:pt x="649" y="937"/>
                  <a:pt x="659" y="941"/>
                </a:cubicBezTo>
                <a:cubicBezTo>
                  <a:pt x="657" y="937"/>
                  <a:pt x="660" y="939"/>
                  <a:pt x="661" y="937"/>
                </a:cubicBezTo>
                <a:cubicBezTo>
                  <a:pt x="662" y="935"/>
                  <a:pt x="661" y="934"/>
                  <a:pt x="660" y="934"/>
                </a:cubicBezTo>
                <a:cubicBezTo>
                  <a:pt x="660" y="932"/>
                  <a:pt x="660" y="935"/>
                  <a:pt x="661" y="934"/>
                </a:cubicBezTo>
                <a:cubicBezTo>
                  <a:pt x="664" y="928"/>
                  <a:pt x="667" y="923"/>
                  <a:pt x="669" y="917"/>
                </a:cubicBezTo>
                <a:cubicBezTo>
                  <a:pt x="667" y="913"/>
                  <a:pt x="662" y="914"/>
                  <a:pt x="658" y="915"/>
                </a:cubicBezTo>
                <a:cubicBezTo>
                  <a:pt x="655" y="908"/>
                  <a:pt x="664" y="908"/>
                  <a:pt x="666" y="904"/>
                </a:cubicBezTo>
                <a:cubicBezTo>
                  <a:pt x="666" y="901"/>
                  <a:pt x="661" y="902"/>
                  <a:pt x="660" y="900"/>
                </a:cubicBezTo>
                <a:cubicBezTo>
                  <a:pt x="661" y="895"/>
                  <a:pt x="668" y="896"/>
                  <a:pt x="670" y="892"/>
                </a:cubicBezTo>
                <a:cubicBezTo>
                  <a:pt x="669" y="886"/>
                  <a:pt x="664" y="884"/>
                  <a:pt x="661" y="880"/>
                </a:cubicBezTo>
                <a:cubicBezTo>
                  <a:pt x="654" y="873"/>
                  <a:pt x="648" y="865"/>
                  <a:pt x="643" y="855"/>
                </a:cubicBezTo>
                <a:cubicBezTo>
                  <a:pt x="641" y="851"/>
                  <a:pt x="639" y="846"/>
                  <a:pt x="636" y="842"/>
                </a:cubicBezTo>
                <a:cubicBezTo>
                  <a:pt x="631" y="835"/>
                  <a:pt x="620" y="832"/>
                  <a:pt x="610" y="830"/>
                </a:cubicBezTo>
                <a:cubicBezTo>
                  <a:pt x="596" y="827"/>
                  <a:pt x="585" y="822"/>
                  <a:pt x="568" y="824"/>
                </a:cubicBezTo>
                <a:cubicBezTo>
                  <a:pt x="554" y="825"/>
                  <a:pt x="533" y="832"/>
                  <a:pt x="521" y="840"/>
                </a:cubicBezTo>
                <a:cubicBezTo>
                  <a:pt x="505" y="852"/>
                  <a:pt x="505" y="875"/>
                  <a:pt x="505" y="901"/>
                </a:cubicBezTo>
                <a:cubicBezTo>
                  <a:pt x="505" y="927"/>
                  <a:pt x="496" y="951"/>
                  <a:pt x="494" y="977"/>
                </a:cubicBezTo>
                <a:cubicBezTo>
                  <a:pt x="494" y="990"/>
                  <a:pt x="492" y="1004"/>
                  <a:pt x="490" y="1016"/>
                </a:cubicBezTo>
                <a:cubicBezTo>
                  <a:pt x="486" y="1051"/>
                  <a:pt x="475" y="1086"/>
                  <a:pt x="471" y="1121"/>
                </a:cubicBezTo>
                <a:cubicBezTo>
                  <a:pt x="469" y="1131"/>
                  <a:pt x="468" y="1140"/>
                  <a:pt x="467" y="1152"/>
                </a:cubicBezTo>
                <a:cubicBezTo>
                  <a:pt x="466" y="1169"/>
                  <a:pt x="463" y="1185"/>
                  <a:pt x="462" y="1203"/>
                </a:cubicBezTo>
                <a:cubicBezTo>
                  <a:pt x="461" y="1215"/>
                  <a:pt x="463" y="1229"/>
                  <a:pt x="461" y="1242"/>
                </a:cubicBezTo>
                <a:cubicBezTo>
                  <a:pt x="458" y="1266"/>
                  <a:pt x="471" y="1287"/>
                  <a:pt x="468" y="1309"/>
                </a:cubicBezTo>
                <a:cubicBezTo>
                  <a:pt x="467" y="1324"/>
                  <a:pt x="471" y="1344"/>
                  <a:pt x="471" y="1359"/>
                </a:cubicBezTo>
                <a:cubicBezTo>
                  <a:pt x="470" y="1392"/>
                  <a:pt x="485" y="1416"/>
                  <a:pt x="489" y="1447"/>
                </a:cubicBezTo>
                <a:cubicBezTo>
                  <a:pt x="490" y="1457"/>
                  <a:pt x="490" y="1469"/>
                  <a:pt x="491" y="1481"/>
                </a:cubicBezTo>
                <a:cubicBezTo>
                  <a:pt x="492" y="1490"/>
                  <a:pt x="496" y="1499"/>
                  <a:pt x="498" y="1508"/>
                </a:cubicBezTo>
                <a:cubicBezTo>
                  <a:pt x="501" y="1519"/>
                  <a:pt x="503" y="1529"/>
                  <a:pt x="504" y="1542"/>
                </a:cubicBezTo>
                <a:cubicBezTo>
                  <a:pt x="504" y="1556"/>
                  <a:pt x="508" y="1570"/>
                  <a:pt x="506" y="1584"/>
                </a:cubicBezTo>
                <a:cubicBezTo>
                  <a:pt x="505" y="1592"/>
                  <a:pt x="506" y="1601"/>
                  <a:pt x="507" y="1608"/>
                </a:cubicBezTo>
                <a:cubicBezTo>
                  <a:pt x="508" y="1616"/>
                  <a:pt x="511" y="1620"/>
                  <a:pt x="513" y="1629"/>
                </a:cubicBezTo>
                <a:cubicBezTo>
                  <a:pt x="517" y="1641"/>
                  <a:pt x="514" y="1655"/>
                  <a:pt x="514" y="1668"/>
                </a:cubicBezTo>
                <a:cubicBezTo>
                  <a:pt x="515" y="1686"/>
                  <a:pt x="524" y="1700"/>
                  <a:pt x="528" y="1715"/>
                </a:cubicBezTo>
                <a:cubicBezTo>
                  <a:pt x="523" y="1721"/>
                  <a:pt x="509" y="1718"/>
                  <a:pt x="502" y="1715"/>
                </a:cubicBezTo>
                <a:cubicBezTo>
                  <a:pt x="501" y="1716"/>
                  <a:pt x="504" y="1717"/>
                  <a:pt x="505" y="1717"/>
                </a:cubicBezTo>
                <a:cubicBezTo>
                  <a:pt x="499" y="1716"/>
                  <a:pt x="489" y="1709"/>
                  <a:pt x="480" y="1708"/>
                </a:cubicBezTo>
                <a:cubicBezTo>
                  <a:pt x="480" y="1708"/>
                  <a:pt x="480" y="1708"/>
                  <a:pt x="481" y="1708"/>
                </a:cubicBezTo>
                <a:cubicBezTo>
                  <a:pt x="455" y="1701"/>
                  <a:pt x="441" y="1722"/>
                  <a:pt x="413" y="1721"/>
                </a:cubicBezTo>
                <a:cubicBezTo>
                  <a:pt x="403" y="1721"/>
                  <a:pt x="393" y="1724"/>
                  <a:pt x="383" y="1722"/>
                </a:cubicBezTo>
                <a:cubicBezTo>
                  <a:pt x="384" y="1720"/>
                  <a:pt x="383" y="1716"/>
                  <a:pt x="382" y="1718"/>
                </a:cubicBezTo>
                <a:cubicBezTo>
                  <a:pt x="382" y="1718"/>
                  <a:pt x="387" y="1715"/>
                  <a:pt x="388" y="1714"/>
                </a:cubicBezTo>
                <a:cubicBezTo>
                  <a:pt x="400" y="1711"/>
                  <a:pt x="411" y="1717"/>
                  <a:pt x="420" y="1710"/>
                </a:cubicBezTo>
                <a:cubicBezTo>
                  <a:pt x="430" y="1704"/>
                  <a:pt x="429" y="1690"/>
                  <a:pt x="430" y="1676"/>
                </a:cubicBezTo>
                <a:cubicBezTo>
                  <a:pt x="432" y="1659"/>
                  <a:pt x="440" y="1643"/>
                  <a:pt x="439" y="1629"/>
                </a:cubicBezTo>
                <a:cubicBezTo>
                  <a:pt x="438" y="1614"/>
                  <a:pt x="442" y="1601"/>
                  <a:pt x="444" y="1587"/>
                </a:cubicBezTo>
                <a:cubicBezTo>
                  <a:pt x="445" y="1595"/>
                  <a:pt x="443" y="1602"/>
                  <a:pt x="443" y="1609"/>
                </a:cubicBezTo>
                <a:cubicBezTo>
                  <a:pt x="442" y="1618"/>
                  <a:pt x="445" y="1625"/>
                  <a:pt x="446" y="1633"/>
                </a:cubicBezTo>
                <a:cubicBezTo>
                  <a:pt x="447" y="1646"/>
                  <a:pt x="441" y="1659"/>
                  <a:pt x="440" y="1672"/>
                </a:cubicBezTo>
                <a:cubicBezTo>
                  <a:pt x="444" y="1660"/>
                  <a:pt x="449" y="1648"/>
                  <a:pt x="450" y="1636"/>
                </a:cubicBezTo>
                <a:cubicBezTo>
                  <a:pt x="451" y="1623"/>
                  <a:pt x="446" y="1611"/>
                  <a:pt x="447" y="1596"/>
                </a:cubicBezTo>
                <a:cubicBezTo>
                  <a:pt x="448" y="1593"/>
                  <a:pt x="449" y="1591"/>
                  <a:pt x="448" y="1587"/>
                </a:cubicBezTo>
                <a:cubicBezTo>
                  <a:pt x="448" y="1577"/>
                  <a:pt x="439" y="1568"/>
                  <a:pt x="438" y="1557"/>
                </a:cubicBezTo>
                <a:cubicBezTo>
                  <a:pt x="438" y="1551"/>
                  <a:pt x="439" y="1545"/>
                  <a:pt x="438" y="1540"/>
                </a:cubicBezTo>
                <a:cubicBezTo>
                  <a:pt x="438" y="1532"/>
                  <a:pt x="436" y="1525"/>
                  <a:pt x="435" y="1517"/>
                </a:cubicBezTo>
                <a:cubicBezTo>
                  <a:pt x="434" y="1506"/>
                  <a:pt x="432" y="1494"/>
                  <a:pt x="431" y="1482"/>
                </a:cubicBezTo>
                <a:cubicBezTo>
                  <a:pt x="430" y="1470"/>
                  <a:pt x="432" y="1458"/>
                  <a:pt x="431" y="1446"/>
                </a:cubicBezTo>
                <a:cubicBezTo>
                  <a:pt x="429" y="1417"/>
                  <a:pt x="418" y="1397"/>
                  <a:pt x="420" y="1369"/>
                </a:cubicBezTo>
                <a:cubicBezTo>
                  <a:pt x="421" y="1359"/>
                  <a:pt x="421" y="1347"/>
                  <a:pt x="421" y="1338"/>
                </a:cubicBezTo>
                <a:cubicBezTo>
                  <a:pt x="420" y="1323"/>
                  <a:pt x="414" y="1309"/>
                  <a:pt x="413" y="1293"/>
                </a:cubicBezTo>
                <a:cubicBezTo>
                  <a:pt x="411" y="1269"/>
                  <a:pt x="411" y="1245"/>
                  <a:pt x="412" y="1220"/>
                </a:cubicBezTo>
                <a:cubicBezTo>
                  <a:pt x="413" y="1210"/>
                  <a:pt x="414" y="1200"/>
                  <a:pt x="414" y="1191"/>
                </a:cubicBezTo>
                <a:cubicBezTo>
                  <a:pt x="414" y="1186"/>
                  <a:pt x="413" y="1182"/>
                  <a:pt x="413" y="1177"/>
                </a:cubicBezTo>
                <a:cubicBezTo>
                  <a:pt x="414" y="1167"/>
                  <a:pt x="419" y="1158"/>
                  <a:pt x="420" y="1148"/>
                </a:cubicBezTo>
                <a:cubicBezTo>
                  <a:pt x="422" y="1122"/>
                  <a:pt x="431" y="1098"/>
                  <a:pt x="433" y="1072"/>
                </a:cubicBezTo>
                <a:cubicBezTo>
                  <a:pt x="435" y="1023"/>
                  <a:pt x="454" y="986"/>
                  <a:pt x="460" y="942"/>
                </a:cubicBezTo>
                <a:cubicBezTo>
                  <a:pt x="462" y="953"/>
                  <a:pt x="456" y="964"/>
                  <a:pt x="458" y="976"/>
                </a:cubicBezTo>
                <a:cubicBezTo>
                  <a:pt x="467" y="948"/>
                  <a:pt x="461" y="916"/>
                  <a:pt x="462" y="884"/>
                </a:cubicBezTo>
                <a:cubicBezTo>
                  <a:pt x="462" y="878"/>
                  <a:pt x="463" y="872"/>
                  <a:pt x="463" y="866"/>
                </a:cubicBezTo>
                <a:cubicBezTo>
                  <a:pt x="463" y="858"/>
                  <a:pt x="460" y="851"/>
                  <a:pt x="460" y="844"/>
                </a:cubicBezTo>
                <a:cubicBezTo>
                  <a:pt x="459" y="830"/>
                  <a:pt x="460" y="817"/>
                  <a:pt x="450" y="809"/>
                </a:cubicBezTo>
                <a:cubicBezTo>
                  <a:pt x="446" y="806"/>
                  <a:pt x="439" y="804"/>
                  <a:pt x="433" y="800"/>
                </a:cubicBezTo>
                <a:cubicBezTo>
                  <a:pt x="424" y="795"/>
                  <a:pt x="419" y="791"/>
                  <a:pt x="407" y="791"/>
                </a:cubicBezTo>
                <a:cubicBezTo>
                  <a:pt x="404" y="791"/>
                  <a:pt x="401" y="791"/>
                  <a:pt x="399" y="791"/>
                </a:cubicBezTo>
                <a:cubicBezTo>
                  <a:pt x="375" y="791"/>
                  <a:pt x="349" y="792"/>
                  <a:pt x="324" y="794"/>
                </a:cubicBezTo>
                <a:cubicBezTo>
                  <a:pt x="315" y="795"/>
                  <a:pt x="306" y="794"/>
                  <a:pt x="298" y="795"/>
                </a:cubicBezTo>
                <a:cubicBezTo>
                  <a:pt x="292" y="796"/>
                  <a:pt x="283" y="801"/>
                  <a:pt x="277" y="804"/>
                </a:cubicBezTo>
                <a:cubicBezTo>
                  <a:pt x="265" y="810"/>
                  <a:pt x="254" y="813"/>
                  <a:pt x="250" y="826"/>
                </a:cubicBezTo>
                <a:cubicBezTo>
                  <a:pt x="251" y="827"/>
                  <a:pt x="252" y="827"/>
                  <a:pt x="252" y="828"/>
                </a:cubicBezTo>
                <a:cubicBezTo>
                  <a:pt x="248" y="830"/>
                  <a:pt x="248" y="836"/>
                  <a:pt x="245" y="840"/>
                </a:cubicBezTo>
                <a:cubicBezTo>
                  <a:pt x="247" y="842"/>
                  <a:pt x="250" y="841"/>
                  <a:pt x="253" y="842"/>
                </a:cubicBezTo>
                <a:cubicBezTo>
                  <a:pt x="252" y="848"/>
                  <a:pt x="243" y="845"/>
                  <a:pt x="241" y="847"/>
                </a:cubicBezTo>
                <a:cubicBezTo>
                  <a:pt x="244" y="850"/>
                  <a:pt x="251" y="847"/>
                  <a:pt x="253" y="844"/>
                </a:cubicBezTo>
                <a:cubicBezTo>
                  <a:pt x="253" y="851"/>
                  <a:pt x="238" y="846"/>
                  <a:pt x="236" y="853"/>
                </a:cubicBezTo>
                <a:cubicBezTo>
                  <a:pt x="237" y="851"/>
                  <a:pt x="233" y="852"/>
                  <a:pt x="233" y="850"/>
                </a:cubicBezTo>
                <a:cubicBezTo>
                  <a:pt x="231" y="861"/>
                  <a:pt x="216" y="855"/>
                  <a:pt x="217" y="846"/>
                </a:cubicBezTo>
                <a:cubicBezTo>
                  <a:pt x="223" y="847"/>
                  <a:pt x="226" y="851"/>
                  <a:pt x="232" y="848"/>
                </a:cubicBezTo>
                <a:cubicBezTo>
                  <a:pt x="234" y="848"/>
                  <a:pt x="233" y="851"/>
                  <a:pt x="235" y="851"/>
                </a:cubicBezTo>
                <a:cubicBezTo>
                  <a:pt x="238" y="850"/>
                  <a:pt x="238" y="848"/>
                  <a:pt x="240" y="846"/>
                </a:cubicBezTo>
                <a:cubicBezTo>
                  <a:pt x="233" y="842"/>
                  <a:pt x="227" y="837"/>
                  <a:pt x="219" y="834"/>
                </a:cubicBezTo>
                <a:cubicBezTo>
                  <a:pt x="217" y="836"/>
                  <a:pt x="218" y="841"/>
                  <a:pt x="216" y="844"/>
                </a:cubicBezTo>
                <a:cubicBezTo>
                  <a:pt x="213" y="847"/>
                  <a:pt x="206" y="846"/>
                  <a:pt x="205" y="850"/>
                </a:cubicBezTo>
                <a:cubicBezTo>
                  <a:pt x="208" y="852"/>
                  <a:pt x="213" y="851"/>
                  <a:pt x="213" y="857"/>
                </a:cubicBezTo>
                <a:cubicBezTo>
                  <a:pt x="211" y="860"/>
                  <a:pt x="204" y="859"/>
                  <a:pt x="200" y="858"/>
                </a:cubicBezTo>
                <a:cubicBezTo>
                  <a:pt x="197" y="861"/>
                  <a:pt x="194" y="864"/>
                  <a:pt x="192" y="867"/>
                </a:cubicBezTo>
                <a:cubicBezTo>
                  <a:pt x="192" y="869"/>
                  <a:pt x="193" y="869"/>
                  <a:pt x="194" y="870"/>
                </a:cubicBezTo>
                <a:cubicBezTo>
                  <a:pt x="194" y="871"/>
                  <a:pt x="192" y="870"/>
                  <a:pt x="192" y="868"/>
                </a:cubicBezTo>
                <a:cubicBezTo>
                  <a:pt x="190" y="870"/>
                  <a:pt x="193" y="872"/>
                  <a:pt x="193" y="874"/>
                </a:cubicBezTo>
                <a:cubicBezTo>
                  <a:pt x="194" y="874"/>
                  <a:pt x="195" y="873"/>
                  <a:pt x="196" y="873"/>
                </a:cubicBezTo>
                <a:cubicBezTo>
                  <a:pt x="196" y="872"/>
                  <a:pt x="195" y="872"/>
                  <a:pt x="194" y="871"/>
                </a:cubicBezTo>
                <a:cubicBezTo>
                  <a:pt x="196" y="872"/>
                  <a:pt x="202" y="872"/>
                  <a:pt x="203" y="869"/>
                </a:cubicBezTo>
                <a:cubicBezTo>
                  <a:pt x="204" y="867"/>
                  <a:pt x="203" y="865"/>
                  <a:pt x="204" y="863"/>
                </a:cubicBezTo>
                <a:cubicBezTo>
                  <a:pt x="210" y="863"/>
                  <a:pt x="209" y="869"/>
                  <a:pt x="207" y="872"/>
                </a:cubicBezTo>
                <a:cubicBezTo>
                  <a:pt x="205" y="875"/>
                  <a:pt x="198" y="877"/>
                  <a:pt x="195" y="878"/>
                </a:cubicBezTo>
                <a:cubicBezTo>
                  <a:pt x="195" y="880"/>
                  <a:pt x="197" y="879"/>
                  <a:pt x="197" y="881"/>
                </a:cubicBezTo>
                <a:cubicBezTo>
                  <a:pt x="202" y="881"/>
                  <a:pt x="207" y="882"/>
                  <a:pt x="208" y="885"/>
                </a:cubicBezTo>
                <a:cubicBezTo>
                  <a:pt x="206" y="886"/>
                  <a:pt x="205" y="886"/>
                  <a:pt x="203" y="886"/>
                </a:cubicBezTo>
                <a:cubicBezTo>
                  <a:pt x="205" y="891"/>
                  <a:pt x="211" y="891"/>
                  <a:pt x="215" y="894"/>
                </a:cubicBezTo>
                <a:cubicBezTo>
                  <a:pt x="210" y="892"/>
                  <a:pt x="205" y="890"/>
                  <a:pt x="201" y="887"/>
                </a:cubicBezTo>
                <a:cubicBezTo>
                  <a:pt x="198" y="887"/>
                  <a:pt x="195" y="888"/>
                  <a:pt x="194" y="890"/>
                </a:cubicBezTo>
                <a:cubicBezTo>
                  <a:pt x="195" y="892"/>
                  <a:pt x="198" y="892"/>
                  <a:pt x="198" y="895"/>
                </a:cubicBezTo>
                <a:cubicBezTo>
                  <a:pt x="195" y="899"/>
                  <a:pt x="184" y="899"/>
                  <a:pt x="178" y="897"/>
                </a:cubicBezTo>
                <a:cubicBezTo>
                  <a:pt x="176" y="901"/>
                  <a:pt x="173" y="908"/>
                  <a:pt x="178" y="910"/>
                </a:cubicBezTo>
                <a:cubicBezTo>
                  <a:pt x="179" y="911"/>
                  <a:pt x="175" y="908"/>
                  <a:pt x="174" y="908"/>
                </a:cubicBezTo>
                <a:cubicBezTo>
                  <a:pt x="175" y="916"/>
                  <a:pt x="173" y="924"/>
                  <a:pt x="165" y="925"/>
                </a:cubicBezTo>
                <a:cubicBezTo>
                  <a:pt x="164" y="925"/>
                  <a:pt x="164" y="924"/>
                  <a:pt x="163" y="924"/>
                </a:cubicBezTo>
                <a:cubicBezTo>
                  <a:pt x="165" y="915"/>
                  <a:pt x="166" y="908"/>
                  <a:pt x="173" y="907"/>
                </a:cubicBezTo>
                <a:cubicBezTo>
                  <a:pt x="176" y="902"/>
                  <a:pt x="174" y="895"/>
                  <a:pt x="177" y="892"/>
                </a:cubicBezTo>
                <a:cubicBezTo>
                  <a:pt x="169" y="891"/>
                  <a:pt x="168" y="898"/>
                  <a:pt x="163" y="899"/>
                </a:cubicBezTo>
                <a:cubicBezTo>
                  <a:pt x="163" y="897"/>
                  <a:pt x="168" y="896"/>
                  <a:pt x="169" y="893"/>
                </a:cubicBezTo>
                <a:cubicBezTo>
                  <a:pt x="169" y="892"/>
                  <a:pt x="167" y="893"/>
                  <a:pt x="167" y="892"/>
                </a:cubicBezTo>
                <a:cubicBezTo>
                  <a:pt x="165" y="892"/>
                  <a:pt x="168" y="895"/>
                  <a:pt x="166" y="895"/>
                </a:cubicBezTo>
                <a:cubicBezTo>
                  <a:pt x="162" y="893"/>
                  <a:pt x="161" y="895"/>
                  <a:pt x="160" y="891"/>
                </a:cubicBezTo>
                <a:cubicBezTo>
                  <a:pt x="162" y="889"/>
                  <a:pt x="164" y="891"/>
                  <a:pt x="165" y="892"/>
                </a:cubicBezTo>
                <a:cubicBezTo>
                  <a:pt x="166" y="892"/>
                  <a:pt x="163" y="888"/>
                  <a:pt x="165" y="887"/>
                </a:cubicBezTo>
                <a:cubicBezTo>
                  <a:pt x="168" y="885"/>
                  <a:pt x="173" y="888"/>
                  <a:pt x="175" y="885"/>
                </a:cubicBezTo>
                <a:cubicBezTo>
                  <a:pt x="174" y="884"/>
                  <a:pt x="172" y="883"/>
                  <a:pt x="171" y="883"/>
                </a:cubicBezTo>
                <a:cubicBezTo>
                  <a:pt x="170" y="881"/>
                  <a:pt x="174" y="884"/>
                  <a:pt x="175" y="884"/>
                </a:cubicBezTo>
                <a:cubicBezTo>
                  <a:pt x="176" y="884"/>
                  <a:pt x="177" y="883"/>
                  <a:pt x="178" y="882"/>
                </a:cubicBezTo>
                <a:cubicBezTo>
                  <a:pt x="175" y="880"/>
                  <a:pt x="171" y="881"/>
                  <a:pt x="168" y="880"/>
                </a:cubicBezTo>
                <a:cubicBezTo>
                  <a:pt x="169" y="881"/>
                  <a:pt x="169" y="881"/>
                  <a:pt x="170" y="882"/>
                </a:cubicBezTo>
                <a:cubicBezTo>
                  <a:pt x="168" y="882"/>
                  <a:pt x="165" y="879"/>
                  <a:pt x="162" y="879"/>
                </a:cubicBezTo>
                <a:cubicBezTo>
                  <a:pt x="159" y="882"/>
                  <a:pt x="156" y="891"/>
                  <a:pt x="151" y="889"/>
                </a:cubicBezTo>
                <a:cubicBezTo>
                  <a:pt x="154" y="887"/>
                  <a:pt x="156" y="885"/>
                  <a:pt x="157" y="882"/>
                </a:cubicBezTo>
                <a:cubicBezTo>
                  <a:pt x="150" y="879"/>
                  <a:pt x="143" y="883"/>
                  <a:pt x="138" y="885"/>
                </a:cubicBezTo>
                <a:cubicBezTo>
                  <a:pt x="138" y="883"/>
                  <a:pt x="138" y="882"/>
                  <a:pt x="136" y="880"/>
                </a:cubicBezTo>
                <a:cubicBezTo>
                  <a:pt x="138" y="879"/>
                  <a:pt x="138" y="883"/>
                  <a:pt x="140" y="883"/>
                </a:cubicBezTo>
                <a:cubicBezTo>
                  <a:pt x="142" y="883"/>
                  <a:pt x="143" y="881"/>
                  <a:pt x="144" y="881"/>
                </a:cubicBezTo>
                <a:cubicBezTo>
                  <a:pt x="143" y="879"/>
                  <a:pt x="141" y="880"/>
                  <a:pt x="141" y="877"/>
                </a:cubicBezTo>
                <a:cubicBezTo>
                  <a:pt x="149" y="877"/>
                  <a:pt x="154" y="875"/>
                  <a:pt x="157" y="870"/>
                </a:cubicBezTo>
                <a:cubicBezTo>
                  <a:pt x="152" y="871"/>
                  <a:pt x="147" y="872"/>
                  <a:pt x="140" y="871"/>
                </a:cubicBezTo>
                <a:cubicBezTo>
                  <a:pt x="139" y="880"/>
                  <a:pt x="125" y="887"/>
                  <a:pt x="118" y="879"/>
                </a:cubicBezTo>
                <a:cubicBezTo>
                  <a:pt x="114" y="880"/>
                  <a:pt x="109" y="883"/>
                  <a:pt x="106" y="880"/>
                </a:cubicBezTo>
                <a:cubicBezTo>
                  <a:pt x="105" y="874"/>
                  <a:pt x="109" y="872"/>
                  <a:pt x="114" y="870"/>
                </a:cubicBezTo>
                <a:cubicBezTo>
                  <a:pt x="119" y="866"/>
                  <a:pt x="123" y="863"/>
                  <a:pt x="132" y="865"/>
                </a:cubicBezTo>
                <a:cubicBezTo>
                  <a:pt x="130" y="861"/>
                  <a:pt x="123" y="862"/>
                  <a:pt x="122" y="856"/>
                </a:cubicBezTo>
                <a:cubicBezTo>
                  <a:pt x="124" y="855"/>
                  <a:pt x="128" y="856"/>
                  <a:pt x="130" y="856"/>
                </a:cubicBezTo>
                <a:cubicBezTo>
                  <a:pt x="129" y="855"/>
                  <a:pt x="126" y="855"/>
                  <a:pt x="125" y="853"/>
                </a:cubicBezTo>
                <a:cubicBezTo>
                  <a:pt x="126" y="852"/>
                  <a:pt x="129" y="855"/>
                  <a:pt x="132" y="855"/>
                </a:cubicBezTo>
                <a:cubicBezTo>
                  <a:pt x="129" y="847"/>
                  <a:pt x="119" y="846"/>
                  <a:pt x="115" y="838"/>
                </a:cubicBezTo>
                <a:cubicBezTo>
                  <a:pt x="124" y="844"/>
                  <a:pt x="134" y="837"/>
                  <a:pt x="142" y="837"/>
                </a:cubicBezTo>
                <a:cubicBezTo>
                  <a:pt x="153" y="838"/>
                  <a:pt x="156" y="847"/>
                  <a:pt x="159" y="857"/>
                </a:cubicBezTo>
                <a:cubicBezTo>
                  <a:pt x="163" y="856"/>
                  <a:pt x="164" y="853"/>
                  <a:pt x="165" y="850"/>
                </a:cubicBezTo>
                <a:cubicBezTo>
                  <a:pt x="168" y="849"/>
                  <a:pt x="161" y="857"/>
                  <a:pt x="166" y="856"/>
                </a:cubicBezTo>
                <a:cubicBezTo>
                  <a:pt x="165" y="857"/>
                  <a:pt x="161" y="856"/>
                  <a:pt x="160" y="858"/>
                </a:cubicBezTo>
                <a:cubicBezTo>
                  <a:pt x="162" y="857"/>
                  <a:pt x="171" y="862"/>
                  <a:pt x="173" y="858"/>
                </a:cubicBezTo>
                <a:cubicBezTo>
                  <a:pt x="173" y="856"/>
                  <a:pt x="171" y="857"/>
                  <a:pt x="169" y="857"/>
                </a:cubicBezTo>
                <a:cubicBezTo>
                  <a:pt x="177" y="855"/>
                  <a:pt x="182" y="847"/>
                  <a:pt x="186" y="841"/>
                </a:cubicBezTo>
                <a:cubicBezTo>
                  <a:pt x="176" y="842"/>
                  <a:pt x="168" y="845"/>
                  <a:pt x="159" y="848"/>
                </a:cubicBezTo>
                <a:cubicBezTo>
                  <a:pt x="160" y="847"/>
                  <a:pt x="162" y="846"/>
                  <a:pt x="164" y="845"/>
                </a:cubicBezTo>
                <a:cubicBezTo>
                  <a:pt x="153" y="837"/>
                  <a:pt x="159" y="820"/>
                  <a:pt x="166" y="812"/>
                </a:cubicBezTo>
                <a:cubicBezTo>
                  <a:pt x="164" y="811"/>
                  <a:pt x="166" y="815"/>
                  <a:pt x="163" y="815"/>
                </a:cubicBezTo>
                <a:cubicBezTo>
                  <a:pt x="165" y="813"/>
                  <a:pt x="164" y="810"/>
                  <a:pt x="161" y="810"/>
                </a:cubicBezTo>
                <a:cubicBezTo>
                  <a:pt x="163" y="809"/>
                  <a:pt x="165" y="811"/>
                  <a:pt x="167" y="811"/>
                </a:cubicBezTo>
                <a:cubicBezTo>
                  <a:pt x="165" y="809"/>
                  <a:pt x="162" y="808"/>
                  <a:pt x="160" y="806"/>
                </a:cubicBezTo>
                <a:cubicBezTo>
                  <a:pt x="156" y="806"/>
                  <a:pt x="153" y="808"/>
                  <a:pt x="148" y="808"/>
                </a:cubicBezTo>
                <a:cubicBezTo>
                  <a:pt x="146" y="809"/>
                  <a:pt x="150" y="809"/>
                  <a:pt x="149" y="812"/>
                </a:cubicBezTo>
                <a:cubicBezTo>
                  <a:pt x="144" y="812"/>
                  <a:pt x="141" y="813"/>
                  <a:pt x="140" y="817"/>
                </a:cubicBezTo>
                <a:cubicBezTo>
                  <a:pt x="142" y="820"/>
                  <a:pt x="148" y="819"/>
                  <a:pt x="150" y="823"/>
                </a:cubicBezTo>
                <a:cubicBezTo>
                  <a:pt x="149" y="826"/>
                  <a:pt x="147" y="829"/>
                  <a:pt x="143" y="829"/>
                </a:cubicBezTo>
                <a:cubicBezTo>
                  <a:pt x="137" y="826"/>
                  <a:pt x="131" y="822"/>
                  <a:pt x="125" y="820"/>
                </a:cubicBezTo>
                <a:cubicBezTo>
                  <a:pt x="124" y="821"/>
                  <a:pt x="122" y="822"/>
                  <a:pt x="121" y="823"/>
                </a:cubicBezTo>
                <a:cubicBezTo>
                  <a:pt x="121" y="826"/>
                  <a:pt x="122" y="827"/>
                  <a:pt x="122" y="830"/>
                </a:cubicBezTo>
                <a:cubicBezTo>
                  <a:pt x="114" y="842"/>
                  <a:pt x="98" y="823"/>
                  <a:pt x="114" y="820"/>
                </a:cubicBezTo>
                <a:cubicBezTo>
                  <a:pt x="109" y="818"/>
                  <a:pt x="108" y="810"/>
                  <a:pt x="111" y="806"/>
                </a:cubicBezTo>
                <a:cubicBezTo>
                  <a:pt x="104" y="806"/>
                  <a:pt x="100" y="813"/>
                  <a:pt x="96" y="817"/>
                </a:cubicBezTo>
                <a:cubicBezTo>
                  <a:pt x="92" y="821"/>
                  <a:pt x="87" y="823"/>
                  <a:pt x="85" y="827"/>
                </a:cubicBezTo>
                <a:cubicBezTo>
                  <a:pt x="77" y="830"/>
                  <a:pt x="68" y="845"/>
                  <a:pt x="55" y="835"/>
                </a:cubicBezTo>
                <a:cubicBezTo>
                  <a:pt x="58" y="831"/>
                  <a:pt x="57" y="827"/>
                  <a:pt x="59" y="821"/>
                </a:cubicBezTo>
                <a:cubicBezTo>
                  <a:pt x="58" y="823"/>
                  <a:pt x="59" y="827"/>
                  <a:pt x="58" y="828"/>
                </a:cubicBezTo>
                <a:cubicBezTo>
                  <a:pt x="63" y="824"/>
                  <a:pt x="70" y="818"/>
                  <a:pt x="79" y="816"/>
                </a:cubicBezTo>
                <a:cubicBezTo>
                  <a:pt x="78" y="818"/>
                  <a:pt x="83" y="818"/>
                  <a:pt x="83" y="821"/>
                </a:cubicBezTo>
                <a:cubicBezTo>
                  <a:pt x="83" y="823"/>
                  <a:pt x="82" y="825"/>
                  <a:pt x="81" y="827"/>
                </a:cubicBezTo>
                <a:cubicBezTo>
                  <a:pt x="83" y="827"/>
                  <a:pt x="84" y="825"/>
                  <a:pt x="86" y="825"/>
                </a:cubicBezTo>
                <a:cubicBezTo>
                  <a:pt x="86" y="824"/>
                  <a:pt x="86" y="824"/>
                  <a:pt x="85" y="824"/>
                </a:cubicBezTo>
                <a:cubicBezTo>
                  <a:pt x="92" y="821"/>
                  <a:pt x="96" y="815"/>
                  <a:pt x="101" y="810"/>
                </a:cubicBezTo>
                <a:cubicBezTo>
                  <a:pt x="97" y="811"/>
                  <a:pt x="94" y="809"/>
                  <a:pt x="89" y="810"/>
                </a:cubicBezTo>
                <a:cubicBezTo>
                  <a:pt x="89" y="808"/>
                  <a:pt x="92" y="809"/>
                  <a:pt x="94" y="809"/>
                </a:cubicBezTo>
                <a:cubicBezTo>
                  <a:pt x="94" y="808"/>
                  <a:pt x="93" y="808"/>
                  <a:pt x="93" y="808"/>
                </a:cubicBezTo>
                <a:cubicBezTo>
                  <a:pt x="106" y="809"/>
                  <a:pt x="110" y="801"/>
                  <a:pt x="117" y="796"/>
                </a:cubicBezTo>
                <a:cubicBezTo>
                  <a:pt x="112" y="793"/>
                  <a:pt x="108" y="790"/>
                  <a:pt x="101" y="792"/>
                </a:cubicBezTo>
                <a:cubicBezTo>
                  <a:pt x="104" y="796"/>
                  <a:pt x="106" y="799"/>
                  <a:pt x="111" y="797"/>
                </a:cubicBezTo>
                <a:cubicBezTo>
                  <a:pt x="105" y="803"/>
                  <a:pt x="103" y="790"/>
                  <a:pt x="92" y="792"/>
                </a:cubicBezTo>
                <a:cubicBezTo>
                  <a:pt x="93" y="795"/>
                  <a:pt x="84" y="806"/>
                  <a:pt x="84" y="809"/>
                </a:cubicBezTo>
                <a:cubicBezTo>
                  <a:pt x="84" y="810"/>
                  <a:pt x="86" y="809"/>
                  <a:pt x="87" y="809"/>
                </a:cubicBezTo>
                <a:cubicBezTo>
                  <a:pt x="83" y="810"/>
                  <a:pt x="82" y="813"/>
                  <a:pt x="80" y="816"/>
                </a:cubicBezTo>
                <a:cubicBezTo>
                  <a:pt x="77" y="814"/>
                  <a:pt x="66" y="812"/>
                  <a:pt x="60" y="814"/>
                </a:cubicBezTo>
                <a:cubicBezTo>
                  <a:pt x="56" y="815"/>
                  <a:pt x="57" y="819"/>
                  <a:pt x="54" y="820"/>
                </a:cubicBezTo>
                <a:cubicBezTo>
                  <a:pt x="51" y="817"/>
                  <a:pt x="49" y="820"/>
                  <a:pt x="43" y="820"/>
                </a:cubicBezTo>
                <a:cubicBezTo>
                  <a:pt x="44" y="818"/>
                  <a:pt x="48" y="819"/>
                  <a:pt x="50" y="818"/>
                </a:cubicBezTo>
                <a:cubicBezTo>
                  <a:pt x="53" y="811"/>
                  <a:pt x="58" y="811"/>
                  <a:pt x="64" y="809"/>
                </a:cubicBezTo>
                <a:cubicBezTo>
                  <a:pt x="70" y="807"/>
                  <a:pt x="73" y="802"/>
                  <a:pt x="78" y="800"/>
                </a:cubicBezTo>
                <a:cubicBezTo>
                  <a:pt x="76" y="797"/>
                  <a:pt x="71" y="796"/>
                  <a:pt x="71" y="791"/>
                </a:cubicBezTo>
                <a:cubicBezTo>
                  <a:pt x="68" y="792"/>
                  <a:pt x="66" y="794"/>
                  <a:pt x="63" y="795"/>
                </a:cubicBezTo>
                <a:cubicBezTo>
                  <a:pt x="64" y="796"/>
                  <a:pt x="64" y="796"/>
                  <a:pt x="64" y="797"/>
                </a:cubicBezTo>
                <a:cubicBezTo>
                  <a:pt x="65" y="798"/>
                  <a:pt x="68" y="797"/>
                  <a:pt x="70" y="798"/>
                </a:cubicBezTo>
                <a:cubicBezTo>
                  <a:pt x="72" y="798"/>
                  <a:pt x="72" y="799"/>
                  <a:pt x="70" y="798"/>
                </a:cubicBezTo>
                <a:cubicBezTo>
                  <a:pt x="67" y="798"/>
                  <a:pt x="62" y="797"/>
                  <a:pt x="60" y="799"/>
                </a:cubicBezTo>
                <a:cubicBezTo>
                  <a:pt x="53" y="808"/>
                  <a:pt x="45" y="821"/>
                  <a:pt x="30" y="821"/>
                </a:cubicBezTo>
                <a:cubicBezTo>
                  <a:pt x="28" y="825"/>
                  <a:pt x="25" y="829"/>
                  <a:pt x="21" y="830"/>
                </a:cubicBezTo>
                <a:cubicBezTo>
                  <a:pt x="25" y="827"/>
                  <a:pt x="29" y="822"/>
                  <a:pt x="32" y="816"/>
                </a:cubicBezTo>
                <a:cubicBezTo>
                  <a:pt x="34" y="817"/>
                  <a:pt x="32" y="819"/>
                  <a:pt x="32" y="820"/>
                </a:cubicBezTo>
                <a:cubicBezTo>
                  <a:pt x="36" y="820"/>
                  <a:pt x="48" y="815"/>
                  <a:pt x="44" y="813"/>
                </a:cubicBezTo>
                <a:cubicBezTo>
                  <a:pt x="50" y="811"/>
                  <a:pt x="53" y="806"/>
                  <a:pt x="56" y="800"/>
                </a:cubicBezTo>
                <a:cubicBezTo>
                  <a:pt x="51" y="804"/>
                  <a:pt x="44" y="805"/>
                  <a:pt x="40" y="811"/>
                </a:cubicBezTo>
                <a:cubicBezTo>
                  <a:pt x="37" y="809"/>
                  <a:pt x="33" y="812"/>
                  <a:pt x="33" y="815"/>
                </a:cubicBezTo>
                <a:cubicBezTo>
                  <a:pt x="34" y="812"/>
                  <a:pt x="30" y="814"/>
                  <a:pt x="27" y="813"/>
                </a:cubicBezTo>
                <a:cubicBezTo>
                  <a:pt x="31" y="812"/>
                  <a:pt x="35" y="812"/>
                  <a:pt x="38" y="809"/>
                </a:cubicBezTo>
                <a:cubicBezTo>
                  <a:pt x="36" y="807"/>
                  <a:pt x="32" y="805"/>
                  <a:pt x="30" y="805"/>
                </a:cubicBezTo>
                <a:cubicBezTo>
                  <a:pt x="30" y="804"/>
                  <a:pt x="30" y="803"/>
                  <a:pt x="29" y="803"/>
                </a:cubicBezTo>
                <a:cubicBezTo>
                  <a:pt x="30" y="802"/>
                  <a:pt x="33" y="803"/>
                  <a:pt x="33" y="801"/>
                </a:cubicBezTo>
                <a:cubicBezTo>
                  <a:pt x="34" y="801"/>
                  <a:pt x="32" y="803"/>
                  <a:pt x="32" y="804"/>
                </a:cubicBezTo>
                <a:cubicBezTo>
                  <a:pt x="33" y="806"/>
                  <a:pt x="36" y="807"/>
                  <a:pt x="38" y="808"/>
                </a:cubicBezTo>
                <a:cubicBezTo>
                  <a:pt x="41" y="807"/>
                  <a:pt x="41" y="804"/>
                  <a:pt x="43" y="802"/>
                </a:cubicBezTo>
                <a:cubicBezTo>
                  <a:pt x="39" y="803"/>
                  <a:pt x="37" y="801"/>
                  <a:pt x="35" y="800"/>
                </a:cubicBezTo>
                <a:cubicBezTo>
                  <a:pt x="32" y="799"/>
                  <a:pt x="28" y="802"/>
                  <a:pt x="28" y="800"/>
                </a:cubicBezTo>
                <a:cubicBezTo>
                  <a:pt x="30" y="800"/>
                  <a:pt x="33" y="800"/>
                  <a:pt x="34" y="799"/>
                </a:cubicBezTo>
                <a:cubicBezTo>
                  <a:pt x="31" y="796"/>
                  <a:pt x="28" y="793"/>
                  <a:pt x="21" y="793"/>
                </a:cubicBezTo>
                <a:cubicBezTo>
                  <a:pt x="21" y="792"/>
                  <a:pt x="24" y="792"/>
                  <a:pt x="22" y="791"/>
                </a:cubicBezTo>
                <a:cubicBezTo>
                  <a:pt x="25" y="791"/>
                  <a:pt x="27" y="788"/>
                  <a:pt x="29" y="786"/>
                </a:cubicBezTo>
                <a:cubicBezTo>
                  <a:pt x="28" y="784"/>
                  <a:pt x="26" y="783"/>
                  <a:pt x="24" y="783"/>
                </a:cubicBezTo>
                <a:cubicBezTo>
                  <a:pt x="22" y="785"/>
                  <a:pt x="25" y="784"/>
                  <a:pt x="24" y="786"/>
                </a:cubicBezTo>
                <a:cubicBezTo>
                  <a:pt x="21" y="783"/>
                  <a:pt x="16" y="784"/>
                  <a:pt x="11" y="784"/>
                </a:cubicBezTo>
                <a:cubicBezTo>
                  <a:pt x="12" y="782"/>
                  <a:pt x="15" y="781"/>
                  <a:pt x="16" y="780"/>
                </a:cubicBezTo>
                <a:cubicBezTo>
                  <a:pt x="15" y="773"/>
                  <a:pt x="13" y="767"/>
                  <a:pt x="12" y="761"/>
                </a:cubicBezTo>
                <a:cubicBezTo>
                  <a:pt x="11" y="761"/>
                  <a:pt x="11" y="761"/>
                  <a:pt x="10" y="761"/>
                </a:cubicBezTo>
                <a:cubicBezTo>
                  <a:pt x="11" y="760"/>
                  <a:pt x="15" y="759"/>
                  <a:pt x="16" y="756"/>
                </a:cubicBezTo>
                <a:cubicBezTo>
                  <a:pt x="13" y="755"/>
                  <a:pt x="7" y="757"/>
                  <a:pt x="3" y="756"/>
                </a:cubicBezTo>
                <a:cubicBezTo>
                  <a:pt x="0" y="756"/>
                  <a:pt x="2" y="755"/>
                  <a:pt x="4" y="756"/>
                </a:cubicBezTo>
                <a:cubicBezTo>
                  <a:pt x="5" y="756"/>
                  <a:pt x="6" y="756"/>
                  <a:pt x="8" y="756"/>
                </a:cubicBezTo>
                <a:cubicBezTo>
                  <a:pt x="10" y="755"/>
                  <a:pt x="12" y="755"/>
                  <a:pt x="15" y="755"/>
                </a:cubicBezTo>
                <a:cubicBezTo>
                  <a:pt x="13" y="752"/>
                  <a:pt x="8" y="751"/>
                  <a:pt x="9" y="748"/>
                </a:cubicBezTo>
                <a:cubicBezTo>
                  <a:pt x="12" y="746"/>
                  <a:pt x="15" y="743"/>
                  <a:pt x="16" y="739"/>
                </a:cubicBezTo>
                <a:cubicBezTo>
                  <a:pt x="15" y="738"/>
                  <a:pt x="13" y="738"/>
                  <a:pt x="12" y="737"/>
                </a:cubicBezTo>
                <a:cubicBezTo>
                  <a:pt x="11" y="736"/>
                  <a:pt x="16" y="738"/>
                  <a:pt x="17" y="738"/>
                </a:cubicBezTo>
                <a:cubicBezTo>
                  <a:pt x="17" y="735"/>
                  <a:pt x="15" y="734"/>
                  <a:pt x="12" y="734"/>
                </a:cubicBezTo>
                <a:cubicBezTo>
                  <a:pt x="12" y="733"/>
                  <a:pt x="14" y="733"/>
                  <a:pt x="14" y="731"/>
                </a:cubicBezTo>
                <a:cubicBezTo>
                  <a:pt x="14" y="729"/>
                  <a:pt x="9" y="731"/>
                  <a:pt x="9" y="727"/>
                </a:cubicBezTo>
                <a:cubicBezTo>
                  <a:pt x="15" y="729"/>
                  <a:pt x="15" y="727"/>
                  <a:pt x="21" y="728"/>
                </a:cubicBezTo>
                <a:cubicBezTo>
                  <a:pt x="21" y="721"/>
                  <a:pt x="13" y="722"/>
                  <a:pt x="12" y="716"/>
                </a:cubicBezTo>
                <a:cubicBezTo>
                  <a:pt x="19" y="716"/>
                  <a:pt x="23" y="719"/>
                  <a:pt x="30" y="720"/>
                </a:cubicBezTo>
                <a:cubicBezTo>
                  <a:pt x="31" y="718"/>
                  <a:pt x="27" y="716"/>
                  <a:pt x="26" y="713"/>
                </a:cubicBezTo>
                <a:cubicBezTo>
                  <a:pt x="29" y="714"/>
                  <a:pt x="29" y="718"/>
                  <a:pt x="32" y="720"/>
                </a:cubicBezTo>
                <a:cubicBezTo>
                  <a:pt x="37" y="717"/>
                  <a:pt x="43" y="717"/>
                  <a:pt x="47" y="710"/>
                </a:cubicBezTo>
                <a:cubicBezTo>
                  <a:pt x="45" y="704"/>
                  <a:pt x="35" y="707"/>
                  <a:pt x="32" y="702"/>
                </a:cubicBezTo>
                <a:cubicBezTo>
                  <a:pt x="37" y="693"/>
                  <a:pt x="49" y="704"/>
                  <a:pt x="57" y="705"/>
                </a:cubicBezTo>
                <a:cubicBezTo>
                  <a:pt x="57" y="703"/>
                  <a:pt x="55" y="701"/>
                  <a:pt x="55" y="699"/>
                </a:cubicBezTo>
                <a:cubicBezTo>
                  <a:pt x="57" y="703"/>
                  <a:pt x="60" y="708"/>
                  <a:pt x="67" y="705"/>
                </a:cubicBezTo>
                <a:cubicBezTo>
                  <a:pt x="66" y="704"/>
                  <a:pt x="64" y="704"/>
                  <a:pt x="63" y="703"/>
                </a:cubicBezTo>
                <a:cubicBezTo>
                  <a:pt x="64" y="701"/>
                  <a:pt x="65" y="704"/>
                  <a:pt x="67" y="704"/>
                </a:cubicBezTo>
                <a:cubicBezTo>
                  <a:pt x="75" y="696"/>
                  <a:pt x="60" y="694"/>
                  <a:pt x="59" y="690"/>
                </a:cubicBezTo>
                <a:cubicBezTo>
                  <a:pt x="58" y="687"/>
                  <a:pt x="60" y="683"/>
                  <a:pt x="63" y="683"/>
                </a:cubicBezTo>
                <a:cubicBezTo>
                  <a:pt x="68" y="682"/>
                  <a:pt x="69" y="690"/>
                  <a:pt x="71" y="694"/>
                </a:cubicBezTo>
                <a:cubicBezTo>
                  <a:pt x="72" y="696"/>
                  <a:pt x="75" y="693"/>
                  <a:pt x="74" y="693"/>
                </a:cubicBezTo>
                <a:cubicBezTo>
                  <a:pt x="75" y="692"/>
                  <a:pt x="74" y="694"/>
                  <a:pt x="75" y="694"/>
                </a:cubicBezTo>
                <a:cubicBezTo>
                  <a:pt x="77" y="695"/>
                  <a:pt x="86" y="691"/>
                  <a:pt x="88" y="695"/>
                </a:cubicBezTo>
                <a:cubicBezTo>
                  <a:pt x="87" y="700"/>
                  <a:pt x="80" y="699"/>
                  <a:pt x="76" y="701"/>
                </a:cubicBezTo>
                <a:cubicBezTo>
                  <a:pt x="79" y="708"/>
                  <a:pt x="81" y="715"/>
                  <a:pt x="82" y="723"/>
                </a:cubicBezTo>
                <a:cubicBezTo>
                  <a:pt x="87" y="721"/>
                  <a:pt x="93" y="721"/>
                  <a:pt x="97" y="718"/>
                </a:cubicBezTo>
                <a:cubicBezTo>
                  <a:pt x="99" y="720"/>
                  <a:pt x="99" y="724"/>
                  <a:pt x="101" y="725"/>
                </a:cubicBezTo>
                <a:cubicBezTo>
                  <a:pt x="108" y="724"/>
                  <a:pt x="111" y="715"/>
                  <a:pt x="109" y="707"/>
                </a:cubicBezTo>
                <a:cubicBezTo>
                  <a:pt x="109" y="707"/>
                  <a:pt x="108" y="707"/>
                  <a:pt x="108" y="706"/>
                </a:cubicBezTo>
                <a:cubicBezTo>
                  <a:pt x="103" y="707"/>
                  <a:pt x="102" y="712"/>
                  <a:pt x="97" y="713"/>
                </a:cubicBezTo>
                <a:cubicBezTo>
                  <a:pt x="97" y="709"/>
                  <a:pt x="104" y="710"/>
                  <a:pt x="105" y="706"/>
                </a:cubicBezTo>
                <a:cubicBezTo>
                  <a:pt x="105" y="705"/>
                  <a:pt x="103" y="706"/>
                  <a:pt x="102" y="706"/>
                </a:cubicBezTo>
                <a:cubicBezTo>
                  <a:pt x="102" y="705"/>
                  <a:pt x="107" y="705"/>
                  <a:pt x="106" y="703"/>
                </a:cubicBezTo>
                <a:cubicBezTo>
                  <a:pt x="106" y="701"/>
                  <a:pt x="104" y="701"/>
                  <a:pt x="102" y="701"/>
                </a:cubicBezTo>
                <a:cubicBezTo>
                  <a:pt x="103" y="698"/>
                  <a:pt x="109" y="697"/>
                  <a:pt x="108" y="692"/>
                </a:cubicBezTo>
                <a:cubicBezTo>
                  <a:pt x="109" y="693"/>
                  <a:pt x="109" y="695"/>
                  <a:pt x="111" y="695"/>
                </a:cubicBezTo>
                <a:cubicBezTo>
                  <a:pt x="114" y="695"/>
                  <a:pt x="116" y="693"/>
                  <a:pt x="118" y="691"/>
                </a:cubicBezTo>
                <a:cubicBezTo>
                  <a:pt x="122" y="695"/>
                  <a:pt x="131" y="695"/>
                  <a:pt x="134" y="700"/>
                </a:cubicBezTo>
                <a:cubicBezTo>
                  <a:pt x="139" y="700"/>
                  <a:pt x="143" y="699"/>
                  <a:pt x="148" y="699"/>
                </a:cubicBezTo>
                <a:cubicBezTo>
                  <a:pt x="146" y="698"/>
                  <a:pt x="145" y="697"/>
                  <a:pt x="143" y="695"/>
                </a:cubicBezTo>
                <a:cubicBezTo>
                  <a:pt x="144" y="695"/>
                  <a:pt x="149" y="696"/>
                  <a:pt x="151" y="695"/>
                </a:cubicBezTo>
                <a:cubicBezTo>
                  <a:pt x="151" y="691"/>
                  <a:pt x="149" y="690"/>
                  <a:pt x="147" y="689"/>
                </a:cubicBezTo>
                <a:cubicBezTo>
                  <a:pt x="152" y="687"/>
                  <a:pt x="158" y="694"/>
                  <a:pt x="155" y="699"/>
                </a:cubicBezTo>
                <a:cubicBezTo>
                  <a:pt x="159" y="702"/>
                  <a:pt x="163" y="697"/>
                  <a:pt x="168" y="697"/>
                </a:cubicBezTo>
                <a:cubicBezTo>
                  <a:pt x="169" y="696"/>
                  <a:pt x="165" y="693"/>
                  <a:pt x="164" y="691"/>
                </a:cubicBezTo>
                <a:cubicBezTo>
                  <a:pt x="156" y="692"/>
                  <a:pt x="150" y="687"/>
                  <a:pt x="150" y="682"/>
                </a:cubicBezTo>
                <a:cubicBezTo>
                  <a:pt x="150" y="677"/>
                  <a:pt x="157" y="677"/>
                  <a:pt x="159" y="672"/>
                </a:cubicBezTo>
                <a:cubicBezTo>
                  <a:pt x="149" y="656"/>
                  <a:pt x="135" y="645"/>
                  <a:pt x="122" y="633"/>
                </a:cubicBezTo>
                <a:cubicBezTo>
                  <a:pt x="121" y="632"/>
                  <a:pt x="124" y="636"/>
                  <a:pt x="125" y="636"/>
                </a:cubicBezTo>
                <a:cubicBezTo>
                  <a:pt x="128" y="633"/>
                  <a:pt x="125" y="630"/>
                  <a:pt x="124" y="627"/>
                </a:cubicBezTo>
                <a:cubicBezTo>
                  <a:pt x="120" y="628"/>
                  <a:pt x="125" y="629"/>
                  <a:pt x="125" y="631"/>
                </a:cubicBezTo>
                <a:cubicBezTo>
                  <a:pt x="123" y="632"/>
                  <a:pt x="122" y="631"/>
                  <a:pt x="121" y="630"/>
                </a:cubicBezTo>
                <a:cubicBezTo>
                  <a:pt x="115" y="634"/>
                  <a:pt x="111" y="639"/>
                  <a:pt x="105" y="643"/>
                </a:cubicBezTo>
                <a:cubicBezTo>
                  <a:pt x="105" y="645"/>
                  <a:pt x="107" y="645"/>
                  <a:pt x="107" y="648"/>
                </a:cubicBezTo>
                <a:cubicBezTo>
                  <a:pt x="106" y="650"/>
                  <a:pt x="103" y="650"/>
                  <a:pt x="99" y="650"/>
                </a:cubicBezTo>
                <a:cubicBezTo>
                  <a:pt x="99" y="649"/>
                  <a:pt x="100" y="649"/>
                  <a:pt x="100" y="648"/>
                </a:cubicBezTo>
                <a:cubicBezTo>
                  <a:pt x="97" y="648"/>
                  <a:pt x="95" y="653"/>
                  <a:pt x="93" y="652"/>
                </a:cubicBezTo>
                <a:cubicBezTo>
                  <a:pt x="94" y="651"/>
                  <a:pt x="93" y="651"/>
                  <a:pt x="92" y="651"/>
                </a:cubicBezTo>
                <a:cubicBezTo>
                  <a:pt x="94" y="650"/>
                  <a:pt x="96" y="649"/>
                  <a:pt x="98" y="648"/>
                </a:cubicBezTo>
                <a:cubicBezTo>
                  <a:pt x="95" y="645"/>
                  <a:pt x="89" y="645"/>
                  <a:pt x="87" y="642"/>
                </a:cubicBezTo>
                <a:cubicBezTo>
                  <a:pt x="89" y="634"/>
                  <a:pt x="100" y="638"/>
                  <a:pt x="104" y="642"/>
                </a:cubicBezTo>
                <a:cubicBezTo>
                  <a:pt x="114" y="634"/>
                  <a:pt x="123" y="627"/>
                  <a:pt x="129" y="616"/>
                </a:cubicBezTo>
                <a:cubicBezTo>
                  <a:pt x="133" y="614"/>
                  <a:pt x="136" y="611"/>
                  <a:pt x="138" y="606"/>
                </a:cubicBezTo>
                <a:cubicBezTo>
                  <a:pt x="136" y="607"/>
                  <a:pt x="137" y="609"/>
                  <a:pt x="135" y="610"/>
                </a:cubicBezTo>
                <a:cubicBezTo>
                  <a:pt x="134" y="610"/>
                  <a:pt x="133" y="608"/>
                  <a:pt x="132" y="608"/>
                </a:cubicBezTo>
                <a:cubicBezTo>
                  <a:pt x="110" y="615"/>
                  <a:pt x="86" y="621"/>
                  <a:pt x="63" y="625"/>
                </a:cubicBezTo>
                <a:cubicBezTo>
                  <a:pt x="61" y="623"/>
                  <a:pt x="58" y="623"/>
                  <a:pt x="55" y="623"/>
                </a:cubicBezTo>
                <a:cubicBezTo>
                  <a:pt x="53" y="624"/>
                  <a:pt x="53" y="627"/>
                  <a:pt x="51" y="629"/>
                </a:cubicBezTo>
                <a:cubicBezTo>
                  <a:pt x="50" y="628"/>
                  <a:pt x="53" y="626"/>
                  <a:pt x="52" y="625"/>
                </a:cubicBezTo>
                <a:cubicBezTo>
                  <a:pt x="44" y="623"/>
                  <a:pt x="34" y="624"/>
                  <a:pt x="28" y="620"/>
                </a:cubicBezTo>
                <a:cubicBezTo>
                  <a:pt x="50" y="626"/>
                  <a:pt x="85" y="621"/>
                  <a:pt x="105" y="613"/>
                </a:cubicBezTo>
                <a:cubicBezTo>
                  <a:pt x="102" y="612"/>
                  <a:pt x="98" y="610"/>
                  <a:pt x="96" y="614"/>
                </a:cubicBezTo>
                <a:cubicBezTo>
                  <a:pt x="91" y="614"/>
                  <a:pt x="90" y="611"/>
                  <a:pt x="87" y="609"/>
                </a:cubicBezTo>
                <a:cubicBezTo>
                  <a:pt x="77" y="610"/>
                  <a:pt x="68" y="605"/>
                  <a:pt x="59" y="606"/>
                </a:cubicBezTo>
                <a:cubicBezTo>
                  <a:pt x="54" y="606"/>
                  <a:pt x="48" y="613"/>
                  <a:pt x="45" y="608"/>
                </a:cubicBezTo>
                <a:cubicBezTo>
                  <a:pt x="45" y="605"/>
                  <a:pt x="47" y="607"/>
                  <a:pt x="48" y="608"/>
                </a:cubicBezTo>
                <a:cubicBezTo>
                  <a:pt x="47" y="602"/>
                  <a:pt x="44" y="594"/>
                  <a:pt x="47" y="588"/>
                </a:cubicBezTo>
                <a:cubicBezTo>
                  <a:pt x="50" y="588"/>
                  <a:pt x="53" y="588"/>
                  <a:pt x="55" y="586"/>
                </a:cubicBezTo>
                <a:cubicBezTo>
                  <a:pt x="55" y="585"/>
                  <a:pt x="56" y="583"/>
                  <a:pt x="55" y="583"/>
                </a:cubicBezTo>
                <a:cubicBezTo>
                  <a:pt x="57" y="585"/>
                  <a:pt x="65" y="587"/>
                  <a:pt x="70" y="588"/>
                </a:cubicBezTo>
                <a:cubicBezTo>
                  <a:pt x="70" y="594"/>
                  <a:pt x="65" y="594"/>
                  <a:pt x="62" y="597"/>
                </a:cubicBezTo>
                <a:cubicBezTo>
                  <a:pt x="62" y="598"/>
                  <a:pt x="63" y="600"/>
                  <a:pt x="64" y="601"/>
                </a:cubicBezTo>
                <a:cubicBezTo>
                  <a:pt x="63" y="602"/>
                  <a:pt x="62" y="604"/>
                  <a:pt x="60" y="605"/>
                </a:cubicBezTo>
                <a:cubicBezTo>
                  <a:pt x="62" y="604"/>
                  <a:pt x="75" y="610"/>
                  <a:pt x="79" y="604"/>
                </a:cubicBezTo>
                <a:cubicBezTo>
                  <a:pt x="80" y="604"/>
                  <a:pt x="78" y="605"/>
                  <a:pt x="79" y="606"/>
                </a:cubicBezTo>
                <a:cubicBezTo>
                  <a:pt x="79" y="608"/>
                  <a:pt x="83" y="607"/>
                  <a:pt x="84" y="607"/>
                </a:cubicBezTo>
                <a:cubicBezTo>
                  <a:pt x="81" y="602"/>
                  <a:pt x="71" y="592"/>
                  <a:pt x="78" y="585"/>
                </a:cubicBezTo>
                <a:cubicBezTo>
                  <a:pt x="85" y="589"/>
                  <a:pt x="102" y="595"/>
                  <a:pt x="93" y="604"/>
                </a:cubicBezTo>
                <a:cubicBezTo>
                  <a:pt x="98" y="616"/>
                  <a:pt x="117" y="612"/>
                  <a:pt x="127" y="607"/>
                </a:cubicBezTo>
                <a:cubicBezTo>
                  <a:pt x="126" y="604"/>
                  <a:pt x="121" y="604"/>
                  <a:pt x="118" y="602"/>
                </a:cubicBezTo>
                <a:cubicBezTo>
                  <a:pt x="118" y="596"/>
                  <a:pt x="122" y="595"/>
                  <a:pt x="123" y="592"/>
                </a:cubicBezTo>
                <a:cubicBezTo>
                  <a:pt x="123" y="591"/>
                  <a:pt x="119" y="592"/>
                  <a:pt x="118" y="592"/>
                </a:cubicBezTo>
                <a:cubicBezTo>
                  <a:pt x="118" y="591"/>
                  <a:pt x="122" y="590"/>
                  <a:pt x="124" y="590"/>
                </a:cubicBezTo>
                <a:cubicBezTo>
                  <a:pt x="123" y="589"/>
                  <a:pt x="123" y="588"/>
                  <a:pt x="121" y="588"/>
                </a:cubicBezTo>
                <a:cubicBezTo>
                  <a:pt x="120" y="588"/>
                  <a:pt x="121" y="589"/>
                  <a:pt x="121" y="589"/>
                </a:cubicBezTo>
                <a:cubicBezTo>
                  <a:pt x="116" y="588"/>
                  <a:pt x="110" y="597"/>
                  <a:pt x="103" y="593"/>
                </a:cubicBezTo>
                <a:cubicBezTo>
                  <a:pt x="103" y="590"/>
                  <a:pt x="108" y="591"/>
                  <a:pt x="111" y="591"/>
                </a:cubicBezTo>
                <a:cubicBezTo>
                  <a:pt x="111" y="590"/>
                  <a:pt x="110" y="590"/>
                  <a:pt x="109" y="590"/>
                </a:cubicBezTo>
                <a:cubicBezTo>
                  <a:pt x="110" y="588"/>
                  <a:pt x="112" y="592"/>
                  <a:pt x="114" y="590"/>
                </a:cubicBezTo>
                <a:cubicBezTo>
                  <a:pt x="110" y="587"/>
                  <a:pt x="105" y="586"/>
                  <a:pt x="105" y="579"/>
                </a:cubicBezTo>
                <a:cubicBezTo>
                  <a:pt x="102" y="579"/>
                  <a:pt x="100" y="579"/>
                  <a:pt x="97" y="579"/>
                </a:cubicBezTo>
                <a:cubicBezTo>
                  <a:pt x="99" y="573"/>
                  <a:pt x="106" y="573"/>
                  <a:pt x="109" y="569"/>
                </a:cubicBezTo>
                <a:cubicBezTo>
                  <a:pt x="108" y="566"/>
                  <a:pt x="103" y="563"/>
                  <a:pt x="106" y="558"/>
                </a:cubicBezTo>
                <a:cubicBezTo>
                  <a:pt x="104" y="560"/>
                  <a:pt x="104" y="563"/>
                  <a:pt x="101" y="565"/>
                </a:cubicBezTo>
                <a:cubicBezTo>
                  <a:pt x="99" y="564"/>
                  <a:pt x="105" y="561"/>
                  <a:pt x="105" y="558"/>
                </a:cubicBezTo>
                <a:cubicBezTo>
                  <a:pt x="104" y="554"/>
                  <a:pt x="101" y="553"/>
                  <a:pt x="99" y="551"/>
                </a:cubicBezTo>
                <a:cubicBezTo>
                  <a:pt x="102" y="551"/>
                  <a:pt x="104" y="556"/>
                  <a:pt x="107" y="557"/>
                </a:cubicBezTo>
                <a:cubicBezTo>
                  <a:pt x="109" y="554"/>
                  <a:pt x="111" y="551"/>
                  <a:pt x="115" y="550"/>
                </a:cubicBezTo>
                <a:cubicBezTo>
                  <a:pt x="113" y="547"/>
                  <a:pt x="111" y="546"/>
                  <a:pt x="110" y="543"/>
                </a:cubicBezTo>
                <a:cubicBezTo>
                  <a:pt x="104" y="545"/>
                  <a:pt x="96" y="554"/>
                  <a:pt x="89" y="550"/>
                </a:cubicBezTo>
                <a:cubicBezTo>
                  <a:pt x="93" y="544"/>
                  <a:pt x="106" y="545"/>
                  <a:pt x="105" y="537"/>
                </a:cubicBezTo>
                <a:cubicBezTo>
                  <a:pt x="106" y="537"/>
                  <a:pt x="106" y="539"/>
                  <a:pt x="108" y="538"/>
                </a:cubicBezTo>
                <a:cubicBezTo>
                  <a:pt x="108" y="531"/>
                  <a:pt x="100" y="530"/>
                  <a:pt x="101" y="524"/>
                </a:cubicBezTo>
                <a:cubicBezTo>
                  <a:pt x="104" y="513"/>
                  <a:pt x="118" y="534"/>
                  <a:pt x="125" y="526"/>
                </a:cubicBezTo>
                <a:cubicBezTo>
                  <a:pt x="124" y="522"/>
                  <a:pt x="120" y="521"/>
                  <a:pt x="115" y="520"/>
                </a:cubicBezTo>
                <a:cubicBezTo>
                  <a:pt x="116" y="519"/>
                  <a:pt x="115" y="519"/>
                  <a:pt x="115" y="519"/>
                </a:cubicBezTo>
                <a:cubicBezTo>
                  <a:pt x="116" y="514"/>
                  <a:pt x="120" y="513"/>
                  <a:pt x="124" y="510"/>
                </a:cubicBezTo>
                <a:cubicBezTo>
                  <a:pt x="124" y="510"/>
                  <a:pt x="124" y="509"/>
                  <a:pt x="123" y="509"/>
                </a:cubicBezTo>
                <a:cubicBezTo>
                  <a:pt x="123" y="507"/>
                  <a:pt x="124" y="510"/>
                  <a:pt x="125" y="509"/>
                </a:cubicBezTo>
                <a:cubicBezTo>
                  <a:pt x="122" y="504"/>
                  <a:pt x="117" y="503"/>
                  <a:pt x="114" y="497"/>
                </a:cubicBezTo>
                <a:cubicBezTo>
                  <a:pt x="116" y="496"/>
                  <a:pt x="117" y="499"/>
                  <a:pt x="118" y="501"/>
                </a:cubicBezTo>
                <a:cubicBezTo>
                  <a:pt x="119" y="499"/>
                  <a:pt x="119" y="492"/>
                  <a:pt x="115" y="495"/>
                </a:cubicBezTo>
                <a:cubicBezTo>
                  <a:pt x="116" y="491"/>
                  <a:pt x="103" y="490"/>
                  <a:pt x="99" y="487"/>
                </a:cubicBezTo>
                <a:cubicBezTo>
                  <a:pt x="101" y="485"/>
                  <a:pt x="103" y="486"/>
                  <a:pt x="105" y="487"/>
                </a:cubicBezTo>
                <a:cubicBezTo>
                  <a:pt x="107" y="487"/>
                  <a:pt x="105" y="486"/>
                  <a:pt x="104" y="486"/>
                </a:cubicBezTo>
                <a:cubicBezTo>
                  <a:pt x="110" y="487"/>
                  <a:pt x="117" y="497"/>
                  <a:pt x="125" y="497"/>
                </a:cubicBezTo>
                <a:cubicBezTo>
                  <a:pt x="135" y="489"/>
                  <a:pt x="121" y="481"/>
                  <a:pt x="121" y="472"/>
                </a:cubicBezTo>
                <a:cubicBezTo>
                  <a:pt x="125" y="471"/>
                  <a:pt x="127" y="468"/>
                  <a:pt x="128" y="465"/>
                </a:cubicBezTo>
                <a:cubicBezTo>
                  <a:pt x="134" y="468"/>
                  <a:pt x="137" y="474"/>
                  <a:pt x="141" y="480"/>
                </a:cubicBezTo>
                <a:cubicBezTo>
                  <a:pt x="148" y="480"/>
                  <a:pt x="153" y="482"/>
                  <a:pt x="157" y="484"/>
                </a:cubicBezTo>
                <a:cubicBezTo>
                  <a:pt x="162" y="482"/>
                  <a:pt x="162" y="475"/>
                  <a:pt x="168" y="475"/>
                </a:cubicBezTo>
                <a:cubicBezTo>
                  <a:pt x="168" y="472"/>
                  <a:pt x="164" y="473"/>
                  <a:pt x="161" y="473"/>
                </a:cubicBezTo>
                <a:cubicBezTo>
                  <a:pt x="162" y="471"/>
                  <a:pt x="164" y="471"/>
                  <a:pt x="164" y="469"/>
                </a:cubicBezTo>
                <a:cubicBezTo>
                  <a:pt x="159" y="459"/>
                  <a:pt x="155" y="449"/>
                  <a:pt x="150" y="439"/>
                </a:cubicBezTo>
                <a:cubicBezTo>
                  <a:pt x="145" y="440"/>
                  <a:pt x="137" y="440"/>
                  <a:pt x="136" y="434"/>
                </a:cubicBezTo>
                <a:cubicBezTo>
                  <a:pt x="134" y="434"/>
                  <a:pt x="133" y="433"/>
                  <a:pt x="130" y="433"/>
                </a:cubicBezTo>
                <a:cubicBezTo>
                  <a:pt x="130" y="432"/>
                  <a:pt x="140" y="435"/>
                  <a:pt x="138" y="429"/>
                </a:cubicBezTo>
                <a:cubicBezTo>
                  <a:pt x="137" y="428"/>
                  <a:pt x="134" y="430"/>
                  <a:pt x="133" y="430"/>
                </a:cubicBezTo>
                <a:cubicBezTo>
                  <a:pt x="133" y="429"/>
                  <a:pt x="136" y="428"/>
                  <a:pt x="136" y="425"/>
                </a:cubicBezTo>
                <a:cubicBezTo>
                  <a:pt x="136" y="417"/>
                  <a:pt x="117" y="419"/>
                  <a:pt x="120" y="409"/>
                </a:cubicBezTo>
                <a:cubicBezTo>
                  <a:pt x="127" y="404"/>
                  <a:pt x="135" y="413"/>
                  <a:pt x="141" y="412"/>
                </a:cubicBezTo>
                <a:cubicBezTo>
                  <a:pt x="141" y="417"/>
                  <a:pt x="152" y="418"/>
                  <a:pt x="157" y="417"/>
                </a:cubicBezTo>
                <a:cubicBezTo>
                  <a:pt x="156" y="414"/>
                  <a:pt x="154" y="412"/>
                  <a:pt x="151" y="411"/>
                </a:cubicBezTo>
                <a:cubicBezTo>
                  <a:pt x="149" y="413"/>
                  <a:pt x="149" y="413"/>
                  <a:pt x="147" y="411"/>
                </a:cubicBezTo>
                <a:cubicBezTo>
                  <a:pt x="147" y="410"/>
                  <a:pt x="148" y="412"/>
                  <a:pt x="150" y="411"/>
                </a:cubicBezTo>
                <a:cubicBezTo>
                  <a:pt x="140" y="408"/>
                  <a:pt x="149" y="392"/>
                  <a:pt x="142" y="388"/>
                </a:cubicBezTo>
                <a:cubicBezTo>
                  <a:pt x="143" y="388"/>
                  <a:pt x="143" y="390"/>
                  <a:pt x="144" y="390"/>
                </a:cubicBezTo>
                <a:cubicBezTo>
                  <a:pt x="144" y="387"/>
                  <a:pt x="142" y="388"/>
                  <a:pt x="139" y="388"/>
                </a:cubicBezTo>
                <a:cubicBezTo>
                  <a:pt x="139" y="387"/>
                  <a:pt x="141" y="387"/>
                  <a:pt x="142" y="387"/>
                </a:cubicBezTo>
                <a:cubicBezTo>
                  <a:pt x="142" y="385"/>
                  <a:pt x="139" y="385"/>
                  <a:pt x="139" y="383"/>
                </a:cubicBezTo>
                <a:cubicBezTo>
                  <a:pt x="144" y="379"/>
                  <a:pt x="148" y="373"/>
                  <a:pt x="152" y="368"/>
                </a:cubicBezTo>
                <a:cubicBezTo>
                  <a:pt x="154" y="368"/>
                  <a:pt x="155" y="369"/>
                  <a:pt x="156" y="370"/>
                </a:cubicBezTo>
                <a:cubicBezTo>
                  <a:pt x="156" y="373"/>
                  <a:pt x="157" y="376"/>
                  <a:pt x="158" y="377"/>
                </a:cubicBezTo>
                <a:cubicBezTo>
                  <a:pt x="160" y="376"/>
                  <a:pt x="158" y="372"/>
                  <a:pt x="159" y="370"/>
                </a:cubicBezTo>
                <a:cubicBezTo>
                  <a:pt x="165" y="371"/>
                  <a:pt x="168" y="375"/>
                  <a:pt x="172" y="378"/>
                </a:cubicBezTo>
                <a:cubicBezTo>
                  <a:pt x="170" y="379"/>
                  <a:pt x="167" y="379"/>
                  <a:pt x="165" y="380"/>
                </a:cubicBezTo>
                <a:cubicBezTo>
                  <a:pt x="166" y="381"/>
                  <a:pt x="170" y="385"/>
                  <a:pt x="171" y="382"/>
                </a:cubicBezTo>
                <a:cubicBezTo>
                  <a:pt x="173" y="386"/>
                  <a:pt x="179" y="386"/>
                  <a:pt x="180" y="390"/>
                </a:cubicBezTo>
                <a:cubicBezTo>
                  <a:pt x="182" y="390"/>
                  <a:pt x="183" y="389"/>
                  <a:pt x="184" y="387"/>
                </a:cubicBezTo>
                <a:cubicBezTo>
                  <a:pt x="185" y="389"/>
                  <a:pt x="182" y="390"/>
                  <a:pt x="181" y="391"/>
                </a:cubicBezTo>
                <a:cubicBezTo>
                  <a:pt x="181" y="393"/>
                  <a:pt x="182" y="393"/>
                  <a:pt x="182" y="395"/>
                </a:cubicBezTo>
                <a:cubicBezTo>
                  <a:pt x="181" y="397"/>
                  <a:pt x="180" y="398"/>
                  <a:pt x="177" y="398"/>
                </a:cubicBezTo>
                <a:cubicBezTo>
                  <a:pt x="181" y="409"/>
                  <a:pt x="184" y="421"/>
                  <a:pt x="193" y="427"/>
                </a:cubicBezTo>
                <a:cubicBezTo>
                  <a:pt x="195" y="425"/>
                  <a:pt x="199" y="425"/>
                  <a:pt x="200" y="427"/>
                </a:cubicBezTo>
                <a:cubicBezTo>
                  <a:pt x="208" y="427"/>
                  <a:pt x="208" y="420"/>
                  <a:pt x="214" y="417"/>
                </a:cubicBezTo>
                <a:cubicBezTo>
                  <a:pt x="205" y="417"/>
                  <a:pt x="203" y="410"/>
                  <a:pt x="193" y="411"/>
                </a:cubicBezTo>
                <a:cubicBezTo>
                  <a:pt x="191" y="409"/>
                  <a:pt x="190" y="407"/>
                  <a:pt x="192" y="404"/>
                </a:cubicBezTo>
                <a:cubicBezTo>
                  <a:pt x="202" y="400"/>
                  <a:pt x="208" y="411"/>
                  <a:pt x="216" y="410"/>
                </a:cubicBezTo>
                <a:cubicBezTo>
                  <a:pt x="219" y="411"/>
                  <a:pt x="219" y="417"/>
                  <a:pt x="214" y="417"/>
                </a:cubicBezTo>
                <a:cubicBezTo>
                  <a:pt x="225" y="422"/>
                  <a:pt x="212" y="434"/>
                  <a:pt x="204" y="435"/>
                </a:cubicBezTo>
                <a:cubicBezTo>
                  <a:pt x="207" y="440"/>
                  <a:pt x="213" y="442"/>
                  <a:pt x="216" y="446"/>
                </a:cubicBezTo>
                <a:cubicBezTo>
                  <a:pt x="220" y="445"/>
                  <a:pt x="223" y="443"/>
                  <a:pt x="228" y="443"/>
                </a:cubicBezTo>
                <a:cubicBezTo>
                  <a:pt x="229" y="444"/>
                  <a:pt x="230" y="445"/>
                  <a:pt x="230" y="447"/>
                </a:cubicBezTo>
                <a:cubicBezTo>
                  <a:pt x="229" y="449"/>
                  <a:pt x="227" y="449"/>
                  <a:pt x="225" y="450"/>
                </a:cubicBezTo>
                <a:cubicBezTo>
                  <a:pt x="226" y="452"/>
                  <a:pt x="228" y="452"/>
                  <a:pt x="230" y="453"/>
                </a:cubicBezTo>
                <a:cubicBezTo>
                  <a:pt x="241" y="448"/>
                  <a:pt x="227" y="441"/>
                  <a:pt x="227" y="437"/>
                </a:cubicBezTo>
                <a:cubicBezTo>
                  <a:pt x="226" y="426"/>
                  <a:pt x="248" y="426"/>
                  <a:pt x="253" y="434"/>
                </a:cubicBezTo>
                <a:cubicBezTo>
                  <a:pt x="256" y="438"/>
                  <a:pt x="253" y="441"/>
                  <a:pt x="257" y="444"/>
                </a:cubicBezTo>
                <a:cubicBezTo>
                  <a:pt x="263" y="445"/>
                  <a:pt x="266" y="442"/>
                  <a:pt x="271" y="441"/>
                </a:cubicBezTo>
                <a:cubicBezTo>
                  <a:pt x="270" y="439"/>
                  <a:pt x="265" y="440"/>
                  <a:pt x="262" y="439"/>
                </a:cubicBezTo>
                <a:cubicBezTo>
                  <a:pt x="266" y="437"/>
                  <a:pt x="271" y="441"/>
                  <a:pt x="275" y="439"/>
                </a:cubicBezTo>
                <a:cubicBezTo>
                  <a:pt x="269" y="431"/>
                  <a:pt x="262" y="425"/>
                  <a:pt x="256" y="417"/>
                </a:cubicBezTo>
                <a:cubicBezTo>
                  <a:pt x="253" y="421"/>
                  <a:pt x="242" y="422"/>
                  <a:pt x="246" y="415"/>
                </a:cubicBezTo>
                <a:cubicBezTo>
                  <a:pt x="238" y="412"/>
                  <a:pt x="237" y="403"/>
                  <a:pt x="230" y="400"/>
                </a:cubicBezTo>
                <a:cubicBezTo>
                  <a:pt x="231" y="400"/>
                  <a:pt x="238" y="402"/>
                  <a:pt x="240" y="399"/>
                </a:cubicBezTo>
                <a:cubicBezTo>
                  <a:pt x="237" y="396"/>
                  <a:pt x="232" y="395"/>
                  <a:pt x="230" y="392"/>
                </a:cubicBezTo>
                <a:cubicBezTo>
                  <a:pt x="227" y="392"/>
                  <a:pt x="227" y="395"/>
                  <a:pt x="226" y="396"/>
                </a:cubicBezTo>
                <a:cubicBezTo>
                  <a:pt x="223" y="398"/>
                  <a:pt x="220" y="401"/>
                  <a:pt x="219" y="402"/>
                </a:cubicBezTo>
                <a:cubicBezTo>
                  <a:pt x="215" y="404"/>
                  <a:pt x="220" y="400"/>
                  <a:pt x="222" y="399"/>
                </a:cubicBezTo>
                <a:cubicBezTo>
                  <a:pt x="224" y="397"/>
                  <a:pt x="226" y="395"/>
                  <a:pt x="228" y="392"/>
                </a:cubicBezTo>
                <a:cubicBezTo>
                  <a:pt x="227" y="387"/>
                  <a:pt x="220" y="388"/>
                  <a:pt x="219" y="383"/>
                </a:cubicBezTo>
                <a:cubicBezTo>
                  <a:pt x="224" y="385"/>
                  <a:pt x="227" y="389"/>
                  <a:pt x="231" y="392"/>
                </a:cubicBezTo>
                <a:cubicBezTo>
                  <a:pt x="232" y="392"/>
                  <a:pt x="232" y="390"/>
                  <a:pt x="233" y="390"/>
                </a:cubicBezTo>
                <a:cubicBezTo>
                  <a:pt x="223" y="387"/>
                  <a:pt x="229" y="373"/>
                  <a:pt x="237" y="373"/>
                </a:cubicBezTo>
                <a:cubicBezTo>
                  <a:pt x="246" y="374"/>
                  <a:pt x="249" y="400"/>
                  <a:pt x="260" y="388"/>
                </a:cubicBezTo>
                <a:cubicBezTo>
                  <a:pt x="257" y="385"/>
                  <a:pt x="251" y="386"/>
                  <a:pt x="250" y="382"/>
                </a:cubicBezTo>
                <a:cubicBezTo>
                  <a:pt x="254" y="383"/>
                  <a:pt x="256" y="385"/>
                  <a:pt x="260" y="387"/>
                </a:cubicBezTo>
                <a:cubicBezTo>
                  <a:pt x="263" y="386"/>
                  <a:pt x="264" y="383"/>
                  <a:pt x="266" y="381"/>
                </a:cubicBezTo>
                <a:cubicBezTo>
                  <a:pt x="261" y="369"/>
                  <a:pt x="255" y="359"/>
                  <a:pt x="250" y="347"/>
                </a:cubicBezTo>
                <a:cubicBezTo>
                  <a:pt x="248" y="349"/>
                  <a:pt x="246" y="347"/>
                  <a:pt x="243" y="348"/>
                </a:cubicBezTo>
                <a:cubicBezTo>
                  <a:pt x="246" y="347"/>
                  <a:pt x="241" y="342"/>
                  <a:pt x="246" y="340"/>
                </a:cubicBezTo>
                <a:cubicBezTo>
                  <a:pt x="245" y="338"/>
                  <a:pt x="243" y="337"/>
                  <a:pt x="243" y="334"/>
                </a:cubicBezTo>
                <a:cubicBezTo>
                  <a:pt x="245" y="335"/>
                  <a:pt x="245" y="338"/>
                  <a:pt x="247" y="340"/>
                </a:cubicBezTo>
                <a:cubicBezTo>
                  <a:pt x="248" y="338"/>
                  <a:pt x="244" y="336"/>
                  <a:pt x="245" y="333"/>
                </a:cubicBezTo>
                <a:cubicBezTo>
                  <a:pt x="246" y="335"/>
                  <a:pt x="247" y="337"/>
                  <a:pt x="248" y="339"/>
                </a:cubicBezTo>
                <a:cubicBezTo>
                  <a:pt x="252" y="336"/>
                  <a:pt x="261" y="337"/>
                  <a:pt x="265" y="334"/>
                </a:cubicBezTo>
                <a:cubicBezTo>
                  <a:pt x="268" y="314"/>
                  <a:pt x="292" y="339"/>
                  <a:pt x="270" y="340"/>
                </a:cubicBezTo>
                <a:cubicBezTo>
                  <a:pt x="266" y="344"/>
                  <a:pt x="257" y="344"/>
                  <a:pt x="251" y="346"/>
                </a:cubicBezTo>
                <a:cubicBezTo>
                  <a:pt x="256" y="357"/>
                  <a:pt x="262" y="367"/>
                  <a:pt x="267" y="379"/>
                </a:cubicBezTo>
                <a:cubicBezTo>
                  <a:pt x="269" y="379"/>
                  <a:pt x="270" y="377"/>
                  <a:pt x="271" y="375"/>
                </a:cubicBezTo>
                <a:cubicBezTo>
                  <a:pt x="269" y="375"/>
                  <a:pt x="269" y="376"/>
                  <a:pt x="268" y="376"/>
                </a:cubicBezTo>
                <a:cubicBezTo>
                  <a:pt x="269" y="375"/>
                  <a:pt x="273" y="373"/>
                  <a:pt x="275" y="372"/>
                </a:cubicBezTo>
                <a:cubicBezTo>
                  <a:pt x="273" y="366"/>
                  <a:pt x="258" y="366"/>
                  <a:pt x="262" y="357"/>
                </a:cubicBezTo>
                <a:cubicBezTo>
                  <a:pt x="278" y="360"/>
                  <a:pt x="281" y="376"/>
                  <a:pt x="298" y="378"/>
                </a:cubicBezTo>
                <a:cubicBezTo>
                  <a:pt x="301" y="377"/>
                  <a:pt x="300" y="372"/>
                  <a:pt x="299" y="369"/>
                </a:cubicBezTo>
                <a:cubicBezTo>
                  <a:pt x="298" y="369"/>
                  <a:pt x="297" y="369"/>
                  <a:pt x="295" y="369"/>
                </a:cubicBezTo>
                <a:cubicBezTo>
                  <a:pt x="294" y="368"/>
                  <a:pt x="298" y="368"/>
                  <a:pt x="299" y="368"/>
                </a:cubicBezTo>
                <a:cubicBezTo>
                  <a:pt x="298" y="361"/>
                  <a:pt x="282" y="353"/>
                  <a:pt x="298" y="350"/>
                </a:cubicBezTo>
                <a:cubicBezTo>
                  <a:pt x="296" y="346"/>
                  <a:pt x="294" y="343"/>
                  <a:pt x="292" y="339"/>
                </a:cubicBezTo>
                <a:cubicBezTo>
                  <a:pt x="294" y="340"/>
                  <a:pt x="297" y="346"/>
                  <a:pt x="299" y="349"/>
                </a:cubicBezTo>
                <a:cubicBezTo>
                  <a:pt x="307" y="349"/>
                  <a:pt x="307" y="356"/>
                  <a:pt x="308" y="362"/>
                </a:cubicBezTo>
                <a:cubicBezTo>
                  <a:pt x="311" y="360"/>
                  <a:pt x="312" y="356"/>
                  <a:pt x="314" y="353"/>
                </a:cubicBezTo>
                <a:cubicBezTo>
                  <a:pt x="315" y="353"/>
                  <a:pt x="314" y="355"/>
                  <a:pt x="313" y="356"/>
                </a:cubicBezTo>
                <a:cubicBezTo>
                  <a:pt x="315" y="355"/>
                  <a:pt x="317" y="354"/>
                  <a:pt x="317" y="352"/>
                </a:cubicBezTo>
                <a:cubicBezTo>
                  <a:pt x="318" y="349"/>
                  <a:pt x="316" y="349"/>
                  <a:pt x="315" y="347"/>
                </a:cubicBezTo>
                <a:cubicBezTo>
                  <a:pt x="319" y="347"/>
                  <a:pt x="322" y="348"/>
                  <a:pt x="324" y="350"/>
                </a:cubicBezTo>
                <a:cubicBezTo>
                  <a:pt x="324" y="346"/>
                  <a:pt x="322" y="346"/>
                  <a:pt x="321" y="343"/>
                </a:cubicBezTo>
                <a:cubicBezTo>
                  <a:pt x="322" y="342"/>
                  <a:pt x="323" y="346"/>
                  <a:pt x="324" y="347"/>
                </a:cubicBezTo>
                <a:cubicBezTo>
                  <a:pt x="324" y="346"/>
                  <a:pt x="324" y="345"/>
                  <a:pt x="324" y="345"/>
                </a:cubicBezTo>
                <a:cubicBezTo>
                  <a:pt x="327" y="346"/>
                  <a:pt x="324" y="351"/>
                  <a:pt x="327" y="352"/>
                </a:cubicBezTo>
                <a:cubicBezTo>
                  <a:pt x="331" y="349"/>
                  <a:pt x="333" y="341"/>
                  <a:pt x="338" y="338"/>
                </a:cubicBezTo>
                <a:cubicBezTo>
                  <a:pt x="338" y="337"/>
                  <a:pt x="338" y="337"/>
                  <a:pt x="338" y="336"/>
                </a:cubicBezTo>
                <a:cubicBezTo>
                  <a:pt x="339" y="336"/>
                  <a:pt x="338" y="339"/>
                  <a:pt x="340" y="338"/>
                </a:cubicBezTo>
                <a:cubicBezTo>
                  <a:pt x="337" y="334"/>
                  <a:pt x="335" y="324"/>
                  <a:pt x="329" y="320"/>
                </a:cubicBezTo>
                <a:cubicBezTo>
                  <a:pt x="329" y="320"/>
                  <a:pt x="329" y="319"/>
                  <a:pt x="329" y="318"/>
                </a:cubicBezTo>
                <a:cubicBezTo>
                  <a:pt x="328" y="318"/>
                  <a:pt x="326" y="317"/>
                  <a:pt x="324" y="317"/>
                </a:cubicBezTo>
                <a:cubicBezTo>
                  <a:pt x="324" y="317"/>
                  <a:pt x="325" y="316"/>
                  <a:pt x="325" y="316"/>
                </a:cubicBezTo>
                <a:cubicBezTo>
                  <a:pt x="322" y="312"/>
                  <a:pt x="310" y="310"/>
                  <a:pt x="307" y="304"/>
                </a:cubicBezTo>
                <a:cubicBezTo>
                  <a:pt x="299" y="306"/>
                  <a:pt x="293" y="323"/>
                  <a:pt x="284" y="325"/>
                </a:cubicBezTo>
                <a:cubicBezTo>
                  <a:pt x="281" y="326"/>
                  <a:pt x="279" y="325"/>
                  <a:pt x="277" y="323"/>
                </a:cubicBezTo>
                <a:cubicBezTo>
                  <a:pt x="278" y="315"/>
                  <a:pt x="284" y="312"/>
                  <a:pt x="289" y="307"/>
                </a:cubicBezTo>
                <a:cubicBezTo>
                  <a:pt x="288" y="306"/>
                  <a:pt x="286" y="307"/>
                  <a:pt x="285" y="307"/>
                </a:cubicBezTo>
                <a:cubicBezTo>
                  <a:pt x="286" y="305"/>
                  <a:pt x="289" y="306"/>
                  <a:pt x="290" y="305"/>
                </a:cubicBezTo>
                <a:cubicBezTo>
                  <a:pt x="294" y="290"/>
                  <a:pt x="266" y="302"/>
                  <a:pt x="262" y="292"/>
                </a:cubicBezTo>
                <a:cubicBezTo>
                  <a:pt x="267" y="287"/>
                  <a:pt x="276" y="289"/>
                  <a:pt x="285" y="289"/>
                </a:cubicBezTo>
                <a:cubicBezTo>
                  <a:pt x="286" y="282"/>
                  <a:pt x="276" y="289"/>
                  <a:pt x="275" y="283"/>
                </a:cubicBezTo>
                <a:cubicBezTo>
                  <a:pt x="278" y="282"/>
                  <a:pt x="283" y="285"/>
                  <a:pt x="283" y="281"/>
                </a:cubicBezTo>
                <a:cubicBezTo>
                  <a:pt x="283" y="280"/>
                  <a:pt x="280" y="283"/>
                  <a:pt x="279" y="281"/>
                </a:cubicBezTo>
                <a:cubicBezTo>
                  <a:pt x="280" y="281"/>
                  <a:pt x="280" y="281"/>
                  <a:pt x="281" y="281"/>
                </a:cubicBezTo>
                <a:cubicBezTo>
                  <a:pt x="276" y="277"/>
                  <a:pt x="270" y="275"/>
                  <a:pt x="265" y="271"/>
                </a:cubicBezTo>
                <a:cubicBezTo>
                  <a:pt x="268" y="270"/>
                  <a:pt x="272" y="278"/>
                  <a:pt x="275" y="273"/>
                </a:cubicBezTo>
                <a:cubicBezTo>
                  <a:pt x="273" y="277"/>
                  <a:pt x="280" y="278"/>
                  <a:pt x="283" y="280"/>
                </a:cubicBezTo>
                <a:cubicBezTo>
                  <a:pt x="288" y="277"/>
                  <a:pt x="289" y="261"/>
                  <a:pt x="283" y="260"/>
                </a:cubicBezTo>
                <a:cubicBezTo>
                  <a:pt x="278" y="259"/>
                  <a:pt x="277" y="265"/>
                  <a:pt x="271" y="263"/>
                </a:cubicBezTo>
                <a:cubicBezTo>
                  <a:pt x="272" y="259"/>
                  <a:pt x="277" y="260"/>
                  <a:pt x="279" y="257"/>
                </a:cubicBezTo>
                <a:cubicBezTo>
                  <a:pt x="273" y="255"/>
                  <a:pt x="264" y="259"/>
                  <a:pt x="257" y="256"/>
                </a:cubicBezTo>
                <a:cubicBezTo>
                  <a:pt x="256" y="252"/>
                  <a:pt x="248" y="249"/>
                  <a:pt x="249" y="242"/>
                </a:cubicBezTo>
                <a:cubicBezTo>
                  <a:pt x="250" y="239"/>
                  <a:pt x="253" y="238"/>
                  <a:pt x="256" y="236"/>
                </a:cubicBezTo>
                <a:cubicBezTo>
                  <a:pt x="258" y="238"/>
                  <a:pt x="260" y="240"/>
                  <a:pt x="262" y="241"/>
                </a:cubicBezTo>
                <a:cubicBezTo>
                  <a:pt x="262" y="242"/>
                  <a:pt x="260" y="240"/>
                  <a:pt x="260" y="240"/>
                </a:cubicBezTo>
                <a:cubicBezTo>
                  <a:pt x="256" y="248"/>
                  <a:pt x="266" y="256"/>
                  <a:pt x="270" y="248"/>
                </a:cubicBezTo>
                <a:cubicBezTo>
                  <a:pt x="272" y="249"/>
                  <a:pt x="268" y="250"/>
                  <a:pt x="268" y="251"/>
                </a:cubicBezTo>
                <a:cubicBezTo>
                  <a:pt x="270" y="252"/>
                  <a:pt x="270" y="250"/>
                  <a:pt x="272" y="251"/>
                </a:cubicBezTo>
                <a:cubicBezTo>
                  <a:pt x="270" y="246"/>
                  <a:pt x="272" y="247"/>
                  <a:pt x="269" y="243"/>
                </a:cubicBezTo>
                <a:cubicBezTo>
                  <a:pt x="270" y="242"/>
                  <a:pt x="271" y="246"/>
                  <a:pt x="272" y="247"/>
                </a:cubicBezTo>
                <a:cubicBezTo>
                  <a:pt x="276" y="244"/>
                  <a:pt x="281" y="248"/>
                  <a:pt x="286" y="249"/>
                </a:cubicBezTo>
                <a:cubicBezTo>
                  <a:pt x="283" y="241"/>
                  <a:pt x="267" y="243"/>
                  <a:pt x="264" y="234"/>
                </a:cubicBezTo>
                <a:cubicBezTo>
                  <a:pt x="269" y="232"/>
                  <a:pt x="274" y="239"/>
                  <a:pt x="283" y="238"/>
                </a:cubicBezTo>
                <a:cubicBezTo>
                  <a:pt x="284" y="239"/>
                  <a:pt x="280" y="238"/>
                  <a:pt x="278" y="238"/>
                </a:cubicBezTo>
                <a:cubicBezTo>
                  <a:pt x="282" y="240"/>
                  <a:pt x="286" y="242"/>
                  <a:pt x="289" y="245"/>
                </a:cubicBezTo>
                <a:cubicBezTo>
                  <a:pt x="283" y="234"/>
                  <a:pt x="277" y="223"/>
                  <a:pt x="270" y="213"/>
                </a:cubicBezTo>
                <a:cubicBezTo>
                  <a:pt x="273" y="213"/>
                  <a:pt x="275" y="220"/>
                  <a:pt x="278" y="223"/>
                </a:cubicBezTo>
                <a:cubicBezTo>
                  <a:pt x="280" y="223"/>
                  <a:pt x="280" y="220"/>
                  <a:pt x="282" y="219"/>
                </a:cubicBezTo>
                <a:cubicBezTo>
                  <a:pt x="283" y="219"/>
                  <a:pt x="279" y="222"/>
                  <a:pt x="279" y="224"/>
                </a:cubicBezTo>
                <a:cubicBezTo>
                  <a:pt x="281" y="228"/>
                  <a:pt x="282" y="230"/>
                  <a:pt x="285" y="233"/>
                </a:cubicBezTo>
                <a:cubicBezTo>
                  <a:pt x="285" y="227"/>
                  <a:pt x="287" y="223"/>
                  <a:pt x="290" y="221"/>
                </a:cubicBezTo>
                <a:cubicBezTo>
                  <a:pt x="290" y="220"/>
                  <a:pt x="289" y="219"/>
                  <a:pt x="289" y="219"/>
                </a:cubicBezTo>
                <a:cubicBezTo>
                  <a:pt x="289" y="217"/>
                  <a:pt x="291" y="219"/>
                  <a:pt x="291" y="219"/>
                </a:cubicBezTo>
                <a:cubicBezTo>
                  <a:pt x="294" y="219"/>
                  <a:pt x="296" y="212"/>
                  <a:pt x="294" y="210"/>
                </a:cubicBezTo>
                <a:cubicBezTo>
                  <a:pt x="296" y="210"/>
                  <a:pt x="299" y="209"/>
                  <a:pt x="301" y="208"/>
                </a:cubicBezTo>
                <a:cubicBezTo>
                  <a:pt x="302" y="204"/>
                  <a:pt x="300" y="199"/>
                  <a:pt x="303" y="197"/>
                </a:cubicBezTo>
                <a:cubicBezTo>
                  <a:pt x="303" y="199"/>
                  <a:pt x="302" y="201"/>
                  <a:pt x="302" y="203"/>
                </a:cubicBezTo>
                <a:cubicBezTo>
                  <a:pt x="304" y="203"/>
                  <a:pt x="303" y="200"/>
                  <a:pt x="304" y="198"/>
                </a:cubicBezTo>
                <a:cubicBezTo>
                  <a:pt x="306" y="200"/>
                  <a:pt x="302" y="203"/>
                  <a:pt x="302" y="205"/>
                </a:cubicBezTo>
                <a:cubicBezTo>
                  <a:pt x="304" y="206"/>
                  <a:pt x="306" y="202"/>
                  <a:pt x="309" y="203"/>
                </a:cubicBezTo>
                <a:cubicBezTo>
                  <a:pt x="310" y="204"/>
                  <a:pt x="310" y="206"/>
                  <a:pt x="311" y="207"/>
                </a:cubicBezTo>
                <a:cubicBezTo>
                  <a:pt x="312" y="207"/>
                  <a:pt x="312" y="206"/>
                  <a:pt x="313" y="206"/>
                </a:cubicBezTo>
                <a:cubicBezTo>
                  <a:pt x="313" y="208"/>
                  <a:pt x="311" y="207"/>
                  <a:pt x="311" y="208"/>
                </a:cubicBezTo>
                <a:cubicBezTo>
                  <a:pt x="309" y="218"/>
                  <a:pt x="317" y="225"/>
                  <a:pt x="321" y="217"/>
                </a:cubicBezTo>
                <a:cubicBezTo>
                  <a:pt x="321" y="214"/>
                  <a:pt x="321" y="212"/>
                  <a:pt x="320" y="210"/>
                </a:cubicBezTo>
                <a:cubicBezTo>
                  <a:pt x="329" y="210"/>
                  <a:pt x="330" y="201"/>
                  <a:pt x="338" y="200"/>
                </a:cubicBezTo>
                <a:cubicBezTo>
                  <a:pt x="337" y="193"/>
                  <a:pt x="335" y="187"/>
                  <a:pt x="332" y="180"/>
                </a:cubicBezTo>
                <a:cubicBezTo>
                  <a:pt x="328" y="178"/>
                  <a:pt x="322" y="178"/>
                  <a:pt x="322" y="172"/>
                </a:cubicBezTo>
                <a:cubicBezTo>
                  <a:pt x="323" y="172"/>
                  <a:pt x="324" y="171"/>
                  <a:pt x="324" y="171"/>
                </a:cubicBezTo>
                <a:cubicBezTo>
                  <a:pt x="330" y="179"/>
                  <a:pt x="348" y="173"/>
                  <a:pt x="351" y="184"/>
                </a:cubicBezTo>
                <a:cubicBezTo>
                  <a:pt x="353" y="184"/>
                  <a:pt x="355" y="184"/>
                  <a:pt x="357" y="184"/>
                </a:cubicBezTo>
                <a:cubicBezTo>
                  <a:pt x="358" y="184"/>
                  <a:pt x="356" y="182"/>
                  <a:pt x="356" y="181"/>
                </a:cubicBezTo>
                <a:cubicBezTo>
                  <a:pt x="358" y="182"/>
                  <a:pt x="358" y="185"/>
                  <a:pt x="359" y="187"/>
                </a:cubicBezTo>
                <a:cubicBezTo>
                  <a:pt x="364" y="180"/>
                  <a:pt x="358" y="173"/>
                  <a:pt x="353" y="170"/>
                </a:cubicBezTo>
                <a:cubicBezTo>
                  <a:pt x="353" y="168"/>
                  <a:pt x="355" y="168"/>
                  <a:pt x="356" y="166"/>
                </a:cubicBezTo>
                <a:cubicBezTo>
                  <a:pt x="355" y="165"/>
                  <a:pt x="351" y="166"/>
                  <a:pt x="349" y="166"/>
                </a:cubicBezTo>
                <a:cubicBezTo>
                  <a:pt x="348" y="165"/>
                  <a:pt x="352" y="165"/>
                  <a:pt x="353" y="165"/>
                </a:cubicBezTo>
                <a:cubicBezTo>
                  <a:pt x="345" y="160"/>
                  <a:pt x="338" y="153"/>
                  <a:pt x="334" y="144"/>
                </a:cubicBezTo>
                <a:cubicBezTo>
                  <a:pt x="343" y="145"/>
                  <a:pt x="348" y="142"/>
                  <a:pt x="354" y="141"/>
                </a:cubicBezTo>
                <a:cubicBezTo>
                  <a:pt x="344" y="135"/>
                  <a:pt x="334" y="129"/>
                  <a:pt x="327" y="121"/>
                </a:cubicBezTo>
                <a:cubicBezTo>
                  <a:pt x="328" y="121"/>
                  <a:pt x="328" y="121"/>
                  <a:pt x="328" y="120"/>
                </a:cubicBezTo>
                <a:cubicBezTo>
                  <a:pt x="338" y="122"/>
                  <a:pt x="344" y="133"/>
                  <a:pt x="355" y="135"/>
                </a:cubicBezTo>
                <a:cubicBezTo>
                  <a:pt x="357" y="132"/>
                  <a:pt x="360" y="129"/>
                  <a:pt x="364" y="128"/>
                </a:cubicBezTo>
                <a:cubicBezTo>
                  <a:pt x="361" y="124"/>
                  <a:pt x="361" y="118"/>
                  <a:pt x="357" y="115"/>
                </a:cubicBezTo>
                <a:cubicBezTo>
                  <a:pt x="361" y="115"/>
                  <a:pt x="361" y="124"/>
                  <a:pt x="365" y="125"/>
                </a:cubicBezTo>
                <a:cubicBezTo>
                  <a:pt x="371" y="126"/>
                  <a:pt x="375" y="123"/>
                  <a:pt x="380" y="125"/>
                </a:cubicBezTo>
                <a:cubicBezTo>
                  <a:pt x="380" y="122"/>
                  <a:pt x="376" y="118"/>
                  <a:pt x="375" y="114"/>
                </a:cubicBezTo>
                <a:cubicBezTo>
                  <a:pt x="379" y="118"/>
                  <a:pt x="380" y="126"/>
                  <a:pt x="386" y="128"/>
                </a:cubicBezTo>
                <a:cubicBezTo>
                  <a:pt x="386" y="133"/>
                  <a:pt x="390" y="138"/>
                  <a:pt x="394" y="142"/>
                </a:cubicBezTo>
                <a:cubicBezTo>
                  <a:pt x="397" y="144"/>
                  <a:pt x="399" y="147"/>
                  <a:pt x="402" y="149"/>
                </a:cubicBezTo>
                <a:cubicBezTo>
                  <a:pt x="405" y="151"/>
                  <a:pt x="408" y="152"/>
                  <a:pt x="413" y="153"/>
                </a:cubicBezTo>
                <a:cubicBezTo>
                  <a:pt x="411" y="147"/>
                  <a:pt x="420" y="151"/>
                  <a:pt x="420" y="147"/>
                </a:cubicBezTo>
                <a:cubicBezTo>
                  <a:pt x="420" y="149"/>
                  <a:pt x="420" y="149"/>
                  <a:pt x="420" y="149"/>
                </a:cubicBezTo>
                <a:cubicBezTo>
                  <a:pt x="420" y="142"/>
                  <a:pt x="418" y="140"/>
                  <a:pt x="412" y="135"/>
                </a:cubicBezTo>
                <a:cubicBezTo>
                  <a:pt x="410" y="134"/>
                  <a:pt x="407" y="132"/>
                  <a:pt x="405" y="130"/>
                </a:cubicBezTo>
                <a:cubicBezTo>
                  <a:pt x="404" y="128"/>
                  <a:pt x="403" y="125"/>
                  <a:pt x="404" y="121"/>
                </a:cubicBezTo>
                <a:cubicBezTo>
                  <a:pt x="406" y="121"/>
                  <a:pt x="406" y="122"/>
                  <a:pt x="408" y="122"/>
                </a:cubicBezTo>
                <a:cubicBezTo>
                  <a:pt x="407" y="119"/>
                  <a:pt x="405" y="117"/>
                  <a:pt x="404" y="114"/>
                </a:cubicBezTo>
                <a:cubicBezTo>
                  <a:pt x="398" y="119"/>
                  <a:pt x="393" y="125"/>
                  <a:pt x="386" y="128"/>
                </a:cubicBezTo>
                <a:cubicBezTo>
                  <a:pt x="386" y="126"/>
                  <a:pt x="387" y="126"/>
                  <a:pt x="388" y="126"/>
                </a:cubicBezTo>
                <a:cubicBezTo>
                  <a:pt x="387" y="125"/>
                  <a:pt x="386" y="124"/>
                  <a:pt x="387" y="122"/>
                </a:cubicBezTo>
                <a:cubicBezTo>
                  <a:pt x="391" y="118"/>
                  <a:pt x="397" y="114"/>
                  <a:pt x="401" y="110"/>
                </a:cubicBezTo>
                <a:cubicBezTo>
                  <a:pt x="398" y="104"/>
                  <a:pt x="396" y="96"/>
                  <a:pt x="389" y="93"/>
                </a:cubicBezTo>
                <a:cubicBezTo>
                  <a:pt x="390" y="92"/>
                  <a:pt x="391" y="92"/>
                  <a:pt x="392" y="92"/>
                </a:cubicBezTo>
                <a:cubicBezTo>
                  <a:pt x="390" y="91"/>
                  <a:pt x="389" y="88"/>
                  <a:pt x="387" y="87"/>
                </a:cubicBezTo>
                <a:cubicBezTo>
                  <a:pt x="388" y="94"/>
                  <a:pt x="389" y="103"/>
                  <a:pt x="384" y="104"/>
                </a:cubicBezTo>
                <a:cubicBezTo>
                  <a:pt x="378" y="106"/>
                  <a:pt x="373" y="96"/>
                  <a:pt x="370" y="91"/>
                </a:cubicBezTo>
                <a:cubicBezTo>
                  <a:pt x="372" y="88"/>
                  <a:pt x="374" y="84"/>
                  <a:pt x="375" y="79"/>
                </a:cubicBezTo>
                <a:cubicBezTo>
                  <a:pt x="378" y="82"/>
                  <a:pt x="383" y="84"/>
                  <a:pt x="386" y="86"/>
                </a:cubicBezTo>
                <a:cubicBezTo>
                  <a:pt x="384" y="80"/>
                  <a:pt x="377" y="74"/>
                  <a:pt x="370" y="71"/>
                </a:cubicBezTo>
                <a:cubicBezTo>
                  <a:pt x="368" y="73"/>
                  <a:pt x="365" y="75"/>
                  <a:pt x="362" y="75"/>
                </a:cubicBezTo>
                <a:cubicBezTo>
                  <a:pt x="366" y="90"/>
                  <a:pt x="345" y="86"/>
                  <a:pt x="348" y="75"/>
                </a:cubicBezTo>
                <a:cubicBezTo>
                  <a:pt x="348" y="73"/>
                  <a:pt x="351" y="73"/>
                  <a:pt x="351" y="70"/>
                </a:cubicBezTo>
                <a:cubicBezTo>
                  <a:pt x="349" y="68"/>
                  <a:pt x="344" y="67"/>
                  <a:pt x="340" y="67"/>
                </a:cubicBezTo>
                <a:cubicBezTo>
                  <a:pt x="338" y="77"/>
                  <a:pt x="317" y="71"/>
                  <a:pt x="326" y="62"/>
                </a:cubicBezTo>
                <a:cubicBezTo>
                  <a:pt x="326" y="60"/>
                  <a:pt x="324" y="61"/>
                  <a:pt x="324" y="58"/>
                </a:cubicBezTo>
                <a:cubicBezTo>
                  <a:pt x="330" y="56"/>
                  <a:pt x="338" y="57"/>
                  <a:pt x="345" y="57"/>
                </a:cubicBezTo>
                <a:cubicBezTo>
                  <a:pt x="344" y="48"/>
                  <a:pt x="333" y="48"/>
                  <a:pt x="329" y="42"/>
                </a:cubicBezTo>
                <a:cubicBezTo>
                  <a:pt x="332" y="44"/>
                  <a:pt x="336" y="46"/>
                  <a:pt x="339" y="49"/>
                </a:cubicBezTo>
                <a:cubicBezTo>
                  <a:pt x="340" y="49"/>
                  <a:pt x="339" y="47"/>
                  <a:pt x="340" y="46"/>
                </a:cubicBezTo>
                <a:cubicBezTo>
                  <a:pt x="341" y="46"/>
                  <a:pt x="340" y="48"/>
                  <a:pt x="341" y="49"/>
                </a:cubicBezTo>
                <a:cubicBezTo>
                  <a:pt x="342" y="48"/>
                  <a:pt x="342" y="47"/>
                  <a:pt x="343" y="46"/>
                </a:cubicBezTo>
                <a:cubicBezTo>
                  <a:pt x="343" y="44"/>
                  <a:pt x="341" y="44"/>
                  <a:pt x="341" y="42"/>
                </a:cubicBezTo>
                <a:cubicBezTo>
                  <a:pt x="339" y="46"/>
                  <a:pt x="339" y="38"/>
                  <a:pt x="339" y="37"/>
                </a:cubicBezTo>
                <a:cubicBezTo>
                  <a:pt x="340" y="38"/>
                  <a:pt x="340" y="39"/>
                  <a:pt x="340" y="41"/>
                </a:cubicBezTo>
                <a:cubicBezTo>
                  <a:pt x="346" y="42"/>
                  <a:pt x="347" y="36"/>
                  <a:pt x="349" y="32"/>
                </a:cubicBezTo>
                <a:cubicBezTo>
                  <a:pt x="348" y="29"/>
                  <a:pt x="345" y="27"/>
                  <a:pt x="345" y="23"/>
                </a:cubicBezTo>
                <a:cubicBezTo>
                  <a:pt x="346" y="25"/>
                  <a:pt x="347" y="28"/>
                  <a:pt x="349" y="30"/>
                </a:cubicBezTo>
                <a:cubicBezTo>
                  <a:pt x="351" y="28"/>
                  <a:pt x="353" y="25"/>
                  <a:pt x="355" y="22"/>
                </a:cubicBezTo>
                <a:cubicBezTo>
                  <a:pt x="359" y="23"/>
                  <a:pt x="360" y="17"/>
                  <a:pt x="363" y="15"/>
                </a:cubicBezTo>
                <a:cubicBezTo>
                  <a:pt x="362" y="19"/>
                  <a:pt x="357" y="23"/>
                  <a:pt x="353" y="27"/>
                </a:cubicBezTo>
                <a:cubicBezTo>
                  <a:pt x="353" y="29"/>
                  <a:pt x="354" y="30"/>
                  <a:pt x="354" y="32"/>
                </a:cubicBezTo>
                <a:cubicBezTo>
                  <a:pt x="354" y="32"/>
                  <a:pt x="353" y="31"/>
                  <a:pt x="353" y="30"/>
                </a:cubicBezTo>
                <a:cubicBezTo>
                  <a:pt x="352" y="31"/>
                  <a:pt x="353" y="32"/>
                  <a:pt x="353" y="33"/>
                </a:cubicBezTo>
                <a:cubicBezTo>
                  <a:pt x="357" y="27"/>
                  <a:pt x="372" y="19"/>
                  <a:pt x="369" y="36"/>
                </a:cubicBezTo>
                <a:cubicBezTo>
                  <a:pt x="372" y="37"/>
                  <a:pt x="373" y="36"/>
                  <a:pt x="372" y="33"/>
                </a:cubicBezTo>
                <a:cubicBezTo>
                  <a:pt x="375" y="41"/>
                  <a:pt x="376" y="27"/>
                  <a:pt x="375" y="22"/>
                </a:cubicBezTo>
                <a:cubicBezTo>
                  <a:pt x="380" y="23"/>
                  <a:pt x="382" y="27"/>
                  <a:pt x="386" y="30"/>
                </a:cubicBezTo>
                <a:cubicBezTo>
                  <a:pt x="390" y="29"/>
                  <a:pt x="392" y="25"/>
                  <a:pt x="396" y="25"/>
                </a:cubicBezTo>
                <a:cubicBezTo>
                  <a:pt x="397" y="22"/>
                  <a:pt x="395" y="16"/>
                  <a:pt x="397" y="15"/>
                </a:cubicBezTo>
                <a:cubicBezTo>
                  <a:pt x="396" y="17"/>
                  <a:pt x="397" y="21"/>
                  <a:pt x="397" y="24"/>
                </a:cubicBezTo>
                <a:cubicBezTo>
                  <a:pt x="398" y="26"/>
                  <a:pt x="402" y="26"/>
                  <a:pt x="402" y="30"/>
                </a:cubicBezTo>
                <a:cubicBezTo>
                  <a:pt x="404" y="30"/>
                  <a:pt x="404" y="29"/>
                  <a:pt x="406" y="29"/>
                </a:cubicBezTo>
                <a:cubicBezTo>
                  <a:pt x="405" y="27"/>
                  <a:pt x="402" y="24"/>
                  <a:pt x="403" y="28"/>
                </a:cubicBezTo>
                <a:cubicBezTo>
                  <a:pt x="403" y="25"/>
                  <a:pt x="400" y="24"/>
                  <a:pt x="399" y="20"/>
                </a:cubicBezTo>
                <a:cubicBezTo>
                  <a:pt x="400" y="14"/>
                  <a:pt x="410" y="12"/>
                  <a:pt x="413" y="17"/>
                </a:cubicBezTo>
                <a:cubicBezTo>
                  <a:pt x="415" y="18"/>
                  <a:pt x="414" y="15"/>
                  <a:pt x="414" y="15"/>
                </a:cubicBezTo>
                <a:cubicBezTo>
                  <a:pt x="417" y="15"/>
                  <a:pt x="419" y="18"/>
                  <a:pt x="422" y="20"/>
                </a:cubicBezTo>
                <a:cubicBezTo>
                  <a:pt x="425" y="15"/>
                  <a:pt x="426" y="11"/>
                  <a:pt x="431" y="10"/>
                </a:cubicBezTo>
                <a:cubicBezTo>
                  <a:pt x="431" y="8"/>
                  <a:pt x="431" y="7"/>
                  <a:pt x="431" y="6"/>
                </a:cubicBezTo>
                <a:cubicBezTo>
                  <a:pt x="432" y="4"/>
                  <a:pt x="430" y="12"/>
                  <a:pt x="434" y="10"/>
                </a:cubicBezTo>
                <a:cubicBezTo>
                  <a:pt x="431" y="12"/>
                  <a:pt x="433" y="16"/>
                  <a:pt x="434" y="19"/>
                </a:cubicBezTo>
                <a:cubicBezTo>
                  <a:pt x="436" y="19"/>
                  <a:pt x="439" y="19"/>
                  <a:pt x="440" y="20"/>
                </a:cubicBezTo>
                <a:cubicBezTo>
                  <a:pt x="439" y="16"/>
                  <a:pt x="438" y="12"/>
                  <a:pt x="437" y="9"/>
                </a:cubicBezTo>
                <a:cubicBezTo>
                  <a:pt x="436" y="9"/>
                  <a:pt x="435" y="9"/>
                  <a:pt x="435" y="10"/>
                </a:cubicBezTo>
                <a:cubicBezTo>
                  <a:pt x="436" y="9"/>
                  <a:pt x="436" y="4"/>
                  <a:pt x="435" y="0"/>
                </a:cubicBezTo>
                <a:cubicBezTo>
                  <a:pt x="436" y="2"/>
                  <a:pt x="439" y="6"/>
                  <a:pt x="438" y="7"/>
                </a:cubicBezTo>
                <a:cubicBezTo>
                  <a:pt x="438" y="5"/>
                  <a:pt x="437" y="4"/>
                  <a:pt x="436" y="4"/>
                </a:cubicBezTo>
                <a:close/>
                <a:moveTo>
                  <a:pt x="674" y="169"/>
                </a:moveTo>
                <a:cubicBezTo>
                  <a:pt x="673" y="171"/>
                  <a:pt x="667" y="171"/>
                  <a:pt x="664" y="170"/>
                </a:cubicBezTo>
                <a:cubicBezTo>
                  <a:pt x="662" y="171"/>
                  <a:pt x="662" y="174"/>
                  <a:pt x="662" y="176"/>
                </a:cubicBezTo>
                <a:cubicBezTo>
                  <a:pt x="666" y="174"/>
                  <a:pt x="675" y="174"/>
                  <a:pt x="674" y="169"/>
                </a:cubicBezTo>
                <a:close/>
                <a:moveTo>
                  <a:pt x="646" y="226"/>
                </a:moveTo>
                <a:cubicBezTo>
                  <a:pt x="649" y="228"/>
                  <a:pt x="651" y="232"/>
                  <a:pt x="654" y="234"/>
                </a:cubicBezTo>
                <a:cubicBezTo>
                  <a:pt x="658" y="234"/>
                  <a:pt x="661" y="232"/>
                  <a:pt x="663" y="231"/>
                </a:cubicBezTo>
                <a:cubicBezTo>
                  <a:pt x="656" y="230"/>
                  <a:pt x="652" y="219"/>
                  <a:pt x="646" y="226"/>
                </a:cubicBezTo>
                <a:close/>
                <a:moveTo>
                  <a:pt x="793" y="455"/>
                </a:moveTo>
                <a:cubicBezTo>
                  <a:pt x="795" y="455"/>
                  <a:pt x="796" y="454"/>
                  <a:pt x="796" y="453"/>
                </a:cubicBezTo>
                <a:cubicBezTo>
                  <a:pt x="795" y="453"/>
                  <a:pt x="796" y="452"/>
                  <a:pt x="795" y="451"/>
                </a:cubicBezTo>
                <a:cubicBezTo>
                  <a:pt x="795" y="453"/>
                  <a:pt x="794" y="454"/>
                  <a:pt x="793" y="455"/>
                </a:cubicBezTo>
                <a:close/>
                <a:moveTo>
                  <a:pt x="725" y="916"/>
                </a:moveTo>
                <a:cubicBezTo>
                  <a:pt x="720" y="914"/>
                  <a:pt x="719" y="917"/>
                  <a:pt x="715" y="917"/>
                </a:cubicBezTo>
                <a:cubicBezTo>
                  <a:pt x="714" y="919"/>
                  <a:pt x="715" y="919"/>
                  <a:pt x="715" y="921"/>
                </a:cubicBezTo>
                <a:cubicBezTo>
                  <a:pt x="719" y="920"/>
                  <a:pt x="723" y="919"/>
                  <a:pt x="725" y="916"/>
                </a:cubicBezTo>
                <a:close/>
                <a:moveTo>
                  <a:pt x="224" y="851"/>
                </a:moveTo>
                <a:cubicBezTo>
                  <a:pt x="224" y="851"/>
                  <a:pt x="224" y="850"/>
                  <a:pt x="224" y="849"/>
                </a:cubicBezTo>
                <a:cubicBezTo>
                  <a:pt x="222" y="849"/>
                  <a:pt x="222" y="852"/>
                  <a:pt x="224" y="851"/>
                </a:cubicBezTo>
                <a:close/>
                <a:moveTo>
                  <a:pt x="168" y="810"/>
                </a:moveTo>
                <a:cubicBezTo>
                  <a:pt x="170" y="809"/>
                  <a:pt x="168" y="808"/>
                  <a:pt x="168" y="805"/>
                </a:cubicBezTo>
                <a:cubicBezTo>
                  <a:pt x="166" y="806"/>
                  <a:pt x="162" y="805"/>
                  <a:pt x="162" y="807"/>
                </a:cubicBezTo>
                <a:cubicBezTo>
                  <a:pt x="164" y="809"/>
                  <a:pt x="166" y="808"/>
                  <a:pt x="168" y="810"/>
                </a:cubicBezTo>
                <a:close/>
                <a:moveTo>
                  <a:pt x="34" y="796"/>
                </a:moveTo>
                <a:cubicBezTo>
                  <a:pt x="33" y="793"/>
                  <a:pt x="37" y="793"/>
                  <a:pt x="37" y="790"/>
                </a:cubicBezTo>
                <a:cubicBezTo>
                  <a:pt x="33" y="787"/>
                  <a:pt x="29" y="792"/>
                  <a:pt x="25" y="792"/>
                </a:cubicBezTo>
                <a:cubicBezTo>
                  <a:pt x="28" y="794"/>
                  <a:pt x="30" y="796"/>
                  <a:pt x="34" y="796"/>
                </a:cubicBezTo>
                <a:close/>
                <a:moveTo>
                  <a:pt x="170" y="697"/>
                </a:moveTo>
                <a:cubicBezTo>
                  <a:pt x="171" y="695"/>
                  <a:pt x="167" y="695"/>
                  <a:pt x="169" y="694"/>
                </a:cubicBezTo>
                <a:cubicBezTo>
                  <a:pt x="171" y="695"/>
                  <a:pt x="171" y="698"/>
                  <a:pt x="174" y="698"/>
                </a:cubicBezTo>
                <a:cubicBezTo>
                  <a:pt x="176" y="697"/>
                  <a:pt x="175" y="695"/>
                  <a:pt x="176" y="694"/>
                </a:cubicBezTo>
                <a:cubicBezTo>
                  <a:pt x="176" y="695"/>
                  <a:pt x="176" y="696"/>
                  <a:pt x="177" y="697"/>
                </a:cubicBezTo>
                <a:cubicBezTo>
                  <a:pt x="182" y="697"/>
                  <a:pt x="186" y="696"/>
                  <a:pt x="190" y="694"/>
                </a:cubicBezTo>
                <a:cubicBezTo>
                  <a:pt x="187" y="692"/>
                  <a:pt x="184" y="689"/>
                  <a:pt x="181" y="687"/>
                </a:cubicBezTo>
                <a:cubicBezTo>
                  <a:pt x="178" y="690"/>
                  <a:pt x="171" y="688"/>
                  <a:pt x="171" y="693"/>
                </a:cubicBezTo>
                <a:cubicBezTo>
                  <a:pt x="171" y="692"/>
                  <a:pt x="171" y="691"/>
                  <a:pt x="171" y="690"/>
                </a:cubicBezTo>
                <a:cubicBezTo>
                  <a:pt x="169" y="691"/>
                  <a:pt x="167" y="691"/>
                  <a:pt x="165" y="691"/>
                </a:cubicBezTo>
                <a:cubicBezTo>
                  <a:pt x="166" y="693"/>
                  <a:pt x="167" y="696"/>
                  <a:pt x="170" y="697"/>
                </a:cubicBezTo>
                <a:close/>
                <a:moveTo>
                  <a:pt x="154" y="445"/>
                </a:moveTo>
                <a:cubicBezTo>
                  <a:pt x="156" y="450"/>
                  <a:pt x="158" y="454"/>
                  <a:pt x="161" y="457"/>
                </a:cubicBezTo>
                <a:cubicBezTo>
                  <a:pt x="161" y="456"/>
                  <a:pt x="160" y="454"/>
                  <a:pt x="161" y="454"/>
                </a:cubicBezTo>
                <a:cubicBezTo>
                  <a:pt x="161" y="457"/>
                  <a:pt x="161" y="460"/>
                  <a:pt x="163" y="462"/>
                </a:cubicBezTo>
                <a:cubicBezTo>
                  <a:pt x="165" y="458"/>
                  <a:pt x="171" y="458"/>
                  <a:pt x="175" y="457"/>
                </a:cubicBezTo>
                <a:cubicBezTo>
                  <a:pt x="173" y="455"/>
                  <a:pt x="171" y="452"/>
                  <a:pt x="171" y="448"/>
                </a:cubicBezTo>
                <a:cubicBezTo>
                  <a:pt x="170" y="447"/>
                  <a:pt x="168" y="447"/>
                  <a:pt x="167" y="446"/>
                </a:cubicBezTo>
                <a:cubicBezTo>
                  <a:pt x="168" y="447"/>
                  <a:pt x="169" y="446"/>
                  <a:pt x="171" y="446"/>
                </a:cubicBezTo>
                <a:cubicBezTo>
                  <a:pt x="168" y="438"/>
                  <a:pt x="161" y="439"/>
                  <a:pt x="155" y="434"/>
                </a:cubicBezTo>
                <a:cubicBezTo>
                  <a:pt x="154" y="436"/>
                  <a:pt x="153" y="438"/>
                  <a:pt x="151" y="438"/>
                </a:cubicBezTo>
                <a:cubicBezTo>
                  <a:pt x="151" y="442"/>
                  <a:pt x="152" y="443"/>
                  <a:pt x="155" y="443"/>
                </a:cubicBezTo>
                <a:cubicBezTo>
                  <a:pt x="156" y="442"/>
                  <a:pt x="157" y="439"/>
                  <a:pt x="158" y="438"/>
                </a:cubicBezTo>
                <a:cubicBezTo>
                  <a:pt x="157" y="441"/>
                  <a:pt x="156" y="444"/>
                  <a:pt x="154" y="445"/>
                </a:cubicBezTo>
                <a:close/>
                <a:moveTo>
                  <a:pt x="384" y="130"/>
                </a:moveTo>
                <a:cubicBezTo>
                  <a:pt x="383" y="135"/>
                  <a:pt x="376" y="135"/>
                  <a:pt x="372" y="137"/>
                </a:cubicBezTo>
                <a:cubicBezTo>
                  <a:pt x="376" y="140"/>
                  <a:pt x="380" y="147"/>
                  <a:pt x="386" y="143"/>
                </a:cubicBezTo>
                <a:cubicBezTo>
                  <a:pt x="385" y="144"/>
                  <a:pt x="384" y="144"/>
                  <a:pt x="384" y="146"/>
                </a:cubicBezTo>
                <a:cubicBezTo>
                  <a:pt x="387" y="146"/>
                  <a:pt x="389" y="149"/>
                  <a:pt x="392" y="146"/>
                </a:cubicBezTo>
                <a:cubicBezTo>
                  <a:pt x="392" y="150"/>
                  <a:pt x="400" y="149"/>
                  <a:pt x="401" y="150"/>
                </a:cubicBezTo>
                <a:cubicBezTo>
                  <a:pt x="394" y="144"/>
                  <a:pt x="389" y="137"/>
                  <a:pt x="384" y="130"/>
                </a:cubicBezTo>
                <a:close/>
                <a:moveTo>
                  <a:pt x="408" y="40"/>
                </a:moveTo>
                <a:cubicBezTo>
                  <a:pt x="414" y="38"/>
                  <a:pt x="411" y="30"/>
                  <a:pt x="406" y="29"/>
                </a:cubicBezTo>
                <a:cubicBezTo>
                  <a:pt x="404" y="32"/>
                  <a:pt x="407" y="37"/>
                  <a:pt x="408" y="40"/>
                </a:cubicBezTo>
                <a:close/>
                <a:moveTo>
                  <a:pt x="466" y="28"/>
                </a:moveTo>
                <a:cubicBezTo>
                  <a:pt x="468" y="27"/>
                  <a:pt x="467" y="27"/>
                  <a:pt x="469" y="28"/>
                </a:cubicBezTo>
                <a:cubicBezTo>
                  <a:pt x="470" y="26"/>
                  <a:pt x="472" y="24"/>
                  <a:pt x="472" y="23"/>
                </a:cubicBezTo>
                <a:cubicBezTo>
                  <a:pt x="470" y="24"/>
                  <a:pt x="467" y="25"/>
                  <a:pt x="466" y="28"/>
                </a:cubicBezTo>
                <a:close/>
                <a:moveTo>
                  <a:pt x="478" y="45"/>
                </a:moveTo>
                <a:cubicBezTo>
                  <a:pt x="480" y="44"/>
                  <a:pt x="484" y="42"/>
                  <a:pt x="481" y="38"/>
                </a:cubicBezTo>
                <a:cubicBezTo>
                  <a:pt x="477" y="40"/>
                  <a:pt x="478" y="31"/>
                  <a:pt x="475" y="29"/>
                </a:cubicBezTo>
                <a:cubicBezTo>
                  <a:pt x="468" y="29"/>
                  <a:pt x="465" y="33"/>
                  <a:pt x="466" y="40"/>
                </a:cubicBezTo>
                <a:cubicBezTo>
                  <a:pt x="469" y="39"/>
                  <a:pt x="474" y="44"/>
                  <a:pt x="477" y="44"/>
                </a:cubicBezTo>
                <a:cubicBezTo>
                  <a:pt x="476" y="44"/>
                  <a:pt x="475" y="42"/>
                  <a:pt x="476" y="42"/>
                </a:cubicBezTo>
                <a:cubicBezTo>
                  <a:pt x="477" y="43"/>
                  <a:pt x="477" y="42"/>
                  <a:pt x="477" y="41"/>
                </a:cubicBezTo>
                <a:cubicBezTo>
                  <a:pt x="478" y="43"/>
                  <a:pt x="477" y="44"/>
                  <a:pt x="478" y="45"/>
                </a:cubicBezTo>
                <a:close/>
                <a:moveTo>
                  <a:pt x="406" y="40"/>
                </a:moveTo>
                <a:cubicBezTo>
                  <a:pt x="406" y="36"/>
                  <a:pt x="406" y="32"/>
                  <a:pt x="403" y="31"/>
                </a:cubicBezTo>
                <a:cubicBezTo>
                  <a:pt x="404" y="32"/>
                  <a:pt x="402" y="38"/>
                  <a:pt x="406" y="40"/>
                </a:cubicBezTo>
                <a:close/>
                <a:moveTo>
                  <a:pt x="429" y="38"/>
                </a:moveTo>
                <a:cubicBezTo>
                  <a:pt x="430" y="39"/>
                  <a:pt x="433" y="40"/>
                  <a:pt x="434" y="38"/>
                </a:cubicBezTo>
                <a:cubicBezTo>
                  <a:pt x="435" y="32"/>
                  <a:pt x="429" y="31"/>
                  <a:pt x="429" y="38"/>
                </a:cubicBezTo>
                <a:close/>
                <a:moveTo>
                  <a:pt x="441" y="36"/>
                </a:moveTo>
                <a:cubicBezTo>
                  <a:pt x="442" y="37"/>
                  <a:pt x="443" y="37"/>
                  <a:pt x="445" y="37"/>
                </a:cubicBezTo>
                <a:cubicBezTo>
                  <a:pt x="444" y="35"/>
                  <a:pt x="444" y="33"/>
                  <a:pt x="443" y="32"/>
                </a:cubicBezTo>
                <a:cubicBezTo>
                  <a:pt x="443" y="34"/>
                  <a:pt x="441" y="34"/>
                  <a:pt x="441" y="36"/>
                </a:cubicBezTo>
                <a:close/>
                <a:moveTo>
                  <a:pt x="387" y="47"/>
                </a:moveTo>
                <a:cubicBezTo>
                  <a:pt x="388" y="44"/>
                  <a:pt x="387" y="40"/>
                  <a:pt x="383" y="40"/>
                </a:cubicBezTo>
                <a:cubicBezTo>
                  <a:pt x="383" y="42"/>
                  <a:pt x="384" y="47"/>
                  <a:pt x="387" y="47"/>
                </a:cubicBezTo>
                <a:close/>
                <a:moveTo>
                  <a:pt x="348" y="42"/>
                </a:moveTo>
                <a:cubicBezTo>
                  <a:pt x="350" y="42"/>
                  <a:pt x="353" y="43"/>
                  <a:pt x="354" y="41"/>
                </a:cubicBezTo>
                <a:cubicBezTo>
                  <a:pt x="351" y="41"/>
                  <a:pt x="349" y="41"/>
                  <a:pt x="348" y="42"/>
                </a:cubicBezTo>
                <a:close/>
                <a:moveTo>
                  <a:pt x="367" y="55"/>
                </a:moveTo>
                <a:cubicBezTo>
                  <a:pt x="368" y="55"/>
                  <a:pt x="370" y="55"/>
                  <a:pt x="371" y="54"/>
                </a:cubicBezTo>
                <a:cubicBezTo>
                  <a:pt x="368" y="52"/>
                  <a:pt x="366" y="48"/>
                  <a:pt x="363" y="49"/>
                </a:cubicBezTo>
                <a:cubicBezTo>
                  <a:pt x="364" y="51"/>
                  <a:pt x="366" y="53"/>
                  <a:pt x="367" y="55"/>
                </a:cubicBezTo>
                <a:close/>
                <a:moveTo>
                  <a:pt x="365" y="55"/>
                </a:moveTo>
                <a:cubicBezTo>
                  <a:pt x="363" y="54"/>
                  <a:pt x="363" y="50"/>
                  <a:pt x="360" y="49"/>
                </a:cubicBezTo>
                <a:cubicBezTo>
                  <a:pt x="358" y="52"/>
                  <a:pt x="363" y="56"/>
                  <a:pt x="365" y="55"/>
                </a:cubicBezTo>
                <a:close/>
                <a:moveTo>
                  <a:pt x="469" y="53"/>
                </a:moveTo>
                <a:cubicBezTo>
                  <a:pt x="469" y="51"/>
                  <a:pt x="470" y="49"/>
                  <a:pt x="468" y="49"/>
                </a:cubicBezTo>
                <a:cubicBezTo>
                  <a:pt x="468" y="51"/>
                  <a:pt x="469" y="52"/>
                  <a:pt x="469" y="53"/>
                </a:cubicBezTo>
                <a:close/>
                <a:moveTo>
                  <a:pt x="471" y="55"/>
                </a:moveTo>
                <a:cubicBezTo>
                  <a:pt x="473" y="56"/>
                  <a:pt x="474" y="58"/>
                  <a:pt x="477" y="58"/>
                </a:cubicBezTo>
                <a:cubicBezTo>
                  <a:pt x="479" y="57"/>
                  <a:pt x="479" y="55"/>
                  <a:pt x="480" y="53"/>
                </a:cubicBezTo>
                <a:cubicBezTo>
                  <a:pt x="476" y="53"/>
                  <a:pt x="474" y="52"/>
                  <a:pt x="471" y="51"/>
                </a:cubicBezTo>
                <a:cubicBezTo>
                  <a:pt x="471" y="52"/>
                  <a:pt x="471" y="54"/>
                  <a:pt x="471" y="55"/>
                </a:cubicBezTo>
                <a:close/>
                <a:moveTo>
                  <a:pt x="480" y="58"/>
                </a:moveTo>
                <a:cubicBezTo>
                  <a:pt x="483" y="58"/>
                  <a:pt x="485" y="54"/>
                  <a:pt x="483" y="52"/>
                </a:cubicBezTo>
                <a:cubicBezTo>
                  <a:pt x="480" y="52"/>
                  <a:pt x="481" y="56"/>
                  <a:pt x="480" y="58"/>
                </a:cubicBezTo>
                <a:close/>
                <a:moveTo>
                  <a:pt x="451" y="57"/>
                </a:moveTo>
                <a:cubicBezTo>
                  <a:pt x="452" y="59"/>
                  <a:pt x="453" y="60"/>
                  <a:pt x="454" y="62"/>
                </a:cubicBezTo>
                <a:cubicBezTo>
                  <a:pt x="457" y="61"/>
                  <a:pt x="459" y="58"/>
                  <a:pt x="459" y="54"/>
                </a:cubicBezTo>
                <a:cubicBezTo>
                  <a:pt x="456" y="53"/>
                  <a:pt x="454" y="56"/>
                  <a:pt x="451" y="57"/>
                </a:cubicBezTo>
                <a:close/>
                <a:moveTo>
                  <a:pt x="522" y="61"/>
                </a:moveTo>
                <a:cubicBezTo>
                  <a:pt x="523" y="59"/>
                  <a:pt x="526" y="59"/>
                  <a:pt x="526" y="57"/>
                </a:cubicBezTo>
                <a:cubicBezTo>
                  <a:pt x="524" y="57"/>
                  <a:pt x="523" y="56"/>
                  <a:pt x="522" y="54"/>
                </a:cubicBezTo>
                <a:cubicBezTo>
                  <a:pt x="522" y="56"/>
                  <a:pt x="521" y="59"/>
                  <a:pt x="522" y="61"/>
                </a:cubicBezTo>
                <a:close/>
                <a:moveTo>
                  <a:pt x="411" y="55"/>
                </a:moveTo>
                <a:cubicBezTo>
                  <a:pt x="411" y="63"/>
                  <a:pt x="416" y="65"/>
                  <a:pt x="420" y="69"/>
                </a:cubicBezTo>
                <a:cubicBezTo>
                  <a:pt x="423" y="71"/>
                  <a:pt x="425" y="75"/>
                  <a:pt x="428" y="75"/>
                </a:cubicBezTo>
                <a:cubicBezTo>
                  <a:pt x="429" y="67"/>
                  <a:pt x="422" y="63"/>
                  <a:pt x="416" y="61"/>
                </a:cubicBezTo>
                <a:cubicBezTo>
                  <a:pt x="419" y="60"/>
                  <a:pt x="422" y="60"/>
                  <a:pt x="422" y="57"/>
                </a:cubicBezTo>
                <a:cubicBezTo>
                  <a:pt x="420" y="55"/>
                  <a:pt x="414" y="54"/>
                  <a:pt x="411" y="55"/>
                </a:cubicBezTo>
                <a:close/>
                <a:moveTo>
                  <a:pt x="404" y="59"/>
                </a:moveTo>
                <a:cubicBezTo>
                  <a:pt x="407" y="62"/>
                  <a:pt x="409" y="66"/>
                  <a:pt x="412" y="68"/>
                </a:cubicBezTo>
                <a:cubicBezTo>
                  <a:pt x="411" y="64"/>
                  <a:pt x="407" y="52"/>
                  <a:pt x="404" y="59"/>
                </a:cubicBezTo>
                <a:close/>
                <a:moveTo>
                  <a:pt x="355" y="63"/>
                </a:moveTo>
                <a:cubicBezTo>
                  <a:pt x="357" y="63"/>
                  <a:pt x="361" y="64"/>
                  <a:pt x="361" y="62"/>
                </a:cubicBezTo>
                <a:cubicBezTo>
                  <a:pt x="359" y="62"/>
                  <a:pt x="359" y="61"/>
                  <a:pt x="358" y="61"/>
                </a:cubicBezTo>
                <a:cubicBezTo>
                  <a:pt x="357" y="62"/>
                  <a:pt x="356" y="62"/>
                  <a:pt x="355" y="63"/>
                </a:cubicBezTo>
                <a:close/>
                <a:moveTo>
                  <a:pt x="357" y="61"/>
                </a:moveTo>
                <a:cubicBezTo>
                  <a:pt x="357" y="59"/>
                  <a:pt x="355" y="60"/>
                  <a:pt x="354" y="60"/>
                </a:cubicBezTo>
                <a:cubicBezTo>
                  <a:pt x="354" y="61"/>
                  <a:pt x="354" y="62"/>
                  <a:pt x="354" y="63"/>
                </a:cubicBezTo>
                <a:cubicBezTo>
                  <a:pt x="356" y="63"/>
                  <a:pt x="357" y="62"/>
                  <a:pt x="357" y="61"/>
                </a:cubicBezTo>
                <a:close/>
                <a:moveTo>
                  <a:pt x="404" y="71"/>
                </a:moveTo>
                <a:cubicBezTo>
                  <a:pt x="406" y="70"/>
                  <a:pt x="403" y="69"/>
                  <a:pt x="405" y="69"/>
                </a:cubicBezTo>
                <a:cubicBezTo>
                  <a:pt x="404" y="73"/>
                  <a:pt x="412" y="73"/>
                  <a:pt x="414" y="73"/>
                </a:cubicBezTo>
                <a:cubicBezTo>
                  <a:pt x="410" y="69"/>
                  <a:pt x="408" y="64"/>
                  <a:pt x="403" y="62"/>
                </a:cubicBezTo>
                <a:cubicBezTo>
                  <a:pt x="404" y="65"/>
                  <a:pt x="401" y="70"/>
                  <a:pt x="404" y="71"/>
                </a:cubicBezTo>
                <a:close/>
                <a:moveTo>
                  <a:pt x="375" y="66"/>
                </a:moveTo>
                <a:cubicBezTo>
                  <a:pt x="375" y="65"/>
                  <a:pt x="375" y="64"/>
                  <a:pt x="373" y="64"/>
                </a:cubicBezTo>
                <a:cubicBezTo>
                  <a:pt x="373" y="65"/>
                  <a:pt x="373" y="66"/>
                  <a:pt x="375" y="66"/>
                </a:cubicBezTo>
                <a:close/>
                <a:moveTo>
                  <a:pt x="361" y="67"/>
                </a:moveTo>
                <a:cubicBezTo>
                  <a:pt x="363" y="68"/>
                  <a:pt x="364" y="67"/>
                  <a:pt x="364" y="65"/>
                </a:cubicBezTo>
                <a:cubicBezTo>
                  <a:pt x="361" y="64"/>
                  <a:pt x="361" y="66"/>
                  <a:pt x="361" y="67"/>
                </a:cubicBezTo>
                <a:close/>
                <a:moveTo>
                  <a:pt x="422" y="75"/>
                </a:moveTo>
                <a:cubicBezTo>
                  <a:pt x="419" y="71"/>
                  <a:pt x="417" y="68"/>
                  <a:pt x="413" y="65"/>
                </a:cubicBezTo>
                <a:cubicBezTo>
                  <a:pt x="414" y="70"/>
                  <a:pt x="416" y="74"/>
                  <a:pt x="422" y="75"/>
                </a:cubicBezTo>
                <a:close/>
                <a:moveTo>
                  <a:pt x="371" y="69"/>
                </a:moveTo>
                <a:cubicBezTo>
                  <a:pt x="373" y="70"/>
                  <a:pt x="376" y="73"/>
                  <a:pt x="378" y="73"/>
                </a:cubicBezTo>
                <a:cubicBezTo>
                  <a:pt x="375" y="71"/>
                  <a:pt x="374" y="68"/>
                  <a:pt x="372" y="66"/>
                </a:cubicBezTo>
                <a:cubicBezTo>
                  <a:pt x="372" y="67"/>
                  <a:pt x="371" y="68"/>
                  <a:pt x="371" y="69"/>
                </a:cubicBezTo>
                <a:close/>
                <a:moveTo>
                  <a:pt x="381" y="73"/>
                </a:moveTo>
                <a:cubicBezTo>
                  <a:pt x="381" y="71"/>
                  <a:pt x="383" y="71"/>
                  <a:pt x="382" y="68"/>
                </a:cubicBezTo>
                <a:cubicBezTo>
                  <a:pt x="381" y="67"/>
                  <a:pt x="376" y="67"/>
                  <a:pt x="375" y="68"/>
                </a:cubicBezTo>
                <a:cubicBezTo>
                  <a:pt x="378" y="69"/>
                  <a:pt x="378" y="72"/>
                  <a:pt x="381" y="73"/>
                </a:cubicBezTo>
                <a:close/>
                <a:moveTo>
                  <a:pt x="566" y="75"/>
                </a:moveTo>
                <a:cubicBezTo>
                  <a:pt x="568" y="74"/>
                  <a:pt x="572" y="76"/>
                  <a:pt x="573" y="74"/>
                </a:cubicBezTo>
                <a:cubicBezTo>
                  <a:pt x="572" y="73"/>
                  <a:pt x="572" y="70"/>
                  <a:pt x="570" y="68"/>
                </a:cubicBezTo>
                <a:cubicBezTo>
                  <a:pt x="569" y="70"/>
                  <a:pt x="567" y="72"/>
                  <a:pt x="566" y="75"/>
                </a:cubicBezTo>
                <a:close/>
                <a:moveTo>
                  <a:pt x="389" y="79"/>
                </a:moveTo>
                <a:cubicBezTo>
                  <a:pt x="390" y="81"/>
                  <a:pt x="388" y="82"/>
                  <a:pt x="388" y="83"/>
                </a:cubicBezTo>
                <a:cubicBezTo>
                  <a:pt x="389" y="84"/>
                  <a:pt x="390" y="86"/>
                  <a:pt x="391" y="87"/>
                </a:cubicBezTo>
                <a:cubicBezTo>
                  <a:pt x="392" y="84"/>
                  <a:pt x="390" y="83"/>
                  <a:pt x="389" y="82"/>
                </a:cubicBezTo>
                <a:cubicBezTo>
                  <a:pt x="390" y="81"/>
                  <a:pt x="390" y="83"/>
                  <a:pt x="392" y="82"/>
                </a:cubicBezTo>
                <a:cubicBezTo>
                  <a:pt x="391" y="81"/>
                  <a:pt x="391" y="80"/>
                  <a:pt x="389" y="79"/>
                </a:cubicBezTo>
                <a:close/>
                <a:moveTo>
                  <a:pt x="392" y="80"/>
                </a:moveTo>
                <a:cubicBezTo>
                  <a:pt x="391" y="76"/>
                  <a:pt x="395" y="71"/>
                  <a:pt x="392" y="69"/>
                </a:cubicBezTo>
                <a:cubicBezTo>
                  <a:pt x="393" y="74"/>
                  <a:pt x="388" y="78"/>
                  <a:pt x="392" y="80"/>
                </a:cubicBezTo>
                <a:close/>
                <a:moveTo>
                  <a:pt x="447" y="75"/>
                </a:moveTo>
                <a:cubicBezTo>
                  <a:pt x="448" y="71"/>
                  <a:pt x="443" y="70"/>
                  <a:pt x="442" y="70"/>
                </a:cubicBezTo>
                <a:cubicBezTo>
                  <a:pt x="443" y="72"/>
                  <a:pt x="444" y="74"/>
                  <a:pt x="447" y="75"/>
                </a:cubicBezTo>
                <a:close/>
                <a:moveTo>
                  <a:pt x="394" y="84"/>
                </a:moveTo>
                <a:cubicBezTo>
                  <a:pt x="393" y="91"/>
                  <a:pt x="395" y="94"/>
                  <a:pt x="399" y="96"/>
                </a:cubicBezTo>
                <a:cubicBezTo>
                  <a:pt x="399" y="97"/>
                  <a:pt x="397" y="96"/>
                  <a:pt x="397" y="97"/>
                </a:cubicBezTo>
                <a:cubicBezTo>
                  <a:pt x="401" y="101"/>
                  <a:pt x="402" y="107"/>
                  <a:pt x="407" y="109"/>
                </a:cubicBezTo>
                <a:cubicBezTo>
                  <a:pt x="408" y="110"/>
                  <a:pt x="407" y="111"/>
                  <a:pt x="407" y="113"/>
                </a:cubicBezTo>
                <a:cubicBezTo>
                  <a:pt x="409" y="114"/>
                  <a:pt x="410" y="116"/>
                  <a:pt x="411" y="118"/>
                </a:cubicBezTo>
                <a:cubicBezTo>
                  <a:pt x="412" y="120"/>
                  <a:pt x="413" y="122"/>
                  <a:pt x="414" y="124"/>
                </a:cubicBezTo>
                <a:cubicBezTo>
                  <a:pt x="420" y="132"/>
                  <a:pt x="425" y="142"/>
                  <a:pt x="437" y="142"/>
                </a:cubicBezTo>
                <a:cubicBezTo>
                  <a:pt x="435" y="137"/>
                  <a:pt x="435" y="132"/>
                  <a:pt x="435" y="128"/>
                </a:cubicBezTo>
                <a:cubicBezTo>
                  <a:pt x="435" y="132"/>
                  <a:pt x="439" y="137"/>
                  <a:pt x="442" y="142"/>
                </a:cubicBezTo>
                <a:cubicBezTo>
                  <a:pt x="442" y="140"/>
                  <a:pt x="437" y="140"/>
                  <a:pt x="437" y="140"/>
                </a:cubicBezTo>
                <a:cubicBezTo>
                  <a:pt x="437" y="149"/>
                  <a:pt x="444" y="137"/>
                  <a:pt x="446" y="142"/>
                </a:cubicBezTo>
                <a:cubicBezTo>
                  <a:pt x="446" y="130"/>
                  <a:pt x="442" y="118"/>
                  <a:pt x="443" y="107"/>
                </a:cubicBezTo>
                <a:cubicBezTo>
                  <a:pt x="443" y="105"/>
                  <a:pt x="442" y="102"/>
                  <a:pt x="441" y="101"/>
                </a:cubicBezTo>
                <a:cubicBezTo>
                  <a:pt x="439" y="99"/>
                  <a:pt x="438" y="98"/>
                  <a:pt x="436" y="97"/>
                </a:cubicBezTo>
                <a:cubicBezTo>
                  <a:pt x="435" y="98"/>
                  <a:pt x="432" y="98"/>
                  <a:pt x="430" y="99"/>
                </a:cubicBezTo>
                <a:cubicBezTo>
                  <a:pt x="431" y="101"/>
                  <a:pt x="432" y="102"/>
                  <a:pt x="431" y="105"/>
                </a:cubicBezTo>
                <a:cubicBezTo>
                  <a:pt x="422" y="110"/>
                  <a:pt x="423" y="91"/>
                  <a:pt x="431" y="92"/>
                </a:cubicBezTo>
                <a:cubicBezTo>
                  <a:pt x="419" y="89"/>
                  <a:pt x="404" y="90"/>
                  <a:pt x="394" y="84"/>
                </a:cubicBezTo>
                <a:close/>
                <a:moveTo>
                  <a:pt x="413" y="89"/>
                </a:moveTo>
                <a:cubicBezTo>
                  <a:pt x="418" y="88"/>
                  <a:pt x="424" y="90"/>
                  <a:pt x="428" y="89"/>
                </a:cubicBezTo>
                <a:cubicBezTo>
                  <a:pt x="421" y="79"/>
                  <a:pt x="412" y="71"/>
                  <a:pt x="395" y="71"/>
                </a:cubicBezTo>
                <a:cubicBezTo>
                  <a:pt x="394" y="74"/>
                  <a:pt x="393" y="77"/>
                  <a:pt x="393" y="82"/>
                </a:cubicBezTo>
                <a:cubicBezTo>
                  <a:pt x="398" y="85"/>
                  <a:pt x="404" y="88"/>
                  <a:pt x="412" y="88"/>
                </a:cubicBezTo>
                <a:cubicBezTo>
                  <a:pt x="414" y="87"/>
                  <a:pt x="413" y="84"/>
                  <a:pt x="414" y="82"/>
                </a:cubicBezTo>
                <a:cubicBezTo>
                  <a:pt x="418" y="78"/>
                  <a:pt x="422" y="84"/>
                  <a:pt x="420" y="87"/>
                </a:cubicBezTo>
                <a:cubicBezTo>
                  <a:pt x="417" y="89"/>
                  <a:pt x="415" y="86"/>
                  <a:pt x="413" y="87"/>
                </a:cubicBezTo>
                <a:cubicBezTo>
                  <a:pt x="413" y="88"/>
                  <a:pt x="413" y="88"/>
                  <a:pt x="413" y="89"/>
                </a:cubicBezTo>
                <a:close/>
                <a:moveTo>
                  <a:pt x="518" y="76"/>
                </a:moveTo>
                <a:cubicBezTo>
                  <a:pt x="519" y="77"/>
                  <a:pt x="519" y="77"/>
                  <a:pt x="520" y="78"/>
                </a:cubicBezTo>
                <a:cubicBezTo>
                  <a:pt x="522" y="76"/>
                  <a:pt x="524" y="74"/>
                  <a:pt x="523" y="71"/>
                </a:cubicBezTo>
                <a:cubicBezTo>
                  <a:pt x="520" y="71"/>
                  <a:pt x="518" y="73"/>
                  <a:pt x="518" y="76"/>
                </a:cubicBezTo>
                <a:close/>
                <a:moveTo>
                  <a:pt x="447" y="75"/>
                </a:moveTo>
                <a:cubicBezTo>
                  <a:pt x="449" y="75"/>
                  <a:pt x="449" y="76"/>
                  <a:pt x="450" y="76"/>
                </a:cubicBezTo>
                <a:cubicBezTo>
                  <a:pt x="450" y="74"/>
                  <a:pt x="451" y="72"/>
                  <a:pt x="448" y="73"/>
                </a:cubicBezTo>
                <a:cubicBezTo>
                  <a:pt x="448" y="74"/>
                  <a:pt x="447" y="74"/>
                  <a:pt x="447" y="75"/>
                </a:cubicBezTo>
                <a:close/>
                <a:moveTo>
                  <a:pt x="454" y="78"/>
                </a:moveTo>
                <a:cubicBezTo>
                  <a:pt x="456" y="78"/>
                  <a:pt x="460" y="79"/>
                  <a:pt x="460" y="77"/>
                </a:cubicBezTo>
                <a:cubicBezTo>
                  <a:pt x="459" y="75"/>
                  <a:pt x="457" y="74"/>
                  <a:pt x="454" y="74"/>
                </a:cubicBezTo>
                <a:cubicBezTo>
                  <a:pt x="454" y="76"/>
                  <a:pt x="453" y="77"/>
                  <a:pt x="454" y="78"/>
                </a:cubicBezTo>
                <a:close/>
                <a:moveTo>
                  <a:pt x="429" y="78"/>
                </a:moveTo>
                <a:cubicBezTo>
                  <a:pt x="429" y="77"/>
                  <a:pt x="429" y="76"/>
                  <a:pt x="429" y="75"/>
                </a:cubicBezTo>
                <a:cubicBezTo>
                  <a:pt x="429" y="75"/>
                  <a:pt x="428" y="75"/>
                  <a:pt x="427" y="75"/>
                </a:cubicBezTo>
                <a:cubicBezTo>
                  <a:pt x="427" y="77"/>
                  <a:pt x="428" y="78"/>
                  <a:pt x="429" y="78"/>
                </a:cubicBezTo>
                <a:close/>
                <a:moveTo>
                  <a:pt x="563" y="83"/>
                </a:moveTo>
                <a:cubicBezTo>
                  <a:pt x="566" y="88"/>
                  <a:pt x="572" y="88"/>
                  <a:pt x="576" y="84"/>
                </a:cubicBezTo>
                <a:cubicBezTo>
                  <a:pt x="576" y="81"/>
                  <a:pt x="575" y="78"/>
                  <a:pt x="573" y="76"/>
                </a:cubicBezTo>
                <a:cubicBezTo>
                  <a:pt x="571" y="79"/>
                  <a:pt x="566" y="80"/>
                  <a:pt x="563" y="83"/>
                </a:cubicBezTo>
                <a:close/>
                <a:moveTo>
                  <a:pt x="437" y="91"/>
                </a:moveTo>
                <a:cubicBezTo>
                  <a:pt x="432" y="86"/>
                  <a:pt x="431" y="78"/>
                  <a:pt x="422" y="78"/>
                </a:cubicBezTo>
                <a:cubicBezTo>
                  <a:pt x="427" y="82"/>
                  <a:pt x="430" y="91"/>
                  <a:pt x="437" y="91"/>
                </a:cubicBezTo>
                <a:close/>
                <a:moveTo>
                  <a:pt x="523" y="90"/>
                </a:moveTo>
                <a:cubicBezTo>
                  <a:pt x="522" y="90"/>
                  <a:pt x="520" y="90"/>
                  <a:pt x="519" y="92"/>
                </a:cubicBezTo>
                <a:cubicBezTo>
                  <a:pt x="531" y="96"/>
                  <a:pt x="536" y="86"/>
                  <a:pt x="545" y="84"/>
                </a:cubicBezTo>
                <a:cubicBezTo>
                  <a:pt x="545" y="82"/>
                  <a:pt x="543" y="81"/>
                  <a:pt x="542" y="79"/>
                </a:cubicBezTo>
                <a:cubicBezTo>
                  <a:pt x="537" y="83"/>
                  <a:pt x="531" y="87"/>
                  <a:pt x="525" y="89"/>
                </a:cubicBezTo>
                <a:cubicBezTo>
                  <a:pt x="524" y="91"/>
                  <a:pt x="527" y="90"/>
                  <a:pt x="527" y="92"/>
                </a:cubicBezTo>
                <a:cubicBezTo>
                  <a:pt x="525" y="92"/>
                  <a:pt x="525" y="90"/>
                  <a:pt x="523" y="90"/>
                </a:cubicBezTo>
                <a:close/>
                <a:moveTo>
                  <a:pt x="542" y="79"/>
                </a:moveTo>
                <a:cubicBezTo>
                  <a:pt x="536" y="77"/>
                  <a:pt x="533" y="84"/>
                  <a:pt x="527" y="83"/>
                </a:cubicBezTo>
                <a:cubicBezTo>
                  <a:pt x="527" y="85"/>
                  <a:pt x="528" y="85"/>
                  <a:pt x="527" y="87"/>
                </a:cubicBezTo>
                <a:cubicBezTo>
                  <a:pt x="533" y="85"/>
                  <a:pt x="538" y="82"/>
                  <a:pt x="542" y="79"/>
                </a:cubicBezTo>
                <a:close/>
                <a:moveTo>
                  <a:pt x="469" y="100"/>
                </a:moveTo>
                <a:cubicBezTo>
                  <a:pt x="471" y="101"/>
                  <a:pt x="472" y="102"/>
                  <a:pt x="474" y="101"/>
                </a:cubicBezTo>
                <a:cubicBezTo>
                  <a:pt x="472" y="104"/>
                  <a:pt x="470" y="105"/>
                  <a:pt x="469" y="109"/>
                </a:cubicBezTo>
                <a:cubicBezTo>
                  <a:pt x="470" y="111"/>
                  <a:pt x="473" y="111"/>
                  <a:pt x="475" y="112"/>
                </a:cubicBezTo>
                <a:cubicBezTo>
                  <a:pt x="477" y="108"/>
                  <a:pt x="481" y="105"/>
                  <a:pt x="480" y="97"/>
                </a:cubicBezTo>
                <a:cubicBezTo>
                  <a:pt x="477" y="94"/>
                  <a:pt x="478" y="82"/>
                  <a:pt x="473" y="82"/>
                </a:cubicBezTo>
                <a:cubicBezTo>
                  <a:pt x="479" y="89"/>
                  <a:pt x="468" y="92"/>
                  <a:pt x="469" y="100"/>
                </a:cubicBezTo>
                <a:close/>
                <a:moveTo>
                  <a:pt x="510" y="91"/>
                </a:moveTo>
                <a:cubicBezTo>
                  <a:pt x="513" y="91"/>
                  <a:pt x="515" y="89"/>
                  <a:pt x="518" y="88"/>
                </a:cubicBezTo>
                <a:cubicBezTo>
                  <a:pt x="518" y="86"/>
                  <a:pt x="517" y="86"/>
                  <a:pt x="516" y="85"/>
                </a:cubicBezTo>
                <a:cubicBezTo>
                  <a:pt x="519" y="86"/>
                  <a:pt x="522" y="85"/>
                  <a:pt x="524" y="83"/>
                </a:cubicBezTo>
                <a:cubicBezTo>
                  <a:pt x="515" y="82"/>
                  <a:pt x="509" y="86"/>
                  <a:pt x="510" y="91"/>
                </a:cubicBezTo>
                <a:close/>
                <a:moveTo>
                  <a:pt x="552" y="212"/>
                </a:moveTo>
                <a:cubicBezTo>
                  <a:pt x="560" y="213"/>
                  <a:pt x="554" y="220"/>
                  <a:pt x="552" y="223"/>
                </a:cubicBezTo>
                <a:cubicBezTo>
                  <a:pt x="549" y="228"/>
                  <a:pt x="547" y="236"/>
                  <a:pt x="543" y="236"/>
                </a:cubicBezTo>
                <a:cubicBezTo>
                  <a:pt x="540" y="237"/>
                  <a:pt x="540" y="235"/>
                  <a:pt x="538" y="235"/>
                </a:cubicBezTo>
                <a:cubicBezTo>
                  <a:pt x="533" y="263"/>
                  <a:pt x="541" y="285"/>
                  <a:pt x="545" y="308"/>
                </a:cubicBezTo>
                <a:cubicBezTo>
                  <a:pt x="561" y="277"/>
                  <a:pt x="575" y="239"/>
                  <a:pt x="590" y="205"/>
                </a:cubicBezTo>
                <a:cubicBezTo>
                  <a:pt x="593" y="200"/>
                  <a:pt x="597" y="195"/>
                  <a:pt x="597" y="191"/>
                </a:cubicBezTo>
                <a:cubicBezTo>
                  <a:pt x="598" y="183"/>
                  <a:pt x="594" y="175"/>
                  <a:pt x="593" y="168"/>
                </a:cubicBezTo>
                <a:cubicBezTo>
                  <a:pt x="592" y="160"/>
                  <a:pt x="591" y="152"/>
                  <a:pt x="589" y="145"/>
                </a:cubicBezTo>
                <a:cubicBezTo>
                  <a:pt x="587" y="143"/>
                  <a:pt x="584" y="141"/>
                  <a:pt x="585" y="137"/>
                </a:cubicBezTo>
                <a:cubicBezTo>
                  <a:pt x="584" y="135"/>
                  <a:pt x="587" y="136"/>
                  <a:pt x="587" y="134"/>
                </a:cubicBezTo>
                <a:cubicBezTo>
                  <a:pt x="586" y="120"/>
                  <a:pt x="582" y="111"/>
                  <a:pt x="576" y="103"/>
                </a:cubicBezTo>
                <a:cubicBezTo>
                  <a:pt x="574" y="103"/>
                  <a:pt x="573" y="106"/>
                  <a:pt x="571" y="104"/>
                </a:cubicBezTo>
                <a:cubicBezTo>
                  <a:pt x="571" y="102"/>
                  <a:pt x="573" y="102"/>
                  <a:pt x="573" y="100"/>
                </a:cubicBezTo>
                <a:cubicBezTo>
                  <a:pt x="569" y="94"/>
                  <a:pt x="566" y="88"/>
                  <a:pt x="562" y="83"/>
                </a:cubicBezTo>
                <a:cubicBezTo>
                  <a:pt x="559" y="86"/>
                  <a:pt x="555" y="86"/>
                  <a:pt x="555" y="91"/>
                </a:cubicBezTo>
                <a:cubicBezTo>
                  <a:pt x="555" y="93"/>
                  <a:pt x="559" y="92"/>
                  <a:pt x="561" y="94"/>
                </a:cubicBezTo>
                <a:cubicBezTo>
                  <a:pt x="557" y="97"/>
                  <a:pt x="545" y="93"/>
                  <a:pt x="541" y="97"/>
                </a:cubicBezTo>
                <a:cubicBezTo>
                  <a:pt x="545" y="102"/>
                  <a:pt x="554" y="102"/>
                  <a:pt x="562" y="103"/>
                </a:cubicBezTo>
                <a:cubicBezTo>
                  <a:pt x="560" y="106"/>
                  <a:pt x="564" y="113"/>
                  <a:pt x="560" y="114"/>
                </a:cubicBezTo>
                <a:cubicBezTo>
                  <a:pt x="568" y="125"/>
                  <a:pt x="547" y="128"/>
                  <a:pt x="544" y="135"/>
                </a:cubicBezTo>
                <a:cubicBezTo>
                  <a:pt x="550" y="139"/>
                  <a:pt x="545" y="150"/>
                  <a:pt x="547" y="155"/>
                </a:cubicBezTo>
                <a:cubicBezTo>
                  <a:pt x="549" y="150"/>
                  <a:pt x="549" y="143"/>
                  <a:pt x="550" y="138"/>
                </a:cubicBezTo>
                <a:cubicBezTo>
                  <a:pt x="552" y="144"/>
                  <a:pt x="545" y="154"/>
                  <a:pt x="550" y="160"/>
                </a:cubicBezTo>
                <a:cubicBezTo>
                  <a:pt x="545" y="165"/>
                  <a:pt x="545" y="180"/>
                  <a:pt x="548" y="187"/>
                </a:cubicBezTo>
                <a:cubicBezTo>
                  <a:pt x="551" y="187"/>
                  <a:pt x="553" y="185"/>
                  <a:pt x="553" y="186"/>
                </a:cubicBezTo>
                <a:cubicBezTo>
                  <a:pt x="551" y="189"/>
                  <a:pt x="551" y="194"/>
                  <a:pt x="549" y="197"/>
                </a:cubicBezTo>
                <a:cubicBezTo>
                  <a:pt x="552" y="198"/>
                  <a:pt x="555" y="197"/>
                  <a:pt x="556" y="198"/>
                </a:cubicBezTo>
                <a:cubicBezTo>
                  <a:pt x="554" y="201"/>
                  <a:pt x="551" y="201"/>
                  <a:pt x="547" y="202"/>
                </a:cubicBezTo>
                <a:cubicBezTo>
                  <a:pt x="544" y="206"/>
                  <a:pt x="542" y="214"/>
                  <a:pt x="542" y="220"/>
                </a:cubicBezTo>
                <a:cubicBezTo>
                  <a:pt x="548" y="220"/>
                  <a:pt x="547" y="212"/>
                  <a:pt x="552" y="212"/>
                </a:cubicBezTo>
                <a:close/>
                <a:moveTo>
                  <a:pt x="544" y="197"/>
                </a:moveTo>
                <a:cubicBezTo>
                  <a:pt x="546" y="197"/>
                  <a:pt x="547" y="197"/>
                  <a:pt x="548" y="197"/>
                </a:cubicBezTo>
                <a:cubicBezTo>
                  <a:pt x="552" y="191"/>
                  <a:pt x="547" y="188"/>
                  <a:pt x="547" y="183"/>
                </a:cubicBezTo>
                <a:cubicBezTo>
                  <a:pt x="542" y="185"/>
                  <a:pt x="547" y="192"/>
                  <a:pt x="544" y="197"/>
                </a:cubicBezTo>
                <a:close/>
                <a:moveTo>
                  <a:pt x="540" y="228"/>
                </a:moveTo>
                <a:cubicBezTo>
                  <a:pt x="541" y="225"/>
                  <a:pt x="543" y="223"/>
                  <a:pt x="544" y="220"/>
                </a:cubicBezTo>
                <a:cubicBezTo>
                  <a:pt x="539" y="219"/>
                  <a:pt x="540" y="226"/>
                  <a:pt x="540" y="228"/>
                </a:cubicBezTo>
                <a:close/>
                <a:moveTo>
                  <a:pt x="480" y="90"/>
                </a:moveTo>
                <a:cubicBezTo>
                  <a:pt x="479" y="88"/>
                  <a:pt x="479" y="85"/>
                  <a:pt x="477" y="84"/>
                </a:cubicBezTo>
                <a:cubicBezTo>
                  <a:pt x="477" y="87"/>
                  <a:pt x="479" y="88"/>
                  <a:pt x="480" y="90"/>
                </a:cubicBezTo>
                <a:close/>
                <a:moveTo>
                  <a:pt x="568" y="90"/>
                </a:moveTo>
                <a:cubicBezTo>
                  <a:pt x="570" y="92"/>
                  <a:pt x="572" y="95"/>
                  <a:pt x="574" y="98"/>
                </a:cubicBezTo>
                <a:cubicBezTo>
                  <a:pt x="576" y="99"/>
                  <a:pt x="577" y="96"/>
                  <a:pt x="578" y="97"/>
                </a:cubicBezTo>
                <a:cubicBezTo>
                  <a:pt x="578" y="99"/>
                  <a:pt x="577" y="100"/>
                  <a:pt x="576" y="101"/>
                </a:cubicBezTo>
                <a:cubicBezTo>
                  <a:pt x="579" y="103"/>
                  <a:pt x="579" y="107"/>
                  <a:pt x="581" y="109"/>
                </a:cubicBezTo>
                <a:cubicBezTo>
                  <a:pt x="580" y="102"/>
                  <a:pt x="578" y="95"/>
                  <a:pt x="576" y="88"/>
                </a:cubicBezTo>
                <a:cubicBezTo>
                  <a:pt x="574" y="87"/>
                  <a:pt x="569" y="87"/>
                  <a:pt x="568" y="90"/>
                </a:cubicBezTo>
                <a:close/>
                <a:moveTo>
                  <a:pt x="452" y="95"/>
                </a:moveTo>
                <a:cubicBezTo>
                  <a:pt x="453" y="93"/>
                  <a:pt x="451" y="91"/>
                  <a:pt x="452" y="89"/>
                </a:cubicBezTo>
                <a:cubicBezTo>
                  <a:pt x="451" y="89"/>
                  <a:pt x="450" y="89"/>
                  <a:pt x="450" y="89"/>
                </a:cubicBezTo>
                <a:cubicBezTo>
                  <a:pt x="450" y="92"/>
                  <a:pt x="450" y="95"/>
                  <a:pt x="452" y="95"/>
                </a:cubicBezTo>
                <a:close/>
                <a:moveTo>
                  <a:pt x="445" y="91"/>
                </a:moveTo>
                <a:cubicBezTo>
                  <a:pt x="446" y="94"/>
                  <a:pt x="445" y="95"/>
                  <a:pt x="447" y="97"/>
                </a:cubicBezTo>
                <a:cubicBezTo>
                  <a:pt x="447" y="96"/>
                  <a:pt x="448" y="96"/>
                  <a:pt x="449" y="96"/>
                </a:cubicBezTo>
                <a:cubicBezTo>
                  <a:pt x="449" y="94"/>
                  <a:pt x="449" y="92"/>
                  <a:pt x="448" y="90"/>
                </a:cubicBezTo>
                <a:cubicBezTo>
                  <a:pt x="447" y="90"/>
                  <a:pt x="446" y="90"/>
                  <a:pt x="445" y="91"/>
                </a:cubicBezTo>
                <a:close/>
                <a:moveTo>
                  <a:pt x="455" y="95"/>
                </a:moveTo>
                <a:cubicBezTo>
                  <a:pt x="460" y="95"/>
                  <a:pt x="462" y="97"/>
                  <a:pt x="466" y="99"/>
                </a:cubicBezTo>
                <a:cubicBezTo>
                  <a:pt x="466" y="97"/>
                  <a:pt x="466" y="96"/>
                  <a:pt x="467" y="95"/>
                </a:cubicBezTo>
                <a:cubicBezTo>
                  <a:pt x="462" y="95"/>
                  <a:pt x="457" y="95"/>
                  <a:pt x="455" y="92"/>
                </a:cubicBezTo>
                <a:cubicBezTo>
                  <a:pt x="456" y="94"/>
                  <a:pt x="454" y="94"/>
                  <a:pt x="455" y="95"/>
                </a:cubicBezTo>
                <a:close/>
                <a:moveTo>
                  <a:pt x="439" y="97"/>
                </a:moveTo>
                <a:cubicBezTo>
                  <a:pt x="440" y="98"/>
                  <a:pt x="441" y="99"/>
                  <a:pt x="443" y="99"/>
                </a:cubicBezTo>
                <a:cubicBezTo>
                  <a:pt x="443" y="97"/>
                  <a:pt x="442" y="97"/>
                  <a:pt x="442" y="95"/>
                </a:cubicBezTo>
                <a:cubicBezTo>
                  <a:pt x="441" y="95"/>
                  <a:pt x="439" y="96"/>
                  <a:pt x="439" y="97"/>
                </a:cubicBezTo>
                <a:close/>
                <a:moveTo>
                  <a:pt x="505" y="99"/>
                </a:moveTo>
                <a:cubicBezTo>
                  <a:pt x="508" y="101"/>
                  <a:pt x="510" y="102"/>
                  <a:pt x="513" y="103"/>
                </a:cubicBezTo>
                <a:cubicBezTo>
                  <a:pt x="511" y="100"/>
                  <a:pt x="509" y="98"/>
                  <a:pt x="507" y="96"/>
                </a:cubicBezTo>
                <a:cubicBezTo>
                  <a:pt x="507" y="97"/>
                  <a:pt x="505" y="97"/>
                  <a:pt x="505" y="99"/>
                </a:cubicBezTo>
                <a:close/>
                <a:moveTo>
                  <a:pt x="499" y="100"/>
                </a:moveTo>
                <a:cubicBezTo>
                  <a:pt x="499" y="98"/>
                  <a:pt x="504" y="100"/>
                  <a:pt x="503" y="97"/>
                </a:cubicBezTo>
                <a:cubicBezTo>
                  <a:pt x="492" y="96"/>
                  <a:pt x="488" y="106"/>
                  <a:pt x="483" y="112"/>
                </a:cubicBezTo>
                <a:cubicBezTo>
                  <a:pt x="484" y="111"/>
                  <a:pt x="488" y="110"/>
                  <a:pt x="490" y="112"/>
                </a:cubicBezTo>
                <a:cubicBezTo>
                  <a:pt x="487" y="113"/>
                  <a:pt x="482" y="112"/>
                  <a:pt x="481" y="113"/>
                </a:cubicBezTo>
                <a:cubicBezTo>
                  <a:pt x="481" y="116"/>
                  <a:pt x="489" y="116"/>
                  <a:pt x="488" y="122"/>
                </a:cubicBezTo>
                <a:cubicBezTo>
                  <a:pt x="492" y="119"/>
                  <a:pt x="494" y="113"/>
                  <a:pt x="495" y="110"/>
                </a:cubicBezTo>
                <a:cubicBezTo>
                  <a:pt x="498" y="110"/>
                  <a:pt x="499" y="103"/>
                  <a:pt x="499" y="100"/>
                </a:cubicBezTo>
                <a:close/>
                <a:moveTo>
                  <a:pt x="610" y="102"/>
                </a:moveTo>
                <a:cubicBezTo>
                  <a:pt x="611" y="102"/>
                  <a:pt x="613" y="103"/>
                  <a:pt x="614" y="101"/>
                </a:cubicBezTo>
                <a:cubicBezTo>
                  <a:pt x="612" y="101"/>
                  <a:pt x="612" y="99"/>
                  <a:pt x="610" y="99"/>
                </a:cubicBezTo>
                <a:cubicBezTo>
                  <a:pt x="611" y="100"/>
                  <a:pt x="609" y="100"/>
                  <a:pt x="610" y="102"/>
                </a:cubicBezTo>
                <a:close/>
                <a:moveTo>
                  <a:pt x="519" y="119"/>
                </a:moveTo>
                <a:cubicBezTo>
                  <a:pt x="526" y="121"/>
                  <a:pt x="531" y="118"/>
                  <a:pt x="536" y="117"/>
                </a:cubicBezTo>
                <a:cubicBezTo>
                  <a:pt x="536" y="114"/>
                  <a:pt x="538" y="112"/>
                  <a:pt x="537" y="110"/>
                </a:cubicBezTo>
                <a:cubicBezTo>
                  <a:pt x="537" y="116"/>
                  <a:pt x="527" y="120"/>
                  <a:pt x="525" y="113"/>
                </a:cubicBezTo>
                <a:cubicBezTo>
                  <a:pt x="526" y="111"/>
                  <a:pt x="530" y="112"/>
                  <a:pt x="532" y="110"/>
                </a:cubicBezTo>
                <a:cubicBezTo>
                  <a:pt x="529" y="110"/>
                  <a:pt x="525" y="110"/>
                  <a:pt x="525" y="107"/>
                </a:cubicBezTo>
                <a:cubicBezTo>
                  <a:pt x="526" y="105"/>
                  <a:pt x="527" y="103"/>
                  <a:pt x="527" y="100"/>
                </a:cubicBezTo>
                <a:cubicBezTo>
                  <a:pt x="526" y="100"/>
                  <a:pt x="524" y="99"/>
                  <a:pt x="522" y="99"/>
                </a:cubicBezTo>
                <a:cubicBezTo>
                  <a:pt x="521" y="101"/>
                  <a:pt x="519" y="106"/>
                  <a:pt x="520" y="108"/>
                </a:cubicBezTo>
                <a:cubicBezTo>
                  <a:pt x="521" y="106"/>
                  <a:pt x="521" y="104"/>
                  <a:pt x="523" y="104"/>
                </a:cubicBezTo>
                <a:cubicBezTo>
                  <a:pt x="519" y="106"/>
                  <a:pt x="519" y="114"/>
                  <a:pt x="519" y="119"/>
                </a:cubicBezTo>
                <a:close/>
                <a:moveTo>
                  <a:pt x="615" y="108"/>
                </a:moveTo>
                <a:cubicBezTo>
                  <a:pt x="613" y="109"/>
                  <a:pt x="610" y="108"/>
                  <a:pt x="607" y="108"/>
                </a:cubicBezTo>
                <a:cubicBezTo>
                  <a:pt x="607" y="112"/>
                  <a:pt x="604" y="115"/>
                  <a:pt x="603" y="120"/>
                </a:cubicBezTo>
                <a:cubicBezTo>
                  <a:pt x="603" y="121"/>
                  <a:pt x="604" y="123"/>
                  <a:pt x="604" y="124"/>
                </a:cubicBezTo>
                <a:cubicBezTo>
                  <a:pt x="603" y="130"/>
                  <a:pt x="597" y="136"/>
                  <a:pt x="598" y="142"/>
                </a:cubicBezTo>
                <a:cubicBezTo>
                  <a:pt x="598" y="146"/>
                  <a:pt x="601" y="148"/>
                  <a:pt x="604" y="151"/>
                </a:cubicBezTo>
                <a:cubicBezTo>
                  <a:pt x="601" y="150"/>
                  <a:pt x="597" y="148"/>
                  <a:pt x="594" y="147"/>
                </a:cubicBezTo>
                <a:cubicBezTo>
                  <a:pt x="594" y="161"/>
                  <a:pt x="599" y="170"/>
                  <a:pt x="601" y="183"/>
                </a:cubicBezTo>
                <a:cubicBezTo>
                  <a:pt x="605" y="176"/>
                  <a:pt x="608" y="170"/>
                  <a:pt x="612" y="164"/>
                </a:cubicBezTo>
                <a:cubicBezTo>
                  <a:pt x="615" y="158"/>
                  <a:pt x="622" y="154"/>
                  <a:pt x="623" y="146"/>
                </a:cubicBezTo>
                <a:cubicBezTo>
                  <a:pt x="616" y="145"/>
                  <a:pt x="605" y="145"/>
                  <a:pt x="604" y="140"/>
                </a:cubicBezTo>
                <a:cubicBezTo>
                  <a:pt x="608" y="144"/>
                  <a:pt x="616" y="144"/>
                  <a:pt x="623" y="145"/>
                </a:cubicBezTo>
                <a:cubicBezTo>
                  <a:pt x="624" y="139"/>
                  <a:pt x="621" y="132"/>
                  <a:pt x="623" y="128"/>
                </a:cubicBezTo>
                <a:cubicBezTo>
                  <a:pt x="623" y="135"/>
                  <a:pt x="624" y="141"/>
                  <a:pt x="624" y="148"/>
                </a:cubicBezTo>
                <a:cubicBezTo>
                  <a:pt x="627" y="145"/>
                  <a:pt x="632" y="143"/>
                  <a:pt x="634" y="138"/>
                </a:cubicBezTo>
                <a:cubicBezTo>
                  <a:pt x="637" y="127"/>
                  <a:pt x="633" y="110"/>
                  <a:pt x="636" y="100"/>
                </a:cubicBezTo>
                <a:cubicBezTo>
                  <a:pt x="634" y="110"/>
                  <a:pt x="621" y="121"/>
                  <a:pt x="615" y="108"/>
                </a:cubicBezTo>
                <a:close/>
                <a:moveTo>
                  <a:pt x="483" y="103"/>
                </a:moveTo>
                <a:cubicBezTo>
                  <a:pt x="483" y="104"/>
                  <a:pt x="483" y="105"/>
                  <a:pt x="484" y="106"/>
                </a:cubicBezTo>
                <a:cubicBezTo>
                  <a:pt x="484" y="105"/>
                  <a:pt x="488" y="104"/>
                  <a:pt x="487" y="103"/>
                </a:cubicBezTo>
                <a:cubicBezTo>
                  <a:pt x="486" y="104"/>
                  <a:pt x="484" y="102"/>
                  <a:pt x="483" y="103"/>
                </a:cubicBezTo>
                <a:close/>
                <a:moveTo>
                  <a:pt x="536" y="130"/>
                </a:moveTo>
                <a:cubicBezTo>
                  <a:pt x="541" y="123"/>
                  <a:pt x="549" y="120"/>
                  <a:pt x="555" y="114"/>
                </a:cubicBezTo>
                <a:cubicBezTo>
                  <a:pt x="551" y="114"/>
                  <a:pt x="550" y="111"/>
                  <a:pt x="547" y="110"/>
                </a:cubicBezTo>
                <a:cubicBezTo>
                  <a:pt x="545" y="112"/>
                  <a:pt x="544" y="114"/>
                  <a:pt x="542" y="114"/>
                </a:cubicBezTo>
                <a:cubicBezTo>
                  <a:pt x="543" y="113"/>
                  <a:pt x="545" y="111"/>
                  <a:pt x="546" y="109"/>
                </a:cubicBezTo>
                <a:cubicBezTo>
                  <a:pt x="543" y="108"/>
                  <a:pt x="542" y="107"/>
                  <a:pt x="539" y="107"/>
                </a:cubicBezTo>
                <a:cubicBezTo>
                  <a:pt x="539" y="107"/>
                  <a:pt x="539" y="108"/>
                  <a:pt x="539" y="108"/>
                </a:cubicBezTo>
                <a:cubicBezTo>
                  <a:pt x="541" y="109"/>
                  <a:pt x="537" y="111"/>
                  <a:pt x="538" y="115"/>
                </a:cubicBezTo>
                <a:cubicBezTo>
                  <a:pt x="540" y="116"/>
                  <a:pt x="540" y="113"/>
                  <a:pt x="541" y="115"/>
                </a:cubicBezTo>
                <a:cubicBezTo>
                  <a:pt x="536" y="116"/>
                  <a:pt x="536" y="125"/>
                  <a:pt x="536" y="130"/>
                </a:cubicBezTo>
                <a:close/>
                <a:moveTo>
                  <a:pt x="504" y="120"/>
                </a:moveTo>
                <a:cubicBezTo>
                  <a:pt x="504" y="121"/>
                  <a:pt x="508" y="120"/>
                  <a:pt x="506" y="119"/>
                </a:cubicBezTo>
                <a:cubicBezTo>
                  <a:pt x="508" y="118"/>
                  <a:pt x="504" y="110"/>
                  <a:pt x="501" y="108"/>
                </a:cubicBezTo>
                <a:cubicBezTo>
                  <a:pt x="499" y="111"/>
                  <a:pt x="504" y="114"/>
                  <a:pt x="502" y="117"/>
                </a:cubicBezTo>
                <a:cubicBezTo>
                  <a:pt x="502" y="116"/>
                  <a:pt x="501" y="116"/>
                  <a:pt x="501" y="114"/>
                </a:cubicBezTo>
                <a:cubicBezTo>
                  <a:pt x="494" y="114"/>
                  <a:pt x="494" y="120"/>
                  <a:pt x="492" y="123"/>
                </a:cubicBezTo>
                <a:cubicBezTo>
                  <a:pt x="494" y="130"/>
                  <a:pt x="502" y="123"/>
                  <a:pt x="504" y="120"/>
                </a:cubicBezTo>
                <a:close/>
                <a:moveTo>
                  <a:pt x="476" y="113"/>
                </a:moveTo>
                <a:cubicBezTo>
                  <a:pt x="476" y="113"/>
                  <a:pt x="477" y="113"/>
                  <a:pt x="478" y="113"/>
                </a:cubicBezTo>
                <a:cubicBezTo>
                  <a:pt x="477" y="111"/>
                  <a:pt x="479" y="109"/>
                  <a:pt x="478" y="109"/>
                </a:cubicBezTo>
                <a:cubicBezTo>
                  <a:pt x="478" y="111"/>
                  <a:pt x="476" y="111"/>
                  <a:pt x="476" y="113"/>
                </a:cubicBezTo>
                <a:close/>
                <a:moveTo>
                  <a:pt x="454" y="142"/>
                </a:moveTo>
                <a:cubicBezTo>
                  <a:pt x="453" y="132"/>
                  <a:pt x="456" y="121"/>
                  <a:pt x="449" y="111"/>
                </a:cubicBezTo>
                <a:cubicBezTo>
                  <a:pt x="446" y="118"/>
                  <a:pt x="453" y="128"/>
                  <a:pt x="452" y="134"/>
                </a:cubicBezTo>
                <a:cubicBezTo>
                  <a:pt x="452" y="136"/>
                  <a:pt x="453" y="139"/>
                  <a:pt x="454" y="142"/>
                </a:cubicBezTo>
                <a:close/>
                <a:moveTo>
                  <a:pt x="459" y="128"/>
                </a:moveTo>
                <a:cubicBezTo>
                  <a:pt x="461" y="123"/>
                  <a:pt x="463" y="118"/>
                  <a:pt x="458" y="114"/>
                </a:cubicBezTo>
                <a:cubicBezTo>
                  <a:pt x="458" y="116"/>
                  <a:pt x="458" y="118"/>
                  <a:pt x="458" y="121"/>
                </a:cubicBezTo>
                <a:cubicBezTo>
                  <a:pt x="458" y="124"/>
                  <a:pt x="458" y="127"/>
                  <a:pt x="459" y="128"/>
                </a:cubicBezTo>
                <a:close/>
                <a:moveTo>
                  <a:pt x="474" y="125"/>
                </a:moveTo>
                <a:cubicBezTo>
                  <a:pt x="468" y="123"/>
                  <a:pt x="470" y="128"/>
                  <a:pt x="472" y="130"/>
                </a:cubicBezTo>
                <a:cubicBezTo>
                  <a:pt x="470" y="128"/>
                  <a:pt x="470" y="128"/>
                  <a:pt x="468" y="125"/>
                </a:cubicBezTo>
                <a:cubicBezTo>
                  <a:pt x="463" y="137"/>
                  <a:pt x="458" y="149"/>
                  <a:pt x="465" y="163"/>
                </a:cubicBezTo>
                <a:cubicBezTo>
                  <a:pt x="468" y="149"/>
                  <a:pt x="479" y="135"/>
                  <a:pt x="472" y="118"/>
                </a:cubicBezTo>
                <a:cubicBezTo>
                  <a:pt x="472" y="121"/>
                  <a:pt x="476" y="122"/>
                  <a:pt x="474" y="125"/>
                </a:cubicBezTo>
                <a:close/>
                <a:moveTo>
                  <a:pt x="517" y="122"/>
                </a:moveTo>
                <a:cubicBezTo>
                  <a:pt x="519" y="124"/>
                  <a:pt x="522" y="123"/>
                  <a:pt x="523" y="122"/>
                </a:cubicBezTo>
                <a:cubicBezTo>
                  <a:pt x="524" y="119"/>
                  <a:pt x="517" y="119"/>
                  <a:pt x="517" y="122"/>
                </a:cubicBezTo>
                <a:close/>
                <a:moveTo>
                  <a:pt x="527" y="122"/>
                </a:moveTo>
                <a:cubicBezTo>
                  <a:pt x="530" y="124"/>
                  <a:pt x="529" y="129"/>
                  <a:pt x="534" y="130"/>
                </a:cubicBezTo>
                <a:cubicBezTo>
                  <a:pt x="533" y="127"/>
                  <a:pt x="536" y="123"/>
                  <a:pt x="535" y="121"/>
                </a:cubicBezTo>
                <a:cubicBezTo>
                  <a:pt x="534" y="123"/>
                  <a:pt x="529" y="121"/>
                  <a:pt x="527" y="122"/>
                </a:cubicBezTo>
                <a:close/>
                <a:moveTo>
                  <a:pt x="464" y="132"/>
                </a:moveTo>
                <a:cubicBezTo>
                  <a:pt x="464" y="129"/>
                  <a:pt x="466" y="128"/>
                  <a:pt x="466" y="126"/>
                </a:cubicBezTo>
                <a:cubicBezTo>
                  <a:pt x="463" y="125"/>
                  <a:pt x="463" y="131"/>
                  <a:pt x="464" y="132"/>
                </a:cubicBezTo>
                <a:close/>
                <a:moveTo>
                  <a:pt x="482" y="137"/>
                </a:moveTo>
                <a:cubicBezTo>
                  <a:pt x="484" y="132"/>
                  <a:pt x="489" y="128"/>
                  <a:pt x="479" y="125"/>
                </a:cubicBezTo>
                <a:cubicBezTo>
                  <a:pt x="479" y="128"/>
                  <a:pt x="479" y="130"/>
                  <a:pt x="480" y="132"/>
                </a:cubicBezTo>
                <a:cubicBezTo>
                  <a:pt x="480" y="135"/>
                  <a:pt x="480" y="137"/>
                  <a:pt x="482" y="137"/>
                </a:cubicBezTo>
                <a:close/>
                <a:moveTo>
                  <a:pt x="678" y="130"/>
                </a:moveTo>
                <a:cubicBezTo>
                  <a:pt x="678" y="128"/>
                  <a:pt x="675" y="127"/>
                  <a:pt x="675" y="128"/>
                </a:cubicBezTo>
                <a:cubicBezTo>
                  <a:pt x="676" y="128"/>
                  <a:pt x="676" y="131"/>
                  <a:pt x="678" y="130"/>
                </a:cubicBezTo>
                <a:close/>
                <a:moveTo>
                  <a:pt x="524" y="135"/>
                </a:moveTo>
                <a:cubicBezTo>
                  <a:pt x="521" y="131"/>
                  <a:pt x="511" y="125"/>
                  <a:pt x="507" y="131"/>
                </a:cubicBezTo>
                <a:cubicBezTo>
                  <a:pt x="509" y="134"/>
                  <a:pt x="510" y="138"/>
                  <a:pt x="510" y="143"/>
                </a:cubicBezTo>
                <a:cubicBezTo>
                  <a:pt x="515" y="150"/>
                  <a:pt x="521" y="158"/>
                  <a:pt x="520" y="169"/>
                </a:cubicBezTo>
                <a:cubicBezTo>
                  <a:pt x="518" y="168"/>
                  <a:pt x="517" y="165"/>
                  <a:pt x="515" y="164"/>
                </a:cubicBezTo>
                <a:cubicBezTo>
                  <a:pt x="517" y="168"/>
                  <a:pt x="517" y="173"/>
                  <a:pt x="519" y="176"/>
                </a:cubicBezTo>
                <a:cubicBezTo>
                  <a:pt x="523" y="165"/>
                  <a:pt x="534" y="150"/>
                  <a:pt x="526" y="137"/>
                </a:cubicBezTo>
                <a:cubicBezTo>
                  <a:pt x="523" y="137"/>
                  <a:pt x="520" y="135"/>
                  <a:pt x="521" y="134"/>
                </a:cubicBezTo>
                <a:cubicBezTo>
                  <a:pt x="522" y="134"/>
                  <a:pt x="523" y="136"/>
                  <a:pt x="524" y="135"/>
                </a:cubicBezTo>
                <a:close/>
                <a:moveTo>
                  <a:pt x="502" y="133"/>
                </a:moveTo>
                <a:cubicBezTo>
                  <a:pt x="504" y="132"/>
                  <a:pt x="506" y="135"/>
                  <a:pt x="506" y="133"/>
                </a:cubicBezTo>
                <a:cubicBezTo>
                  <a:pt x="505" y="133"/>
                  <a:pt x="506" y="131"/>
                  <a:pt x="505" y="131"/>
                </a:cubicBezTo>
                <a:cubicBezTo>
                  <a:pt x="505" y="132"/>
                  <a:pt x="502" y="132"/>
                  <a:pt x="502" y="133"/>
                </a:cubicBezTo>
                <a:close/>
                <a:moveTo>
                  <a:pt x="470" y="166"/>
                </a:moveTo>
                <a:cubicBezTo>
                  <a:pt x="475" y="156"/>
                  <a:pt x="475" y="144"/>
                  <a:pt x="475" y="135"/>
                </a:cubicBezTo>
                <a:cubicBezTo>
                  <a:pt x="477" y="142"/>
                  <a:pt x="472" y="149"/>
                  <a:pt x="471" y="157"/>
                </a:cubicBezTo>
                <a:cubicBezTo>
                  <a:pt x="471" y="159"/>
                  <a:pt x="470" y="162"/>
                  <a:pt x="470" y="166"/>
                </a:cubicBezTo>
                <a:close/>
                <a:moveTo>
                  <a:pt x="495" y="176"/>
                </a:moveTo>
                <a:cubicBezTo>
                  <a:pt x="499" y="176"/>
                  <a:pt x="503" y="177"/>
                  <a:pt x="506" y="178"/>
                </a:cubicBezTo>
                <a:cubicBezTo>
                  <a:pt x="505" y="179"/>
                  <a:pt x="502" y="179"/>
                  <a:pt x="501" y="180"/>
                </a:cubicBezTo>
                <a:cubicBezTo>
                  <a:pt x="503" y="180"/>
                  <a:pt x="504" y="182"/>
                  <a:pt x="505" y="184"/>
                </a:cubicBezTo>
                <a:cubicBezTo>
                  <a:pt x="505" y="186"/>
                  <a:pt x="503" y="186"/>
                  <a:pt x="502" y="187"/>
                </a:cubicBezTo>
                <a:cubicBezTo>
                  <a:pt x="508" y="192"/>
                  <a:pt x="513" y="197"/>
                  <a:pt x="519" y="201"/>
                </a:cubicBezTo>
                <a:cubicBezTo>
                  <a:pt x="517" y="193"/>
                  <a:pt x="516" y="185"/>
                  <a:pt x="515" y="177"/>
                </a:cubicBezTo>
                <a:cubicBezTo>
                  <a:pt x="512" y="178"/>
                  <a:pt x="511" y="179"/>
                  <a:pt x="508" y="179"/>
                </a:cubicBezTo>
                <a:cubicBezTo>
                  <a:pt x="510" y="177"/>
                  <a:pt x="511" y="174"/>
                  <a:pt x="514" y="174"/>
                </a:cubicBezTo>
                <a:cubicBezTo>
                  <a:pt x="514" y="162"/>
                  <a:pt x="510" y="155"/>
                  <a:pt x="498" y="154"/>
                </a:cubicBezTo>
                <a:cubicBezTo>
                  <a:pt x="513" y="156"/>
                  <a:pt x="509" y="144"/>
                  <a:pt x="508" y="135"/>
                </a:cubicBezTo>
                <a:cubicBezTo>
                  <a:pt x="505" y="133"/>
                  <a:pt x="502" y="134"/>
                  <a:pt x="500" y="134"/>
                </a:cubicBezTo>
                <a:cubicBezTo>
                  <a:pt x="497" y="135"/>
                  <a:pt x="494" y="136"/>
                  <a:pt x="492" y="136"/>
                </a:cubicBezTo>
                <a:cubicBezTo>
                  <a:pt x="487" y="149"/>
                  <a:pt x="472" y="154"/>
                  <a:pt x="477" y="170"/>
                </a:cubicBezTo>
                <a:cubicBezTo>
                  <a:pt x="482" y="168"/>
                  <a:pt x="487" y="166"/>
                  <a:pt x="491" y="163"/>
                </a:cubicBezTo>
                <a:cubicBezTo>
                  <a:pt x="489" y="166"/>
                  <a:pt x="484" y="166"/>
                  <a:pt x="482" y="168"/>
                </a:cubicBezTo>
                <a:cubicBezTo>
                  <a:pt x="484" y="173"/>
                  <a:pt x="489" y="175"/>
                  <a:pt x="494" y="177"/>
                </a:cubicBezTo>
                <a:cubicBezTo>
                  <a:pt x="494" y="175"/>
                  <a:pt x="496" y="175"/>
                  <a:pt x="497" y="173"/>
                </a:cubicBezTo>
                <a:cubicBezTo>
                  <a:pt x="496" y="174"/>
                  <a:pt x="496" y="175"/>
                  <a:pt x="495" y="176"/>
                </a:cubicBezTo>
                <a:close/>
                <a:moveTo>
                  <a:pt x="484" y="141"/>
                </a:moveTo>
                <a:cubicBezTo>
                  <a:pt x="486" y="141"/>
                  <a:pt x="487" y="137"/>
                  <a:pt x="485" y="136"/>
                </a:cubicBezTo>
                <a:cubicBezTo>
                  <a:pt x="486" y="138"/>
                  <a:pt x="484" y="139"/>
                  <a:pt x="484" y="141"/>
                </a:cubicBezTo>
                <a:close/>
                <a:moveTo>
                  <a:pt x="371" y="144"/>
                </a:moveTo>
                <a:cubicBezTo>
                  <a:pt x="370" y="143"/>
                  <a:pt x="368" y="142"/>
                  <a:pt x="367" y="141"/>
                </a:cubicBezTo>
                <a:cubicBezTo>
                  <a:pt x="369" y="141"/>
                  <a:pt x="369" y="142"/>
                  <a:pt x="371" y="142"/>
                </a:cubicBezTo>
                <a:cubicBezTo>
                  <a:pt x="372" y="141"/>
                  <a:pt x="371" y="139"/>
                  <a:pt x="371" y="137"/>
                </a:cubicBezTo>
                <a:cubicBezTo>
                  <a:pt x="368" y="137"/>
                  <a:pt x="366" y="138"/>
                  <a:pt x="364" y="140"/>
                </a:cubicBezTo>
                <a:cubicBezTo>
                  <a:pt x="365" y="140"/>
                  <a:pt x="366" y="140"/>
                  <a:pt x="366" y="141"/>
                </a:cubicBezTo>
                <a:cubicBezTo>
                  <a:pt x="359" y="140"/>
                  <a:pt x="368" y="147"/>
                  <a:pt x="371" y="144"/>
                </a:cubicBezTo>
                <a:close/>
                <a:moveTo>
                  <a:pt x="631" y="186"/>
                </a:moveTo>
                <a:cubicBezTo>
                  <a:pt x="634" y="185"/>
                  <a:pt x="638" y="182"/>
                  <a:pt x="636" y="179"/>
                </a:cubicBezTo>
                <a:cubicBezTo>
                  <a:pt x="640" y="179"/>
                  <a:pt x="638" y="171"/>
                  <a:pt x="640" y="167"/>
                </a:cubicBezTo>
                <a:cubicBezTo>
                  <a:pt x="642" y="169"/>
                  <a:pt x="645" y="163"/>
                  <a:pt x="650" y="164"/>
                </a:cubicBezTo>
                <a:cubicBezTo>
                  <a:pt x="652" y="161"/>
                  <a:pt x="654" y="157"/>
                  <a:pt x="657" y="155"/>
                </a:cubicBezTo>
                <a:cubicBezTo>
                  <a:pt x="657" y="153"/>
                  <a:pt x="655" y="153"/>
                  <a:pt x="656" y="151"/>
                </a:cubicBezTo>
                <a:cubicBezTo>
                  <a:pt x="658" y="146"/>
                  <a:pt x="665" y="147"/>
                  <a:pt x="666" y="141"/>
                </a:cubicBezTo>
                <a:cubicBezTo>
                  <a:pt x="656" y="142"/>
                  <a:pt x="650" y="147"/>
                  <a:pt x="642" y="151"/>
                </a:cubicBezTo>
                <a:cubicBezTo>
                  <a:pt x="635" y="153"/>
                  <a:pt x="628" y="154"/>
                  <a:pt x="624" y="160"/>
                </a:cubicBezTo>
                <a:cubicBezTo>
                  <a:pt x="626" y="163"/>
                  <a:pt x="634" y="160"/>
                  <a:pt x="637" y="162"/>
                </a:cubicBezTo>
                <a:cubicBezTo>
                  <a:pt x="633" y="163"/>
                  <a:pt x="626" y="161"/>
                  <a:pt x="624" y="163"/>
                </a:cubicBezTo>
                <a:cubicBezTo>
                  <a:pt x="624" y="165"/>
                  <a:pt x="628" y="164"/>
                  <a:pt x="628" y="167"/>
                </a:cubicBezTo>
                <a:cubicBezTo>
                  <a:pt x="629" y="168"/>
                  <a:pt x="628" y="172"/>
                  <a:pt x="629" y="173"/>
                </a:cubicBezTo>
                <a:cubicBezTo>
                  <a:pt x="631" y="172"/>
                  <a:pt x="632" y="171"/>
                  <a:pt x="634" y="170"/>
                </a:cubicBezTo>
                <a:cubicBezTo>
                  <a:pt x="639" y="177"/>
                  <a:pt x="631" y="178"/>
                  <a:pt x="631" y="186"/>
                </a:cubicBezTo>
                <a:close/>
                <a:moveTo>
                  <a:pt x="665" y="146"/>
                </a:moveTo>
                <a:cubicBezTo>
                  <a:pt x="667" y="145"/>
                  <a:pt x="668" y="145"/>
                  <a:pt x="670" y="145"/>
                </a:cubicBezTo>
                <a:cubicBezTo>
                  <a:pt x="670" y="143"/>
                  <a:pt x="672" y="143"/>
                  <a:pt x="672" y="142"/>
                </a:cubicBezTo>
                <a:cubicBezTo>
                  <a:pt x="669" y="140"/>
                  <a:pt x="666" y="144"/>
                  <a:pt x="665" y="146"/>
                </a:cubicBezTo>
                <a:close/>
                <a:moveTo>
                  <a:pt x="389" y="149"/>
                </a:moveTo>
                <a:cubicBezTo>
                  <a:pt x="387" y="148"/>
                  <a:pt x="381" y="147"/>
                  <a:pt x="379" y="150"/>
                </a:cubicBezTo>
                <a:cubicBezTo>
                  <a:pt x="381" y="152"/>
                  <a:pt x="385" y="153"/>
                  <a:pt x="386" y="156"/>
                </a:cubicBezTo>
                <a:cubicBezTo>
                  <a:pt x="389" y="155"/>
                  <a:pt x="393" y="154"/>
                  <a:pt x="396" y="151"/>
                </a:cubicBezTo>
                <a:cubicBezTo>
                  <a:pt x="393" y="149"/>
                  <a:pt x="388" y="151"/>
                  <a:pt x="386" y="153"/>
                </a:cubicBezTo>
                <a:cubicBezTo>
                  <a:pt x="387" y="151"/>
                  <a:pt x="389" y="151"/>
                  <a:pt x="389" y="149"/>
                </a:cubicBezTo>
                <a:close/>
                <a:moveTo>
                  <a:pt x="348" y="151"/>
                </a:moveTo>
                <a:cubicBezTo>
                  <a:pt x="351" y="156"/>
                  <a:pt x="355" y="158"/>
                  <a:pt x="361" y="160"/>
                </a:cubicBezTo>
                <a:cubicBezTo>
                  <a:pt x="361" y="153"/>
                  <a:pt x="354" y="147"/>
                  <a:pt x="348" y="151"/>
                </a:cubicBezTo>
                <a:close/>
                <a:moveTo>
                  <a:pt x="521" y="189"/>
                </a:moveTo>
                <a:cubicBezTo>
                  <a:pt x="523" y="188"/>
                  <a:pt x="530" y="186"/>
                  <a:pt x="536" y="187"/>
                </a:cubicBezTo>
                <a:cubicBezTo>
                  <a:pt x="537" y="185"/>
                  <a:pt x="538" y="183"/>
                  <a:pt x="538" y="181"/>
                </a:cubicBezTo>
                <a:cubicBezTo>
                  <a:pt x="540" y="180"/>
                  <a:pt x="542" y="180"/>
                  <a:pt x="544" y="179"/>
                </a:cubicBezTo>
                <a:cubicBezTo>
                  <a:pt x="544" y="174"/>
                  <a:pt x="545" y="169"/>
                  <a:pt x="546" y="164"/>
                </a:cubicBezTo>
                <a:cubicBezTo>
                  <a:pt x="536" y="167"/>
                  <a:pt x="536" y="156"/>
                  <a:pt x="531" y="152"/>
                </a:cubicBezTo>
                <a:cubicBezTo>
                  <a:pt x="529" y="166"/>
                  <a:pt x="517" y="174"/>
                  <a:pt x="521" y="189"/>
                </a:cubicBezTo>
                <a:close/>
                <a:moveTo>
                  <a:pt x="403" y="158"/>
                </a:moveTo>
                <a:cubicBezTo>
                  <a:pt x="405" y="158"/>
                  <a:pt x="409" y="159"/>
                  <a:pt x="411" y="158"/>
                </a:cubicBezTo>
                <a:cubicBezTo>
                  <a:pt x="408" y="156"/>
                  <a:pt x="405" y="154"/>
                  <a:pt x="401" y="153"/>
                </a:cubicBezTo>
                <a:cubicBezTo>
                  <a:pt x="401" y="155"/>
                  <a:pt x="402" y="157"/>
                  <a:pt x="403" y="158"/>
                </a:cubicBezTo>
                <a:close/>
                <a:moveTo>
                  <a:pt x="392" y="156"/>
                </a:moveTo>
                <a:cubicBezTo>
                  <a:pt x="391" y="155"/>
                  <a:pt x="389" y="157"/>
                  <a:pt x="387" y="157"/>
                </a:cubicBezTo>
                <a:cubicBezTo>
                  <a:pt x="387" y="159"/>
                  <a:pt x="388" y="160"/>
                  <a:pt x="388" y="162"/>
                </a:cubicBezTo>
                <a:cubicBezTo>
                  <a:pt x="393" y="164"/>
                  <a:pt x="396" y="167"/>
                  <a:pt x="400" y="170"/>
                </a:cubicBezTo>
                <a:cubicBezTo>
                  <a:pt x="400" y="167"/>
                  <a:pt x="400" y="165"/>
                  <a:pt x="400" y="163"/>
                </a:cubicBezTo>
                <a:cubicBezTo>
                  <a:pt x="397" y="161"/>
                  <a:pt x="393" y="161"/>
                  <a:pt x="393" y="156"/>
                </a:cubicBezTo>
                <a:cubicBezTo>
                  <a:pt x="395" y="157"/>
                  <a:pt x="399" y="159"/>
                  <a:pt x="400" y="157"/>
                </a:cubicBezTo>
                <a:cubicBezTo>
                  <a:pt x="399" y="154"/>
                  <a:pt x="395" y="156"/>
                  <a:pt x="393" y="155"/>
                </a:cubicBezTo>
                <a:cubicBezTo>
                  <a:pt x="395" y="156"/>
                  <a:pt x="397" y="153"/>
                  <a:pt x="396" y="154"/>
                </a:cubicBezTo>
                <a:cubicBezTo>
                  <a:pt x="394" y="155"/>
                  <a:pt x="392" y="155"/>
                  <a:pt x="392" y="156"/>
                </a:cubicBezTo>
                <a:close/>
                <a:moveTo>
                  <a:pt x="661" y="156"/>
                </a:moveTo>
                <a:cubicBezTo>
                  <a:pt x="660" y="157"/>
                  <a:pt x="660" y="156"/>
                  <a:pt x="658" y="156"/>
                </a:cubicBezTo>
                <a:cubicBezTo>
                  <a:pt x="657" y="159"/>
                  <a:pt x="662" y="159"/>
                  <a:pt x="661" y="156"/>
                </a:cubicBezTo>
                <a:close/>
                <a:moveTo>
                  <a:pt x="420" y="165"/>
                </a:moveTo>
                <a:cubicBezTo>
                  <a:pt x="420" y="161"/>
                  <a:pt x="420" y="156"/>
                  <a:pt x="413" y="157"/>
                </a:cubicBezTo>
                <a:cubicBezTo>
                  <a:pt x="417" y="158"/>
                  <a:pt x="416" y="163"/>
                  <a:pt x="420" y="165"/>
                </a:cubicBezTo>
                <a:close/>
                <a:moveTo>
                  <a:pt x="664" y="158"/>
                </a:moveTo>
                <a:cubicBezTo>
                  <a:pt x="668" y="159"/>
                  <a:pt x="660" y="160"/>
                  <a:pt x="661" y="163"/>
                </a:cubicBezTo>
                <a:cubicBezTo>
                  <a:pt x="664" y="164"/>
                  <a:pt x="668" y="165"/>
                  <a:pt x="672" y="164"/>
                </a:cubicBezTo>
                <a:cubicBezTo>
                  <a:pt x="670" y="161"/>
                  <a:pt x="673" y="158"/>
                  <a:pt x="671" y="157"/>
                </a:cubicBezTo>
                <a:cubicBezTo>
                  <a:pt x="669" y="159"/>
                  <a:pt x="666" y="157"/>
                  <a:pt x="664" y="158"/>
                </a:cubicBezTo>
                <a:close/>
                <a:moveTo>
                  <a:pt x="543" y="160"/>
                </a:moveTo>
                <a:cubicBezTo>
                  <a:pt x="544" y="161"/>
                  <a:pt x="546" y="161"/>
                  <a:pt x="546" y="159"/>
                </a:cubicBezTo>
                <a:cubicBezTo>
                  <a:pt x="545" y="159"/>
                  <a:pt x="544" y="159"/>
                  <a:pt x="543" y="159"/>
                </a:cubicBezTo>
                <a:cubicBezTo>
                  <a:pt x="543" y="160"/>
                  <a:pt x="543" y="160"/>
                  <a:pt x="543" y="160"/>
                </a:cubicBezTo>
                <a:close/>
                <a:moveTo>
                  <a:pt x="620" y="159"/>
                </a:moveTo>
                <a:cubicBezTo>
                  <a:pt x="616" y="168"/>
                  <a:pt x="609" y="174"/>
                  <a:pt x="606" y="184"/>
                </a:cubicBezTo>
                <a:cubicBezTo>
                  <a:pt x="609" y="185"/>
                  <a:pt x="615" y="190"/>
                  <a:pt x="619" y="186"/>
                </a:cubicBezTo>
                <a:cubicBezTo>
                  <a:pt x="618" y="181"/>
                  <a:pt x="614" y="180"/>
                  <a:pt x="614" y="174"/>
                </a:cubicBezTo>
                <a:cubicBezTo>
                  <a:pt x="617" y="170"/>
                  <a:pt x="625" y="167"/>
                  <a:pt x="623" y="159"/>
                </a:cubicBezTo>
                <a:cubicBezTo>
                  <a:pt x="622" y="159"/>
                  <a:pt x="621" y="159"/>
                  <a:pt x="620" y="159"/>
                </a:cubicBezTo>
                <a:close/>
                <a:moveTo>
                  <a:pt x="444" y="180"/>
                </a:moveTo>
                <a:cubicBezTo>
                  <a:pt x="446" y="182"/>
                  <a:pt x="449" y="181"/>
                  <a:pt x="449" y="178"/>
                </a:cubicBezTo>
                <a:cubicBezTo>
                  <a:pt x="447" y="179"/>
                  <a:pt x="445" y="178"/>
                  <a:pt x="444" y="180"/>
                </a:cubicBezTo>
                <a:close/>
                <a:moveTo>
                  <a:pt x="442" y="186"/>
                </a:moveTo>
                <a:cubicBezTo>
                  <a:pt x="442" y="180"/>
                  <a:pt x="437" y="173"/>
                  <a:pt x="430" y="175"/>
                </a:cubicBezTo>
                <a:cubicBezTo>
                  <a:pt x="423" y="175"/>
                  <a:pt x="430" y="180"/>
                  <a:pt x="432" y="182"/>
                </a:cubicBezTo>
                <a:cubicBezTo>
                  <a:pt x="432" y="180"/>
                  <a:pt x="432" y="180"/>
                  <a:pt x="432" y="177"/>
                </a:cubicBezTo>
                <a:cubicBezTo>
                  <a:pt x="432" y="180"/>
                  <a:pt x="425" y="184"/>
                  <a:pt x="439" y="187"/>
                </a:cubicBezTo>
                <a:cubicBezTo>
                  <a:pt x="439" y="187"/>
                  <a:pt x="439" y="184"/>
                  <a:pt x="439" y="184"/>
                </a:cubicBezTo>
                <a:cubicBezTo>
                  <a:pt x="439" y="186"/>
                  <a:pt x="441" y="186"/>
                  <a:pt x="442" y="186"/>
                </a:cubicBezTo>
                <a:close/>
                <a:moveTo>
                  <a:pt x="484" y="191"/>
                </a:moveTo>
                <a:cubicBezTo>
                  <a:pt x="491" y="180"/>
                  <a:pt x="491" y="173"/>
                  <a:pt x="479" y="173"/>
                </a:cubicBezTo>
                <a:cubicBezTo>
                  <a:pt x="465" y="170"/>
                  <a:pt x="468" y="194"/>
                  <a:pt x="461" y="203"/>
                </a:cubicBezTo>
                <a:cubicBezTo>
                  <a:pt x="465" y="203"/>
                  <a:pt x="468" y="199"/>
                  <a:pt x="472" y="203"/>
                </a:cubicBezTo>
                <a:cubicBezTo>
                  <a:pt x="458" y="206"/>
                  <a:pt x="465" y="222"/>
                  <a:pt x="468" y="232"/>
                </a:cubicBezTo>
                <a:cubicBezTo>
                  <a:pt x="475" y="227"/>
                  <a:pt x="477" y="222"/>
                  <a:pt x="484" y="218"/>
                </a:cubicBezTo>
                <a:cubicBezTo>
                  <a:pt x="479" y="227"/>
                  <a:pt x="472" y="234"/>
                  <a:pt x="479" y="245"/>
                </a:cubicBezTo>
                <a:cubicBezTo>
                  <a:pt x="481" y="247"/>
                  <a:pt x="483" y="250"/>
                  <a:pt x="485" y="252"/>
                </a:cubicBezTo>
                <a:cubicBezTo>
                  <a:pt x="483" y="249"/>
                  <a:pt x="480" y="247"/>
                  <a:pt x="478" y="244"/>
                </a:cubicBezTo>
                <a:cubicBezTo>
                  <a:pt x="478" y="249"/>
                  <a:pt x="479" y="252"/>
                  <a:pt x="481" y="255"/>
                </a:cubicBezTo>
                <a:cubicBezTo>
                  <a:pt x="479" y="254"/>
                  <a:pt x="479" y="252"/>
                  <a:pt x="477" y="252"/>
                </a:cubicBezTo>
                <a:cubicBezTo>
                  <a:pt x="475" y="255"/>
                  <a:pt x="474" y="260"/>
                  <a:pt x="470" y="262"/>
                </a:cubicBezTo>
                <a:cubicBezTo>
                  <a:pt x="470" y="268"/>
                  <a:pt x="470" y="273"/>
                  <a:pt x="472" y="276"/>
                </a:cubicBezTo>
                <a:cubicBezTo>
                  <a:pt x="481" y="263"/>
                  <a:pt x="488" y="254"/>
                  <a:pt x="493" y="240"/>
                </a:cubicBezTo>
                <a:cubicBezTo>
                  <a:pt x="492" y="245"/>
                  <a:pt x="489" y="249"/>
                  <a:pt x="489" y="253"/>
                </a:cubicBezTo>
                <a:cubicBezTo>
                  <a:pt x="491" y="251"/>
                  <a:pt x="496" y="245"/>
                  <a:pt x="500" y="248"/>
                </a:cubicBezTo>
                <a:cubicBezTo>
                  <a:pt x="497" y="254"/>
                  <a:pt x="492" y="259"/>
                  <a:pt x="485" y="259"/>
                </a:cubicBezTo>
                <a:cubicBezTo>
                  <a:pt x="482" y="266"/>
                  <a:pt x="478" y="270"/>
                  <a:pt x="476" y="277"/>
                </a:cubicBezTo>
                <a:cubicBezTo>
                  <a:pt x="495" y="276"/>
                  <a:pt x="483" y="295"/>
                  <a:pt x="473" y="295"/>
                </a:cubicBezTo>
                <a:cubicBezTo>
                  <a:pt x="472" y="300"/>
                  <a:pt x="475" y="301"/>
                  <a:pt x="476" y="304"/>
                </a:cubicBezTo>
                <a:cubicBezTo>
                  <a:pt x="473" y="310"/>
                  <a:pt x="473" y="320"/>
                  <a:pt x="474" y="327"/>
                </a:cubicBezTo>
                <a:cubicBezTo>
                  <a:pt x="481" y="323"/>
                  <a:pt x="490" y="325"/>
                  <a:pt x="494" y="319"/>
                </a:cubicBezTo>
                <a:cubicBezTo>
                  <a:pt x="497" y="314"/>
                  <a:pt x="495" y="306"/>
                  <a:pt x="501" y="303"/>
                </a:cubicBezTo>
                <a:cubicBezTo>
                  <a:pt x="508" y="306"/>
                  <a:pt x="511" y="313"/>
                  <a:pt x="515" y="319"/>
                </a:cubicBezTo>
                <a:cubicBezTo>
                  <a:pt x="513" y="320"/>
                  <a:pt x="512" y="322"/>
                  <a:pt x="511" y="325"/>
                </a:cubicBezTo>
                <a:cubicBezTo>
                  <a:pt x="513" y="325"/>
                  <a:pt x="515" y="324"/>
                  <a:pt x="517" y="325"/>
                </a:cubicBezTo>
                <a:cubicBezTo>
                  <a:pt x="517" y="329"/>
                  <a:pt x="514" y="332"/>
                  <a:pt x="516" y="335"/>
                </a:cubicBezTo>
                <a:cubicBezTo>
                  <a:pt x="517" y="332"/>
                  <a:pt x="517" y="329"/>
                  <a:pt x="518" y="327"/>
                </a:cubicBezTo>
                <a:cubicBezTo>
                  <a:pt x="520" y="329"/>
                  <a:pt x="525" y="328"/>
                  <a:pt x="528" y="329"/>
                </a:cubicBezTo>
                <a:cubicBezTo>
                  <a:pt x="524" y="329"/>
                  <a:pt x="522" y="329"/>
                  <a:pt x="519" y="328"/>
                </a:cubicBezTo>
                <a:cubicBezTo>
                  <a:pt x="518" y="331"/>
                  <a:pt x="518" y="333"/>
                  <a:pt x="517" y="336"/>
                </a:cubicBezTo>
                <a:cubicBezTo>
                  <a:pt x="519" y="336"/>
                  <a:pt x="522" y="335"/>
                  <a:pt x="523" y="336"/>
                </a:cubicBezTo>
                <a:cubicBezTo>
                  <a:pt x="521" y="336"/>
                  <a:pt x="519" y="336"/>
                  <a:pt x="517" y="336"/>
                </a:cubicBezTo>
                <a:cubicBezTo>
                  <a:pt x="518" y="341"/>
                  <a:pt x="517" y="344"/>
                  <a:pt x="517" y="348"/>
                </a:cubicBezTo>
                <a:cubicBezTo>
                  <a:pt x="519" y="347"/>
                  <a:pt x="521" y="349"/>
                  <a:pt x="521" y="351"/>
                </a:cubicBezTo>
                <a:cubicBezTo>
                  <a:pt x="522" y="346"/>
                  <a:pt x="517" y="335"/>
                  <a:pt x="528" y="340"/>
                </a:cubicBezTo>
                <a:cubicBezTo>
                  <a:pt x="533" y="331"/>
                  <a:pt x="542" y="326"/>
                  <a:pt x="540" y="313"/>
                </a:cubicBezTo>
                <a:cubicBezTo>
                  <a:pt x="540" y="311"/>
                  <a:pt x="538" y="310"/>
                  <a:pt x="538" y="307"/>
                </a:cubicBezTo>
                <a:cubicBezTo>
                  <a:pt x="533" y="291"/>
                  <a:pt x="532" y="270"/>
                  <a:pt x="528" y="253"/>
                </a:cubicBezTo>
                <a:cubicBezTo>
                  <a:pt x="523" y="255"/>
                  <a:pt x="511" y="258"/>
                  <a:pt x="511" y="252"/>
                </a:cubicBezTo>
                <a:cubicBezTo>
                  <a:pt x="511" y="248"/>
                  <a:pt x="515" y="248"/>
                  <a:pt x="517" y="246"/>
                </a:cubicBezTo>
                <a:cubicBezTo>
                  <a:pt x="517" y="243"/>
                  <a:pt x="514" y="244"/>
                  <a:pt x="514" y="242"/>
                </a:cubicBezTo>
                <a:cubicBezTo>
                  <a:pt x="515" y="241"/>
                  <a:pt x="516" y="240"/>
                  <a:pt x="517" y="238"/>
                </a:cubicBezTo>
                <a:cubicBezTo>
                  <a:pt x="510" y="231"/>
                  <a:pt x="495" y="226"/>
                  <a:pt x="504" y="213"/>
                </a:cubicBezTo>
                <a:cubicBezTo>
                  <a:pt x="513" y="213"/>
                  <a:pt x="518" y="223"/>
                  <a:pt x="523" y="229"/>
                </a:cubicBezTo>
                <a:cubicBezTo>
                  <a:pt x="523" y="222"/>
                  <a:pt x="522" y="215"/>
                  <a:pt x="521" y="208"/>
                </a:cubicBezTo>
                <a:cubicBezTo>
                  <a:pt x="514" y="203"/>
                  <a:pt x="509" y="197"/>
                  <a:pt x="502" y="192"/>
                </a:cubicBezTo>
                <a:cubicBezTo>
                  <a:pt x="500" y="192"/>
                  <a:pt x="499" y="194"/>
                  <a:pt x="498" y="193"/>
                </a:cubicBezTo>
                <a:cubicBezTo>
                  <a:pt x="503" y="190"/>
                  <a:pt x="500" y="189"/>
                  <a:pt x="496" y="189"/>
                </a:cubicBezTo>
                <a:cubicBezTo>
                  <a:pt x="492" y="189"/>
                  <a:pt x="486" y="191"/>
                  <a:pt x="484" y="191"/>
                </a:cubicBezTo>
                <a:close/>
                <a:moveTo>
                  <a:pt x="401" y="170"/>
                </a:moveTo>
                <a:cubicBezTo>
                  <a:pt x="403" y="172"/>
                  <a:pt x="407" y="172"/>
                  <a:pt x="408" y="169"/>
                </a:cubicBezTo>
                <a:cubicBezTo>
                  <a:pt x="407" y="165"/>
                  <a:pt x="402" y="167"/>
                  <a:pt x="401" y="170"/>
                </a:cubicBezTo>
                <a:close/>
                <a:moveTo>
                  <a:pt x="404" y="165"/>
                </a:moveTo>
                <a:cubicBezTo>
                  <a:pt x="403" y="165"/>
                  <a:pt x="403" y="164"/>
                  <a:pt x="401" y="164"/>
                </a:cubicBezTo>
                <a:cubicBezTo>
                  <a:pt x="401" y="166"/>
                  <a:pt x="401" y="167"/>
                  <a:pt x="402" y="168"/>
                </a:cubicBezTo>
                <a:cubicBezTo>
                  <a:pt x="402" y="166"/>
                  <a:pt x="405" y="167"/>
                  <a:pt x="404" y="165"/>
                </a:cubicBezTo>
                <a:close/>
                <a:moveTo>
                  <a:pt x="387" y="174"/>
                </a:moveTo>
                <a:cubicBezTo>
                  <a:pt x="384" y="174"/>
                  <a:pt x="383" y="172"/>
                  <a:pt x="380" y="171"/>
                </a:cubicBezTo>
                <a:cubicBezTo>
                  <a:pt x="381" y="173"/>
                  <a:pt x="381" y="174"/>
                  <a:pt x="379" y="173"/>
                </a:cubicBezTo>
                <a:cubicBezTo>
                  <a:pt x="379" y="177"/>
                  <a:pt x="380" y="181"/>
                  <a:pt x="380" y="185"/>
                </a:cubicBezTo>
                <a:cubicBezTo>
                  <a:pt x="383" y="186"/>
                  <a:pt x="386" y="184"/>
                  <a:pt x="388" y="185"/>
                </a:cubicBezTo>
                <a:cubicBezTo>
                  <a:pt x="386" y="186"/>
                  <a:pt x="383" y="186"/>
                  <a:pt x="380" y="186"/>
                </a:cubicBezTo>
                <a:cubicBezTo>
                  <a:pt x="381" y="192"/>
                  <a:pt x="382" y="195"/>
                  <a:pt x="382" y="200"/>
                </a:cubicBezTo>
                <a:cubicBezTo>
                  <a:pt x="391" y="200"/>
                  <a:pt x="403" y="198"/>
                  <a:pt x="395" y="192"/>
                </a:cubicBezTo>
                <a:cubicBezTo>
                  <a:pt x="396" y="191"/>
                  <a:pt x="398" y="191"/>
                  <a:pt x="400" y="191"/>
                </a:cubicBezTo>
                <a:cubicBezTo>
                  <a:pt x="400" y="186"/>
                  <a:pt x="401" y="181"/>
                  <a:pt x="400" y="176"/>
                </a:cubicBezTo>
                <a:cubicBezTo>
                  <a:pt x="395" y="175"/>
                  <a:pt x="392" y="169"/>
                  <a:pt x="388" y="169"/>
                </a:cubicBezTo>
                <a:cubicBezTo>
                  <a:pt x="389" y="170"/>
                  <a:pt x="389" y="174"/>
                  <a:pt x="387" y="174"/>
                </a:cubicBezTo>
                <a:close/>
                <a:moveTo>
                  <a:pt x="420" y="192"/>
                </a:moveTo>
                <a:cubicBezTo>
                  <a:pt x="406" y="180"/>
                  <a:pt x="418" y="194"/>
                  <a:pt x="417" y="193"/>
                </a:cubicBezTo>
                <a:cubicBezTo>
                  <a:pt x="417" y="191"/>
                  <a:pt x="420" y="193"/>
                  <a:pt x="420" y="192"/>
                </a:cubicBezTo>
                <a:close/>
                <a:moveTo>
                  <a:pt x="420" y="184"/>
                </a:moveTo>
                <a:cubicBezTo>
                  <a:pt x="418" y="184"/>
                  <a:pt x="418" y="182"/>
                  <a:pt x="416" y="182"/>
                </a:cubicBezTo>
                <a:cubicBezTo>
                  <a:pt x="416" y="184"/>
                  <a:pt x="416" y="187"/>
                  <a:pt x="416" y="189"/>
                </a:cubicBezTo>
                <a:cubicBezTo>
                  <a:pt x="418" y="184"/>
                  <a:pt x="411" y="180"/>
                  <a:pt x="413" y="177"/>
                </a:cubicBezTo>
                <a:cubicBezTo>
                  <a:pt x="418" y="175"/>
                  <a:pt x="425" y="180"/>
                  <a:pt x="430" y="182"/>
                </a:cubicBezTo>
                <a:cubicBezTo>
                  <a:pt x="425" y="173"/>
                  <a:pt x="416" y="175"/>
                  <a:pt x="407" y="176"/>
                </a:cubicBezTo>
                <a:cubicBezTo>
                  <a:pt x="406" y="179"/>
                  <a:pt x="405" y="182"/>
                  <a:pt x="404" y="184"/>
                </a:cubicBezTo>
                <a:cubicBezTo>
                  <a:pt x="403" y="186"/>
                  <a:pt x="402" y="189"/>
                  <a:pt x="401" y="192"/>
                </a:cubicBezTo>
                <a:cubicBezTo>
                  <a:pt x="406" y="191"/>
                  <a:pt x="408" y="193"/>
                  <a:pt x="412" y="192"/>
                </a:cubicBezTo>
                <a:cubicBezTo>
                  <a:pt x="413" y="189"/>
                  <a:pt x="410" y="186"/>
                  <a:pt x="412" y="183"/>
                </a:cubicBezTo>
                <a:cubicBezTo>
                  <a:pt x="413" y="186"/>
                  <a:pt x="412" y="190"/>
                  <a:pt x="414" y="193"/>
                </a:cubicBezTo>
                <a:cubicBezTo>
                  <a:pt x="417" y="191"/>
                  <a:pt x="418" y="187"/>
                  <a:pt x="420" y="184"/>
                </a:cubicBezTo>
                <a:close/>
                <a:moveTo>
                  <a:pt x="640" y="177"/>
                </a:moveTo>
                <a:cubicBezTo>
                  <a:pt x="640" y="176"/>
                  <a:pt x="642" y="176"/>
                  <a:pt x="642" y="175"/>
                </a:cubicBezTo>
                <a:cubicBezTo>
                  <a:pt x="640" y="175"/>
                  <a:pt x="641" y="173"/>
                  <a:pt x="640" y="173"/>
                </a:cubicBezTo>
                <a:cubicBezTo>
                  <a:pt x="640" y="174"/>
                  <a:pt x="639" y="177"/>
                  <a:pt x="640" y="177"/>
                </a:cubicBezTo>
                <a:close/>
                <a:moveTo>
                  <a:pt x="376" y="181"/>
                </a:moveTo>
                <a:cubicBezTo>
                  <a:pt x="377" y="181"/>
                  <a:pt x="377" y="180"/>
                  <a:pt x="376" y="180"/>
                </a:cubicBezTo>
                <a:cubicBezTo>
                  <a:pt x="375" y="185"/>
                  <a:pt x="378" y="191"/>
                  <a:pt x="376" y="181"/>
                </a:cubicBezTo>
                <a:close/>
                <a:moveTo>
                  <a:pt x="378" y="184"/>
                </a:moveTo>
                <a:cubicBezTo>
                  <a:pt x="377" y="180"/>
                  <a:pt x="380" y="172"/>
                  <a:pt x="375" y="173"/>
                </a:cubicBezTo>
                <a:cubicBezTo>
                  <a:pt x="374" y="178"/>
                  <a:pt x="378" y="182"/>
                  <a:pt x="378" y="184"/>
                </a:cubicBezTo>
                <a:close/>
                <a:moveTo>
                  <a:pt x="402" y="185"/>
                </a:moveTo>
                <a:cubicBezTo>
                  <a:pt x="403" y="182"/>
                  <a:pt x="404" y="180"/>
                  <a:pt x="405" y="177"/>
                </a:cubicBezTo>
                <a:cubicBezTo>
                  <a:pt x="403" y="177"/>
                  <a:pt x="402" y="177"/>
                  <a:pt x="401" y="176"/>
                </a:cubicBezTo>
                <a:cubicBezTo>
                  <a:pt x="401" y="179"/>
                  <a:pt x="401" y="183"/>
                  <a:pt x="402" y="185"/>
                </a:cubicBezTo>
                <a:close/>
                <a:moveTo>
                  <a:pt x="643" y="179"/>
                </a:moveTo>
                <a:cubicBezTo>
                  <a:pt x="646" y="179"/>
                  <a:pt x="649" y="179"/>
                  <a:pt x="649" y="176"/>
                </a:cubicBezTo>
                <a:cubicBezTo>
                  <a:pt x="646" y="176"/>
                  <a:pt x="644" y="177"/>
                  <a:pt x="643" y="179"/>
                </a:cubicBezTo>
                <a:close/>
                <a:moveTo>
                  <a:pt x="649" y="181"/>
                </a:moveTo>
                <a:cubicBezTo>
                  <a:pt x="652" y="181"/>
                  <a:pt x="652" y="179"/>
                  <a:pt x="653" y="177"/>
                </a:cubicBezTo>
                <a:cubicBezTo>
                  <a:pt x="650" y="177"/>
                  <a:pt x="650" y="180"/>
                  <a:pt x="649" y="181"/>
                </a:cubicBezTo>
                <a:close/>
                <a:moveTo>
                  <a:pt x="447" y="201"/>
                </a:moveTo>
                <a:cubicBezTo>
                  <a:pt x="449" y="208"/>
                  <a:pt x="449" y="206"/>
                  <a:pt x="450" y="200"/>
                </a:cubicBezTo>
                <a:cubicBezTo>
                  <a:pt x="450" y="201"/>
                  <a:pt x="448" y="201"/>
                  <a:pt x="447" y="201"/>
                </a:cubicBezTo>
                <a:close/>
                <a:moveTo>
                  <a:pt x="640" y="184"/>
                </a:moveTo>
                <a:cubicBezTo>
                  <a:pt x="642" y="184"/>
                  <a:pt x="643" y="184"/>
                  <a:pt x="643" y="183"/>
                </a:cubicBezTo>
                <a:cubicBezTo>
                  <a:pt x="642" y="182"/>
                  <a:pt x="640" y="182"/>
                  <a:pt x="640" y="184"/>
                </a:cubicBezTo>
                <a:close/>
                <a:moveTo>
                  <a:pt x="362" y="195"/>
                </a:moveTo>
                <a:cubicBezTo>
                  <a:pt x="361" y="198"/>
                  <a:pt x="363" y="200"/>
                  <a:pt x="363" y="203"/>
                </a:cubicBezTo>
                <a:cubicBezTo>
                  <a:pt x="367" y="199"/>
                  <a:pt x="374" y="204"/>
                  <a:pt x="378" y="200"/>
                </a:cubicBezTo>
                <a:cubicBezTo>
                  <a:pt x="375" y="198"/>
                  <a:pt x="379" y="189"/>
                  <a:pt x="373" y="189"/>
                </a:cubicBezTo>
                <a:cubicBezTo>
                  <a:pt x="372" y="192"/>
                  <a:pt x="369" y="199"/>
                  <a:pt x="374" y="201"/>
                </a:cubicBezTo>
                <a:cubicBezTo>
                  <a:pt x="370" y="201"/>
                  <a:pt x="368" y="194"/>
                  <a:pt x="362" y="195"/>
                </a:cubicBezTo>
                <a:close/>
                <a:moveTo>
                  <a:pt x="376" y="189"/>
                </a:moveTo>
                <a:cubicBezTo>
                  <a:pt x="375" y="187"/>
                  <a:pt x="375" y="186"/>
                  <a:pt x="374" y="185"/>
                </a:cubicBezTo>
                <a:cubicBezTo>
                  <a:pt x="374" y="186"/>
                  <a:pt x="373" y="187"/>
                  <a:pt x="374" y="188"/>
                </a:cubicBezTo>
                <a:cubicBezTo>
                  <a:pt x="375" y="188"/>
                  <a:pt x="375" y="189"/>
                  <a:pt x="376" y="189"/>
                </a:cubicBezTo>
                <a:close/>
                <a:moveTo>
                  <a:pt x="438" y="205"/>
                </a:moveTo>
                <a:cubicBezTo>
                  <a:pt x="441" y="206"/>
                  <a:pt x="442" y="205"/>
                  <a:pt x="444" y="206"/>
                </a:cubicBezTo>
                <a:cubicBezTo>
                  <a:pt x="444" y="203"/>
                  <a:pt x="443" y="202"/>
                  <a:pt x="440" y="200"/>
                </a:cubicBezTo>
                <a:cubicBezTo>
                  <a:pt x="440" y="201"/>
                  <a:pt x="439" y="202"/>
                  <a:pt x="438" y="205"/>
                </a:cubicBezTo>
                <a:close/>
                <a:moveTo>
                  <a:pt x="357" y="191"/>
                </a:moveTo>
                <a:cubicBezTo>
                  <a:pt x="358" y="190"/>
                  <a:pt x="360" y="188"/>
                  <a:pt x="357" y="187"/>
                </a:cubicBezTo>
                <a:cubicBezTo>
                  <a:pt x="357" y="188"/>
                  <a:pt x="355" y="190"/>
                  <a:pt x="357" y="191"/>
                </a:cubicBezTo>
                <a:close/>
                <a:moveTo>
                  <a:pt x="340" y="189"/>
                </a:moveTo>
                <a:cubicBezTo>
                  <a:pt x="340" y="188"/>
                  <a:pt x="341" y="189"/>
                  <a:pt x="341" y="187"/>
                </a:cubicBezTo>
                <a:cubicBezTo>
                  <a:pt x="340" y="187"/>
                  <a:pt x="339" y="187"/>
                  <a:pt x="338" y="187"/>
                </a:cubicBezTo>
                <a:cubicBezTo>
                  <a:pt x="338" y="188"/>
                  <a:pt x="339" y="189"/>
                  <a:pt x="340" y="189"/>
                </a:cubicBezTo>
                <a:close/>
                <a:moveTo>
                  <a:pt x="430" y="202"/>
                </a:moveTo>
                <a:cubicBezTo>
                  <a:pt x="432" y="203"/>
                  <a:pt x="437" y="203"/>
                  <a:pt x="439" y="201"/>
                </a:cubicBezTo>
                <a:cubicBezTo>
                  <a:pt x="437" y="201"/>
                  <a:pt x="435" y="199"/>
                  <a:pt x="433" y="199"/>
                </a:cubicBezTo>
                <a:cubicBezTo>
                  <a:pt x="432" y="198"/>
                  <a:pt x="431" y="199"/>
                  <a:pt x="430" y="202"/>
                </a:cubicBezTo>
                <a:close/>
                <a:moveTo>
                  <a:pt x="542" y="188"/>
                </a:moveTo>
                <a:cubicBezTo>
                  <a:pt x="541" y="190"/>
                  <a:pt x="539" y="195"/>
                  <a:pt x="542" y="196"/>
                </a:cubicBezTo>
                <a:cubicBezTo>
                  <a:pt x="541" y="194"/>
                  <a:pt x="543" y="188"/>
                  <a:pt x="542" y="188"/>
                </a:cubicBezTo>
                <a:close/>
                <a:moveTo>
                  <a:pt x="348" y="191"/>
                </a:moveTo>
                <a:cubicBezTo>
                  <a:pt x="349" y="192"/>
                  <a:pt x="354" y="193"/>
                  <a:pt x="353" y="190"/>
                </a:cubicBezTo>
                <a:cubicBezTo>
                  <a:pt x="353" y="188"/>
                  <a:pt x="348" y="189"/>
                  <a:pt x="348" y="191"/>
                </a:cubicBezTo>
                <a:close/>
                <a:moveTo>
                  <a:pt x="593" y="218"/>
                </a:moveTo>
                <a:cubicBezTo>
                  <a:pt x="595" y="215"/>
                  <a:pt x="600" y="211"/>
                  <a:pt x="604" y="215"/>
                </a:cubicBezTo>
                <a:cubicBezTo>
                  <a:pt x="609" y="207"/>
                  <a:pt x="619" y="202"/>
                  <a:pt x="622" y="194"/>
                </a:cubicBezTo>
                <a:cubicBezTo>
                  <a:pt x="615" y="196"/>
                  <a:pt x="608" y="192"/>
                  <a:pt x="602" y="190"/>
                </a:cubicBezTo>
                <a:cubicBezTo>
                  <a:pt x="599" y="199"/>
                  <a:pt x="594" y="209"/>
                  <a:pt x="593" y="218"/>
                </a:cubicBezTo>
                <a:close/>
                <a:moveTo>
                  <a:pt x="606" y="219"/>
                </a:moveTo>
                <a:cubicBezTo>
                  <a:pt x="611" y="223"/>
                  <a:pt x="612" y="216"/>
                  <a:pt x="615" y="214"/>
                </a:cubicBezTo>
                <a:cubicBezTo>
                  <a:pt x="618" y="210"/>
                  <a:pt x="621" y="208"/>
                  <a:pt x="624" y="205"/>
                </a:cubicBezTo>
                <a:cubicBezTo>
                  <a:pt x="624" y="199"/>
                  <a:pt x="631" y="195"/>
                  <a:pt x="632" y="191"/>
                </a:cubicBezTo>
                <a:cubicBezTo>
                  <a:pt x="623" y="200"/>
                  <a:pt x="614" y="210"/>
                  <a:pt x="606" y="219"/>
                </a:cubicBezTo>
                <a:close/>
                <a:moveTo>
                  <a:pt x="540" y="202"/>
                </a:moveTo>
                <a:cubicBezTo>
                  <a:pt x="534" y="200"/>
                  <a:pt x="528" y="196"/>
                  <a:pt x="522" y="193"/>
                </a:cubicBezTo>
                <a:cubicBezTo>
                  <a:pt x="525" y="206"/>
                  <a:pt x="526" y="221"/>
                  <a:pt x="530" y="233"/>
                </a:cubicBezTo>
                <a:cubicBezTo>
                  <a:pt x="531" y="229"/>
                  <a:pt x="536" y="224"/>
                  <a:pt x="532" y="220"/>
                </a:cubicBezTo>
                <a:cubicBezTo>
                  <a:pt x="533" y="221"/>
                  <a:pt x="533" y="222"/>
                  <a:pt x="535" y="221"/>
                </a:cubicBezTo>
                <a:cubicBezTo>
                  <a:pt x="537" y="213"/>
                  <a:pt x="540" y="213"/>
                  <a:pt x="540" y="202"/>
                </a:cubicBezTo>
                <a:close/>
                <a:moveTo>
                  <a:pt x="439" y="217"/>
                </a:moveTo>
                <a:cubicBezTo>
                  <a:pt x="442" y="215"/>
                  <a:pt x="451" y="215"/>
                  <a:pt x="444" y="208"/>
                </a:cubicBezTo>
                <a:cubicBezTo>
                  <a:pt x="435" y="201"/>
                  <a:pt x="437" y="213"/>
                  <a:pt x="435" y="215"/>
                </a:cubicBezTo>
                <a:cubicBezTo>
                  <a:pt x="437" y="215"/>
                  <a:pt x="439" y="215"/>
                  <a:pt x="441" y="216"/>
                </a:cubicBezTo>
                <a:cubicBezTo>
                  <a:pt x="440" y="216"/>
                  <a:pt x="440" y="216"/>
                  <a:pt x="439" y="217"/>
                </a:cubicBezTo>
                <a:close/>
                <a:moveTo>
                  <a:pt x="420" y="203"/>
                </a:moveTo>
                <a:cubicBezTo>
                  <a:pt x="419" y="202"/>
                  <a:pt x="418" y="202"/>
                  <a:pt x="417" y="202"/>
                </a:cubicBezTo>
                <a:cubicBezTo>
                  <a:pt x="417" y="205"/>
                  <a:pt x="420" y="204"/>
                  <a:pt x="420" y="203"/>
                </a:cubicBezTo>
                <a:close/>
                <a:moveTo>
                  <a:pt x="408" y="206"/>
                </a:moveTo>
                <a:cubicBezTo>
                  <a:pt x="411" y="206"/>
                  <a:pt x="413" y="206"/>
                  <a:pt x="416" y="203"/>
                </a:cubicBezTo>
                <a:cubicBezTo>
                  <a:pt x="414" y="202"/>
                  <a:pt x="409" y="203"/>
                  <a:pt x="408" y="206"/>
                </a:cubicBezTo>
                <a:close/>
                <a:moveTo>
                  <a:pt x="384" y="216"/>
                </a:moveTo>
                <a:cubicBezTo>
                  <a:pt x="391" y="216"/>
                  <a:pt x="391" y="209"/>
                  <a:pt x="393" y="205"/>
                </a:cubicBezTo>
                <a:cubicBezTo>
                  <a:pt x="390" y="205"/>
                  <a:pt x="386" y="205"/>
                  <a:pt x="383" y="206"/>
                </a:cubicBezTo>
                <a:cubicBezTo>
                  <a:pt x="383" y="210"/>
                  <a:pt x="384" y="210"/>
                  <a:pt x="384" y="216"/>
                </a:cubicBezTo>
                <a:close/>
                <a:moveTo>
                  <a:pt x="392" y="213"/>
                </a:moveTo>
                <a:cubicBezTo>
                  <a:pt x="403" y="207"/>
                  <a:pt x="406" y="221"/>
                  <a:pt x="408" y="229"/>
                </a:cubicBezTo>
                <a:cubicBezTo>
                  <a:pt x="411" y="228"/>
                  <a:pt x="413" y="226"/>
                  <a:pt x="416" y="228"/>
                </a:cubicBezTo>
                <a:cubicBezTo>
                  <a:pt x="427" y="225"/>
                  <a:pt x="420" y="215"/>
                  <a:pt x="418" y="208"/>
                </a:cubicBezTo>
                <a:cubicBezTo>
                  <a:pt x="416" y="208"/>
                  <a:pt x="413" y="210"/>
                  <a:pt x="411" y="210"/>
                </a:cubicBezTo>
                <a:cubicBezTo>
                  <a:pt x="409" y="210"/>
                  <a:pt x="407" y="211"/>
                  <a:pt x="405" y="211"/>
                </a:cubicBezTo>
                <a:cubicBezTo>
                  <a:pt x="400" y="211"/>
                  <a:pt x="397" y="209"/>
                  <a:pt x="396" y="205"/>
                </a:cubicBezTo>
                <a:cubicBezTo>
                  <a:pt x="394" y="207"/>
                  <a:pt x="391" y="210"/>
                  <a:pt x="392" y="213"/>
                </a:cubicBezTo>
                <a:close/>
                <a:moveTo>
                  <a:pt x="379" y="218"/>
                </a:moveTo>
                <a:cubicBezTo>
                  <a:pt x="380" y="217"/>
                  <a:pt x="382" y="218"/>
                  <a:pt x="382" y="217"/>
                </a:cubicBezTo>
                <a:cubicBezTo>
                  <a:pt x="380" y="215"/>
                  <a:pt x="380" y="210"/>
                  <a:pt x="379" y="206"/>
                </a:cubicBezTo>
                <a:cubicBezTo>
                  <a:pt x="377" y="206"/>
                  <a:pt x="377" y="207"/>
                  <a:pt x="375" y="207"/>
                </a:cubicBezTo>
                <a:cubicBezTo>
                  <a:pt x="375" y="212"/>
                  <a:pt x="376" y="214"/>
                  <a:pt x="378" y="217"/>
                </a:cubicBezTo>
                <a:cubicBezTo>
                  <a:pt x="378" y="215"/>
                  <a:pt x="379" y="214"/>
                  <a:pt x="380" y="213"/>
                </a:cubicBezTo>
                <a:cubicBezTo>
                  <a:pt x="380" y="215"/>
                  <a:pt x="379" y="216"/>
                  <a:pt x="379" y="218"/>
                </a:cubicBezTo>
                <a:close/>
                <a:moveTo>
                  <a:pt x="351" y="209"/>
                </a:moveTo>
                <a:cubicBezTo>
                  <a:pt x="351" y="210"/>
                  <a:pt x="353" y="210"/>
                  <a:pt x="354" y="210"/>
                </a:cubicBezTo>
                <a:cubicBezTo>
                  <a:pt x="355" y="208"/>
                  <a:pt x="353" y="208"/>
                  <a:pt x="351" y="209"/>
                </a:cubicBezTo>
                <a:close/>
                <a:moveTo>
                  <a:pt x="424" y="220"/>
                </a:moveTo>
                <a:cubicBezTo>
                  <a:pt x="428" y="221"/>
                  <a:pt x="426" y="216"/>
                  <a:pt x="427" y="213"/>
                </a:cubicBezTo>
                <a:cubicBezTo>
                  <a:pt x="425" y="212"/>
                  <a:pt x="423" y="210"/>
                  <a:pt x="420" y="210"/>
                </a:cubicBezTo>
                <a:cubicBezTo>
                  <a:pt x="421" y="213"/>
                  <a:pt x="423" y="216"/>
                  <a:pt x="424" y="220"/>
                </a:cubicBezTo>
                <a:close/>
                <a:moveTo>
                  <a:pt x="441" y="223"/>
                </a:moveTo>
                <a:cubicBezTo>
                  <a:pt x="444" y="222"/>
                  <a:pt x="446" y="222"/>
                  <a:pt x="449" y="222"/>
                </a:cubicBezTo>
                <a:cubicBezTo>
                  <a:pt x="456" y="218"/>
                  <a:pt x="449" y="218"/>
                  <a:pt x="446" y="218"/>
                </a:cubicBezTo>
                <a:cubicBezTo>
                  <a:pt x="443" y="219"/>
                  <a:pt x="441" y="221"/>
                  <a:pt x="441" y="223"/>
                </a:cubicBezTo>
                <a:close/>
                <a:moveTo>
                  <a:pt x="370" y="227"/>
                </a:moveTo>
                <a:cubicBezTo>
                  <a:pt x="371" y="226"/>
                  <a:pt x="368" y="225"/>
                  <a:pt x="370" y="223"/>
                </a:cubicBezTo>
                <a:cubicBezTo>
                  <a:pt x="371" y="224"/>
                  <a:pt x="371" y="225"/>
                  <a:pt x="372" y="226"/>
                </a:cubicBezTo>
                <a:cubicBezTo>
                  <a:pt x="372" y="221"/>
                  <a:pt x="370" y="216"/>
                  <a:pt x="365" y="214"/>
                </a:cubicBezTo>
                <a:cubicBezTo>
                  <a:pt x="366" y="219"/>
                  <a:pt x="365" y="226"/>
                  <a:pt x="370" y="227"/>
                </a:cubicBezTo>
                <a:close/>
                <a:moveTo>
                  <a:pt x="364" y="231"/>
                </a:moveTo>
                <a:cubicBezTo>
                  <a:pt x="365" y="231"/>
                  <a:pt x="366" y="230"/>
                  <a:pt x="367" y="229"/>
                </a:cubicBezTo>
                <a:cubicBezTo>
                  <a:pt x="361" y="225"/>
                  <a:pt x="359" y="217"/>
                  <a:pt x="351" y="215"/>
                </a:cubicBezTo>
                <a:cubicBezTo>
                  <a:pt x="346" y="222"/>
                  <a:pt x="356" y="224"/>
                  <a:pt x="358" y="229"/>
                </a:cubicBezTo>
                <a:cubicBezTo>
                  <a:pt x="354" y="230"/>
                  <a:pt x="358" y="236"/>
                  <a:pt x="361" y="236"/>
                </a:cubicBezTo>
                <a:cubicBezTo>
                  <a:pt x="361" y="235"/>
                  <a:pt x="361" y="235"/>
                  <a:pt x="362" y="234"/>
                </a:cubicBezTo>
                <a:cubicBezTo>
                  <a:pt x="360" y="231"/>
                  <a:pt x="360" y="229"/>
                  <a:pt x="358" y="226"/>
                </a:cubicBezTo>
                <a:cubicBezTo>
                  <a:pt x="359" y="224"/>
                  <a:pt x="359" y="223"/>
                  <a:pt x="360" y="222"/>
                </a:cubicBezTo>
                <a:cubicBezTo>
                  <a:pt x="359" y="226"/>
                  <a:pt x="360" y="231"/>
                  <a:pt x="364" y="231"/>
                </a:cubicBezTo>
                <a:close/>
                <a:moveTo>
                  <a:pt x="364" y="223"/>
                </a:moveTo>
                <a:cubicBezTo>
                  <a:pt x="364" y="220"/>
                  <a:pt x="363" y="219"/>
                  <a:pt x="363" y="215"/>
                </a:cubicBezTo>
                <a:cubicBezTo>
                  <a:pt x="362" y="217"/>
                  <a:pt x="358" y="215"/>
                  <a:pt x="357" y="216"/>
                </a:cubicBezTo>
                <a:cubicBezTo>
                  <a:pt x="358" y="218"/>
                  <a:pt x="361" y="220"/>
                  <a:pt x="362" y="219"/>
                </a:cubicBezTo>
                <a:cubicBezTo>
                  <a:pt x="361" y="220"/>
                  <a:pt x="363" y="223"/>
                  <a:pt x="364" y="223"/>
                </a:cubicBezTo>
                <a:close/>
                <a:moveTo>
                  <a:pt x="431" y="222"/>
                </a:moveTo>
                <a:cubicBezTo>
                  <a:pt x="433" y="223"/>
                  <a:pt x="436" y="223"/>
                  <a:pt x="438" y="223"/>
                </a:cubicBezTo>
                <a:cubicBezTo>
                  <a:pt x="439" y="222"/>
                  <a:pt x="440" y="219"/>
                  <a:pt x="439" y="217"/>
                </a:cubicBezTo>
                <a:cubicBezTo>
                  <a:pt x="437" y="219"/>
                  <a:pt x="433" y="219"/>
                  <a:pt x="431" y="222"/>
                </a:cubicBezTo>
                <a:close/>
                <a:moveTo>
                  <a:pt x="302" y="231"/>
                </a:moveTo>
                <a:cubicBezTo>
                  <a:pt x="321" y="235"/>
                  <a:pt x="314" y="220"/>
                  <a:pt x="302" y="219"/>
                </a:cubicBezTo>
                <a:cubicBezTo>
                  <a:pt x="302" y="223"/>
                  <a:pt x="301" y="227"/>
                  <a:pt x="302" y="231"/>
                </a:cubicBezTo>
                <a:close/>
                <a:moveTo>
                  <a:pt x="294" y="234"/>
                </a:moveTo>
                <a:cubicBezTo>
                  <a:pt x="294" y="232"/>
                  <a:pt x="297" y="231"/>
                  <a:pt x="300" y="231"/>
                </a:cubicBezTo>
                <a:cubicBezTo>
                  <a:pt x="300" y="229"/>
                  <a:pt x="300" y="227"/>
                  <a:pt x="300" y="225"/>
                </a:cubicBezTo>
                <a:cubicBezTo>
                  <a:pt x="295" y="219"/>
                  <a:pt x="288" y="230"/>
                  <a:pt x="294" y="234"/>
                </a:cubicBezTo>
                <a:close/>
                <a:moveTo>
                  <a:pt x="300" y="224"/>
                </a:moveTo>
                <a:cubicBezTo>
                  <a:pt x="300" y="223"/>
                  <a:pt x="300" y="221"/>
                  <a:pt x="300" y="220"/>
                </a:cubicBezTo>
                <a:cubicBezTo>
                  <a:pt x="299" y="220"/>
                  <a:pt x="298" y="221"/>
                  <a:pt x="298" y="222"/>
                </a:cubicBezTo>
                <a:cubicBezTo>
                  <a:pt x="299" y="223"/>
                  <a:pt x="299" y="223"/>
                  <a:pt x="300" y="224"/>
                </a:cubicBezTo>
                <a:close/>
                <a:moveTo>
                  <a:pt x="588" y="229"/>
                </a:moveTo>
                <a:cubicBezTo>
                  <a:pt x="589" y="228"/>
                  <a:pt x="590" y="227"/>
                  <a:pt x="591" y="226"/>
                </a:cubicBezTo>
                <a:cubicBezTo>
                  <a:pt x="591" y="225"/>
                  <a:pt x="591" y="224"/>
                  <a:pt x="589" y="224"/>
                </a:cubicBezTo>
                <a:cubicBezTo>
                  <a:pt x="590" y="226"/>
                  <a:pt x="587" y="228"/>
                  <a:pt x="588" y="229"/>
                </a:cubicBezTo>
                <a:close/>
                <a:moveTo>
                  <a:pt x="356" y="233"/>
                </a:moveTo>
                <a:cubicBezTo>
                  <a:pt x="353" y="230"/>
                  <a:pt x="352" y="226"/>
                  <a:pt x="348" y="225"/>
                </a:cubicBezTo>
                <a:cubicBezTo>
                  <a:pt x="348" y="227"/>
                  <a:pt x="346" y="228"/>
                  <a:pt x="345" y="230"/>
                </a:cubicBezTo>
                <a:cubicBezTo>
                  <a:pt x="350" y="228"/>
                  <a:pt x="353" y="233"/>
                  <a:pt x="356" y="233"/>
                </a:cubicBezTo>
                <a:close/>
                <a:moveTo>
                  <a:pt x="421" y="237"/>
                </a:moveTo>
                <a:cubicBezTo>
                  <a:pt x="420" y="237"/>
                  <a:pt x="418" y="238"/>
                  <a:pt x="418" y="236"/>
                </a:cubicBezTo>
                <a:cubicBezTo>
                  <a:pt x="423" y="236"/>
                  <a:pt x="426" y="231"/>
                  <a:pt x="424" y="225"/>
                </a:cubicBezTo>
                <a:cubicBezTo>
                  <a:pt x="422" y="228"/>
                  <a:pt x="417" y="228"/>
                  <a:pt x="416" y="230"/>
                </a:cubicBezTo>
                <a:cubicBezTo>
                  <a:pt x="417" y="231"/>
                  <a:pt x="416" y="235"/>
                  <a:pt x="416" y="237"/>
                </a:cubicBezTo>
                <a:cubicBezTo>
                  <a:pt x="417" y="237"/>
                  <a:pt x="422" y="238"/>
                  <a:pt x="421" y="237"/>
                </a:cubicBezTo>
                <a:close/>
                <a:moveTo>
                  <a:pt x="438" y="229"/>
                </a:moveTo>
                <a:cubicBezTo>
                  <a:pt x="438" y="231"/>
                  <a:pt x="437" y="232"/>
                  <a:pt x="437" y="235"/>
                </a:cubicBezTo>
                <a:cubicBezTo>
                  <a:pt x="442" y="233"/>
                  <a:pt x="445" y="230"/>
                  <a:pt x="448" y="227"/>
                </a:cubicBezTo>
                <a:cubicBezTo>
                  <a:pt x="444" y="225"/>
                  <a:pt x="442" y="227"/>
                  <a:pt x="438" y="229"/>
                </a:cubicBezTo>
                <a:close/>
                <a:moveTo>
                  <a:pt x="452" y="240"/>
                </a:moveTo>
                <a:cubicBezTo>
                  <a:pt x="451" y="248"/>
                  <a:pt x="445" y="251"/>
                  <a:pt x="443" y="258"/>
                </a:cubicBezTo>
                <a:cubicBezTo>
                  <a:pt x="445" y="260"/>
                  <a:pt x="447" y="261"/>
                  <a:pt x="449" y="262"/>
                </a:cubicBezTo>
                <a:cubicBezTo>
                  <a:pt x="451" y="259"/>
                  <a:pt x="453" y="258"/>
                  <a:pt x="453" y="254"/>
                </a:cubicBezTo>
                <a:cubicBezTo>
                  <a:pt x="454" y="253"/>
                  <a:pt x="455" y="253"/>
                  <a:pt x="456" y="253"/>
                </a:cubicBezTo>
                <a:cubicBezTo>
                  <a:pt x="459" y="247"/>
                  <a:pt x="455" y="242"/>
                  <a:pt x="452" y="240"/>
                </a:cubicBezTo>
                <a:close/>
                <a:moveTo>
                  <a:pt x="454" y="240"/>
                </a:moveTo>
                <a:cubicBezTo>
                  <a:pt x="454" y="237"/>
                  <a:pt x="456" y="235"/>
                  <a:pt x="455" y="231"/>
                </a:cubicBezTo>
                <a:cubicBezTo>
                  <a:pt x="454" y="231"/>
                  <a:pt x="453" y="231"/>
                  <a:pt x="452" y="231"/>
                </a:cubicBezTo>
                <a:cubicBezTo>
                  <a:pt x="452" y="229"/>
                  <a:pt x="455" y="229"/>
                  <a:pt x="455" y="226"/>
                </a:cubicBezTo>
                <a:cubicBezTo>
                  <a:pt x="450" y="227"/>
                  <a:pt x="448" y="231"/>
                  <a:pt x="447" y="235"/>
                </a:cubicBezTo>
                <a:cubicBezTo>
                  <a:pt x="451" y="235"/>
                  <a:pt x="451" y="239"/>
                  <a:pt x="454" y="240"/>
                </a:cubicBezTo>
                <a:close/>
                <a:moveTo>
                  <a:pt x="431" y="229"/>
                </a:moveTo>
                <a:cubicBezTo>
                  <a:pt x="432" y="232"/>
                  <a:pt x="431" y="235"/>
                  <a:pt x="434" y="235"/>
                </a:cubicBezTo>
                <a:cubicBezTo>
                  <a:pt x="435" y="233"/>
                  <a:pt x="436" y="231"/>
                  <a:pt x="436" y="229"/>
                </a:cubicBezTo>
                <a:cubicBezTo>
                  <a:pt x="434" y="229"/>
                  <a:pt x="432" y="228"/>
                  <a:pt x="431" y="229"/>
                </a:cubicBezTo>
                <a:close/>
                <a:moveTo>
                  <a:pt x="533" y="250"/>
                </a:moveTo>
                <a:cubicBezTo>
                  <a:pt x="533" y="243"/>
                  <a:pt x="536" y="235"/>
                  <a:pt x="535" y="229"/>
                </a:cubicBezTo>
                <a:cubicBezTo>
                  <a:pt x="533" y="234"/>
                  <a:pt x="529" y="244"/>
                  <a:pt x="533" y="250"/>
                </a:cubicBezTo>
                <a:close/>
                <a:moveTo>
                  <a:pt x="581" y="242"/>
                </a:moveTo>
                <a:cubicBezTo>
                  <a:pt x="580" y="249"/>
                  <a:pt x="575" y="255"/>
                  <a:pt x="576" y="261"/>
                </a:cubicBezTo>
                <a:cubicBezTo>
                  <a:pt x="578" y="258"/>
                  <a:pt x="582" y="253"/>
                  <a:pt x="586" y="249"/>
                </a:cubicBezTo>
                <a:cubicBezTo>
                  <a:pt x="592" y="243"/>
                  <a:pt x="599" y="237"/>
                  <a:pt x="595" y="229"/>
                </a:cubicBezTo>
                <a:cubicBezTo>
                  <a:pt x="591" y="234"/>
                  <a:pt x="586" y="237"/>
                  <a:pt x="581" y="242"/>
                </a:cubicBezTo>
                <a:close/>
                <a:moveTo>
                  <a:pt x="368" y="236"/>
                </a:moveTo>
                <a:cubicBezTo>
                  <a:pt x="372" y="238"/>
                  <a:pt x="374" y="241"/>
                  <a:pt x="378" y="242"/>
                </a:cubicBezTo>
                <a:cubicBezTo>
                  <a:pt x="378" y="239"/>
                  <a:pt x="375" y="240"/>
                  <a:pt x="374" y="238"/>
                </a:cubicBezTo>
                <a:cubicBezTo>
                  <a:pt x="375" y="238"/>
                  <a:pt x="375" y="238"/>
                  <a:pt x="376" y="239"/>
                </a:cubicBezTo>
                <a:cubicBezTo>
                  <a:pt x="375" y="236"/>
                  <a:pt x="374" y="233"/>
                  <a:pt x="371" y="233"/>
                </a:cubicBezTo>
                <a:cubicBezTo>
                  <a:pt x="371" y="234"/>
                  <a:pt x="369" y="234"/>
                  <a:pt x="368" y="236"/>
                </a:cubicBezTo>
                <a:close/>
                <a:moveTo>
                  <a:pt x="387" y="241"/>
                </a:moveTo>
                <a:cubicBezTo>
                  <a:pt x="387" y="236"/>
                  <a:pt x="384" y="232"/>
                  <a:pt x="380" y="233"/>
                </a:cubicBezTo>
                <a:cubicBezTo>
                  <a:pt x="382" y="236"/>
                  <a:pt x="383" y="240"/>
                  <a:pt x="387" y="241"/>
                </a:cubicBezTo>
                <a:close/>
                <a:moveTo>
                  <a:pt x="526" y="240"/>
                </a:moveTo>
                <a:cubicBezTo>
                  <a:pt x="525" y="239"/>
                  <a:pt x="524" y="236"/>
                  <a:pt x="525" y="233"/>
                </a:cubicBezTo>
                <a:cubicBezTo>
                  <a:pt x="523" y="233"/>
                  <a:pt x="522" y="235"/>
                  <a:pt x="522" y="238"/>
                </a:cubicBezTo>
                <a:cubicBezTo>
                  <a:pt x="523" y="239"/>
                  <a:pt x="525" y="241"/>
                  <a:pt x="526" y="240"/>
                </a:cubicBezTo>
                <a:close/>
                <a:moveTo>
                  <a:pt x="365" y="239"/>
                </a:moveTo>
                <a:cubicBezTo>
                  <a:pt x="365" y="240"/>
                  <a:pt x="363" y="240"/>
                  <a:pt x="363" y="242"/>
                </a:cubicBezTo>
                <a:cubicBezTo>
                  <a:pt x="364" y="242"/>
                  <a:pt x="366" y="242"/>
                  <a:pt x="366" y="241"/>
                </a:cubicBezTo>
                <a:cubicBezTo>
                  <a:pt x="365" y="241"/>
                  <a:pt x="366" y="239"/>
                  <a:pt x="365" y="239"/>
                </a:cubicBezTo>
                <a:close/>
                <a:moveTo>
                  <a:pt x="368" y="247"/>
                </a:moveTo>
                <a:cubicBezTo>
                  <a:pt x="367" y="246"/>
                  <a:pt x="367" y="243"/>
                  <a:pt x="366" y="242"/>
                </a:cubicBezTo>
                <a:cubicBezTo>
                  <a:pt x="366" y="242"/>
                  <a:pt x="365" y="242"/>
                  <a:pt x="365" y="242"/>
                </a:cubicBezTo>
                <a:cubicBezTo>
                  <a:pt x="365" y="244"/>
                  <a:pt x="367" y="247"/>
                  <a:pt x="368" y="247"/>
                </a:cubicBezTo>
                <a:close/>
                <a:moveTo>
                  <a:pt x="379" y="246"/>
                </a:moveTo>
                <a:cubicBezTo>
                  <a:pt x="377" y="241"/>
                  <a:pt x="371" y="242"/>
                  <a:pt x="367" y="237"/>
                </a:cubicBezTo>
                <a:cubicBezTo>
                  <a:pt x="364" y="242"/>
                  <a:pt x="370" y="247"/>
                  <a:pt x="371" y="252"/>
                </a:cubicBezTo>
                <a:cubicBezTo>
                  <a:pt x="376" y="251"/>
                  <a:pt x="378" y="257"/>
                  <a:pt x="381" y="256"/>
                </a:cubicBezTo>
                <a:cubicBezTo>
                  <a:pt x="378" y="256"/>
                  <a:pt x="381" y="249"/>
                  <a:pt x="379" y="246"/>
                </a:cubicBezTo>
                <a:close/>
                <a:moveTo>
                  <a:pt x="421" y="239"/>
                </a:moveTo>
                <a:cubicBezTo>
                  <a:pt x="420" y="238"/>
                  <a:pt x="417" y="238"/>
                  <a:pt x="416" y="238"/>
                </a:cubicBezTo>
                <a:cubicBezTo>
                  <a:pt x="416" y="240"/>
                  <a:pt x="420" y="241"/>
                  <a:pt x="421" y="239"/>
                </a:cubicBezTo>
                <a:close/>
                <a:moveTo>
                  <a:pt x="387" y="299"/>
                </a:moveTo>
                <a:cubicBezTo>
                  <a:pt x="387" y="289"/>
                  <a:pt x="380" y="285"/>
                  <a:pt x="375" y="280"/>
                </a:cubicBezTo>
                <a:cubicBezTo>
                  <a:pt x="377" y="279"/>
                  <a:pt x="380" y="280"/>
                  <a:pt x="380" y="277"/>
                </a:cubicBezTo>
                <a:cubicBezTo>
                  <a:pt x="377" y="278"/>
                  <a:pt x="373" y="278"/>
                  <a:pt x="370" y="279"/>
                </a:cubicBezTo>
                <a:cubicBezTo>
                  <a:pt x="371" y="279"/>
                  <a:pt x="373" y="280"/>
                  <a:pt x="372" y="281"/>
                </a:cubicBezTo>
                <a:cubicBezTo>
                  <a:pt x="370" y="279"/>
                  <a:pt x="367" y="279"/>
                  <a:pt x="363" y="279"/>
                </a:cubicBezTo>
                <a:cubicBezTo>
                  <a:pt x="362" y="282"/>
                  <a:pt x="361" y="283"/>
                  <a:pt x="360" y="286"/>
                </a:cubicBezTo>
                <a:cubicBezTo>
                  <a:pt x="362" y="287"/>
                  <a:pt x="362" y="289"/>
                  <a:pt x="365" y="289"/>
                </a:cubicBezTo>
                <a:cubicBezTo>
                  <a:pt x="366" y="285"/>
                  <a:pt x="362" y="281"/>
                  <a:pt x="366" y="280"/>
                </a:cubicBezTo>
                <a:cubicBezTo>
                  <a:pt x="369" y="281"/>
                  <a:pt x="372" y="283"/>
                  <a:pt x="373" y="288"/>
                </a:cubicBezTo>
                <a:cubicBezTo>
                  <a:pt x="372" y="291"/>
                  <a:pt x="368" y="292"/>
                  <a:pt x="364" y="292"/>
                </a:cubicBezTo>
                <a:cubicBezTo>
                  <a:pt x="365" y="296"/>
                  <a:pt x="368" y="297"/>
                  <a:pt x="370" y="299"/>
                </a:cubicBezTo>
                <a:cubicBezTo>
                  <a:pt x="377" y="297"/>
                  <a:pt x="384" y="305"/>
                  <a:pt x="380" y="311"/>
                </a:cubicBezTo>
                <a:cubicBezTo>
                  <a:pt x="381" y="312"/>
                  <a:pt x="382" y="312"/>
                  <a:pt x="382" y="314"/>
                </a:cubicBezTo>
                <a:cubicBezTo>
                  <a:pt x="385" y="312"/>
                  <a:pt x="386" y="309"/>
                  <a:pt x="388" y="307"/>
                </a:cubicBezTo>
                <a:cubicBezTo>
                  <a:pt x="382" y="303"/>
                  <a:pt x="378" y="294"/>
                  <a:pt x="374" y="291"/>
                </a:cubicBezTo>
                <a:cubicBezTo>
                  <a:pt x="378" y="294"/>
                  <a:pt x="382" y="298"/>
                  <a:pt x="387" y="299"/>
                </a:cubicBezTo>
                <a:close/>
                <a:moveTo>
                  <a:pt x="362" y="279"/>
                </a:moveTo>
                <a:cubicBezTo>
                  <a:pt x="362" y="278"/>
                  <a:pt x="359" y="279"/>
                  <a:pt x="359" y="277"/>
                </a:cubicBezTo>
                <a:cubicBezTo>
                  <a:pt x="364" y="270"/>
                  <a:pt x="360" y="254"/>
                  <a:pt x="369" y="252"/>
                </a:cubicBezTo>
                <a:cubicBezTo>
                  <a:pt x="367" y="248"/>
                  <a:pt x="364" y="245"/>
                  <a:pt x="362" y="242"/>
                </a:cubicBezTo>
                <a:cubicBezTo>
                  <a:pt x="357" y="245"/>
                  <a:pt x="354" y="238"/>
                  <a:pt x="351" y="239"/>
                </a:cubicBezTo>
                <a:cubicBezTo>
                  <a:pt x="350" y="241"/>
                  <a:pt x="355" y="242"/>
                  <a:pt x="355" y="245"/>
                </a:cubicBezTo>
                <a:cubicBezTo>
                  <a:pt x="352" y="243"/>
                  <a:pt x="346" y="247"/>
                  <a:pt x="344" y="244"/>
                </a:cubicBezTo>
                <a:cubicBezTo>
                  <a:pt x="347" y="243"/>
                  <a:pt x="351" y="245"/>
                  <a:pt x="353" y="243"/>
                </a:cubicBezTo>
                <a:cubicBezTo>
                  <a:pt x="345" y="236"/>
                  <a:pt x="328" y="239"/>
                  <a:pt x="322" y="246"/>
                </a:cubicBezTo>
                <a:cubicBezTo>
                  <a:pt x="322" y="251"/>
                  <a:pt x="322" y="257"/>
                  <a:pt x="323" y="261"/>
                </a:cubicBezTo>
                <a:cubicBezTo>
                  <a:pt x="325" y="261"/>
                  <a:pt x="328" y="262"/>
                  <a:pt x="330" y="261"/>
                </a:cubicBezTo>
                <a:cubicBezTo>
                  <a:pt x="330" y="263"/>
                  <a:pt x="327" y="264"/>
                  <a:pt x="328" y="267"/>
                </a:cubicBezTo>
                <a:cubicBezTo>
                  <a:pt x="334" y="266"/>
                  <a:pt x="339" y="264"/>
                  <a:pt x="344" y="262"/>
                </a:cubicBezTo>
                <a:cubicBezTo>
                  <a:pt x="343" y="258"/>
                  <a:pt x="339" y="255"/>
                  <a:pt x="339" y="252"/>
                </a:cubicBezTo>
                <a:cubicBezTo>
                  <a:pt x="342" y="254"/>
                  <a:pt x="343" y="259"/>
                  <a:pt x="346" y="262"/>
                </a:cubicBezTo>
                <a:cubicBezTo>
                  <a:pt x="348" y="262"/>
                  <a:pt x="352" y="260"/>
                  <a:pt x="354" y="261"/>
                </a:cubicBezTo>
                <a:cubicBezTo>
                  <a:pt x="353" y="265"/>
                  <a:pt x="350" y="265"/>
                  <a:pt x="349" y="268"/>
                </a:cubicBezTo>
                <a:cubicBezTo>
                  <a:pt x="353" y="273"/>
                  <a:pt x="354" y="281"/>
                  <a:pt x="359" y="285"/>
                </a:cubicBezTo>
                <a:cubicBezTo>
                  <a:pt x="361" y="283"/>
                  <a:pt x="362" y="281"/>
                  <a:pt x="362" y="279"/>
                </a:cubicBezTo>
                <a:close/>
                <a:moveTo>
                  <a:pt x="383" y="246"/>
                </a:moveTo>
                <a:cubicBezTo>
                  <a:pt x="383" y="245"/>
                  <a:pt x="384" y="245"/>
                  <a:pt x="384" y="243"/>
                </a:cubicBezTo>
                <a:cubicBezTo>
                  <a:pt x="382" y="242"/>
                  <a:pt x="382" y="240"/>
                  <a:pt x="379" y="239"/>
                </a:cubicBezTo>
                <a:cubicBezTo>
                  <a:pt x="380" y="242"/>
                  <a:pt x="381" y="244"/>
                  <a:pt x="383" y="246"/>
                </a:cubicBezTo>
                <a:close/>
                <a:moveTo>
                  <a:pt x="413" y="243"/>
                </a:moveTo>
                <a:cubicBezTo>
                  <a:pt x="412" y="242"/>
                  <a:pt x="411" y="241"/>
                  <a:pt x="408" y="240"/>
                </a:cubicBezTo>
                <a:cubicBezTo>
                  <a:pt x="408" y="243"/>
                  <a:pt x="413" y="244"/>
                  <a:pt x="413" y="243"/>
                </a:cubicBezTo>
                <a:close/>
                <a:moveTo>
                  <a:pt x="299" y="246"/>
                </a:moveTo>
                <a:cubicBezTo>
                  <a:pt x="299" y="244"/>
                  <a:pt x="300" y="244"/>
                  <a:pt x="299" y="242"/>
                </a:cubicBezTo>
                <a:cubicBezTo>
                  <a:pt x="298" y="242"/>
                  <a:pt x="298" y="242"/>
                  <a:pt x="297" y="242"/>
                </a:cubicBezTo>
                <a:cubicBezTo>
                  <a:pt x="297" y="243"/>
                  <a:pt x="298" y="245"/>
                  <a:pt x="299" y="246"/>
                </a:cubicBezTo>
                <a:close/>
                <a:moveTo>
                  <a:pt x="291" y="246"/>
                </a:moveTo>
                <a:cubicBezTo>
                  <a:pt x="293" y="250"/>
                  <a:pt x="295" y="253"/>
                  <a:pt x="299" y="255"/>
                </a:cubicBezTo>
                <a:cubicBezTo>
                  <a:pt x="299" y="249"/>
                  <a:pt x="298" y="245"/>
                  <a:pt x="295" y="242"/>
                </a:cubicBezTo>
                <a:cubicBezTo>
                  <a:pt x="294" y="244"/>
                  <a:pt x="292" y="244"/>
                  <a:pt x="291" y="246"/>
                </a:cubicBezTo>
                <a:close/>
                <a:moveTo>
                  <a:pt x="394" y="246"/>
                </a:moveTo>
                <a:cubicBezTo>
                  <a:pt x="395" y="246"/>
                  <a:pt x="396" y="246"/>
                  <a:pt x="397" y="245"/>
                </a:cubicBezTo>
                <a:cubicBezTo>
                  <a:pt x="395" y="245"/>
                  <a:pt x="393" y="242"/>
                  <a:pt x="392" y="243"/>
                </a:cubicBezTo>
                <a:cubicBezTo>
                  <a:pt x="393" y="243"/>
                  <a:pt x="393" y="245"/>
                  <a:pt x="394" y="246"/>
                </a:cubicBezTo>
                <a:close/>
                <a:moveTo>
                  <a:pt x="304" y="256"/>
                </a:moveTo>
                <a:cubicBezTo>
                  <a:pt x="304" y="252"/>
                  <a:pt x="304" y="248"/>
                  <a:pt x="302" y="246"/>
                </a:cubicBezTo>
                <a:cubicBezTo>
                  <a:pt x="299" y="250"/>
                  <a:pt x="302" y="253"/>
                  <a:pt x="304" y="256"/>
                </a:cubicBezTo>
                <a:close/>
                <a:moveTo>
                  <a:pt x="387" y="259"/>
                </a:moveTo>
                <a:cubicBezTo>
                  <a:pt x="386" y="253"/>
                  <a:pt x="383" y="250"/>
                  <a:pt x="380" y="247"/>
                </a:cubicBezTo>
                <a:cubicBezTo>
                  <a:pt x="382" y="251"/>
                  <a:pt x="381" y="258"/>
                  <a:pt x="387" y="259"/>
                </a:cubicBezTo>
                <a:close/>
                <a:moveTo>
                  <a:pt x="426" y="249"/>
                </a:moveTo>
                <a:cubicBezTo>
                  <a:pt x="426" y="251"/>
                  <a:pt x="428" y="252"/>
                  <a:pt x="430" y="252"/>
                </a:cubicBezTo>
                <a:cubicBezTo>
                  <a:pt x="430" y="250"/>
                  <a:pt x="431" y="247"/>
                  <a:pt x="430" y="247"/>
                </a:cubicBezTo>
                <a:cubicBezTo>
                  <a:pt x="428" y="247"/>
                  <a:pt x="427" y="248"/>
                  <a:pt x="426" y="249"/>
                </a:cubicBezTo>
                <a:close/>
                <a:moveTo>
                  <a:pt x="435" y="250"/>
                </a:moveTo>
                <a:cubicBezTo>
                  <a:pt x="436" y="249"/>
                  <a:pt x="436" y="247"/>
                  <a:pt x="434" y="247"/>
                </a:cubicBezTo>
                <a:cubicBezTo>
                  <a:pt x="434" y="249"/>
                  <a:pt x="435" y="250"/>
                  <a:pt x="435" y="250"/>
                </a:cubicBezTo>
                <a:close/>
                <a:moveTo>
                  <a:pt x="318" y="252"/>
                </a:moveTo>
                <a:cubicBezTo>
                  <a:pt x="319" y="252"/>
                  <a:pt x="320" y="252"/>
                  <a:pt x="320" y="253"/>
                </a:cubicBezTo>
                <a:cubicBezTo>
                  <a:pt x="318" y="253"/>
                  <a:pt x="319" y="254"/>
                  <a:pt x="317" y="253"/>
                </a:cubicBezTo>
                <a:cubicBezTo>
                  <a:pt x="317" y="257"/>
                  <a:pt x="318" y="259"/>
                  <a:pt x="321" y="260"/>
                </a:cubicBezTo>
                <a:cubicBezTo>
                  <a:pt x="321" y="256"/>
                  <a:pt x="321" y="252"/>
                  <a:pt x="320" y="248"/>
                </a:cubicBezTo>
                <a:cubicBezTo>
                  <a:pt x="320" y="250"/>
                  <a:pt x="318" y="250"/>
                  <a:pt x="318" y="252"/>
                </a:cubicBezTo>
                <a:close/>
                <a:moveTo>
                  <a:pt x="418" y="258"/>
                </a:moveTo>
                <a:cubicBezTo>
                  <a:pt x="421" y="259"/>
                  <a:pt x="422" y="254"/>
                  <a:pt x="420" y="253"/>
                </a:cubicBezTo>
                <a:cubicBezTo>
                  <a:pt x="418" y="254"/>
                  <a:pt x="418" y="256"/>
                  <a:pt x="418" y="258"/>
                </a:cubicBezTo>
                <a:close/>
                <a:moveTo>
                  <a:pt x="422" y="257"/>
                </a:moveTo>
                <a:cubicBezTo>
                  <a:pt x="425" y="256"/>
                  <a:pt x="428" y="258"/>
                  <a:pt x="429" y="260"/>
                </a:cubicBezTo>
                <a:cubicBezTo>
                  <a:pt x="429" y="258"/>
                  <a:pt x="429" y="257"/>
                  <a:pt x="430" y="256"/>
                </a:cubicBezTo>
                <a:cubicBezTo>
                  <a:pt x="428" y="255"/>
                  <a:pt x="426" y="254"/>
                  <a:pt x="424" y="253"/>
                </a:cubicBezTo>
                <a:cubicBezTo>
                  <a:pt x="423" y="254"/>
                  <a:pt x="423" y="257"/>
                  <a:pt x="422" y="257"/>
                </a:cubicBezTo>
                <a:close/>
                <a:moveTo>
                  <a:pt x="437" y="262"/>
                </a:moveTo>
                <a:cubicBezTo>
                  <a:pt x="437" y="261"/>
                  <a:pt x="438" y="260"/>
                  <a:pt x="438" y="259"/>
                </a:cubicBezTo>
                <a:cubicBezTo>
                  <a:pt x="437" y="259"/>
                  <a:pt x="436" y="258"/>
                  <a:pt x="436" y="258"/>
                </a:cubicBezTo>
                <a:cubicBezTo>
                  <a:pt x="436" y="259"/>
                  <a:pt x="435" y="262"/>
                  <a:pt x="437" y="262"/>
                </a:cubicBezTo>
                <a:close/>
                <a:moveTo>
                  <a:pt x="431" y="265"/>
                </a:moveTo>
                <a:cubicBezTo>
                  <a:pt x="432" y="265"/>
                  <a:pt x="433" y="262"/>
                  <a:pt x="431" y="261"/>
                </a:cubicBezTo>
                <a:cubicBezTo>
                  <a:pt x="432" y="263"/>
                  <a:pt x="429" y="265"/>
                  <a:pt x="431" y="265"/>
                </a:cubicBezTo>
                <a:close/>
                <a:moveTo>
                  <a:pt x="421" y="267"/>
                </a:moveTo>
                <a:cubicBezTo>
                  <a:pt x="419" y="271"/>
                  <a:pt x="419" y="277"/>
                  <a:pt x="417" y="278"/>
                </a:cubicBezTo>
                <a:cubicBezTo>
                  <a:pt x="417" y="281"/>
                  <a:pt x="417" y="285"/>
                  <a:pt x="418" y="286"/>
                </a:cubicBezTo>
                <a:cubicBezTo>
                  <a:pt x="419" y="286"/>
                  <a:pt x="420" y="286"/>
                  <a:pt x="421" y="286"/>
                </a:cubicBezTo>
                <a:cubicBezTo>
                  <a:pt x="422" y="282"/>
                  <a:pt x="426" y="277"/>
                  <a:pt x="424" y="272"/>
                </a:cubicBezTo>
                <a:cubicBezTo>
                  <a:pt x="427" y="272"/>
                  <a:pt x="427" y="266"/>
                  <a:pt x="427" y="264"/>
                </a:cubicBezTo>
                <a:cubicBezTo>
                  <a:pt x="426" y="266"/>
                  <a:pt x="423" y="266"/>
                  <a:pt x="421" y="267"/>
                </a:cubicBezTo>
                <a:close/>
                <a:moveTo>
                  <a:pt x="448" y="267"/>
                </a:moveTo>
                <a:cubicBezTo>
                  <a:pt x="447" y="270"/>
                  <a:pt x="443" y="273"/>
                  <a:pt x="443" y="278"/>
                </a:cubicBezTo>
                <a:cubicBezTo>
                  <a:pt x="449" y="278"/>
                  <a:pt x="451" y="284"/>
                  <a:pt x="454" y="288"/>
                </a:cubicBezTo>
                <a:cubicBezTo>
                  <a:pt x="457" y="283"/>
                  <a:pt x="458" y="274"/>
                  <a:pt x="458" y="266"/>
                </a:cubicBezTo>
                <a:cubicBezTo>
                  <a:pt x="455" y="266"/>
                  <a:pt x="452" y="267"/>
                  <a:pt x="448" y="267"/>
                </a:cubicBezTo>
                <a:close/>
                <a:moveTo>
                  <a:pt x="430" y="267"/>
                </a:moveTo>
                <a:cubicBezTo>
                  <a:pt x="428" y="274"/>
                  <a:pt x="425" y="281"/>
                  <a:pt x="425" y="287"/>
                </a:cubicBezTo>
                <a:cubicBezTo>
                  <a:pt x="435" y="288"/>
                  <a:pt x="436" y="274"/>
                  <a:pt x="431" y="267"/>
                </a:cubicBezTo>
                <a:cubicBezTo>
                  <a:pt x="431" y="267"/>
                  <a:pt x="430" y="267"/>
                  <a:pt x="430" y="267"/>
                </a:cubicBezTo>
                <a:close/>
                <a:moveTo>
                  <a:pt x="438" y="276"/>
                </a:moveTo>
                <a:cubicBezTo>
                  <a:pt x="440" y="273"/>
                  <a:pt x="445" y="273"/>
                  <a:pt x="444" y="268"/>
                </a:cubicBezTo>
                <a:cubicBezTo>
                  <a:pt x="442" y="267"/>
                  <a:pt x="439" y="267"/>
                  <a:pt x="437" y="267"/>
                </a:cubicBezTo>
                <a:cubicBezTo>
                  <a:pt x="437" y="271"/>
                  <a:pt x="437" y="274"/>
                  <a:pt x="438" y="276"/>
                </a:cubicBezTo>
                <a:close/>
                <a:moveTo>
                  <a:pt x="416" y="276"/>
                </a:moveTo>
                <a:cubicBezTo>
                  <a:pt x="416" y="273"/>
                  <a:pt x="417" y="270"/>
                  <a:pt x="418" y="268"/>
                </a:cubicBezTo>
                <a:cubicBezTo>
                  <a:pt x="413" y="267"/>
                  <a:pt x="414" y="274"/>
                  <a:pt x="416" y="276"/>
                </a:cubicBezTo>
                <a:close/>
                <a:moveTo>
                  <a:pt x="352" y="277"/>
                </a:moveTo>
                <a:cubicBezTo>
                  <a:pt x="350" y="274"/>
                  <a:pt x="350" y="270"/>
                  <a:pt x="348" y="268"/>
                </a:cubicBezTo>
                <a:cubicBezTo>
                  <a:pt x="342" y="275"/>
                  <a:pt x="330" y="268"/>
                  <a:pt x="323" y="270"/>
                </a:cubicBezTo>
                <a:cubicBezTo>
                  <a:pt x="322" y="274"/>
                  <a:pt x="325" y="275"/>
                  <a:pt x="326" y="278"/>
                </a:cubicBezTo>
                <a:cubicBezTo>
                  <a:pt x="333" y="278"/>
                  <a:pt x="333" y="285"/>
                  <a:pt x="337" y="289"/>
                </a:cubicBezTo>
                <a:cubicBezTo>
                  <a:pt x="344" y="290"/>
                  <a:pt x="344" y="280"/>
                  <a:pt x="346" y="275"/>
                </a:cubicBezTo>
                <a:cubicBezTo>
                  <a:pt x="349" y="274"/>
                  <a:pt x="351" y="278"/>
                  <a:pt x="352" y="277"/>
                </a:cubicBezTo>
                <a:close/>
                <a:moveTo>
                  <a:pt x="306" y="284"/>
                </a:moveTo>
                <a:cubicBezTo>
                  <a:pt x="304" y="285"/>
                  <a:pt x="302" y="282"/>
                  <a:pt x="301" y="284"/>
                </a:cubicBezTo>
                <a:cubicBezTo>
                  <a:pt x="301" y="286"/>
                  <a:pt x="306" y="287"/>
                  <a:pt x="306" y="284"/>
                </a:cubicBezTo>
                <a:close/>
                <a:moveTo>
                  <a:pt x="391" y="285"/>
                </a:moveTo>
                <a:cubicBezTo>
                  <a:pt x="393" y="286"/>
                  <a:pt x="392" y="291"/>
                  <a:pt x="396" y="291"/>
                </a:cubicBezTo>
                <a:cubicBezTo>
                  <a:pt x="395" y="288"/>
                  <a:pt x="395" y="286"/>
                  <a:pt x="395" y="284"/>
                </a:cubicBezTo>
                <a:cubicBezTo>
                  <a:pt x="393" y="283"/>
                  <a:pt x="392" y="284"/>
                  <a:pt x="391" y="285"/>
                </a:cubicBezTo>
                <a:close/>
                <a:moveTo>
                  <a:pt x="400" y="286"/>
                </a:moveTo>
                <a:cubicBezTo>
                  <a:pt x="400" y="285"/>
                  <a:pt x="401" y="285"/>
                  <a:pt x="401" y="284"/>
                </a:cubicBezTo>
                <a:cubicBezTo>
                  <a:pt x="400" y="284"/>
                  <a:pt x="399" y="282"/>
                  <a:pt x="399" y="284"/>
                </a:cubicBezTo>
                <a:cubicBezTo>
                  <a:pt x="400" y="284"/>
                  <a:pt x="399" y="287"/>
                  <a:pt x="400" y="286"/>
                </a:cubicBezTo>
                <a:close/>
                <a:moveTo>
                  <a:pt x="401" y="291"/>
                </a:moveTo>
                <a:cubicBezTo>
                  <a:pt x="404" y="291"/>
                  <a:pt x="406" y="290"/>
                  <a:pt x="409" y="290"/>
                </a:cubicBezTo>
                <a:cubicBezTo>
                  <a:pt x="409" y="282"/>
                  <a:pt x="402" y="285"/>
                  <a:pt x="401" y="291"/>
                </a:cubicBezTo>
                <a:close/>
                <a:moveTo>
                  <a:pt x="431" y="288"/>
                </a:moveTo>
                <a:cubicBezTo>
                  <a:pt x="432" y="287"/>
                  <a:pt x="434" y="287"/>
                  <a:pt x="434" y="288"/>
                </a:cubicBezTo>
                <a:cubicBezTo>
                  <a:pt x="434" y="286"/>
                  <a:pt x="434" y="285"/>
                  <a:pt x="433" y="285"/>
                </a:cubicBezTo>
                <a:cubicBezTo>
                  <a:pt x="433" y="286"/>
                  <a:pt x="431" y="286"/>
                  <a:pt x="431" y="288"/>
                </a:cubicBezTo>
                <a:close/>
                <a:moveTo>
                  <a:pt x="440" y="298"/>
                </a:moveTo>
                <a:cubicBezTo>
                  <a:pt x="442" y="298"/>
                  <a:pt x="443" y="300"/>
                  <a:pt x="445" y="298"/>
                </a:cubicBezTo>
                <a:cubicBezTo>
                  <a:pt x="445" y="295"/>
                  <a:pt x="444" y="293"/>
                  <a:pt x="442" y="292"/>
                </a:cubicBezTo>
                <a:cubicBezTo>
                  <a:pt x="438" y="292"/>
                  <a:pt x="440" y="295"/>
                  <a:pt x="440" y="298"/>
                </a:cubicBezTo>
                <a:close/>
                <a:moveTo>
                  <a:pt x="442" y="291"/>
                </a:moveTo>
                <a:cubicBezTo>
                  <a:pt x="440" y="290"/>
                  <a:pt x="440" y="287"/>
                  <a:pt x="439" y="286"/>
                </a:cubicBezTo>
                <a:cubicBezTo>
                  <a:pt x="439" y="288"/>
                  <a:pt x="439" y="290"/>
                  <a:pt x="439" y="292"/>
                </a:cubicBezTo>
                <a:cubicBezTo>
                  <a:pt x="440" y="292"/>
                  <a:pt x="442" y="292"/>
                  <a:pt x="442" y="291"/>
                </a:cubicBezTo>
                <a:close/>
                <a:moveTo>
                  <a:pt x="326" y="293"/>
                </a:moveTo>
                <a:cubicBezTo>
                  <a:pt x="324" y="292"/>
                  <a:pt x="326" y="288"/>
                  <a:pt x="323" y="289"/>
                </a:cubicBezTo>
                <a:cubicBezTo>
                  <a:pt x="323" y="291"/>
                  <a:pt x="325" y="293"/>
                  <a:pt x="326" y="293"/>
                </a:cubicBezTo>
                <a:close/>
                <a:moveTo>
                  <a:pt x="431" y="292"/>
                </a:moveTo>
                <a:cubicBezTo>
                  <a:pt x="433" y="291"/>
                  <a:pt x="433" y="293"/>
                  <a:pt x="435" y="294"/>
                </a:cubicBezTo>
                <a:cubicBezTo>
                  <a:pt x="435" y="292"/>
                  <a:pt x="433" y="291"/>
                  <a:pt x="434" y="290"/>
                </a:cubicBezTo>
                <a:cubicBezTo>
                  <a:pt x="433" y="290"/>
                  <a:pt x="431" y="289"/>
                  <a:pt x="431" y="290"/>
                </a:cubicBezTo>
                <a:cubicBezTo>
                  <a:pt x="432" y="290"/>
                  <a:pt x="432" y="291"/>
                  <a:pt x="431" y="292"/>
                </a:cubicBezTo>
                <a:close/>
                <a:moveTo>
                  <a:pt x="295" y="293"/>
                </a:moveTo>
                <a:cubicBezTo>
                  <a:pt x="294" y="293"/>
                  <a:pt x="294" y="291"/>
                  <a:pt x="292" y="292"/>
                </a:cubicBezTo>
                <a:cubicBezTo>
                  <a:pt x="291" y="293"/>
                  <a:pt x="295" y="294"/>
                  <a:pt x="295" y="293"/>
                </a:cubicBezTo>
                <a:close/>
                <a:moveTo>
                  <a:pt x="318" y="296"/>
                </a:moveTo>
                <a:cubicBezTo>
                  <a:pt x="319" y="296"/>
                  <a:pt x="321" y="296"/>
                  <a:pt x="321" y="294"/>
                </a:cubicBezTo>
                <a:cubicBezTo>
                  <a:pt x="320" y="293"/>
                  <a:pt x="320" y="292"/>
                  <a:pt x="319" y="292"/>
                </a:cubicBezTo>
                <a:cubicBezTo>
                  <a:pt x="318" y="292"/>
                  <a:pt x="317" y="295"/>
                  <a:pt x="318" y="296"/>
                </a:cubicBezTo>
                <a:close/>
                <a:moveTo>
                  <a:pt x="308" y="295"/>
                </a:moveTo>
                <a:cubicBezTo>
                  <a:pt x="309" y="295"/>
                  <a:pt x="311" y="296"/>
                  <a:pt x="311" y="294"/>
                </a:cubicBezTo>
                <a:cubicBezTo>
                  <a:pt x="309" y="294"/>
                  <a:pt x="308" y="291"/>
                  <a:pt x="307" y="293"/>
                </a:cubicBezTo>
                <a:cubicBezTo>
                  <a:pt x="308" y="293"/>
                  <a:pt x="307" y="295"/>
                  <a:pt x="308" y="295"/>
                </a:cubicBezTo>
                <a:close/>
                <a:moveTo>
                  <a:pt x="397" y="303"/>
                </a:moveTo>
                <a:cubicBezTo>
                  <a:pt x="397" y="300"/>
                  <a:pt x="396" y="297"/>
                  <a:pt x="396" y="294"/>
                </a:cubicBezTo>
                <a:cubicBezTo>
                  <a:pt x="395" y="294"/>
                  <a:pt x="395" y="293"/>
                  <a:pt x="394" y="293"/>
                </a:cubicBezTo>
                <a:cubicBezTo>
                  <a:pt x="395" y="297"/>
                  <a:pt x="395" y="300"/>
                  <a:pt x="397" y="303"/>
                </a:cubicBezTo>
                <a:close/>
                <a:moveTo>
                  <a:pt x="403" y="307"/>
                </a:moveTo>
                <a:cubicBezTo>
                  <a:pt x="404" y="306"/>
                  <a:pt x="406" y="308"/>
                  <a:pt x="407" y="306"/>
                </a:cubicBezTo>
                <a:cubicBezTo>
                  <a:pt x="405" y="303"/>
                  <a:pt x="404" y="300"/>
                  <a:pt x="401" y="298"/>
                </a:cubicBezTo>
                <a:cubicBezTo>
                  <a:pt x="401" y="302"/>
                  <a:pt x="401" y="305"/>
                  <a:pt x="403" y="307"/>
                </a:cubicBezTo>
                <a:close/>
                <a:moveTo>
                  <a:pt x="358" y="303"/>
                </a:moveTo>
                <a:cubicBezTo>
                  <a:pt x="356" y="310"/>
                  <a:pt x="346" y="309"/>
                  <a:pt x="341" y="308"/>
                </a:cubicBezTo>
                <a:cubicBezTo>
                  <a:pt x="343" y="309"/>
                  <a:pt x="345" y="311"/>
                  <a:pt x="345" y="314"/>
                </a:cubicBezTo>
                <a:cubicBezTo>
                  <a:pt x="346" y="313"/>
                  <a:pt x="347" y="310"/>
                  <a:pt x="348" y="312"/>
                </a:cubicBezTo>
                <a:cubicBezTo>
                  <a:pt x="348" y="313"/>
                  <a:pt x="348" y="314"/>
                  <a:pt x="348" y="315"/>
                </a:cubicBezTo>
                <a:cubicBezTo>
                  <a:pt x="359" y="324"/>
                  <a:pt x="368" y="334"/>
                  <a:pt x="378" y="344"/>
                </a:cubicBezTo>
                <a:cubicBezTo>
                  <a:pt x="383" y="336"/>
                  <a:pt x="374" y="323"/>
                  <a:pt x="380" y="316"/>
                </a:cubicBezTo>
                <a:cubicBezTo>
                  <a:pt x="377" y="310"/>
                  <a:pt x="367" y="311"/>
                  <a:pt x="368" y="301"/>
                </a:cubicBezTo>
                <a:cubicBezTo>
                  <a:pt x="367" y="301"/>
                  <a:pt x="366" y="299"/>
                  <a:pt x="365" y="299"/>
                </a:cubicBezTo>
                <a:cubicBezTo>
                  <a:pt x="366" y="303"/>
                  <a:pt x="361" y="303"/>
                  <a:pt x="358" y="303"/>
                </a:cubicBezTo>
                <a:close/>
                <a:moveTo>
                  <a:pt x="314" y="303"/>
                </a:moveTo>
                <a:cubicBezTo>
                  <a:pt x="313" y="303"/>
                  <a:pt x="315" y="301"/>
                  <a:pt x="313" y="300"/>
                </a:cubicBezTo>
                <a:cubicBezTo>
                  <a:pt x="311" y="301"/>
                  <a:pt x="310" y="300"/>
                  <a:pt x="309" y="301"/>
                </a:cubicBezTo>
                <a:cubicBezTo>
                  <a:pt x="311" y="301"/>
                  <a:pt x="313" y="304"/>
                  <a:pt x="314" y="303"/>
                </a:cubicBezTo>
                <a:close/>
                <a:moveTo>
                  <a:pt x="324" y="300"/>
                </a:moveTo>
                <a:cubicBezTo>
                  <a:pt x="323" y="300"/>
                  <a:pt x="323" y="300"/>
                  <a:pt x="322" y="300"/>
                </a:cubicBezTo>
                <a:cubicBezTo>
                  <a:pt x="321" y="303"/>
                  <a:pt x="325" y="302"/>
                  <a:pt x="324" y="300"/>
                </a:cubicBezTo>
                <a:close/>
                <a:moveTo>
                  <a:pt x="306" y="302"/>
                </a:moveTo>
                <a:cubicBezTo>
                  <a:pt x="304" y="302"/>
                  <a:pt x="304" y="301"/>
                  <a:pt x="303" y="301"/>
                </a:cubicBezTo>
                <a:cubicBezTo>
                  <a:pt x="302" y="303"/>
                  <a:pt x="306" y="303"/>
                  <a:pt x="306" y="302"/>
                </a:cubicBezTo>
                <a:close/>
                <a:moveTo>
                  <a:pt x="350" y="305"/>
                </a:moveTo>
                <a:cubicBezTo>
                  <a:pt x="351" y="304"/>
                  <a:pt x="353" y="303"/>
                  <a:pt x="353" y="302"/>
                </a:cubicBezTo>
                <a:cubicBezTo>
                  <a:pt x="352" y="302"/>
                  <a:pt x="348" y="303"/>
                  <a:pt x="350" y="305"/>
                </a:cubicBezTo>
                <a:close/>
                <a:moveTo>
                  <a:pt x="350" y="302"/>
                </a:moveTo>
                <a:cubicBezTo>
                  <a:pt x="346" y="302"/>
                  <a:pt x="345" y="301"/>
                  <a:pt x="341" y="301"/>
                </a:cubicBezTo>
                <a:cubicBezTo>
                  <a:pt x="342" y="304"/>
                  <a:pt x="346" y="304"/>
                  <a:pt x="349" y="305"/>
                </a:cubicBezTo>
                <a:cubicBezTo>
                  <a:pt x="349" y="304"/>
                  <a:pt x="349" y="303"/>
                  <a:pt x="350" y="302"/>
                </a:cubicBezTo>
                <a:close/>
                <a:moveTo>
                  <a:pt x="329" y="310"/>
                </a:moveTo>
                <a:cubicBezTo>
                  <a:pt x="328" y="309"/>
                  <a:pt x="328" y="307"/>
                  <a:pt x="327" y="307"/>
                </a:cubicBezTo>
                <a:cubicBezTo>
                  <a:pt x="326" y="309"/>
                  <a:pt x="329" y="311"/>
                  <a:pt x="329" y="310"/>
                </a:cubicBezTo>
                <a:close/>
                <a:moveTo>
                  <a:pt x="332" y="310"/>
                </a:moveTo>
                <a:cubicBezTo>
                  <a:pt x="333" y="309"/>
                  <a:pt x="336" y="309"/>
                  <a:pt x="337" y="309"/>
                </a:cubicBezTo>
                <a:cubicBezTo>
                  <a:pt x="336" y="307"/>
                  <a:pt x="331" y="307"/>
                  <a:pt x="330" y="307"/>
                </a:cubicBezTo>
                <a:cubicBezTo>
                  <a:pt x="331" y="308"/>
                  <a:pt x="331" y="309"/>
                  <a:pt x="332" y="310"/>
                </a:cubicBezTo>
                <a:close/>
                <a:moveTo>
                  <a:pt x="324" y="310"/>
                </a:moveTo>
                <a:cubicBezTo>
                  <a:pt x="324" y="310"/>
                  <a:pt x="323" y="309"/>
                  <a:pt x="323" y="309"/>
                </a:cubicBezTo>
                <a:cubicBezTo>
                  <a:pt x="322" y="309"/>
                  <a:pt x="321" y="308"/>
                  <a:pt x="321" y="309"/>
                </a:cubicBezTo>
                <a:cubicBezTo>
                  <a:pt x="322" y="309"/>
                  <a:pt x="323" y="312"/>
                  <a:pt x="324" y="310"/>
                </a:cubicBezTo>
                <a:close/>
                <a:moveTo>
                  <a:pt x="455" y="325"/>
                </a:moveTo>
                <a:cubicBezTo>
                  <a:pt x="456" y="321"/>
                  <a:pt x="457" y="316"/>
                  <a:pt x="458" y="311"/>
                </a:cubicBezTo>
                <a:cubicBezTo>
                  <a:pt x="457" y="310"/>
                  <a:pt x="456" y="309"/>
                  <a:pt x="455" y="309"/>
                </a:cubicBezTo>
                <a:cubicBezTo>
                  <a:pt x="455" y="313"/>
                  <a:pt x="451" y="322"/>
                  <a:pt x="455" y="325"/>
                </a:cubicBezTo>
                <a:close/>
                <a:moveTo>
                  <a:pt x="671" y="312"/>
                </a:moveTo>
                <a:cubicBezTo>
                  <a:pt x="673" y="310"/>
                  <a:pt x="676" y="310"/>
                  <a:pt x="677" y="309"/>
                </a:cubicBezTo>
                <a:cubicBezTo>
                  <a:pt x="676" y="309"/>
                  <a:pt x="674" y="309"/>
                  <a:pt x="673" y="309"/>
                </a:cubicBezTo>
                <a:cubicBezTo>
                  <a:pt x="673" y="310"/>
                  <a:pt x="670" y="311"/>
                  <a:pt x="671" y="312"/>
                </a:cubicBezTo>
                <a:close/>
                <a:moveTo>
                  <a:pt x="343" y="315"/>
                </a:moveTo>
                <a:cubicBezTo>
                  <a:pt x="341" y="314"/>
                  <a:pt x="341" y="312"/>
                  <a:pt x="339" y="311"/>
                </a:cubicBezTo>
                <a:cubicBezTo>
                  <a:pt x="340" y="314"/>
                  <a:pt x="340" y="314"/>
                  <a:pt x="340" y="316"/>
                </a:cubicBezTo>
                <a:cubicBezTo>
                  <a:pt x="339" y="317"/>
                  <a:pt x="336" y="317"/>
                  <a:pt x="336" y="318"/>
                </a:cubicBezTo>
                <a:cubicBezTo>
                  <a:pt x="337" y="320"/>
                  <a:pt x="339" y="318"/>
                  <a:pt x="340" y="317"/>
                </a:cubicBezTo>
                <a:cubicBezTo>
                  <a:pt x="340" y="318"/>
                  <a:pt x="338" y="319"/>
                  <a:pt x="339" y="320"/>
                </a:cubicBezTo>
                <a:cubicBezTo>
                  <a:pt x="344" y="320"/>
                  <a:pt x="347" y="325"/>
                  <a:pt x="351" y="323"/>
                </a:cubicBezTo>
                <a:cubicBezTo>
                  <a:pt x="349" y="320"/>
                  <a:pt x="345" y="316"/>
                  <a:pt x="341" y="316"/>
                </a:cubicBezTo>
                <a:cubicBezTo>
                  <a:pt x="341" y="316"/>
                  <a:pt x="342" y="316"/>
                  <a:pt x="343" y="315"/>
                </a:cubicBezTo>
                <a:close/>
                <a:moveTo>
                  <a:pt x="352" y="344"/>
                </a:moveTo>
                <a:cubicBezTo>
                  <a:pt x="355" y="342"/>
                  <a:pt x="359" y="340"/>
                  <a:pt x="363" y="339"/>
                </a:cubicBezTo>
                <a:cubicBezTo>
                  <a:pt x="359" y="332"/>
                  <a:pt x="349" y="323"/>
                  <a:pt x="339" y="323"/>
                </a:cubicBezTo>
                <a:cubicBezTo>
                  <a:pt x="343" y="330"/>
                  <a:pt x="347" y="338"/>
                  <a:pt x="352" y="344"/>
                </a:cubicBezTo>
                <a:close/>
                <a:moveTo>
                  <a:pt x="455" y="330"/>
                </a:moveTo>
                <a:cubicBezTo>
                  <a:pt x="456" y="327"/>
                  <a:pt x="455" y="327"/>
                  <a:pt x="454" y="326"/>
                </a:cubicBezTo>
                <a:cubicBezTo>
                  <a:pt x="454" y="328"/>
                  <a:pt x="454" y="330"/>
                  <a:pt x="455" y="330"/>
                </a:cubicBezTo>
                <a:close/>
                <a:moveTo>
                  <a:pt x="501" y="340"/>
                </a:moveTo>
                <a:cubicBezTo>
                  <a:pt x="499" y="338"/>
                  <a:pt x="497" y="336"/>
                  <a:pt x="494" y="335"/>
                </a:cubicBezTo>
                <a:cubicBezTo>
                  <a:pt x="492" y="334"/>
                  <a:pt x="489" y="333"/>
                  <a:pt x="485" y="333"/>
                </a:cubicBezTo>
                <a:cubicBezTo>
                  <a:pt x="485" y="339"/>
                  <a:pt x="488" y="343"/>
                  <a:pt x="491" y="345"/>
                </a:cubicBezTo>
                <a:cubicBezTo>
                  <a:pt x="494" y="346"/>
                  <a:pt x="498" y="345"/>
                  <a:pt x="501" y="340"/>
                </a:cubicBezTo>
                <a:close/>
                <a:moveTo>
                  <a:pt x="434" y="336"/>
                </a:moveTo>
                <a:cubicBezTo>
                  <a:pt x="433" y="336"/>
                  <a:pt x="432" y="336"/>
                  <a:pt x="431" y="336"/>
                </a:cubicBezTo>
                <a:cubicBezTo>
                  <a:pt x="431" y="339"/>
                  <a:pt x="434" y="337"/>
                  <a:pt x="434" y="336"/>
                </a:cubicBezTo>
                <a:close/>
                <a:moveTo>
                  <a:pt x="509" y="345"/>
                </a:moveTo>
                <a:cubicBezTo>
                  <a:pt x="510" y="346"/>
                  <a:pt x="512" y="348"/>
                  <a:pt x="515" y="347"/>
                </a:cubicBezTo>
                <a:cubicBezTo>
                  <a:pt x="514" y="344"/>
                  <a:pt x="517" y="340"/>
                  <a:pt x="515" y="337"/>
                </a:cubicBezTo>
                <a:cubicBezTo>
                  <a:pt x="512" y="340"/>
                  <a:pt x="509" y="341"/>
                  <a:pt x="509" y="345"/>
                </a:cubicBezTo>
                <a:close/>
                <a:moveTo>
                  <a:pt x="674" y="343"/>
                </a:moveTo>
                <a:cubicBezTo>
                  <a:pt x="674" y="337"/>
                  <a:pt x="666" y="341"/>
                  <a:pt x="663" y="343"/>
                </a:cubicBezTo>
                <a:cubicBezTo>
                  <a:pt x="664" y="348"/>
                  <a:pt x="673" y="347"/>
                  <a:pt x="674" y="343"/>
                </a:cubicBezTo>
                <a:close/>
                <a:moveTo>
                  <a:pt x="391" y="344"/>
                </a:moveTo>
                <a:cubicBezTo>
                  <a:pt x="391" y="343"/>
                  <a:pt x="392" y="342"/>
                  <a:pt x="392" y="341"/>
                </a:cubicBezTo>
                <a:cubicBezTo>
                  <a:pt x="387" y="342"/>
                  <a:pt x="385" y="346"/>
                  <a:pt x="382" y="349"/>
                </a:cubicBezTo>
                <a:cubicBezTo>
                  <a:pt x="384" y="351"/>
                  <a:pt x="386" y="354"/>
                  <a:pt x="389" y="355"/>
                </a:cubicBezTo>
                <a:cubicBezTo>
                  <a:pt x="393" y="351"/>
                  <a:pt x="390" y="345"/>
                  <a:pt x="389" y="342"/>
                </a:cubicBezTo>
                <a:cubicBezTo>
                  <a:pt x="389" y="343"/>
                  <a:pt x="390" y="343"/>
                  <a:pt x="391" y="344"/>
                </a:cubicBezTo>
                <a:close/>
                <a:moveTo>
                  <a:pt x="420" y="347"/>
                </a:moveTo>
                <a:cubicBezTo>
                  <a:pt x="420" y="349"/>
                  <a:pt x="423" y="349"/>
                  <a:pt x="425" y="349"/>
                </a:cubicBezTo>
                <a:cubicBezTo>
                  <a:pt x="425" y="346"/>
                  <a:pt x="425" y="344"/>
                  <a:pt x="424" y="341"/>
                </a:cubicBezTo>
                <a:cubicBezTo>
                  <a:pt x="423" y="343"/>
                  <a:pt x="420" y="343"/>
                  <a:pt x="420" y="347"/>
                </a:cubicBezTo>
                <a:close/>
                <a:moveTo>
                  <a:pt x="437" y="345"/>
                </a:moveTo>
                <a:cubicBezTo>
                  <a:pt x="439" y="345"/>
                  <a:pt x="443" y="346"/>
                  <a:pt x="444" y="344"/>
                </a:cubicBezTo>
                <a:cubicBezTo>
                  <a:pt x="442" y="343"/>
                  <a:pt x="440" y="343"/>
                  <a:pt x="438" y="342"/>
                </a:cubicBezTo>
                <a:cubicBezTo>
                  <a:pt x="437" y="343"/>
                  <a:pt x="437" y="344"/>
                  <a:pt x="437" y="345"/>
                </a:cubicBezTo>
                <a:close/>
                <a:moveTo>
                  <a:pt x="481" y="347"/>
                </a:moveTo>
                <a:cubicBezTo>
                  <a:pt x="484" y="347"/>
                  <a:pt x="486" y="345"/>
                  <a:pt x="488" y="343"/>
                </a:cubicBezTo>
                <a:cubicBezTo>
                  <a:pt x="484" y="343"/>
                  <a:pt x="482" y="344"/>
                  <a:pt x="481" y="347"/>
                </a:cubicBezTo>
                <a:close/>
                <a:moveTo>
                  <a:pt x="497" y="345"/>
                </a:moveTo>
                <a:cubicBezTo>
                  <a:pt x="497" y="346"/>
                  <a:pt x="498" y="347"/>
                  <a:pt x="498" y="348"/>
                </a:cubicBezTo>
                <a:cubicBezTo>
                  <a:pt x="500" y="348"/>
                  <a:pt x="501" y="347"/>
                  <a:pt x="501" y="344"/>
                </a:cubicBezTo>
                <a:cubicBezTo>
                  <a:pt x="499" y="344"/>
                  <a:pt x="498" y="344"/>
                  <a:pt x="497" y="345"/>
                </a:cubicBezTo>
                <a:close/>
                <a:moveTo>
                  <a:pt x="520" y="384"/>
                </a:moveTo>
                <a:cubicBezTo>
                  <a:pt x="520" y="383"/>
                  <a:pt x="517" y="385"/>
                  <a:pt x="518" y="385"/>
                </a:cubicBezTo>
                <a:cubicBezTo>
                  <a:pt x="524" y="385"/>
                  <a:pt x="527" y="384"/>
                  <a:pt x="520" y="384"/>
                </a:cubicBezTo>
                <a:close/>
                <a:moveTo>
                  <a:pt x="633" y="400"/>
                </a:moveTo>
                <a:cubicBezTo>
                  <a:pt x="632" y="397"/>
                  <a:pt x="632" y="393"/>
                  <a:pt x="632" y="390"/>
                </a:cubicBezTo>
                <a:cubicBezTo>
                  <a:pt x="629" y="390"/>
                  <a:pt x="616" y="402"/>
                  <a:pt x="618" y="390"/>
                </a:cubicBezTo>
                <a:cubicBezTo>
                  <a:pt x="621" y="390"/>
                  <a:pt x="625" y="391"/>
                  <a:pt x="626" y="389"/>
                </a:cubicBezTo>
                <a:cubicBezTo>
                  <a:pt x="626" y="385"/>
                  <a:pt x="623" y="384"/>
                  <a:pt x="623" y="381"/>
                </a:cubicBezTo>
                <a:cubicBezTo>
                  <a:pt x="624" y="378"/>
                  <a:pt x="626" y="377"/>
                  <a:pt x="630" y="377"/>
                </a:cubicBezTo>
                <a:cubicBezTo>
                  <a:pt x="630" y="374"/>
                  <a:pt x="629" y="370"/>
                  <a:pt x="631" y="368"/>
                </a:cubicBezTo>
                <a:cubicBezTo>
                  <a:pt x="631" y="371"/>
                  <a:pt x="631" y="373"/>
                  <a:pt x="631" y="376"/>
                </a:cubicBezTo>
                <a:cubicBezTo>
                  <a:pt x="634" y="376"/>
                  <a:pt x="636" y="375"/>
                  <a:pt x="637" y="374"/>
                </a:cubicBezTo>
                <a:cubicBezTo>
                  <a:pt x="637" y="364"/>
                  <a:pt x="626" y="364"/>
                  <a:pt x="621" y="359"/>
                </a:cubicBezTo>
                <a:cubicBezTo>
                  <a:pt x="624" y="359"/>
                  <a:pt x="626" y="361"/>
                  <a:pt x="629" y="360"/>
                </a:cubicBezTo>
                <a:cubicBezTo>
                  <a:pt x="630" y="359"/>
                  <a:pt x="630" y="359"/>
                  <a:pt x="631" y="358"/>
                </a:cubicBezTo>
                <a:cubicBezTo>
                  <a:pt x="630" y="351"/>
                  <a:pt x="618" y="351"/>
                  <a:pt x="622" y="344"/>
                </a:cubicBezTo>
                <a:cubicBezTo>
                  <a:pt x="609" y="345"/>
                  <a:pt x="602" y="350"/>
                  <a:pt x="591" y="353"/>
                </a:cubicBezTo>
                <a:cubicBezTo>
                  <a:pt x="570" y="361"/>
                  <a:pt x="547" y="369"/>
                  <a:pt x="528" y="378"/>
                </a:cubicBezTo>
                <a:cubicBezTo>
                  <a:pt x="525" y="380"/>
                  <a:pt x="522" y="381"/>
                  <a:pt x="520" y="383"/>
                </a:cubicBezTo>
                <a:cubicBezTo>
                  <a:pt x="523" y="385"/>
                  <a:pt x="529" y="383"/>
                  <a:pt x="531" y="384"/>
                </a:cubicBezTo>
                <a:cubicBezTo>
                  <a:pt x="530" y="384"/>
                  <a:pt x="528" y="384"/>
                  <a:pt x="528" y="385"/>
                </a:cubicBezTo>
                <a:cubicBezTo>
                  <a:pt x="531" y="383"/>
                  <a:pt x="534" y="388"/>
                  <a:pt x="534" y="390"/>
                </a:cubicBezTo>
                <a:cubicBezTo>
                  <a:pt x="529" y="397"/>
                  <a:pt x="520" y="383"/>
                  <a:pt x="515" y="392"/>
                </a:cubicBezTo>
                <a:cubicBezTo>
                  <a:pt x="513" y="402"/>
                  <a:pt x="501" y="411"/>
                  <a:pt x="517" y="426"/>
                </a:cubicBezTo>
                <a:cubicBezTo>
                  <a:pt x="517" y="421"/>
                  <a:pt x="513" y="416"/>
                  <a:pt x="513" y="414"/>
                </a:cubicBezTo>
                <a:cubicBezTo>
                  <a:pt x="515" y="407"/>
                  <a:pt x="522" y="414"/>
                  <a:pt x="527" y="414"/>
                </a:cubicBezTo>
                <a:cubicBezTo>
                  <a:pt x="529" y="414"/>
                  <a:pt x="533" y="410"/>
                  <a:pt x="537" y="408"/>
                </a:cubicBezTo>
                <a:cubicBezTo>
                  <a:pt x="541" y="406"/>
                  <a:pt x="545" y="405"/>
                  <a:pt x="546" y="411"/>
                </a:cubicBezTo>
                <a:cubicBezTo>
                  <a:pt x="547" y="418"/>
                  <a:pt x="538" y="420"/>
                  <a:pt x="535" y="427"/>
                </a:cubicBezTo>
                <a:cubicBezTo>
                  <a:pt x="532" y="436"/>
                  <a:pt x="537" y="445"/>
                  <a:pt x="535" y="458"/>
                </a:cubicBezTo>
                <a:cubicBezTo>
                  <a:pt x="538" y="459"/>
                  <a:pt x="540" y="456"/>
                  <a:pt x="543" y="458"/>
                </a:cubicBezTo>
                <a:cubicBezTo>
                  <a:pt x="540" y="458"/>
                  <a:pt x="538" y="459"/>
                  <a:pt x="535" y="459"/>
                </a:cubicBezTo>
                <a:cubicBezTo>
                  <a:pt x="534" y="461"/>
                  <a:pt x="537" y="460"/>
                  <a:pt x="537" y="462"/>
                </a:cubicBezTo>
                <a:cubicBezTo>
                  <a:pt x="537" y="464"/>
                  <a:pt x="534" y="463"/>
                  <a:pt x="535" y="465"/>
                </a:cubicBezTo>
                <a:cubicBezTo>
                  <a:pt x="535" y="488"/>
                  <a:pt x="534" y="508"/>
                  <a:pt x="537" y="529"/>
                </a:cubicBezTo>
                <a:cubicBezTo>
                  <a:pt x="542" y="524"/>
                  <a:pt x="546" y="516"/>
                  <a:pt x="547" y="510"/>
                </a:cubicBezTo>
                <a:cubicBezTo>
                  <a:pt x="552" y="506"/>
                  <a:pt x="556" y="497"/>
                  <a:pt x="556" y="490"/>
                </a:cubicBezTo>
                <a:cubicBezTo>
                  <a:pt x="555" y="491"/>
                  <a:pt x="552" y="492"/>
                  <a:pt x="552" y="489"/>
                </a:cubicBezTo>
                <a:cubicBezTo>
                  <a:pt x="553" y="487"/>
                  <a:pt x="557" y="488"/>
                  <a:pt x="559" y="486"/>
                </a:cubicBezTo>
                <a:cubicBezTo>
                  <a:pt x="559" y="484"/>
                  <a:pt x="558" y="483"/>
                  <a:pt x="557" y="483"/>
                </a:cubicBezTo>
                <a:cubicBezTo>
                  <a:pt x="560" y="483"/>
                  <a:pt x="560" y="481"/>
                  <a:pt x="561" y="480"/>
                </a:cubicBezTo>
                <a:cubicBezTo>
                  <a:pt x="560" y="481"/>
                  <a:pt x="560" y="483"/>
                  <a:pt x="560" y="485"/>
                </a:cubicBezTo>
                <a:cubicBezTo>
                  <a:pt x="565" y="484"/>
                  <a:pt x="568" y="477"/>
                  <a:pt x="574" y="479"/>
                </a:cubicBezTo>
                <a:cubicBezTo>
                  <a:pt x="574" y="479"/>
                  <a:pt x="575" y="479"/>
                  <a:pt x="575" y="480"/>
                </a:cubicBezTo>
                <a:cubicBezTo>
                  <a:pt x="570" y="483"/>
                  <a:pt x="565" y="486"/>
                  <a:pt x="559" y="489"/>
                </a:cubicBezTo>
                <a:cubicBezTo>
                  <a:pt x="558" y="497"/>
                  <a:pt x="555" y="503"/>
                  <a:pt x="552" y="509"/>
                </a:cubicBezTo>
                <a:cubicBezTo>
                  <a:pt x="554" y="508"/>
                  <a:pt x="558" y="508"/>
                  <a:pt x="559" y="510"/>
                </a:cubicBezTo>
                <a:cubicBezTo>
                  <a:pt x="556" y="511"/>
                  <a:pt x="552" y="510"/>
                  <a:pt x="551" y="512"/>
                </a:cubicBezTo>
                <a:cubicBezTo>
                  <a:pt x="548" y="515"/>
                  <a:pt x="543" y="527"/>
                  <a:pt x="540" y="538"/>
                </a:cubicBezTo>
                <a:cubicBezTo>
                  <a:pt x="536" y="550"/>
                  <a:pt x="532" y="560"/>
                  <a:pt x="530" y="572"/>
                </a:cubicBezTo>
                <a:cubicBezTo>
                  <a:pt x="531" y="572"/>
                  <a:pt x="531" y="573"/>
                  <a:pt x="531" y="573"/>
                </a:cubicBezTo>
                <a:cubicBezTo>
                  <a:pt x="537" y="577"/>
                  <a:pt x="542" y="578"/>
                  <a:pt x="551" y="581"/>
                </a:cubicBezTo>
                <a:cubicBezTo>
                  <a:pt x="558" y="583"/>
                  <a:pt x="564" y="588"/>
                  <a:pt x="568" y="585"/>
                </a:cubicBezTo>
                <a:cubicBezTo>
                  <a:pt x="562" y="581"/>
                  <a:pt x="557" y="572"/>
                  <a:pt x="560" y="563"/>
                </a:cubicBezTo>
                <a:cubicBezTo>
                  <a:pt x="565" y="560"/>
                  <a:pt x="574" y="562"/>
                  <a:pt x="578" y="559"/>
                </a:cubicBezTo>
                <a:cubicBezTo>
                  <a:pt x="579" y="538"/>
                  <a:pt x="604" y="548"/>
                  <a:pt x="615" y="552"/>
                </a:cubicBezTo>
                <a:cubicBezTo>
                  <a:pt x="616" y="545"/>
                  <a:pt x="624" y="541"/>
                  <a:pt x="624" y="534"/>
                </a:cubicBezTo>
                <a:cubicBezTo>
                  <a:pt x="625" y="536"/>
                  <a:pt x="627" y="531"/>
                  <a:pt x="625" y="529"/>
                </a:cubicBezTo>
                <a:cubicBezTo>
                  <a:pt x="625" y="527"/>
                  <a:pt x="629" y="527"/>
                  <a:pt x="629" y="525"/>
                </a:cubicBezTo>
                <a:cubicBezTo>
                  <a:pt x="624" y="514"/>
                  <a:pt x="616" y="523"/>
                  <a:pt x="621" y="531"/>
                </a:cubicBezTo>
                <a:cubicBezTo>
                  <a:pt x="620" y="529"/>
                  <a:pt x="618" y="528"/>
                  <a:pt x="619" y="524"/>
                </a:cubicBezTo>
                <a:cubicBezTo>
                  <a:pt x="616" y="524"/>
                  <a:pt x="614" y="526"/>
                  <a:pt x="612" y="524"/>
                </a:cubicBezTo>
                <a:cubicBezTo>
                  <a:pt x="619" y="524"/>
                  <a:pt x="625" y="511"/>
                  <a:pt x="626" y="513"/>
                </a:cubicBezTo>
                <a:cubicBezTo>
                  <a:pt x="628" y="511"/>
                  <a:pt x="632" y="510"/>
                  <a:pt x="633" y="507"/>
                </a:cubicBezTo>
                <a:cubicBezTo>
                  <a:pt x="632" y="504"/>
                  <a:pt x="632" y="499"/>
                  <a:pt x="628" y="499"/>
                </a:cubicBezTo>
                <a:cubicBezTo>
                  <a:pt x="630" y="497"/>
                  <a:pt x="628" y="497"/>
                  <a:pt x="628" y="495"/>
                </a:cubicBezTo>
                <a:cubicBezTo>
                  <a:pt x="625" y="496"/>
                  <a:pt x="626" y="500"/>
                  <a:pt x="623" y="500"/>
                </a:cubicBezTo>
                <a:cubicBezTo>
                  <a:pt x="620" y="498"/>
                  <a:pt x="622" y="493"/>
                  <a:pt x="624" y="491"/>
                </a:cubicBezTo>
                <a:cubicBezTo>
                  <a:pt x="623" y="489"/>
                  <a:pt x="621" y="487"/>
                  <a:pt x="619" y="487"/>
                </a:cubicBezTo>
                <a:cubicBezTo>
                  <a:pt x="609" y="491"/>
                  <a:pt x="592" y="493"/>
                  <a:pt x="590" y="483"/>
                </a:cubicBezTo>
                <a:cubicBezTo>
                  <a:pt x="590" y="480"/>
                  <a:pt x="592" y="477"/>
                  <a:pt x="591" y="474"/>
                </a:cubicBezTo>
                <a:cubicBezTo>
                  <a:pt x="588" y="465"/>
                  <a:pt x="579" y="476"/>
                  <a:pt x="574" y="476"/>
                </a:cubicBezTo>
                <a:cubicBezTo>
                  <a:pt x="570" y="476"/>
                  <a:pt x="569" y="472"/>
                  <a:pt x="563" y="473"/>
                </a:cubicBezTo>
                <a:cubicBezTo>
                  <a:pt x="562" y="474"/>
                  <a:pt x="562" y="476"/>
                  <a:pt x="561" y="478"/>
                </a:cubicBezTo>
                <a:cubicBezTo>
                  <a:pt x="561" y="477"/>
                  <a:pt x="561" y="476"/>
                  <a:pt x="560" y="476"/>
                </a:cubicBezTo>
                <a:cubicBezTo>
                  <a:pt x="558" y="479"/>
                  <a:pt x="554" y="482"/>
                  <a:pt x="551" y="485"/>
                </a:cubicBezTo>
                <a:cubicBezTo>
                  <a:pt x="552" y="485"/>
                  <a:pt x="554" y="483"/>
                  <a:pt x="554" y="485"/>
                </a:cubicBezTo>
                <a:cubicBezTo>
                  <a:pt x="550" y="485"/>
                  <a:pt x="546" y="488"/>
                  <a:pt x="543" y="486"/>
                </a:cubicBezTo>
                <a:cubicBezTo>
                  <a:pt x="544" y="480"/>
                  <a:pt x="541" y="472"/>
                  <a:pt x="542" y="465"/>
                </a:cubicBezTo>
                <a:cubicBezTo>
                  <a:pt x="543" y="463"/>
                  <a:pt x="546" y="463"/>
                  <a:pt x="546" y="459"/>
                </a:cubicBezTo>
                <a:cubicBezTo>
                  <a:pt x="545" y="454"/>
                  <a:pt x="537" y="454"/>
                  <a:pt x="538" y="448"/>
                </a:cubicBezTo>
                <a:cubicBezTo>
                  <a:pt x="538" y="442"/>
                  <a:pt x="546" y="443"/>
                  <a:pt x="551" y="446"/>
                </a:cubicBezTo>
                <a:cubicBezTo>
                  <a:pt x="551" y="449"/>
                  <a:pt x="549" y="450"/>
                  <a:pt x="550" y="454"/>
                </a:cubicBezTo>
                <a:cubicBezTo>
                  <a:pt x="551" y="455"/>
                  <a:pt x="552" y="453"/>
                  <a:pt x="553" y="454"/>
                </a:cubicBezTo>
                <a:cubicBezTo>
                  <a:pt x="553" y="457"/>
                  <a:pt x="551" y="458"/>
                  <a:pt x="551" y="462"/>
                </a:cubicBezTo>
                <a:cubicBezTo>
                  <a:pt x="555" y="463"/>
                  <a:pt x="560" y="461"/>
                  <a:pt x="563" y="459"/>
                </a:cubicBezTo>
                <a:cubicBezTo>
                  <a:pt x="562" y="460"/>
                  <a:pt x="559" y="458"/>
                  <a:pt x="560" y="458"/>
                </a:cubicBezTo>
                <a:cubicBezTo>
                  <a:pt x="563" y="459"/>
                  <a:pt x="567" y="459"/>
                  <a:pt x="570" y="458"/>
                </a:cubicBezTo>
                <a:cubicBezTo>
                  <a:pt x="574" y="461"/>
                  <a:pt x="576" y="466"/>
                  <a:pt x="580" y="469"/>
                </a:cubicBezTo>
                <a:cubicBezTo>
                  <a:pt x="583" y="468"/>
                  <a:pt x="585" y="466"/>
                  <a:pt x="586" y="463"/>
                </a:cubicBezTo>
                <a:cubicBezTo>
                  <a:pt x="582" y="462"/>
                  <a:pt x="579" y="461"/>
                  <a:pt x="577" y="459"/>
                </a:cubicBezTo>
                <a:cubicBezTo>
                  <a:pt x="580" y="460"/>
                  <a:pt x="583" y="461"/>
                  <a:pt x="587" y="462"/>
                </a:cubicBezTo>
                <a:cubicBezTo>
                  <a:pt x="588" y="459"/>
                  <a:pt x="590" y="457"/>
                  <a:pt x="591" y="454"/>
                </a:cubicBezTo>
                <a:cubicBezTo>
                  <a:pt x="585" y="451"/>
                  <a:pt x="573" y="452"/>
                  <a:pt x="568" y="455"/>
                </a:cubicBezTo>
                <a:cubicBezTo>
                  <a:pt x="571" y="456"/>
                  <a:pt x="574" y="457"/>
                  <a:pt x="576" y="459"/>
                </a:cubicBezTo>
                <a:cubicBezTo>
                  <a:pt x="569" y="457"/>
                  <a:pt x="565" y="454"/>
                  <a:pt x="557" y="454"/>
                </a:cubicBezTo>
                <a:cubicBezTo>
                  <a:pt x="559" y="454"/>
                  <a:pt x="560" y="453"/>
                  <a:pt x="561" y="451"/>
                </a:cubicBezTo>
                <a:cubicBezTo>
                  <a:pt x="560" y="451"/>
                  <a:pt x="557" y="450"/>
                  <a:pt x="558" y="449"/>
                </a:cubicBezTo>
                <a:cubicBezTo>
                  <a:pt x="559" y="450"/>
                  <a:pt x="561" y="451"/>
                  <a:pt x="562" y="451"/>
                </a:cubicBezTo>
                <a:cubicBezTo>
                  <a:pt x="568" y="449"/>
                  <a:pt x="572" y="438"/>
                  <a:pt x="564" y="436"/>
                </a:cubicBezTo>
                <a:cubicBezTo>
                  <a:pt x="568" y="435"/>
                  <a:pt x="569" y="438"/>
                  <a:pt x="573" y="437"/>
                </a:cubicBezTo>
                <a:cubicBezTo>
                  <a:pt x="572" y="431"/>
                  <a:pt x="573" y="426"/>
                  <a:pt x="578" y="426"/>
                </a:cubicBezTo>
                <a:cubicBezTo>
                  <a:pt x="582" y="426"/>
                  <a:pt x="584" y="431"/>
                  <a:pt x="589" y="429"/>
                </a:cubicBezTo>
                <a:cubicBezTo>
                  <a:pt x="590" y="428"/>
                  <a:pt x="588" y="426"/>
                  <a:pt x="590" y="425"/>
                </a:cubicBezTo>
                <a:cubicBezTo>
                  <a:pt x="590" y="427"/>
                  <a:pt x="590" y="428"/>
                  <a:pt x="590" y="429"/>
                </a:cubicBezTo>
                <a:cubicBezTo>
                  <a:pt x="597" y="429"/>
                  <a:pt x="600" y="434"/>
                  <a:pt x="605" y="436"/>
                </a:cubicBezTo>
                <a:cubicBezTo>
                  <a:pt x="605" y="432"/>
                  <a:pt x="603" y="428"/>
                  <a:pt x="603" y="427"/>
                </a:cubicBezTo>
                <a:cubicBezTo>
                  <a:pt x="606" y="431"/>
                  <a:pt x="606" y="438"/>
                  <a:pt x="614" y="437"/>
                </a:cubicBezTo>
                <a:cubicBezTo>
                  <a:pt x="614" y="434"/>
                  <a:pt x="612" y="431"/>
                  <a:pt x="614" y="429"/>
                </a:cubicBezTo>
                <a:cubicBezTo>
                  <a:pt x="614" y="431"/>
                  <a:pt x="614" y="436"/>
                  <a:pt x="615" y="437"/>
                </a:cubicBezTo>
                <a:cubicBezTo>
                  <a:pt x="617" y="432"/>
                  <a:pt x="621" y="426"/>
                  <a:pt x="622" y="420"/>
                </a:cubicBezTo>
                <a:cubicBezTo>
                  <a:pt x="623" y="415"/>
                  <a:pt x="622" y="410"/>
                  <a:pt x="624" y="406"/>
                </a:cubicBezTo>
                <a:cubicBezTo>
                  <a:pt x="621" y="405"/>
                  <a:pt x="616" y="402"/>
                  <a:pt x="616" y="400"/>
                </a:cubicBezTo>
                <a:cubicBezTo>
                  <a:pt x="619" y="401"/>
                  <a:pt x="624" y="400"/>
                  <a:pt x="627" y="402"/>
                </a:cubicBezTo>
                <a:cubicBezTo>
                  <a:pt x="624" y="402"/>
                  <a:pt x="620" y="401"/>
                  <a:pt x="618" y="402"/>
                </a:cubicBezTo>
                <a:cubicBezTo>
                  <a:pt x="621" y="403"/>
                  <a:pt x="622" y="405"/>
                  <a:pt x="625" y="405"/>
                </a:cubicBezTo>
                <a:cubicBezTo>
                  <a:pt x="626" y="402"/>
                  <a:pt x="630" y="398"/>
                  <a:pt x="633" y="400"/>
                </a:cubicBezTo>
                <a:close/>
                <a:moveTo>
                  <a:pt x="564" y="588"/>
                </a:moveTo>
                <a:cubicBezTo>
                  <a:pt x="568" y="589"/>
                  <a:pt x="571" y="591"/>
                  <a:pt x="574" y="593"/>
                </a:cubicBezTo>
                <a:cubicBezTo>
                  <a:pt x="577" y="591"/>
                  <a:pt x="578" y="589"/>
                  <a:pt x="582" y="588"/>
                </a:cubicBezTo>
                <a:cubicBezTo>
                  <a:pt x="582" y="584"/>
                  <a:pt x="584" y="581"/>
                  <a:pt x="584" y="577"/>
                </a:cubicBezTo>
                <a:cubicBezTo>
                  <a:pt x="574" y="577"/>
                  <a:pt x="571" y="585"/>
                  <a:pt x="564" y="588"/>
                </a:cubicBezTo>
                <a:close/>
                <a:moveTo>
                  <a:pt x="355" y="358"/>
                </a:moveTo>
                <a:cubicBezTo>
                  <a:pt x="353" y="356"/>
                  <a:pt x="348" y="345"/>
                  <a:pt x="345" y="345"/>
                </a:cubicBezTo>
                <a:cubicBezTo>
                  <a:pt x="342" y="345"/>
                  <a:pt x="338" y="355"/>
                  <a:pt x="339" y="358"/>
                </a:cubicBezTo>
                <a:cubicBezTo>
                  <a:pt x="339" y="359"/>
                  <a:pt x="341" y="360"/>
                  <a:pt x="341" y="361"/>
                </a:cubicBezTo>
                <a:cubicBezTo>
                  <a:pt x="341" y="360"/>
                  <a:pt x="339" y="359"/>
                  <a:pt x="339" y="359"/>
                </a:cubicBezTo>
                <a:cubicBezTo>
                  <a:pt x="338" y="360"/>
                  <a:pt x="340" y="366"/>
                  <a:pt x="340" y="365"/>
                </a:cubicBezTo>
                <a:cubicBezTo>
                  <a:pt x="340" y="363"/>
                  <a:pt x="343" y="363"/>
                  <a:pt x="342" y="361"/>
                </a:cubicBezTo>
                <a:cubicBezTo>
                  <a:pt x="345" y="363"/>
                  <a:pt x="351" y="359"/>
                  <a:pt x="355" y="358"/>
                </a:cubicBezTo>
                <a:close/>
                <a:moveTo>
                  <a:pt x="446" y="358"/>
                </a:moveTo>
                <a:cubicBezTo>
                  <a:pt x="449" y="359"/>
                  <a:pt x="450" y="357"/>
                  <a:pt x="452" y="357"/>
                </a:cubicBezTo>
                <a:cubicBezTo>
                  <a:pt x="452" y="354"/>
                  <a:pt x="452" y="351"/>
                  <a:pt x="452" y="348"/>
                </a:cubicBezTo>
                <a:cubicBezTo>
                  <a:pt x="451" y="347"/>
                  <a:pt x="449" y="346"/>
                  <a:pt x="447" y="345"/>
                </a:cubicBezTo>
                <a:cubicBezTo>
                  <a:pt x="445" y="348"/>
                  <a:pt x="445" y="355"/>
                  <a:pt x="446" y="358"/>
                </a:cubicBezTo>
                <a:close/>
                <a:moveTo>
                  <a:pt x="416" y="358"/>
                </a:moveTo>
                <a:cubicBezTo>
                  <a:pt x="417" y="358"/>
                  <a:pt x="418" y="358"/>
                  <a:pt x="419" y="358"/>
                </a:cubicBezTo>
                <a:cubicBezTo>
                  <a:pt x="419" y="356"/>
                  <a:pt x="418" y="353"/>
                  <a:pt x="416" y="352"/>
                </a:cubicBezTo>
                <a:cubicBezTo>
                  <a:pt x="419" y="352"/>
                  <a:pt x="417" y="350"/>
                  <a:pt x="417" y="348"/>
                </a:cubicBezTo>
                <a:cubicBezTo>
                  <a:pt x="416" y="347"/>
                  <a:pt x="412" y="345"/>
                  <a:pt x="410" y="346"/>
                </a:cubicBezTo>
                <a:cubicBezTo>
                  <a:pt x="413" y="349"/>
                  <a:pt x="414" y="354"/>
                  <a:pt x="416" y="358"/>
                </a:cubicBezTo>
                <a:close/>
                <a:moveTo>
                  <a:pt x="437" y="347"/>
                </a:moveTo>
                <a:cubicBezTo>
                  <a:pt x="439" y="350"/>
                  <a:pt x="441" y="352"/>
                  <a:pt x="444" y="354"/>
                </a:cubicBezTo>
                <a:cubicBezTo>
                  <a:pt x="444" y="352"/>
                  <a:pt x="444" y="349"/>
                  <a:pt x="444" y="346"/>
                </a:cubicBezTo>
                <a:cubicBezTo>
                  <a:pt x="441" y="346"/>
                  <a:pt x="438" y="346"/>
                  <a:pt x="437" y="347"/>
                </a:cubicBezTo>
                <a:close/>
                <a:moveTo>
                  <a:pt x="361" y="354"/>
                </a:moveTo>
                <a:cubicBezTo>
                  <a:pt x="361" y="350"/>
                  <a:pt x="357" y="351"/>
                  <a:pt x="355" y="349"/>
                </a:cubicBezTo>
                <a:cubicBezTo>
                  <a:pt x="357" y="351"/>
                  <a:pt x="358" y="354"/>
                  <a:pt x="361" y="354"/>
                </a:cubicBezTo>
                <a:close/>
                <a:moveTo>
                  <a:pt x="670" y="353"/>
                </a:moveTo>
                <a:cubicBezTo>
                  <a:pt x="671" y="353"/>
                  <a:pt x="672" y="353"/>
                  <a:pt x="673" y="353"/>
                </a:cubicBezTo>
                <a:cubicBezTo>
                  <a:pt x="673" y="351"/>
                  <a:pt x="673" y="349"/>
                  <a:pt x="671" y="349"/>
                </a:cubicBezTo>
                <a:cubicBezTo>
                  <a:pt x="671" y="350"/>
                  <a:pt x="670" y="351"/>
                  <a:pt x="670" y="353"/>
                </a:cubicBezTo>
                <a:close/>
                <a:moveTo>
                  <a:pt x="447" y="370"/>
                </a:moveTo>
                <a:cubicBezTo>
                  <a:pt x="449" y="369"/>
                  <a:pt x="449" y="366"/>
                  <a:pt x="449" y="363"/>
                </a:cubicBezTo>
                <a:cubicBezTo>
                  <a:pt x="448" y="362"/>
                  <a:pt x="446" y="360"/>
                  <a:pt x="445" y="358"/>
                </a:cubicBezTo>
                <a:cubicBezTo>
                  <a:pt x="442" y="355"/>
                  <a:pt x="438" y="352"/>
                  <a:pt x="436" y="350"/>
                </a:cubicBezTo>
                <a:cubicBezTo>
                  <a:pt x="438" y="354"/>
                  <a:pt x="439" y="358"/>
                  <a:pt x="441" y="361"/>
                </a:cubicBezTo>
                <a:cubicBezTo>
                  <a:pt x="442" y="364"/>
                  <a:pt x="444" y="368"/>
                  <a:pt x="447" y="370"/>
                </a:cubicBezTo>
                <a:close/>
                <a:moveTo>
                  <a:pt x="662" y="361"/>
                </a:moveTo>
                <a:cubicBezTo>
                  <a:pt x="659" y="359"/>
                  <a:pt x="659" y="355"/>
                  <a:pt x="657" y="352"/>
                </a:cubicBezTo>
                <a:cubicBezTo>
                  <a:pt x="651" y="352"/>
                  <a:pt x="649" y="351"/>
                  <a:pt x="645" y="350"/>
                </a:cubicBezTo>
                <a:cubicBezTo>
                  <a:pt x="645" y="355"/>
                  <a:pt x="643" y="359"/>
                  <a:pt x="645" y="363"/>
                </a:cubicBezTo>
                <a:cubicBezTo>
                  <a:pt x="651" y="365"/>
                  <a:pt x="661" y="362"/>
                  <a:pt x="664" y="368"/>
                </a:cubicBezTo>
                <a:cubicBezTo>
                  <a:pt x="657" y="372"/>
                  <a:pt x="647" y="372"/>
                  <a:pt x="641" y="375"/>
                </a:cubicBezTo>
                <a:cubicBezTo>
                  <a:pt x="645" y="375"/>
                  <a:pt x="647" y="376"/>
                  <a:pt x="648" y="376"/>
                </a:cubicBezTo>
                <a:cubicBezTo>
                  <a:pt x="649" y="377"/>
                  <a:pt x="652" y="377"/>
                  <a:pt x="654" y="378"/>
                </a:cubicBezTo>
                <a:cubicBezTo>
                  <a:pt x="658" y="380"/>
                  <a:pt x="658" y="384"/>
                  <a:pt x="661" y="384"/>
                </a:cubicBezTo>
                <a:cubicBezTo>
                  <a:pt x="667" y="385"/>
                  <a:pt x="671" y="378"/>
                  <a:pt x="676" y="377"/>
                </a:cubicBezTo>
                <a:cubicBezTo>
                  <a:pt x="679" y="378"/>
                  <a:pt x="679" y="383"/>
                  <a:pt x="682" y="385"/>
                </a:cubicBezTo>
                <a:cubicBezTo>
                  <a:pt x="683" y="385"/>
                  <a:pt x="684" y="385"/>
                  <a:pt x="686" y="385"/>
                </a:cubicBezTo>
                <a:cubicBezTo>
                  <a:pt x="685" y="374"/>
                  <a:pt x="675" y="372"/>
                  <a:pt x="670" y="364"/>
                </a:cubicBezTo>
                <a:cubicBezTo>
                  <a:pt x="675" y="367"/>
                  <a:pt x="679" y="371"/>
                  <a:pt x="684" y="374"/>
                </a:cubicBezTo>
                <a:cubicBezTo>
                  <a:pt x="684" y="370"/>
                  <a:pt x="681" y="365"/>
                  <a:pt x="683" y="362"/>
                </a:cubicBezTo>
                <a:cubicBezTo>
                  <a:pt x="684" y="368"/>
                  <a:pt x="685" y="374"/>
                  <a:pt x="687" y="378"/>
                </a:cubicBezTo>
                <a:cubicBezTo>
                  <a:pt x="688" y="370"/>
                  <a:pt x="691" y="366"/>
                  <a:pt x="692" y="358"/>
                </a:cubicBezTo>
                <a:cubicBezTo>
                  <a:pt x="688" y="357"/>
                  <a:pt x="683" y="359"/>
                  <a:pt x="682" y="361"/>
                </a:cubicBezTo>
                <a:cubicBezTo>
                  <a:pt x="681" y="359"/>
                  <a:pt x="677" y="362"/>
                  <a:pt x="674" y="362"/>
                </a:cubicBezTo>
                <a:cubicBezTo>
                  <a:pt x="674" y="359"/>
                  <a:pt x="674" y="357"/>
                  <a:pt x="674" y="354"/>
                </a:cubicBezTo>
                <a:cubicBezTo>
                  <a:pt x="673" y="354"/>
                  <a:pt x="671" y="354"/>
                  <a:pt x="669" y="354"/>
                </a:cubicBezTo>
                <a:cubicBezTo>
                  <a:pt x="667" y="358"/>
                  <a:pt x="668" y="362"/>
                  <a:pt x="669" y="364"/>
                </a:cubicBezTo>
                <a:cubicBezTo>
                  <a:pt x="663" y="363"/>
                  <a:pt x="656" y="362"/>
                  <a:pt x="651" y="358"/>
                </a:cubicBezTo>
                <a:cubicBezTo>
                  <a:pt x="655" y="358"/>
                  <a:pt x="658" y="362"/>
                  <a:pt x="662" y="361"/>
                </a:cubicBezTo>
                <a:close/>
                <a:moveTo>
                  <a:pt x="423" y="358"/>
                </a:moveTo>
                <a:cubicBezTo>
                  <a:pt x="423" y="357"/>
                  <a:pt x="424" y="357"/>
                  <a:pt x="425" y="357"/>
                </a:cubicBezTo>
                <a:cubicBezTo>
                  <a:pt x="425" y="356"/>
                  <a:pt x="425" y="355"/>
                  <a:pt x="425" y="354"/>
                </a:cubicBezTo>
                <a:cubicBezTo>
                  <a:pt x="424" y="354"/>
                  <a:pt x="423" y="354"/>
                  <a:pt x="422" y="354"/>
                </a:cubicBezTo>
                <a:cubicBezTo>
                  <a:pt x="422" y="356"/>
                  <a:pt x="422" y="357"/>
                  <a:pt x="423" y="358"/>
                </a:cubicBezTo>
                <a:close/>
                <a:moveTo>
                  <a:pt x="437" y="360"/>
                </a:moveTo>
                <a:cubicBezTo>
                  <a:pt x="436" y="359"/>
                  <a:pt x="436" y="356"/>
                  <a:pt x="434" y="355"/>
                </a:cubicBezTo>
                <a:cubicBezTo>
                  <a:pt x="435" y="356"/>
                  <a:pt x="433" y="356"/>
                  <a:pt x="434" y="358"/>
                </a:cubicBezTo>
                <a:cubicBezTo>
                  <a:pt x="435" y="358"/>
                  <a:pt x="436" y="361"/>
                  <a:pt x="437" y="360"/>
                </a:cubicBezTo>
                <a:close/>
                <a:moveTo>
                  <a:pt x="704" y="360"/>
                </a:moveTo>
                <a:cubicBezTo>
                  <a:pt x="705" y="359"/>
                  <a:pt x="709" y="361"/>
                  <a:pt x="709" y="358"/>
                </a:cubicBezTo>
                <a:cubicBezTo>
                  <a:pt x="708" y="357"/>
                  <a:pt x="704" y="358"/>
                  <a:pt x="704" y="360"/>
                </a:cubicBezTo>
                <a:close/>
                <a:moveTo>
                  <a:pt x="383" y="369"/>
                </a:moveTo>
                <a:cubicBezTo>
                  <a:pt x="385" y="367"/>
                  <a:pt x="387" y="360"/>
                  <a:pt x="383" y="358"/>
                </a:cubicBezTo>
                <a:cubicBezTo>
                  <a:pt x="384" y="363"/>
                  <a:pt x="379" y="368"/>
                  <a:pt x="383" y="369"/>
                </a:cubicBezTo>
                <a:close/>
                <a:moveTo>
                  <a:pt x="688" y="385"/>
                </a:moveTo>
                <a:cubicBezTo>
                  <a:pt x="690" y="383"/>
                  <a:pt x="692" y="382"/>
                  <a:pt x="694" y="381"/>
                </a:cubicBezTo>
                <a:cubicBezTo>
                  <a:pt x="697" y="384"/>
                  <a:pt x="698" y="385"/>
                  <a:pt x="702" y="387"/>
                </a:cubicBezTo>
                <a:cubicBezTo>
                  <a:pt x="703" y="383"/>
                  <a:pt x="704" y="377"/>
                  <a:pt x="703" y="372"/>
                </a:cubicBezTo>
                <a:cubicBezTo>
                  <a:pt x="700" y="372"/>
                  <a:pt x="699" y="372"/>
                  <a:pt x="699" y="370"/>
                </a:cubicBezTo>
                <a:cubicBezTo>
                  <a:pt x="699" y="369"/>
                  <a:pt x="701" y="369"/>
                  <a:pt x="702" y="368"/>
                </a:cubicBezTo>
                <a:cubicBezTo>
                  <a:pt x="701" y="365"/>
                  <a:pt x="700" y="363"/>
                  <a:pt x="701" y="360"/>
                </a:cubicBezTo>
                <a:cubicBezTo>
                  <a:pt x="698" y="361"/>
                  <a:pt x="697" y="362"/>
                  <a:pt x="694" y="362"/>
                </a:cubicBezTo>
                <a:cubicBezTo>
                  <a:pt x="692" y="368"/>
                  <a:pt x="689" y="373"/>
                  <a:pt x="688" y="380"/>
                </a:cubicBezTo>
                <a:cubicBezTo>
                  <a:pt x="690" y="380"/>
                  <a:pt x="691" y="376"/>
                  <a:pt x="692" y="378"/>
                </a:cubicBezTo>
                <a:cubicBezTo>
                  <a:pt x="692" y="380"/>
                  <a:pt x="686" y="383"/>
                  <a:pt x="688" y="385"/>
                </a:cubicBezTo>
                <a:close/>
                <a:moveTo>
                  <a:pt x="326" y="365"/>
                </a:moveTo>
                <a:cubicBezTo>
                  <a:pt x="328" y="366"/>
                  <a:pt x="328" y="364"/>
                  <a:pt x="329" y="364"/>
                </a:cubicBezTo>
                <a:cubicBezTo>
                  <a:pt x="329" y="364"/>
                  <a:pt x="329" y="363"/>
                  <a:pt x="329" y="363"/>
                </a:cubicBezTo>
                <a:cubicBezTo>
                  <a:pt x="328" y="363"/>
                  <a:pt x="328" y="362"/>
                  <a:pt x="326" y="362"/>
                </a:cubicBezTo>
                <a:cubicBezTo>
                  <a:pt x="326" y="363"/>
                  <a:pt x="326" y="364"/>
                  <a:pt x="326" y="365"/>
                </a:cubicBezTo>
                <a:close/>
                <a:moveTo>
                  <a:pt x="479" y="370"/>
                </a:moveTo>
                <a:cubicBezTo>
                  <a:pt x="479" y="371"/>
                  <a:pt x="477" y="357"/>
                  <a:pt x="477" y="371"/>
                </a:cubicBezTo>
                <a:cubicBezTo>
                  <a:pt x="482" y="371"/>
                  <a:pt x="489" y="374"/>
                  <a:pt x="486" y="363"/>
                </a:cubicBezTo>
                <a:cubicBezTo>
                  <a:pt x="482" y="363"/>
                  <a:pt x="482" y="369"/>
                  <a:pt x="479" y="370"/>
                </a:cubicBezTo>
                <a:close/>
                <a:moveTo>
                  <a:pt x="703" y="367"/>
                </a:moveTo>
                <a:cubicBezTo>
                  <a:pt x="704" y="365"/>
                  <a:pt x="708" y="364"/>
                  <a:pt x="707" y="362"/>
                </a:cubicBezTo>
                <a:cubicBezTo>
                  <a:pt x="705" y="362"/>
                  <a:pt x="702" y="361"/>
                  <a:pt x="702" y="362"/>
                </a:cubicBezTo>
                <a:cubicBezTo>
                  <a:pt x="703" y="363"/>
                  <a:pt x="702" y="366"/>
                  <a:pt x="703" y="367"/>
                </a:cubicBezTo>
                <a:close/>
                <a:moveTo>
                  <a:pt x="442" y="369"/>
                </a:moveTo>
                <a:cubicBezTo>
                  <a:pt x="440" y="367"/>
                  <a:pt x="440" y="364"/>
                  <a:pt x="438" y="363"/>
                </a:cubicBezTo>
                <a:cubicBezTo>
                  <a:pt x="439" y="365"/>
                  <a:pt x="440" y="369"/>
                  <a:pt x="442" y="369"/>
                </a:cubicBezTo>
                <a:close/>
                <a:moveTo>
                  <a:pt x="509" y="367"/>
                </a:moveTo>
                <a:cubicBezTo>
                  <a:pt x="511" y="367"/>
                  <a:pt x="511" y="365"/>
                  <a:pt x="511" y="363"/>
                </a:cubicBezTo>
                <a:cubicBezTo>
                  <a:pt x="509" y="363"/>
                  <a:pt x="509" y="366"/>
                  <a:pt x="509" y="367"/>
                </a:cubicBezTo>
                <a:close/>
                <a:moveTo>
                  <a:pt x="709" y="371"/>
                </a:moveTo>
                <a:cubicBezTo>
                  <a:pt x="708" y="374"/>
                  <a:pt x="705" y="380"/>
                  <a:pt x="707" y="381"/>
                </a:cubicBezTo>
                <a:cubicBezTo>
                  <a:pt x="708" y="379"/>
                  <a:pt x="710" y="378"/>
                  <a:pt x="711" y="375"/>
                </a:cubicBezTo>
                <a:cubicBezTo>
                  <a:pt x="711" y="373"/>
                  <a:pt x="710" y="372"/>
                  <a:pt x="709" y="371"/>
                </a:cubicBezTo>
                <a:close/>
                <a:moveTo>
                  <a:pt x="712" y="374"/>
                </a:moveTo>
                <a:cubicBezTo>
                  <a:pt x="713" y="372"/>
                  <a:pt x="716" y="372"/>
                  <a:pt x="716" y="370"/>
                </a:cubicBezTo>
                <a:cubicBezTo>
                  <a:pt x="715" y="369"/>
                  <a:pt x="712" y="369"/>
                  <a:pt x="710" y="370"/>
                </a:cubicBezTo>
                <a:cubicBezTo>
                  <a:pt x="710" y="372"/>
                  <a:pt x="711" y="373"/>
                  <a:pt x="712" y="374"/>
                </a:cubicBezTo>
                <a:close/>
                <a:moveTo>
                  <a:pt x="704" y="371"/>
                </a:moveTo>
                <a:cubicBezTo>
                  <a:pt x="704" y="374"/>
                  <a:pt x="704" y="376"/>
                  <a:pt x="705" y="377"/>
                </a:cubicBezTo>
                <a:cubicBezTo>
                  <a:pt x="706" y="375"/>
                  <a:pt x="707" y="373"/>
                  <a:pt x="707" y="371"/>
                </a:cubicBezTo>
                <a:cubicBezTo>
                  <a:pt x="705" y="371"/>
                  <a:pt x="705" y="372"/>
                  <a:pt x="704" y="371"/>
                </a:cubicBezTo>
                <a:close/>
                <a:moveTo>
                  <a:pt x="729" y="379"/>
                </a:moveTo>
                <a:cubicBezTo>
                  <a:pt x="731" y="376"/>
                  <a:pt x="735" y="376"/>
                  <a:pt x="737" y="372"/>
                </a:cubicBezTo>
                <a:cubicBezTo>
                  <a:pt x="735" y="372"/>
                  <a:pt x="736" y="371"/>
                  <a:pt x="734" y="371"/>
                </a:cubicBezTo>
                <a:cubicBezTo>
                  <a:pt x="733" y="374"/>
                  <a:pt x="728" y="376"/>
                  <a:pt x="729" y="379"/>
                </a:cubicBezTo>
                <a:close/>
                <a:moveTo>
                  <a:pt x="476" y="378"/>
                </a:moveTo>
                <a:cubicBezTo>
                  <a:pt x="475" y="395"/>
                  <a:pt x="468" y="411"/>
                  <a:pt x="475" y="426"/>
                </a:cubicBezTo>
                <a:cubicBezTo>
                  <a:pt x="482" y="407"/>
                  <a:pt x="496" y="392"/>
                  <a:pt x="491" y="374"/>
                </a:cubicBezTo>
                <a:cubicBezTo>
                  <a:pt x="489" y="374"/>
                  <a:pt x="487" y="376"/>
                  <a:pt x="484" y="377"/>
                </a:cubicBezTo>
                <a:cubicBezTo>
                  <a:pt x="482" y="378"/>
                  <a:pt x="479" y="378"/>
                  <a:pt x="476" y="378"/>
                </a:cubicBezTo>
                <a:close/>
                <a:moveTo>
                  <a:pt x="493" y="375"/>
                </a:moveTo>
                <a:cubicBezTo>
                  <a:pt x="494" y="381"/>
                  <a:pt x="494" y="385"/>
                  <a:pt x="494" y="390"/>
                </a:cubicBezTo>
                <a:cubicBezTo>
                  <a:pt x="498" y="385"/>
                  <a:pt x="501" y="378"/>
                  <a:pt x="502" y="373"/>
                </a:cubicBezTo>
                <a:cubicBezTo>
                  <a:pt x="499" y="374"/>
                  <a:pt x="497" y="375"/>
                  <a:pt x="493" y="375"/>
                </a:cubicBezTo>
                <a:close/>
                <a:moveTo>
                  <a:pt x="330" y="378"/>
                </a:moveTo>
                <a:cubicBezTo>
                  <a:pt x="330" y="377"/>
                  <a:pt x="329" y="375"/>
                  <a:pt x="330" y="374"/>
                </a:cubicBezTo>
                <a:cubicBezTo>
                  <a:pt x="329" y="374"/>
                  <a:pt x="328" y="374"/>
                  <a:pt x="328" y="374"/>
                </a:cubicBezTo>
                <a:cubicBezTo>
                  <a:pt x="327" y="376"/>
                  <a:pt x="329" y="377"/>
                  <a:pt x="330" y="378"/>
                </a:cubicBezTo>
                <a:close/>
                <a:moveTo>
                  <a:pt x="332" y="380"/>
                </a:moveTo>
                <a:cubicBezTo>
                  <a:pt x="331" y="378"/>
                  <a:pt x="333" y="374"/>
                  <a:pt x="330" y="374"/>
                </a:cubicBezTo>
                <a:cubicBezTo>
                  <a:pt x="331" y="376"/>
                  <a:pt x="329" y="380"/>
                  <a:pt x="332" y="380"/>
                </a:cubicBezTo>
                <a:close/>
                <a:moveTo>
                  <a:pt x="335" y="383"/>
                </a:moveTo>
                <a:cubicBezTo>
                  <a:pt x="335" y="380"/>
                  <a:pt x="335" y="377"/>
                  <a:pt x="335" y="374"/>
                </a:cubicBezTo>
                <a:cubicBezTo>
                  <a:pt x="334" y="374"/>
                  <a:pt x="334" y="374"/>
                  <a:pt x="333" y="374"/>
                </a:cubicBezTo>
                <a:cubicBezTo>
                  <a:pt x="333" y="377"/>
                  <a:pt x="332" y="382"/>
                  <a:pt x="335" y="383"/>
                </a:cubicBezTo>
                <a:close/>
                <a:moveTo>
                  <a:pt x="452" y="383"/>
                </a:moveTo>
                <a:cubicBezTo>
                  <a:pt x="453" y="383"/>
                  <a:pt x="453" y="383"/>
                  <a:pt x="456" y="383"/>
                </a:cubicBezTo>
                <a:cubicBezTo>
                  <a:pt x="456" y="381"/>
                  <a:pt x="461" y="376"/>
                  <a:pt x="454" y="376"/>
                </a:cubicBezTo>
                <a:cubicBezTo>
                  <a:pt x="452" y="377"/>
                  <a:pt x="450" y="380"/>
                  <a:pt x="452" y="383"/>
                </a:cubicBezTo>
                <a:close/>
                <a:moveTo>
                  <a:pt x="719" y="378"/>
                </a:moveTo>
                <a:cubicBezTo>
                  <a:pt x="719" y="379"/>
                  <a:pt x="720" y="380"/>
                  <a:pt x="721" y="381"/>
                </a:cubicBezTo>
                <a:cubicBezTo>
                  <a:pt x="721" y="379"/>
                  <a:pt x="721" y="378"/>
                  <a:pt x="722" y="377"/>
                </a:cubicBezTo>
                <a:cubicBezTo>
                  <a:pt x="720" y="376"/>
                  <a:pt x="720" y="377"/>
                  <a:pt x="719" y="378"/>
                </a:cubicBezTo>
                <a:close/>
                <a:moveTo>
                  <a:pt x="437" y="381"/>
                </a:moveTo>
                <a:cubicBezTo>
                  <a:pt x="437" y="379"/>
                  <a:pt x="434" y="379"/>
                  <a:pt x="431" y="378"/>
                </a:cubicBezTo>
                <a:cubicBezTo>
                  <a:pt x="432" y="380"/>
                  <a:pt x="433" y="382"/>
                  <a:pt x="434" y="383"/>
                </a:cubicBezTo>
                <a:cubicBezTo>
                  <a:pt x="432" y="383"/>
                  <a:pt x="432" y="379"/>
                  <a:pt x="429" y="379"/>
                </a:cubicBezTo>
                <a:cubicBezTo>
                  <a:pt x="428" y="379"/>
                  <a:pt x="428" y="380"/>
                  <a:pt x="427" y="380"/>
                </a:cubicBezTo>
                <a:cubicBezTo>
                  <a:pt x="427" y="383"/>
                  <a:pt x="428" y="385"/>
                  <a:pt x="428" y="388"/>
                </a:cubicBezTo>
                <a:cubicBezTo>
                  <a:pt x="435" y="387"/>
                  <a:pt x="435" y="385"/>
                  <a:pt x="437" y="381"/>
                </a:cubicBezTo>
                <a:close/>
                <a:moveTo>
                  <a:pt x="397" y="383"/>
                </a:moveTo>
                <a:cubicBezTo>
                  <a:pt x="401" y="384"/>
                  <a:pt x="405" y="387"/>
                  <a:pt x="408" y="385"/>
                </a:cubicBezTo>
                <a:cubicBezTo>
                  <a:pt x="405" y="382"/>
                  <a:pt x="400" y="377"/>
                  <a:pt x="397" y="383"/>
                </a:cubicBezTo>
                <a:close/>
                <a:moveTo>
                  <a:pt x="343" y="403"/>
                </a:moveTo>
                <a:cubicBezTo>
                  <a:pt x="343" y="403"/>
                  <a:pt x="343" y="403"/>
                  <a:pt x="344" y="403"/>
                </a:cubicBezTo>
                <a:cubicBezTo>
                  <a:pt x="345" y="399"/>
                  <a:pt x="342" y="399"/>
                  <a:pt x="341" y="398"/>
                </a:cubicBezTo>
                <a:cubicBezTo>
                  <a:pt x="343" y="396"/>
                  <a:pt x="344" y="394"/>
                  <a:pt x="348" y="394"/>
                </a:cubicBezTo>
                <a:cubicBezTo>
                  <a:pt x="347" y="395"/>
                  <a:pt x="346" y="395"/>
                  <a:pt x="347" y="396"/>
                </a:cubicBezTo>
                <a:cubicBezTo>
                  <a:pt x="348" y="396"/>
                  <a:pt x="348" y="397"/>
                  <a:pt x="349" y="397"/>
                </a:cubicBezTo>
                <a:cubicBezTo>
                  <a:pt x="349" y="394"/>
                  <a:pt x="346" y="390"/>
                  <a:pt x="348" y="388"/>
                </a:cubicBezTo>
                <a:cubicBezTo>
                  <a:pt x="348" y="389"/>
                  <a:pt x="348" y="390"/>
                  <a:pt x="349" y="390"/>
                </a:cubicBezTo>
                <a:cubicBezTo>
                  <a:pt x="350" y="386"/>
                  <a:pt x="347" y="381"/>
                  <a:pt x="345" y="384"/>
                </a:cubicBezTo>
                <a:cubicBezTo>
                  <a:pt x="345" y="383"/>
                  <a:pt x="345" y="383"/>
                  <a:pt x="345" y="382"/>
                </a:cubicBezTo>
                <a:cubicBezTo>
                  <a:pt x="341" y="381"/>
                  <a:pt x="340" y="383"/>
                  <a:pt x="336" y="383"/>
                </a:cubicBezTo>
                <a:cubicBezTo>
                  <a:pt x="338" y="387"/>
                  <a:pt x="344" y="388"/>
                  <a:pt x="345" y="393"/>
                </a:cubicBezTo>
                <a:cubicBezTo>
                  <a:pt x="344" y="394"/>
                  <a:pt x="342" y="396"/>
                  <a:pt x="339" y="396"/>
                </a:cubicBezTo>
                <a:cubicBezTo>
                  <a:pt x="341" y="398"/>
                  <a:pt x="341" y="402"/>
                  <a:pt x="343" y="403"/>
                </a:cubicBezTo>
                <a:close/>
                <a:moveTo>
                  <a:pt x="394" y="391"/>
                </a:moveTo>
                <a:cubicBezTo>
                  <a:pt x="394" y="395"/>
                  <a:pt x="400" y="397"/>
                  <a:pt x="401" y="403"/>
                </a:cubicBezTo>
                <a:cubicBezTo>
                  <a:pt x="401" y="402"/>
                  <a:pt x="401" y="402"/>
                  <a:pt x="402" y="402"/>
                </a:cubicBezTo>
                <a:cubicBezTo>
                  <a:pt x="401" y="397"/>
                  <a:pt x="405" y="393"/>
                  <a:pt x="408" y="391"/>
                </a:cubicBezTo>
                <a:cubicBezTo>
                  <a:pt x="408" y="390"/>
                  <a:pt x="408" y="389"/>
                  <a:pt x="408" y="389"/>
                </a:cubicBezTo>
                <a:cubicBezTo>
                  <a:pt x="402" y="386"/>
                  <a:pt x="394" y="382"/>
                  <a:pt x="394" y="391"/>
                </a:cubicBezTo>
                <a:close/>
                <a:moveTo>
                  <a:pt x="317" y="390"/>
                </a:moveTo>
                <a:cubicBezTo>
                  <a:pt x="318" y="390"/>
                  <a:pt x="319" y="387"/>
                  <a:pt x="319" y="389"/>
                </a:cubicBezTo>
                <a:cubicBezTo>
                  <a:pt x="319" y="390"/>
                  <a:pt x="317" y="390"/>
                  <a:pt x="319" y="391"/>
                </a:cubicBezTo>
                <a:cubicBezTo>
                  <a:pt x="321" y="391"/>
                  <a:pt x="321" y="393"/>
                  <a:pt x="323" y="392"/>
                </a:cubicBezTo>
                <a:cubicBezTo>
                  <a:pt x="323" y="390"/>
                  <a:pt x="325" y="388"/>
                  <a:pt x="324" y="386"/>
                </a:cubicBezTo>
                <a:cubicBezTo>
                  <a:pt x="320" y="386"/>
                  <a:pt x="317" y="387"/>
                  <a:pt x="317" y="390"/>
                </a:cubicBezTo>
                <a:close/>
                <a:moveTo>
                  <a:pt x="633" y="388"/>
                </a:moveTo>
                <a:cubicBezTo>
                  <a:pt x="633" y="392"/>
                  <a:pt x="634" y="397"/>
                  <a:pt x="634" y="399"/>
                </a:cubicBezTo>
                <a:cubicBezTo>
                  <a:pt x="634" y="399"/>
                  <a:pt x="635" y="399"/>
                  <a:pt x="635" y="400"/>
                </a:cubicBezTo>
                <a:cubicBezTo>
                  <a:pt x="634" y="404"/>
                  <a:pt x="636" y="409"/>
                  <a:pt x="636" y="415"/>
                </a:cubicBezTo>
                <a:cubicBezTo>
                  <a:pt x="636" y="415"/>
                  <a:pt x="636" y="416"/>
                  <a:pt x="636" y="415"/>
                </a:cubicBezTo>
                <a:cubicBezTo>
                  <a:pt x="636" y="414"/>
                  <a:pt x="636" y="413"/>
                  <a:pt x="636" y="412"/>
                </a:cubicBezTo>
                <a:cubicBezTo>
                  <a:pt x="638" y="408"/>
                  <a:pt x="636" y="400"/>
                  <a:pt x="639" y="398"/>
                </a:cubicBezTo>
                <a:cubicBezTo>
                  <a:pt x="639" y="401"/>
                  <a:pt x="638" y="405"/>
                  <a:pt x="640" y="406"/>
                </a:cubicBezTo>
                <a:cubicBezTo>
                  <a:pt x="637" y="408"/>
                  <a:pt x="638" y="414"/>
                  <a:pt x="637" y="417"/>
                </a:cubicBezTo>
                <a:cubicBezTo>
                  <a:pt x="643" y="417"/>
                  <a:pt x="648" y="416"/>
                  <a:pt x="650" y="412"/>
                </a:cubicBezTo>
                <a:cubicBezTo>
                  <a:pt x="650" y="408"/>
                  <a:pt x="643" y="412"/>
                  <a:pt x="641" y="410"/>
                </a:cubicBezTo>
                <a:cubicBezTo>
                  <a:pt x="642" y="408"/>
                  <a:pt x="644" y="407"/>
                  <a:pt x="646" y="406"/>
                </a:cubicBezTo>
                <a:cubicBezTo>
                  <a:pt x="645" y="405"/>
                  <a:pt x="644" y="406"/>
                  <a:pt x="644" y="405"/>
                </a:cubicBezTo>
                <a:cubicBezTo>
                  <a:pt x="649" y="405"/>
                  <a:pt x="652" y="403"/>
                  <a:pt x="654" y="400"/>
                </a:cubicBezTo>
                <a:cubicBezTo>
                  <a:pt x="653" y="395"/>
                  <a:pt x="647" y="396"/>
                  <a:pt x="647" y="391"/>
                </a:cubicBezTo>
                <a:cubicBezTo>
                  <a:pt x="647" y="390"/>
                  <a:pt x="648" y="389"/>
                  <a:pt x="649" y="389"/>
                </a:cubicBezTo>
                <a:cubicBezTo>
                  <a:pt x="650" y="390"/>
                  <a:pt x="654" y="390"/>
                  <a:pt x="654" y="389"/>
                </a:cubicBezTo>
                <a:cubicBezTo>
                  <a:pt x="651" y="384"/>
                  <a:pt x="638" y="387"/>
                  <a:pt x="633" y="388"/>
                </a:cubicBezTo>
                <a:close/>
                <a:moveTo>
                  <a:pt x="450" y="391"/>
                </a:moveTo>
                <a:cubicBezTo>
                  <a:pt x="458" y="395"/>
                  <a:pt x="449" y="397"/>
                  <a:pt x="449" y="404"/>
                </a:cubicBezTo>
                <a:cubicBezTo>
                  <a:pt x="451" y="397"/>
                  <a:pt x="453" y="409"/>
                  <a:pt x="456" y="404"/>
                </a:cubicBezTo>
                <a:cubicBezTo>
                  <a:pt x="456" y="400"/>
                  <a:pt x="456" y="395"/>
                  <a:pt x="456" y="389"/>
                </a:cubicBezTo>
                <a:cubicBezTo>
                  <a:pt x="455" y="391"/>
                  <a:pt x="451" y="388"/>
                  <a:pt x="450" y="391"/>
                </a:cubicBezTo>
                <a:close/>
                <a:moveTo>
                  <a:pt x="696" y="387"/>
                </a:moveTo>
                <a:cubicBezTo>
                  <a:pt x="695" y="386"/>
                  <a:pt x="693" y="387"/>
                  <a:pt x="691" y="387"/>
                </a:cubicBezTo>
                <a:cubicBezTo>
                  <a:pt x="690" y="390"/>
                  <a:pt x="696" y="390"/>
                  <a:pt x="696" y="387"/>
                </a:cubicBezTo>
                <a:close/>
                <a:moveTo>
                  <a:pt x="350" y="397"/>
                </a:moveTo>
                <a:cubicBezTo>
                  <a:pt x="351" y="396"/>
                  <a:pt x="351" y="399"/>
                  <a:pt x="354" y="398"/>
                </a:cubicBezTo>
                <a:cubicBezTo>
                  <a:pt x="355" y="396"/>
                  <a:pt x="353" y="392"/>
                  <a:pt x="354" y="388"/>
                </a:cubicBezTo>
                <a:cubicBezTo>
                  <a:pt x="353" y="388"/>
                  <a:pt x="352" y="387"/>
                  <a:pt x="351" y="387"/>
                </a:cubicBezTo>
                <a:cubicBezTo>
                  <a:pt x="349" y="389"/>
                  <a:pt x="351" y="396"/>
                  <a:pt x="350" y="397"/>
                </a:cubicBezTo>
                <a:close/>
                <a:moveTo>
                  <a:pt x="355" y="396"/>
                </a:moveTo>
                <a:cubicBezTo>
                  <a:pt x="356" y="395"/>
                  <a:pt x="358" y="394"/>
                  <a:pt x="359" y="392"/>
                </a:cubicBezTo>
                <a:cubicBezTo>
                  <a:pt x="358" y="391"/>
                  <a:pt x="357" y="389"/>
                  <a:pt x="355" y="389"/>
                </a:cubicBezTo>
                <a:cubicBezTo>
                  <a:pt x="356" y="392"/>
                  <a:pt x="355" y="395"/>
                  <a:pt x="355" y="396"/>
                </a:cubicBezTo>
                <a:close/>
                <a:moveTo>
                  <a:pt x="505" y="419"/>
                </a:moveTo>
                <a:cubicBezTo>
                  <a:pt x="505" y="409"/>
                  <a:pt x="510" y="402"/>
                  <a:pt x="508" y="392"/>
                </a:cubicBezTo>
                <a:cubicBezTo>
                  <a:pt x="505" y="397"/>
                  <a:pt x="503" y="404"/>
                  <a:pt x="504" y="412"/>
                </a:cubicBezTo>
                <a:cubicBezTo>
                  <a:pt x="504" y="414"/>
                  <a:pt x="504" y="416"/>
                  <a:pt x="505" y="419"/>
                </a:cubicBezTo>
                <a:close/>
                <a:moveTo>
                  <a:pt x="316" y="398"/>
                </a:moveTo>
                <a:cubicBezTo>
                  <a:pt x="320" y="398"/>
                  <a:pt x="321" y="395"/>
                  <a:pt x="323" y="393"/>
                </a:cubicBezTo>
                <a:cubicBezTo>
                  <a:pt x="319" y="393"/>
                  <a:pt x="318" y="392"/>
                  <a:pt x="316" y="391"/>
                </a:cubicBezTo>
                <a:cubicBezTo>
                  <a:pt x="315" y="392"/>
                  <a:pt x="315" y="396"/>
                  <a:pt x="316" y="398"/>
                </a:cubicBezTo>
                <a:close/>
                <a:moveTo>
                  <a:pt x="386" y="396"/>
                </a:moveTo>
                <a:cubicBezTo>
                  <a:pt x="390" y="396"/>
                  <a:pt x="388" y="391"/>
                  <a:pt x="386" y="391"/>
                </a:cubicBezTo>
                <a:cubicBezTo>
                  <a:pt x="386" y="393"/>
                  <a:pt x="385" y="395"/>
                  <a:pt x="386" y="396"/>
                </a:cubicBezTo>
                <a:close/>
                <a:moveTo>
                  <a:pt x="429" y="394"/>
                </a:moveTo>
                <a:cubicBezTo>
                  <a:pt x="430" y="393"/>
                  <a:pt x="432" y="393"/>
                  <a:pt x="431" y="392"/>
                </a:cubicBezTo>
                <a:cubicBezTo>
                  <a:pt x="430" y="392"/>
                  <a:pt x="430" y="391"/>
                  <a:pt x="429" y="391"/>
                </a:cubicBezTo>
                <a:cubicBezTo>
                  <a:pt x="429" y="392"/>
                  <a:pt x="429" y="393"/>
                  <a:pt x="429" y="394"/>
                </a:cubicBezTo>
                <a:close/>
                <a:moveTo>
                  <a:pt x="274" y="394"/>
                </a:moveTo>
                <a:cubicBezTo>
                  <a:pt x="277" y="398"/>
                  <a:pt x="278" y="403"/>
                  <a:pt x="281" y="406"/>
                </a:cubicBezTo>
                <a:cubicBezTo>
                  <a:pt x="283" y="403"/>
                  <a:pt x="285" y="399"/>
                  <a:pt x="285" y="394"/>
                </a:cubicBezTo>
                <a:cubicBezTo>
                  <a:pt x="282" y="393"/>
                  <a:pt x="276" y="391"/>
                  <a:pt x="274" y="394"/>
                </a:cubicBezTo>
                <a:close/>
                <a:moveTo>
                  <a:pt x="431" y="402"/>
                </a:moveTo>
                <a:cubicBezTo>
                  <a:pt x="433" y="402"/>
                  <a:pt x="433" y="400"/>
                  <a:pt x="435" y="400"/>
                </a:cubicBezTo>
                <a:cubicBezTo>
                  <a:pt x="437" y="389"/>
                  <a:pt x="427" y="396"/>
                  <a:pt x="431" y="402"/>
                </a:cubicBezTo>
                <a:close/>
                <a:moveTo>
                  <a:pt x="263" y="403"/>
                </a:moveTo>
                <a:cubicBezTo>
                  <a:pt x="266" y="405"/>
                  <a:pt x="268" y="406"/>
                  <a:pt x="272" y="406"/>
                </a:cubicBezTo>
                <a:cubicBezTo>
                  <a:pt x="273" y="403"/>
                  <a:pt x="273" y="398"/>
                  <a:pt x="271" y="395"/>
                </a:cubicBezTo>
                <a:cubicBezTo>
                  <a:pt x="268" y="397"/>
                  <a:pt x="266" y="400"/>
                  <a:pt x="263" y="403"/>
                </a:cubicBezTo>
                <a:close/>
                <a:moveTo>
                  <a:pt x="298" y="406"/>
                </a:moveTo>
                <a:cubicBezTo>
                  <a:pt x="295" y="401"/>
                  <a:pt x="291" y="397"/>
                  <a:pt x="286" y="395"/>
                </a:cubicBezTo>
                <a:cubicBezTo>
                  <a:pt x="284" y="399"/>
                  <a:pt x="284" y="405"/>
                  <a:pt x="283" y="410"/>
                </a:cubicBezTo>
                <a:cubicBezTo>
                  <a:pt x="285" y="410"/>
                  <a:pt x="286" y="409"/>
                  <a:pt x="287" y="408"/>
                </a:cubicBezTo>
                <a:cubicBezTo>
                  <a:pt x="286" y="408"/>
                  <a:pt x="285" y="407"/>
                  <a:pt x="285" y="407"/>
                </a:cubicBezTo>
                <a:cubicBezTo>
                  <a:pt x="290" y="409"/>
                  <a:pt x="294" y="409"/>
                  <a:pt x="298" y="406"/>
                </a:cubicBezTo>
                <a:close/>
                <a:moveTo>
                  <a:pt x="181" y="413"/>
                </a:moveTo>
                <a:cubicBezTo>
                  <a:pt x="179" y="409"/>
                  <a:pt x="178" y="404"/>
                  <a:pt x="176" y="398"/>
                </a:cubicBezTo>
                <a:cubicBezTo>
                  <a:pt x="175" y="398"/>
                  <a:pt x="174" y="398"/>
                  <a:pt x="172" y="398"/>
                </a:cubicBezTo>
                <a:cubicBezTo>
                  <a:pt x="173" y="405"/>
                  <a:pt x="177" y="412"/>
                  <a:pt x="181" y="413"/>
                </a:cubicBezTo>
                <a:close/>
                <a:moveTo>
                  <a:pt x="171" y="398"/>
                </a:moveTo>
                <a:cubicBezTo>
                  <a:pt x="168" y="398"/>
                  <a:pt x="165" y="396"/>
                  <a:pt x="162" y="398"/>
                </a:cubicBezTo>
                <a:cubicBezTo>
                  <a:pt x="164" y="400"/>
                  <a:pt x="168" y="405"/>
                  <a:pt x="173" y="403"/>
                </a:cubicBezTo>
                <a:cubicBezTo>
                  <a:pt x="172" y="402"/>
                  <a:pt x="172" y="399"/>
                  <a:pt x="171" y="398"/>
                </a:cubicBezTo>
                <a:close/>
                <a:moveTo>
                  <a:pt x="331" y="400"/>
                </a:moveTo>
                <a:cubicBezTo>
                  <a:pt x="331" y="399"/>
                  <a:pt x="332" y="397"/>
                  <a:pt x="330" y="397"/>
                </a:cubicBezTo>
                <a:cubicBezTo>
                  <a:pt x="330" y="398"/>
                  <a:pt x="329" y="396"/>
                  <a:pt x="328" y="397"/>
                </a:cubicBezTo>
                <a:cubicBezTo>
                  <a:pt x="328" y="399"/>
                  <a:pt x="330" y="399"/>
                  <a:pt x="331" y="400"/>
                </a:cubicBezTo>
                <a:close/>
                <a:moveTo>
                  <a:pt x="410" y="399"/>
                </a:moveTo>
                <a:cubicBezTo>
                  <a:pt x="411" y="401"/>
                  <a:pt x="411" y="403"/>
                  <a:pt x="413" y="403"/>
                </a:cubicBezTo>
                <a:cubicBezTo>
                  <a:pt x="413" y="401"/>
                  <a:pt x="413" y="400"/>
                  <a:pt x="413" y="398"/>
                </a:cubicBezTo>
                <a:cubicBezTo>
                  <a:pt x="411" y="398"/>
                  <a:pt x="411" y="399"/>
                  <a:pt x="410" y="399"/>
                </a:cubicBezTo>
                <a:close/>
                <a:moveTo>
                  <a:pt x="336" y="403"/>
                </a:moveTo>
                <a:cubicBezTo>
                  <a:pt x="338" y="403"/>
                  <a:pt x="340" y="405"/>
                  <a:pt x="341" y="403"/>
                </a:cubicBezTo>
                <a:cubicBezTo>
                  <a:pt x="340" y="402"/>
                  <a:pt x="338" y="401"/>
                  <a:pt x="336" y="400"/>
                </a:cubicBezTo>
                <a:cubicBezTo>
                  <a:pt x="336" y="401"/>
                  <a:pt x="335" y="402"/>
                  <a:pt x="336" y="403"/>
                </a:cubicBezTo>
                <a:close/>
                <a:moveTo>
                  <a:pt x="709" y="404"/>
                </a:moveTo>
                <a:cubicBezTo>
                  <a:pt x="712" y="404"/>
                  <a:pt x="714" y="404"/>
                  <a:pt x="714" y="400"/>
                </a:cubicBezTo>
                <a:cubicBezTo>
                  <a:pt x="711" y="400"/>
                  <a:pt x="710" y="403"/>
                  <a:pt x="709" y="404"/>
                </a:cubicBezTo>
                <a:close/>
                <a:moveTo>
                  <a:pt x="244" y="406"/>
                </a:moveTo>
                <a:cubicBezTo>
                  <a:pt x="249" y="409"/>
                  <a:pt x="257" y="408"/>
                  <a:pt x="256" y="416"/>
                </a:cubicBezTo>
                <a:cubicBezTo>
                  <a:pt x="264" y="422"/>
                  <a:pt x="269" y="429"/>
                  <a:pt x="275" y="435"/>
                </a:cubicBezTo>
                <a:cubicBezTo>
                  <a:pt x="275" y="433"/>
                  <a:pt x="275" y="431"/>
                  <a:pt x="275" y="429"/>
                </a:cubicBezTo>
                <a:cubicBezTo>
                  <a:pt x="273" y="427"/>
                  <a:pt x="270" y="426"/>
                  <a:pt x="269" y="423"/>
                </a:cubicBezTo>
                <a:cubicBezTo>
                  <a:pt x="270" y="422"/>
                  <a:pt x="271" y="421"/>
                  <a:pt x="271" y="420"/>
                </a:cubicBezTo>
                <a:cubicBezTo>
                  <a:pt x="270" y="418"/>
                  <a:pt x="269" y="416"/>
                  <a:pt x="268" y="414"/>
                </a:cubicBezTo>
                <a:cubicBezTo>
                  <a:pt x="265" y="415"/>
                  <a:pt x="262" y="415"/>
                  <a:pt x="262" y="412"/>
                </a:cubicBezTo>
                <a:cubicBezTo>
                  <a:pt x="262" y="411"/>
                  <a:pt x="265" y="412"/>
                  <a:pt x="265" y="411"/>
                </a:cubicBezTo>
                <a:cubicBezTo>
                  <a:pt x="263" y="409"/>
                  <a:pt x="262" y="407"/>
                  <a:pt x="260" y="406"/>
                </a:cubicBezTo>
                <a:cubicBezTo>
                  <a:pt x="259" y="407"/>
                  <a:pt x="258" y="407"/>
                  <a:pt x="255" y="407"/>
                </a:cubicBezTo>
                <a:cubicBezTo>
                  <a:pt x="251" y="405"/>
                  <a:pt x="247" y="397"/>
                  <a:pt x="244" y="406"/>
                </a:cubicBezTo>
                <a:close/>
                <a:moveTo>
                  <a:pt x="312" y="403"/>
                </a:moveTo>
                <a:cubicBezTo>
                  <a:pt x="312" y="406"/>
                  <a:pt x="315" y="407"/>
                  <a:pt x="313" y="409"/>
                </a:cubicBezTo>
                <a:cubicBezTo>
                  <a:pt x="316" y="408"/>
                  <a:pt x="316" y="405"/>
                  <a:pt x="317" y="402"/>
                </a:cubicBezTo>
                <a:cubicBezTo>
                  <a:pt x="316" y="401"/>
                  <a:pt x="314" y="402"/>
                  <a:pt x="312" y="403"/>
                </a:cubicBezTo>
                <a:close/>
                <a:moveTo>
                  <a:pt x="389" y="405"/>
                </a:moveTo>
                <a:cubicBezTo>
                  <a:pt x="389" y="403"/>
                  <a:pt x="387" y="401"/>
                  <a:pt x="387" y="403"/>
                </a:cubicBezTo>
                <a:cubicBezTo>
                  <a:pt x="388" y="403"/>
                  <a:pt x="387" y="406"/>
                  <a:pt x="389" y="405"/>
                </a:cubicBezTo>
                <a:close/>
                <a:moveTo>
                  <a:pt x="293" y="410"/>
                </a:moveTo>
                <a:cubicBezTo>
                  <a:pt x="297" y="410"/>
                  <a:pt x="301" y="410"/>
                  <a:pt x="305" y="410"/>
                </a:cubicBezTo>
                <a:cubicBezTo>
                  <a:pt x="303" y="412"/>
                  <a:pt x="296" y="409"/>
                  <a:pt x="296" y="412"/>
                </a:cubicBezTo>
                <a:cubicBezTo>
                  <a:pt x="299" y="416"/>
                  <a:pt x="308" y="412"/>
                  <a:pt x="312" y="411"/>
                </a:cubicBezTo>
                <a:cubicBezTo>
                  <a:pt x="313" y="408"/>
                  <a:pt x="312" y="406"/>
                  <a:pt x="312" y="403"/>
                </a:cubicBezTo>
                <a:cubicBezTo>
                  <a:pt x="305" y="404"/>
                  <a:pt x="299" y="407"/>
                  <a:pt x="293" y="410"/>
                </a:cubicBezTo>
                <a:close/>
                <a:moveTo>
                  <a:pt x="174" y="424"/>
                </a:moveTo>
                <a:cubicBezTo>
                  <a:pt x="172" y="420"/>
                  <a:pt x="169" y="413"/>
                  <a:pt x="173" y="410"/>
                </a:cubicBezTo>
                <a:cubicBezTo>
                  <a:pt x="172" y="408"/>
                  <a:pt x="170" y="406"/>
                  <a:pt x="168" y="405"/>
                </a:cubicBezTo>
                <a:cubicBezTo>
                  <a:pt x="168" y="412"/>
                  <a:pt x="158" y="409"/>
                  <a:pt x="155" y="412"/>
                </a:cubicBezTo>
                <a:cubicBezTo>
                  <a:pt x="159" y="418"/>
                  <a:pt x="167" y="423"/>
                  <a:pt x="174" y="424"/>
                </a:cubicBezTo>
                <a:close/>
                <a:moveTo>
                  <a:pt x="336" y="412"/>
                </a:moveTo>
                <a:cubicBezTo>
                  <a:pt x="336" y="409"/>
                  <a:pt x="340" y="411"/>
                  <a:pt x="341" y="408"/>
                </a:cubicBezTo>
                <a:cubicBezTo>
                  <a:pt x="339" y="408"/>
                  <a:pt x="338" y="405"/>
                  <a:pt x="335" y="405"/>
                </a:cubicBezTo>
                <a:cubicBezTo>
                  <a:pt x="335" y="407"/>
                  <a:pt x="334" y="411"/>
                  <a:pt x="336" y="412"/>
                </a:cubicBezTo>
                <a:close/>
                <a:moveTo>
                  <a:pt x="680" y="415"/>
                </a:moveTo>
                <a:cubicBezTo>
                  <a:pt x="680" y="410"/>
                  <a:pt x="673" y="407"/>
                  <a:pt x="669" y="405"/>
                </a:cubicBezTo>
                <a:cubicBezTo>
                  <a:pt x="670" y="407"/>
                  <a:pt x="671" y="410"/>
                  <a:pt x="670" y="413"/>
                </a:cubicBezTo>
                <a:cubicBezTo>
                  <a:pt x="668" y="416"/>
                  <a:pt x="662" y="415"/>
                  <a:pt x="659" y="417"/>
                </a:cubicBezTo>
                <a:cubicBezTo>
                  <a:pt x="658" y="422"/>
                  <a:pt x="657" y="424"/>
                  <a:pt x="657" y="429"/>
                </a:cubicBezTo>
                <a:cubicBezTo>
                  <a:pt x="658" y="429"/>
                  <a:pt x="659" y="429"/>
                  <a:pt x="659" y="430"/>
                </a:cubicBezTo>
                <a:cubicBezTo>
                  <a:pt x="659" y="432"/>
                  <a:pt x="656" y="431"/>
                  <a:pt x="657" y="433"/>
                </a:cubicBezTo>
                <a:cubicBezTo>
                  <a:pt x="658" y="433"/>
                  <a:pt x="657" y="435"/>
                  <a:pt x="658" y="436"/>
                </a:cubicBezTo>
                <a:cubicBezTo>
                  <a:pt x="659" y="434"/>
                  <a:pt x="662" y="435"/>
                  <a:pt x="659" y="436"/>
                </a:cubicBezTo>
                <a:cubicBezTo>
                  <a:pt x="661" y="436"/>
                  <a:pt x="662" y="437"/>
                  <a:pt x="663" y="436"/>
                </a:cubicBezTo>
                <a:cubicBezTo>
                  <a:pt x="663" y="435"/>
                  <a:pt x="662" y="435"/>
                  <a:pt x="662" y="434"/>
                </a:cubicBezTo>
                <a:cubicBezTo>
                  <a:pt x="667" y="432"/>
                  <a:pt x="666" y="422"/>
                  <a:pt x="669" y="417"/>
                </a:cubicBezTo>
                <a:cubicBezTo>
                  <a:pt x="670" y="419"/>
                  <a:pt x="667" y="421"/>
                  <a:pt x="669" y="423"/>
                </a:cubicBezTo>
                <a:cubicBezTo>
                  <a:pt x="669" y="422"/>
                  <a:pt x="669" y="421"/>
                  <a:pt x="670" y="421"/>
                </a:cubicBezTo>
                <a:cubicBezTo>
                  <a:pt x="670" y="423"/>
                  <a:pt x="674" y="422"/>
                  <a:pt x="674" y="423"/>
                </a:cubicBezTo>
                <a:cubicBezTo>
                  <a:pt x="672" y="423"/>
                  <a:pt x="671" y="422"/>
                  <a:pt x="670" y="422"/>
                </a:cubicBezTo>
                <a:cubicBezTo>
                  <a:pt x="669" y="426"/>
                  <a:pt x="669" y="426"/>
                  <a:pt x="667" y="428"/>
                </a:cubicBezTo>
                <a:cubicBezTo>
                  <a:pt x="669" y="430"/>
                  <a:pt x="674" y="428"/>
                  <a:pt x="676" y="429"/>
                </a:cubicBezTo>
                <a:cubicBezTo>
                  <a:pt x="671" y="430"/>
                  <a:pt x="664" y="431"/>
                  <a:pt x="665" y="437"/>
                </a:cubicBezTo>
                <a:cubicBezTo>
                  <a:pt x="667" y="438"/>
                  <a:pt x="670" y="438"/>
                  <a:pt x="670" y="441"/>
                </a:cubicBezTo>
                <a:cubicBezTo>
                  <a:pt x="668" y="441"/>
                  <a:pt x="666" y="441"/>
                  <a:pt x="664" y="441"/>
                </a:cubicBezTo>
                <a:cubicBezTo>
                  <a:pt x="661" y="446"/>
                  <a:pt x="659" y="452"/>
                  <a:pt x="655" y="456"/>
                </a:cubicBezTo>
                <a:cubicBezTo>
                  <a:pt x="655" y="465"/>
                  <a:pt x="641" y="478"/>
                  <a:pt x="650" y="488"/>
                </a:cubicBezTo>
                <a:cubicBezTo>
                  <a:pt x="660" y="472"/>
                  <a:pt x="670" y="456"/>
                  <a:pt x="678" y="438"/>
                </a:cubicBezTo>
                <a:cubicBezTo>
                  <a:pt x="674" y="437"/>
                  <a:pt x="677" y="430"/>
                  <a:pt x="681" y="432"/>
                </a:cubicBezTo>
                <a:cubicBezTo>
                  <a:pt x="682" y="428"/>
                  <a:pt x="685" y="425"/>
                  <a:pt x="686" y="421"/>
                </a:cubicBezTo>
                <a:cubicBezTo>
                  <a:pt x="680" y="420"/>
                  <a:pt x="676" y="418"/>
                  <a:pt x="671" y="417"/>
                </a:cubicBezTo>
                <a:cubicBezTo>
                  <a:pt x="671" y="419"/>
                  <a:pt x="671" y="420"/>
                  <a:pt x="670" y="420"/>
                </a:cubicBezTo>
                <a:cubicBezTo>
                  <a:pt x="671" y="418"/>
                  <a:pt x="671" y="418"/>
                  <a:pt x="670" y="415"/>
                </a:cubicBezTo>
                <a:cubicBezTo>
                  <a:pt x="673" y="416"/>
                  <a:pt x="672" y="413"/>
                  <a:pt x="674" y="412"/>
                </a:cubicBezTo>
                <a:cubicBezTo>
                  <a:pt x="673" y="413"/>
                  <a:pt x="673" y="414"/>
                  <a:pt x="673" y="415"/>
                </a:cubicBezTo>
                <a:cubicBezTo>
                  <a:pt x="674" y="415"/>
                  <a:pt x="677" y="416"/>
                  <a:pt x="678" y="415"/>
                </a:cubicBezTo>
                <a:cubicBezTo>
                  <a:pt x="677" y="414"/>
                  <a:pt x="675" y="413"/>
                  <a:pt x="677" y="413"/>
                </a:cubicBezTo>
                <a:cubicBezTo>
                  <a:pt x="678" y="414"/>
                  <a:pt x="678" y="415"/>
                  <a:pt x="680" y="415"/>
                </a:cubicBezTo>
                <a:close/>
                <a:moveTo>
                  <a:pt x="487" y="512"/>
                </a:moveTo>
                <a:cubicBezTo>
                  <a:pt x="487" y="522"/>
                  <a:pt x="487" y="533"/>
                  <a:pt x="490" y="541"/>
                </a:cubicBezTo>
                <a:cubicBezTo>
                  <a:pt x="493" y="533"/>
                  <a:pt x="494" y="524"/>
                  <a:pt x="494" y="513"/>
                </a:cubicBezTo>
                <a:cubicBezTo>
                  <a:pt x="491" y="513"/>
                  <a:pt x="490" y="511"/>
                  <a:pt x="487" y="512"/>
                </a:cubicBezTo>
                <a:close/>
                <a:moveTo>
                  <a:pt x="491" y="429"/>
                </a:moveTo>
                <a:cubicBezTo>
                  <a:pt x="484" y="437"/>
                  <a:pt x="484" y="449"/>
                  <a:pt x="485" y="461"/>
                </a:cubicBezTo>
                <a:cubicBezTo>
                  <a:pt x="485" y="465"/>
                  <a:pt x="486" y="468"/>
                  <a:pt x="486" y="471"/>
                </a:cubicBezTo>
                <a:cubicBezTo>
                  <a:pt x="486" y="474"/>
                  <a:pt x="487" y="477"/>
                  <a:pt x="487" y="480"/>
                </a:cubicBezTo>
                <a:cubicBezTo>
                  <a:pt x="488" y="493"/>
                  <a:pt x="483" y="521"/>
                  <a:pt x="495" y="507"/>
                </a:cubicBezTo>
                <a:cubicBezTo>
                  <a:pt x="495" y="494"/>
                  <a:pt x="498" y="484"/>
                  <a:pt x="500" y="474"/>
                </a:cubicBezTo>
                <a:cubicBezTo>
                  <a:pt x="497" y="470"/>
                  <a:pt x="492" y="470"/>
                  <a:pt x="490" y="466"/>
                </a:cubicBezTo>
                <a:cubicBezTo>
                  <a:pt x="492" y="461"/>
                  <a:pt x="498" y="464"/>
                  <a:pt x="501" y="466"/>
                </a:cubicBezTo>
                <a:cubicBezTo>
                  <a:pt x="501" y="463"/>
                  <a:pt x="501" y="460"/>
                  <a:pt x="502" y="457"/>
                </a:cubicBezTo>
                <a:cubicBezTo>
                  <a:pt x="502" y="453"/>
                  <a:pt x="502" y="450"/>
                  <a:pt x="502" y="447"/>
                </a:cubicBezTo>
                <a:cubicBezTo>
                  <a:pt x="503" y="435"/>
                  <a:pt x="503" y="423"/>
                  <a:pt x="498" y="411"/>
                </a:cubicBezTo>
                <a:cubicBezTo>
                  <a:pt x="496" y="414"/>
                  <a:pt x="496" y="418"/>
                  <a:pt x="495" y="420"/>
                </a:cubicBezTo>
                <a:cubicBezTo>
                  <a:pt x="493" y="423"/>
                  <a:pt x="492" y="426"/>
                  <a:pt x="491" y="429"/>
                </a:cubicBezTo>
                <a:close/>
                <a:moveTo>
                  <a:pt x="274" y="419"/>
                </a:moveTo>
                <a:cubicBezTo>
                  <a:pt x="274" y="416"/>
                  <a:pt x="274" y="412"/>
                  <a:pt x="273" y="409"/>
                </a:cubicBezTo>
                <a:cubicBezTo>
                  <a:pt x="271" y="408"/>
                  <a:pt x="267" y="406"/>
                  <a:pt x="265" y="408"/>
                </a:cubicBezTo>
                <a:cubicBezTo>
                  <a:pt x="269" y="411"/>
                  <a:pt x="270" y="416"/>
                  <a:pt x="274" y="419"/>
                </a:cubicBezTo>
                <a:close/>
                <a:moveTo>
                  <a:pt x="720" y="416"/>
                </a:moveTo>
                <a:cubicBezTo>
                  <a:pt x="720" y="414"/>
                  <a:pt x="721" y="411"/>
                  <a:pt x="721" y="408"/>
                </a:cubicBezTo>
                <a:cubicBezTo>
                  <a:pt x="718" y="406"/>
                  <a:pt x="714" y="409"/>
                  <a:pt x="711" y="410"/>
                </a:cubicBezTo>
                <a:cubicBezTo>
                  <a:pt x="710" y="412"/>
                  <a:pt x="714" y="413"/>
                  <a:pt x="713" y="414"/>
                </a:cubicBezTo>
                <a:cubicBezTo>
                  <a:pt x="712" y="413"/>
                  <a:pt x="710" y="412"/>
                  <a:pt x="709" y="410"/>
                </a:cubicBezTo>
                <a:cubicBezTo>
                  <a:pt x="707" y="411"/>
                  <a:pt x="707" y="415"/>
                  <a:pt x="706" y="417"/>
                </a:cubicBezTo>
                <a:cubicBezTo>
                  <a:pt x="704" y="413"/>
                  <a:pt x="701" y="421"/>
                  <a:pt x="700" y="423"/>
                </a:cubicBezTo>
                <a:cubicBezTo>
                  <a:pt x="702" y="423"/>
                  <a:pt x="706" y="424"/>
                  <a:pt x="707" y="423"/>
                </a:cubicBezTo>
                <a:cubicBezTo>
                  <a:pt x="706" y="422"/>
                  <a:pt x="705" y="422"/>
                  <a:pt x="705" y="421"/>
                </a:cubicBezTo>
                <a:cubicBezTo>
                  <a:pt x="707" y="420"/>
                  <a:pt x="710" y="420"/>
                  <a:pt x="709" y="424"/>
                </a:cubicBezTo>
                <a:cubicBezTo>
                  <a:pt x="711" y="424"/>
                  <a:pt x="712" y="424"/>
                  <a:pt x="713" y="425"/>
                </a:cubicBezTo>
                <a:cubicBezTo>
                  <a:pt x="714" y="421"/>
                  <a:pt x="712" y="417"/>
                  <a:pt x="713" y="415"/>
                </a:cubicBezTo>
                <a:cubicBezTo>
                  <a:pt x="714" y="418"/>
                  <a:pt x="713" y="423"/>
                  <a:pt x="715" y="425"/>
                </a:cubicBezTo>
                <a:cubicBezTo>
                  <a:pt x="716" y="426"/>
                  <a:pt x="717" y="426"/>
                  <a:pt x="719" y="427"/>
                </a:cubicBezTo>
                <a:cubicBezTo>
                  <a:pt x="719" y="424"/>
                  <a:pt x="720" y="421"/>
                  <a:pt x="720" y="417"/>
                </a:cubicBezTo>
                <a:cubicBezTo>
                  <a:pt x="717" y="418"/>
                  <a:pt x="714" y="415"/>
                  <a:pt x="715" y="414"/>
                </a:cubicBezTo>
                <a:cubicBezTo>
                  <a:pt x="716" y="415"/>
                  <a:pt x="717" y="416"/>
                  <a:pt x="720" y="416"/>
                </a:cubicBezTo>
                <a:close/>
                <a:moveTo>
                  <a:pt x="635" y="417"/>
                </a:moveTo>
                <a:cubicBezTo>
                  <a:pt x="634" y="415"/>
                  <a:pt x="636" y="408"/>
                  <a:pt x="632" y="408"/>
                </a:cubicBezTo>
                <a:cubicBezTo>
                  <a:pt x="632" y="411"/>
                  <a:pt x="631" y="417"/>
                  <a:pt x="635" y="417"/>
                </a:cubicBezTo>
                <a:close/>
                <a:moveTo>
                  <a:pt x="484" y="429"/>
                </a:moveTo>
                <a:cubicBezTo>
                  <a:pt x="479" y="430"/>
                  <a:pt x="479" y="435"/>
                  <a:pt x="482" y="440"/>
                </a:cubicBezTo>
                <a:cubicBezTo>
                  <a:pt x="482" y="430"/>
                  <a:pt x="491" y="423"/>
                  <a:pt x="494" y="414"/>
                </a:cubicBezTo>
                <a:cubicBezTo>
                  <a:pt x="491" y="416"/>
                  <a:pt x="491" y="418"/>
                  <a:pt x="488" y="421"/>
                </a:cubicBezTo>
                <a:cubicBezTo>
                  <a:pt x="487" y="424"/>
                  <a:pt x="486" y="426"/>
                  <a:pt x="484" y="429"/>
                </a:cubicBezTo>
                <a:close/>
                <a:moveTo>
                  <a:pt x="395" y="413"/>
                </a:moveTo>
                <a:cubicBezTo>
                  <a:pt x="396" y="414"/>
                  <a:pt x="398" y="418"/>
                  <a:pt x="400" y="417"/>
                </a:cubicBezTo>
                <a:cubicBezTo>
                  <a:pt x="399" y="417"/>
                  <a:pt x="399" y="416"/>
                  <a:pt x="399" y="415"/>
                </a:cubicBezTo>
                <a:cubicBezTo>
                  <a:pt x="401" y="413"/>
                  <a:pt x="404" y="413"/>
                  <a:pt x="404" y="410"/>
                </a:cubicBezTo>
                <a:cubicBezTo>
                  <a:pt x="402" y="410"/>
                  <a:pt x="399" y="413"/>
                  <a:pt x="395" y="413"/>
                </a:cubicBezTo>
                <a:close/>
                <a:moveTo>
                  <a:pt x="334" y="419"/>
                </a:moveTo>
                <a:cubicBezTo>
                  <a:pt x="339" y="424"/>
                  <a:pt x="343" y="418"/>
                  <a:pt x="347" y="416"/>
                </a:cubicBezTo>
                <a:cubicBezTo>
                  <a:pt x="348" y="407"/>
                  <a:pt x="333" y="410"/>
                  <a:pt x="334" y="419"/>
                </a:cubicBezTo>
                <a:close/>
                <a:moveTo>
                  <a:pt x="448" y="414"/>
                </a:moveTo>
                <a:cubicBezTo>
                  <a:pt x="444" y="423"/>
                  <a:pt x="451" y="435"/>
                  <a:pt x="458" y="442"/>
                </a:cubicBezTo>
                <a:cubicBezTo>
                  <a:pt x="453" y="433"/>
                  <a:pt x="458" y="421"/>
                  <a:pt x="455" y="412"/>
                </a:cubicBezTo>
                <a:cubicBezTo>
                  <a:pt x="453" y="413"/>
                  <a:pt x="450" y="413"/>
                  <a:pt x="448" y="414"/>
                </a:cubicBezTo>
                <a:close/>
                <a:moveTo>
                  <a:pt x="726" y="424"/>
                </a:moveTo>
                <a:cubicBezTo>
                  <a:pt x="725" y="419"/>
                  <a:pt x="724" y="414"/>
                  <a:pt x="722" y="410"/>
                </a:cubicBezTo>
                <a:cubicBezTo>
                  <a:pt x="720" y="415"/>
                  <a:pt x="721" y="424"/>
                  <a:pt x="720" y="426"/>
                </a:cubicBezTo>
                <a:cubicBezTo>
                  <a:pt x="720" y="427"/>
                  <a:pt x="721" y="427"/>
                  <a:pt x="721" y="428"/>
                </a:cubicBezTo>
                <a:cubicBezTo>
                  <a:pt x="724" y="429"/>
                  <a:pt x="726" y="427"/>
                  <a:pt x="725" y="424"/>
                </a:cubicBezTo>
                <a:cubicBezTo>
                  <a:pt x="724" y="424"/>
                  <a:pt x="722" y="424"/>
                  <a:pt x="721" y="423"/>
                </a:cubicBezTo>
                <a:cubicBezTo>
                  <a:pt x="723" y="423"/>
                  <a:pt x="724" y="424"/>
                  <a:pt x="726" y="424"/>
                </a:cubicBezTo>
                <a:close/>
                <a:moveTo>
                  <a:pt x="696" y="423"/>
                </a:moveTo>
                <a:cubicBezTo>
                  <a:pt x="699" y="419"/>
                  <a:pt x="703" y="417"/>
                  <a:pt x="704" y="412"/>
                </a:cubicBezTo>
                <a:cubicBezTo>
                  <a:pt x="699" y="413"/>
                  <a:pt x="697" y="420"/>
                  <a:pt x="696" y="423"/>
                </a:cubicBezTo>
                <a:close/>
                <a:moveTo>
                  <a:pt x="281" y="416"/>
                </a:moveTo>
                <a:cubicBezTo>
                  <a:pt x="283" y="415"/>
                  <a:pt x="286" y="417"/>
                  <a:pt x="289" y="415"/>
                </a:cubicBezTo>
                <a:cubicBezTo>
                  <a:pt x="286" y="415"/>
                  <a:pt x="284" y="413"/>
                  <a:pt x="282" y="413"/>
                </a:cubicBezTo>
                <a:cubicBezTo>
                  <a:pt x="282" y="414"/>
                  <a:pt x="281" y="415"/>
                  <a:pt x="281" y="416"/>
                </a:cubicBezTo>
                <a:close/>
                <a:moveTo>
                  <a:pt x="382" y="413"/>
                </a:moveTo>
                <a:cubicBezTo>
                  <a:pt x="380" y="417"/>
                  <a:pt x="375" y="418"/>
                  <a:pt x="371" y="419"/>
                </a:cubicBezTo>
                <a:cubicBezTo>
                  <a:pt x="370" y="422"/>
                  <a:pt x="369" y="425"/>
                  <a:pt x="368" y="428"/>
                </a:cubicBezTo>
                <a:cubicBezTo>
                  <a:pt x="373" y="429"/>
                  <a:pt x="379" y="429"/>
                  <a:pt x="383" y="430"/>
                </a:cubicBezTo>
                <a:cubicBezTo>
                  <a:pt x="383" y="425"/>
                  <a:pt x="383" y="418"/>
                  <a:pt x="382" y="413"/>
                </a:cubicBezTo>
                <a:close/>
                <a:moveTo>
                  <a:pt x="416" y="418"/>
                </a:moveTo>
                <a:cubicBezTo>
                  <a:pt x="415" y="416"/>
                  <a:pt x="416" y="414"/>
                  <a:pt x="414" y="414"/>
                </a:cubicBezTo>
                <a:cubicBezTo>
                  <a:pt x="414" y="415"/>
                  <a:pt x="413" y="419"/>
                  <a:pt x="416" y="418"/>
                </a:cubicBezTo>
                <a:close/>
                <a:moveTo>
                  <a:pt x="307" y="417"/>
                </a:moveTo>
                <a:cubicBezTo>
                  <a:pt x="309" y="417"/>
                  <a:pt x="311" y="418"/>
                  <a:pt x="313" y="419"/>
                </a:cubicBezTo>
                <a:cubicBezTo>
                  <a:pt x="313" y="417"/>
                  <a:pt x="312" y="417"/>
                  <a:pt x="313" y="415"/>
                </a:cubicBezTo>
                <a:cubicBezTo>
                  <a:pt x="310" y="415"/>
                  <a:pt x="308" y="415"/>
                  <a:pt x="307" y="417"/>
                </a:cubicBezTo>
                <a:close/>
                <a:moveTo>
                  <a:pt x="656" y="416"/>
                </a:moveTo>
                <a:cubicBezTo>
                  <a:pt x="655" y="416"/>
                  <a:pt x="653" y="414"/>
                  <a:pt x="652" y="416"/>
                </a:cubicBezTo>
                <a:cubicBezTo>
                  <a:pt x="654" y="415"/>
                  <a:pt x="655" y="418"/>
                  <a:pt x="656" y="416"/>
                </a:cubicBezTo>
                <a:close/>
                <a:moveTo>
                  <a:pt x="357" y="425"/>
                </a:moveTo>
                <a:cubicBezTo>
                  <a:pt x="356" y="423"/>
                  <a:pt x="356" y="420"/>
                  <a:pt x="355" y="417"/>
                </a:cubicBezTo>
                <a:cubicBezTo>
                  <a:pt x="353" y="418"/>
                  <a:pt x="352" y="415"/>
                  <a:pt x="351" y="417"/>
                </a:cubicBezTo>
                <a:cubicBezTo>
                  <a:pt x="353" y="420"/>
                  <a:pt x="354" y="426"/>
                  <a:pt x="357" y="425"/>
                </a:cubicBezTo>
                <a:close/>
                <a:moveTo>
                  <a:pt x="758" y="416"/>
                </a:moveTo>
                <a:cubicBezTo>
                  <a:pt x="756" y="419"/>
                  <a:pt x="754" y="425"/>
                  <a:pt x="754" y="429"/>
                </a:cubicBezTo>
                <a:cubicBezTo>
                  <a:pt x="759" y="428"/>
                  <a:pt x="760" y="423"/>
                  <a:pt x="765" y="421"/>
                </a:cubicBezTo>
                <a:cubicBezTo>
                  <a:pt x="764" y="419"/>
                  <a:pt x="761" y="417"/>
                  <a:pt x="758" y="416"/>
                </a:cubicBezTo>
                <a:close/>
                <a:moveTo>
                  <a:pt x="176" y="426"/>
                </a:moveTo>
                <a:cubicBezTo>
                  <a:pt x="173" y="424"/>
                  <a:pt x="157" y="417"/>
                  <a:pt x="153" y="418"/>
                </a:cubicBezTo>
                <a:cubicBezTo>
                  <a:pt x="144" y="420"/>
                  <a:pt x="152" y="430"/>
                  <a:pt x="155" y="433"/>
                </a:cubicBezTo>
                <a:cubicBezTo>
                  <a:pt x="160" y="437"/>
                  <a:pt x="167" y="439"/>
                  <a:pt x="172" y="441"/>
                </a:cubicBezTo>
                <a:cubicBezTo>
                  <a:pt x="171" y="437"/>
                  <a:pt x="177" y="436"/>
                  <a:pt x="181" y="434"/>
                </a:cubicBezTo>
                <a:cubicBezTo>
                  <a:pt x="179" y="433"/>
                  <a:pt x="180" y="431"/>
                  <a:pt x="178" y="431"/>
                </a:cubicBezTo>
                <a:cubicBezTo>
                  <a:pt x="177" y="433"/>
                  <a:pt x="176" y="435"/>
                  <a:pt x="175" y="436"/>
                </a:cubicBezTo>
                <a:cubicBezTo>
                  <a:pt x="177" y="433"/>
                  <a:pt x="179" y="429"/>
                  <a:pt x="176" y="426"/>
                </a:cubicBezTo>
                <a:close/>
                <a:moveTo>
                  <a:pt x="784" y="430"/>
                </a:moveTo>
                <a:cubicBezTo>
                  <a:pt x="786" y="430"/>
                  <a:pt x="788" y="429"/>
                  <a:pt x="790" y="429"/>
                </a:cubicBezTo>
                <a:cubicBezTo>
                  <a:pt x="791" y="426"/>
                  <a:pt x="793" y="425"/>
                  <a:pt x="793" y="422"/>
                </a:cubicBezTo>
                <a:cubicBezTo>
                  <a:pt x="791" y="422"/>
                  <a:pt x="791" y="420"/>
                  <a:pt x="790" y="419"/>
                </a:cubicBezTo>
                <a:cubicBezTo>
                  <a:pt x="788" y="422"/>
                  <a:pt x="785" y="425"/>
                  <a:pt x="784" y="430"/>
                </a:cubicBezTo>
                <a:close/>
                <a:moveTo>
                  <a:pt x="191" y="428"/>
                </a:moveTo>
                <a:cubicBezTo>
                  <a:pt x="189" y="424"/>
                  <a:pt x="186" y="422"/>
                  <a:pt x="183" y="419"/>
                </a:cubicBezTo>
                <a:cubicBezTo>
                  <a:pt x="183" y="425"/>
                  <a:pt x="186" y="433"/>
                  <a:pt x="191" y="428"/>
                </a:cubicBezTo>
                <a:close/>
                <a:moveTo>
                  <a:pt x="366" y="428"/>
                </a:moveTo>
                <a:cubicBezTo>
                  <a:pt x="366" y="425"/>
                  <a:pt x="366" y="422"/>
                  <a:pt x="367" y="420"/>
                </a:cubicBezTo>
                <a:cubicBezTo>
                  <a:pt x="364" y="420"/>
                  <a:pt x="359" y="419"/>
                  <a:pt x="358" y="420"/>
                </a:cubicBezTo>
                <a:cubicBezTo>
                  <a:pt x="359" y="423"/>
                  <a:pt x="359" y="429"/>
                  <a:pt x="366" y="428"/>
                </a:cubicBezTo>
                <a:close/>
                <a:moveTo>
                  <a:pt x="778" y="429"/>
                </a:moveTo>
                <a:cubicBezTo>
                  <a:pt x="779" y="429"/>
                  <a:pt x="780" y="431"/>
                  <a:pt x="782" y="430"/>
                </a:cubicBezTo>
                <a:cubicBezTo>
                  <a:pt x="783" y="428"/>
                  <a:pt x="785" y="423"/>
                  <a:pt x="784" y="420"/>
                </a:cubicBezTo>
                <a:cubicBezTo>
                  <a:pt x="783" y="424"/>
                  <a:pt x="779" y="425"/>
                  <a:pt x="778" y="429"/>
                </a:cubicBezTo>
                <a:close/>
                <a:moveTo>
                  <a:pt x="295" y="427"/>
                </a:moveTo>
                <a:cubicBezTo>
                  <a:pt x="296" y="427"/>
                  <a:pt x="297" y="426"/>
                  <a:pt x="297" y="427"/>
                </a:cubicBezTo>
                <a:cubicBezTo>
                  <a:pt x="294" y="427"/>
                  <a:pt x="293" y="431"/>
                  <a:pt x="295" y="432"/>
                </a:cubicBezTo>
                <a:cubicBezTo>
                  <a:pt x="296" y="431"/>
                  <a:pt x="294" y="428"/>
                  <a:pt x="296" y="428"/>
                </a:cubicBezTo>
                <a:cubicBezTo>
                  <a:pt x="301" y="429"/>
                  <a:pt x="302" y="430"/>
                  <a:pt x="306" y="427"/>
                </a:cubicBezTo>
                <a:cubicBezTo>
                  <a:pt x="303" y="427"/>
                  <a:pt x="305" y="426"/>
                  <a:pt x="304" y="424"/>
                </a:cubicBezTo>
                <a:cubicBezTo>
                  <a:pt x="305" y="423"/>
                  <a:pt x="311" y="426"/>
                  <a:pt x="312" y="423"/>
                </a:cubicBezTo>
                <a:cubicBezTo>
                  <a:pt x="305" y="420"/>
                  <a:pt x="299" y="422"/>
                  <a:pt x="295" y="427"/>
                </a:cubicBezTo>
                <a:close/>
                <a:moveTo>
                  <a:pt x="338" y="423"/>
                </a:moveTo>
                <a:cubicBezTo>
                  <a:pt x="337" y="423"/>
                  <a:pt x="335" y="422"/>
                  <a:pt x="334" y="423"/>
                </a:cubicBezTo>
                <a:cubicBezTo>
                  <a:pt x="334" y="424"/>
                  <a:pt x="338" y="424"/>
                  <a:pt x="338" y="423"/>
                </a:cubicBezTo>
                <a:close/>
                <a:moveTo>
                  <a:pt x="407" y="429"/>
                </a:moveTo>
                <a:cubicBezTo>
                  <a:pt x="408" y="430"/>
                  <a:pt x="410" y="431"/>
                  <a:pt x="410" y="433"/>
                </a:cubicBezTo>
                <a:cubicBezTo>
                  <a:pt x="410" y="435"/>
                  <a:pt x="409" y="435"/>
                  <a:pt x="408" y="437"/>
                </a:cubicBezTo>
                <a:cubicBezTo>
                  <a:pt x="413" y="440"/>
                  <a:pt x="416" y="446"/>
                  <a:pt x="421" y="449"/>
                </a:cubicBezTo>
                <a:cubicBezTo>
                  <a:pt x="419" y="444"/>
                  <a:pt x="421" y="435"/>
                  <a:pt x="416" y="433"/>
                </a:cubicBezTo>
                <a:cubicBezTo>
                  <a:pt x="419" y="432"/>
                  <a:pt x="417" y="427"/>
                  <a:pt x="417" y="424"/>
                </a:cubicBezTo>
                <a:cubicBezTo>
                  <a:pt x="411" y="423"/>
                  <a:pt x="407" y="424"/>
                  <a:pt x="407" y="429"/>
                </a:cubicBezTo>
                <a:close/>
                <a:moveTo>
                  <a:pt x="634" y="434"/>
                </a:moveTo>
                <a:cubicBezTo>
                  <a:pt x="633" y="430"/>
                  <a:pt x="633" y="425"/>
                  <a:pt x="628" y="424"/>
                </a:cubicBezTo>
                <a:cubicBezTo>
                  <a:pt x="625" y="428"/>
                  <a:pt x="622" y="434"/>
                  <a:pt x="623" y="440"/>
                </a:cubicBezTo>
                <a:cubicBezTo>
                  <a:pt x="627" y="440"/>
                  <a:pt x="631" y="440"/>
                  <a:pt x="634" y="442"/>
                </a:cubicBezTo>
                <a:cubicBezTo>
                  <a:pt x="634" y="436"/>
                  <a:pt x="633" y="433"/>
                  <a:pt x="631" y="430"/>
                </a:cubicBezTo>
                <a:cubicBezTo>
                  <a:pt x="632" y="431"/>
                  <a:pt x="633" y="433"/>
                  <a:pt x="634" y="434"/>
                </a:cubicBezTo>
                <a:close/>
                <a:moveTo>
                  <a:pt x="509" y="427"/>
                </a:moveTo>
                <a:cubicBezTo>
                  <a:pt x="508" y="433"/>
                  <a:pt x="508" y="437"/>
                  <a:pt x="508" y="441"/>
                </a:cubicBezTo>
                <a:cubicBezTo>
                  <a:pt x="508" y="443"/>
                  <a:pt x="507" y="446"/>
                  <a:pt x="507" y="448"/>
                </a:cubicBezTo>
                <a:cubicBezTo>
                  <a:pt x="506" y="456"/>
                  <a:pt x="506" y="463"/>
                  <a:pt x="505" y="471"/>
                </a:cubicBezTo>
                <a:cubicBezTo>
                  <a:pt x="507" y="473"/>
                  <a:pt x="508" y="476"/>
                  <a:pt x="511" y="476"/>
                </a:cubicBezTo>
                <a:cubicBezTo>
                  <a:pt x="513" y="475"/>
                  <a:pt x="515" y="474"/>
                  <a:pt x="518" y="474"/>
                </a:cubicBezTo>
                <a:cubicBezTo>
                  <a:pt x="520" y="474"/>
                  <a:pt x="517" y="477"/>
                  <a:pt x="519" y="476"/>
                </a:cubicBezTo>
                <a:cubicBezTo>
                  <a:pt x="525" y="476"/>
                  <a:pt x="531" y="481"/>
                  <a:pt x="532" y="480"/>
                </a:cubicBezTo>
                <a:cubicBezTo>
                  <a:pt x="532" y="479"/>
                  <a:pt x="532" y="479"/>
                  <a:pt x="532" y="478"/>
                </a:cubicBezTo>
                <a:cubicBezTo>
                  <a:pt x="527" y="477"/>
                  <a:pt x="522" y="476"/>
                  <a:pt x="519" y="473"/>
                </a:cubicBezTo>
                <a:cubicBezTo>
                  <a:pt x="523" y="474"/>
                  <a:pt x="527" y="476"/>
                  <a:pt x="532" y="477"/>
                </a:cubicBezTo>
                <a:cubicBezTo>
                  <a:pt x="532" y="473"/>
                  <a:pt x="532" y="469"/>
                  <a:pt x="532" y="465"/>
                </a:cubicBezTo>
                <a:cubicBezTo>
                  <a:pt x="529" y="465"/>
                  <a:pt x="525" y="466"/>
                  <a:pt x="524" y="463"/>
                </a:cubicBezTo>
                <a:cubicBezTo>
                  <a:pt x="525" y="460"/>
                  <a:pt x="528" y="459"/>
                  <a:pt x="532" y="459"/>
                </a:cubicBezTo>
                <a:cubicBezTo>
                  <a:pt x="532" y="449"/>
                  <a:pt x="534" y="436"/>
                  <a:pt x="534" y="427"/>
                </a:cubicBezTo>
                <a:cubicBezTo>
                  <a:pt x="532" y="428"/>
                  <a:pt x="530" y="429"/>
                  <a:pt x="528" y="430"/>
                </a:cubicBezTo>
                <a:cubicBezTo>
                  <a:pt x="526" y="430"/>
                  <a:pt x="524" y="430"/>
                  <a:pt x="522" y="430"/>
                </a:cubicBezTo>
                <a:cubicBezTo>
                  <a:pt x="520" y="430"/>
                  <a:pt x="517" y="429"/>
                  <a:pt x="515" y="429"/>
                </a:cubicBezTo>
                <a:cubicBezTo>
                  <a:pt x="513" y="428"/>
                  <a:pt x="511" y="428"/>
                  <a:pt x="509" y="427"/>
                </a:cubicBezTo>
                <a:close/>
                <a:moveTo>
                  <a:pt x="289" y="430"/>
                </a:moveTo>
                <a:cubicBezTo>
                  <a:pt x="287" y="433"/>
                  <a:pt x="284" y="432"/>
                  <a:pt x="281" y="432"/>
                </a:cubicBezTo>
                <a:cubicBezTo>
                  <a:pt x="283" y="436"/>
                  <a:pt x="288" y="436"/>
                  <a:pt x="291" y="433"/>
                </a:cubicBezTo>
                <a:cubicBezTo>
                  <a:pt x="290" y="433"/>
                  <a:pt x="290" y="430"/>
                  <a:pt x="289" y="430"/>
                </a:cubicBezTo>
                <a:close/>
                <a:moveTo>
                  <a:pt x="292" y="433"/>
                </a:moveTo>
                <a:cubicBezTo>
                  <a:pt x="291" y="430"/>
                  <a:pt x="294" y="428"/>
                  <a:pt x="292" y="427"/>
                </a:cubicBezTo>
                <a:cubicBezTo>
                  <a:pt x="292" y="428"/>
                  <a:pt x="290" y="429"/>
                  <a:pt x="290" y="429"/>
                </a:cubicBezTo>
                <a:cubicBezTo>
                  <a:pt x="290" y="431"/>
                  <a:pt x="291" y="432"/>
                  <a:pt x="292" y="433"/>
                </a:cubicBezTo>
                <a:close/>
                <a:moveTo>
                  <a:pt x="650" y="430"/>
                </a:moveTo>
                <a:cubicBezTo>
                  <a:pt x="653" y="430"/>
                  <a:pt x="654" y="429"/>
                  <a:pt x="656" y="429"/>
                </a:cubicBezTo>
                <a:cubicBezTo>
                  <a:pt x="656" y="428"/>
                  <a:pt x="656" y="427"/>
                  <a:pt x="655" y="427"/>
                </a:cubicBezTo>
                <a:cubicBezTo>
                  <a:pt x="654" y="429"/>
                  <a:pt x="651" y="428"/>
                  <a:pt x="650" y="430"/>
                </a:cubicBezTo>
                <a:close/>
                <a:moveTo>
                  <a:pt x="692" y="433"/>
                </a:moveTo>
                <a:cubicBezTo>
                  <a:pt x="695" y="434"/>
                  <a:pt x="696" y="435"/>
                  <a:pt x="699" y="436"/>
                </a:cubicBezTo>
                <a:cubicBezTo>
                  <a:pt x="700" y="433"/>
                  <a:pt x="700" y="428"/>
                  <a:pt x="696" y="427"/>
                </a:cubicBezTo>
                <a:cubicBezTo>
                  <a:pt x="695" y="429"/>
                  <a:pt x="693" y="431"/>
                  <a:pt x="692" y="433"/>
                </a:cubicBezTo>
                <a:close/>
                <a:moveTo>
                  <a:pt x="333" y="443"/>
                </a:moveTo>
                <a:cubicBezTo>
                  <a:pt x="336" y="443"/>
                  <a:pt x="338" y="443"/>
                  <a:pt x="338" y="446"/>
                </a:cubicBezTo>
                <a:cubicBezTo>
                  <a:pt x="339" y="448"/>
                  <a:pt x="334" y="449"/>
                  <a:pt x="333" y="451"/>
                </a:cubicBezTo>
                <a:cubicBezTo>
                  <a:pt x="332" y="456"/>
                  <a:pt x="335" y="459"/>
                  <a:pt x="340" y="461"/>
                </a:cubicBezTo>
                <a:cubicBezTo>
                  <a:pt x="338" y="450"/>
                  <a:pt x="346" y="442"/>
                  <a:pt x="355" y="448"/>
                </a:cubicBezTo>
                <a:cubicBezTo>
                  <a:pt x="357" y="444"/>
                  <a:pt x="361" y="441"/>
                  <a:pt x="360" y="437"/>
                </a:cubicBezTo>
                <a:cubicBezTo>
                  <a:pt x="358" y="428"/>
                  <a:pt x="341" y="432"/>
                  <a:pt x="334" y="428"/>
                </a:cubicBezTo>
                <a:cubicBezTo>
                  <a:pt x="334" y="434"/>
                  <a:pt x="333" y="438"/>
                  <a:pt x="333" y="443"/>
                </a:cubicBezTo>
                <a:close/>
                <a:moveTo>
                  <a:pt x="393" y="432"/>
                </a:moveTo>
                <a:cubicBezTo>
                  <a:pt x="393" y="431"/>
                  <a:pt x="392" y="430"/>
                  <a:pt x="392" y="429"/>
                </a:cubicBezTo>
                <a:cubicBezTo>
                  <a:pt x="391" y="429"/>
                  <a:pt x="388" y="428"/>
                  <a:pt x="388" y="429"/>
                </a:cubicBezTo>
                <a:cubicBezTo>
                  <a:pt x="389" y="431"/>
                  <a:pt x="391" y="434"/>
                  <a:pt x="393" y="432"/>
                </a:cubicBezTo>
                <a:close/>
                <a:moveTo>
                  <a:pt x="763" y="441"/>
                </a:moveTo>
                <a:cubicBezTo>
                  <a:pt x="763" y="437"/>
                  <a:pt x="761" y="434"/>
                  <a:pt x="759" y="432"/>
                </a:cubicBezTo>
                <a:cubicBezTo>
                  <a:pt x="748" y="431"/>
                  <a:pt x="755" y="447"/>
                  <a:pt x="763" y="441"/>
                </a:cubicBezTo>
                <a:close/>
                <a:moveTo>
                  <a:pt x="647" y="441"/>
                </a:moveTo>
                <a:cubicBezTo>
                  <a:pt x="647" y="440"/>
                  <a:pt x="648" y="438"/>
                  <a:pt x="649" y="440"/>
                </a:cubicBezTo>
                <a:cubicBezTo>
                  <a:pt x="640" y="446"/>
                  <a:pt x="641" y="464"/>
                  <a:pt x="646" y="475"/>
                </a:cubicBezTo>
                <a:cubicBezTo>
                  <a:pt x="646" y="471"/>
                  <a:pt x="650" y="469"/>
                  <a:pt x="649" y="466"/>
                </a:cubicBezTo>
                <a:cubicBezTo>
                  <a:pt x="648" y="467"/>
                  <a:pt x="645" y="468"/>
                  <a:pt x="644" y="467"/>
                </a:cubicBezTo>
                <a:cubicBezTo>
                  <a:pt x="646" y="466"/>
                  <a:pt x="647" y="465"/>
                  <a:pt x="650" y="465"/>
                </a:cubicBezTo>
                <a:cubicBezTo>
                  <a:pt x="654" y="459"/>
                  <a:pt x="655" y="450"/>
                  <a:pt x="654" y="440"/>
                </a:cubicBezTo>
                <a:cubicBezTo>
                  <a:pt x="654" y="439"/>
                  <a:pt x="652" y="439"/>
                  <a:pt x="652" y="438"/>
                </a:cubicBezTo>
                <a:cubicBezTo>
                  <a:pt x="652" y="437"/>
                  <a:pt x="653" y="436"/>
                  <a:pt x="655" y="436"/>
                </a:cubicBezTo>
                <a:cubicBezTo>
                  <a:pt x="655" y="434"/>
                  <a:pt x="656" y="434"/>
                  <a:pt x="656" y="432"/>
                </a:cubicBezTo>
                <a:cubicBezTo>
                  <a:pt x="651" y="433"/>
                  <a:pt x="645" y="436"/>
                  <a:pt x="647" y="441"/>
                </a:cubicBezTo>
                <a:close/>
                <a:moveTo>
                  <a:pt x="744" y="432"/>
                </a:moveTo>
                <a:cubicBezTo>
                  <a:pt x="741" y="431"/>
                  <a:pt x="740" y="436"/>
                  <a:pt x="742" y="436"/>
                </a:cubicBezTo>
                <a:cubicBezTo>
                  <a:pt x="742" y="436"/>
                  <a:pt x="742" y="435"/>
                  <a:pt x="743" y="434"/>
                </a:cubicBezTo>
                <a:cubicBezTo>
                  <a:pt x="743" y="436"/>
                  <a:pt x="743" y="437"/>
                  <a:pt x="743" y="438"/>
                </a:cubicBezTo>
                <a:cubicBezTo>
                  <a:pt x="745" y="439"/>
                  <a:pt x="744" y="438"/>
                  <a:pt x="746" y="437"/>
                </a:cubicBezTo>
                <a:cubicBezTo>
                  <a:pt x="746" y="435"/>
                  <a:pt x="745" y="434"/>
                  <a:pt x="745" y="433"/>
                </a:cubicBezTo>
                <a:cubicBezTo>
                  <a:pt x="743" y="433"/>
                  <a:pt x="743" y="434"/>
                  <a:pt x="744" y="432"/>
                </a:cubicBezTo>
                <a:close/>
                <a:moveTo>
                  <a:pt x="782" y="435"/>
                </a:moveTo>
                <a:cubicBezTo>
                  <a:pt x="784" y="435"/>
                  <a:pt x="784" y="434"/>
                  <a:pt x="785" y="433"/>
                </a:cubicBezTo>
                <a:cubicBezTo>
                  <a:pt x="783" y="433"/>
                  <a:pt x="782" y="433"/>
                  <a:pt x="782" y="435"/>
                </a:cubicBezTo>
                <a:close/>
                <a:moveTo>
                  <a:pt x="296" y="433"/>
                </a:moveTo>
                <a:cubicBezTo>
                  <a:pt x="293" y="435"/>
                  <a:pt x="292" y="439"/>
                  <a:pt x="292" y="445"/>
                </a:cubicBezTo>
                <a:cubicBezTo>
                  <a:pt x="295" y="448"/>
                  <a:pt x="298" y="452"/>
                  <a:pt x="304" y="452"/>
                </a:cubicBezTo>
                <a:cubicBezTo>
                  <a:pt x="309" y="444"/>
                  <a:pt x="299" y="438"/>
                  <a:pt x="296" y="433"/>
                </a:cubicBezTo>
                <a:close/>
                <a:moveTo>
                  <a:pt x="428" y="434"/>
                </a:moveTo>
                <a:cubicBezTo>
                  <a:pt x="430" y="448"/>
                  <a:pt x="433" y="466"/>
                  <a:pt x="439" y="478"/>
                </a:cubicBezTo>
                <a:cubicBezTo>
                  <a:pt x="436" y="463"/>
                  <a:pt x="435" y="447"/>
                  <a:pt x="431" y="434"/>
                </a:cubicBezTo>
                <a:cubicBezTo>
                  <a:pt x="430" y="434"/>
                  <a:pt x="430" y="435"/>
                  <a:pt x="428" y="434"/>
                </a:cubicBezTo>
                <a:close/>
                <a:moveTo>
                  <a:pt x="144" y="435"/>
                </a:moveTo>
                <a:cubicBezTo>
                  <a:pt x="144" y="437"/>
                  <a:pt x="147" y="438"/>
                  <a:pt x="148" y="437"/>
                </a:cubicBezTo>
                <a:cubicBezTo>
                  <a:pt x="149" y="434"/>
                  <a:pt x="145" y="434"/>
                  <a:pt x="144" y="435"/>
                </a:cubicBezTo>
                <a:close/>
                <a:moveTo>
                  <a:pt x="372" y="453"/>
                </a:moveTo>
                <a:cubicBezTo>
                  <a:pt x="371" y="451"/>
                  <a:pt x="372" y="448"/>
                  <a:pt x="374" y="447"/>
                </a:cubicBezTo>
                <a:cubicBezTo>
                  <a:pt x="376" y="447"/>
                  <a:pt x="377" y="446"/>
                  <a:pt x="380" y="446"/>
                </a:cubicBezTo>
                <a:cubicBezTo>
                  <a:pt x="379" y="442"/>
                  <a:pt x="381" y="441"/>
                  <a:pt x="382" y="437"/>
                </a:cubicBezTo>
                <a:cubicBezTo>
                  <a:pt x="377" y="436"/>
                  <a:pt x="373" y="435"/>
                  <a:pt x="368" y="434"/>
                </a:cubicBezTo>
                <a:cubicBezTo>
                  <a:pt x="368" y="440"/>
                  <a:pt x="364" y="446"/>
                  <a:pt x="368" y="449"/>
                </a:cubicBezTo>
                <a:cubicBezTo>
                  <a:pt x="368" y="449"/>
                  <a:pt x="367" y="448"/>
                  <a:pt x="366" y="448"/>
                </a:cubicBezTo>
                <a:cubicBezTo>
                  <a:pt x="366" y="454"/>
                  <a:pt x="366" y="460"/>
                  <a:pt x="368" y="463"/>
                </a:cubicBezTo>
                <a:cubicBezTo>
                  <a:pt x="370" y="463"/>
                  <a:pt x="371" y="463"/>
                  <a:pt x="372" y="465"/>
                </a:cubicBezTo>
                <a:cubicBezTo>
                  <a:pt x="372" y="467"/>
                  <a:pt x="369" y="466"/>
                  <a:pt x="369" y="468"/>
                </a:cubicBezTo>
                <a:cubicBezTo>
                  <a:pt x="371" y="470"/>
                  <a:pt x="371" y="473"/>
                  <a:pt x="372" y="475"/>
                </a:cubicBezTo>
                <a:cubicBezTo>
                  <a:pt x="373" y="473"/>
                  <a:pt x="373" y="474"/>
                  <a:pt x="375" y="474"/>
                </a:cubicBezTo>
                <a:cubicBezTo>
                  <a:pt x="373" y="464"/>
                  <a:pt x="385" y="449"/>
                  <a:pt x="372" y="453"/>
                </a:cubicBezTo>
                <a:close/>
                <a:moveTo>
                  <a:pt x="638" y="436"/>
                </a:moveTo>
                <a:cubicBezTo>
                  <a:pt x="639" y="441"/>
                  <a:pt x="639" y="446"/>
                  <a:pt x="641" y="450"/>
                </a:cubicBezTo>
                <a:cubicBezTo>
                  <a:pt x="642" y="445"/>
                  <a:pt x="646" y="439"/>
                  <a:pt x="646" y="434"/>
                </a:cubicBezTo>
                <a:cubicBezTo>
                  <a:pt x="644" y="436"/>
                  <a:pt x="640" y="435"/>
                  <a:pt x="638" y="436"/>
                </a:cubicBezTo>
                <a:close/>
                <a:moveTo>
                  <a:pt x="770" y="438"/>
                </a:moveTo>
                <a:cubicBezTo>
                  <a:pt x="770" y="440"/>
                  <a:pt x="772" y="439"/>
                  <a:pt x="771" y="441"/>
                </a:cubicBezTo>
                <a:cubicBezTo>
                  <a:pt x="775" y="440"/>
                  <a:pt x="779" y="436"/>
                  <a:pt x="778" y="434"/>
                </a:cubicBezTo>
                <a:cubicBezTo>
                  <a:pt x="775" y="435"/>
                  <a:pt x="773" y="437"/>
                  <a:pt x="770" y="438"/>
                </a:cubicBezTo>
                <a:close/>
                <a:moveTo>
                  <a:pt x="589" y="437"/>
                </a:moveTo>
                <a:cubicBezTo>
                  <a:pt x="589" y="437"/>
                  <a:pt x="589" y="436"/>
                  <a:pt x="589" y="435"/>
                </a:cubicBezTo>
                <a:cubicBezTo>
                  <a:pt x="588" y="435"/>
                  <a:pt x="587" y="435"/>
                  <a:pt x="586" y="435"/>
                </a:cubicBezTo>
                <a:cubicBezTo>
                  <a:pt x="586" y="436"/>
                  <a:pt x="587" y="437"/>
                  <a:pt x="589" y="437"/>
                </a:cubicBezTo>
                <a:close/>
                <a:moveTo>
                  <a:pt x="599" y="444"/>
                </a:moveTo>
                <a:cubicBezTo>
                  <a:pt x="600" y="442"/>
                  <a:pt x="601" y="442"/>
                  <a:pt x="601" y="441"/>
                </a:cubicBezTo>
                <a:cubicBezTo>
                  <a:pt x="597" y="438"/>
                  <a:pt x="594" y="436"/>
                  <a:pt x="589" y="435"/>
                </a:cubicBezTo>
                <a:cubicBezTo>
                  <a:pt x="588" y="441"/>
                  <a:pt x="592" y="444"/>
                  <a:pt x="593" y="445"/>
                </a:cubicBezTo>
                <a:cubicBezTo>
                  <a:pt x="593" y="444"/>
                  <a:pt x="596" y="445"/>
                  <a:pt x="597" y="446"/>
                </a:cubicBezTo>
                <a:cubicBezTo>
                  <a:pt x="594" y="446"/>
                  <a:pt x="595" y="447"/>
                  <a:pt x="594" y="448"/>
                </a:cubicBezTo>
                <a:cubicBezTo>
                  <a:pt x="592" y="446"/>
                  <a:pt x="590" y="443"/>
                  <a:pt x="588" y="441"/>
                </a:cubicBezTo>
                <a:cubicBezTo>
                  <a:pt x="588" y="445"/>
                  <a:pt x="586" y="446"/>
                  <a:pt x="586" y="450"/>
                </a:cubicBezTo>
                <a:cubicBezTo>
                  <a:pt x="591" y="453"/>
                  <a:pt x="597" y="448"/>
                  <a:pt x="599" y="445"/>
                </a:cubicBezTo>
                <a:cubicBezTo>
                  <a:pt x="598" y="444"/>
                  <a:pt x="597" y="442"/>
                  <a:pt x="595" y="440"/>
                </a:cubicBezTo>
                <a:cubicBezTo>
                  <a:pt x="597" y="441"/>
                  <a:pt x="598" y="443"/>
                  <a:pt x="599" y="444"/>
                </a:cubicBezTo>
                <a:close/>
                <a:moveTo>
                  <a:pt x="189" y="445"/>
                </a:moveTo>
                <a:cubicBezTo>
                  <a:pt x="188" y="445"/>
                  <a:pt x="186" y="442"/>
                  <a:pt x="185" y="444"/>
                </a:cubicBezTo>
                <a:cubicBezTo>
                  <a:pt x="188" y="445"/>
                  <a:pt x="189" y="449"/>
                  <a:pt x="190" y="451"/>
                </a:cubicBezTo>
                <a:cubicBezTo>
                  <a:pt x="195" y="451"/>
                  <a:pt x="201" y="454"/>
                  <a:pt x="206" y="453"/>
                </a:cubicBezTo>
                <a:cubicBezTo>
                  <a:pt x="204" y="452"/>
                  <a:pt x="206" y="451"/>
                  <a:pt x="206" y="450"/>
                </a:cubicBezTo>
                <a:cubicBezTo>
                  <a:pt x="208" y="448"/>
                  <a:pt x="211" y="448"/>
                  <a:pt x="214" y="446"/>
                </a:cubicBezTo>
                <a:cubicBezTo>
                  <a:pt x="210" y="443"/>
                  <a:pt x="207" y="439"/>
                  <a:pt x="202" y="437"/>
                </a:cubicBezTo>
                <a:cubicBezTo>
                  <a:pt x="201" y="443"/>
                  <a:pt x="195" y="445"/>
                  <a:pt x="189" y="445"/>
                </a:cubicBezTo>
                <a:close/>
                <a:moveTo>
                  <a:pt x="386" y="448"/>
                </a:moveTo>
                <a:cubicBezTo>
                  <a:pt x="384" y="449"/>
                  <a:pt x="383" y="451"/>
                  <a:pt x="380" y="451"/>
                </a:cubicBezTo>
                <a:cubicBezTo>
                  <a:pt x="380" y="460"/>
                  <a:pt x="377" y="466"/>
                  <a:pt x="377" y="475"/>
                </a:cubicBezTo>
                <a:cubicBezTo>
                  <a:pt x="382" y="475"/>
                  <a:pt x="386" y="476"/>
                  <a:pt x="388" y="478"/>
                </a:cubicBezTo>
                <a:cubicBezTo>
                  <a:pt x="391" y="468"/>
                  <a:pt x="389" y="453"/>
                  <a:pt x="387" y="445"/>
                </a:cubicBezTo>
                <a:cubicBezTo>
                  <a:pt x="387" y="442"/>
                  <a:pt x="388" y="437"/>
                  <a:pt x="384" y="437"/>
                </a:cubicBezTo>
                <a:cubicBezTo>
                  <a:pt x="383" y="439"/>
                  <a:pt x="381" y="440"/>
                  <a:pt x="382" y="443"/>
                </a:cubicBezTo>
                <a:cubicBezTo>
                  <a:pt x="383" y="445"/>
                  <a:pt x="385" y="445"/>
                  <a:pt x="386" y="448"/>
                </a:cubicBezTo>
                <a:close/>
                <a:moveTo>
                  <a:pt x="393" y="457"/>
                </a:moveTo>
                <a:cubicBezTo>
                  <a:pt x="394" y="451"/>
                  <a:pt x="396" y="447"/>
                  <a:pt x="396" y="441"/>
                </a:cubicBezTo>
                <a:cubicBezTo>
                  <a:pt x="393" y="440"/>
                  <a:pt x="393" y="438"/>
                  <a:pt x="389" y="438"/>
                </a:cubicBezTo>
                <a:cubicBezTo>
                  <a:pt x="390" y="445"/>
                  <a:pt x="390" y="452"/>
                  <a:pt x="393" y="457"/>
                </a:cubicBezTo>
                <a:close/>
                <a:moveTo>
                  <a:pt x="679" y="455"/>
                </a:moveTo>
                <a:cubicBezTo>
                  <a:pt x="683" y="453"/>
                  <a:pt x="690" y="454"/>
                  <a:pt x="694" y="452"/>
                </a:cubicBezTo>
                <a:cubicBezTo>
                  <a:pt x="692" y="450"/>
                  <a:pt x="690" y="448"/>
                  <a:pt x="689" y="444"/>
                </a:cubicBezTo>
                <a:cubicBezTo>
                  <a:pt x="689" y="442"/>
                  <a:pt x="692" y="442"/>
                  <a:pt x="693" y="440"/>
                </a:cubicBezTo>
                <a:cubicBezTo>
                  <a:pt x="691" y="440"/>
                  <a:pt x="690" y="439"/>
                  <a:pt x="688" y="438"/>
                </a:cubicBezTo>
                <a:cubicBezTo>
                  <a:pt x="686" y="444"/>
                  <a:pt x="680" y="450"/>
                  <a:pt x="679" y="455"/>
                </a:cubicBezTo>
                <a:close/>
                <a:moveTo>
                  <a:pt x="281" y="446"/>
                </a:moveTo>
                <a:cubicBezTo>
                  <a:pt x="282" y="448"/>
                  <a:pt x="283" y="445"/>
                  <a:pt x="285" y="446"/>
                </a:cubicBezTo>
                <a:cubicBezTo>
                  <a:pt x="287" y="447"/>
                  <a:pt x="286" y="451"/>
                  <a:pt x="287" y="453"/>
                </a:cubicBezTo>
                <a:cubicBezTo>
                  <a:pt x="296" y="445"/>
                  <a:pt x="276" y="431"/>
                  <a:pt x="281" y="446"/>
                </a:cubicBezTo>
                <a:close/>
                <a:moveTo>
                  <a:pt x="446" y="469"/>
                </a:moveTo>
                <a:cubicBezTo>
                  <a:pt x="447" y="472"/>
                  <a:pt x="449" y="476"/>
                  <a:pt x="450" y="479"/>
                </a:cubicBezTo>
                <a:cubicBezTo>
                  <a:pt x="450" y="485"/>
                  <a:pt x="449" y="489"/>
                  <a:pt x="451" y="493"/>
                </a:cubicBezTo>
                <a:cubicBezTo>
                  <a:pt x="452" y="495"/>
                  <a:pt x="454" y="497"/>
                  <a:pt x="456" y="499"/>
                </a:cubicBezTo>
                <a:cubicBezTo>
                  <a:pt x="457" y="500"/>
                  <a:pt x="460" y="503"/>
                  <a:pt x="461" y="502"/>
                </a:cubicBezTo>
                <a:cubicBezTo>
                  <a:pt x="464" y="489"/>
                  <a:pt x="463" y="475"/>
                  <a:pt x="461" y="463"/>
                </a:cubicBezTo>
                <a:cubicBezTo>
                  <a:pt x="460" y="460"/>
                  <a:pt x="459" y="457"/>
                  <a:pt x="458" y="454"/>
                </a:cubicBezTo>
                <a:cubicBezTo>
                  <a:pt x="458" y="447"/>
                  <a:pt x="453" y="442"/>
                  <a:pt x="446" y="439"/>
                </a:cubicBezTo>
                <a:cubicBezTo>
                  <a:pt x="446" y="441"/>
                  <a:pt x="445" y="444"/>
                  <a:pt x="445" y="446"/>
                </a:cubicBezTo>
                <a:cubicBezTo>
                  <a:pt x="444" y="454"/>
                  <a:pt x="445" y="462"/>
                  <a:pt x="446" y="469"/>
                </a:cubicBezTo>
                <a:close/>
                <a:moveTo>
                  <a:pt x="718" y="463"/>
                </a:moveTo>
                <a:cubicBezTo>
                  <a:pt x="719" y="469"/>
                  <a:pt x="716" y="475"/>
                  <a:pt x="718" y="481"/>
                </a:cubicBezTo>
                <a:cubicBezTo>
                  <a:pt x="726" y="469"/>
                  <a:pt x="733" y="456"/>
                  <a:pt x="740" y="442"/>
                </a:cubicBezTo>
                <a:cubicBezTo>
                  <a:pt x="739" y="442"/>
                  <a:pt x="738" y="442"/>
                  <a:pt x="738" y="441"/>
                </a:cubicBezTo>
                <a:cubicBezTo>
                  <a:pt x="739" y="441"/>
                  <a:pt x="740" y="440"/>
                  <a:pt x="741" y="439"/>
                </a:cubicBezTo>
                <a:cubicBezTo>
                  <a:pt x="734" y="440"/>
                  <a:pt x="728" y="442"/>
                  <a:pt x="725" y="447"/>
                </a:cubicBezTo>
                <a:cubicBezTo>
                  <a:pt x="729" y="452"/>
                  <a:pt x="734" y="447"/>
                  <a:pt x="737" y="445"/>
                </a:cubicBezTo>
                <a:cubicBezTo>
                  <a:pt x="736" y="447"/>
                  <a:pt x="734" y="448"/>
                  <a:pt x="732" y="449"/>
                </a:cubicBezTo>
                <a:cubicBezTo>
                  <a:pt x="733" y="450"/>
                  <a:pt x="735" y="450"/>
                  <a:pt x="735" y="450"/>
                </a:cubicBezTo>
                <a:cubicBezTo>
                  <a:pt x="730" y="453"/>
                  <a:pt x="725" y="451"/>
                  <a:pt x="718" y="452"/>
                </a:cubicBezTo>
                <a:cubicBezTo>
                  <a:pt x="718" y="454"/>
                  <a:pt x="721" y="454"/>
                  <a:pt x="721" y="456"/>
                </a:cubicBezTo>
                <a:cubicBezTo>
                  <a:pt x="720" y="457"/>
                  <a:pt x="718" y="457"/>
                  <a:pt x="718" y="459"/>
                </a:cubicBezTo>
                <a:cubicBezTo>
                  <a:pt x="719" y="462"/>
                  <a:pt x="720" y="464"/>
                  <a:pt x="722" y="466"/>
                </a:cubicBezTo>
                <a:cubicBezTo>
                  <a:pt x="721" y="465"/>
                  <a:pt x="719" y="464"/>
                  <a:pt x="718" y="463"/>
                </a:cubicBezTo>
                <a:close/>
                <a:moveTo>
                  <a:pt x="766" y="444"/>
                </a:moveTo>
                <a:cubicBezTo>
                  <a:pt x="767" y="444"/>
                  <a:pt x="767" y="445"/>
                  <a:pt x="768" y="445"/>
                </a:cubicBezTo>
                <a:cubicBezTo>
                  <a:pt x="769" y="443"/>
                  <a:pt x="769" y="442"/>
                  <a:pt x="771" y="442"/>
                </a:cubicBezTo>
                <a:cubicBezTo>
                  <a:pt x="771" y="437"/>
                  <a:pt x="765" y="440"/>
                  <a:pt x="766" y="444"/>
                </a:cubicBezTo>
                <a:close/>
                <a:moveTo>
                  <a:pt x="656" y="451"/>
                </a:moveTo>
                <a:cubicBezTo>
                  <a:pt x="658" y="449"/>
                  <a:pt x="660" y="445"/>
                  <a:pt x="661" y="441"/>
                </a:cubicBezTo>
                <a:cubicBezTo>
                  <a:pt x="659" y="441"/>
                  <a:pt x="659" y="440"/>
                  <a:pt x="657" y="440"/>
                </a:cubicBezTo>
                <a:cubicBezTo>
                  <a:pt x="656" y="443"/>
                  <a:pt x="655" y="449"/>
                  <a:pt x="656" y="451"/>
                </a:cubicBezTo>
                <a:close/>
                <a:moveTo>
                  <a:pt x="808" y="449"/>
                </a:moveTo>
                <a:cubicBezTo>
                  <a:pt x="816" y="451"/>
                  <a:pt x="818" y="443"/>
                  <a:pt x="820" y="440"/>
                </a:cubicBezTo>
                <a:cubicBezTo>
                  <a:pt x="816" y="445"/>
                  <a:pt x="811" y="445"/>
                  <a:pt x="808" y="449"/>
                </a:cubicBezTo>
                <a:close/>
                <a:moveTo>
                  <a:pt x="277" y="451"/>
                </a:moveTo>
                <a:cubicBezTo>
                  <a:pt x="276" y="451"/>
                  <a:pt x="276" y="451"/>
                  <a:pt x="276" y="450"/>
                </a:cubicBezTo>
                <a:cubicBezTo>
                  <a:pt x="276" y="447"/>
                  <a:pt x="279" y="445"/>
                  <a:pt x="277" y="441"/>
                </a:cubicBezTo>
                <a:cubicBezTo>
                  <a:pt x="272" y="443"/>
                  <a:pt x="264" y="443"/>
                  <a:pt x="260" y="446"/>
                </a:cubicBezTo>
                <a:cubicBezTo>
                  <a:pt x="266" y="447"/>
                  <a:pt x="274" y="449"/>
                  <a:pt x="277" y="451"/>
                </a:cubicBezTo>
                <a:close/>
                <a:moveTo>
                  <a:pt x="407" y="508"/>
                </a:moveTo>
                <a:cubicBezTo>
                  <a:pt x="405" y="503"/>
                  <a:pt x="399" y="499"/>
                  <a:pt x="397" y="496"/>
                </a:cubicBezTo>
                <a:cubicBezTo>
                  <a:pt x="402" y="497"/>
                  <a:pt x="404" y="488"/>
                  <a:pt x="410" y="488"/>
                </a:cubicBezTo>
                <a:cubicBezTo>
                  <a:pt x="414" y="488"/>
                  <a:pt x="425" y="496"/>
                  <a:pt x="425" y="498"/>
                </a:cubicBezTo>
                <a:cubicBezTo>
                  <a:pt x="425" y="502"/>
                  <a:pt x="420" y="501"/>
                  <a:pt x="420" y="505"/>
                </a:cubicBezTo>
                <a:cubicBezTo>
                  <a:pt x="425" y="510"/>
                  <a:pt x="432" y="501"/>
                  <a:pt x="435" y="505"/>
                </a:cubicBezTo>
                <a:cubicBezTo>
                  <a:pt x="434" y="515"/>
                  <a:pt x="425" y="516"/>
                  <a:pt x="424" y="526"/>
                </a:cubicBezTo>
                <a:cubicBezTo>
                  <a:pt x="426" y="530"/>
                  <a:pt x="431" y="529"/>
                  <a:pt x="435" y="530"/>
                </a:cubicBezTo>
                <a:cubicBezTo>
                  <a:pt x="431" y="535"/>
                  <a:pt x="421" y="530"/>
                  <a:pt x="417" y="533"/>
                </a:cubicBezTo>
                <a:cubicBezTo>
                  <a:pt x="431" y="538"/>
                  <a:pt x="441" y="546"/>
                  <a:pt x="455" y="550"/>
                </a:cubicBezTo>
                <a:cubicBezTo>
                  <a:pt x="458" y="539"/>
                  <a:pt x="449" y="529"/>
                  <a:pt x="447" y="518"/>
                </a:cubicBezTo>
                <a:cubicBezTo>
                  <a:pt x="446" y="514"/>
                  <a:pt x="447" y="508"/>
                  <a:pt x="445" y="503"/>
                </a:cubicBezTo>
                <a:cubicBezTo>
                  <a:pt x="442" y="498"/>
                  <a:pt x="435" y="494"/>
                  <a:pt x="432" y="489"/>
                </a:cubicBezTo>
                <a:cubicBezTo>
                  <a:pt x="429" y="483"/>
                  <a:pt x="427" y="476"/>
                  <a:pt x="424" y="470"/>
                </a:cubicBezTo>
                <a:cubicBezTo>
                  <a:pt x="420" y="464"/>
                  <a:pt x="416" y="460"/>
                  <a:pt x="412" y="455"/>
                </a:cubicBezTo>
                <a:cubicBezTo>
                  <a:pt x="408" y="450"/>
                  <a:pt x="404" y="444"/>
                  <a:pt x="399" y="442"/>
                </a:cubicBezTo>
                <a:cubicBezTo>
                  <a:pt x="397" y="461"/>
                  <a:pt x="389" y="480"/>
                  <a:pt x="390" y="499"/>
                </a:cubicBezTo>
                <a:cubicBezTo>
                  <a:pt x="393" y="500"/>
                  <a:pt x="394" y="498"/>
                  <a:pt x="395" y="497"/>
                </a:cubicBezTo>
                <a:cubicBezTo>
                  <a:pt x="393" y="500"/>
                  <a:pt x="391" y="502"/>
                  <a:pt x="390" y="505"/>
                </a:cubicBezTo>
                <a:cubicBezTo>
                  <a:pt x="392" y="510"/>
                  <a:pt x="402" y="507"/>
                  <a:pt x="407" y="508"/>
                </a:cubicBezTo>
                <a:close/>
                <a:moveTo>
                  <a:pt x="404" y="508"/>
                </a:moveTo>
                <a:cubicBezTo>
                  <a:pt x="400" y="512"/>
                  <a:pt x="393" y="512"/>
                  <a:pt x="385" y="512"/>
                </a:cubicBezTo>
                <a:cubicBezTo>
                  <a:pt x="387" y="516"/>
                  <a:pt x="391" y="517"/>
                  <a:pt x="395" y="519"/>
                </a:cubicBezTo>
                <a:cubicBezTo>
                  <a:pt x="398" y="521"/>
                  <a:pt x="402" y="523"/>
                  <a:pt x="405" y="525"/>
                </a:cubicBezTo>
                <a:cubicBezTo>
                  <a:pt x="413" y="524"/>
                  <a:pt x="411" y="509"/>
                  <a:pt x="404" y="508"/>
                </a:cubicBezTo>
                <a:close/>
                <a:moveTo>
                  <a:pt x="731" y="462"/>
                </a:moveTo>
                <a:cubicBezTo>
                  <a:pt x="731" y="463"/>
                  <a:pt x="732" y="463"/>
                  <a:pt x="732" y="465"/>
                </a:cubicBezTo>
                <a:cubicBezTo>
                  <a:pt x="725" y="473"/>
                  <a:pt x="719" y="483"/>
                  <a:pt x="716" y="495"/>
                </a:cubicBezTo>
                <a:cubicBezTo>
                  <a:pt x="726" y="493"/>
                  <a:pt x="732" y="488"/>
                  <a:pt x="738" y="482"/>
                </a:cubicBezTo>
                <a:cubicBezTo>
                  <a:pt x="734" y="481"/>
                  <a:pt x="730" y="480"/>
                  <a:pt x="727" y="479"/>
                </a:cubicBezTo>
                <a:cubicBezTo>
                  <a:pt x="730" y="479"/>
                  <a:pt x="732" y="479"/>
                  <a:pt x="734" y="478"/>
                </a:cubicBezTo>
                <a:cubicBezTo>
                  <a:pt x="736" y="474"/>
                  <a:pt x="734" y="465"/>
                  <a:pt x="737" y="462"/>
                </a:cubicBezTo>
                <a:cubicBezTo>
                  <a:pt x="741" y="459"/>
                  <a:pt x="752" y="458"/>
                  <a:pt x="753" y="463"/>
                </a:cubicBezTo>
                <a:cubicBezTo>
                  <a:pt x="753" y="460"/>
                  <a:pt x="761" y="456"/>
                  <a:pt x="761" y="453"/>
                </a:cubicBezTo>
                <a:cubicBezTo>
                  <a:pt x="761" y="451"/>
                  <a:pt x="745" y="439"/>
                  <a:pt x="742" y="442"/>
                </a:cubicBezTo>
                <a:cubicBezTo>
                  <a:pt x="739" y="447"/>
                  <a:pt x="737" y="458"/>
                  <a:pt x="731" y="462"/>
                </a:cubicBezTo>
                <a:close/>
                <a:moveTo>
                  <a:pt x="616" y="458"/>
                </a:moveTo>
                <a:cubicBezTo>
                  <a:pt x="617" y="452"/>
                  <a:pt x="613" y="448"/>
                  <a:pt x="615" y="442"/>
                </a:cubicBezTo>
                <a:cubicBezTo>
                  <a:pt x="613" y="442"/>
                  <a:pt x="611" y="442"/>
                  <a:pt x="610" y="442"/>
                </a:cubicBezTo>
                <a:cubicBezTo>
                  <a:pt x="611" y="447"/>
                  <a:pt x="614" y="452"/>
                  <a:pt x="616" y="458"/>
                </a:cubicBezTo>
                <a:close/>
                <a:moveTo>
                  <a:pt x="179" y="446"/>
                </a:moveTo>
                <a:cubicBezTo>
                  <a:pt x="180" y="446"/>
                  <a:pt x="182" y="447"/>
                  <a:pt x="184" y="447"/>
                </a:cubicBezTo>
                <a:cubicBezTo>
                  <a:pt x="183" y="445"/>
                  <a:pt x="185" y="445"/>
                  <a:pt x="185" y="443"/>
                </a:cubicBezTo>
                <a:cubicBezTo>
                  <a:pt x="182" y="443"/>
                  <a:pt x="179" y="443"/>
                  <a:pt x="179" y="446"/>
                </a:cubicBezTo>
                <a:close/>
                <a:moveTo>
                  <a:pt x="357" y="454"/>
                </a:moveTo>
                <a:cubicBezTo>
                  <a:pt x="358" y="454"/>
                  <a:pt x="360" y="454"/>
                  <a:pt x="362" y="454"/>
                </a:cubicBezTo>
                <a:cubicBezTo>
                  <a:pt x="361" y="451"/>
                  <a:pt x="362" y="446"/>
                  <a:pt x="359" y="444"/>
                </a:cubicBezTo>
                <a:cubicBezTo>
                  <a:pt x="358" y="448"/>
                  <a:pt x="355" y="449"/>
                  <a:pt x="357" y="454"/>
                </a:cubicBezTo>
                <a:close/>
                <a:moveTo>
                  <a:pt x="700" y="446"/>
                </a:moveTo>
                <a:cubicBezTo>
                  <a:pt x="701" y="447"/>
                  <a:pt x="704" y="447"/>
                  <a:pt x="705" y="446"/>
                </a:cubicBezTo>
                <a:cubicBezTo>
                  <a:pt x="705" y="443"/>
                  <a:pt x="700" y="444"/>
                  <a:pt x="700" y="446"/>
                </a:cubicBezTo>
                <a:close/>
                <a:moveTo>
                  <a:pt x="777" y="446"/>
                </a:moveTo>
                <a:cubicBezTo>
                  <a:pt x="778" y="446"/>
                  <a:pt x="778" y="447"/>
                  <a:pt x="779" y="448"/>
                </a:cubicBezTo>
                <a:cubicBezTo>
                  <a:pt x="779" y="447"/>
                  <a:pt x="781" y="447"/>
                  <a:pt x="782" y="445"/>
                </a:cubicBezTo>
                <a:cubicBezTo>
                  <a:pt x="780" y="445"/>
                  <a:pt x="780" y="444"/>
                  <a:pt x="779" y="444"/>
                </a:cubicBezTo>
                <a:cubicBezTo>
                  <a:pt x="779" y="445"/>
                  <a:pt x="777" y="445"/>
                  <a:pt x="777" y="446"/>
                </a:cubicBezTo>
                <a:close/>
                <a:moveTo>
                  <a:pt x="258" y="445"/>
                </a:moveTo>
                <a:cubicBezTo>
                  <a:pt x="257" y="446"/>
                  <a:pt x="254" y="445"/>
                  <a:pt x="254" y="446"/>
                </a:cubicBezTo>
                <a:cubicBezTo>
                  <a:pt x="256" y="446"/>
                  <a:pt x="257" y="447"/>
                  <a:pt x="258" y="445"/>
                </a:cubicBezTo>
                <a:close/>
                <a:moveTo>
                  <a:pt x="607" y="450"/>
                </a:moveTo>
                <a:cubicBezTo>
                  <a:pt x="608" y="451"/>
                  <a:pt x="610" y="452"/>
                  <a:pt x="611" y="453"/>
                </a:cubicBezTo>
                <a:cubicBezTo>
                  <a:pt x="610" y="450"/>
                  <a:pt x="610" y="447"/>
                  <a:pt x="608" y="445"/>
                </a:cubicBezTo>
                <a:cubicBezTo>
                  <a:pt x="608" y="447"/>
                  <a:pt x="607" y="448"/>
                  <a:pt x="607" y="450"/>
                </a:cubicBezTo>
                <a:close/>
                <a:moveTo>
                  <a:pt x="622" y="459"/>
                </a:moveTo>
                <a:cubicBezTo>
                  <a:pt x="626" y="458"/>
                  <a:pt x="632" y="458"/>
                  <a:pt x="635" y="460"/>
                </a:cubicBezTo>
                <a:cubicBezTo>
                  <a:pt x="634" y="456"/>
                  <a:pt x="635" y="450"/>
                  <a:pt x="634" y="446"/>
                </a:cubicBezTo>
                <a:cubicBezTo>
                  <a:pt x="630" y="449"/>
                  <a:pt x="625" y="452"/>
                  <a:pt x="617" y="451"/>
                </a:cubicBezTo>
                <a:cubicBezTo>
                  <a:pt x="618" y="454"/>
                  <a:pt x="618" y="457"/>
                  <a:pt x="619" y="460"/>
                </a:cubicBezTo>
                <a:cubicBezTo>
                  <a:pt x="622" y="461"/>
                  <a:pt x="623" y="456"/>
                  <a:pt x="624" y="457"/>
                </a:cubicBezTo>
                <a:cubicBezTo>
                  <a:pt x="624" y="458"/>
                  <a:pt x="622" y="458"/>
                  <a:pt x="622" y="459"/>
                </a:cubicBezTo>
                <a:close/>
                <a:moveTo>
                  <a:pt x="281" y="471"/>
                </a:moveTo>
                <a:cubicBezTo>
                  <a:pt x="280" y="465"/>
                  <a:pt x="280" y="453"/>
                  <a:pt x="277" y="447"/>
                </a:cubicBezTo>
                <a:cubicBezTo>
                  <a:pt x="278" y="456"/>
                  <a:pt x="278" y="463"/>
                  <a:pt x="281" y="471"/>
                </a:cubicBezTo>
                <a:close/>
                <a:moveTo>
                  <a:pt x="248" y="455"/>
                </a:moveTo>
                <a:cubicBezTo>
                  <a:pt x="250" y="455"/>
                  <a:pt x="249" y="452"/>
                  <a:pt x="250" y="451"/>
                </a:cubicBezTo>
                <a:cubicBezTo>
                  <a:pt x="252" y="451"/>
                  <a:pt x="252" y="453"/>
                  <a:pt x="254" y="452"/>
                </a:cubicBezTo>
                <a:cubicBezTo>
                  <a:pt x="255" y="447"/>
                  <a:pt x="249" y="452"/>
                  <a:pt x="248" y="450"/>
                </a:cubicBezTo>
                <a:cubicBezTo>
                  <a:pt x="249" y="450"/>
                  <a:pt x="251" y="450"/>
                  <a:pt x="250" y="448"/>
                </a:cubicBezTo>
                <a:cubicBezTo>
                  <a:pt x="244" y="446"/>
                  <a:pt x="241" y="450"/>
                  <a:pt x="240" y="452"/>
                </a:cubicBezTo>
                <a:cubicBezTo>
                  <a:pt x="240" y="454"/>
                  <a:pt x="241" y="451"/>
                  <a:pt x="241" y="453"/>
                </a:cubicBezTo>
                <a:cubicBezTo>
                  <a:pt x="240" y="453"/>
                  <a:pt x="240" y="453"/>
                  <a:pt x="239" y="454"/>
                </a:cubicBezTo>
                <a:cubicBezTo>
                  <a:pt x="239" y="457"/>
                  <a:pt x="244" y="457"/>
                  <a:pt x="247" y="456"/>
                </a:cubicBezTo>
                <a:cubicBezTo>
                  <a:pt x="247" y="454"/>
                  <a:pt x="246" y="452"/>
                  <a:pt x="245" y="451"/>
                </a:cubicBezTo>
                <a:cubicBezTo>
                  <a:pt x="247" y="452"/>
                  <a:pt x="248" y="449"/>
                  <a:pt x="248" y="451"/>
                </a:cubicBezTo>
                <a:cubicBezTo>
                  <a:pt x="245" y="451"/>
                  <a:pt x="248" y="453"/>
                  <a:pt x="248" y="455"/>
                </a:cubicBezTo>
                <a:close/>
                <a:moveTo>
                  <a:pt x="289" y="454"/>
                </a:moveTo>
                <a:cubicBezTo>
                  <a:pt x="289" y="456"/>
                  <a:pt x="287" y="456"/>
                  <a:pt x="288" y="457"/>
                </a:cubicBezTo>
                <a:cubicBezTo>
                  <a:pt x="290" y="458"/>
                  <a:pt x="293" y="461"/>
                  <a:pt x="295" y="460"/>
                </a:cubicBezTo>
                <a:cubicBezTo>
                  <a:pt x="293" y="457"/>
                  <a:pt x="290" y="456"/>
                  <a:pt x="289" y="454"/>
                </a:cubicBezTo>
                <a:close/>
                <a:moveTo>
                  <a:pt x="295" y="458"/>
                </a:moveTo>
                <a:cubicBezTo>
                  <a:pt x="293" y="456"/>
                  <a:pt x="291" y="453"/>
                  <a:pt x="293" y="450"/>
                </a:cubicBezTo>
                <a:cubicBezTo>
                  <a:pt x="292" y="449"/>
                  <a:pt x="292" y="448"/>
                  <a:pt x="290" y="448"/>
                </a:cubicBezTo>
                <a:cubicBezTo>
                  <a:pt x="291" y="450"/>
                  <a:pt x="289" y="451"/>
                  <a:pt x="289" y="453"/>
                </a:cubicBezTo>
                <a:cubicBezTo>
                  <a:pt x="290" y="455"/>
                  <a:pt x="293" y="458"/>
                  <a:pt x="295" y="458"/>
                </a:cubicBezTo>
                <a:close/>
                <a:moveTo>
                  <a:pt x="236" y="450"/>
                </a:moveTo>
                <a:cubicBezTo>
                  <a:pt x="237" y="451"/>
                  <a:pt x="237" y="452"/>
                  <a:pt x="239" y="451"/>
                </a:cubicBezTo>
                <a:cubicBezTo>
                  <a:pt x="239" y="449"/>
                  <a:pt x="236" y="448"/>
                  <a:pt x="236" y="450"/>
                </a:cubicBezTo>
                <a:close/>
                <a:moveTo>
                  <a:pt x="602" y="455"/>
                </a:moveTo>
                <a:cubicBezTo>
                  <a:pt x="604" y="458"/>
                  <a:pt x="605" y="461"/>
                  <a:pt x="607" y="463"/>
                </a:cubicBezTo>
                <a:cubicBezTo>
                  <a:pt x="610" y="464"/>
                  <a:pt x="612" y="463"/>
                  <a:pt x="614" y="462"/>
                </a:cubicBezTo>
                <a:cubicBezTo>
                  <a:pt x="613" y="456"/>
                  <a:pt x="610" y="453"/>
                  <a:pt x="606" y="450"/>
                </a:cubicBezTo>
                <a:cubicBezTo>
                  <a:pt x="605" y="453"/>
                  <a:pt x="603" y="454"/>
                  <a:pt x="602" y="455"/>
                </a:cubicBezTo>
                <a:close/>
                <a:moveTo>
                  <a:pt x="185" y="453"/>
                </a:moveTo>
                <a:cubicBezTo>
                  <a:pt x="184" y="453"/>
                  <a:pt x="183" y="449"/>
                  <a:pt x="181" y="451"/>
                </a:cubicBezTo>
                <a:cubicBezTo>
                  <a:pt x="182" y="452"/>
                  <a:pt x="184" y="454"/>
                  <a:pt x="185" y="453"/>
                </a:cubicBezTo>
                <a:close/>
                <a:moveTo>
                  <a:pt x="213" y="454"/>
                </a:moveTo>
                <a:cubicBezTo>
                  <a:pt x="217" y="453"/>
                  <a:pt x="221" y="455"/>
                  <a:pt x="224" y="454"/>
                </a:cubicBezTo>
                <a:cubicBezTo>
                  <a:pt x="221" y="451"/>
                  <a:pt x="217" y="451"/>
                  <a:pt x="213" y="454"/>
                </a:cubicBezTo>
                <a:close/>
                <a:moveTo>
                  <a:pt x="325" y="454"/>
                </a:moveTo>
                <a:cubicBezTo>
                  <a:pt x="325" y="457"/>
                  <a:pt x="325" y="461"/>
                  <a:pt x="327" y="462"/>
                </a:cubicBezTo>
                <a:cubicBezTo>
                  <a:pt x="329" y="461"/>
                  <a:pt x="329" y="456"/>
                  <a:pt x="329" y="453"/>
                </a:cubicBezTo>
                <a:cubicBezTo>
                  <a:pt x="327" y="452"/>
                  <a:pt x="327" y="454"/>
                  <a:pt x="325" y="454"/>
                </a:cubicBezTo>
                <a:close/>
                <a:moveTo>
                  <a:pt x="299" y="457"/>
                </a:moveTo>
                <a:cubicBezTo>
                  <a:pt x="299" y="455"/>
                  <a:pt x="297" y="454"/>
                  <a:pt x="295" y="453"/>
                </a:cubicBezTo>
                <a:cubicBezTo>
                  <a:pt x="296" y="455"/>
                  <a:pt x="296" y="457"/>
                  <a:pt x="299" y="457"/>
                </a:cubicBezTo>
                <a:close/>
                <a:moveTo>
                  <a:pt x="261" y="461"/>
                </a:moveTo>
                <a:cubicBezTo>
                  <a:pt x="258" y="465"/>
                  <a:pt x="265" y="469"/>
                  <a:pt x="268" y="472"/>
                </a:cubicBezTo>
                <a:cubicBezTo>
                  <a:pt x="267" y="467"/>
                  <a:pt x="266" y="462"/>
                  <a:pt x="261" y="461"/>
                </a:cubicBezTo>
                <a:close/>
                <a:moveTo>
                  <a:pt x="276" y="480"/>
                </a:moveTo>
                <a:cubicBezTo>
                  <a:pt x="281" y="475"/>
                  <a:pt x="279" y="467"/>
                  <a:pt x="277" y="459"/>
                </a:cubicBezTo>
                <a:cubicBezTo>
                  <a:pt x="275" y="459"/>
                  <a:pt x="274" y="460"/>
                  <a:pt x="272" y="460"/>
                </a:cubicBezTo>
                <a:cubicBezTo>
                  <a:pt x="271" y="458"/>
                  <a:pt x="271" y="457"/>
                  <a:pt x="271" y="454"/>
                </a:cubicBezTo>
                <a:cubicBezTo>
                  <a:pt x="269" y="453"/>
                  <a:pt x="266" y="456"/>
                  <a:pt x="264" y="458"/>
                </a:cubicBezTo>
                <a:cubicBezTo>
                  <a:pt x="269" y="465"/>
                  <a:pt x="267" y="478"/>
                  <a:pt x="276" y="480"/>
                </a:cubicBezTo>
                <a:close/>
                <a:moveTo>
                  <a:pt x="676" y="458"/>
                </a:moveTo>
                <a:cubicBezTo>
                  <a:pt x="673" y="464"/>
                  <a:pt x="668" y="470"/>
                  <a:pt x="664" y="476"/>
                </a:cubicBezTo>
                <a:cubicBezTo>
                  <a:pt x="660" y="482"/>
                  <a:pt x="653" y="490"/>
                  <a:pt x="652" y="496"/>
                </a:cubicBezTo>
                <a:cubicBezTo>
                  <a:pt x="651" y="504"/>
                  <a:pt x="655" y="514"/>
                  <a:pt x="656" y="523"/>
                </a:cubicBezTo>
                <a:cubicBezTo>
                  <a:pt x="664" y="520"/>
                  <a:pt x="673" y="516"/>
                  <a:pt x="682" y="511"/>
                </a:cubicBezTo>
                <a:cubicBezTo>
                  <a:pt x="691" y="507"/>
                  <a:pt x="703" y="504"/>
                  <a:pt x="708" y="499"/>
                </a:cubicBezTo>
                <a:cubicBezTo>
                  <a:pt x="716" y="491"/>
                  <a:pt x="715" y="474"/>
                  <a:pt x="713" y="459"/>
                </a:cubicBezTo>
                <a:cubicBezTo>
                  <a:pt x="709" y="462"/>
                  <a:pt x="710" y="465"/>
                  <a:pt x="706" y="468"/>
                </a:cubicBezTo>
                <a:cubicBezTo>
                  <a:pt x="697" y="474"/>
                  <a:pt x="682" y="467"/>
                  <a:pt x="678" y="460"/>
                </a:cubicBezTo>
                <a:cubicBezTo>
                  <a:pt x="683" y="456"/>
                  <a:pt x="695" y="462"/>
                  <a:pt x="699" y="458"/>
                </a:cubicBezTo>
                <a:cubicBezTo>
                  <a:pt x="695" y="451"/>
                  <a:pt x="682" y="456"/>
                  <a:pt x="676" y="458"/>
                </a:cubicBezTo>
                <a:close/>
                <a:moveTo>
                  <a:pt x="797" y="454"/>
                </a:moveTo>
                <a:cubicBezTo>
                  <a:pt x="792" y="459"/>
                  <a:pt x="784" y="461"/>
                  <a:pt x="779" y="466"/>
                </a:cubicBezTo>
                <a:cubicBezTo>
                  <a:pt x="784" y="461"/>
                  <a:pt x="796" y="463"/>
                  <a:pt x="800" y="457"/>
                </a:cubicBezTo>
                <a:cubicBezTo>
                  <a:pt x="800" y="456"/>
                  <a:pt x="799" y="455"/>
                  <a:pt x="797" y="454"/>
                </a:cubicBezTo>
                <a:close/>
                <a:moveTo>
                  <a:pt x="335" y="459"/>
                </a:moveTo>
                <a:cubicBezTo>
                  <a:pt x="335" y="458"/>
                  <a:pt x="334" y="456"/>
                  <a:pt x="333" y="455"/>
                </a:cubicBezTo>
                <a:cubicBezTo>
                  <a:pt x="332" y="458"/>
                  <a:pt x="333" y="459"/>
                  <a:pt x="335" y="459"/>
                </a:cubicBezTo>
                <a:close/>
                <a:moveTo>
                  <a:pt x="761" y="458"/>
                </a:moveTo>
                <a:cubicBezTo>
                  <a:pt x="763" y="458"/>
                  <a:pt x="764" y="458"/>
                  <a:pt x="766" y="457"/>
                </a:cubicBezTo>
                <a:cubicBezTo>
                  <a:pt x="764" y="457"/>
                  <a:pt x="764" y="455"/>
                  <a:pt x="762" y="455"/>
                </a:cubicBezTo>
                <a:cubicBezTo>
                  <a:pt x="763" y="457"/>
                  <a:pt x="760" y="456"/>
                  <a:pt x="761" y="458"/>
                </a:cubicBezTo>
                <a:close/>
                <a:moveTo>
                  <a:pt x="284" y="459"/>
                </a:moveTo>
                <a:cubicBezTo>
                  <a:pt x="284" y="457"/>
                  <a:pt x="285" y="458"/>
                  <a:pt x="285" y="456"/>
                </a:cubicBezTo>
                <a:cubicBezTo>
                  <a:pt x="284" y="456"/>
                  <a:pt x="283" y="456"/>
                  <a:pt x="283" y="455"/>
                </a:cubicBezTo>
                <a:cubicBezTo>
                  <a:pt x="283" y="457"/>
                  <a:pt x="283" y="458"/>
                  <a:pt x="284" y="459"/>
                </a:cubicBezTo>
                <a:close/>
                <a:moveTo>
                  <a:pt x="322" y="456"/>
                </a:moveTo>
                <a:cubicBezTo>
                  <a:pt x="322" y="456"/>
                  <a:pt x="321" y="455"/>
                  <a:pt x="321" y="455"/>
                </a:cubicBezTo>
                <a:cubicBezTo>
                  <a:pt x="317" y="458"/>
                  <a:pt x="311" y="459"/>
                  <a:pt x="309" y="464"/>
                </a:cubicBezTo>
                <a:cubicBezTo>
                  <a:pt x="312" y="467"/>
                  <a:pt x="313" y="470"/>
                  <a:pt x="317" y="471"/>
                </a:cubicBezTo>
                <a:cubicBezTo>
                  <a:pt x="319" y="470"/>
                  <a:pt x="321" y="470"/>
                  <a:pt x="324" y="470"/>
                </a:cubicBezTo>
                <a:cubicBezTo>
                  <a:pt x="323" y="472"/>
                  <a:pt x="321" y="473"/>
                  <a:pt x="319" y="475"/>
                </a:cubicBezTo>
                <a:cubicBezTo>
                  <a:pt x="322" y="477"/>
                  <a:pt x="323" y="481"/>
                  <a:pt x="326" y="482"/>
                </a:cubicBezTo>
                <a:cubicBezTo>
                  <a:pt x="327" y="472"/>
                  <a:pt x="324" y="465"/>
                  <a:pt x="322" y="456"/>
                </a:cubicBezTo>
                <a:close/>
                <a:moveTo>
                  <a:pt x="365" y="465"/>
                </a:moveTo>
                <a:cubicBezTo>
                  <a:pt x="363" y="462"/>
                  <a:pt x="363" y="458"/>
                  <a:pt x="362" y="455"/>
                </a:cubicBezTo>
                <a:cubicBezTo>
                  <a:pt x="356" y="458"/>
                  <a:pt x="354" y="469"/>
                  <a:pt x="365" y="465"/>
                </a:cubicBezTo>
                <a:close/>
                <a:moveTo>
                  <a:pt x="213" y="460"/>
                </a:moveTo>
                <a:cubicBezTo>
                  <a:pt x="212" y="458"/>
                  <a:pt x="213" y="458"/>
                  <a:pt x="214" y="456"/>
                </a:cubicBezTo>
                <a:cubicBezTo>
                  <a:pt x="211" y="456"/>
                  <a:pt x="208" y="455"/>
                  <a:pt x="206" y="457"/>
                </a:cubicBezTo>
                <a:cubicBezTo>
                  <a:pt x="209" y="458"/>
                  <a:pt x="211" y="459"/>
                  <a:pt x="213" y="460"/>
                </a:cubicBezTo>
                <a:close/>
                <a:moveTo>
                  <a:pt x="605" y="463"/>
                </a:moveTo>
                <a:cubicBezTo>
                  <a:pt x="602" y="462"/>
                  <a:pt x="602" y="457"/>
                  <a:pt x="598" y="457"/>
                </a:cubicBezTo>
                <a:cubicBezTo>
                  <a:pt x="597" y="460"/>
                  <a:pt x="602" y="465"/>
                  <a:pt x="605" y="463"/>
                </a:cubicBezTo>
                <a:close/>
                <a:moveTo>
                  <a:pt x="190" y="461"/>
                </a:moveTo>
                <a:cubicBezTo>
                  <a:pt x="191" y="462"/>
                  <a:pt x="194" y="461"/>
                  <a:pt x="195" y="463"/>
                </a:cubicBezTo>
                <a:cubicBezTo>
                  <a:pt x="193" y="464"/>
                  <a:pt x="189" y="465"/>
                  <a:pt x="192" y="467"/>
                </a:cubicBezTo>
                <a:cubicBezTo>
                  <a:pt x="194" y="464"/>
                  <a:pt x="197" y="463"/>
                  <a:pt x="198" y="459"/>
                </a:cubicBezTo>
                <a:cubicBezTo>
                  <a:pt x="196" y="459"/>
                  <a:pt x="192" y="457"/>
                  <a:pt x="189" y="459"/>
                </a:cubicBezTo>
                <a:cubicBezTo>
                  <a:pt x="190" y="459"/>
                  <a:pt x="190" y="460"/>
                  <a:pt x="190" y="461"/>
                </a:cubicBezTo>
                <a:close/>
                <a:moveTo>
                  <a:pt x="250" y="461"/>
                </a:moveTo>
                <a:cubicBezTo>
                  <a:pt x="251" y="459"/>
                  <a:pt x="249" y="457"/>
                  <a:pt x="248" y="459"/>
                </a:cubicBezTo>
                <a:cubicBezTo>
                  <a:pt x="249" y="459"/>
                  <a:pt x="250" y="461"/>
                  <a:pt x="249" y="461"/>
                </a:cubicBezTo>
                <a:cubicBezTo>
                  <a:pt x="247" y="461"/>
                  <a:pt x="248" y="459"/>
                  <a:pt x="247" y="458"/>
                </a:cubicBezTo>
                <a:cubicBezTo>
                  <a:pt x="246" y="461"/>
                  <a:pt x="249" y="463"/>
                  <a:pt x="250" y="461"/>
                </a:cubicBezTo>
                <a:close/>
                <a:moveTo>
                  <a:pt x="285" y="468"/>
                </a:moveTo>
                <a:cubicBezTo>
                  <a:pt x="289" y="471"/>
                  <a:pt x="292" y="475"/>
                  <a:pt x="298" y="476"/>
                </a:cubicBezTo>
                <a:cubicBezTo>
                  <a:pt x="303" y="468"/>
                  <a:pt x="291" y="463"/>
                  <a:pt x="287" y="459"/>
                </a:cubicBezTo>
                <a:cubicBezTo>
                  <a:pt x="286" y="462"/>
                  <a:pt x="285" y="464"/>
                  <a:pt x="285" y="468"/>
                </a:cubicBezTo>
                <a:close/>
                <a:moveTo>
                  <a:pt x="746" y="477"/>
                </a:moveTo>
                <a:cubicBezTo>
                  <a:pt x="746" y="478"/>
                  <a:pt x="748" y="480"/>
                  <a:pt x="746" y="480"/>
                </a:cubicBezTo>
                <a:cubicBezTo>
                  <a:pt x="745" y="481"/>
                  <a:pt x="740" y="481"/>
                  <a:pt x="741" y="484"/>
                </a:cubicBezTo>
                <a:cubicBezTo>
                  <a:pt x="749" y="479"/>
                  <a:pt x="758" y="474"/>
                  <a:pt x="766" y="469"/>
                </a:cubicBezTo>
                <a:cubicBezTo>
                  <a:pt x="765" y="464"/>
                  <a:pt x="765" y="463"/>
                  <a:pt x="766" y="459"/>
                </a:cubicBezTo>
                <a:cubicBezTo>
                  <a:pt x="754" y="460"/>
                  <a:pt x="752" y="470"/>
                  <a:pt x="746" y="477"/>
                </a:cubicBezTo>
                <a:close/>
                <a:moveTo>
                  <a:pt x="230" y="480"/>
                </a:moveTo>
                <a:cubicBezTo>
                  <a:pt x="225" y="469"/>
                  <a:pt x="210" y="468"/>
                  <a:pt x="201" y="461"/>
                </a:cubicBezTo>
                <a:cubicBezTo>
                  <a:pt x="198" y="464"/>
                  <a:pt x="195" y="465"/>
                  <a:pt x="193" y="469"/>
                </a:cubicBezTo>
                <a:cubicBezTo>
                  <a:pt x="196" y="474"/>
                  <a:pt x="206" y="467"/>
                  <a:pt x="207" y="472"/>
                </a:cubicBezTo>
                <a:cubicBezTo>
                  <a:pt x="206" y="477"/>
                  <a:pt x="196" y="476"/>
                  <a:pt x="193" y="474"/>
                </a:cubicBezTo>
                <a:cubicBezTo>
                  <a:pt x="195" y="486"/>
                  <a:pt x="195" y="502"/>
                  <a:pt x="211" y="501"/>
                </a:cubicBezTo>
                <a:cubicBezTo>
                  <a:pt x="214" y="499"/>
                  <a:pt x="216" y="495"/>
                  <a:pt x="220" y="494"/>
                </a:cubicBezTo>
                <a:cubicBezTo>
                  <a:pt x="221" y="495"/>
                  <a:pt x="221" y="495"/>
                  <a:pt x="222" y="496"/>
                </a:cubicBezTo>
                <a:cubicBezTo>
                  <a:pt x="222" y="500"/>
                  <a:pt x="218" y="500"/>
                  <a:pt x="218" y="504"/>
                </a:cubicBezTo>
                <a:cubicBezTo>
                  <a:pt x="221" y="507"/>
                  <a:pt x="228" y="511"/>
                  <a:pt x="233" y="508"/>
                </a:cubicBezTo>
                <a:cubicBezTo>
                  <a:pt x="234" y="505"/>
                  <a:pt x="232" y="504"/>
                  <a:pt x="232" y="501"/>
                </a:cubicBezTo>
                <a:cubicBezTo>
                  <a:pt x="235" y="501"/>
                  <a:pt x="235" y="505"/>
                  <a:pt x="237" y="504"/>
                </a:cubicBezTo>
                <a:cubicBezTo>
                  <a:pt x="240" y="494"/>
                  <a:pt x="230" y="493"/>
                  <a:pt x="227" y="488"/>
                </a:cubicBezTo>
                <a:cubicBezTo>
                  <a:pt x="227" y="487"/>
                  <a:pt x="229" y="488"/>
                  <a:pt x="229" y="487"/>
                </a:cubicBezTo>
                <a:cubicBezTo>
                  <a:pt x="225" y="484"/>
                  <a:pt x="220" y="482"/>
                  <a:pt x="216" y="479"/>
                </a:cubicBezTo>
                <a:cubicBezTo>
                  <a:pt x="219" y="479"/>
                  <a:pt x="225" y="483"/>
                  <a:pt x="230" y="480"/>
                </a:cubicBezTo>
                <a:close/>
                <a:moveTo>
                  <a:pt x="271" y="481"/>
                </a:moveTo>
                <a:cubicBezTo>
                  <a:pt x="268" y="474"/>
                  <a:pt x="263" y="469"/>
                  <a:pt x="258" y="465"/>
                </a:cubicBezTo>
                <a:cubicBezTo>
                  <a:pt x="254" y="468"/>
                  <a:pt x="257" y="475"/>
                  <a:pt x="261" y="474"/>
                </a:cubicBezTo>
                <a:cubicBezTo>
                  <a:pt x="260" y="476"/>
                  <a:pt x="267" y="480"/>
                  <a:pt x="271" y="481"/>
                </a:cubicBezTo>
                <a:close/>
                <a:moveTo>
                  <a:pt x="773" y="469"/>
                </a:moveTo>
                <a:cubicBezTo>
                  <a:pt x="775" y="468"/>
                  <a:pt x="777" y="468"/>
                  <a:pt x="779" y="466"/>
                </a:cubicBezTo>
                <a:cubicBezTo>
                  <a:pt x="777" y="465"/>
                  <a:pt x="773" y="468"/>
                  <a:pt x="773" y="469"/>
                </a:cubicBezTo>
                <a:close/>
                <a:moveTo>
                  <a:pt x="346" y="476"/>
                </a:moveTo>
                <a:cubicBezTo>
                  <a:pt x="350" y="476"/>
                  <a:pt x="352" y="468"/>
                  <a:pt x="347" y="467"/>
                </a:cubicBezTo>
                <a:cubicBezTo>
                  <a:pt x="345" y="469"/>
                  <a:pt x="344" y="473"/>
                  <a:pt x="346" y="476"/>
                </a:cubicBezTo>
                <a:close/>
                <a:moveTo>
                  <a:pt x="338" y="470"/>
                </a:moveTo>
                <a:cubicBezTo>
                  <a:pt x="339" y="470"/>
                  <a:pt x="339" y="470"/>
                  <a:pt x="341" y="470"/>
                </a:cubicBezTo>
                <a:cubicBezTo>
                  <a:pt x="341" y="469"/>
                  <a:pt x="341" y="467"/>
                  <a:pt x="339" y="467"/>
                </a:cubicBezTo>
                <a:cubicBezTo>
                  <a:pt x="339" y="469"/>
                  <a:pt x="337" y="468"/>
                  <a:pt x="338" y="470"/>
                </a:cubicBezTo>
                <a:close/>
                <a:moveTo>
                  <a:pt x="358" y="471"/>
                </a:moveTo>
                <a:cubicBezTo>
                  <a:pt x="359" y="478"/>
                  <a:pt x="352" y="479"/>
                  <a:pt x="352" y="484"/>
                </a:cubicBezTo>
                <a:cubicBezTo>
                  <a:pt x="352" y="491"/>
                  <a:pt x="360" y="493"/>
                  <a:pt x="362" y="500"/>
                </a:cubicBezTo>
                <a:cubicBezTo>
                  <a:pt x="364" y="499"/>
                  <a:pt x="367" y="499"/>
                  <a:pt x="369" y="500"/>
                </a:cubicBezTo>
                <a:cubicBezTo>
                  <a:pt x="370" y="497"/>
                  <a:pt x="371" y="494"/>
                  <a:pt x="372" y="491"/>
                </a:cubicBezTo>
                <a:cubicBezTo>
                  <a:pt x="370" y="488"/>
                  <a:pt x="367" y="486"/>
                  <a:pt x="366" y="482"/>
                </a:cubicBezTo>
                <a:cubicBezTo>
                  <a:pt x="367" y="481"/>
                  <a:pt x="369" y="481"/>
                  <a:pt x="369" y="479"/>
                </a:cubicBezTo>
                <a:cubicBezTo>
                  <a:pt x="367" y="476"/>
                  <a:pt x="367" y="471"/>
                  <a:pt x="365" y="468"/>
                </a:cubicBezTo>
                <a:cubicBezTo>
                  <a:pt x="363" y="469"/>
                  <a:pt x="360" y="469"/>
                  <a:pt x="358" y="471"/>
                </a:cubicBezTo>
                <a:close/>
                <a:moveTo>
                  <a:pt x="168" y="471"/>
                </a:moveTo>
                <a:cubicBezTo>
                  <a:pt x="169" y="472"/>
                  <a:pt x="171" y="472"/>
                  <a:pt x="172" y="472"/>
                </a:cubicBezTo>
                <a:cubicBezTo>
                  <a:pt x="171" y="473"/>
                  <a:pt x="170" y="472"/>
                  <a:pt x="169" y="473"/>
                </a:cubicBezTo>
                <a:cubicBezTo>
                  <a:pt x="170" y="473"/>
                  <a:pt x="170" y="475"/>
                  <a:pt x="171" y="475"/>
                </a:cubicBezTo>
                <a:cubicBezTo>
                  <a:pt x="172" y="475"/>
                  <a:pt x="172" y="474"/>
                  <a:pt x="174" y="474"/>
                </a:cubicBezTo>
                <a:cubicBezTo>
                  <a:pt x="174" y="470"/>
                  <a:pt x="169" y="466"/>
                  <a:pt x="168" y="471"/>
                </a:cubicBezTo>
                <a:close/>
                <a:moveTo>
                  <a:pt x="177" y="470"/>
                </a:moveTo>
                <a:cubicBezTo>
                  <a:pt x="177" y="474"/>
                  <a:pt x="182" y="474"/>
                  <a:pt x="184" y="475"/>
                </a:cubicBezTo>
                <a:cubicBezTo>
                  <a:pt x="185" y="473"/>
                  <a:pt x="188" y="473"/>
                  <a:pt x="189" y="470"/>
                </a:cubicBezTo>
                <a:cubicBezTo>
                  <a:pt x="187" y="468"/>
                  <a:pt x="181" y="470"/>
                  <a:pt x="177" y="470"/>
                </a:cubicBezTo>
                <a:close/>
                <a:moveTo>
                  <a:pt x="605" y="476"/>
                </a:moveTo>
                <a:cubicBezTo>
                  <a:pt x="605" y="479"/>
                  <a:pt x="608" y="482"/>
                  <a:pt x="613" y="480"/>
                </a:cubicBezTo>
                <a:cubicBezTo>
                  <a:pt x="617" y="471"/>
                  <a:pt x="603" y="465"/>
                  <a:pt x="605" y="476"/>
                </a:cubicBezTo>
                <a:close/>
                <a:moveTo>
                  <a:pt x="632" y="470"/>
                </a:moveTo>
                <a:cubicBezTo>
                  <a:pt x="631" y="470"/>
                  <a:pt x="625" y="473"/>
                  <a:pt x="625" y="475"/>
                </a:cubicBezTo>
                <a:cubicBezTo>
                  <a:pt x="627" y="475"/>
                  <a:pt x="630" y="472"/>
                  <a:pt x="631" y="473"/>
                </a:cubicBezTo>
                <a:cubicBezTo>
                  <a:pt x="629" y="474"/>
                  <a:pt x="628" y="476"/>
                  <a:pt x="624" y="476"/>
                </a:cubicBezTo>
                <a:cubicBezTo>
                  <a:pt x="623" y="478"/>
                  <a:pt x="627" y="479"/>
                  <a:pt x="627" y="482"/>
                </a:cubicBezTo>
                <a:cubicBezTo>
                  <a:pt x="626" y="483"/>
                  <a:pt x="625" y="483"/>
                  <a:pt x="624" y="484"/>
                </a:cubicBezTo>
                <a:cubicBezTo>
                  <a:pt x="626" y="489"/>
                  <a:pt x="631" y="490"/>
                  <a:pt x="632" y="496"/>
                </a:cubicBezTo>
                <a:cubicBezTo>
                  <a:pt x="634" y="496"/>
                  <a:pt x="635" y="495"/>
                  <a:pt x="636" y="495"/>
                </a:cubicBezTo>
                <a:cubicBezTo>
                  <a:pt x="636" y="487"/>
                  <a:pt x="638" y="477"/>
                  <a:pt x="635" y="471"/>
                </a:cubicBezTo>
                <a:cubicBezTo>
                  <a:pt x="634" y="471"/>
                  <a:pt x="633" y="471"/>
                  <a:pt x="633" y="472"/>
                </a:cubicBezTo>
                <a:cubicBezTo>
                  <a:pt x="633" y="471"/>
                  <a:pt x="634" y="470"/>
                  <a:pt x="632" y="470"/>
                </a:cubicBezTo>
                <a:close/>
                <a:moveTo>
                  <a:pt x="185" y="477"/>
                </a:moveTo>
                <a:cubicBezTo>
                  <a:pt x="188" y="481"/>
                  <a:pt x="186" y="490"/>
                  <a:pt x="193" y="489"/>
                </a:cubicBezTo>
                <a:cubicBezTo>
                  <a:pt x="193" y="484"/>
                  <a:pt x="192" y="478"/>
                  <a:pt x="190" y="472"/>
                </a:cubicBezTo>
                <a:cubicBezTo>
                  <a:pt x="187" y="472"/>
                  <a:pt x="186" y="475"/>
                  <a:pt x="185" y="477"/>
                </a:cubicBezTo>
                <a:close/>
                <a:moveTo>
                  <a:pt x="765" y="481"/>
                </a:moveTo>
                <a:cubicBezTo>
                  <a:pt x="773" y="484"/>
                  <a:pt x="783" y="480"/>
                  <a:pt x="793" y="480"/>
                </a:cubicBezTo>
                <a:cubicBezTo>
                  <a:pt x="789" y="468"/>
                  <a:pt x="774" y="478"/>
                  <a:pt x="765" y="481"/>
                </a:cubicBezTo>
                <a:close/>
                <a:moveTo>
                  <a:pt x="643" y="501"/>
                </a:moveTo>
                <a:cubicBezTo>
                  <a:pt x="651" y="494"/>
                  <a:pt x="644" y="485"/>
                  <a:pt x="642" y="475"/>
                </a:cubicBezTo>
                <a:cubicBezTo>
                  <a:pt x="641" y="475"/>
                  <a:pt x="640" y="475"/>
                  <a:pt x="640" y="474"/>
                </a:cubicBezTo>
                <a:cubicBezTo>
                  <a:pt x="641" y="483"/>
                  <a:pt x="641" y="494"/>
                  <a:pt x="643" y="501"/>
                </a:cubicBezTo>
                <a:close/>
                <a:moveTo>
                  <a:pt x="333" y="478"/>
                </a:moveTo>
                <a:cubicBezTo>
                  <a:pt x="333" y="481"/>
                  <a:pt x="333" y="483"/>
                  <a:pt x="334" y="485"/>
                </a:cubicBezTo>
                <a:cubicBezTo>
                  <a:pt x="334" y="481"/>
                  <a:pt x="339" y="479"/>
                  <a:pt x="338" y="476"/>
                </a:cubicBezTo>
                <a:cubicBezTo>
                  <a:pt x="337" y="477"/>
                  <a:pt x="335" y="478"/>
                  <a:pt x="333" y="478"/>
                </a:cubicBezTo>
                <a:close/>
                <a:moveTo>
                  <a:pt x="339" y="488"/>
                </a:moveTo>
                <a:cubicBezTo>
                  <a:pt x="346" y="491"/>
                  <a:pt x="352" y="499"/>
                  <a:pt x="359" y="499"/>
                </a:cubicBezTo>
                <a:cubicBezTo>
                  <a:pt x="355" y="495"/>
                  <a:pt x="352" y="490"/>
                  <a:pt x="349" y="486"/>
                </a:cubicBezTo>
                <a:cubicBezTo>
                  <a:pt x="346" y="488"/>
                  <a:pt x="343" y="487"/>
                  <a:pt x="340" y="485"/>
                </a:cubicBezTo>
                <a:cubicBezTo>
                  <a:pt x="340" y="487"/>
                  <a:pt x="339" y="487"/>
                  <a:pt x="339" y="488"/>
                </a:cubicBezTo>
                <a:close/>
                <a:moveTo>
                  <a:pt x="345" y="476"/>
                </a:moveTo>
                <a:cubicBezTo>
                  <a:pt x="342" y="475"/>
                  <a:pt x="341" y="479"/>
                  <a:pt x="341" y="482"/>
                </a:cubicBezTo>
                <a:cubicBezTo>
                  <a:pt x="339" y="483"/>
                  <a:pt x="337" y="486"/>
                  <a:pt x="338" y="488"/>
                </a:cubicBezTo>
                <a:cubicBezTo>
                  <a:pt x="341" y="485"/>
                  <a:pt x="342" y="479"/>
                  <a:pt x="345" y="476"/>
                </a:cubicBezTo>
                <a:close/>
                <a:moveTo>
                  <a:pt x="250" y="478"/>
                </a:moveTo>
                <a:cubicBezTo>
                  <a:pt x="251" y="478"/>
                  <a:pt x="252" y="478"/>
                  <a:pt x="253" y="478"/>
                </a:cubicBezTo>
                <a:cubicBezTo>
                  <a:pt x="253" y="478"/>
                  <a:pt x="253" y="477"/>
                  <a:pt x="253" y="476"/>
                </a:cubicBezTo>
                <a:cubicBezTo>
                  <a:pt x="251" y="476"/>
                  <a:pt x="251" y="477"/>
                  <a:pt x="250" y="478"/>
                </a:cubicBezTo>
                <a:close/>
                <a:moveTo>
                  <a:pt x="323" y="488"/>
                </a:moveTo>
                <a:cubicBezTo>
                  <a:pt x="321" y="486"/>
                  <a:pt x="320" y="479"/>
                  <a:pt x="314" y="480"/>
                </a:cubicBezTo>
                <a:cubicBezTo>
                  <a:pt x="317" y="482"/>
                  <a:pt x="319" y="491"/>
                  <a:pt x="323" y="489"/>
                </a:cubicBezTo>
                <a:cubicBezTo>
                  <a:pt x="323" y="493"/>
                  <a:pt x="324" y="496"/>
                  <a:pt x="327" y="497"/>
                </a:cubicBezTo>
                <a:cubicBezTo>
                  <a:pt x="327" y="496"/>
                  <a:pt x="327" y="496"/>
                  <a:pt x="328" y="496"/>
                </a:cubicBezTo>
                <a:cubicBezTo>
                  <a:pt x="328" y="492"/>
                  <a:pt x="324" y="491"/>
                  <a:pt x="323" y="488"/>
                </a:cubicBezTo>
                <a:close/>
                <a:moveTo>
                  <a:pt x="504" y="483"/>
                </a:moveTo>
                <a:cubicBezTo>
                  <a:pt x="505" y="482"/>
                  <a:pt x="507" y="481"/>
                  <a:pt x="504" y="480"/>
                </a:cubicBezTo>
                <a:cubicBezTo>
                  <a:pt x="504" y="480"/>
                  <a:pt x="503" y="483"/>
                  <a:pt x="504" y="483"/>
                </a:cubicBezTo>
                <a:close/>
                <a:moveTo>
                  <a:pt x="299" y="480"/>
                </a:moveTo>
                <a:cubicBezTo>
                  <a:pt x="298" y="480"/>
                  <a:pt x="297" y="480"/>
                  <a:pt x="296" y="480"/>
                </a:cubicBezTo>
                <a:cubicBezTo>
                  <a:pt x="295" y="483"/>
                  <a:pt x="299" y="483"/>
                  <a:pt x="299" y="480"/>
                </a:cubicBezTo>
                <a:close/>
                <a:moveTo>
                  <a:pt x="794" y="480"/>
                </a:moveTo>
                <a:cubicBezTo>
                  <a:pt x="788" y="479"/>
                  <a:pt x="781" y="484"/>
                  <a:pt x="775" y="484"/>
                </a:cubicBezTo>
                <a:cubicBezTo>
                  <a:pt x="777" y="485"/>
                  <a:pt x="780" y="485"/>
                  <a:pt x="780" y="488"/>
                </a:cubicBezTo>
                <a:cubicBezTo>
                  <a:pt x="775" y="494"/>
                  <a:pt x="764" y="480"/>
                  <a:pt x="757" y="487"/>
                </a:cubicBezTo>
                <a:cubicBezTo>
                  <a:pt x="758" y="489"/>
                  <a:pt x="761" y="485"/>
                  <a:pt x="762" y="488"/>
                </a:cubicBezTo>
                <a:cubicBezTo>
                  <a:pt x="762" y="495"/>
                  <a:pt x="752" y="495"/>
                  <a:pt x="753" y="500"/>
                </a:cubicBezTo>
                <a:cubicBezTo>
                  <a:pt x="757" y="497"/>
                  <a:pt x="765" y="492"/>
                  <a:pt x="772" y="495"/>
                </a:cubicBezTo>
                <a:cubicBezTo>
                  <a:pt x="769" y="503"/>
                  <a:pt x="758" y="503"/>
                  <a:pt x="755" y="509"/>
                </a:cubicBezTo>
                <a:cubicBezTo>
                  <a:pt x="760" y="512"/>
                  <a:pt x="763" y="507"/>
                  <a:pt x="766" y="506"/>
                </a:cubicBezTo>
                <a:cubicBezTo>
                  <a:pt x="766" y="507"/>
                  <a:pt x="761" y="509"/>
                  <a:pt x="764" y="509"/>
                </a:cubicBezTo>
                <a:cubicBezTo>
                  <a:pt x="767" y="510"/>
                  <a:pt x="771" y="508"/>
                  <a:pt x="771" y="511"/>
                </a:cubicBezTo>
                <a:cubicBezTo>
                  <a:pt x="772" y="512"/>
                  <a:pt x="768" y="514"/>
                  <a:pt x="771" y="514"/>
                </a:cubicBezTo>
                <a:cubicBezTo>
                  <a:pt x="785" y="516"/>
                  <a:pt x="806" y="521"/>
                  <a:pt x="813" y="510"/>
                </a:cubicBezTo>
                <a:cubicBezTo>
                  <a:pt x="801" y="512"/>
                  <a:pt x="787" y="505"/>
                  <a:pt x="788" y="496"/>
                </a:cubicBezTo>
                <a:cubicBezTo>
                  <a:pt x="789" y="490"/>
                  <a:pt x="798" y="490"/>
                  <a:pt x="804" y="488"/>
                </a:cubicBezTo>
                <a:cubicBezTo>
                  <a:pt x="799" y="487"/>
                  <a:pt x="799" y="481"/>
                  <a:pt x="794" y="480"/>
                </a:cubicBezTo>
                <a:close/>
                <a:moveTo>
                  <a:pt x="312" y="482"/>
                </a:moveTo>
                <a:cubicBezTo>
                  <a:pt x="308" y="482"/>
                  <a:pt x="304" y="483"/>
                  <a:pt x="300" y="482"/>
                </a:cubicBezTo>
                <a:cubicBezTo>
                  <a:pt x="301" y="488"/>
                  <a:pt x="293" y="487"/>
                  <a:pt x="294" y="493"/>
                </a:cubicBezTo>
                <a:cubicBezTo>
                  <a:pt x="296" y="495"/>
                  <a:pt x="303" y="496"/>
                  <a:pt x="306" y="494"/>
                </a:cubicBezTo>
                <a:cubicBezTo>
                  <a:pt x="297" y="491"/>
                  <a:pt x="305" y="486"/>
                  <a:pt x="308" y="487"/>
                </a:cubicBezTo>
                <a:cubicBezTo>
                  <a:pt x="308" y="487"/>
                  <a:pt x="307" y="487"/>
                  <a:pt x="307" y="487"/>
                </a:cubicBezTo>
                <a:cubicBezTo>
                  <a:pt x="317" y="490"/>
                  <a:pt x="315" y="497"/>
                  <a:pt x="309" y="505"/>
                </a:cubicBezTo>
                <a:cubicBezTo>
                  <a:pt x="310" y="505"/>
                  <a:pt x="313" y="507"/>
                  <a:pt x="313" y="505"/>
                </a:cubicBezTo>
                <a:cubicBezTo>
                  <a:pt x="313" y="506"/>
                  <a:pt x="311" y="504"/>
                  <a:pt x="312" y="504"/>
                </a:cubicBezTo>
                <a:cubicBezTo>
                  <a:pt x="314" y="506"/>
                  <a:pt x="319" y="505"/>
                  <a:pt x="323" y="505"/>
                </a:cubicBezTo>
                <a:cubicBezTo>
                  <a:pt x="323" y="504"/>
                  <a:pt x="324" y="502"/>
                  <a:pt x="325" y="501"/>
                </a:cubicBezTo>
                <a:cubicBezTo>
                  <a:pt x="321" y="495"/>
                  <a:pt x="317" y="489"/>
                  <a:pt x="313" y="482"/>
                </a:cubicBezTo>
                <a:cubicBezTo>
                  <a:pt x="313" y="483"/>
                  <a:pt x="311" y="485"/>
                  <a:pt x="311" y="484"/>
                </a:cubicBezTo>
                <a:cubicBezTo>
                  <a:pt x="312" y="484"/>
                  <a:pt x="311" y="482"/>
                  <a:pt x="312" y="482"/>
                </a:cubicBezTo>
                <a:close/>
                <a:moveTo>
                  <a:pt x="518" y="528"/>
                </a:moveTo>
                <a:cubicBezTo>
                  <a:pt x="513" y="524"/>
                  <a:pt x="509" y="518"/>
                  <a:pt x="504" y="514"/>
                </a:cubicBezTo>
                <a:cubicBezTo>
                  <a:pt x="503" y="515"/>
                  <a:pt x="502" y="516"/>
                  <a:pt x="501" y="517"/>
                </a:cubicBezTo>
                <a:cubicBezTo>
                  <a:pt x="502" y="520"/>
                  <a:pt x="504" y="522"/>
                  <a:pt x="504" y="526"/>
                </a:cubicBezTo>
                <a:cubicBezTo>
                  <a:pt x="501" y="526"/>
                  <a:pt x="502" y="522"/>
                  <a:pt x="499" y="522"/>
                </a:cubicBezTo>
                <a:cubicBezTo>
                  <a:pt x="494" y="539"/>
                  <a:pt x="481" y="572"/>
                  <a:pt x="494" y="589"/>
                </a:cubicBezTo>
                <a:cubicBezTo>
                  <a:pt x="496" y="591"/>
                  <a:pt x="500" y="593"/>
                  <a:pt x="503" y="594"/>
                </a:cubicBezTo>
                <a:cubicBezTo>
                  <a:pt x="517" y="596"/>
                  <a:pt x="521" y="571"/>
                  <a:pt x="526" y="561"/>
                </a:cubicBezTo>
                <a:cubicBezTo>
                  <a:pt x="529" y="552"/>
                  <a:pt x="535" y="542"/>
                  <a:pt x="532" y="531"/>
                </a:cubicBezTo>
                <a:cubicBezTo>
                  <a:pt x="528" y="530"/>
                  <a:pt x="522" y="527"/>
                  <a:pt x="518" y="528"/>
                </a:cubicBezTo>
                <a:close/>
                <a:moveTo>
                  <a:pt x="508" y="516"/>
                </a:moveTo>
                <a:cubicBezTo>
                  <a:pt x="509" y="509"/>
                  <a:pt x="506" y="499"/>
                  <a:pt x="510" y="496"/>
                </a:cubicBezTo>
                <a:cubicBezTo>
                  <a:pt x="509" y="503"/>
                  <a:pt x="508" y="509"/>
                  <a:pt x="509" y="517"/>
                </a:cubicBezTo>
                <a:cubicBezTo>
                  <a:pt x="513" y="524"/>
                  <a:pt x="522" y="526"/>
                  <a:pt x="532" y="528"/>
                </a:cubicBezTo>
                <a:cubicBezTo>
                  <a:pt x="532" y="517"/>
                  <a:pt x="532" y="505"/>
                  <a:pt x="532" y="493"/>
                </a:cubicBezTo>
                <a:cubicBezTo>
                  <a:pt x="527" y="490"/>
                  <a:pt x="527" y="482"/>
                  <a:pt x="516" y="484"/>
                </a:cubicBezTo>
                <a:cubicBezTo>
                  <a:pt x="512" y="491"/>
                  <a:pt x="508" y="497"/>
                  <a:pt x="501" y="501"/>
                </a:cubicBezTo>
                <a:cubicBezTo>
                  <a:pt x="499" y="509"/>
                  <a:pt x="503" y="513"/>
                  <a:pt x="508" y="516"/>
                </a:cubicBezTo>
                <a:close/>
                <a:moveTo>
                  <a:pt x="729" y="493"/>
                </a:moveTo>
                <a:cubicBezTo>
                  <a:pt x="724" y="496"/>
                  <a:pt x="719" y="500"/>
                  <a:pt x="714" y="503"/>
                </a:cubicBezTo>
                <a:cubicBezTo>
                  <a:pt x="723" y="504"/>
                  <a:pt x="732" y="507"/>
                  <a:pt x="740" y="506"/>
                </a:cubicBezTo>
                <a:cubicBezTo>
                  <a:pt x="739" y="498"/>
                  <a:pt x="743" y="490"/>
                  <a:pt x="747" y="486"/>
                </a:cubicBezTo>
                <a:cubicBezTo>
                  <a:pt x="738" y="485"/>
                  <a:pt x="736" y="494"/>
                  <a:pt x="729" y="493"/>
                </a:cubicBezTo>
                <a:close/>
                <a:moveTo>
                  <a:pt x="268" y="501"/>
                </a:moveTo>
                <a:cubicBezTo>
                  <a:pt x="271" y="495"/>
                  <a:pt x="267" y="501"/>
                  <a:pt x="265" y="501"/>
                </a:cubicBezTo>
                <a:cubicBezTo>
                  <a:pt x="266" y="498"/>
                  <a:pt x="271" y="498"/>
                  <a:pt x="272" y="495"/>
                </a:cubicBezTo>
                <a:cubicBezTo>
                  <a:pt x="271" y="492"/>
                  <a:pt x="269" y="491"/>
                  <a:pt x="267" y="490"/>
                </a:cubicBezTo>
                <a:cubicBezTo>
                  <a:pt x="266" y="492"/>
                  <a:pt x="265" y="493"/>
                  <a:pt x="263" y="494"/>
                </a:cubicBezTo>
                <a:cubicBezTo>
                  <a:pt x="264" y="492"/>
                  <a:pt x="266" y="492"/>
                  <a:pt x="267" y="489"/>
                </a:cubicBezTo>
                <a:cubicBezTo>
                  <a:pt x="263" y="488"/>
                  <a:pt x="258" y="487"/>
                  <a:pt x="253" y="488"/>
                </a:cubicBezTo>
                <a:cubicBezTo>
                  <a:pt x="251" y="496"/>
                  <a:pt x="260" y="497"/>
                  <a:pt x="261" y="503"/>
                </a:cubicBezTo>
                <a:cubicBezTo>
                  <a:pt x="263" y="504"/>
                  <a:pt x="264" y="503"/>
                  <a:pt x="265" y="502"/>
                </a:cubicBezTo>
                <a:cubicBezTo>
                  <a:pt x="265" y="503"/>
                  <a:pt x="264" y="503"/>
                  <a:pt x="264" y="504"/>
                </a:cubicBezTo>
                <a:cubicBezTo>
                  <a:pt x="269" y="506"/>
                  <a:pt x="275" y="509"/>
                  <a:pt x="281" y="511"/>
                </a:cubicBezTo>
                <a:cubicBezTo>
                  <a:pt x="279" y="506"/>
                  <a:pt x="279" y="500"/>
                  <a:pt x="275" y="498"/>
                </a:cubicBezTo>
                <a:cubicBezTo>
                  <a:pt x="274" y="501"/>
                  <a:pt x="273" y="504"/>
                  <a:pt x="269" y="504"/>
                </a:cubicBezTo>
                <a:cubicBezTo>
                  <a:pt x="268" y="503"/>
                  <a:pt x="268" y="502"/>
                  <a:pt x="268" y="501"/>
                </a:cubicBezTo>
                <a:close/>
                <a:moveTo>
                  <a:pt x="171" y="491"/>
                </a:moveTo>
                <a:cubicBezTo>
                  <a:pt x="172" y="493"/>
                  <a:pt x="176" y="494"/>
                  <a:pt x="177" y="493"/>
                </a:cubicBezTo>
                <a:cubicBezTo>
                  <a:pt x="175" y="492"/>
                  <a:pt x="175" y="489"/>
                  <a:pt x="173" y="489"/>
                </a:cubicBezTo>
                <a:cubicBezTo>
                  <a:pt x="173" y="490"/>
                  <a:pt x="171" y="489"/>
                  <a:pt x="171" y="491"/>
                </a:cubicBezTo>
                <a:close/>
                <a:moveTo>
                  <a:pt x="184" y="493"/>
                </a:moveTo>
                <a:cubicBezTo>
                  <a:pt x="183" y="493"/>
                  <a:pt x="183" y="492"/>
                  <a:pt x="181" y="491"/>
                </a:cubicBezTo>
                <a:cubicBezTo>
                  <a:pt x="181" y="493"/>
                  <a:pt x="183" y="495"/>
                  <a:pt x="184" y="493"/>
                </a:cubicBezTo>
                <a:close/>
                <a:moveTo>
                  <a:pt x="178" y="489"/>
                </a:moveTo>
                <a:cubicBezTo>
                  <a:pt x="179" y="491"/>
                  <a:pt x="180" y="493"/>
                  <a:pt x="181" y="494"/>
                </a:cubicBezTo>
                <a:cubicBezTo>
                  <a:pt x="181" y="492"/>
                  <a:pt x="180" y="488"/>
                  <a:pt x="178" y="489"/>
                </a:cubicBezTo>
                <a:close/>
                <a:moveTo>
                  <a:pt x="342" y="509"/>
                </a:moveTo>
                <a:cubicBezTo>
                  <a:pt x="354" y="505"/>
                  <a:pt x="355" y="517"/>
                  <a:pt x="345" y="518"/>
                </a:cubicBezTo>
                <a:cubicBezTo>
                  <a:pt x="345" y="524"/>
                  <a:pt x="350" y="524"/>
                  <a:pt x="353" y="528"/>
                </a:cubicBezTo>
                <a:cubicBezTo>
                  <a:pt x="357" y="526"/>
                  <a:pt x="362" y="525"/>
                  <a:pt x="365" y="524"/>
                </a:cubicBezTo>
                <a:cubicBezTo>
                  <a:pt x="365" y="521"/>
                  <a:pt x="367" y="520"/>
                  <a:pt x="366" y="517"/>
                </a:cubicBezTo>
                <a:cubicBezTo>
                  <a:pt x="365" y="516"/>
                  <a:pt x="360" y="513"/>
                  <a:pt x="363" y="510"/>
                </a:cubicBezTo>
                <a:cubicBezTo>
                  <a:pt x="365" y="511"/>
                  <a:pt x="365" y="512"/>
                  <a:pt x="366" y="513"/>
                </a:cubicBezTo>
                <a:cubicBezTo>
                  <a:pt x="366" y="511"/>
                  <a:pt x="367" y="510"/>
                  <a:pt x="367" y="509"/>
                </a:cubicBezTo>
                <a:cubicBezTo>
                  <a:pt x="356" y="504"/>
                  <a:pt x="348" y="495"/>
                  <a:pt x="337" y="489"/>
                </a:cubicBezTo>
                <a:cubicBezTo>
                  <a:pt x="337" y="498"/>
                  <a:pt x="341" y="502"/>
                  <a:pt x="342" y="509"/>
                </a:cubicBezTo>
                <a:close/>
                <a:moveTo>
                  <a:pt x="799" y="493"/>
                </a:moveTo>
                <a:cubicBezTo>
                  <a:pt x="801" y="494"/>
                  <a:pt x="805" y="496"/>
                  <a:pt x="805" y="492"/>
                </a:cubicBezTo>
                <a:cubicBezTo>
                  <a:pt x="802" y="492"/>
                  <a:pt x="800" y="492"/>
                  <a:pt x="799" y="493"/>
                </a:cubicBezTo>
                <a:close/>
                <a:moveTo>
                  <a:pt x="288" y="503"/>
                </a:moveTo>
                <a:cubicBezTo>
                  <a:pt x="287" y="497"/>
                  <a:pt x="282" y="492"/>
                  <a:pt x="278" y="493"/>
                </a:cubicBezTo>
                <a:cubicBezTo>
                  <a:pt x="282" y="496"/>
                  <a:pt x="284" y="500"/>
                  <a:pt x="288" y="503"/>
                </a:cubicBezTo>
                <a:close/>
                <a:moveTo>
                  <a:pt x="374" y="495"/>
                </a:moveTo>
                <a:cubicBezTo>
                  <a:pt x="374" y="497"/>
                  <a:pt x="371" y="500"/>
                  <a:pt x="373" y="501"/>
                </a:cubicBezTo>
                <a:cubicBezTo>
                  <a:pt x="373" y="500"/>
                  <a:pt x="377" y="498"/>
                  <a:pt x="374" y="495"/>
                </a:cubicBezTo>
                <a:close/>
                <a:moveTo>
                  <a:pt x="822" y="505"/>
                </a:moveTo>
                <a:cubicBezTo>
                  <a:pt x="824" y="505"/>
                  <a:pt x="825" y="503"/>
                  <a:pt x="826" y="503"/>
                </a:cubicBezTo>
                <a:cubicBezTo>
                  <a:pt x="826" y="500"/>
                  <a:pt x="827" y="498"/>
                  <a:pt x="825" y="497"/>
                </a:cubicBezTo>
                <a:cubicBezTo>
                  <a:pt x="825" y="501"/>
                  <a:pt x="823" y="502"/>
                  <a:pt x="822" y="505"/>
                </a:cubicBezTo>
                <a:close/>
                <a:moveTo>
                  <a:pt x="148" y="506"/>
                </a:moveTo>
                <a:cubicBezTo>
                  <a:pt x="147" y="506"/>
                  <a:pt x="144" y="503"/>
                  <a:pt x="143" y="504"/>
                </a:cubicBezTo>
                <a:cubicBezTo>
                  <a:pt x="145" y="504"/>
                  <a:pt x="146" y="508"/>
                  <a:pt x="148" y="506"/>
                </a:cubicBezTo>
                <a:close/>
                <a:moveTo>
                  <a:pt x="645" y="510"/>
                </a:moveTo>
                <a:cubicBezTo>
                  <a:pt x="646" y="512"/>
                  <a:pt x="648" y="512"/>
                  <a:pt x="649" y="512"/>
                </a:cubicBezTo>
                <a:cubicBezTo>
                  <a:pt x="649" y="509"/>
                  <a:pt x="649" y="506"/>
                  <a:pt x="648" y="504"/>
                </a:cubicBezTo>
                <a:cubicBezTo>
                  <a:pt x="646" y="506"/>
                  <a:pt x="646" y="508"/>
                  <a:pt x="645" y="510"/>
                </a:cubicBezTo>
                <a:close/>
                <a:moveTo>
                  <a:pt x="375" y="509"/>
                </a:moveTo>
                <a:cubicBezTo>
                  <a:pt x="376" y="508"/>
                  <a:pt x="377" y="510"/>
                  <a:pt x="378" y="509"/>
                </a:cubicBezTo>
                <a:cubicBezTo>
                  <a:pt x="376" y="509"/>
                  <a:pt x="377" y="506"/>
                  <a:pt x="376" y="507"/>
                </a:cubicBezTo>
                <a:cubicBezTo>
                  <a:pt x="376" y="508"/>
                  <a:pt x="374" y="507"/>
                  <a:pt x="375" y="509"/>
                </a:cubicBezTo>
                <a:close/>
                <a:moveTo>
                  <a:pt x="376" y="506"/>
                </a:moveTo>
                <a:cubicBezTo>
                  <a:pt x="374" y="506"/>
                  <a:pt x="374" y="505"/>
                  <a:pt x="372" y="505"/>
                </a:cubicBezTo>
                <a:cubicBezTo>
                  <a:pt x="372" y="506"/>
                  <a:pt x="373" y="507"/>
                  <a:pt x="373" y="508"/>
                </a:cubicBezTo>
                <a:cubicBezTo>
                  <a:pt x="374" y="507"/>
                  <a:pt x="375" y="507"/>
                  <a:pt x="376" y="506"/>
                </a:cubicBezTo>
                <a:close/>
                <a:moveTo>
                  <a:pt x="321" y="508"/>
                </a:moveTo>
                <a:cubicBezTo>
                  <a:pt x="319" y="508"/>
                  <a:pt x="322" y="507"/>
                  <a:pt x="322" y="506"/>
                </a:cubicBezTo>
                <a:cubicBezTo>
                  <a:pt x="320" y="507"/>
                  <a:pt x="315" y="505"/>
                  <a:pt x="314" y="507"/>
                </a:cubicBezTo>
                <a:cubicBezTo>
                  <a:pt x="317" y="506"/>
                  <a:pt x="319" y="510"/>
                  <a:pt x="321" y="508"/>
                </a:cubicBezTo>
                <a:close/>
                <a:moveTo>
                  <a:pt x="140" y="508"/>
                </a:moveTo>
                <a:cubicBezTo>
                  <a:pt x="144" y="511"/>
                  <a:pt x="148" y="514"/>
                  <a:pt x="154" y="516"/>
                </a:cubicBezTo>
                <a:cubicBezTo>
                  <a:pt x="154" y="515"/>
                  <a:pt x="154" y="514"/>
                  <a:pt x="155" y="514"/>
                </a:cubicBezTo>
                <a:cubicBezTo>
                  <a:pt x="155" y="515"/>
                  <a:pt x="155" y="518"/>
                  <a:pt x="155" y="516"/>
                </a:cubicBezTo>
                <a:cubicBezTo>
                  <a:pt x="156" y="513"/>
                  <a:pt x="154" y="512"/>
                  <a:pt x="155" y="510"/>
                </a:cubicBezTo>
                <a:cubicBezTo>
                  <a:pt x="154" y="509"/>
                  <a:pt x="153" y="508"/>
                  <a:pt x="152" y="508"/>
                </a:cubicBezTo>
                <a:cubicBezTo>
                  <a:pt x="154" y="508"/>
                  <a:pt x="154" y="509"/>
                  <a:pt x="155" y="507"/>
                </a:cubicBezTo>
                <a:cubicBezTo>
                  <a:pt x="150" y="507"/>
                  <a:pt x="145" y="507"/>
                  <a:pt x="140" y="508"/>
                </a:cubicBezTo>
                <a:close/>
                <a:moveTo>
                  <a:pt x="249" y="509"/>
                </a:moveTo>
                <a:cubicBezTo>
                  <a:pt x="249" y="509"/>
                  <a:pt x="250" y="508"/>
                  <a:pt x="249" y="507"/>
                </a:cubicBezTo>
                <a:cubicBezTo>
                  <a:pt x="246" y="507"/>
                  <a:pt x="244" y="508"/>
                  <a:pt x="241" y="509"/>
                </a:cubicBezTo>
                <a:cubicBezTo>
                  <a:pt x="241" y="510"/>
                  <a:pt x="244" y="511"/>
                  <a:pt x="242" y="511"/>
                </a:cubicBezTo>
                <a:cubicBezTo>
                  <a:pt x="242" y="511"/>
                  <a:pt x="241" y="511"/>
                  <a:pt x="241" y="512"/>
                </a:cubicBezTo>
                <a:cubicBezTo>
                  <a:pt x="246" y="512"/>
                  <a:pt x="247" y="509"/>
                  <a:pt x="249" y="509"/>
                </a:cubicBezTo>
                <a:close/>
                <a:moveTo>
                  <a:pt x="685" y="515"/>
                </a:moveTo>
                <a:cubicBezTo>
                  <a:pt x="692" y="517"/>
                  <a:pt x="697" y="510"/>
                  <a:pt x="699" y="507"/>
                </a:cubicBezTo>
                <a:cubicBezTo>
                  <a:pt x="695" y="510"/>
                  <a:pt x="689" y="512"/>
                  <a:pt x="685" y="515"/>
                </a:cubicBezTo>
                <a:close/>
                <a:moveTo>
                  <a:pt x="711" y="507"/>
                </a:moveTo>
                <a:cubicBezTo>
                  <a:pt x="706" y="507"/>
                  <a:pt x="704" y="513"/>
                  <a:pt x="701" y="516"/>
                </a:cubicBezTo>
                <a:cubicBezTo>
                  <a:pt x="712" y="516"/>
                  <a:pt x="727" y="515"/>
                  <a:pt x="738" y="512"/>
                </a:cubicBezTo>
                <a:cubicBezTo>
                  <a:pt x="737" y="508"/>
                  <a:pt x="731" y="508"/>
                  <a:pt x="725" y="508"/>
                </a:cubicBezTo>
                <a:cubicBezTo>
                  <a:pt x="724" y="509"/>
                  <a:pt x="728" y="510"/>
                  <a:pt x="728" y="512"/>
                </a:cubicBezTo>
                <a:cubicBezTo>
                  <a:pt x="722" y="513"/>
                  <a:pt x="715" y="507"/>
                  <a:pt x="711" y="507"/>
                </a:cubicBezTo>
                <a:close/>
                <a:moveTo>
                  <a:pt x="136" y="510"/>
                </a:moveTo>
                <a:cubicBezTo>
                  <a:pt x="138" y="512"/>
                  <a:pt x="140" y="512"/>
                  <a:pt x="141" y="514"/>
                </a:cubicBezTo>
                <a:cubicBezTo>
                  <a:pt x="141" y="519"/>
                  <a:pt x="136" y="519"/>
                  <a:pt x="133" y="521"/>
                </a:cubicBezTo>
                <a:cubicBezTo>
                  <a:pt x="137" y="524"/>
                  <a:pt x="138" y="530"/>
                  <a:pt x="143" y="532"/>
                </a:cubicBezTo>
                <a:cubicBezTo>
                  <a:pt x="142" y="532"/>
                  <a:pt x="141" y="532"/>
                  <a:pt x="142" y="533"/>
                </a:cubicBezTo>
                <a:cubicBezTo>
                  <a:pt x="142" y="533"/>
                  <a:pt x="142" y="534"/>
                  <a:pt x="142" y="534"/>
                </a:cubicBezTo>
                <a:cubicBezTo>
                  <a:pt x="144" y="534"/>
                  <a:pt x="145" y="534"/>
                  <a:pt x="146" y="533"/>
                </a:cubicBezTo>
                <a:cubicBezTo>
                  <a:pt x="141" y="527"/>
                  <a:pt x="151" y="522"/>
                  <a:pt x="154" y="518"/>
                </a:cubicBezTo>
                <a:cubicBezTo>
                  <a:pt x="150" y="515"/>
                  <a:pt x="141" y="509"/>
                  <a:pt x="136" y="510"/>
                </a:cubicBezTo>
                <a:close/>
                <a:moveTo>
                  <a:pt x="164" y="514"/>
                </a:moveTo>
                <a:cubicBezTo>
                  <a:pt x="164" y="511"/>
                  <a:pt x="162" y="510"/>
                  <a:pt x="160" y="509"/>
                </a:cubicBezTo>
                <a:cubicBezTo>
                  <a:pt x="160" y="512"/>
                  <a:pt x="161" y="514"/>
                  <a:pt x="164" y="514"/>
                </a:cubicBezTo>
                <a:close/>
                <a:moveTo>
                  <a:pt x="836" y="513"/>
                </a:moveTo>
                <a:cubicBezTo>
                  <a:pt x="835" y="513"/>
                  <a:pt x="835" y="511"/>
                  <a:pt x="834" y="510"/>
                </a:cubicBezTo>
                <a:cubicBezTo>
                  <a:pt x="833" y="514"/>
                  <a:pt x="828" y="513"/>
                  <a:pt x="827" y="516"/>
                </a:cubicBezTo>
                <a:cubicBezTo>
                  <a:pt x="830" y="517"/>
                  <a:pt x="833" y="517"/>
                  <a:pt x="836" y="517"/>
                </a:cubicBezTo>
                <a:cubicBezTo>
                  <a:pt x="838" y="516"/>
                  <a:pt x="835" y="514"/>
                  <a:pt x="837" y="513"/>
                </a:cubicBezTo>
                <a:cubicBezTo>
                  <a:pt x="837" y="514"/>
                  <a:pt x="837" y="515"/>
                  <a:pt x="838" y="516"/>
                </a:cubicBezTo>
                <a:cubicBezTo>
                  <a:pt x="841" y="514"/>
                  <a:pt x="847" y="515"/>
                  <a:pt x="847" y="510"/>
                </a:cubicBezTo>
                <a:cubicBezTo>
                  <a:pt x="842" y="511"/>
                  <a:pt x="840" y="509"/>
                  <a:pt x="835" y="509"/>
                </a:cubicBezTo>
                <a:cubicBezTo>
                  <a:pt x="835" y="511"/>
                  <a:pt x="836" y="511"/>
                  <a:pt x="836" y="513"/>
                </a:cubicBezTo>
                <a:close/>
                <a:moveTo>
                  <a:pt x="865" y="509"/>
                </a:moveTo>
                <a:cubicBezTo>
                  <a:pt x="861" y="511"/>
                  <a:pt x="850" y="509"/>
                  <a:pt x="849" y="513"/>
                </a:cubicBezTo>
                <a:cubicBezTo>
                  <a:pt x="852" y="514"/>
                  <a:pt x="866" y="515"/>
                  <a:pt x="865" y="509"/>
                </a:cubicBezTo>
                <a:close/>
                <a:moveTo>
                  <a:pt x="173" y="511"/>
                </a:moveTo>
                <a:cubicBezTo>
                  <a:pt x="175" y="513"/>
                  <a:pt x="176" y="516"/>
                  <a:pt x="174" y="518"/>
                </a:cubicBezTo>
                <a:cubicBezTo>
                  <a:pt x="177" y="518"/>
                  <a:pt x="179" y="521"/>
                  <a:pt x="181" y="518"/>
                </a:cubicBezTo>
                <a:cubicBezTo>
                  <a:pt x="184" y="522"/>
                  <a:pt x="189" y="523"/>
                  <a:pt x="194" y="524"/>
                </a:cubicBezTo>
                <a:cubicBezTo>
                  <a:pt x="192" y="515"/>
                  <a:pt x="182" y="510"/>
                  <a:pt x="173" y="511"/>
                </a:cubicBezTo>
                <a:close/>
                <a:moveTo>
                  <a:pt x="816" y="510"/>
                </a:moveTo>
                <a:cubicBezTo>
                  <a:pt x="812" y="512"/>
                  <a:pt x="810" y="516"/>
                  <a:pt x="806" y="517"/>
                </a:cubicBezTo>
                <a:cubicBezTo>
                  <a:pt x="810" y="518"/>
                  <a:pt x="819" y="519"/>
                  <a:pt x="822" y="517"/>
                </a:cubicBezTo>
                <a:cubicBezTo>
                  <a:pt x="821" y="514"/>
                  <a:pt x="819" y="511"/>
                  <a:pt x="816" y="510"/>
                </a:cubicBezTo>
                <a:close/>
                <a:moveTo>
                  <a:pt x="306" y="511"/>
                </a:moveTo>
                <a:cubicBezTo>
                  <a:pt x="305" y="514"/>
                  <a:pt x="303" y="515"/>
                  <a:pt x="302" y="518"/>
                </a:cubicBezTo>
                <a:cubicBezTo>
                  <a:pt x="304" y="520"/>
                  <a:pt x="306" y="522"/>
                  <a:pt x="309" y="524"/>
                </a:cubicBezTo>
                <a:cubicBezTo>
                  <a:pt x="312" y="522"/>
                  <a:pt x="314" y="520"/>
                  <a:pt x="316" y="518"/>
                </a:cubicBezTo>
                <a:cubicBezTo>
                  <a:pt x="320" y="520"/>
                  <a:pt x="323" y="525"/>
                  <a:pt x="328" y="524"/>
                </a:cubicBezTo>
                <a:cubicBezTo>
                  <a:pt x="323" y="518"/>
                  <a:pt x="316" y="513"/>
                  <a:pt x="306" y="511"/>
                </a:cubicBezTo>
                <a:close/>
                <a:moveTo>
                  <a:pt x="370" y="522"/>
                </a:moveTo>
                <a:cubicBezTo>
                  <a:pt x="383" y="522"/>
                  <a:pt x="380" y="513"/>
                  <a:pt x="370" y="511"/>
                </a:cubicBezTo>
                <a:cubicBezTo>
                  <a:pt x="371" y="515"/>
                  <a:pt x="369" y="520"/>
                  <a:pt x="370" y="522"/>
                </a:cubicBezTo>
                <a:close/>
                <a:moveTo>
                  <a:pt x="261" y="513"/>
                </a:moveTo>
                <a:cubicBezTo>
                  <a:pt x="259" y="513"/>
                  <a:pt x="260" y="517"/>
                  <a:pt x="258" y="517"/>
                </a:cubicBezTo>
                <a:cubicBezTo>
                  <a:pt x="253" y="518"/>
                  <a:pt x="250" y="515"/>
                  <a:pt x="246" y="515"/>
                </a:cubicBezTo>
                <a:cubicBezTo>
                  <a:pt x="245" y="521"/>
                  <a:pt x="251" y="525"/>
                  <a:pt x="257" y="526"/>
                </a:cubicBezTo>
                <a:cubicBezTo>
                  <a:pt x="267" y="519"/>
                  <a:pt x="273" y="530"/>
                  <a:pt x="281" y="531"/>
                </a:cubicBezTo>
                <a:cubicBezTo>
                  <a:pt x="280" y="531"/>
                  <a:pt x="279" y="531"/>
                  <a:pt x="279" y="532"/>
                </a:cubicBezTo>
                <a:cubicBezTo>
                  <a:pt x="280" y="532"/>
                  <a:pt x="280" y="535"/>
                  <a:pt x="281" y="536"/>
                </a:cubicBezTo>
                <a:cubicBezTo>
                  <a:pt x="284" y="536"/>
                  <a:pt x="285" y="534"/>
                  <a:pt x="285" y="530"/>
                </a:cubicBezTo>
                <a:cubicBezTo>
                  <a:pt x="284" y="529"/>
                  <a:pt x="282" y="532"/>
                  <a:pt x="282" y="530"/>
                </a:cubicBezTo>
                <a:cubicBezTo>
                  <a:pt x="284" y="530"/>
                  <a:pt x="284" y="528"/>
                  <a:pt x="284" y="526"/>
                </a:cubicBezTo>
                <a:cubicBezTo>
                  <a:pt x="281" y="525"/>
                  <a:pt x="280" y="523"/>
                  <a:pt x="278" y="522"/>
                </a:cubicBezTo>
                <a:cubicBezTo>
                  <a:pt x="277" y="523"/>
                  <a:pt x="277" y="525"/>
                  <a:pt x="276" y="526"/>
                </a:cubicBezTo>
                <a:cubicBezTo>
                  <a:pt x="276" y="524"/>
                  <a:pt x="277" y="522"/>
                  <a:pt x="277" y="520"/>
                </a:cubicBezTo>
                <a:cubicBezTo>
                  <a:pt x="273" y="517"/>
                  <a:pt x="269" y="511"/>
                  <a:pt x="262" y="513"/>
                </a:cubicBezTo>
                <a:cubicBezTo>
                  <a:pt x="263" y="515"/>
                  <a:pt x="267" y="516"/>
                  <a:pt x="266" y="517"/>
                </a:cubicBezTo>
                <a:cubicBezTo>
                  <a:pt x="264" y="517"/>
                  <a:pt x="263" y="514"/>
                  <a:pt x="261" y="513"/>
                </a:cubicBezTo>
                <a:close/>
                <a:moveTo>
                  <a:pt x="294" y="521"/>
                </a:moveTo>
                <a:cubicBezTo>
                  <a:pt x="295" y="517"/>
                  <a:pt x="292" y="513"/>
                  <a:pt x="287" y="513"/>
                </a:cubicBezTo>
                <a:cubicBezTo>
                  <a:pt x="289" y="516"/>
                  <a:pt x="290" y="520"/>
                  <a:pt x="294" y="521"/>
                </a:cubicBezTo>
                <a:close/>
                <a:moveTo>
                  <a:pt x="220" y="528"/>
                </a:moveTo>
                <a:cubicBezTo>
                  <a:pt x="220" y="525"/>
                  <a:pt x="220" y="522"/>
                  <a:pt x="220" y="519"/>
                </a:cubicBezTo>
                <a:cubicBezTo>
                  <a:pt x="216" y="519"/>
                  <a:pt x="214" y="518"/>
                  <a:pt x="214" y="514"/>
                </a:cubicBezTo>
                <a:cubicBezTo>
                  <a:pt x="211" y="514"/>
                  <a:pt x="210" y="514"/>
                  <a:pt x="210" y="514"/>
                </a:cubicBezTo>
                <a:cubicBezTo>
                  <a:pt x="211" y="521"/>
                  <a:pt x="215" y="525"/>
                  <a:pt x="220" y="528"/>
                </a:cubicBezTo>
                <a:close/>
                <a:moveTo>
                  <a:pt x="204" y="526"/>
                </a:moveTo>
                <a:cubicBezTo>
                  <a:pt x="205" y="525"/>
                  <a:pt x="207" y="528"/>
                  <a:pt x="207" y="526"/>
                </a:cubicBezTo>
                <a:cubicBezTo>
                  <a:pt x="207" y="525"/>
                  <a:pt x="206" y="525"/>
                  <a:pt x="206" y="524"/>
                </a:cubicBezTo>
                <a:cubicBezTo>
                  <a:pt x="205" y="524"/>
                  <a:pt x="204" y="524"/>
                  <a:pt x="204" y="526"/>
                </a:cubicBezTo>
                <a:close/>
                <a:moveTo>
                  <a:pt x="206" y="522"/>
                </a:moveTo>
                <a:cubicBezTo>
                  <a:pt x="204" y="520"/>
                  <a:pt x="204" y="517"/>
                  <a:pt x="201" y="516"/>
                </a:cubicBezTo>
                <a:cubicBezTo>
                  <a:pt x="202" y="519"/>
                  <a:pt x="201" y="522"/>
                  <a:pt x="202" y="525"/>
                </a:cubicBezTo>
                <a:cubicBezTo>
                  <a:pt x="204" y="525"/>
                  <a:pt x="205" y="523"/>
                  <a:pt x="206" y="522"/>
                </a:cubicBezTo>
                <a:close/>
                <a:moveTo>
                  <a:pt x="666" y="525"/>
                </a:moveTo>
                <a:cubicBezTo>
                  <a:pt x="662" y="527"/>
                  <a:pt x="655" y="528"/>
                  <a:pt x="658" y="534"/>
                </a:cubicBezTo>
                <a:cubicBezTo>
                  <a:pt x="667" y="527"/>
                  <a:pt x="680" y="524"/>
                  <a:pt x="688" y="518"/>
                </a:cubicBezTo>
                <a:cubicBezTo>
                  <a:pt x="678" y="516"/>
                  <a:pt x="672" y="522"/>
                  <a:pt x="666" y="525"/>
                </a:cubicBezTo>
                <a:close/>
                <a:moveTo>
                  <a:pt x="814" y="520"/>
                </a:moveTo>
                <a:cubicBezTo>
                  <a:pt x="818" y="519"/>
                  <a:pt x="822" y="523"/>
                  <a:pt x="826" y="521"/>
                </a:cubicBezTo>
                <a:cubicBezTo>
                  <a:pt x="824" y="518"/>
                  <a:pt x="818" y="518"/>
                  <a:pt x="814" y="520"/>
                </a:cubicBezTo>
                <a:close/>
                <a:moveTo>
                  <a:pt x="173" y="519"/>
                </a:moveTo>
                <a:cubicBezTo>
                  <a:pt x="172" y="519"/>
                  <a:pt x="172" y="519"/>
                  <a:pt x="172" y="520"/>
                </a:cubicBezTo>
                <a:cubicBezTo>
                  <a:pt x="180" y="522"/>
                  <a:pt x="189" y="527"/>
                  <a:pt x="197" y="527"/>
                </a:cubicBezTo>
                <a:cubicBezTo>
                  <a:pt x="190" y="523"/>
                  <a:pt x="180" y="523"/>
                  <a:pt x="173" y="519"/>
                </a:cubicBezTo>
                <a:close/>
                <a:moveTo>
                  <a:pt x="220" y="528"/>
                </a:moveTo>
                <a:cubicBezTo>
                  <a:pt x="229" y="531"/>
                  <a:pt x="231" y="523"/>
                  <a:pt x="237" y="521"/>
                </a:cubicBezTo>
                <a:cubicBezTo>
                  <a:pt x="232" y="520"/>
                  <a:pt x="227" y="519"/>
                  <a:pt x="221" y="520"/>
                </a:cubicBezTo>
                <a:cubicBezTo>
                  <a:pt x="221" y="523"/>
                  <a:pt x="220" y="525"/>
                  <a:pt x="220" y="528"/>
                </a:cubicBezTo>
                <a:close/>
                <a:moveTo>
                  <a:pt x="648" y="527"/>
                </a:moveTo>
                <a:cubicBezTo>
                  <a:pt x="648" y="525"/>
                  <a:pt x="646" y="521"/>
                  <a:pt x="644" y="520"/>
                </a:cubicBezTo>
                <a:cubicBezTo>
                  <a:pt x="637" y="523"/>
                  <a:pt x="647" y="526"/>
                  <a:pt x="648" y="527"/>
                </a:cubicBezTo>
                <a:close/>
                <a:moveTo>
                  <a:pt x="126" y="523"/>
                </a:moveTo>
                <a:cubicBezTo>
                  <a:pt x="128" y="526"/>
                  <a:pt x="131" y="527"/>
                  <a:pt x="135" y="529"/>
                </a:cubicBezTo>
                <a:cubicBezTo>
                  <a:pt x="136" y="530"/>
                  <a:pt x="136" y="533"/>
                  <a:pt x="139" y="533"/>
                </a:cubicBezTo>
                <a:cubicBezTo>
                  <a:pt x="136" y="528"/>
                  <a:pt x="132" y="517"/>
                  <a:pt x="126" y="523"/>
                </a:cubicBezTo>
                <a:close/>
                <a:moveTo>
                  <a:pt x="193" y="556"/>
                </a:moveTo>
                <a:cubicBezTo>
                  <a:pt x="194" y="555"/>
                  <a:pt x="190" y="554"/>
                  <a:pt x="192" y="552"/>
                </a:cubicBezTo>
                <a:cubicBezTo>
                  <a:pt x="193" y="557"/>
                  <a:pt x="199" y="553"/>
                  <a:pt x="202" y="552"/>
                </a:cubicBezTo>
                <a:cubicBezTo>
                  <a:pt x="200" y="549"/>
                  <a:pt x="202" y="545"/>
                  <a:pt x="205" y="544"/>
                </a:cubicBezTo>
                <a:cubicBezTo>
                  <a:pt x="203" y="541"/>
                  <a:pt x="203" y="536"/>
                  <a:pt x="198" y="536"/>
                </a:cubicBezTo>
                <a:cubicBezTo>
                  <a:pt x="199" y="536"/>
                  <a:pt x="200" y="536"/>
                  <a:pt x="201" y="535"/>
                </a:cubicBezTo>
                <a:cubicBezTo>
                  <a:pt x="192" y="527"/>
                  <a:pt x="173" y="518"/>
                  <a:pt x="157" y="524"/>
                </a:cubicBezTo>
                <a:cubicBezTo>
                  <a:pt x="158" y="529"/>
                  <a:pt x="159" y="536"/>
                  <a:pt x="155" y="538"/>
                </a:cubicBezTo>
                <a:cubicBezTo>
                  <a:pt x="157" y="536"/>
                  <a:pt x="155" y="536"/>
                  <a:pt x="153" y="536"/>
                </a:cubicBezTo>
                <a:cubicBezTo>
                  <a:pt x="154" y="539"/>
                  <a:pt x="153" y="544"/>
                  <a:pt x="154" y="547"/>
                </a:cubicBezTo>
                <a:cubicBezTo>
                  <a:pt x="157" y="543"/>
                  <a:pt x="162" y="542"/>
                  <a:pt x="168" y="540"/>
                </a:cubicBezTo>
                <a:cubicBezTo>
                  <a:pt x="165" y="545"/>
                  <a:pt x="159" y="546"/>
                  <a:pt x="154" y="549"/>
                </a:cubicBezTo>
                <a:cubicBezTo>
                  <a:pt x="156" y="556"/>
                  <a:pt x="162" y="562"/>
                  <a:pt x="165" y="568"/>
                </a:cubicBezTo>
                <a:cubicBezTo>
                  <a:pt x="169" y="574"/>
                  <a:pt x="172" y="581"/>
                  <a:pt x="176" y="588"/>
                </a:cubicBezTo>
                <a:cubicBezTo>
                  <a:pt x="183" y="589"/>
                  <a:pt x="189" y="591"/>
                  <a:pt x="195" y="593"/>
                </a:cubicBezTo>
                <a:cubicBezTo>
                  <a:pt x="191" y="580"/>
                  <a:pt x="205" y="584"/>
                  <a:pt x="211" y="589"/>
                </a:cubicBezTo>
                <a:cubicBezTo>
                  <a:pt x="216" y="586"/>
                  <a:pt x="214" y="575"/>
                  <a:pt x="214" y="571"/>
                </a:cubicBezTo>
                <a:cubicBezTo>
                  <a:pt x="210" y="567"/>
                  <a:pt x="203" y="573"/>
                  <a:pt x="201" y="569"/>
                </a:cubicBezTo>
                <a:cubicBezTo>
                  <a:pt x="203" y="570"/>
                  <a:pt x="209" y="570"/>
                  <a:pt x="211" y="568"/>
                </a:cubicBezTo>
                <a:cubicBezTo>
                  <a:pt x="211" y="561"/>
                  <a:pt x="210" y="559"/>
                  <a:pt x="209" y="552"/>
                </a:cubicBezTo>
                <a:cubicBezTo>
                  <a:pt x="204" y="552"/>
                  <a:pt x="198" y="554"/>
                  <a:pt x="194" y="556"/>
                </a:cubicBezTo>
                <a:cubicBezTo>
                  <a:pt x="196" y="557"/>
                  <a:pt x="199" y="558"/>
                  <a:pt x="198" y="559"/>
                </a:cubicBezTo>
                <a:cubicBezTo>
                  <a:pt x="191" y="558"/>
                  <a:pt x="183" y="559"/>
                  <a:pt x="181" y="552"/>
                </a:cubicBezTo>
                <a:cubicBezTo>
                  <a:pt x="184" y="555"/>
                  <a:pt x="188" y="556"/>
                  <a:pt x="193" y="556"/>
                </a:cubicBezTo>
                <a:close/>
                <a:moveTo>
                  <a:pt x="406" y="555"/>
                </a:moveTo>
                <a:cubicBezTo>
                  <a:pt x="407" y="551"/>
                  <a:pt x="410" y="546"/>
                  <a:pt x="409" y="542"/>
                </a:cubicBezTo>
                <a:cubicBezTo>
                  <a:pt x="405" y="545"/>
                  <a:pt x="398" y="543"/>
                  <a:pt x="399" y="539"/>
                </a:cubicBezTo>
                <a:cubicBezTo>
                  <a:pt x="399" y="535"/>
                  <a:pt x="404" y="538"/>
                  <a:pt x="407" y="534"/>
                </a:cubicBezTo>
                <a:cubicBezTo>
                  <a:pt x="401" y="530"/>
                  <a:pt x="395" y="522"/>
                  <a:pt x="387" y="522"/>
                </a:cubicBezTo>
                <a:cubicBezTo>
                  <a:pt x="394" y="532"/>
                  <a:pt x="399" y="545"/>
                  <a:pt x="406" y="555"/>
                </a:cubicBezTo>
                <a:close/>
                <a:moveTo>
                  <a:pt x="296" y="526"/>
                </a:moveTo>
                <a:cubicBezTo>
                  <a:pt x="301" y="530"/>
                  <a:pt x="308" y="535"/>
                  <a:pt x="314" y="535"/>
                </a:cubicBezTo>
                <a:cubicBezTo>
                  <a:pt x="308" y="532"/>
                  <a:pt x="303" y="527"/>
                  <a:pt x="298" y="522"/>
                </a:cubicBezTo>
                <a:cubicBezTo>
                  <a:pt x="297" y="524"/>
                  <a:pt x="296" y="524"/>
                  <a:pt x="296" y="526"/>
                </a:cubicBezTo>
                <a:close/>
                <a:moveTo>
                  <a:pt x="382" y="534"/>
                </a:moveTo>
                <a:cubicBezTo>
                  <a:pt x="382" y="532"/>
                  <a:pt x="380" y="528"/>
                  <a:pt x="380" y="524"/>
                </a:cubicBezTo>
                <a:cubicBezTo>
                  <a:pt x="376" y="524"/>
                  <a:pt x="374" y="525"/>
                  <a:pt x="370" y="525"/>
                </a:cubicBezTo>
                <a:cubicBezTo>
                  <a:pt x="366" y="530"/>
                  <a:pt x="367" y="538"/>
                  <a:pt x="366" y="546"/>
                </a:cubicBezTo>
                <a:cubicBezTo>
                  <a:pt x="376" y="544"/>
                  <a:pt x="381" y="551"/>
                  <a:pt x="386" y="555"/>
                </a:cubicBezTo>
                <a:cubicBezTo>
                  <a:pt x="385" y="548"/>
                  <a:pt x="383" y="538"/>
                  <a:pt x="380" y="534"/>
                </a:cubicBezTo>
                <a:cubicBezTo>
                  <a:pt x="381" y="534"/>
                  <a:pt x="381" y="534"/>
                  <a:pt x="382" y="534"/>
                </a:cubicBezTo>
                <a:close/>
                <a:moveTo>
                  <a:pt x="392" y="535"/>
                </a:moveTo>
                <a:cubicBezTo>
                  <a:pt x="390" y="532"/>
                  <a:pt x="388" y="528"/>
                  <a:pt x="386" y="525"/>
                </a:cubicBezTo>
                <a:cubicBezTo>
                  <a:pt x="386" y="530"/>
                  <a:pt x="387" y="537"/>
                  <a:pt x="392" y="535"/>
                </a:cubicBezTo>
                <a:close/>
                <a:moveTo>
                  <a:pt x="326" y="528"/>
                </a:moveTo>
                <a:cubicBezTo>
                  <a:pt x="325" y="532"/>
                  <a:pt x="330" y="531"/>
                  <a:pt x="330" y="534"/>
                </a:cubicBezTo>
                <a:cubicBezTo>
                  <a:pt x="332" y="534"/>
                  <a:pt x="334" y="534"/>
                  <a:pt x="334" y="533"/>
                </a:cubicBezTo>
                <a:cubicBezTo>
                  <a:pt x="331" y="531"/>
                  <a:pt x="330" y="524"/>
                  <a:pt x="326" y="528"/>
                </a:cubicBezTo>
                <a:close/>
                <a:moveTo>
                  <a:pt x="752" y="530"/>
                </a:moveTo>
                <a:cubicBezTo>
                  <a:pt x="757" y="534"/>
                  <a:pt x="760" y="539"/>
                  <a:pt x="767" y="541"/>
                </a:cubicBezTo>
                <a:cubicBezTo>
                  <a:pt x="763" y="535"/>
                  <a:pt x="757" y="531"/>
                  <a:pt x="752" y="527"/>
                </a:cubicBezTo>
                <a:cubicBezTo>
                  <a:pt x="752" y="528"/>
                  <a:pt x="752" y="529"/>
                  <a:pt x="752" y="530"/>
                </a:cubicBezTo>
                <a:close/>
                <a:moveTo>
                  <a:pt x="213" y="541"/>
                </a:moveTo>
                <a:cubicBezTo>
                  <a:pt x="215" y="536"/>
                  <a:pt x="209" y="534"/>
                  <a:pt x="209" y="529"/>
                </a:cubicBezTo>
                <a:cubicBezTo>
                  <a:pt x="207" y="528"/>
                  <a:pt x="205" y="528"/>
                  <a:pt x="203" y="528"/>
                </a:cubicBezTo>
                <a:cubicBezTo>
                  <a:pt x="205" y="534"/>
                  <a:pt x="209" y="538"/>
                  <a:pt x="213" y="541"/>
                </a:cubicBezTo>
                <a:close/>
                <a:moveTo>
                  <a:pt x="350" y="531"/>
                </a:moveTo>
                <a:cubicBezTo>
                  <a:pt x="352" y="539"/>
                  <a:pt x="354" y="547"/>
                  <a:pt x="359" y="552"/>
                </a:cubicBezTo>
                <a:cubicBezTo>
                  <a:pt x="359" y="548"/>
                  <a:pt x="362" y="546"/>
                  <a:pt x="362" y="541"/>
                </a:cubicBezTo>
                <a:cubicBezTo>
                  <a:pt x="360" y="540"/>
                  <a:pt x="357" y="540"/>
                  <a:pt x="356" y="539"/>
                </a:cubicBezTo>
                <a:cubicBezTo>
                  <a:pt x="359" y="539"/>
                  <a:pt x="360" y="540"/>
                  <a:pt x="362" y="541"/>
                </a:cubicBezTo>
                <a:cubicBezTo>
                  <a:pt x="363" y="536"/>
                  <a:pt x="361" y="532"/>
                  <a:pt x="360" y="529"/>
                </a:cubicBezTo>
                <a:cubicBezTo>
                  <a:pt x="356" y="529"/>
                  <a:pt x="353" y="530"/>
                  <a:pt x="350" y="531"/>
                </a:cubicBezTo>
                <a:close/>
                <a:moveTo>
                  <a:pt x="115" y="533"/>
                </a:moveTo>
                <a:cubicBezTo>
                  <a:pt x="117" y="535"/>
                  <a:pt x="119" y="535"/>
                  <a:pt x="122" y="535"/>
                </a:cubicBezTo>
                <a:cubicBezTo>
                  <a:pt x="122" y="532"/>
                  <a:pt x="117" y="529"/>
                  <a:pt x="115" y="533"/>
                </a:cubicBezTo>
                <a:close/>
                <a:moveTo>
                  <a:pt x="650" y="531"/>
                </a:moveTo>
                <a:cubicBezTo>
                  <a:pt x="641" y="533"/>
                  <a:pt x="637" y="543"/>
                  <a:pt x="640" y="553"/>
                </a:cubicBezTo>
                <a:cubicBezTo>
                  <a:pt x="644" y="547"/>
                  <a:pt x="658" y="541"/>
                  <a:pt x="650" y="531"/>
                </a:cubicBezTo>
                <a:close/>
                <a:moveTo>
                  <a:pt x="268" y="534"/>
                </a:moveTo>
                <a:cubicBezTo>
                  <a:pt x="266" y="533"/>
                  <a:pt x="264" y="532"/>
                  <a:pt x="261" y="533"/>
                </a:cubicBezTo>
                <a:cubicBezTo>
                  <a:pt x="261" y="535"/>
                  <a:pt x="266" y="535"/>
                  <a:pt x="268" y="534"/>
                </a:cubicBezTo>
                <a:close/>
                <a:moveTo>
                  <a:pt x="210" y="547"/>
                </a:moveTo>
                <a:cubicBezTo>
                  <a:pt x="208" y="542"/>
                  <a:pt x="204" y="537"/>
                  <a:pt x="201" y="535"/>
                </a:cubicBezTo>
                <a:cubicBezTo>
                  <a:pt x="204" y="539"/>
                  <a:pt x="205" y="546"/>
                  <a:pt x="210" y="547"/>
                </a:cubicBezTo>
                <a:close/>
                <a:moveTo>
                  <a:pt x="329" y="538"/>
                </a:moveTo>
                <a:cubicBezTo>
                  <a:pt x="335" y="540"/>
                  <a:pt x="339" y="547"/>
                  <a:pt x="345" y="548"/>
                </a:cubicBezTo>
                <a:cubicBezTo>
                  <a:pt x="343" y="546"/>
                  <a:pt x="342" y="543"/>
                  <a:pt x="341" y="541"/>
                </a:cubicBezTo>
                <a:cubicBezTo>
                  <a:pt x="340" y="541"/>
                  <a:pt x="336" y="542"/>
                  <a:pt x="336" y="541"/>
                </a:cubicBezTo>
                <a:cubicBezTo>
                  <a:pt x="336" y="539"/>
                  <a:pt x="338" y="539"/>
                  <a:pt x="338" y="538"/>
                </a:cubicBezTo>
                <a:cubicBezTo>
                  <a:pt x="337" y="535"/>
                  <a:pt x="331" y="533"/>
                  <a:pt x="329" y="538"/>
                </a:cubicBezTo>
                <a:close/>
                <a:moveTo>
                  <a:pt x="153" y="537"/>
                </a:moveTo>
                <a:cubicBezTo>
                  <a:pt x="151" y="536"/>
                  <a:pt x="146" y="537"/>
                  <a:pt x="146" y="539"/>
                </a:cubicBezTo>
                <a:cubicBezTo>
                  <a:pt x="149" y="541"/>
                  <a:pt x="149" y="544"/>
                  <a:pt x="152" y="546"/>
                </a:cubicBezTo>
                <a:cubicBezTo>
                  <a:pt x="152" y="543"/>
                  <a:pt x="152" y="540"/>
                  <a:pt x="153" y="537"/>
                </a:cubicBezTo>
                <a:close/>
                <a:moveTo>
                  <a:pt x="393" y="554"/>
                </a:moveTo>
                <a:cubicBezTo>
                  <a:pt x="395" y="561"/>
                  <a:pt x="395" y="572"/>
                  <a:pt x="402" y="572"/>
                </a:cubicBezTo>
                <a:cubicBezTo>
                  <a:pt x="403" y="570"/>
                  <a:pt x="403" y="571"/>
                  <a:pt x="404" y="568"/>
                </a:cubicBezTo>
                <a:cubicBezTo>
                  <a:pt x="404" y="564"/>
                  <a:pt x="403" y="566"/>
                  <a:pt x="404" y="563"/>
                </a:cubicBezTo>
                <a:cubicBezTo>
                  <a:pt x="407" y="559"/>
                  <a:pt x="402" y="553"/>
                  <a:pt x="399" y="547"/>
                </a:cubicBezTo>
                <a:cubicBezTo>
                  <a:pt x="396" y="542"/>
                  <a:pt x="394" y="535"/>
                  <a:pt x="388" y="536"/>
                </a:cubicBezTo>
                <a:cubicBezTo>
                  <a:pt x="389" y="541"/>
                  <a:pt x="391" y="547"/>
                  <a:pt x="393" y="554"/>
                </a:cubicBezTo>
                <a:close/>
                <a:moveTo>
                  <a:pt x="625" y="550"/>
                </a:moveTo>
                <a:cubicBezTo>
                  <a:pt x="627" y="550"/>
                  <a:pt x="629" y="551"/>
                  <a:pt x="629" y="552"/>
                </a:cubicBezTo>
                <a:cubicBezTo>
                  <a:pt x="626" y="553"/>
                  <a:pt x="624" y="550"/>
                  <a:pt x="623" y="551"/>
                </a:cubicBezTo>
                <a:cubicBezTo>
                  <a:pt x="623" y="552"/>
                  <a:pt x="622" y="553"/>
                  <a:pt x="622" y="554"/>
                </a:cubicBezTo>
                <a:cubicBezTo>
                  <a:pt x="625" y="557"/>
                  <a:pt x="629" y="555"/>
                  <a:pt x="633" y="556"/>
                </a:cubicBezTo>
                <a:cubicBezTo>
                  <a:pt x="631" y="556"/>
                  <a:pt x="629" y="557"/>
                  <a:pt x="626" y="556"/>
                </a:cubicBezTo>
                <a:cubicBezTo>
                  <a:pt x="628" y="564"/>
                  <a:pt x="619" y="561"/>
                  <a:pt x="617" y="564"/>
                </a:cubicBezTo>
                <a:cubicBezTo>
                  <a:pt x="621" y="563"/>
                  <a:pt x="624" y="564"/>
                  <a:pt x="628" y="564"/>
                </a:cubicBezTo>
                <a:cubicBezTo>
                  <a:pt x="631" y="562"/>
                  <a:pt x="635" y="559"/>
                  <a:pt x="637" y="556"/>
                </a:cubicBezTo>
                <a:cubicBezTo>
                  <a:pt x="638" y="555"/>
                  <a:pt x="637" y="555"/>
                  <a:pt x="636" y="554"/>
                </a:cubicBezTo>
                <a:cubicBezTo>
                  <a:pt x="641" y="552"/>
                  <a:pt x="637" y="542"/>
                  <a:pt x="637" y="538"/>
                </a:cubicBezTo>
                <a:cubicBezTo>
                  <a:pt x="631" y="540"/>
                  <a:pt x="626" y="543"/>
                  <a:pt x="625" y="550"/>
                </a:cubicBezTo>
                <a:close/>
                <a:moveTo>
                  <a:pt x="130" y="566"/>
                </a:moveTo>
                <a:cubicBezTo>
                  <a:pt x="137" y="569"/>
                  <a:pt x="149" y="565"/>
                  <a:pt x="153" y="570"/>
                </a:cubicBezTo>
                <a:cubicBezTo>
                  <a:pt x="153" y="574"/>
                  <a:pt x="148" y="574"/>
                  <a:pt x="146" y="577"/>
                </a:cubicBezTo>
                <a:cubicBezTo>
                  <a:pt x="155" y="580"/>
                  <a:pt x="162" y="584"/>
                  <a:pt x="171" y="587"/>
                </a:cubicBezTo>
                <a:cubicBezTo>
                  <a:pt x="163" y="569"/>
                  <a:pt x="153" y="554"/>
                  <a:pt x="143" y="539"/>
                </a:cubicBezTo>
                <a:cubicBezTo>
                  <a:pt x="134" y="541"/>
                  <a:pt x="126" y="541"/>
                  <a:pt x="118" y="538"/>
                </a:cubicBezTo>
                <a:cubicBezTo>
                  <a:pt x="116" y="547"/>
                  <a:pt x="135" y="540"/>
                  <a:pt x="140" y="543"/>
                </a:cubicBezTo>
                <a:cubicBezTo>
                  <a:pt x="143" y="545"/>
                  <a:pt x="144" y="552"/>
                  <a:pt x="140" y="553"/>
                </a:cubicBezTo>
                <a:cubicBezTo>
                  <a:pt x="137" y="554"/>
                  <a:pt x="137" y="550"/>
                  <a:pt x="134" y="550"/>
                </a:cubicBezTo>
                <a:cubicBezTo>
                  <a:pt x="129" y="549"/>
                  <a:pt x="122" y="551"/>
                  <a:pt x="117" y="550"/>
                </a:cubicBezTo>
                <a:cubicBezTo>
                  <a:pt x="121" y="552"/>
                  <a:pt x="121" y="557"/>
                  <a:pt x="125" y="559"/>
                </a:cubicBezTo>
                <a:cubicBezTo>
                  <a:pt x="126" y="558"/>
                  <a:pt x="126" y="556"/>
                  <a:pt x="127" y="555"/>
                </a:cubicBezTo>
                <a:cubicBezTo>
                  <a:pt x="124" y="559"/>
                  <a:pt x="128" y="563"/>
                  <a:pt x="130" y="566"/>
                </a:cubicBezTo>
                <a:close/>
                <a:moveTo>
                  <a:pt x="436" y="563"/>
                </a:moveTo>
                <a:cubicBezTo>
                  <a:pt x="428" y="561"/>
                  <a:pt x="414" y="567"/>
                  <a:pt x="407" y="569"/>
                </a:cubicBezTo>
                <a:cubicBezTo>
                  <a:pt x="405" y="575"/>
                  <a:pt x="401" y="583"/>
                  <a:pt x="405" y="588"/>
                </a:cubicBezTo>
                <a:cubicBezTo>
                  <a:pt x="406" y="586"/>
                  <a:pt x="409" y="586"/>
                  <a:pt x="411" y="587"/>
                </a:cubicBezTo>
                <a:cubicBezTo>
                  <a:pt x="415" y="588"/>
                  <a:pt x="415" y="594"/>
                  <a:pt x="412" y="597"/>
                </a:cubicBezTo>
                <a:cubicBezTo>
                  <a:pt x="413" y="597"/>
                  <a:pt x="415" y="594"/>
                  <a:pt x="416" y="596"/>
                </a:cubicBezTo>
                <a:cubicBezTo>
                  <a:pt x="414" y="596"/>
                  <a:pt x="413" y="597"/>
                  <a:pt x="411" y="597"/>
                </a:cubicBezTo>
                <a:cubicBezTo>
                  <a:pt x="413" y="600"/>
                  <a:pt x="416" y="599"/>
                  <a:pt x="416" y="603"/>
                </a:cubicBezTo>
                <a:cubicBezTo>
                  <a:pt x="416" y="605"/>
                  <a:pt x="414" y="607"/>
                  <a:pt x="414" y="609"/>
                </a:cubicBezTo>
                <a:cubicBezTo>
                  <a:pt x="414" y="614"/>
                  <a:pt x="417" y="614"/>
                  <a:pt x="421" y="617"/>
                </a:cubicBezTo>
                <a:cubicBezTo>
                  <a:pt x="421" y="620"/>
                  <a:pt x="419" y="622"/>
                  <a:pt x="419" y="625"/>
                </a:cubicBezTo>
                <a:cubicBezTo>
                  <a:pt x="422" y="626"/>
                  <a:pt x="427" y="622"/>
                  <a:pt x="429" y="626"/>
                </a:cubicBezTo>
                <a:cubicBezTo>
                  <a:pt x="427" y="629"/>
                  <a:pt x="423" y="630"/>
                  <a:pt x="422" y="633"/>
                </a:cubicBezTo>
                <a:cubicBezTo>
                  <a:pt x="432" y="641"/>
                  <a:pt x="439" y="655"/>
                  <a:pt x="445" y="668"/>
                </a:cubicBezTo>
                <a:cubicBezTo>
                  <a:pt x="447" y="673"/>
                  <a:pt x="451" y="677"/>
                  <a:pt x="452" y="681"/>
                </a:cubicBezTo>
                <a:cubicBezTo>
                  <a:pt x="453" y="686"/>
                  <a:pt x="452" y="691"/>
                  <a:pt x="455" y="695"/>
                </a:cubicBezTo>
                <a:cubicBezTo>
                  <a:pt x="458" y="699"/>
                  <a:pt x="462" y="701"/>
                  <a:pt x="468" y="699"/>
                </a:cubicBezTo>
                <a:cubicBezTo>
                  <a:pt x="471" y="695"/>
                  <a:pt x="470" y="690"/>
                  <a:pt x="469" y="684"/>
                </a:cubicBezTo>
                <a:cubicBezTo>
                  <a:pt x="469" y="669"/>
                  <a:pt x="468" y="658"/>
                  <a:pt x="467" y="644"/>
                </a:cubicBezTo>
                <a:cubicBezTo>
                  <a:pt x="466" y="611"/>
                  <a:pt x="473" y="571"/>
                  <a:pt x="451" y="558"/>
                </a:cubicBezTo>
                <a:cubicBezTo>
                  <a:pt x="449" y="560"/>
                  <a:pt x="445" y="563"/>
                  <a:pt x="441" y="562"/>
                </a:cubicBezTo>
                <a:cubicBezTo>
                  <a:pt x="441" y="560"/>
                  <a:pt x="444" y="559"/>
                  <a:pt x="443" y="558"/>
                </a:cubicBezTo>
                <a:cubicBezTo>
                  <a:pt x="441" y="560"/>
                  <a:pt x="438" y="561"/>
                  <a:pt x="436" y="563"/>
                </a:cubicBezTo>
                <a:close/>
                <a:moveTo>
                  <a:pt x="447" y="555"/>
                </a:moveTo>
                <a:cubicBezTo>
                  <a:pt x="435" y="550"/>
                  <a:pt x="426" y="543"/>
                  <a:pt x="414" y="539"/>
                </a:cubicBezTo>
                <a:cubicBezTo>
                  <a:pt x="413" y="549"/>
                  <a:pt x="410" y="558"/>
                  <a:pt x="408" y="567"/>
                </a:cubicBezTo>
                <a:cubicBezTo>
                  <a:pt x="420" y="562"/>
                  <a:pt x="438" y="563"/>
                  <a:pt x="447" y="555"/>
                </a:cubicBezTo>
                <a:close/>
                <a:moveTo>
                  <a:pt x="233" y="540"/>
                </a:moveTo>
                <a:cubicBezTo>
                  <a:pt x="233" y="541"/>
                  <a:pt x="234" y="542"/>
                  <a:pt x="234" y="543"/>
                </a:cubicBezTo>
                <a:cubicBezTo>
                  <a:pt x="236" y="543"/>
                  <a:pt x="237" y="542"/>
                  <a:pt x="238" y="542"/>
                </a:cubicBezTo>
                <a:cubicBezTo>
                  <a:pt x="238" y="540"/>
                  <a:pt x="235" y="539"/>
                  <a:pt x="233" y="540"/>
                </a:cubicBezTo>
                <a:close/>
                <a:moveTo>
                  <a:pt x="318" y="563"/>
                </a:moveTo>
                <a:cubicBezTo>
                  <a:pt x="325" y="560"/>
                  <a:pt x="325" y="553"/>
                  <a:pt x="319" y="549"/>
                </a:cubicBezTo>
                <a:cubicBezTo>
                  <a:pt x="319" y="547"/>
                  <a:pt x="320" y="547"/>
                  <a:pt x="320" y="545"/>
                </a:cubicBezTo>
                <a:cubicBezTo>
                  <a:pt x="316" y="541"/>
                  <a:pt x="305" y="538"/>
                  <a:pt x="302" y="545"/>
                </a:cubicBezTo>
                <a:cubicBezTo>
                  <a:pt x="305" y="545"/>
                  <a:pt x="306" y="551"/>
                  <a:pt x="304" y="552"/>
                </a:cubicBezTo>
                <a:cubicBezTo>
                  <a:pt x="302" y="553"/>
                  <a:pt x="300" y="551"/>
                  <a:pt x="298" y="552"/>
                </a:cubicBezTo>
                <a:cubicBezTo>
                  <a:pt x="296" y="556"/>
                  <a:pt x="302" y="558"/>
                  <a:pt x="302" y="562"/>
                </a:cubicBezTo>
                <a:cubicBezTo>
                  <a:pt x="302" y="564"/>
                  <a:pt x="299" y="565"/>
                  <a:pt x="299" y="567"/>
                </a:cubicBezTo>
                <a:cubicBezTo>
                  <a:pt x="300" y="566"/>
                  <a:pt x="302" y="565"/>
                  <a:pt x="304" y="564"/>
                </a:cubicBezTo>
                <a:cubicBezTo>
                  <a:pt x="303" y="562"/>
                  <a:pt x="304" y="559"/>
                  <a:pt x="308" y="559"/>
                </a:cubicBezTo>
                <a:cubicBezTo>
                  <a:pt x="310" y="562"/>
                  <a:pt x="313" y="564"/>
                  <a:pt x="316" y="566"/>
                </a:cubicBezTo>
                <a:cubicBezTo>
                  <a:pt x="315" y="570"/>
                  <a:pt x="308" y="569"/>
                  <a:pt x="306" y="567"/>
                </a:cubicBezTo>
                <a:cubicBezTo>
                  <a:pt x="305" y="569"/>
                  <a:pt x="305" y="572"/>
                  <a:pt x="303" y="574"/>
                </a:cubicBezTo>
                <a:cubicBezTo>
                  <a:pt x="304" y="571"/>
                  <a:pt x="305" y="568"/>
                  <a:pt x="306" y="565"/>
                </a:cubicBezTo>
                <a:cubicBezTo>
                  <a:pt x="303" y="564"/>
                  <a:pt x="301" y="569"/>
                  <a:pt x="296" y="568"/>
                </a:cubicBezTo>
                <a:cubicBezTo>
                  <a:pt x="296" y="577"/>
                  <a:pt x="297" y="585"/>
                  <a:pt x="295" y="592"/>
                </a:cubicBezTo>
                <a:cubicBezTo>
                  <a:pt x="301" y="588"/>
                  <a:pt x="299" y="584"/>
                  <a:pt x="302" y="578"/>
                </a:cubicBezTo>
                <a:cubicBezTo>
                  <a:pt x="304" y="581"/>
                  <a:pt x="300" y="582"/>
                  <a:pt x="301" y="587"/>
                </a:cubicBezTo>
                <a:cubicBezTo>
                  <a:pt x="303" y="586"/>
                  <a:pt x="307" y="586"/>
                  <a:pt x="308" y="588"/>
                </a:cubicBezTo>
                <a:cubicBezTo>
                  <a:pt x="307" y="590"/>
                  <a:pt x="302" y="588"/>
                  <a:pt x="300" y="588"/>
                </a:cubicBezTo>
                <a:cubicBezTo>
                  <a:pt x="301" y="593"/>
                  <a:pt x="298" y="596"/>
                  <a:pt x="297" y="600"/>
                </a:cubicBezTo>
                <a:cubicBezTo>
                  <a:pt x="299" y="601"/>
                  <a:pt x="300" y="602"/>
                  <a:pt x="301" y="604"/>
                </a:cubicBezTo>
                <a:cubicBezTo>
                  <a:pt x="299" y="604"/>
                  <a:pt x="298" y="602"/>
                  <a:pt x="296" y="601"/>
                </a:cubicBezTo>
                <a:cubicBezTo>
                  <a:pt x="296" y="603"/>
                  <a:pt x="296" y="604"/>
                  <a:pt x="296" y="605"/>
                </a:cubicBezTo>
                <a:cubicBezTo>
                  <a:pt x="311" y="602"/>
                  <a:pt x="321" y="614"/>
                  <a:pt x="317" y="628"/>
                </a:cubicBezTo>
                <a:cubicBezTo>
                  <a:pt x="310" y="625"/>
                  <a:pt x="302" y="623"/>
                  <a:pt x="294" y="620"/>
                </a:cubicBezTo>
                <a:cubicBezTo>
                  <a:pt x="293" y="625"/>
                  <a:pt x="293" y="634"/>
                  <a:pt x="294" y="639"/>
                </a:cubicBezTo>
                <a:cubicBezTo>
                  <a:pt x="308" y="644"/>
                  <a:pt x="321" y="654"/>
                  <a:pt x="337" y="659"/>
                </a:cubicBezTo>
                <a:cubicBezTo>
                  <a:pt x="353" y="664"/>
                  <a:pt x="370" y="666"/>
                  <a:pt x="386" y="673"/>
                </a:cubicBezTo>
                <a:cubicBezTo>
                  <a:pt x="383" y="668"/>
                  <a:pt x="385" y="661"/>
                  <a:pt x="380" y="653"/>
                </a:cubicBezTo>
                <a:cubicBezTo>
                  <a:pt x="377" y="650"/>
                  <a:pt x="367" y="647"/>
                  <a:pt x="368" y="642"/>
                </a:cubicBezTo>
                <a:cubicBezTo>
                  <a:pt x="369" y="639"/>
                  <a:pt x="373" y="640"/>
                  <a:pt x="375" y="641"/>
                </a:cubicBezTo>
                <a:cubicBezTo>
                  <a:pt x="375" y="638"/>
                  <a:pt x="373" y="636"/>
                  <a:pt x="373" y="633"/>
                </a:cubicBezTo>
                <a:cubicBezTo>
                  <a:pt x="366" y="633"/>
                  <a:pt x="358" y="633"/>
                  <a:pt x="357" y="627"/>
                </a:cubicBezTo>
                <a:cubicBezTo>
                  <a:pt x="358" y="624"/>
                  <a:pt x="361" y="623"/>
                  <a:pt x="362" y="621"/>
                </a:cubicBezTo>
                <a:cubicBezTo>
                  <a:pt x="360" y="619"/>
                  <a:pt x="356" y="620"/>
                  <a:pt x="355" y="617"/>
                </a:cubicBezTo>
                <a:cubicBezTo>
                  <a:pt x="355" y="612"/>
                  <a:pt x="367" y="615"/>
                  <a:pt x="366" y="609"/>
                </a:cubicBezTo>
                <a:cubicBezTo>
                  <a:pt x="366" y="605"/>
                  <a:pt x="357" y="604"/>
                  <a:pt x="353" y="602"/>
                </a:cubicBezTo>
                <a:cubicBezTo>
                  <a:pt x="347" y="600"/>
                  <a:pt x="342" y="596"/>
                  <a:pt x="337" y="597"/>
                </a:cubicBezTo>
                <a:cubicBezTo>
                  <a:pt x="333" y="597"/>
                  <a:pt x="328" y="603"/>
                  <a:pt x="323" y="605"/>
                </a:cubicBezTo>
                <a:cubicBezTo>
                  <a:pt x="320" y="605"/>
                  <a:pt x="318" y="606"/>
                  <a:pt x="315" y="606"/>
                </a:cubicBezTo>
                <a:cubicBezTo>
                  <a:pt x="310" y="607"/>
                  <a:pt x="300" y="604"/>
                  <a:pt x="301" y="597"/>
                </a:cubicBezTo>
                <a:cubicBezTo>
                  <a:pt x="302" y="589"/>
                  <a:pt x="325" y="593"/>
                  <a:pt x="321" y="602"/>
                </a:cubicBezTo>
                <a:cubicBezTo>
                  <a:pt x="328" y="602"/>
                  <a:pt x="332" y="599"/>
                  <a:pt x="336" y="596"/>
                </a:cubicBezTo>
                <a:cubicBezTo>
                  <a:pt x="332" y="595"/>
                  <a:pt x="328" y="592"/>
                  <a:pt x="325" y="590"/>
                </a:cubicBezTo>
                <a:cubicBezTo>
                  <a:pt x="334" y="593"/>
                  <a:pt x="345" y="598"/>
                  <a:pt x="354" y="600"/>
                </a:cubicBezTo>
                <a:cubicBezTo>
                  <a:pt x="348" y="593"/>
                  <a:pt x="345" y="583"/>
                  <a:pt x="340" y="576"/>
                </a:cubicBezTo>
                <a:cubicBezTo>
                  <a:pt x="337" y="575"/>
                  <a:pt x="332" y="574"/>
                  <a:pt x="333" y="572"/>
                </a:cubicBezTo>
                <a:cubicBezTo>
                  <a:pt x="335" y="574"/>
                  <a:pt x="336" y="575"/>
                  <a:pt x="340" y="575"/>
                </a:cubicBezTo>
                <a:cubicBezTo>
                  <a:pt x="338" y="571"/>
                  <a:pt x="331" y="570"/>
                  <a:pt x="335" y="566"/>
                </a:cubicBezTo>
                <a:cubicBezTo>
                  <a:pt x="331" y="565"/>
                  <a:pt x="327" y="566"/>
                  <a:pt x="324" y="567"/>
                </a:cubicBezTo>
                <a:cubicBezTo>
                  <a:pt x="322" y="569"/>
                  <a:pt x="323" y="573"/>
                  <a:pt x="321" y="574"/>
                </a:cubicBezTo>
                <a:cubicBezTo>
                  <a:pt x="320" y="572"/>
                  <a:pt x="317" y="572"/>
                  <a:pt x="317" y="572"/>
                </a:cubicBezTo>
                <a:cubicBezTo>
                  <a:pt x="320" y="571"/>
                  <a:pt x="317" y="567"/>
                  <a:pt x="318" y="563"/>
                </a:cubicBezTo>
                <a:close/>
                <a:moveTo>
                  <a:pt x="292" y="544"/>
                </a:moveTo>
                <a:cubicBezTo>
                  <a:pt x="297" y="545"/>
                  <a:pt x="303" y="545"/>
                  <a:pt x="304" y="541"/>
                </a:cubicBezTo>
                <a:cubicBezTo>
                  <a:pt x="300" y="542"/>
                  <a:pt x="293" y="539"/>
                  <a:pt x="292" y="544"/>
                </a:cubicBezTo>
                <a:close/>
                <a:moveTo>
                  <a:pt x="269" y="543"/>
                </a:moveTo>
                <a:cubicBezTo>
                  <a:pt x="270" y="543"/>
                  <a:pt x="272" y="544"/>
                  <a:pt x="273" y="543"/>
                </a:cubicBezTo>
                <a:cubicBezTo>
                  <a:pt x="271" y="542"/>
                  <a:pt x="269" y="541"/>
                  <a:pt x="269" y="543"/>
                </a:cubicBezTo>
                <a:close/>
                <a:moveTo>
                  <a:pt x="779" y="547"/>
                </a:moveTo>
                <a:cubicBezTo>
                  <a:pt x="779" y="545"/>
                  <a:pt x="782" y="546"/>
                  <a:pt x="782" y="544"/>
                </a:cubicBezTo>
                <a:cubicBezTo>
                  <a:pt x="780" y="544"/>
                  <a:pt x="776" y="542"/>
                  <a:pt x="774" y="543"/>
                </a:cubicBezTo>
                <a:cubicBezTo>
                  <a:pt x="776" y="544"/>
                  <a:pt x="776" y="547"/>
                  <a:pt x="779" y="547"/>
                </a:cubicBezTo>
                <a:close/>
                <a:moveTo>
                  <a:pt x="254" y="546"/>
                </a:moveTo>
                <a:cubicBezTo>
                  <a:pt x="258" y="546"/>
                  <a:pt x="260" y="546"/>
                  <a:pt x="262" y="545"/>
                </a:cubicBezTo>
                <a:cubicBezTo>
                  <a:pt x="260" y="544"/>
                  <a:pt x="257" y="543"/>
                  <a:pt x="254" y="543"/>
                </a:cubicBezTo>
                <a:cubicBezTo>
                  <a:pt x="254" y="544"/>
                  <a:pt x="254" y="545"/>
                  <a:pt x="254" y="546"/>
                </a:cubicBezTo>
                <a:close/>
                <a:moveTo>
                  <a:pt x="285" y="559"/>
                </a:moveTo>
                <a:cubicBezTo>
                  <a:pt x="285" y="555"/>
                  <a:pt x="287" y="553"/>
                  <a:pt x="287" y="550"/>
                </a:cubicBezTo>
                <a:cubicBezTo>
                  <a:pt x="278" y="550"/>
                  <a:pt x="273" y="561"/>
                  <a:pt x="285" y="559"/>
                </a:cubicBezTo>
                <a:close/>
                <a:moveTo>
                  <a:pt x="214" y="554"/>
                </a:moveTo>
                <a:cubicBezTo>
                  <a:pt x="214" y="553"/>
                  <a:pt x="215" y="553"/>
                  <a:pt x="215" y="552"/>
                </a:cubicBezTo>
                <a:cubicBezTo>
                  <a:pt x="214" y="552"/>
                  <a:pt x="215" y="550"/>
                  <a:pt x="213" y="551"/>
                </a:cubicBezTo>
                <a:cubicBezTo>
                  <a:pt x="213" y="552"/>
                  <a:pt x="212" y="554"/>
                  <a:pt x="214" y="554"/>
                </a:cubicBezTo>
                <a:close/>
                <a:moveTo>
                  <a:pt x="210" y="552"/>
                </a:moveTo>
                <a:cubicBezTo>
                  <a:pt x="210" y="554"/>
                  <a:pt x="211" y="555"/>
                  <a:pt x="212" y="556"/>
                </a:cubicBezTo>
                <a:cubicBezTo>
                  <a:pt x="212" y="555"/>
                  <a:pt x="213" y="552"/>
                  <a:pt x="212" y="551"/>
                </a:cubicBezTo>
                <a:cubicBezTo>
                  <a:pt x="212" y="552"/>
                  <a:pt x="211" y="552"/>
                  <a:pt x="210" y="552"/>
                </a:cubicBezTo>
                <a:close/>
                <a:moveTo>
                  <a:pt x="289" y="556"/>
                </a:moveTo>
                <a:cubicBezTo>
                  <a:pt x="288" y="555"/>
                  <a:pt x="291" y="554"/>
                  <a:pt x="289" y="552"/>
                </a:cubicBezTo>
                <a:cubicBezTo>
                  <a:pt x="289" y="553"/>
                  <a:pt x="287" y="556"/>
                  <a:pt x="289" y="556"/>
                </a:cubicBezTo>
                <a:close/>
                <a:moveTo>
                  <a:pt x="587" y="555"/>
                </a:moveTo>
                <a:cubicBezTo>
                  <a:pt x="586" y="557"/>
                  <a:pt x="590" y="558"/>
                  <a:pt x="588" y="560"/>
                </a:cubicBezTo>
                <a:cubicBezTo>
                  <a:pt x="586" y="564"/>
                  <a:pt x="580" y="563"/>
                  <a:pt x="578" y="567"/>
                </a:cubicBezTo>
                <a:cubicBezTo>
                  <a:pt x="584" y="570"/>
                  <a:pt x="595" y="564"/>
                  <a:pt x="598" y="570"/>
                </a:cubicBezTo>
                <a:cubicBezTo>
                  <a:pt x="597" y="575"/>
                  <a:pt x="591" y="573"/>
                  <a:pt x="589" y="575"/>
                </a:cubicBezTo>
                <a:cubicBezTo>
                  <a:pt x="592" y="577"/>
                  <a:pt x="596" y="581"/>
                  <a:pt x="601" y="579"/>
                </a:cubicBezTo>
                <a:cubicBezTo>
                  <a:pt x="598" y="570"/>
                  <a:pt x="610" y="569"/>
                  <a:pt x="610" y="560"/>
                </a:cubicBezTo>
                <a:cubicBezTo>
                  <a:pt x="603" y="559"/>
                  <a:pt x="595" y="551"/>
                  <a:pt x="587" y="555"/>
                </a:cubicBezTo>
                <a:close/>
                <a:moveTo>
                  <a:pt x="337" y="565"/>
                </a:moveTo>
                <a:cubicBezTo>
                  <a:pt x="340" y="564"/>
                  <a:pt x="347" y="569"/>
                  <a:pt x="351" y="566"/>
                </a:cubicBezTo>
                <a:cubicBezTo>
                  <a:pt x="345" y="563"/>
                  <a:pt x="340" y="557"/>
                  <a:pt x="334" y="555"/>
                </a:cubicBezTo>
                <a:cubicBezTo>
                  <a:pt x="336" y="557"/>
                  <a:pt x="338" y="563"/>
                  <a:pt x="337" y="565"/>
                </a:cubicBezTo>
                <a:close/>
                <a:moveTo>
                  <a:pt x="123" y="562"/>
                </a:moveTo>
                <a:cubicBezTo>
                  <a:pt x="125" y="560"/>
                  <a:pt x="123" y="559"/>
                  <a:pt x="122" y="558"/>
                </a:cubicBezTo>
                <a:cubicBezTo>
                  <a:pt x="122" y="559"/>
                  <a:pt x="122" y="561"/>
                  <a:pt x="123" y="562"/>
                </a:cubicBezTo>
                <a:close/>
                <a:moveTo>
                  <a:pt x="376" y="562"/>
                </a:moveTo>
                <a:cubicBezTo>
                  <a:pt x="376" y="564"/>
                  <a:pt x="378" y="566"/>
                  <a:pt x="376" y="567"/>
                </a:cubicBezTo>
                <a:cubicBezTo>
                  <a:pt x="377" y="565"/>
                  <a:pt x="375" y="565"/>
                  <a:pt x="375" y="563"/>
                </a:cubicBezTo>
                <a:cubicBezTo>
                  <a:pt x="373" y="565"/>
                  <a:pt x="371" y="567"/>
                  <a:pt x="368" y="569"/>
                </a:cubicBezTo>
                <a:cubicBezTo>
                  <a:pt x="370" y="573"/>
                  <a:pt x="374" y="576"/>
                  <a:pt x="379" y="574"/>
                </a:cubicBezTo>
                <a:cubicBezTo>
                  <a:pt x="379" y="576"/>
                  <a:pt x="381" y="577"/>
                  <a:pt x="381" y="578"/>
                </a:cubicBezTo>
                <a:cubicBezTo>
                  <a:pt x="383" y="577"/>
                  <a:pt x="386" y="576"/>
                  <a:pt x="388" y="578"/>
                </a:cubicBezTo>
                <a:cubicBezTo>
                  <a:pt x="386" y="578"/>
                  <a:pt x="386" y="579"/>
                  <a:pt x="386" y="580"/>
                </a:cubicBezTo>
                <a:cubicBezTo>
                  <a:pt x="388" y="580"/>
                  <a:pt x="389" y="582"/>
                  <a:pt x="391" y="583"/>
                </a:cubicBezTo>
                <a:cubicBezTo>
                  <a:pt x="392" y="581"/>
                  <a:pt x="393" y="580"/>
                  <a:pt x="393" y="579"/>
                </a:cubicBezTo>
                <a:cubicBezTo>
                  <a:pt x="393" y="578"/>
                  <a:pt x="392" y="577"/>
                  <a:pt x="391" y="576"/>
                </a:cubicBezTo>
                <a:cubicBezTo>
                  <a:pt x="392" y="571"/>
                  <a:pt x="388" y="566"/>
                  <a:pt x="388" y="560"/>
                </a:cubicBezTo>
                <a:cubicBezTo>
                  <a:pt x="384" y="559"/>
                  <a:pt x="378" y="560"/>
                  <a:pt x="376" y="562"/>
                </a:cubicBezTo>
                <a:close/>
                <a:moveTo>
                  <a:pt x="121" y="566"/>
                </a:moveTo>
                <a:cubicBezTo>
                  <a:pt x="123" y="565"/>
                  <a:pt x="127" y="566"/>
                  <a:pt x="128" y="564"/>
                </a:cubicBezTo>
                <a:cubicBezTo>
                  <a:pt x="126" y="564"/>
                  <a:pt x="126" y="562"/>
                  <a:pt x="124" y="561"/>
                </a:cubicBezTo>
                <a:cubicBezTo>
                  <a:pt x="123" y="563"/>
                  <a:pt x="122" y="564"/>
                  <a:pt x="121" y="566"/>
                </a:cubicBezTo>
                <a:close/>
                <a:moveTo>
                  <a:pt x="245" y="571"/>
                </a:moveTo>
                <a:cubicBezTo>
                  <a:pt x="245" y="569"/>
                  <a:pt x="247" y="569"/>
                  <a:pt x="247" y="567"/>
                </a:cubicBezTo>
                <a:cubicBezTo>
                  <a:pt x="246" y="567"/>
                  <a:pt x="245" y="567"/>
                  <a:pt x="243" y="567"/>
                </a:cubicBezTo>
                <a:cubicBezTo>
                  <a:pt x="244" y="568"/>
                  <a:pt x="244" y="570"/>
                  <a:pt x="245" y="571"/>
                </a:cubicBezTo>
                <a:close/>
                <a:moveTo>
                  <a:pt x="289" y="575"/>
                </a:moveTo>
                <a:cubicBezTo>
                  <a:pt x="290" y="580"/>
                  <a:pt x="291" y="585"/>
                  <a:pt x="293" y="590"/>
                </a:cubicBezTo>
                <a:cubicBezTo>
                  <a:pt x="294" y="583"/>
                  <a:pt x="296" y="576"/>
                  <a:pt x="295" y="569"/>
                </a:cubicBezTo>
                <a:cubicBezTo>
                  <a:pt x="293" y="572"/>
                  <a:pt x="289" y="572"/>
                  <a:pt x="289" y="575"/>
                </a:cubicBezTo>
                <a:close/>
                <a:moveTo>
                  <a:pt x="123" y="574"/>
                </a:moveTo>
                <a:cubicBezTo>
                  <a:pt x="122" y="580"/>
                  <a:pt x="136" y="581"/>
                  <a:pt x="136" y="575"/>
                </a:cubicBezTo>
                <a:cubicBezTo>
                  <a:pt x="133" y="573"/>
                  <a:pt x="126" y="572"/>
                  <a:pt x="123" y="574"/>
                </a:cubicBezTo>
                <a:close/>
                <a:moveTo>
                  <a:pt x="355" y="573"/>
                </a:moveTo>
                <a:cubicBezTo>
                  <a:pt x="348" y="575"/>
                  <a:pt x="348" y="575"/>
                  <a:pt x="340" y="573"/>
                </a:cubicBezTo>
                <a:cubicBezTo>
                  <a:pt x="341" y="576"/>
                  <a:pt x="343" y="578"/>
                  <a:pt x="345" y="580"/>
                </a:cubicBezTo>
                <a:cubicBezTo>
                  <a:pt x="344" y="580"/>
                  <a:pt x="345" y="581"/>
                  <a:pt x="345" y="582"/>
                </a:cubicBezTo>
                <a:cubicBezTo>
                  <a:pt x="351" y="589"/>
                  <a:pt x="351" y="602"/>
                  <a:pt x="364" y="603"/>
                </a:cubicBezTo>
                <a:cubicBezTo>
                  <a:pt x="362" y="592"/>
                  <a:pt x="356" y="586"/>
                  <a:pt x="350" y="580"/>
                </a:cubicBezTo>
                <a:cubicBezTo>
                  <a:pt x="352" y="579"/>
                  <a:pt x="352" y="577"/>
                  <a:pt x="354" y="577"/>
                </a:cubicBezTo>
                <a:cubicBezTo>
                  <a:pt x="352" y="581"/>
                  <a:pt x="356" y="584"/>
                  <a:pt x="358" y="586"/>
                </a:cubicBezTo>
                <a:cubicBezTo>
                  <a:pt x="360" y="583"/>
                  <a:pt x="357" y="577"/>
                  <a:pt x="355" y="574"/>
                </a:cubicBezTo>
                <a:cubicBezTo>
                  <a:pt x="355" y="575"/>
                  <a:pt x="354" y="577"/>
                  <a:pt x="354" y="575"/>
                </a:cubicBezTo>
                <a:cubicBezTo>
                  <a:pt x="355" y="575"/>
                  <a:pt x="355" y="574"/>
                  <a:pt x="355" y="573"/>
                </a:cubicBezTo>
                <a:close/>
                <a:moveTo>
                  <a:pt x="260" y="577"/>
                </a:moveTo>
                <a:cubicBezTo>
                  <a:pt x="261" y="576"/>
                  <a:pt x="261" y="574"/>
                  <a:pt x="260" y="574"/>
                </a:cubicBezTo>
                <a:cubicBezTo>
                  <a:pt x="259" y="575"/>
                  <a:pt x="258" y="577"/>
                  <a:pt x="260" y="577"/>
                </a:cubicBezTo>
                <a:close/>
                <a:moveTo>
                  <a:pt x="271" y="583"/>
                </a:moveTo>
                <a:cubicBezTo>
                  <a:pt x="270" y="583"/>
                  <a:pt x="269" y="582"/>
                  <a:pt x="268" y="581"/>
                </a:cubicBezTo>
                <a:cubicBezTo>
                  <a:pt x="268" y="583"/>
                  <a:pt x="271" y="585"/>
                  <a:pt x="271" y="583"/>
                </a:cubicBezTo>
                <a:close/>
                <a:moveTo>
                  <a:pt x="261" y="575"/>
                </a:moveTo>
                <a:cubicBezTo>
                  <a:pt x="261" y="576"/>
                  <a:pt x="261" y="577"/>
                  <a:pt x="261" y="578"/>
                </a:cubicBezTo>
                <a:cubicBezTo>
                  <a:pt x="262" y="579"/>
                  <a:pt x="264" y="580"/>
                  <a:pt x="264" y="581"/>
                </a:cubicBezTo>
                <a:cubicBezTo>
                  <a:pt x="263" y="583"/>
                  <a:pt x="259" y="582"/>
                  <a:pt x="260" y="585"/>
                </a:cubicBezTo>
                <a:cubicBezTo>
                  <a:pt x="263" y="583"/>
                  <a:pt x="267" y="587"/>
                  <a:pt x="269" y="583"/>
                </a:cubicBezTo>
                <a:cubicBezTo>
                  <a:pt x="266" y="581"/>
                  <a:pt x="264" y="577"/>
                  <a:pt x="261" y="575"/>
                </a:cubicBezTo>
                <a:close/>
                <a:moveTo>
                  <a:pt x="292" y="593"/>
                </a:moveTo>
                <a:cubicBezTo>
                  <a:pt x="290" y="593"/>
                  <a:pt x="289" y="593"/>
                  <a:pt x="288" y="592"/>
                </a:cubicBezTo>
                <a:cubicBezTo>
                  <a:pt x="290" y="592"/>
                  <a:pt x="290" y="593"/>
                  <a:pt x="292" y="593"/>
                </a:cubicBezTo>
                <a:cubicBezTo>
                  <a:pt x="290" y="587"/>
                  <a:pt x="289" y="580"/>
                  <a:pt x="286" y="575"/>
                </a:cubicBezTo>
                <a:cubicBezTo>
                  <a:pt x="282" y="578"/>
                  <a:pt x="279" y="583"/>
                  <a:pt x="277" y="589"/>
                </a:cubicBezTo>
                <a:cubicBezTo>
                  <a:pt x="279" y="592"/>
                  <a:pt x="286" y="589"/>
                  <a:pt x="286" y="594"/>
                </a:cubicBezTo>
                <a:cubicBezTo>
                  <a:pt x="283" y="596"/>
                  <a:pt x="278" y="592"/>
                  <a:pt x="275" y="593"/>
                </a:cubicBezTo>
                <a:cubicBezTo>
                  <a:pt x="281" y="595"/>
                  <a:pt x="287" y="597"/>
                  <a:pt x="284" y="606"/>
                </a:cubicBezTo>
                <a:cubicBezTo>
                  <a:pt x="288" y="605"/>
                  <a:pt x="283" y="609"/>
                  <a:pt x="286" y="607"/>
                </a:cubicBezTo>
                <a:cubicBezTo>
                  <a:pt x="287" y="609"/>
                  <a:pt x="288" y="612"/>
                  <a:pt x="290" y="611"/>
                </a:cubicBezTo>
                <a:cubicBezTo>
                  <a:pt x="291" y="609"/>
                  <a:pt x="288" y="609"/>
                  <a:pt x="288" y="608"/>
                </a:cubicBezTo>
                <a:cubicBezTo>
                  <a:pt x="290" y="608"/>
                  <a:pt x="291" y="606"/>
                  <a:pt x="292" y="606"/>
                </a:cubicBezTo>
                <a:cubicBezTo>
                  <a:pt x="293" y="602"/>
                  <a:pt x="293" y="598"/>
                  <a:pt x="294" y="594"/>
                </a:cubicBezTo>
                <a:cubicBezTo>
                  <a:pt x="291" y="594"/>
                  <a:pt x="289" y="598"/>
                  <a:pt x="287" y="597"/>
                </a:cubicBezTo>
                <a:cubicBezTo>
                  <a:pt x="289" y="596"/>
                  <a:pt x="291" y="595"/>
                  <a:pt x="292" y="593"/>
                </a:cubicBezTo>
                <a:close/>
                <a:moveTo>
                  <a:pt x="547" y="583"/>
                </a:moveTo>
                <a:cubicBezTo>
                  <a:pt x="540" y="582"/>
                  <a:pt x="533" y="581"/>
                  <a:pt x="530" y="577"/>
                </a:cubicBezTo>
                <a:cubicBezTo>
                  <a:pt x="521" y="589"/>
                  <a:pt x="511" y="598"/>
                  <a:pt x="509" y="616"/>
                </a:cubicBezTo>
                <a:cubicBezTo>
                  <a:pt x="507" y="640"/>
                  <a:pt x="519" y="660"/>
                  <a:pt x="522" y="680"/>
                </a:cubicBezTo>
                <a:cubicBezTo>
                  <a:pt x="531" y="675"/>
                  <a:pt x="533" y="666"/>
                  <a:pt x="539" y="659"/>
                </a:cubicBezTo>
                <a:cubicBezTo>
                  <a:pt x="544" y="652"/>
                  <a:pt x="553" y="647"/>
                  <a:pt x="559" y="640"/>
                </a:cubicBezTo>
                <a:cubicBezTo>
                  <a:pt x="562" y="635"/>
                  <a:pt x="564" y="629"/>
                  <a:pt x="568" y="625"/>
                </a:cubicBezTo>
                <a:cubicBezTo>
                  <a:pt x="572" y="618"/>
                  <a:pt x="579" y="611"/>
                  <a:pt x="585" y="608"/>
                </a:cubicBezTo>
                <a:cubicBezTo>
                  <a:pt x="579" y="607"/>
                  <a:pt x="567" y="597"/>
                  <a:pt x="579" y="596"/>
                </a:cubicBezTo>
                <a:cubicBezTo>
                  <a:pt x="573" y="592"/>
                  <a:pt x="559" y="593"/>
                  <a:pt x="553" y="587"/>
                </a:cubicBezTo>
                <a:cubicBezTo>
                  <a:pt x="557" y="588"/>
                  <a:pt x="560" y="591"/>
                  <a:pt x="565" y="591"/>
                </a:cubicBezTo>
                <a:cubicBezTo>
                  <a:pt x="561" y="586"/>
                  <a:pt x="554" y="585"/>
                  <a:pt x="548" y="583"/>
                </a:cubicBezTo>
                <a:cubicBezTo>
                  <a:pt x="547" y="589"/>
                  <a:pt x="544" y="596"/>
                  <a:pt x="540" y="597"/>
                </a:cubicBezTo>
                <a:cubicBezTo>
                  <a:pt x="544" y="594"/>
                  <a:pt x="546" y="589"/>
                  <a:pt x="547" y="583"/>
                </a:cubicBezTo>
                <a:close/>
                <a:moveTo>
                  <a:pt x="236" y="596"/>
                </a:moveTo>
                <a:cubicBezTo>
                  <a:pt x="236" y="593"/>
                  <a:pt x="232" y="594"/>
                  <a:pt x="232" y="593"/>
                </a:cubicBezTo>
                <a:cubicBezTo>
                  <a:pt x="233" y="593"/>
                  <a:pt x="234" y="593"/>
                  <a:pt x="236" y="593"/>
                </a:cubicBezTo>
                <a:cubicBezTo>
                  <a:pt x="236" y="588"/>
                  <a:pt x="231" y="584"/>
                  <a:pt x="233" y="579"/>
                </a:cubicBezTo>
                <a:cubicBezTo>
                  <a:pt x="231" y="578"/>
                  <a:pt x="228" y="577"/>
                  <a:pt x="226" y="578"/>
                </a:cubicBezTo>
                <a:cubicBezTo>
                  <a:pt x="231" y="582"/>
                  <a:pt x="228" y="597"/>
                  <a:pt x="236" y="596"/>
                </a:cubicBezTo>
                <a:close/>
                <a:moveTo>
                  <a:pt x="612" y="578"/>
                </a:moveTo>
                <a:cubicBezTo>
                  <a:pt x="613" y="579"/>
                  <a:pt x="612" y="581"/>
                  <a:pt x="613" y="581"/>
                </a:cubicBezTo>
                <a:cubicBezTo>
                  <a:pt x="613" y="579"/>
                  <a:pt x="615" y="579"/>
                  <a:pt x="615" y="577"/>
                </a:cubicBezTo>
                <a:cubicBezTo>
                  <a:pt x="614" y="577"/>
                  <a:pt x="613" y="578"/>
                  <a:pt x="612" y="578"/>
                </a:cubicBezTo>
                <a:close/>
                <a:moveTo>
                  <a:pt x="116" y="582"/>
                </a:moveTo>
                <a:cubicBezTo>
                  <a:pt x="116" y="580"/>
                  <a:pt x="113" y="578"/>
                  <a:pt x="112" y="579"/>
                </a:cubicBezTo>
                <a:cubicBezTo>
                  <a:pt x="113" y="580"/>
                  <a:pt x="114" y="581"/>
                  <a:pt x="116" y="582"/>
                </a:cubicBezTo>
                <a:close/>
                <a:moveTo>
                  <a:pt x="580" y="596"/>
                </a:moveTo>
                <a:cubicBezTo>
                  <a:pt x="583" y="598"/>
                  <a:pt x="588" y="601"/>
                  <a:pt x="593" y="602"/>
                </a:cubicBezTo>
                <a:cubicBezTo>
                  <a:pt x="599" y="599"/>
                  <a:pt x="600" y="591"/>
                  <a:pt x="602" y="584"/>
                </a:cubicBezTo>
                <a:cubicBezTo>
                  <a:pt x="596" y="587"/>
                  <a:pt x="590" y="582"/>
                  <a:pt x="585" y="579"/>
                </a:cubicBezTo>
                <a:cubicBezTo>
                  <a:pt x="584" y="583"/>
                  <a:pt x="582" y="587"/>
                  <a:pt x="585" y="590"/>
                </a:cubicBezTo>
                <a:cubicBezTo>
                  <a:pt x="584" y="592"/>
                  <a:pt x="582" y="592"/>
                  <a:pt x="581" y="594"/>
                </a:cubicBezTo>
                <a:cubicBezTo>
                  <a:pt x="583" y="596"/>
                  <a:pt x="588" y="594"/>
                  <a:pt x="589" y="593"/>
                </a:cubicBezTo>
                <a:cubicBezTo>
                  <a:pt x="588" y="597"/>
                  <a:pt x="582" y="595"/>
                  <a:pt x="580" y="596"/>
                </a:cubicBezTo>
                <a:close/>
                <a:moveTo>
                  <a:pt x="134" y="590"/>
                </a:moveTo>
                <a:cubicBezTo>
                  <a:pt x="143" y="589"/>
                  <a:pt x="150" y="587"/>
                  <a:pt x="155" y="583"/>
                </a:cubicBezTo>
                <a:cubicBezTo>
                  <a:pt x="153" y="583"/>
                  <a:pt x="151" y="581"/>
                  <a:pt x="149" y="580"/>
                </a:cubicBezTo>
                <a:cubicBezTo>
                  <a:pt x="151" y="589"/>
                  <a:pt x="135" y="583"/>
                  <a:pt x="134" y="590"/>
                </a:cubicBezTo>
                <a:close/>
                <a:moveTo>
                  <a:pt x="248" y="581"/>
                </a:moveTo>
                <a:cubicBezTo>
                  <a:pt x="248" y="584"/>
                  <a:pt x="248" y="586"/>
                  <a:pt x="249" y="587"/>
                </a:cubicBezTo>
                <a:cubicBezTo>
                  <a:pt x="254" y="587"/>
                  <a:pt x="258" y="586"/>
                  <a:pt x="259" y="583"/>
                </a:cubicBezTo>
                <a:cubicBezTo>
                  <a:pt x="255" y="583"/>
                  <a:pt x="251" y="580"/>
                  <a:pt x="248" y="581"/>
                </a:cubicBezTo>
                <a:close/>
                <a:moveTo>
                  <a:pt x="272" y="587"/>
                </a:moveTo>
                <a:cubicBezTo>
                  <a:pt x="273" y="586"/>
                  <a:pt x="274" y="584"/>
                  <a:pt x="272" y="583"/>
                </a:cubicBezTo>
                <a:cubicBezTo>
                  <a:pt x="271" y="584"/>
                  <a:pt x="270" y="586"/>
                  <a:pt x="272" y="587"/>
                </a:cubicBezTo>
                <a:close/>
                <a:moveTo>
                  <a:pt x="220" y="587"/>
                </a:moveTo>
                <a:cubicBezTo>
                  <a:pt x="221" y="587"/>
                  <a:pt x="221" y="586"/>
                  <a:pt x="223" y="586"/>
                </a:cubicBezTo>
                <a:cubicBezTo>
                  <a:pt x="223" y="584"/>
                  <a:pt x="222" y="583"/>
                  <a:pt x="220" y="584"/>
                </a:cubicBezTo>
                <a:cubicBezTo>
                  <a:pt x="221" y="585"/>
                  <a:pt x="219" y="585"/>
                  <a:pt x="220" y="587"/>
                </a:cubicBezTo>
                <a:close/>
                <a:moveTo>
                  <a:pt x="157" y="584"/>
                </a:moveTo>
                <a:cubicBezTo>
                  <a:pt x="152" y="586"/>
                  <a:pt x="145" y="592"/>
                  <a:pt x="136" y="591"/>
                </a:cubicBezTo>
                <a:cubicBezTo>
                  <a:pt x="137" y="595"/>
                  <a:pt x="142" y="593"/>
                  <a:pt x="143" y="597"/>
                </a:cubicBezTo>
                <a:cubicBezTo>
                  <a:pt x="142" y="600"/>
                  <a:pt x="136" y="599"/>
                  <a:pt x="136" y="604"/>
                </a:cubicBezTo>
                <a:cubicBezTo>
                  <a:pt x="150" y="600"/>
                  <a:pt x="162" y="596"/>
                  <a:pt x="174" y="591"/>
                </a:cubicBezTo>
                <a:cubicBezTo>
                  <a:pt x="168" y="590"/>
                  <a:pt x="162" y="582"/>
                  <a:pt x="157" y="584"/>
                </a:cubicBezTo>
                <a:close/>
                <a:moveTo>
                  <a:pt x="268" y="587"/>
                </a:moveTo>
                <a:cubicBezTo>
                  <a:pt x="268" y="587"/>
                  <a:pt x="271" y="588"/>
                  <a:pt x="271" y="587"/>
                </a:cubicBezTo>
                <a:cubicBezTo>
                  <a:pt x="270" y="586"/>
                  <a:pt x="270" y="586"/>
                  <a:pt x="270" y="585"/>
                </a:cubicBezTo>
                <a:cubicBezTo>
                  <a:pt x="269" y="585"/>
                  <a:pt x="268" y="586"/>
                  <a:pt x="268" y="587"/>
                </a:cubicBezTo>
                <a:close/>
                <a:moveTo>
                  <a:pt x="384" y="589"/>
                </a:moveTo>
                <a:cubicBezTo>
                  <a:pt x="384" y="591"/>
                  <a:pt x="383" y="591"/>
                  <a:pt x="383" y="593"/>
                </a:cubicBezTo>
                <a:cubicBezTo>
                  <a:pt x="385" y="592"/>
                  <a:pt x="386" y="594"/>
                  <a:pt x="388" y="594"/>
                </a:cubicBezTo>
                <a:cubicBezTo>
                  <a:pt x="388" y="592"/>
                  <a:pt x="390" y="589"/>
                  <a:pt x="388" y="588"/>
                </a:cubicBezTo>
                <a:cubicBezTo>
                  <a:pt x="388" y="589"/>
                  <a:pt x="386" y="588"/>
                  <a:pt x="384" y="589"/>
                </a:cubicBezTo>
                <a:close/>
                <a:moveTo>
                  <a:pt x="227" y="590"/>
                </a:moveTo>
                <a:cubicBezTo>
                  <a:pt x="224" y="590"/>
                  <a:pt x="224" y="592"/>
                  <a:pt x="222" y="592"/>
                </a:cubicBezTo>
                <a:cubicBezTo>
                  <a:pt x="223" y="593"/>
                  <a:pt x="223" y="595"/>
                  <a:pt x="222" y="596"/>
                </a:cubicBezTo>
                <a:cubicBezTo>
                  <a:pt x="221" y="595"/>
                  <a:pt x="221" y="593"/>
                  <a:pt x="219" y="593"/>
                </a:cubicBezTo>
                <a:cubicBezTo>
                  <a:pt x="219" y="594"/>
                  <a:pt x="218" y="595"/>
                  <a:pt x="218" y="596"/>
                </a:cubicBezTo>
                <a:cubicBezTo>
                  <a:pt x="223" y="598"/>
                  <a:pt x="226" y="598"/>
                  <a:pt x="227" y="590"/>
                </a:cubicBezTo>
                <a:close/>
                <a:moveTo>
                  <a:pt x="269" y="594"/>
                </a:moveTo>
                <a:cubicBezTo>
                  <a:pt x="272" y="595"/>
                  <a:pt x="274" y="594"/>
                  <a:pt x="274" y="591"/>
                </a:cubicBezTo>
                <a:cubicBezTo>
                  <a:pt x="272" y="591"/>
                  <a:pt x="271" y="590"/>
                  <a:pt x="269" y="590"/>
                </a:cubicBezTo>
                <a:cubicBezTo>
                  <a:pt x="268" y="591"/>
                  <a:pt x="270" y="592"/>
                  <a:pt x="269" y="594"/>
                </a:cubicBezTo>
                <a:close/>
                <a:moveTo>
                  <a:pt x="257" y="592"/>
                </a:moveTo>
                <a:cubicBezTo>
                  <a:pt x="256" y="594"/>
                  <a:pt x="256" y="595"/>
                  <a:pt x="256" y="597"/>
                </a:cubicBezTo>
                <a:cubicBezTo>
                  <a:pt x="258" y="596"/>
                  <a:pt x="264" y="596"/>
                  <a:pt x="264" y="592"/>
                </a:cubicBezTo>
                <a:cubicBezTo>
                  <a:pt x="262" y="590"/>
                  <a:pt x="259" y="592"/>
                  <a:pt x="257" y="592"/>
                </a:cubicBezTo>
                <a:close/>
                <a:moveTo>
                  <a:pt x="199" y="598"/>
                </a:moveTo>
                <a:cubicBezTo>
                  <a:pt x="191" y="597"/>
                  <a:pt x="186" y="592"/>
                  <a:pt x="178" y="593"/>
                </a:cubicBezTo>
                <a:cubicBezTo>
                  <a:pt x="166" y="594"/>
                  <a:pt x="155" y="605"/>
                  <a:pt x="142" y="605"/>
                </a:cubicBezTo>
                <a:cubicBezTo>
                  <a:pt x="139" y="608"/>
                  <a:pt x="138" y="612"/>
                  <a:pt x="135" y="614"/>
                </a:cubicBezTo>
                <a:cubicBezTo>
                  <a:pt x="140" y="622"/>
                  <a:pt x="134" y="633"/>
                  <a:pt x="127" y="635"/>
                </a:cubicBezTo>
                <a:cubicBezTo>
                  <a:pt x="127" y="635"/>
                  <a:pt x="127" y="635"/>
                  <a:pt x="126" y="635"/>
                </a:cubicBezTo>
                <a:cubicBezTo>
                  <a:pt x="128" y="640"/>
                  <a:pt x="133" y="641"/>
                  <a:pt x="137" y="644"/>
                </a:cubicBezTo>
                <a:cubicBezTo>
                  <a:pt x="143" y="650"/>
                  <a:pt x="150" y="656"/>
                  <a:pt x="156" y="663"/>
                </a:cubicBezTo>
                <a:cubicBezTo>
                  <a:pt x="160" y="659"/>
                  <a:pt x="163" y="669"/>
                  <a:pt x="169" y="668"/>
                </a:cubicBezTo>
                <a:cubicBezTo>
                  <a:pt x="172" y="658"/>
                  <a:pt x="161" y="658"/>
                  <a:pt x="157" y="653"/>
                </a:cubicBezTo>
                <a:cubicBezTo>
                  <a:pt x="157" y="647"/>
                  <a:pt x="157" y="640"/>
                  <a:pt x="156" y="635"/>
                </a:cubicBezTo>
                <a:cubicBezTo>
                  <a:pt x="161" y="632"/>
                  <a:pt x="171" y="634"/>
                  <a:pt x="174" y="637"/>
                </a:cubicBezTo>
                <a:cubicBezTo>
                  <a:pt x="173" y="648"/>
                  <a:pt x="166" y="663"/>
                  <a:pt x="181" y="664"/>
                </a:cubicBezTo>
                <a:cubicBezTo>
                  <a:pt x="184" y="662"/>
                  <a:pt x="187" y="657"/>
                  <a:pt x="190" y="660"/>
                </a:cubicBezTo>
                <a:cubicBezTo>
                  <a:pt x="188" y="663"/>
                  <a:pt x="187" y="668"/>
                  <a:pt x="186" y="673"/>
                </a:cubicBezTo>
                <a:cubicBezTo>
                  <a:pt x="190" y="674"/>
                  <a:pt x="190" y="671"/>
                  <a:pt x="193" y="670"/>
                </a:cubicBezTo>
                <a:cubicBezTo>
                  <a:pt x="197" y="678"/>
                  <a:pt x="189" y="682"/>
                  <a:pt x="185" y="686"/>
                </a:cubicBezTo>
                <a:cubicBezTo>
                  <a:pt x="189" y="688"/>
                  <a:pt x="191" y="692"/>
                  <a:pt x="194" y="694"/>
                </a:cubicBezTo>
                <a:cubicBezTo>
                  <a:pt x="217" y="698"/>
                  <a:pt x="237" y="688"/>
                  <a:pt x="254" y="682"/>
                </a:cubicBezTo>
                <a:cubicBezTo>
                  <a:pt x="255" y="675"/>
                  <a:pt x="250" y="674"/>
                  <a:pt x="245" y="670"/>
                </a:cubicBezTo>
                <a:cubicBezTo>
                  <a:pt x="241" y="668"/>
                  <a:pt x="239" y="666"/>
                  <a:pt x="236" y="663"/>
                </a:cubicBezTo>
                <a:cubicBezTo>
                  <a:pt x="228" y="657"/>
                  <a:pt x="220" y="648"/>
                  <a:pt x="211" y="649"/>
                </a:cubicBezTo>
                <a:cubicBezTo>
                  <a:pt x="211" y="648"/>
                  <a:pt x="214" y="648"/>
                  <a:pt x="212" y="646"/>
                </a:cubicBezTo>
                <a:cubicBezTo>
                  <a:pt x="208" y="643"/>
                  <a:pt x="203" y="642"/>
                  <a:pt x="200" y="637"/>
                </a:cubicBezTo>
                <a:cubicBezTo>
                  <a:pt x="205" y="640"/>
                  <a:pt x="210" y="644"/>
                  <a:pt x="216" y="645"/>
                </a:cubicBezTo>
                <a:cubicBezTo>
                  <a:pt x="218" y="643"/>
                  <a:pt x="224" y="640"/>
                  <a:pt x="228" y="643"/>
                </a:cubicBezTo>
                <a:cubicBezTo>
                  <a:pt x="227" y="647"/>
                  <a:pt x="222" y="647"/>
                  <a:pt x="219" y="648"/>
                </a:cubicBezTo>
                <a:cubicBezTo>
                  <a:pt x="225" y="653"/>
                  <a:pt x="230" y="656"/>
                  <a:pt x="236" y="660"/>
                </a:cubicBezTo>
                <a:cubicBezTo>
                  <a:pt x="234" y="648"/>
                  <a:pt x="230" y="637"/>
                  <a:pt x="225" y="628"/>
                </a:cubicBezTo>
                <a:cubicBezTo>
                  <a:pt x="223" y="629"/>
                  <a:pt x="219" y="630"/>
                  <a:pt x="218" y="628"/>
                </a:cubicBezTo>
                <a:cubicBezTo>
                  <a:pt x="219" y="625"/>
                  <a:pt x="221" y="624"/>
                  <a:pt x="221" y="622"/>
                </a:cubicBezTo>
                <a:cubicBezTo>
                  <a:pt x="220" y="615"/>
                  <a:pt x="205" y="613"/>
                  <a:pt x="199" y="613"/>
                </a:cubicBezTo>
                <a:cubicBezTo>
                  <a:pt x="205" y="613"/>
                  <a:pt x="203" y="611"/>
                  <a:pt x="208" y="612"/>
                </a:cubicBezTo>
                <a:cubicBezTo>
                  <a:pt x="207" y="608"/>
                  <a:pt x="203" y="603"/>
                  <a:pt x="199" y="598"/>
                </a:cubicBezTo>
                <a:close/>
                <a:moveTo>
                  <a:pt x="244" y="604"/>
                </a:moveTo>
                <a:cubicBezTo>
                  <a:pt x="248" y="604"/>
                  <a:pt x="248" y="599"/>
                  <a:pt x="249" y="597"/>
                </a:cubicBezTo>
                <a:cubicBezTo>
                  <a:pt x="247" y="596"/>
                  <a:pt x="248" y="594"/>
                  <a:pt x="245" y="593"/>
                </a:cubicBezTo>
                <a:cubicBezTo>
                  <a:pt x="243" y="595"/>
                  <a:pt x="241" y="601"/>
                  <a:pt x="244" y="604"/>
                </a:cubicBezTo>
                <a:close/>
                <a:moveTo>
                  <a:pt x="393" y="602"/>
                </a:moveTo>
                <a:cubicBezTo>
                  <a:pt x="390" y="601"/>
                  <a:pt x="390" y="593"/>
                  <a:pt x="385" y="596"/>
                </a:cubicBezTo>
                <a:cubicBezTo>
                  <a:pt x="387" y="598"/>
                  <a:pt x="390" y="603"/>
                  <a:pt x="393" y="602"/>
                </a:cubicBezTo>
                <a:close/>
                <a:moveTo>
                  <a:pt x="614" y="610"/>
                </a:moveTo>
                <a:cubicBezTo>
                  <a:pt x="606" y="603"/>
                  <a:pt x="600" y="613"/>
                  <a:pt x="595" y="617"/>
                </a:cubicBezTo>
                <a:cubicBezTo>
                  <a:pt x="591" y="620"/>
                  <a:pt x="586" y="623"/>
                  <a:pt x="584" y="627"/>
                </a:cubicBezTo>
                <a:cubicBezTo>
                  <a:pt x="577" y="635"/>
                  <a:pt x="575" y="646"/>
                  <a:pt x="568" y="652"/>
                </a:cubicBezTo>
                <a:cubicBezTo>
                  <a:pt x="578" y="652"/>
                  <a:pt x="584" y="658"/>
                  <a:pt x="593" y="656"/>
                </a:cubicBezTo>
                <a:cubicBezTo>
                  <a:pt x="597" y="655"/>
                  <a:pt x="602" y="651"/>
                  <a:pt x="607" y="648"/>
                </a:cubicBezTo>
                <a:cubicBezTo>
                  <a:pt x="612" y="645"/>
                  <a:pt x="617" y="642"/>
                  <a:pt x="620" y="638"/>
                </a:cubicBezTo>
                <a:cubicBezTo>
                  <a:pt x="619" y="631"/>
                  <a:pt x="617" y="625"/>
                  <a:pt x="618" y="618"/>
                </a:cubicBezTo>
                <a:cubicBezTo>
                  <a:pt x="613" y="616"/>
                  <a:pt x="606" y="616"/>
                  <a:pt x="604" y="611"/>
                </a:cubicBezTo>
                <a:cubicBezTo>
                  <a:pt x="607" y="607"/>
                  <a:pt x="613" y="613"/>
                  <a:pt x="617" y="613"/>
                </a:cubicBezTo>
                <a:cubicBezTo>
                  <a:pt x="617" y="607"/>
                  <a:pt x="616" y="603"/>
                  <a:pt x="616" y="597"/>
                </a:cubicBezTo>
                <a:cubicBezTo>
                  <a:pt x="609" y="597"/>
                  <a:pt x="610" y="608"/>
                  <a:pt x="614" y="610"/>
                </a:cubicBezTo>
                <a:close/>
                <a:moveTo>
                  <a:pt x="397" y="610"/>
                </a:moveTo>
                <a:cubicBezTo>
                  <a:pt x="399" y="610"/>
                  <a:pt x="399" y="609"/>
                  <a:pt x="400" y="609"/>
                </a:cubicBezTo>
                <a:cubicBezTo>
                  <a:pt x="400" y="606"/>
                  <a:pt x="399" y="604"/>
                  <a:pt x="397" y="604"/>
                </a:cubicBezTo>
                <a:cubicBezTo>
                  <a:pt x="397" y="607"/>
                  <a:pt x="396" y="608"/>
                  <a:pt x="397" y="610"/>
                </a:cubicBezTo>
                <a:close/>
                <a:moveTo>
                  <a:pt x="275" y="611"/>
                </a:moveTo>
                <a:cubicBezTo>
                  <a:pt x="278" y="611"/>
                  <a:pt x="282" y="611"/>
                  <a:pt x="283" y="613"/>
                </a:cubicBezTo>
                <a:cubicBezTo>
                  <a:pt x="278" y="616"/>
                  <a:pt x="272" y="611"/>
                  <a:pt x="268" y="613"/>
                </a:cubicBezTo>
                <a:cubicBezTo>
                  <a:pt x="276" y="621"/>
                  <a:pt x="279" y="633"/>
                  <a:pt x="291" y="638"/>
                </a:cubicBezTo>
                <a:cubicBezTo>
                  <a:pt x="291" y="630"/>
                  <a:pt x="293" y="624"/>
                  <a:pt x="291" y="618"/>
                </a:cubicBezTo>
                <a:cubicBezTo>
                  <a:pt x="288" y="618"/>
                  <a:pt x="286" y="616"/>
                  <a:pt x="285" y="614"/>
                </a:cubicBezTo>
                <a:cubicBezTo>
                  <a:pt x="285" y="613"/>
                  <a:pt x="286" y="613"/>
                  <a:pt x="287" y="611"/>
                </a:cubicBezTo>
                <a:cubicBezTo>
                  <a:pt x="285" y="610"/>
                  <a:pt x="285" y="607"/>
                  <a:pt x="282" y="606"/>
                </a:cubicBezTo>
                <a:cubicBezTo>
                  <a:pt x="281" y="609"/>
                  <a:pt x="278" y="610"/>
                  <a:pt x="275" y="611"/>
                </a:cubicBezTo>
                <a:close/>
                <a:moveTo>
                  <a:pt x="228" y="614"/>
                </a:moveTo>
                <a:cubicBezTo>
                  <a:pt x="226" y="611"/>
                  <a:pt x="222" y="608"/>
                  <a:pt x="219" y="609"/>
                </a:cubicBezTo>
                <a:cubicBezTo>
                  <a:pt x="220" y="612"/>
                  <a:pt x="224" y="617"/>
                  <a:pt x="228" y="614"/>
                </a:cubicBezTo>
                <a:close/>
                <a:moveTo>
                  <a:pt x="262" y="623"/>
                </a:moveTo>
                <a:cubicBezTo>
                  <a:pt x="258" y="620"/>
                  <a:pt x="260" y="611"/>
                  <a:pt x="254" y="610"/>
                </a:cubicBezTo>
                <a:cubicBezTo>
                  <a:pt x="251" y="611"/>
                  <a:pt x="252" y="619"/>
                  <a:pt x="253" y="621"/>
                </a:cubicBezTo>
                <a:cubicBezTo>
                  <a:pt x="255" y="622"/>
                  <a:pt x="260" y="624"/>
                  <a:pt x="262" y="623"/>
                </a:cubicBezTo>
                <a:close/>
                <a:moveTo>
                  <a:pt x="271" y="628"/>
                </a:moveTo>
                <a:cubicBezTo>
                  <a:pt x="267" y="625"/>
                  <a:pt x="265" y="617"/>
                  <a:pt x="261" y="615"/>
                </a:cubicBezTo>
                <a:cubicBezTo>
                  <a:pt x="264" y="619"/>
                  <a:pt x="266" y="628"/>
                  <a:pt x="271" y="628"/>
                </a:cubicBezTo>
                <a:close/>
                <a:moveTo>
                  <a:pt x="253" y="672"/>
                </a:moveTo>
                <a:cubicBezTo>
                  <a:pt x="257" y="675"/>
                  <a:pt x="260" y="678"/>
                  <a:pt x="264" y="679"/>
                </a:cubicBezTo>
                <a:cubicBezTo>
                  <a:pt x="271" y="675"/>
                  <a:pt x="278" y="672"/>
                  <a:pt x="288" y="672"/>
                </a:cubicBezTo>
                <a:cubicBezTo>
                  <a:pt x="277" y="656"/>
                  <a:pt x="276" y="632"/>
                  <a:pt x="252" y="630"/>
                </a:cubicBezTo>
                <a:cubicBezTo>
                  <a:pt x="247" y="629"/>
                  <a:pt x="243" y="630"/>
                  <a:pt x="239" y="628"/>
                </a:cubicBezTo>
                <a:cubicBezTo>
                  <a:pt x="244" y="627"/>
                  <a:pt x="250" y="631"/>
                  <a:pt x="254" y="628"/>
                </a:cubicBezTo>
                <a:cubicBezTo>
                  <a:pt x="246" y="626"/>
                  <a:pt x="241" y="621"/>
                  <a:pt x="235" y="618"/>
                </a:cubicBezTo>
                <a:cubicBezTo>
                  <a:pt x="235" y="620"/>
                  <a:pt x="236" y="623"/>
                  <a:pt x="235" y="625"/>
                </a:cubicBezTo>
                <a:cubicBezTo>
                  <a:pt x="235" y="622"/>
                  <a:pt x="235" y="620"/>
                  <a:pt x="235" y="618"/>
                </a:cubicBezTo>
                <a:cubicBezTo>
                  <a:pt x="232" y="615"/>
                  <a:pt x="223" y="614"/>
                  <a:pt x="222" y="618"/>
                </a:cubicBezTo>
                <a:cubicBezTo>
                  <a:pt x="224" y="620"/>
                  <a:pt x="228" y="618"/>
                  <a:pt x="231" y="618"/>
                </a:cubicBezTo>
                <a:cubicBezTo>
                  <a:pt x="231" y="619"/>
                  <a:pt x="229" y="619"/>
                  <a:pt x="229" y="621"/>
                </a:cubicBezTo>
                <a:cubicBezTo>
                  <a:pt x="231" y="621"/>
                  <a:pt x="233" y="621"/>
                  <a:pt x="234" y="622"/>
                </a:cubicBezTo>
                <a:cubicBezTo>
                  <a:pt x="234" y="625"/>
                  <a:pt x="231" y="625"/>
                  <a:pt x="230" y="627"/>
                </a:cubicBezTo>
                <a:cubicBezTo>
                  <a:pt x="232" y="627"/>
                  <a:pt x="235" y="627"/>
                  <a:pt x="236" y="628"/>
                </a:cubicBezTo>
                <a:cubicBezTo>
                  <a:pt x="232" y="629"/>
                  <a:pt x="231" y="627"/>
                  <a:pt x="227" y="627"/>
                </a:cubicBezTo>
                <a:cubicBezTo>
                  <a:pt x="231" y="636"/>
                  <a:pt x="235" y="645"/>
                  <a:pt x="238" y="655"/>
                </a:cubicBezTo>
                <a:cubicBezTo>
                  <a:pt x="240" y="655"/>
                  <a:pt x="239" y="651"/>
                  <a:pt x="240" y="653"/>
                </a:cubicBezTo>
                <a:cubicBezTo>
                  <a:pt x="235" y="664"/>
                  <a:pt x="246" y="667"/>
                  <a:pt x="253" y="672"/>
                </a:cubicBezTo>
                <a:close/>
                <a:moveTo>
                  <a:pt x="380" y="628"/>
                </a:moveTo>
                <a:cubicBezTo>
                  <a:pt x="382" y="629"/>
                  <a:pt x="384" y="630"/>
                  <a:pt x="385" y="629"/>
                </a:cubicBezTo>
                <a:cubicBezTo>
                  <a:pt x="383" y="627"/>
                  <a:pt x="384" y="623"/>
                  <a:pt x="380" y="623"/>
                </a:cubicBezTo>
                <a:cubicBezTo>
                  <a:pt x="378" y="624"/>
                  <a:pt x="381" y="626"/>
                  <a:pt x="380" y="628"/>
                </a:cubicBezTo>
                <a:close/>
                <a:moveTo>
                  <a:pt x="415" y="681"/>
                </a:moveTo>
                <a:cubicBezTo>
                  <a:pt x="421" y="684"/>
                  <a:pt x="427" y="683"/>
                  <a:pt x="432" y="684"/>
                </a:cubicBezTo>
                <a:cubicBezTo>
                  <a:pt x="429" y="676"/>
                  <a:pt x="425" y="668"/>
                  <a:pt x="421" y="660"/>
                </a:cubicBezTo>
                <a:cubicBezTo>
                  <a:pt x="419" y="660"/>
                  <a:pt x="415" y="662"/>
                  <a:pt x="414" y="660"/>
                </a:cubicBezTo>
                <a:cubicBezTo>
                  <a:pt x="415" y="658"/>
                  <a:pt x="417" y="657"/>
                  <a:pt x="418" y="656"/>
                </a:cubicBezTo>
                <a:cubicBezTo>
                  <a:pt x="416" y="651"/>
                  <a:pt x="413" y="647"/>
                  <a:pt x="409" y="643"/>
                </a:cubicBezTo>
                <a:cubicBezTo>
                  <a:pt x="407" y="644"/>
                  <a:pt x="407" y="647"/>
                  <a:pt x="403" y="647"/>
                </a:cubicBezTo>
                <a:cubicBezTo>
                  <a:pt x="401" y="643"/>
                  <a:pt x="405" y="641"/>
                  <a:pt x="406" y="638"/>
                </a:cubicBezTo>
                <a:cubicBezTo>
                  <a:pt x="402" y="636"/>
                  <a:pt x="400" y="632"/>
                  <a:pt x="396" y="630"/>
                </a:cubicBezTo>
                <a:cubicBezTo>
                  <a:pt x="387" y="634"/>
                  <a:pt x="397" y="651"/>
                  <a:pt x="404" y="648"/>
                </a:cubicBezTo>
                <a:cubicBezTo>
                  <a:pt x="404" y="648"/>
                  <a:pt x="403" y="649"/>
                  <a:pt x="405" y="649"/>
                </a:cubicBezTo>
                <a:cubicBezTo>
                  <a:pt x="407" y="649"/>
                  <a:pt x="407" y="647"/>
                  <a:pt x="409" y="647"/>
                </a:cubicBezTo>
                <a:cubicBezTo>
                  <a:pt x="405" y="653"/>
                  <a:pt x="399" y="649"/>
                  <a:pt x="395" y="646"/>
                </a:cubicBezTo>
                <a:cubicBezTo>
                  <a:pt x="398" y="652"/>
                  <a:pt x="397" y="663"/>
                  <a:pt x="403" y="667"/>
                </a:cubicBezTo>
                <a:cubicBezTo>
                  <a:pt x="399" y="665"/>
                  <a:pt x="404" y="668"/>
                  <a:pt x="402" y="669"/>
                </a:cubicBezTo>
                <a:cubicBezTo>
                  <a:pt x="401" y="665"/>
                  <a:pt x="396" y="664"/>
                  <a:pt x="393" y="661"/>
                </a:cubicBezTo>
                <a:cubicBezTo>
                  <a:pt x="396" y="667"/>
                  <a:pt x="396" y="674"/>
                  <a:pt x="400" y="678"/>
                </a:cubicBezTo>
                <a:cubicBezTo>
                  <a:pt x="405" y="672"/>
                  <a:pt x="409" y="679"/>
                  <a:pt x="415" y="681"/>
                </a:cubicBezTo>
                <a:close/>
                <a:moveTo>
                  <a:pt x="399" y="664"/>
                </a:moveTo>
                <a:cubicBezTo>
                  <a:pt x="395" y="653"/>
                  <a:pt x="393" y="641"/>
                  <a:pt x="386" y="634"/>
                </a:cubicBezTo>
                <a:cubicBezTo>
                  <a:pt x="387" y="634"/>
                  <a:pt x="386" y="632"/>
                  <a:pt x="386" y="631"/>
                </a:cubicBezTo>
                <a:cubicBezTo>
                  <a:pt x="384" y="631"/>
                  <a:pt x="383" y="632"/>
                  <a:pt x="383" y="632"/>
                </a:cubicBezTo>
                <a:cubicBezTo>
                  <a:pt x="383" y="633"/>
                  <a:pt x="384" y="633"/>
                  <a:pt x="385" y="634"/>
                </a:cubicBezTo>
                <a:cubicBezTo>
                  <a:pt x="384" y="634"/>
                  <a:pt x="383" y="634"/>
                  <a:pt x="383" y="635"/>
                </a:cubicBezTo>
                <a:cubicBezTo>
                  <a:pt x="387" y="642"/>
                  <a:pt x="389" y="653"/>
                  <a:pt x="393" y="660"/>
                </a:cubicBezTo>
                <a:cubicBezTo>
                  <a:pt x="393" y="659"/>
                  <a:pt x="392" y="659"/>
                  <a:pt x="393" y="659"/>
                </a:cubicBezTo>
                <a:cubicBezTo>
                  <a:pt x="394" y="661"/>
                  <a:pt x="395" y="663"/>
                  <a:pt x="399" y="664"/>
                </a:cubicBezTo>
                <a:close/>
                <a:moveTo>
                  <a:pt x="503" y="721"/>
                </a:moveTo>
                <a:cubicBezTo>
                  <a:pt x="505" y="712"/>
                  <a:pt x="513" y="710"/>
                  <a:pt x="513" y="701"/>
                </a:cubicBezTo>
                <a:cubicBezTo>
                  <a:pt x="513" y="697"/>
                  <a:pt x="512" y="692"/>
                  <a:pt x="511" y="687"/>
                </a:cubicBezTo>
                <a:cubicBezTo>
                  <a:pt x="510" y="683"/>
                  <a:pt x="510" y="678"/>
                  <a:pt x="508" y="674"/>
                </a:cubicBezTo>
                <a:cubicBezTo>
                  <a:pt x="507" y="672"/>
                  <a:pt x="505" y="671"/>
                  <a:pt x="504" y="669"/>
                </a:cubicBezTo>
                <a:cubicBezTo>
                  <a:pt x="498" y="658"/>
                  <a:pt x="495" y="646"/>
                  <a:pt x="492" y="634"/>
                </a:cubicBezTo>
                <a:cubicBezTo>
                  <a:pt x="496" y="663"/>
                  <a:pt x="488" y="701"/>
                  <a:pt x="503" y="721"/>
                </a:cubicBezTo>
                <a:close/>
                <a:moveTo>
                  <a:pt x="757" y="640"/>
                </a:moveTo>
                <a:cubicBezTo>
                  <a:pt x="759" y="642"/>
                  <a:pt x="763" y="635"/>
                  <a:pt x="759" y="634"/>
                </a:cubicBezTo>
                <a:cubicBezTo>
                  <a:pt x="759" y="637"/>
                  <a:pt x="757" y="637"/>
                  <a:pt x="757" y="640"/>
                </a:cubicBezTo>
                <a:close/>
                <a:moveTo>
                  <a:pt x="289" y="663"/>
                </a:moveTo>
                <a:cubicBezTo>
                  <a:pt x="289" y="656"/>
                  <a:pt x="291" y="653"/>
                  <a:pt x="291" y="647"/>
                </a:cubicBezTo>
                <a:cubicBezTo>
                  <a:pt x="286" y="645"/>
                  <a:pt x="280" y="641"/>
                  <a:pt x="275" y="640"/>
                </a:cubicBezTo>
                <a:cubicBezTo>
                  <a:pt x="281" y="647"/>
                  <a:pt x="284" y="656"/>
                  <a:pt x="289" y="663"/>
                </a:cubicBezTo>
                <a:close/>
                <a:moveTo>
                  <a:pt x="738" y="645"/>
                </a:moveTo>
                <a:cubicBezTo>
                  <a:pt x="741" y="646"/>
                  <a:pt x="745" y="643"/>
                  <a:pt x="746" y="640"/>
                </a:cubicBezTo>
                <a:cubicBezTo>
                  <a:pt x="742" y="641"/>
                  <a:pt x="739" y="642"/>
                  <a:pt x="738" y="645"/>
                </a:cubicBezTo>
                <a:close/>
                <a:moveTo>
                  <a:pt x="748" y="647"/>
                </a:moveTo>
                <a:cubicBezTo>
                  <a:pt x="749" y="647"/>
                  <a:pt x="750" y="647"/>
                  <a:pt x="750" y="647"/>
                </a:cubicBezTo>
                <a:cubicBezTo>
                  <a:pt x="750" y="645"/>
                  <a:pt x="754" y="644"/>
                  <a:pt x="752" y="642"/>
                </a:cubicBezTo>
                <a:cubicBezTo>
                  <a:pt x="751" y="644"/>
                  <a:pt x="749" y="645"/>
                  <a:pt x="748" y="647"/>
                </a:cubicBezTo>
                <a:close/>
                <a:moveTo>
                  <a:pt x="778" y="654"/>
                </a:moveTo>
                <a:cubicBezTo>
                  <a:pt x="767" y="656"/>
                  <a:pt x="760" y="650"/>
                  <a:pt x="754" y="645"/>
                </a:cubicBezTo>
                <a:cubicBezTo>
                  <a:pt x="752" y="652"/>
                  <a:pt x="747" y="659"/>
                  <a:pt x="746" y="665"/>
                </a:cubicBezTo>
                <a:cubicBezTo>
                  <a:pt x="751" y="661"/>
                  <a:pt x="756" y="657"/>
                  <a:pt x="759" y="652"/>
                </a:cubicBezTo>
                <a:cubicBezTo>
                  <a:pt x="758" y="656"/>
                  <a:pt x="755" y="659"/>
                  <a:pt x="752" y="662"/>
                </a:cubicBezTo>
                <a:cubicBezTo>
                  <a:pt x="757" y="661"/>
                  <a:pt x="759" y="663"/>
                  <a:pt x="760" y="665"/>
                </a:cubicBezTo>
                <a:cubicBezTo>
                  <a:pt x="769" y="664"/>
                  <a:pt x="774" y="660"/>
                  <a:pt x="778" y="654"/>
                </a:cubicBezTo>
                <a:close/>
                <a:moveTo>
                  <a:pt x="758" y="668"/>
                </a:moveTo>
                <a:cubicBezTo>
                  <a:pt x="754" y="668"/>
                  <a:pt x="749" y="668"/>
                  <a:pt x="745" y="669"/>
                </a:cubicBezTo>
                <a:cubicBezTo>
                  <a:pt x="745" y="671"/>
                  <a:pt x="746" y="671"/>
                  <a:pt x="747" y="671"/>
                </a:cubicBezTo>
                <a:cubicBezTo>
                  <a:pt x="755" y="668"/>
                  <a:pt x="764" y="671"/>
                  <a:pt x="770" y="664"/>
                </a:cubicBezTo>
                <a:cubicBezTo>
                  <a:pt x="766" y="665"/>
                  <a:pt x="754" y="666"/>
                  <a:pt x="758" y="668"/>
                </a:cubicBezTo>
                <a:close/>
                <a:moveTo>
                  <a:pt x="294" y="671"/>
                </a:moveTo>
                <a:cubicBezTo>
                  <a:pt x="303" y="668"/>
                  <a:pt x="312" y="666"/>
                  <a:pt x="320" y="663"/>
                </a:cubicBezTo>
                <a:cubicBezTo>
                  <a:pt x="312" y="658"/>
                  <a:pt x="303" y="653"/>
                  <a:pt x="294" y="649"/>
                </a:cubicBezTo>
                <a:cubicBezTo>
                  <a:pt x="294" y="656"/>
                  <a:pt x="292" y="664"/>
                  <a:pt x="294" y="671"/>
                </a:cubicBezTo>
                <a:close/>
                <a:moveTo>
                  <a:pt x="736" y="664"/>
                </a:moveTo>
                <a:cubicBezTo>
                  <a:pt x="739" y="664"/>
                  <a:pt x="739" y="667"/>
                  <a:pt x="742" y="668"/>
                </a:cubicBezTo>
                <a:cubicBezTo>
                  <a:pt x="743" y="666"/>
                  <a:pt x="744" y="664"/>
                  <a:pt x="745" y="662"/>
                </a:cubicBezTo>
                <a:cubicBezTo>
                  <a:pt x="745" y="660"/>
                  <a:pt x="742" y="660"/>
                  <a:pt x="742" y="657"/>
                </a:cubicBezTo>
                <a:cubicBezTo>
                  <a:pt x="739" y="659"/>
                  <a:pt x="738" y="661"/>
                  <a:pt x="736" y="664"/>
                </a:cubicBezTo>
                <a:close/>
                <a:moveTo>
                  <a:pt x="745" y="660"/>
                </a:moveTo>
                <a:cubicBezTo>
                  <a:pt x="747" y="657"/>
                  <a:pt x="751" y="653"/>
                  <a:pt x="750" y="649"/>
                </a:cubicBezTo>
                <a:cubicBezTo>
                  <a:pt x="748" y="652"/>
                  <a:pt x="744" y="654"/>
                  <a:pt x="742" y="657"/>
                </a:cubicBezTo>
                <a:cubicBezTo>
                  <a:pt x="743" y="658"/>
                  <a:pt x="743" y="660"/>
                  <a:pt x="745" y="660"/>
                </a:cubicBezTo>
                <a:close/>
                <a:moveTo>
                  <a:pt x="666" y="757"/>
                </a:moveTo>
                <a:cubicBezTo>
                  <a:pt x="673" y="752"/>
                  <a:pt x="682" y="749"/>
                  <a:pt x="687" y="741"/>
                </a:cubicBezTo>
                <a:cubicBezTo>
                  <a:pt x="689" y="741"/>
                  <a:pt x="692" y="743"/>
                  <a:pt x="692" y="740"/>
                </a:cubicBezTo>
                <a:cubicBezTo>
                  <a:pt x="687" y="741"/>
                  <a:pt x="684" y="739"/>
                  <a:pt x="683" y="736"/>
                </a:cubicBezTo>
                <a:cubicBezTo>
                  <a:pt x="683" y="733"/>
                  <a:pt x="686" y="732"/>
                  <a:pt x="686" y="729"/>
                </a:cubicBezTo>
                <a:cubicBezTo>
                  <a:pt x="686" y="727"/>
                  <a:pt x="682" y="727"/>
                  <a:pt x="683" y="724"/>
                </a:cubicBezTo>
                <a:cubicBezTo>
                  <a:pt x="679" y="725"/>
                  <a:pt x="674" y="725"/>
                  <a:pt x="674" y="720"/>
                </a:cubicBezTo>
                <a:cubicBezTo>
                  <a:pt x="675" y="718"/>
                  <a:pt x="678" y="718"/>
                  <a:pt x="680" y="717"/>
                </a:cubicBezTo>
                <a:cubicBezTo>
                  <a:pt x="674" y="698"/>
                  <a:pt x="664" y="683"/>
                  <a:pt x="656" y="668"/>
                </a:cubicBezTo>
                <a:cubicBezTo>
                  <a:pt x="642" y="664"/>
                  <a:pt x="628" y="668"/>
                  <a:pt x="615" y="667"/>
                </a:cubicBezTo>
                <a:cubicBezTo>
                  <a:pt x="596" y="666"/>
                  <a:pt x="578" y="661"/>
                  <a:pt x="560" y="659"/>
                </a:cubicBezTo>
                <a:cubicBezTo>
                  <a:pt x="542" y="676"/>
                  <a:pt x="535" y="705"/>
                  <a:pt x="523" y="731"/>
                </a:cubicBezTo>
                <a:cubicBezTo>
                  <a:pt x="518" y="743"/>
                  <a:pt x="507" y="752"/>
                  <a:pt x="506" y="767"/>
                </a:cubicBezTo>
                <a:cubicBezTo>
                  <a:pt x="505" y="784"/>
                  <a:pt x="507" y="798"/>
                  <a:pt x="505" y="815"/>
                </a:cubicBezTo>
                <a:cubicBezTo>
                  <a:pt x="505" y="820"/>
                  <a:pt x="502" y="830"/>
                  <a:pt x="507" y="832"/>
                </a:cubicBezTo>
                <a:cubicBezTo>
                  <a:pt x="512" y="829"/>
                  <a:pt x="517" y="829"/>
                  <a:pt x="523" y="827"/>
                </a:cubicBezTo>
                <a:cubicBezTo>
                  <a:pt x="540" y="823"/>
                  <a:pt x="553" y="812"/>
                  <a:pt x="573" y="815"/>
                </a:cubicBezTo>
                <a:cubicBezTo>
                  <a:pt x="582" y="816"/>
                  <a:pt x="592" y="815"/>
                  <a:pt x="603" y="813"/>
                </a:cubicBezTo>
                <a:cubicBezTo>
                  <a:pt x="604" y="811"/>
                  <a:pt x="605" y="810"/>
                  <a:pt x="607" y="808"/>
                </a:cubicBezTo>
                <a:cubicBezTo>
                  <a:pt x="605" y="807"/>
                  <a:pt x="600" y="806"/>
                  <a:pt x="602" y="803"/>
                </a:cubicBezTo>
                <a:cubicBezTo>
                  <a:pt x="605" y="801"/>
                  <a:pt x="607" y="804"/>
                  <a:pt x="609" y="804"/>
                </a:cubicBezTo>
                <a:cubicBezTo>
                  <a:pt x="621" y="800"/>
                  <a:pt x="616" y="779"/>
                  <a:pt x="619" y="765"/>
                </a:cubicBezTo>
                <a:cubicBezTo>
                  <a:pt x="619" y="769"/>
                  <a:pt x="618" y="774"/>
                  <a:pt x="620" y="772"/>
                </a:cubicBezTo>
                <a:cubicBezTo>
                  <a:pt x="618" y="777"/>
                  <a:pt x="619" y="786"/>
                  <a:pt x="620" y="792"/>
                </a:cubicBezTo>
                <a:cubicBezTo>
                  <a:pt x="628" y="779"/>
                  <a:pt x="637" y="766"/>
                  <a:pt x="646" y="755"/>
                </a:cubicBezTo>
                <a:cubicBezTo>
                  <a:pt x="647" y="754"/>
                  <a:pt x="646" y="751"/>
                  <a:pt x="647" y="751"/>
                </a:cubicBezTo>
                <a:cubicBezTo>
                  <a:pt x="648" y="759"/>
                  <a:pt x="636" y="766"/>
                  <a:pt x="635" y="774"/>
                </a:cubicBezTo>
                <a:cubicBezTo>
                  <a:pt x="642" y="772"/>
                  <a:pt x="652" y="769"/>
                  <a:pt x="660" y="768"/>
                </a:cubicBezTo>
                <a:cubicBezTo>
                  <a:pt x="655" y="770"/>
                  <a:pt x="649" y="771"/>
                  <a:pt x="643" y="773"/>
                </a:cubicBezTo>
                <a:cubicBezTo>
                  <a:pt x="642" y="777"/>
                  <a:pt x="637" y="778"/>
                  <a:pt x="632" y="778"/>
                </a:cubicBezTo>
                <a:cubicBezTo>
                  <a:pt x="626" y="788"/>
                  <a:pt x="619" y="797"/>
                  <a:pt x="613" y="807"/>
                </a:cubicBezTo>
                <a:cubicBezTo>
                  <a:pt x="616" y="810"/>
                  <a:pt x="620" y="806"/>
                  <a:pt x="624" y="805"/>
                </a:cubicBezTo>
                <a:cubicBezTo>
                  <a:pt x="630" y="802"/>
                  <a:pt x="637" y="801"/>
                  <a:pt x="641" y="798"/>
                </a:cubicBezTo>
                <a:cubicBezTo>
                  <a:pt x="657" y="800"/>
                  <a:pt x="666" y="790"/>
                  <a:pt x="679" y="787"/>
                </a:cubicBezTo>
                <a:cubicBezTo>
                  <a:pt x="684" y="781"/>
                  <a:pt x="689" y="775"/>
                  <a:pt x="695" y="769"/>
                </a:cubicBezTo>
                <a:cubicBezTo>
                  <a:pt x="691" y="766"/>
                  <a:pt x="688" y="764"/>
                  <a:pt x="682" y="764"/>
                </a:cubicBezTo>
                <a:cubicBezTo>
                  <a:pt x="679" y="765"/>
                  <a:pt x="682" y="767"/>
                  <a:pt x="681" y="769"/>
                </a:cubicBezTo>
                <a:cubicBezTo>
                  <a:pt x="675" y="765"/>
                  <a:pt x="669" y="763"/>
                  <a:pt x="666" y="757"/>
                </a:cubicBezTo>
                <a:close/>
                <a:moveTo>
                  <a:pt x="745" y="668"/>
                </a:moveTo>
                <a:cubicBezTo>
                  <a:pt x="747" y="668"/>
                  <a:pt x="747" y="667"/>
                  <a:pt x="749" y="667"/>
                </a:cubicBezTo>
                <a:cubicBezTo>
                  <a:pt x="749" y="666"/>
                  <a:pt x="749" y="665"/>
                  <a:pt x="748" y="665"/>
                </a:cubicBezTo>
                <a:cubicBezTo>
                  <a:pt x="747" y="666"/>
                  <a:pt x="746" y="667"/>
                  <a:pt x="745" y="668"/>
                </a:cubicBezTo>
                <a:close/>
                <a:moveTo>
                  <a:pt x="456" y="729"/>
                </a:moveTo>
                <a:cubicBezTo>
                  <a:pt x="454" y="724"/>
                  <a:pt x="452" y="715"/>
                  <a:pt x="448" y="711"/>
                </a:cubicBezTo>
                <a:cubicBezTo>
                  <a:pt x="445" y="707"/>
                  <a:pt x="432" y="699"/>
                  <a:pt x="428" y="698"/>
                </a:cubicBezTo>
                <a:cubicBezTo>
                  <a:pt x="421" y="695"/>
                  <a:pt x="412" y="694"/>
                  <a:pt x="403" y="692"/>
                </a:cubicBezTo>
                <a:cubicBezTo>
                  <a:pt x="387" y="688"/>
                  <a:pt x="374" y="681"/>
                  <a:pt x="358" y="676"/>
                </a:cubicBezTo>
                <a:cubicBezTo>
                  <a:pt x="349" y="674"/>
                  <a:pt x="341" y="669"/>
                  <a:pt x="334" y="669"/>
                </a:cubicBezTo>
                <a:cubicBezTo>
                  <a:pt x="321" y="668"/>
                  <a:pt x="308" y="676"/>
                  <a:pt x="298" y="678"/>
                </a:cubicBezTo>
                <a:cubicBezTo>
                  <a:pt x="307" y="694"/>
                  <a:pt x="314" y="714"/>
                  <a:pt x="323" y="731"/>
                </a:cubicBezTo>
                <a:cubicBezTo>
                  <a:pt x="326" y="736"/>
                  <a:pt x="330" y="741"/>
                  <a:pt x="333" y="746"/>
                </a:cubicBezTo>
                <a:cubicBezTo>
                  <a:pt x="336" y="751"/>
                  <a:pt x="337" y="756"/>
                  <a:pt x="341" y="758"/>
                </a:cubicBezTo>
                <a:cubicBezTo>
                  <a:pt x="345" y="760"/>
                  <a:pt x="352" y="760"/>
                  <a:pt x="358" y="761"/>
                </a:cubicBezTo>
                <a:cubicBezTo>
                  <a:pt x="387" y="764"/>
                  <a:pt x="408" y="772"/>
                  <a:pt x="430" y="782"/>
                </a:cubicBezTo>
                <a:cubicBezTo>
                  <a:pt x="438" y="786"/>
                  <a:pt x="449" y="793"/>
                  <a:pt x="456" y="794"/>
                </a:cubicBezTo>
                <a:cubicBezTo>
                  <a:pt x="458" y="794"/>
                  <a:pt x="461" y="794"/>
                  <a:pt x="463" y="794"/>
                </a:cubicBezTo>
                <a:cubicBezTo>
                  <a:pt x="469" y="778"/>
                  <a:pt x="458" y="756"/>
                  <a:pt x="464" y="739"/>
                </a:cubicBezTo>
                <a:cubicBezTo>
                  <a:pt x="463" y="735"/>
                  <a:pt x="458" y="733"/>
                  <a:pt x="456" y="729"/>
                </a:cubicBezTo>
                <a:close/>
                <a:moveTo>
                  <a:pt x="716" y="674"/>
                </a:moveTo>
                <a:cubicBezTo>
                  <a:pt x="710" y="675"/>
                  <a:pt x="703" y="675"/>
                  <a:pt x="698" y="677"/>
                </a:cubicBezTo>
                <a:cubicBezTo>
                  <a:pt x="709" y="678"/>
                  <a:pt x="726" y="680"/>
                  <a:pt x="733" y="674"/>
                </a:cubicBezTo>
                <a:cubicBezTo>
                  <a:pt x="729" y="671"/>
                  <a:pt x="722" y="673"/>
                  <a:pt x="716" y="674"/>
                </a:cubicBezTo>
                <a:close/>
                <a:moveTo>
                  <a:pt x="270" y="684"/>
                </a:moveTo>
                <a:cubicBezTo>
                  <a:pt x="282" y="690"/>
                  <a:pt x="293" y="700"/>
                  <a:pt x="304" y="705"/>
                </a:cubicBezTo>
                <a:cubicBezTo>
                  <a:pt x="300" y="696"/>
                  <a:pt x="297" y="686"/>
                  <a:pt x="292" y="678"/>
                </a:cubicBezTo>
                <a:cubicBezTo>
                  <a:pt x="283" y="678"/>
                  <a:pt x="276" y="680"/>
                  <a:pt x="270" y="684"/>
                </a:cubicBezTo>
                <a:close/>
                <a:moveTo>
                  <a:pt x="318" y="736"/>
                </a:moveTo>
                <a:cubicBezTo>
                  <a:pt x="314" y="729"/>
                  <a:pt x="312" y="717"/>
                  <a:pt x="307" y="712"/>
                </a:cubicBezTo>
                <a:cubicBezTo>
                  <a:pt x="300" y="707"/>
                  <a:pt x="294" y="705"/>
                  <a:pt x="286" y="699"/>
                </a:cubicBezTo>
                <a:cubicBezTo>
                  <a:pt x="279" y="694"/>
                  <a:pt x="268" y="682"/>
                  <a:pt x="262" y="686"/>
                </a:cubicBezTo>
                <a:cubicBezTo>
                  <a:pt x="264" y="689"/>
                  <a:pt x="266" y="693"/>
                  <a:pt x="266" y="699"/>
                </a:cubicBezTo>
                <a:cubicBezTo>
                  <a:pt x="260" y="710"/>
                  <a:pt x="242" y="702"/>
                  <a:pt x="250" y="690"/>
                </a:cubicBezTo>
                <a:cubicBezTo>
                  <a:pt x="240" y="694"/>
                  <a:pt x="229" y="692"/>
                  <a:pt x="221" y="698"/>
                </a:cubicBezTo>
                <a:cubicBezTo>
                  <a:pt x="217" y="701"/>
                  <a:pt x="214" y="706"/>
                  <a:pt x="210" y="710"/>
                </a:cubicBezTo>
                <a:cubicBezTo>
                  <a:pt x="206" y="714"/>
                  <a:pt x="201" y="716"/>
                  <a:pt x="199" y="721"/>
                </a:cubicBezTo>
                <a:cubicBezTo>
                  <a:pt x="202" y="721"/>
                  <a:pt x="205" y="721"/>
                  <a:pt x="206" y="723"/>
                </a:cubicBezTo>
                <a:cubicBezTo>
                  <a:pt x="205" y="726"/>
                  <a:pt x="203" y="727"/>
                  <a:pt x="202" y="729"/>
                </a:cubicBezTo>
                <a:cubicBezTo>
                  <a:pt x="206" y="732"/>
                  <a:pt x="208" y="738"/>
                  <a:pt x="215" y="737"/>
                </a:cubicBezTo>
                <a:cubicBezTo>
                  <a:pt x="217" y="736"/>
                  <a:pt x="216" y="733"/>
                  <a:pt x="218" y="732"/>
                </a:cubicBezTo>
                <a:cubicBezTo>
                  <a:pt x="218" y="734"/>
                  <a:pt x="218" y="736"/>
                  <a:pt x="217" y="737"/>
                </a:cubicBezTo>
                <a:cubicBezTo>
                  <a:pt x="219" y="737"/>
                  <a:pt x="220" y="738"/>
                  <a:pt x="220" y="739"/>
                </a:cubicBezTo>
                <a:cubicBezTo>
                  <a:pt x="220" y="742"/>
                  <a:pt x="217" y="742"/>
                  <a:pt x="216" y="744"/>
                </a:cubicBezTo>
                <a:cubicBezTo>
                  <a:pt x="218" y="744"/>
                  <a:pt x="220" y="745"/>
                  <a:pt x="221" y="747"/>
                </a:cubicBezTo>
                <a:cubicBezTo>
                  <a:pt x="224" y="761"/>
                  <a:pt x="235" y="754"/>
                  <a:pt x="248" y="751"/>
                </a:cubicBezTo>
                <a:cubicBezTo>
                  <a:pt x="274" y="745"/>
                  <a:pt x="307" y="747"/>
                  <a:pt x="329" y="754"/>
                </a:cubicBezTo>
                <a:cubicBezTo>
                  <a:pt x="326" y="748"/>
                  <a:pt x="322" y="743"/>
                  <a:pt x="318" y="736"/>
                </a:cubicBezTo>
                <a:close/>
                <a:moveTo>
                  <a:pt x="193" y="701"/>
                </a:moveTo>
                <a:cubicBezTo>
                  <a:pt x="194" y="704"/>
                  <a:pt x="198" y="703"/>
                  <a:pt x="198" y="707"/>
                </a:cubicBezTo>
                <a:cubicBezTo>
                  <a:pt x="197" y="710"/>
                  <a:pt x="194" y="716"/>
                  <a:pt x="197" y="719"/>
                </a:cubicBezTo>
                <a:cubicBezTo>
                  <a:pt x="201" y="711"/>
                  <a:pt x="211" y="706"/>
                  <a:pt x="215" y="698"/>
                </a:cubicBezTo>
                <a:cubicBezTo>
                  <a:pt x="209" y="700"/>
                  <a:pt x="198" y="697"/>
                  <a:pt x="193" y="701"/>
                </a:cubicBezTo>
                <a:close/>
                <a:moveTo>
                  <a:pt x="167" y="717"/>
                </a:moveTo>
                <a:cubicBezTo>
                  <a:pt x="171" y="715"/>
                  <a:pt x="175" y="713"/>
                  <a:pt x="179" y="711"/>
                </a:cubicBezTo>
                <a:cubicBezTo>
                  <a:pt x="176" y="707"/>
                  <a:pt x="175" y="701"/>
                  <a:pt x="169" y="699"/>
                </a:cubicBezTo>
                <a:cubicBezTo>
                  <a:pt x="168" y="702"/>
                  <a:pt x="172" y="703"/>
                  <a:pt x="172" y="706"/>
                </a:cubicBezTo>
                <a:cubicBezTo>
                  <a:pt x="171" y="710"/>
                  <a:pt x="167" y="715"/>
                  <a:pt x="167" y="717"/>
                </a:cubicBezTo>
                <a:close/>
                <a:moveTo>
                  <a:pt x="70" y="702"/>
                </a:moveTo>
                <a:cubicBezTo>
                  <a:pt x="70" y="704"/>
                  <a:pt x="72" y="705"/>
                  <a:pt x="73" y="706"/>
                </a:cubicBezTo>
                <a:cubicBezTo>
                  <a:pt x="69" y="707"/>
                  <a:pt x="67" y="709"/>
                  <a:pt x="64" y="711"/>
                </a:cubicBezTo>
                <a:cubicBezTo>
                  <a:pt x="65" y="716"/>
                  <a:pt x="71" y="715"/>
                  <a:pt x="74" y="717"/>
                </a:cubicBezTo>
                <a:cubicBezTo>
                  <a:pt x="75" y="720"/>
                  <a:pt x="73" y="720"/>
                  <a:pt x="72" y="722"/>
                </a:cubicBezTo>
                <a:cubicBezTo>
                  <a:pt x="75" y="724"/>
                  <a:pt x="76" y="726"/>
                  <a:pt x="80" y="725"/>
                </a:cubicBezTo>
                <a:cubicBezTo>
                  <a:pt x="78" y="717"/>
                  <a:pt x="77" y="708"/>
                  <a:pt x="75" y="701"/>
                </a:cubicBezTo>
                <a:cubicBezTo>
                  <a:pt x="73" y="701"/>
                  <a:pt x="71" y="702"/>
                  <a:pt x="70" y="702"/>
                </a:cubicBezTo>
                <a:close/>
                <a:moveTo>
                  <a:pt x="180" y="705"/>
                </a:moveTo>
                <a:cubicBezTo>
                  <a:pt x="180" y="704"/>
                  <a:pt x="180" y="702"/>
                  <a:pt x="180" y="701"/>
                </a:cubicBezTo>
                <a:cubicBezTo>
                  <a:pt x="177" y="700"/>
                  <a:pt x="177" y="705"/>
                  <a:pt x="180" y="705"/>
                </a:cubicBezTo>
                <a:close/>
                <a:moveTo>
                  <a:pt x="128" y="711"/>
                </a:moveTo>
                <a:cubicBezTo>
                  <a:pt x="132" y="712"/>
                  <a:pt x="139" y="714"/>
                  <a:pt x="143" y="712"/>
                </a:cubicBezTo>
                <a:cubicBezTo>
                  <a:pt x="144" y="710"/>
                  <a:pt x="141" y="710"/>
                  <a:pt x="140" y="709"/>
                </a:cubicBezTo>
                <a:cubicBezTo>
                  <a:pt x="144" y="708"/>
                  <a:pt x="149" y="708"/>
                  <a:pt x="151" y="705"/>
                </a:cubicBezTo>
                <a:cubicBezTo>
                  <a:pt x="150" y="704"/>
                  <a:pt x="147" y="705"/>
                  <a:pt x="147" y="703"/>
                </a:cubicBezTo>
                <a:cubicBezTo>
                  <a:pt x="148" y="703"/>
                  <a:pt x="149" y="703"/>
                  <a:pt x="150" y="702"/>
                </a:cubicBezTo>
                <a:cubicBezTo>
                  <a:pt x="140" y="701"/>
                  <a:pt x="128" y="700"/>
                  <a:pt x="128" y="711"/>
                </a:cubicBezTo>
                <a:close/>
                <a:moveTo>
                  <a:pt x="60" y="714"/>
                </a:moveTo>
                <a:cubicBezTo>
                  <a:pt x="61" y="714"/>
                  <a:pt x="64" y="715"/>
                  <a:pt x="64" y="714"/>
                </a:cubicBezTo>
                <a:cubicBezTo>
                  <a:pt x="63" y="714"/>
                  <a:pt x="63" y="712"/>
                  <a:pt x="62" y="712"/>
                </a:cubicBezTo>
                <a:cubicBezTo>
                  <a:pt x="62" y="713"/>
                  <a:pt x="60" y="712"/>
                  <a:pt x="60" y="714"/>
                </a:cubicBezTo>
                <a:close/>
                <a:moveTo>
                  <a:pt x="164" y="722"/>
                </a:moveTo>
                <a:cubicBezTo>
                  <a:pt x="163" y="723"/>
                  <a:pt x="162" y="723"/>
                  <a:pt x="163" y="724"/>
                </a:cubicBezTo>
                <a:cubicBezTo>
                  <a:pt x="165" y="724"/>
                  <a:pt x="167" y="724"/>
                  <a:pt x="169" y="723"/>
                </a:cubicBezTo>
                <a:cubicBezTo>
                  <a:pt x="167" y="723"/>
                  <a:pt x="166" y="722"/>
                  <a:pt x="164" y="722"/>
                </a:cubicBezTo>
                <a:close/>
                <a:moveTo>
                  <a:pt x="178" y="719"/>
                </a:moveTo>
                <a:cubicBezTo>
                  <a:pt x="178" y="716"/>
                  <a:pt x="182" y="716"/>
                  <a:pt x="180" y="714"/>
                </a:cubicBezTo>
                <a:cubicBezTo>
                  <a:pt x="177" y="713"/>
                  <a:pt x="176" y="715"/>
                  <a:pt x="174" y="717"/>
                </a:cubicBezTo>
                <a:cubicBezTo>
                  <a:pt x="172" y="715"/>
                  <a:pt x="165" y="717"/>
                  <a:pt x="164" y="721"/>
                </a:cubicBezTo>
                <a:cubicBezTo>
                  <a:pt x="170" y="725"/>
                  <a:pt x="172" y="718"/>
                  <a:pt x="178" y="719"/>
                </a:cubicBezTo>
                <a:close/>
                <a:moveTo>
                  <a:pt x="158" y="719"/>
                </a:moveTo>
                <a:cubicBezTo>
                  <a:pt x="144" y="719"/>
                  <a:pt x="141" y="730"/>
                  <a:pt x="127" y="731"/>
                </a:cubicBezTo>
                <a:cubicBezTo>
                  <a:pt x="135" y="733"/>
                  <a:pt x="144" y="733"/>
                  <a:pt x="150" y="737"/>
                </a:cubicBezTo>
                <a:cubicBezTo>
                  <a:pt x="150" y="738"/>
                  <a:pt x="150" y="739"/>
                  <a:pt x="150" y="740"/>
                </a:cubicBezTo>
                <a:cubicBezTo>
                  <a:pt x="155" y="741"/>
                  <a:pt x="158" y="744"/>
                  <a:pt x="163" y="745"/>
                </a:cubicBezTo>
                <a:cubicBezTo>
                  <a:pt x="166" y="745"/>
                  <a:pt x="165" y="740"/>
                  <a:pt x="167" y="741"/>
                </a:cubicBezTo>
                <a:cubicBezTo>
                  <a:pt x="167" y="743"/>
                  <a:pt x="165" y="744"/>
                  <a:pt x="164" y="746"/>
                </a:cubicBezTo>
                <a:cubicBezTo>
                  <a:pt x="178" y="752"/>
                  <a:pt x="182" y="737"/>
                  <a:pt x="188" y="730"/>
                </a:cubicBezTo>
                <a:cubicBezTo>
                  <a:pt x="185" y="730"/>
                  <a:pt x="183" y="730"/>
                  <a:pt x="181" y="730"/>
                </a:cubicBezTo>
                <a:cubicBezTo>
                  <a:pt x="180" y="736"/>
                  <a:pt x="169" y="738"/>
                  <a:pt x="164" y="737"/>
                </a:cubicBezTo>
                <a:cubicBezTo>
                  <a:pt x="164" y="734"/>
                  <a:pt x="166" y="732"/>
                  <a:pt x="166" y="729"/>
                </a:cubicBezTo>
                <a:cubicBezTo>
                  <a:pt x="162" y="726"/>
                  <a:pt x="155" y="734"/>
                  <a:pt x="151" y="730"/>
                </a:cubicBezTo>
                <a:cubicBezTo>
                  <a:pt x="152" y="725"/>
                  <a:pt x="158" y="725"/>
                  <a:pt x="158" y="719"/>
                </a:cubicBezTo>
                <a:close/>
                <a:moveTo>
                  <a:pt x="684" y="723"/>
                </a:moveTo>
                <a:cubicBezTo>
                  <a:pt x="684" y="726"/>
                  <a:pt x="686" y="727"/>
                  <a:pt x="687" y="729"/>
                </a:cubicBezTo>
                <a:cubicBezTo>
                  <a:pt x="690" y="728"/>
                  <a:pt x="692" y="730"/>
                  <a:pt x="696" y="730"/>
                </a:cubicBezTo>
                <a:cubicBezTo>
                  <a:pt x="693" y="725"/>
                  <a:pt x="691" y="718"/>
                  <a:pt x="684" y="723"/>
                </a:cubicBezTo>
                <a:close/>
                <a:moveTo>
                  <a:pt x="64" y="726"/>
                </a:moveTo>
                <a:cubicBezTo>
                  <a:pt x="67" y="728"/>
                  <a:pt x="71" y="726"/>
                  <a:pt x="74" y="726"/>
                </a:cubicBezTo>
                <a:cubicBezTo>
                  <a:pt x="74" y="724"/>
                  <a:pt x="72" y="724"/>
                  <a:pt x="72" y="722"/>
                </a:cubicBezTo>
                <a:cubicBezTo>
                  <a:pt x="70" y="723"/>
                  <a:pt x="69" y="724"/>
                  <a:pt x="67" y="725"/>
                </a:cubicBezTo>
                <a:cubicBezTo>
                  <a:pt x="68" y="725"/>
                  <a:pt x="70" y="725"/>
                  <a:pt x="71" y="726"/>
                </a:cubicBezTo>
                <a:cubicBezTo>
                  <a:pt x="68" y="727"/>
                  <a:pt x="66" y="724"/>
                  <a:pt x="64" y="726"/>
                </a:cubicBezTo>
                <a:close/>
                <a:moveTo>
                  <a:pt x="43" y="727"/>
                </a:moveTo>
                <a:cubicBezTo>
                  <a:pt x="44" y="729"/>
                  <a:pt x="51" y="729"/>
                  <a:pt x="53" y="727"/>
                </a:cubicBezTo>
                <a:cubicBezTo>
                  <a:pt x="53" y="723"/>
                  <a:pt x="44" y="723"/>
                  <a:pt x="43" y="727"/>
                </a:cubicBezTo>
                <a:close/>
                <a:moveTo>
                  <a:pt x="96" y="734"/>
                </a:moveTo>
                <a:cubicBezTo>
                  <a:pt x="100" y="735"/>
                  <a:pt x="104" y="729"/>
                  <a:pt x="109" y="731"/>
                </a:cubicBezTo>
                <a:cubicBezTo>
                  <a:pt x="108" y="725"/>
                  <a:pt x="93" y="728"/>
                  <a:pt x="96" y="734"/>
                </a:cubicBezTo>
                <a:close/>
                <a:moveTo>
                  <a:pt x="136" y="740"/>
                </a:moveTo>
                <a:cubicBezTo>
                  <a:pt x="134" y="738"/>
                  <a:pt x="126" y="737"/>
                  <a:pt x="130" y="732"/>
                </a:cubicBezTo>
                <a:cubicBezTo>
                  <a:pt x="128" y="732"/>
                  <a:pt x="127" y="733"/>
                  <a:pt x="126" y="734"/>
                </a:cubicBezTo>
                <a:cubicBezTo>
                  <a:pt x="126" y="732"/>
                  <a:pt x="124" y="732"/>
                  <a:pt x="126" y="730"/>
                </a:cubicBezTo>
                <a:cubicBezTo>
                  <a:pt x="123" y="731"/>
                  <a:pt x="123" y="728"/>
                  <a:pt x="122" y="729"/>
                </a:cubicBezTo>
                <a:cubicBezTo>
                  <a:pt x="121" y="731"/>
                  <a:pt x="121" y="734"/>
                  <a:pt x="121" y="736"/>
                </a:cubicBezTo>
                <a:cubicBezTo>
                  <a:pt x="121" y="735"/>
                  <a:pt x="120" y="735"/>
                  <a:pt x="120" y="733"/>
                </a:cubicBezTo>
                <a:cubicBezTo>
                  <a:pt x="117" y="734"/>
                  <a:pt x="114" y="735"/>
                  <a:pt x="114" y="737"/>
                </a:cubicBezTo>
                <a:cubicBezTo>
                  <a:pt x="114" y="743"/>
                  <a:pt x="121" y="739"/>
                  <a:pt x="125" y="740"/>
                </a:cubicBezTo>
                <a:cubicBezTo>
                  <a:pt x="125" y="738"/>
                  <a:pt x="125" y="736"/>
                  <a:pt x="126" y="735"/>
                </a:cubicBezTo>
                <a:cubicBezTo>
                  <a:pt x="126" y="736"/>
                  <a:pt x="127" y="736"/>
                  <a:pt x="127" y="736"/>
                </a:cubicBezTo>
                <a:cubicBezTo>
                  <a:pt x="124" y="739"/>
                  <a:pt x="127" y="746"/>
                  <a:pt x="124" y="749"/>
                </a:cubicBezTo>
                <a:cubicBezTo>
                  <a:pt x="130" y="750"/>
                  <a:pt x="136" y="755"/>
                  <a:pt x="140" y="756"/>
                </a:cubicBezTo>
                <a:cubicBezTo>
                  <a:pt x="139" y="756"/>
                  <a:pt x="137" y="753"/>
                  <a:pt x="139" y="753"/>
                </a:cubicBezTo>
                <a:cubicBezTo>
                  <a:pt x="139" y="755"/>
                  <a:pt x="143" y="757"/>
                  <a:pt x="140" y="757"/>
                </a:cubicBezTo>
                <a:cubicBezTo>
                  <a:pt x="147" y="755"/>
                  <a:pt x="155" y="749"/>
                  <a:pt x="164" y="748"/>
                </a:cubicBezTo>
                <a:cubicBezTo>
                  <a:pt x="159" y="746"/>
                  <a:pt x="155" y="743"/>
                  <a:pt x="151" y="741"/>
                </a:cubicBezTo>
                <a:cubicBezTo>
                  <a:pt x="151" y="749"/>
                  <a:pt x="143" y="748"/>
                  <a:pt x="140" y="744"/>
                </a:cubicBezTo>
                <a:cubicBezTo>
                  <a:pt x="136" y="744"/>
                  <a:pt x="132" y="747"/>
                  <a:pt x="130" y="746"/>
                </a:cubicBezTo>
                <a:cubicBezTo>
                  <a:pt x="132" y="745"/>
                  <a:pt x="135" y="744"/>
                  <a:pt x="136" y="740"/>
                </a:cubicBezTo>
                <a:close/>
                <a:moveTo>
                  <a:pt x="174" y="732"/>
                </a:moveTo>
                <a:cubicBezTo>
                  <a:pt x="176" y="732"/>
                  <a:pt x="177" y="730"/>
                  <a:pt x="177" y="729"/>
                </a:cubicBezTo>
                <a:cubicBezTo>
                  <a:pt x="176" y="729"/>
                  <a:pt x="175" y="729"/>
                  <a:pt x="174" y="729"/>
                </a:cubicBezTo>
                <a:cubicBezTo>
                  <a:pt x="174" y="730"/>
                  <a:pt x="174" y="731"/>
                  <a:pt x="174" y="732"/>
                </a:cubicBezTo>
                <a:close/>
                <a:moveTo>
                  <a:pt x="47" y="733"/>
                </a:moveTo>
                <a:cubicBezTo>
                  <a:pt x="48" y="730"/>
                  <a:pt x="45" y="731"/>
                  <a:pt x="43" y="731"/>
                </a:cubicBezTo>
                <a:cubicBezTo>
                  <a:pt x="43" y="733"/>
                  <a:pt x="45" y="734"/>
                  <a:pt x="47" y="733"/>
                </a:cubicBezTo>
                <a:close/>
                <a:moveTo>
                  <a:pt x="80" y="748"/>
                </a:moveTo>
                <a:cubicBezTo>
                  <a:pt x="86" y="748"/>
                  <a:pt x="91" y="751"/>
                  <a:pt x="96" y="750"/>
                </a:cubicBezTo>
                <a:cubicBezTo>
                  <a:pt x="92" y="747"/>
                  <a:pt x="91" y="745"/>
                  <a:pt x="89" y="741"/>
                </a:cubicBezTo>
                <a:cubicBezTo>
                  <a:pt x="84" y="743"/>
                  <a:pt x="72" y="745"/>
                  <a:pt x="71" y="738"/>
                </a:cubicBezTo>
                <a:cubicBezTo>
                  <a:pt x="73" y="736"/>
                  <a:pt x="80" y="738"/>
                  <a:pt x="81" y="735"/>
                </a:cubicBezTo>
                <a:cubicBezTo>
                  <a:pt x="78" y="733"/>
                  <a:pt x="72" y="733"/>
                  <a:pt x="68" y="732"/>
                </a:cubicBezTo>
                <a:cubicBezTo>
                  <a:pt x="64" y="734"/>
                  <a:pt x="62" y="738"/>
                  <a:pt x="63" y="745"/>
                </a:cubicBezTo>
                <a:cubicBezTo>
                  <a:pt x="69" y="745"/>
                  <a:pt x="77" y="748"/>
                  <a:pt x="81" y="747"/>
                </a:cubicBezTo>
                <a:cubicBezTo>
                  <a:pt x="81" y="747"/>
                  <a:pt x="81" y="748"/>
                  <a:pt x="80" y="748"/>
                </a:cubicBezTo>
                <a:close/>
                <a:moveTo>
                  <a:pt x="203" y="741"/>
                </a:moveTo>
                <a:cubicBezTo>
                  <a:pt x="197" y="744"/>
                  <a:pt x="191" y="754"/>
                  <a:pt x="184" y="749"/>
                </a:cubicBezTo>
                <a:cubicBezTo>
                  <a:pt x="188" y="746"/>
                  <a:pt x="192" y="739"/>
                  <a:pt x="190" y="732"/>
                </a:cubicBezTo>
                <a:cubicBezTo>
                  <a:pt x="187" y="739"/>
                  <a:pt x="180" y="743"/>
                  <a:pt x="176" y="749"/>
                </a:cubicBezTo>
                <a:cubicBezTo>
                  <a:pt x="184" y="749"/>
                  <a:pt x="188" y="756"/>
                  <a:pt x="195" y="755"/>
                </a:cubicBezTo>
                <a:cubicBezTo>
                  <a:pt x="194" y="755"/>
                  <a:pt x="193" y="754"/>
                  <a:pt x="193" y="752"/>
                </a:cubicBezTo>
                <a:cubicBezTo>
                  <a:pt x="196" y="754"/>
                  <a:pt x="197" y="757"/>
                  <a:pt x="201" y="757"/>
                </a:cubicBezTo>
                <a:cubicBezTo>
                  <a:pt x="202" y="752"/>
                  <a:pt x="206" y="748"/>
                  <a:pt x="210" y="746"/>
                </a:cubicBezTo>
                <a:cubicBezTo>
                  <a:pt x="210" y="744"/>
                  <a:pt x="207" y="744"/>
                  <a:pt x="206" y="743"/>
                </a:cubicBezTo>
                <a:cubicBezTo>
                  <a:pt x="207" y="746"/>
                  <a:pt x="204" y="741"/>
                  <a:pt x="203" y="741"/>
                </a:cubicBezTo>
                <a:close/>
                <a:moveTo>
                  <a:pt x="207" y="735"/>
                </a:moveTo>
                <a:cubicBezTo>
                  <a:pt x="206" y="735"/>
                  <a:pt x="205" y="732"/>
                  <a:pt x="203" y="733"/>
                </a:cubicBezTo>
                <a:cubicBezTo>
                  <a:pt x="205" y="734"/>
                  <a:pt x="206" y="737"/>
                  <a:pt x="207" y="735"/>
                </a:cubicBezTo>
                <a:close/>
                <a:moveTo>
                  <a:pt x="49" y="739"/>
                </a:moveTo>
                <a:cubicBezTo>
                  <a:pt x="49" y="745"/>
                  <a:pt x="60" y="744"/>
                  <a:pt x="59" y="736"/>
                </a:cubicBezTo>
                <a:cubicBezTo>
                  <a:pt x="55" y="733"/>
                  <a:pt x="49" y="736"/>
                  <a:pt x="49" y="739"/>
                </a:cubicBezTo>
                <a:close/>
                <a:moveTo>
                  <a:pt x="107" y="743"/>
                </a:moveTo>
                <a:cubicBezTo>
                  <a:pt x="108" y="743"/>
                  <a:pt x="108" y="743"/>
                  <a:pt x="109" y="743"/>
                </a:cubicBezTo>
                <a:cubicBezTo>
                  <a:pt x="109" y="742"/>
                  <a:pt x="109" y="741"/>
                  <a:pt x="109" y="740"/>
                </a:cubicBezTo>
                <a:cubicBezTo>
                  <a:pt x="107" y="740"/>
                  <a:pt x="108" y="742"/>
                  <a:pt x="107" y="743"/>
                </a:cubicBezTo>
                <a:close/>
                <a:moveTo>
                  <a:pt x="108" y="739"/>
                </a:moveTo>
                <a:cubicBezTo>
                  <a:pt x="104" y="740"/>
                  <a:pt x="100" y="743"/>
                  <a:pt x="95" y="744"/>
                </a:cubicBezTo>
                <a:cubicBezTo>
                  <a:pt x="94" y="741"/>
                  <a:pt x="91" y="741"/>
                  <a:pt x="90" y="740"/>
                </a:cubicBezTo>
                <a:cubicBezTo>
                  <a:pt x="92" y="744"/>
                  <a:pt x="95" y="745"/>
                  <a:pt x="99" y="747"/>
                </a:cubicBezTo>
                <a:cubicBezTo>
                  <a:pt x="98" y="747"/>
                  <a:pt x="96" y="747"/>
                  <a:pt x="96" y="748"/>
                </a:cubicBezTo>
                <a:cubicBezTo>
                  <a:pt x="99" y="751"/>
                  <a:pt x="102" y="753"/>
                  <a:pt x="106" y="754"/>
                </a:cubicBezTo>
                <a:cubicBezTo>
                  <a:pt x="105" y="750"/>
                  <a:pt x="100" y="749"/>
                  <a:pt x="100" y="743"/>
                </a:cubicBezTo>
                <a:cubicBezTo>
                  <a:pt x="102" y="743"/>
                  <a:pt x="104" y="743"/>
                  <a:pt x="106" y="743"/>
                </a:cubicBezTo>
                <a:cubicBezTo>
                  <a:pt x="107" y="741"/>
                  <a:pt x="108" y="741"/>
                  <a:pt x="108" y="739"/>
                </a:cubicBezTo>
                <a:close/>
                <a:moveTo>
                  <a:pt x="710" y="756"/>
                </a:moveTo>
                <a:cubicBezTo>
                  <a:pt x="711" y="755"/>
                  <a:pt x="712" y="755"/>
                  <a:pt x="713" y="754"/>
                </a:cubicBezTo>
                <a:cubicBezTo>
                  <a:pt x="712" y="747"/>
                  <a:pt x="709" y="743"/>
                  <a:pt x="705" y="740"/>
                </a:cubicBezTo>
                <a:cubicBezTo>
                  <a:pt x="704" y="745"/>
                  <a:pt x="701" y="746"/>
                  <a:pt x="697" y="748"/>
                </a:cubicBezTo>
                <a:cubicBezTo>
                  <a:pt x="697" y="753"/>
                  <a:pt x="703" y="751"/>
                  <a:pt x="705" y="754"/>
                </a:cubicBezTo>
                <a:cubicBezTo>
                  <a:pt x="704" y="755"/>
                  <a:pt x="703" y="752"/>
                  <a:pt x="703" y="754"/>
                </a:cubicBezTo>
                <a:cubicBezTo>
                  <a:pt x="704" y="755"/>
                  <a:pt x="706" y="756"/>
                  <a:pt x="708" y="756"/>
                </a:cubicBezTo>
                <a:cubicBezTo>
                  <a:pt x="708" y="755"/>
                  <a:pt x="710" y="754"/>
                  <a:pt x="711" y="755"/>
                </a:cubicBezTo>
                <a:cubicBezTo>
                  <a:pt x="710" y="755"/>
                  <a:pt x="709" y="756"/>
                  <a:pt x="710" y="756"/>
                </a:cubicBezTo>
                <a:close/>
                <a:moveTo>
                  <a:pt x="34" y="750"/>
                </a:moveTo>
                <a:cubicBezTo>
                  <a:pt x="37" y="751"/>
                  <a:pt x="42" y="755"/>
                  <a:pt x="45" y="751"/>
                </a:cubicBezTo>
                <a:cubicBezTo>
                  <a:pt x="43" y="748"/>
                  <a:pt x="35" y="744"/>
                  <a:pt x="34" y="750"/>
                </a:cubicBezTo>
                <a:close/>
                <a:moveTo>
                  <a:pt x="81" y="762"/>
                </a:moveTo>
                <a:cubicBezTo>
                  <a:pt x="75" y="754"/>
                  <a:pt x="74" y="743"/>
                  <a:pt x="62" y="748"/>
                </a:cubicBezTo>
                <a:cubicBezTo>
                  <a:pt x="63" y="752"/>
                  <a:pt x="59" y="752"/>
                  <a:pt x="57" y="754"/>
                </a:cubicBezTo>
                <a:cubicBezTo>
                  <a:pt x="57" y="757"/>
                  <a:pt x="59" y="758"/>
                  <a:pt x="59" y="760"/>
                </a:cubicBezTo>
                <a:cubicBezTo>
                  <a:pt x="65" y="759"/>
                  <a:pt x="72" y="761"/>
                  <a:pt x="77" y="762"/>
                </a:cubicBezTo>
                <a:cubicBezTo>
                  <a:pt x="73" y="764"/>
                  <a:pt x="68" y="765"/>
                  <a:pt x="67" y="770"/>
                </a:cubicBezTo>
                <a:cubicBezTo>
                  <a:pt x="74" y="770"/>
                  <a:pt x="79" y="768"/>
                  <a:pt x="84" y="769"/>
                </a:cubicBezTo>
                <a:cubicBezTo>
                  <a:pt x="85" y="766"/>
                  <a:pt x="82" y="763"/>
                  <a:pt x="81" y="762"/>
                </a:cubicBezTo>
                <a:close/>
                <a:moveTo>
                  <a:pt x="76" y="751"/>
                </a:moveTo>
                <a:cubicBezTo>
                  <a:pt x="77" y="756"/>
                  <a:pt x="83" y="759"/>
                  <a:pt x="84" y="765"/>
                </a:cubicBezTo>
                <a:cubicBezTo>
                  <a:pt x="87" y="765"/>
                  <a:pt x="88" y="762"/>
                  <a:pt x="92" y="763"/>
                </a:cubicBezTo>
                <a:cubicBezTo>
                  <a:pt x="91" y="761"/>
                  <a:pt x="91" y="758"/>
                  <a:pt x="93" y="758"/>
                </a:cubicBezTo>
                <a:cubicBezTo>
                  <a:pt x="98" y="759"/>
                  <a:pt x="106" y="765"/>
                  <a:pt x="108" y="757"/>
                </a:cubicBezTo>
                <a:cubicBezTo>
                  <a:pt x="100" y="753"/>
                  <a:pt x="89" y="749"/>
                  <a:pt x="76" y="751"/>
                </a:cubicBezTo>
                <a:close/>
                <a:moveTo>
                  <a:pt x="50" y="755"/>
                </a:moveTo>
                <a:cubicBezTo>
                  <a:pt x="48" y="755"/>
                  <a:pt x="46" y="755"/>
                  <a:pt x="44" y="755"/>
                </a:cubicBezTo>
                <a:cubicBezTo>
                  <a:pt x="44" y="759"/>
                  <a:pt x="50" y="757"/>
                  <a:pt x="50" y="755"/>
                </a:cubicBezTo>
                <a:close/>
                <a:moveTo>
                  <a:pt x="336" y="769"/>
                </a:moveTo>
                <a:cubicBezTo>
                  <a:pt x="316" y="763"/>
                  <a:pt x="297" y="754"/>
                  <a:pt x="277" y="756"/>
                </a:cubicBezTo>
                <a:cubicBezTo>
                  <a:pt x="273" y="756"/>
                  <a:pt x="264" y="756"/>
                  <a:pt x="261" y="757"/>
                </a:cubicBezTo>
                <a:cubicBezTo>
                  <a:pt x="257" y="758"/>
                  <a:pt x="252" y="765"/>
                  <a:pt x="252" y="767"/>
                </a:cubicBezTo>
                <a:cubicBezTo>
                  <a:pt x="283" y="770"/>
                  <a:pt x="315" y="782"/>
                  <a:pt x="348" y="784"/>
                </a:cubicBezTo>
                <a:cubicBezTo>
                  <a:pt x="351" y="784"/>
                  <a:pt x="355" y="784"/>
                  <a:pt x="359" y="784"/>
                </a:cubicBezTo>
                <a:cubicBezTo>
                  <a:pt x="370" y="783"/>
                  <a:pt x="383" y="782"/>
                  <a:pt x="394" y="782"/>
                </a:cubicBezTo>
                <a:cubicBezTo>
                  <a:pt x="377" y="775"/>
                  <a:pt x="356" y="774"/>
                  <a:pt x="336" y="769"/>
                </a:cubicBezTo>
                <a:close/>
                <a:moveTo>
                  <a:pt x="707" y="760"/>
                </a:moveTo>
                <a:cubicBezTo>
                  <a:pt x="707" y="761"/>
                  <a:pt x="709" y="760"/>
                  <a:pt x="709" y="762"/>
                </a:cubicBezTo>
                <a:cubicBezTo>
                  <a:pt x="707" y="760"/>
                  <a:pt x="703" y="761"/>
                  <a:pt x="703" y="764"/>
                </a:cubicBezTo>
                <a:cubicBezTo>
                  <a:pt x="708" y="766"/>
                  <a:pt x="715" y="763"/>
                  <a:pt x="712" y="757"/>
                </a:cubicBezTo>
                <a:cubicBezTo>
                  <a:pt x="711" y="756"/>
                  <a:pt x="707" y="757"/>
                  <a:pt x="707" y="760"/>
                </a:cubicBezTo>
                <a:close/>
                <a:moveTo>
                  <a:pt x="60" y="767"/>
                </a:moveTo>
                <a:cubicBezTo>
                  <a:pt x="60" y="764"/>
                  <a:pt x="56" y="760"/>
                  <a:pt x="54" y="757"/>
                </a:cubicBezTo>
                <a:cubicBezTo>
                  <a:pt x="54" y="759"/>
                  <a:pt x="55" y="760"/>
                  <a:pt x="56" y="762"/>
                </a:cubicBezTo>
                <a:cubicBezTo>
                  <a:pt x="53" y="763"/>
                  <a:pt x="49" y="763"/>
                  <a:pt x="46" y="764"/>
                </a:cubicBezTo>
                <a:cubicBezTo>
                  <a:pt x="51" y="765"/>
                  <a:pt x="50" y="772"/>
                  <a:pt x="56" y="771"/>
                </a:cubicBezTo>
                <a:cubicBezTo>
                  <a:pt x="56" y="770"/>
                  <a:pt x="57" y="770"/>
                  <a:pt x="57" y="769"/>
                </a:cubicBezTo>
                <a:cubicBezTo>
                  <a:pt x="55" y="769"/>
                  <a:pt x="51" y="767"/>
                  <a:pt x="51" y="766"/>
                </a:cubicBezTo>
                <a:cubicBezTo>
                  <a:pt x="53" y="766"/>
                  <a:pt x="56" y="770"/>
                  <a:pt x="58" y="767"/>
                </a:cubicBezTo>
                <a:cubicBezTo>
                  <a:pt x="57" y="767"/>
                  <a:pt x="54" y="766"/>
                  <a:pt x="55" y="765"/>
                </a:cubicBezTo>
                <a:cubicBezTo>
                  <a:pt x="56" y="766"/>
                  <a:pt x="58" y="767"/>
                  <a:pt x="60" y="767"/>
                </a:cubicBezTo>
                <a:close/>
                <a:moveTo>
                  <a:pt x="189" y="757"/>
                </a:moveTo>
                <a:cubicBezTo>
                  <a:pt x="186" y="760"/>
                  <a:pt x="182" y="762"/>
                  <a:pt x="180" y="765"/>
                </a:cubicBezTo>
                <a:cubicBezTo>
                  <a:pt x="187" y="764"/>
                  <a:pt x="195" y="765"/>
                  <a:pt x="201" y="762"/>
                </a:cubicBezTo>
                <a:cubicBezTo>
                  <a:pt x="200" y="762"/>
                  <a:pt x="200" y="761"/>
                  <a:pt x="200" y="760"/>
                </a:cubicBezTo>
                <a:cubicBezTo>
                  <a:pt x="196" y="759"/>
                  <a:pt x="193" y="758"/>
                  <a:pt x="189" y="757"/>
                </a:cubicBezTo>
                <a:close/>
                <a:moveTo>
                  <a:pt x="135" y="761"/>
                </a:moveTo>
                <a:cubicBezTo>
                  <a:pt x="134" y="758"/>
                  <a:pt x="129" y="758"/>
                  <a:pt x="128" y="762"/>
                </a:cubicBezTo>
                <a:cubicBezTo>
                  <a:pt x="130" y="762"/>
                  <a:pt x="133" y="765"/>
                  <a:pt x="135" y="764"/>
                </a:cubicBezTo>
                <a:cubicBezTo>
                  <a:pt x="132" y="762"/>
                  <a:pt x="135" y="763"/>
                  <a:pt x="135" y="761"/>
                </a:cubicBezTo>
                <a:close/>
                <a:moveTo>
                  <a:pt x="236" y="762"/>
                </a:moveTo>
                <a:cubicBezTo>
                  <a:pt x="237" y="768"/>
                  <a:pt x="251" y="764"/>
                  <a:pt x="248" y="759"/>
                </a:cubicBezTo>
                <a:cubicBezTo>
                  <a:pt x="245" y="761"/>
                  <a:pt x="240" y="761"/>
                  <a:pt x="236" y="762"/>
                </a:cubicBezTo>
                <a:close/>
                <a:moveTo>
                  <a:pt x="16" y="764"/>
                </a:moveTo>
                <a:cubicBezTo>
                  <a:pt x="16" y="766"/>
                  <a:pt x="19" y="767"/>
                  <a:pt x="20" y="766"/>
                </a:cubicBezTo>
                <a:cubicBezTo>
                  <a:pt x="20" y="764"/>
                  <a:pt x="17" y="763"/>
                  <a:pt x="16" y="764"/>
                </a:cubicBezTo>
                <a:close/>
                <a:moveTo>
                  <a:pt x="156" y="765"/>
                </a:moveTo>
                <a:cubicBezTo>
                  <a:pt x="155" y="764"/>
                  <a:pt x="151" y="763"/>
                  <a:pt x="150" y="764"/>
                </a:cubicBezTo>
                <a:cubicBezTo>
                  <a:pt x="152" y="765"/>
                  <a:pt x="154" y="767"/>
                  <a:pt x="156" y="765"/>
                </a:cubicBezTo>
                <a:close/>
                <a:moveTo>
                  <a:pt x="147" y="766"/>
                </a:moveTo>
                <a:cubicBezTo>
                  <a:pt x="148" y="766"/>
                  <a:pt x="151" y="767"/>
                  <a:pt x="151" y="766"/>
                </a:cubicBezTo>
                <a:cubicBezTo>
                  <a:pt x="150" y="766"/>
                  <a:pt x="150" y="764"/>
                  <a:pt x="148" y="764"/>
                </a:cubicBezTo>
                <a:cubicBezTo>
                  <a:pt x="148" y="765"/>
                  <a:pt x="148" y="766"/>
                  <a:pt x="147" y="766"/>
                </a:cubicBezTo>
                <a:close/>
                <a:moveTo>
                  <a:pt x="21" y="767"/>
                </a:moveTo>
                <a:cubicBezTo>
                  <a:pt x="22" y="767"/>
                  <a:pt x="24" y="768"/>
                  <a:pt x="24" y="766"/>
                </a:cubicBezTo>
                <a:cubicBezTo>
                  <a:pt x="22" y="767"/>
                  <a:pt x="21" y="764"/>
                  <a:pt x="20" y="765"/>
                </a:cubicBezTo>
                <a:cubicBezTo>
                  <a:pt x="21" y="765"/>
                  <a:pt x="21" y="766"/>
                  <a:pt x="21" y="767"/>
                </a:cubicBezTo>
                <a:close/>
                <a:moveTo>
                  <a:pt x="156" y="767"/>
                </a:moveTo>
                <a:cubicBezTo>
                  <a:pt x="158" y="767"/>
                  <a:pt x="160" y="768"/>
                  <a:pt x="161" y="767"/>
                </a:cubicBezTo>
                <a:cubicBezTo>
                  <a:pt x="159" y="766"/>
                  <a:pt x="157" y="765"/>
                  <a:pt x="156" y="767"/>
                </a:cubicBezTo>
                <a:close/>
                <a:moveTo>
                  <a:pt x="201" y="774"/>
                </a:moveTo>
                <a:cubicBezTo>
                  <a:pt x="212" y="773"/>
                  <a:pt x="236" y="781"/>
                  <a:pt x="237" y="774"/>
                </a:cubicBezTo>
                <a:cubicBezTo>
                  <a:pt x="238" y="769"/>
                  <a:pt x="228" y="764"/>
                  <a:pt x="223" y="767"/>
                </a:cubicBezTo>
                <a:cubicBezTo>
                  <a:pt x="222" y="769"/>
                  <a:pt x="226" y="770"/>
                  <a:pt x="226" y="773"/>
                </a:cubicBezTo>
                <a:cubicBezTo>
                  <a:pt x="219" y="777"/>
                  <a:pt x="211" y="771"/>
                  <a:pt x="206" y="768"/>
                </a:cubicBezTo>
                <a:cubicBezTo>
                  <a:pt x="200" y="770"/>
                  <a:pt x="193" y="770"/>
                  <a:pt x="189" y="774"/>
                </a:cubicBezTo>
                <a:cubicBezTo>
                  <a:pt x="191" y="775"/>
                  <a:pt x="198" y="774"/>
                  <a:pt x="201" y="774"/>
                </a:cubicBezTo>
                <a:close/>
                <a:moveTo>
                  <a:pt x="130" y="771"/>
                </a:moveTo>
                <a:cubicBezTo>
                  <a:pt x="132" y="770"/>
                  <a:pt x="133" y="769"/>
                  <a:pt x="134" y="767"/>
                </a:cubicBezTo>
                <a:cubicBezTo>
                  <a:pt x="132" y="766"/>
                  <a:pt x="127" y="766"/>
                  <a:pt x="126" y="767"/>
                </a:cubicBezTo>
                <a:cubicBezTo>
                  <a:pt x="128" y="768"/>
                  <a:pt x="128" y="770"/>
                  <a:pt x="130" y="771"/>
                </a:cubicBezTo>
                <a:close/>
                <a:moveTo>
                  <a:pt x="738" y="770"/>
                </a:moveTo>
                <a:cubicBezTo>
                  <a:pt x="738" y="769"/>
                  <a:pt x="740" y="769"/>
                  <a:pt x="739" y="767"/>
                </a:cubicBezTo>
                <a:cubicBezTo>
                  <a:pt x="738" y="768"/>
                  <a:pt x="735" y="766"/>
                  <a:pt x="736" y="767"/>
                </a:cubicBezTo>
                <a:cubicBezTo>
                  <a:pt x="739" y="767"/>
                  <a:pt x="735" y="770"/>
                  <a:pt x="738" y="770"/>
                </a:cubicBezTo>
                <a:close/>
                <a:moveTo>
                  <a:pt x="735" y="770"/>
                </a:moveTo>
                <a:cubicBezTo>
                  <a:pt x="735" y="770"/>
                  <a:pt x="736" y="770"/>
                  <a:pt x="736" y="769"/>
                </a:cubicBezTo>
                <a:cubicBezTo>
                  <a:pt x="735" y="769"/>
                  <a:pt x="735" y="767"/>
                  <a:pt x="733" y="767"/>
                </a:cubicBezTo>
                <a:cubicBezTo>
                  <a:pt x="733" y="769"/>
                  <a:pt x="734" y="770"/>
                  <a:pt x="735" y="770"/>
                </a:cubicBezTo>
                <a:close/>
                <a:moveTo>
                  <a:pt x="66" y="771"/>
                </a:moveTo>
                <a:cubicBezTo>
                  <a:pt x="68" y="779"/>
                  <a:pt x="81" y="779"/>
                  <a:pt x="87" y="774"/>
                </a:cubicBezTo>
                <a:cubicBezTo>
                  <a:pt x="87" y="772"/>
                  <a:pt x="85" y="772"/>
                  <a:pt x="85" y="770"/>
                </a:cubicBezTo>
                <a:cubicBezTo>
                  <a:pt x="78" y="770"/>
                  <a:pt x="72" y="770"/>
                  <a:pt x="66" y="771"/>
                </a:cubicBezTo>
                <a:close/>
                <a:moveTo>
                  <a:pt x="249" y="770"/>
                </a:moveTo>
                <a:cubicBezTo>
                  <a:pt x="247" y="769"/>
                  <a:pt x="245" y="772"/>
                  <a:pt x="245" y="774"/>
                </a:cubicBezTo>
                <a:cubicBezTo>
                  <a:pt x="251" y="781"/>
                  <a:pt x="262" y="780"/>
                  <a:pt x="273" y="783"/>
                </a:cubicBezTo>
                <a:cubicBezTo>
                  <a:pt x="290" y="787"/>
                  <a:pt x="312" y="792"/>
                  <a:pt x="330" y="787"/>
                </a:cubicBezTo>
                <a:cubicBezTo>
                  <a:pt x="304" y="784"/>
                  <a:pt x="274" y="773"/>
                  <a:pt x="249" y="770"/>
                </a:cubicBezTo>
                <a:close/>
                <a:moveTo>
                  <a:pt x="160" y="773"/>
                </a:moveTo>
                <a:cubicBezTo>
                  <a:pt x="160" y="776"/>
                  <a:pt x="158" y="777"/>
                  <a:pt x="158" y="779"/>
                </a:cubicBezTo>
                <a:cubicBezTo>
                  <a:pt x="162" y="778"/>
                  <a:pt x="166" y="778"/>
                  <a:pt x="169" y="777"/>
                </a:cubicBezTo>
                <a:cubicBezTo>
                  <a:pt x="167" y="775"/>
                  <a:pt x="164" y="773"/>
                  <a:pt x="160" y="773"/>
                </a:cubicBezTo>
                <a:close/>
                <a:moveTo>
                  <a:pt x="189" y="770"/>
                </a:moveTo>
                <a:cubicBezTo>
                  <a:pt x="181" y="771"/>
                  <a:pt x="171" y="771"/>
                  <a:pt x="164" y="773"/>
                </a:cubicBezTo>
                <a:cubicBezTo>
                  <a:pt x="171" y="778"/>
                  <a:pt x="184" y="775"/>
                  <a:pt x="189" y="770"/>
                </a:cubicBezTo>
                <a:close/>
                <a:moveTo>
                  <a:pt x="72" y="782"/>
                </a:moveTo>
                <a:cubicBezTo>
                  <a:pt x="67" y="778"/>
                  <a:pt x="62" y="775"/>
                  <a:pt x="55" y="774"/>
                </a:cubicBezTo>
                <a:cubicBezTo>
                  <a:pt x="56" y="774"/>
                  <a:pt x="57" y="774"/>
                  <a:pt x="58" y="773"/>
                </a:cubicBezTo>
                <a:cubicBezTo>
                  <a:pt x="55" y="773"/>
                  <a:pt x="53" y="771"/>
                  <a:pt x="51" y="771"/>
                </a:cubicBezTo>
                <a:cubicBezTo>
                  <a:pt x="49" y="771"/>
                  <a:pt x="54" y="773"/>
                  <a:pt x="51" y="774"/>
                </a:cubicBezTo>
                <a:cubicBezTo>
                  <a:pt x="49" y="770"/>
                  <a:pt x="44" y="774"/>
                  <a:pt x="39" y="773"/>
                </a:cubicBezTo>
                <a:cubicBezTo>
                  <a:pt x="39" y="778"/>
                  <a:pt x="47" y="775"/>
                  <a:pt x="50" y="777"/>
                </a:cubicBezTo>
                <a:cubicBezTo>
                  <a:pt x="47" y="776"/>
                  <a:pt x="46" y="778"/>
                  <a:pt x="44" y="778"/>
                </a:cubicBezTo>
                <a:cubicBezTo>
                  <a:pt x="46" y="782"/>
                  <a:pt x="58" y="786"/>
                  <a:pt x="62" y="782"/>
                </a:cubicBezTo>
                <a:cubicBezTo>
                  <a:pt x="63" y="785"/>
                  <a:pt x="70" y="783"/>
                  <a:pt x="72" y="782"/>
                </a:cubicBezTo>
                <a:close/>
                <a:moveTo>
                  <a:pt x="701" y="773"/>
                </a:moveTo>
                <a:cubicBezTo>
                  <a:pt x="702" y="777"/>
                  <a:pt x="700" y="777"/>
                  <a:pt x="699" y="782"/>
                </a:cubicBezTo>
                <a:cubicBezTo>
                  <a:pt x="705" y="781"/>
                  <a:pt x="709" y="783"/>
                  <a:pt x="714" y="783"/>
                </a:cubicBezTo>
                <a:cubicBezTo>
                  <a:pt x="716" y="773"/>
                  <a:pt x="707" y="768"/>
                  <a:pt x="701" y="773"/>
                </a:cubicBezTo>
                <a:close/>
                <a:moveTo>
                  <a:pt x="686" y="783"/>
                </a:moveTo>
                <a:cubicBezTo>
                  <a:pt x="689" y="780"/>
                  <a:pt x="697" y="778"/>
                  <a:pt x="694" y="772"/>
                </a:cubicBezTo>
                <a:cubicBezTo>
                  <a:pt x="691" y="776"/>
                  <a:pt x="686" y="780"/>
                  <a:pt x="686" y="783"/>
                </a:cubicBezTo>
                <a:close/>
                <a:moveTo>
                  <a:pt x="743" y="786"/>
                </a:moveTo>
                <a:cubicBezTo>
                  <a:pt x="742" y="782"/>
                  <a:pt x="746" y="774"/>
                  <a:pt x="745" y="772"/>
                </a:cubicBezTo>
                <a:cubicBezTo>
                  <a:pt x="744" y="774"/>
                  <a:pt x="736" y="771"/>
                  <a:pt x="734" y="775"/>
                </a:cubicBezTo>
                <a:cubicBezTo>
                  <a:pt x="735" y="776"/>
                  <a:pt x="737" y="775"/>
                  <a:pt x="737" y="777"/>
                </a:cubicBezTo>
                <a:cubicBezTo>
                  <a:pt x="735" y="778"/>
                  <a:pt x="732" y="780"/>
                  <a:pt x="730" y="782"/>
                </a:cubicBezTo>
                <a:cubicBezTo>
                  <a:pt x="731" y="782"/>
                  <a:pt x="732" y="780"/>
                  <a:pt x="733" y="782"/>
                </a:cubicBezTo>
                <a:cubicBezTo>
                  <a:pt x="732" y="785"/>
                  <a:pt x="725" y="783"/>
                  <a:pt x="724" y="785"/>
                </a:cubicBezTo>
                <a:cubicBezTo>
                  <a:pt x="723" y="787"/>
                  <a:pt x="724" y="789"/>
                  <a:pt x="724" y="790"/>
                </a:cubicBezTo>
                <a:cubicBezTo>
                  <a:pt x="729" y="790"/>
                  <a:pt x="733" y="789"/>
                  <a:pt x="737" y="788"/>
                </a:cubicBezTo>
                <a:cubicBezTo>
                  <a:pt x="738" y="785"/>
                  <a:pt x="735" y="783"/>
                  <a:pt x="737" y="782"/>
                </a:cubicBezTo>
                <a:cubicBezTo>
                  <a:pt x="738" y="787"/>
                  <a:pt x="739" y="787"/>
                  <a:pt x="743" y="786"/>
                </a:cubicBezTo>
                <a:close/>
                <a:moveTo>
                  <a:pt x="737" y="794"/>
                </a:moveTo>
                <a:cubicBezTo>
                  <a:pt x="741" y="794"/>
                  <a:pt x="742" y="791"/>
                  <a:pt x="742" y="787"/>
                </a:cubicBezTo>
                <a:cubicBezTo>
                  <a:pt x="740" y="786"/>
                  <a:pt x="740" y="789"/>
                  <a:pt x="738" y="790"/>
                </a:cubicBezTo>
                <a:cubicBezTo>
                  <a:pt x="738" y="787"/>
                  <a:pt x="729" y="791"/>
                  <a:pt x="725" y="791"/>
                </a:cubicBezTo>
                <a:cubicBezTo>
                  <a:pt x="728" y="792"/>
                  <a:pt x="723" y="793"/>
                  <a:pt x="726" y="795"/>
                </a:cubicBezTo>
                <a:cubicBezTo>
                  <a:pt x="727" y="794"/>
                  <a:pt x="727" y="792"/>
                  <a:pt x="729" y="792"/>
                </a:cubicBezTo>
                <a:cubicBezTo>
                  <a:pt x="732" y="792"/>
                  <a:pt x="733" y="794"/>
                  <a:pt x="736" y="795"/>
                </a:cubicBezTo>
                <a:cubicBezTo>
                  <a:pt x="736" y="793"/>
                  <a:pt x="738" y="790"/>
                  <a:pt x="738" y="791"/>
                </a:cubicBezTo>
                <a:cubicBezTo>
                  <a:pt x="738" y="792"/>
                  <a:pt x="738" y="793"/>
                  <a:pt x="737" y="794"/>
                </a:cubicBezTo>
                <a:close/>
                <a:moveTo>
                  <a:pt x="62" y="774"/>
                </a:moveTo>
                <a:cubicBezTo>
                  <a:pt x="63" y="774"/>
                  <a:pt x="63" y="775"/>
                  <a:pt x="64" y="775"/>
                </a:cubicBezTo>
                <a:cubicBezTo>
                  <a:pt x="64" y="774"/>
                  <a:pt x="64" y="773"/>
                  <a:pt x="64" y="773"/>
                </a:cubicBezTo>
                <a:cubicBezTo>
                  <a:pt x="63" y="773"/>
                  <a:pt x="62" y="773"/>
                  <a:pt x="62" y="774"/>
                </a:cubicBezTo>
                <a:close/>
                <a:moveTo>
                  <a:pt x="116" y="774"/>
                </a:moveTo>
                <a:cubicBezTo>
                  <a:pt x="114" y="773"/>
                  <a:pt x="115" y="776"/>
                  <a:pt x="114" y="777"/>
                </a:cubicBezTo>
                <a:cubicBezTo>
                  <a:pt x="116" y="776"/>
                  <a:pt x="117" y="775"/>
                  <a:pt x="117" y="773"/>
                </a:cubicBezTo>
                <a:cubicBezTo>
                  <a:pt x="117" y="773"/>
                  <a:pt x="116" y="773"/>
                  <a:pt x="115" y="774"/>
                </a:cubicBezTo>
                <a:cubicBezTo>
                  <a:pt x="116" y="774"/>
                  <a:pt x="116" y="774"/>
                  <a:pt x="116" y="774"/>
                </a:cubicBezTo>
                <a:close/>
                <a:moveTo>
                  <a:pt x="188" y="778"/>
                </a:moveTo>
                <a:cubicBezTo>
                  <a:pt x="181" y="784"/>
                  <a:pt x="168" y="784"/>
                  <a:pt x="169" y="797"/>
                </a:cubicBezTo>
                <a:cubicBezTo>
                  <a:pt x="171" y="801"/>
                  <a:pt x="175" y="802"/>
                  <a:pt x="174" y="808"/>
                </a:cubicBezTo>
                <a:cubicBezTo>
                  <a:pt x="178" y="809"/>
                  <a:pt x="184" y="810"/>
                  <a:pt x="188" y="808"/>
                </a:cubicBezTo>
                <a:cubicBezTo>
                  <a:pt x="189" y="805"/>
                  <a:pt x="190" y="803"/>
                  <a:pt x="187" y="799"/>
                </a:cubicBezTo>
                <a:cubicBezTo>
                  <a:pt x="188" y="798"/>
                  <a:pt x="191" y="799"/>
                  <a:pt x="191" y="796"/>
                </a:cubicBezTo>
                <a:cubicBezTo>
                  <a:pt x="190" y="795"/>
                  <a:pt x="189" y="798"/>
                  <a:pt x="188" y="798"/>
                </a:cubicBezTo>
                <a:cubicBezTo>
                  <a:pt x="186" y="788"/>
                  <a:pt x="188" y="778"/>
                  <a:pt x="197" y="777"/>
                </a:cubicBezTo>
                <a:cubicBezTo>
                  <a:pt x="195" y="776"/>
                  <a:pt x="192" y="777"/>
                  <a:pt x="189" y="777"/>
                </a:cubicBezTo>
                <a:cubicBezTo>
                  <a:pt x="188" y="778"/>
                  <a:pt x="190" y="780"/>
                  <a:pt x="189" y="781"/>
                </a:cubicBezTo>
                <a:cubicBezTo>
                  <a:pt x="189" y="780"/>
                  <a:pt x="189" y="779"/>
                  <a:pt x="188" y="778"/>
                </a:cubicBezTo>
                <a:close/>
                <a:moveTo>
                  <a:pt x="202" y="798"/>
                </a:moveTo>
                <a:cubicBezTo>
                  <a:pt x="201" y="799"/>
                  <a:pt x="197" y="798"/>
                  <a:pt x="196" y="801"/>
                </a:cubicBezTo>
                <a:cubicBezTo>
                  <a:pt x="197" y="802"/>
                  <a:pt x="199" y="803"/>
                  <a:pt x="201" y="804"/>
                </a:cubicBezTo>
                <a:cubicBezTo>
                  <a:pt x="201" y="802"/>
                  <a:pt x="204" y="799"/>
                  <a:pt x="202" y="798"/>
                </a:cubicBezTo>
                <a:close/>
                <a:moveTo>
                  <a:pt x="201" y="804"/>
                </a:moveTo>
                <a:cubicBezTo>
                  <a:pt x="202" y="805"/>
                  <a:pt x="203" y="806"/>
                  <a:pt x="205" y="806"/>
                </a:cubicBezTo>
                <a:cubicBezTo>
                  <a:pt x="210" y="802"/>
                  <a:pt x="217" y="800"/>
                  <a:pt x="219" y="794"/>
                </a:cubicBezTo>
                <a:cubicBezTo>
                  <a:pt x="216" y="794"/>
                  <a:pt x="214" y="794"/>
                  <a:pt x="212" y="792"/>
                </a:cubicBezTo>
                <a:cubicBezTo>
                  <a:pt x="214" y="787"/>
                  <a:pt x="219" y="785"/>
                  <a:pt x="227" y="785"/>
                </a:cubicBezTo>
                <a:cubicBezTo>
                  <a:pt x="228" y="783"/>
                  <a:pt x="230" y="782"/>
                  <a:pt x="230" y="780"/>
                </a:cubicBezTo>
                <a:cubicBezTo>
                  <a:pt x="226" y="780"/>
                  <a:pt x="222" y="779"/>
                  <a:pt x="218" y="779"/>
                </a:cubicBezTo>
                <a:cubicBezTo>
                  <a:pt x="218" y="780"/>
                  <a:pt x="219" y="782"/>
                  <a:pt x="218" y="782"/>
                </a:cubicBezTo>
                <a:cubicBezTo>
                  <a:pt x="217" y="776"/>
                  <a:pt x="208" y="777"/>
                  <a:pt x="203" y="778"/>
                </a:cubicBezTo>
                <a:cubicBezTo>
                  <a:pt x="211" y="777"/>
                  <a:pt x="216" y="787"/>
                  <a:pt x="209" y="788"/>
                </a:cubicBezTo>
                <a:cubicBezTo>
                  <a:pt x="205" y="789"/>
                  <a:pt x="204" y="783"/>
                  <a:pt x="199" y="785"/>
                </a:cubicBezTo>
                <a:cubicBezTo>
                  <a:pt x="200" y="789"/>
                  <a:pt x="202" y="796"/>
                  <a:pt x="205" y="794"/>
                </a:cubicBezTo>
                <a:cubicBezTo>
                  <a:pt x="204" y="798"/>
                  <a:pt x="202" y="801"/>
                  <a:pt x="201" y="804"/>
                </a:cubicBezTo>
                <a:close/>
                <a:moveTo>
                  <a:pt x="715" y="781"/>
                </a:moveTo>
                <a:cubicBezTo>
                  <a:pt x="717" y="781"/>
                  <a:pt x="716" y="778"/>
                  <a:pt x="715" y="778"/>
                </a:cubicBezTo>
                <a:cubicBezTo>
                  <a:pt x="715" y="779"/>
                  <a:pt x="715" y="780"/>
                  <a:pt x="715" y="781"/>
                </a:cubicBezTo>
                <a:close/>
                <a:moveTo>
                  <a:pt x="155" y="789"/>
                </a:moveTo>
                <a:cubicBezTo>
                  <a:pt x="155" y="791"/>
                  <a:pt x="155" y="792"/>
                  <a:pt x="155" y="794"/>
                </a:cubicBezTo>
                <a:cubicBezTo>
                  <a:pt x="156" y="794"/>
                  <a:pt x="157" y="793"/>
                  <a:pt x="158" y="792"/>
                </a:cubicBezTo>
                <a:cubicBezTo>
                  <a:pt x="159" y="790"/>
                  <a:pt x="155" y="792"/>
                  <a:pt x="156" y="789"/>
                </a:cubicBezTo>
                <a:cubicBezTo>
                  <a:pt x="157" y="790"/>
                  <a:pt x="159" y="790"/>
                  <a:pt x="160" y="791"/>
                </a:cubicBezTo>
                <a:cubicBezTo>
                  <a:pt x="165" y="790"/>
                  <a:pt x="168" y="787"/>
                  <a:pt x="172" y="784"/>
                </a:cubicBezTo>
                <a:cubicBezTo>
                  <a:pt x="175" y="782"/>
                  <a:pt x="181" y="780"/>
                  <a:pt x="180" y="778"/>
                </a:cubicBezTo>
                <a:cubicBezTo>
                  <a:pt x="170" y="781"/>
                  <a:pt x="163" y="785"/>
                  <a:pt x="155" y="789"/>
                </a:cubicBezTo>
                <a:close/>
                <a:moveTo>
                  <a:pt x="155" y="786"/>
                </a:moveTo>
                <a:cubicBezTo>
                  <a:pt x="161" y="785"/>
                  <a:pt x="165" y="782"/>
                  <a:pt x="170" y="779"/>
                </a:cubicBezTo>
                <a:cubicBezTo>
                  <a:pt x="163" y="779"/>
                  <a:pt x="157" y="780"/>
                  <a:pt x="155" y="786"/>
                </a:cubicBezTo>
                <a:close/>
                <a:moveTo>
                  <a:pt x="93" y="782"/>
                </a:moveTo>
                <a:cubicBezTo>
                  <a:pt x="95" y="782"/>
                  <a:pt x="96" y="783"/>
                  <a:pt x="97" y="783"/>
                </a:cubicBezTo>
                <a:cubicBezTo>
                  <a:pt x="97" y="782"/>
                  <a:pt x="97" y="782"/>
                  <a:pt x="97" y="781"/>
                </a:cubicBezTo>
                <a:cubicBezTo>
                  <a:pt x="96" y="782"/>
                  <a:pt x="94" y="781"/>
                  <a:pt x="93" y="782"/>
                </a:cubicBezTo>
                <a:close/>
                <a:moveTo>
                  <a:pt x="106" y="784"/>
                </a:moveTo>
                <a:cubicBezTo>
                  <a:pt x="106" y="782"/>
                  <a:pt x="109" y="784"/>
                  <a:pt x="109" y="783"/>
                </a:cubicBezTo>
                <a:cubicBezTo>
                  <a:pt x="107" y="782"/>
                  <a:pt x="107" y="781"/>
                  <a:pt x="105" y="781"/>
                </a:cubicBezTo>
                <a:cubicBezTo>
                  <a:pt x="106" y="782"/>
                  <a:pt x="105" y="784"/>
                  <a:pt x="106" y="784"/>
                </a:cubicBezTo>
                <a:close/>
                <a:moveTo>
                  <a:pt x="245" y="782"/>
                </a:moveTo>
                <a:cubicBezTo>
                  <a:pt x="240" y="781"/>
                  <a:pt x="236" y="782"/>
                  <a:pt x="233" y="786"/>
                </a:cubicBezTo>
                <a:cubicBezTo>
                  <a:pt x="233" y="789"/>
                  <a:pt x="239" y="790"/>
                  <a:pt x="237" y="792"/>
                </a:cubicBezTo>
                <a:cubicBezTo>
                  <a:pt x="233" y="793"/>
                  <a:pt x="230" y="794"/>
                  <a:pt x="226" y="794"/>
                </a:cubicBezTo>
                <a:cubicBezTo>
                  <a:pt x="221" y="802"/>
                  <a:pt x="213" y="807"/>
                  <a:pt x="212" y="820"/>
                </a:cubicBezTo>
                <a:cubicBezTo>
                  <a:pt x="223" y="828"/>
                  <a:pt x="239" y="823"/>
                  <a:pt x="245" y="813"/>
                </a:cubicBezTo>
                <a:cubicBezTo>
                  <a:pt x="245" y="814"/>
                  <a:pt x="244" y="816"/>
                  <a:pt x="245" y="816"/>
                </a:cubicBezTo>
                <a:cubicBezTo>
                  <a:pt x="259" y="808"/>
                  <a:pt x="275" y="802"/>
                  <a:pt x="287" y="792"/>
                </a:cubicBezTo>
                <a:cubicBezTo>
                  <a:pt x="274" y="791"/>
                  <a:pt x="259" y="782"/>
                  <a:pt x="245" y="782"/>
                </a:cubicBezTo>
                <a:close/>
                <a:moveTo>
                  <a:pt x="678" y="792"/>
                </a:moveTo>
                <a:cubicBezTo>
                  <a:pt x="679" y="792"/>
                  <a:pt x="680" y="792"/>
                  <a:pt x="682" y="792"/>
                </a:cubicBezTo>
                <a:cubicBezTo>
                  <a:pt x="685" y="790"/>
                  <a:pt x="691" y="785"/>
                  <a:pt x="690" y="782"/>
                </a:cubicBezTo>
                <a:cubicBezTo>
                  <a:pt x="686" y="786"/>
                  <a:pt x="680" y="787"/>
                  <a:pt x="678" y="792"/>
                </a:cubicBezTo>
                <a:close/>
                <a:moveTo>
                  <a:pt x="696" y="792"/>
                </a:moveTo>
                <a:cubicBezTo>
                  <a:pt x="705" y="796"/>
                  <a:pt x="708" y="787"/>
                  <a:pt x="712" y="784"/>
                </a:cubicBezTo>
                <a:cubicBezTo>
                  <a:pt x="704" y="781"/>
                  <a:pt x="692" y="781"/>
                  <a:pt x="696" y="792"/>
                </a:cubicBezTo>
                <a:close/>
                <a:moveTo>
                  <a:pt x="46" y="786"/>
                </a:moveTo>
                <a:cubicBezTo>
                  <a:pt x="54" y="792"/>
                  <a:pt x="70" y="794"/>
                  <a:pt x="75" y="784"/>
                </a:cubicBezTo>
                <a:cubicBezTo>
                  <a:pt x="65" y="785"/>
                  <a:pt x="52" y="782"/>
                  <a:pt x="46" y="786"/>
                </a:cubicBezTo>
                <a:close/>
                <a:moveTo>
                  <a:pt x="119" y="792"/>
                </a:moveTo>
                <a:cubicBezTo>
                  <a:pt x="119" y="790"/>
                  <a:pt x="122" y="790"/>
                  <a:pt x="122" y="788"/>
                </a:cubicBezTo>
                <a:cubicBezTo>
                  <a:pt x="121" y="788"/>
                  <a:pt x="120" y="788"/>
                  <a:pt x="120" y="786"/>
                </a:cubicBezTo>
                <a:cubicBezTo>
                  <a:pt x="121" y="786"/>
                  <a:pt x="122" y="788"/>
                  <a:pt x="123" y="787"/>
                </a:cubicBezTo>
                <a:cubicBezTo>
                  <a:pt x="119" y="784"/>
                  <a:pt x="114" y="786"/>
                  <a:pt x="111" y="789"/>
                </a:cubicBezTo>
                <a:cubicBezTo>
                  <a:pt x="113" y="790"/>
                  <a:pt x="116" y="791"/>
                  <a:pt x="118" y="792"/>
                </a:cubicBezTo>
                <a:cubicBezTo>
                  <a:pt x="118" y="790"/>
                  <a:pt x="115" y="788"/>
                  <a:pt x="117" y="787"/>
                </a:cubicBezTo>
                <a:cubicBezTo>
                  <a:pt x="118" y="789"/>
                  <a:pt x="117" y="792"/>
                  <a:pt x="119" y="792"/>
                </a:cubicBezTo>
                <a:close/>
                <a:moveTo>
                  <a:pt x="711" y="787"/>
                </a:moveTo>
                <a:cubicBezTo>
                  <a:pt x="709" y="789"/>
                  <a:pt x="708" y="790"/>
                  <a:pt x="707" y="792"/>
                </a:cubicBezTo>
                <a:cubicBezTo>
                  <a:pt x="711" y="790"/>
                  <a:pt x="718" y="791"/>
                  <a:pt x="723" y="790"/>
                </a:cubicBezTo>
                <a:cubicBezTo>
                  <a:pt x="719" y="789"/>
                  <a:pt x="726" y="787"/>
                  <a:pt x="723" y="785"/>
                </a:cubicBezTo>
                <a:cubicBezTo>
                  <a:pt x="720" y="787"/>
                  <a:pt x="715" y="787"/>
                  <a:pt x="711" y="787"/>
                </a:cubicBezTo>
                <a:close/>
                <a:moveTo>
                  <a:pt x="121" y="794"/>
                </a:moveTo>
                <a:cubicBezTo>
                  <a:pt x="123" y="794"/>
                  <a:pt x="124" y="795"/>
                  <a:pt x="126" y="795"/>
                </a:cubicBezTo>
                <a:cubicBezTo>
                  <a:pt x="127" y="794"/>
                  <a:pt x="127" y="790"/>
                  <a:pt x="125" y="790"/>
                </a:cubicBezTo>
                <a:cubicBezTo>
                  <a:pt x="124" y="792"/>
                  <a:pt x="121" y="792"/>
                  <a:pt x="121" y="794"/>
                </a:cubicBezTo>
                <a:close/>
                <a:moveTo>
                  <a:pt x="716" y="794"/>
                </a:moveTo>
                <a:cubicBezTo>
                  <a:pt x="719" y="794"/>
                  <a:pt x="722" y="794"/>
                  <a:pt x="723" y="791"/>
                </a:cubicBezTo>
                <a:cubicBezTo>
                  <a:pt x="719" y="791"/>
                  <a:pt x="717" y="792"/>
                  <a:pt x="716" y="794"/>
                </a:cubicBezTo>
                <a:close/>
                <a:moveTo>
                  <a:pt x="81" y="794"/>
                </a:moveTo>
                <a:cubicBezTo>
                  <a:pt x="83" y="796"/>
                  <a:pt x="85" y="796"/>
                  <a:pt x="86" y="793"/>
                </a:cubicBezTo>
                <a:cubicBezTo>
                  <a:pt x="84" y="793"/>
                  <a:pt x="81" y="791"/>
                  <a:pt x="81" y="794"/>
                </a:cubicBezTo>
                <a:close/>
                <a:moveTo>
                  <a:pt x="164" y="795"/>
                </a:moveTo>
                <a:cubicBezTo>
                  <a:pt x="166" y="794"/>
                  <a:pt x="166" y="796"/>
                  <a:pt x="167" y="795"/>
                </a:cubicBezTo>
                <a:cubicBezTo>
                  <a:pt x="167" y="794"/>
                  <a:pt x="168" y="792"/>
                  <a:pt x="167" y="792"/>
                </a:cubicBezTo>
                <a:cubicBezTo>
                  <a:pt x="166" y="793"/>
                  <a:pt x="164" y="793"/>
                  <a:pt x="164" y="795"/>
                </a:cubicBezTo>
                <a:close/>
                <a:moveTo>
                  <a:pt x="82" y="809"/>
                </a:moveTo>
                <a:cubicBezTo>
                  <a:pt x="86" y="806"/>
                  <a:pt x="87" y="799"/>
                  <a:pt x="89" y="794"/>
                </a:cubicBezTo>
                <a:cubicBezTo>
                  <a:pt x="87" y="793"/>
                  <a:pt x="87" y="796"/>
                  <a:pt x="85" y="796"/>
                </a:cubicBezTo>
                <a:cubicBezTo>
                  <a:pt x="85" y="797"/>
                  <a:pt x="86" y="798"/>
                  <a:pt x="85" y="799"/>
                </a:cubicBezTo>
                <a:cubicBezTo>
                  <a:pt x="79" y="800"/>
                  <a:pt x="73" y="803"/>
                  <a:pt x="70" y="809"/>
                </a:cubicBezTo>
                <a:cubicBezTo>
                  <a:pt x="74" y="808"/>
                  <a:pt x="77" y="809"/>
                  <a:pt x="79" y="811"/>
                </a:cubicBezTo>
                <a:cubicBezTo>
                  <a:pt x="81" y="808"/>
                  <a:pt x="76" y="804"/>
                  <a:pt x="79" y="802"/>
                </a:cubicBezTo>
                <a:cubicBezTo>
                  <a:pt x="79" y="806"/>
                  <a:pt x="79" y="811"/>
                  <a:pt x="82" y="809"/>
                </a:cubicBezTo>
                <a:close/>
                <a:moveTo>
                  <a:pt x="701" y="795"/>
                </a:moveTo>
                <a:cubicBezTo>
                  <a:pt x="703" y="795"/>
                  <a:pt x="704" y="795"/>
                  <a:pt x="705" y="794"/>
                </a:cubicBezTo>
                <a:cubicBezTo>
                  <a:pt x="703" y="794"/>
                  <a:pt x="701" y="794"/>
                  <a:pt x="701" y="795"/>
                </a:cubicBezTo>
                <a:close/>
                <a:moveTo>
                  <a:pt x="723" y="795"/>
                </a:moveTo>
                <a:cubicBezTo>
                  <a:pt x="717" y="794"/>
                  <a:pt x="711" y="796"/>
                  <a:pt x="707" y="798"/>
                </a:cubicBezTo>
                <a:cubicBezTo>
                  <a:pt x="707" y="801"/>
                  <a:pt x="711" y="801"/>
                  <a:pt x="712" y="803"/>
                </a:cubicBezTo>
                <a:cubicBezTo>
                  <a:pt x="709" y="802"/>
                  <a:pt x="707" y="799"/>
                  <a:pt x="703" y="799"/>
                </a:cubicBezTo>
                <a:cubicBezTo>
                  <a:pt x="705" y="803"/>
                  <a:pt x="709" y="807"/>
                  <a:pt x="713" y="809"/>
                </a:cubicBezTo>
                <a:cubicBezTo>
                  <a:pt x="715" y="807"/>
                  <a:pt x="718" y="807"/>
                  <a:pt x="716" y="805"/>
                </a:cubicBezTo>
                <a:cubicBezTo>
                  <a:pt x="723" y="808"/>
                  <a:pt x="723" y="797"/>
                  <a:pt x="723" y="795"/>
                </a:cubicBezTo>
                <a:close/>
                <a:moveTo>
                  <a:pt x="661" y="797"/>
                </a:moveTo>
                <a:cubicBezTo>
                  <a:pt x="655" y="799"/>
                  <a:pt x="647" y="799"/>
                  <a:pt x="644" y="803"/>
                </a:cubicBezTo>
                <a:cubicBezTo>
                  <a:pt x="654" y="805"/>
                  <a:pt x="663" y="815"/>
                  <a:pt x="673" y="812"/>
                </a:cubicBezTo>
                <a:cubicBezTo>
                  <a:pt x="669" y="807"/>
                  <a:pt x="663" y="804"/>
                  <a:pt x="661" y="797"/>
                </a:cubicBezTo>
                <a:close/>
                <a:moveTo>
                  <a:pt x="725" y="804"/>
                </a:moveTo>
                <a:cubicBezTo>
                  <a:pt x="727" y="804"/>
                  <a:pt x="727" y="803"/>
                  <a:pt x="728" y="803"/>
                </a:cubicBezTo>
                <a:cubicBezTo>
                  <a:pt x="728" y="801"/>
                  <a:pt x="728" y="799"/>
                  <a:pt x="726" y="798"/>
                </a:cubicBezTo>
                <a:cubicBezTo>
                  <a:pt x="725" y="799"/>
                  <a:pt x="725" y="802"/>
                  <a:pt x="725" y="804"/>
                </a:cubicBezTo>
                <a:close/>
                <a:moveTo>
                  <a:pt x="40" y="802"/>
                </a:moveTo>
                <a:cubicBezTo>
                  <a:pt x="45" y="800"/>
                  <a:pt x="51" y="803"/>
                  <a:pt x="55" y="799"/>
                </a:cubicBezTo>
                <a:cubicBezTo>
                  <a:pt x="49" y="798"/>
                  <a:pt x="43" y="798"/>
                  <a:pt x="40" y="802"/>
                </a:cubicBezTo>
                <a:close/>
                <a:moveTo>
                  <a:pt x="155" y="802"/>
                </a:moveTo>
                <a:cubicBezTo>
                  <a:pt x="158" y="802"/>
                  <a:pt x="161" y="801"/>
                  <a:pt x="165" y="801"/>
                </a:cubicBezTo>
                <a:cubicBezTo>
                  <a:pt x="163" y="797"/>
                  <a:pt x="156" y="799"/>
                  <a:pt x="155" y="802"/>
                </a:cubicBezTo>
                <a:close/>
                <a:moveTo>
                  <a:pt x="148" y="803"/>
                </a:moveTo>
                <a:cubicBezTo>
                  <a:pt x="151" y="803"/>
                  <a:pt x="155" y="801"/>
                  <a:pt x="155" y="799"/>
                </a:cubicBezTo>
                <a:cubicBezTo>
                  <a:pt x="152" y="800"/>
                  <a:pt x="150" y="801"/>
                  <a:pt x="148" y="803"/>
                </a:cubicBezTo>
                <a:close/>
                <a:moveTo>
                  <a:pt x="696" y="802"/>
                </a:moveTo>
                <a:cubicBezTo>
                  <a:pt x="699" y="802"/>
                  <a:pt x="702" y="804"/>
                  <a:pt x="704" y="803"/>
                </a:cubicBezTo>
                <a:cubicBezTo>
                  <a:pt x="703" y="802"/>
                  <a:pt x="702" y="801"/>
                  <a:pt x="702" y="800"/>
                </a:cubicBezTo>
                <a:cubicBezTo>
                  <a:pt x="699" y="800"/>
                  <a:pt x="697" y="800"/>
                  <a:pt x="696" y="802"/>
                </a:cubicBezTo>
                <a:close/>
                <a:moveTo>
                  <a:pt x="725" y="806"/>
                </a:moveTo>
                <a:cubicBezTo>
                  <a:pt x="726" y="807"/>
                  <a:pt x="725" y="810"/>
                  <a:pt x="726" y="811"/>
                </a:cubicBezTo>
                <a:cubicBezTo>
                  <a:pt x="727" y="807"/>
                  <a:pt x="731" y="804"/>
                  <a:pt x="731" y="802"/>
                </a:cubicBezTo>
                <a:cubicBezTo>
                  <a:pt x="730" y="804"/>
                  <a:pt x="727" y="805"/>
                  <a:pt x="725" y="806"/>
                </a:cubicBezTo>
                <a:close/>
                <a:moveTo>
                  <a:pt x="126" y="805"/>
                </a:moveTo>
                <a:cubicBezTo>
                  <a:pt x="129" y="805"/>
                  <a:pt x="132" y="805"/>
                  <a:pt x="132" y="803"/>
                </a:cubicBezTo>
                <a:cubicBezTo>
                  <a:pt x="129" y="803"/>
                  <a:pt x="127" y="803"/>
                  <a:pt x="126" y="805"/>
                </a:cubicBezTo>
                <a:close/>
                <a:moveTo>
                  <a:pt x="207" y="807"/>
                </a:moveTo>
                <a:cubicBezTo>
                  <a:pt x="208" y="808"/>
                  <a:pt x="209" y="808"/>
                  <a:pt x="210" y="809"/>
                </a:cubicBezTo>
                <a:cubicBezTo>
                  <a:pt x="211" y="808"/>
                  <a:pt x="214" y="804"/>
                  <a:pt x="211" y="803"/>
                </a:cubicBezTo>
                <a:cubicBezTo>
                  <a:pt x="210" y="805"/>
                  <a:pt x="208" y="805"/>
                  <a:pt x="207" y="807"/>
                </a:cubicBezTo>
                <a:close/>
                <a:moveTo>
                  <a:pt x="700" y="805"/>
                </a:moveTo>
                <a:cubicBezTo>
                  <a:pt x="696" y="806"/>
                  <a:pt x="693" y="806"/>
                  <a:pt x="692" y="809"/>
                </a:cubicBezTo>
                <a:cubicBezTo>
                  <a:pt x="694" y="809"/>
                  <a:pt x="694" y="811"/>
                  <a:pt x="694" y="812"/>
                </a:cubicBezTo>
                <a:cubicBezTo>
                  <a:pt x="689" y="810"/>
                  <a:pt x="682" y="815"/>
                  <a:pt x="676" y="816"/>
                </a:cubicBezTo>
                <a:cubicBezTo>
                  <a:pt x="680" y="817"/>
                  <a:pt x="682" y="819"/>
                  <a:pt x="684" y="820"/>
                </a:cubicBezTo>
                <a:cubicBezTo>
                  <a:pt x="687" y="818"/>
                  <a:pt x="687" y="816"/>
                  <a:pt x="690" y="815"/>
                </a:cubicBezTo>
                <a:cubicBezTo>
                  <a:pt x="689" y="816"/>
                  <a:pt x="687" y="819"/>
                  <a:pt x="687" y="820"/>
                </a:cubicBezTo>
                <a:cubicBezTo>
                  <a:pt x="691" y="816"/>
                  <a:pt x="695" y="813"/>
                  <a:pt x="698" y="809"/>
                </a:cubicBezTo>
                <a:cubicBezTo>
                  <a:pt x="698" y="808"/>
                  <a:pt x="696" y="809"/>
                  <a:pt x="696" y="808"/>
                </a:cubicBezTo>
                <a:cubicBezTo>
                  <a:pt x="698" y="807"/>
                  <a:pt x="699" y="806"/>
                  <a:pt x="700" y="805"/>
                </a:cubicBezTo>
                <a:close/>
                <a:moveTo>
                  <a:pt x="670" y="816"/>
                </a:moveTo>
                <a:cubicBezTo>
                  <a:pt x="674" y="819"/>
                  <a:pt x="675" y="823"/>
                  <a:pt x="679" y="825"/>
                </a:cubicBezTo>
                <a:cubicBezTo>
                  <a:pt x="681" y="823"/>
                  <a:pt x="683" y="823"/>
                  <a:pt x="684" y="820"/>
                </a:cubicBezTo>
                <a:cubicBezTo>
                  <a:pt x="679" y="820"/>
                  <a:pt x="675" y="816"/>
                  <a:pt x="670" y="816"/>
                </a:cubicBezTo>
                <a:close/>
                <a:moveTo>
                  <a:pt x="680" y="826"/>
                </a:moveTo>
                <a:cubicBezTo>
                  <a:pt x="684" y="829"/>
                  <a:pt x="690" y="830"/>
                  <a:pt x="694" y="834"/>
                </a:cubicBezTo>
                <a:cubicBezTo>
                  <a:pt x="696" y="833"/>
                  <a:pt x="699" y="833"/>
                  <a:pt x="700" y="830"/>
                </a:cubicBezTo>
                <a:cubicBezTo>
                  <a:pt x="698" y="827"/>
                  <a:pt x="689" y="827"/>
                  <a:pt x="692" y="820"/>
                </a:cubicBezTo>
                <a:cubicBezTo>
                  <a:pt x="695" y="820"/>
                  <a:pt x="697" y="820"/>
                  <a:pt x="700" y="820"/>
                </a:cubicBezTo>
                <a:cubicBezTo>
                  <a:pt x="700" y="818"/>
                  <a:pt x="699" y="817"/>
                  <a:pt x="698" y="816"/>
                </a:cubicBezTo>
                <a:cubicBezTo>
                  <a:pt x="690" y="818"/>
                  <a:pt x="686" y="823"/>
                  <a:pt x="680" y="826"/>
                </a:cubicBezTo>
                <a:close/>
                <a:moveTo>
                  <a:pt x="720" y="823"/>
                </a:moveTo>
                <a:cubicBezTo>
                  <a:pt x="720" y="818"/>
                  <a:pt x="725" y="817"/>
                  <a:pt x="725" y="811"/>
                </a:cubicBezTo>
                <a:cubicBezTo>
                  <a:pt x="724" y="810"/>
                  <a:pt x="723" y="810"/>
                  <a:pt x="723" y="809"/>
                </a:cubicBezTo>
                <a:cubicBezTo>
                  <a:pt x="717" y="809"/>
                  <a:pt x="713" y="811"/>
                  <a:pt x="709" y="808"/>
                </a:cubicBezTo>
                <a:cubicBezTo>
                  <a:pt x="706" y="807"/>
                  <a:pt x="707" y="805"/>
                  <a:pt x="704" y="804"/>
                </a:cubicBezTo>
                <a:cubicBezTo>
                  <a:pt x="702" y="804"/>
                  <a:pt x="699" y="806"/>
                  <a:pt x="698" y="809"/>
                </a:cubicBezTo>
                <a:cubicBezTo>
                  <a:pt x="704" y="809"/>
                  <a:pt x="705" y="813"/>
                  <a:pt x="708" y="809"/>
                </a:cubicBezTo>
                <a:cubicBezTo>
                  <a:pt x="700" y="817"/>
                  <a:pt x="715" y="820"/>
                  <a:pt x="720" y="823"/>
                </a:cubicBezTo>
                <a:close/>
                <a:moveTo>
                  <a:pt x="123" y="808"/>
                </a:moveTo>
                <a:cubicBezTo>
                  <a:pt x="127" y="808"/>
                  <a:pt x="127" y="811"/>
                  <a:pt x="131" y="811"/>
                </a:cubicBezTo>
                <a:cubicBezTo>
                  <a:pt x="133" y="809"/>
                  <a:pt x="135" y="807"/>
                  <a:pt x="134" y="805"/>
                </a:cubicBezTo>
                <a:cubicBezTo>
                  <a:pt x="130" y="805"/>
                  <a:pt x="126" y="806"/>
                  <a:pt x="123" y="808"/>
                </a:cubicBezTo>
                <a:close/>
                <a:moveTo>
                  <a:pt x="621" y="811"/>
                </a:moveTo>
                <a:cubicBezTo>
                  <a:pt x="627" y="815"/>
                  <a:pt x="638" y="815"/>
                  <a:pt x="644" y="811"/>
                </a:cubicBezTo>
                <a:cubicBezTo>
                  <a:pt x="644" y="812"/>
                  <a:pt x="645" y="812"/>
                  <a:pt x="645" y="813"/>
                </a:cubicBezTo>
                <a:cubicBezTo>
                  <a:pt x="639" y="822"/>
                  <a:pt x="622" y="818"/>
                  <a:pt x="616" y="813"/>
                </a:cubicBezTo>
                <a:cubicBezTo>
                  <a:pt x="612" y="815"/>
                  <a:pt x="606" y="815"/>
                  <a:pt x="603" y="818"/>
                </a:cubicBezTo>
                <a:cubicBezTo>
                  <a:pt x="622" y="819"/>
                  <a:pt x="640" y="822"/>
                  <a:pt x="652" y="828"/>
                </a:cubicBezTo>
                <a:cubicBezTo>
                  <a:pt x="657" y="824"/>
                  <a:pt x="663" y="821"/>
                  <a:pt x="667" y="815"/>
                </a:cubicBezTo>
                <a:cubicBezTo>
                  <a:pt x="660" y="810"/>
                  <a:pt x="650" y="809"/>
                  <a:pt x="642" y="805"/>
                </a:cubicBezTo>
                <a:cubicBezTo>
                  <a:pt x="640" y="806"/>
                  <a:pt x="636" y="809"/>
                  <a:pt x="633" y="807"/>
                </a:cubicBezTo>
                <a:cubicBezTo>
                  <a:pt x="633" y="806"/>
                  <a:pt x="635" y="805"/>
                  <a:pt x="633" y="805"/>
                </a:cubicBezTo>
                <a:cubicBezTo>
                  <a:pt x="630" y="808"/>
                  <a:pt x="625" y="809"/>
                  <a:pt x="621" y="811"/>
                </a:cubicBezTo>
                <a:close/>
                <a:moveTo>
                  <a:pt x="678" y="813"/>
                </a:moveTo>
                <a:cubicBezTo>
                  <a:pt x="676" y="812"/>
                  <a:pt x="672" y="811"/>
                  <a:pt x="672" y="815"/>
                </a:cubicBezTo>
                <a:cubicBezTo>
                  <a:pt x="680" y="815"/>
                  <a:pt x="685" y="813"/>
                  <a:pt x="690" y="810"/>
                </a:cubicBezTo>
                <a:cubicBezTo>
                  <a:pt x="685" y="804"/>
                  <a:pt x="683" y="811"/>
                  <a:pt x="678" y="813"/>
                </a:cubicBezTo>
                <a:close/>
                <a:moveTo>
                  <a:pt x="654" y="829"/>
                </a:moveTo>
                <a:cubicBezTo>
                  <a:pt x="656" y="830"/>
                  <a:pt x="658" y="831"/>
                  <a:pt x="660" y="832"/>
                </a:cubicBezTo>
                <a:cubicBezTo>
                  <a:pt x="662" y="826"/>
                  <a:pt x="667" y="823"/>
                  <a:pt x="673" y="820"/>
                </a:cubicBezTo>
                <a:cubicBezTo>
                  <a:pt x="666" y="812"/>
                  <a:pt x="659" y="826"/>
                  <a:pt x="654" y="829"/>
                </a:cubicBezTo>
                <a:close/>
                <a:moveTo>
                  <a:pt x="169" y="844"/>
                </a:moveTo>
                <a:cubicBezTo>
                  <a:pt x="176" y="842"/>
                  <a:pt x="184" y="841"/>
                  <a:pt x="189" y="838"/>
                </a:cubicBezTo>
                <a:cubicBezTo>
                  <a:pt x="192" y="832"/>
                  <a:pt x="196" y="829"/>
                  <a:pt x="199" y="824"/>
                </a:cubicBezTo>
                <a:cubicBezTo>
                  <a:pt x="193" y="822"/>
                  <a:pt x="187" y="816"/>
                  <a:pt x="180" y="819"/>
                </a:cubicBezTo>
                <a:cubicBezTo>
                  <a:pt x="180" y="820"/>
                  <a:pt x="180" y="821"/>
                  <a:pt x="180" y="823"/>
                </a:cubicBezTo>
                <a:cubicBezTo>
                  <a:pt x="184" y="824"/>
                  <a:pt x="191" y="823"/>
                  <a:pt x="191" y="828"/>
                </a:cubicBezTo>
                <a:cubicBezTo>
                  <a:pt x="189" y="832"/>
                  <a:pt x="183" y="832"/>
                  <a:pt x="181" y="836"/>
                </a:cubicBezTo>
                <a:cubicBezTo>
                  <a:pt x="182" y="838"/>
                  <a:pt x="184" y="838"/>
                  <a:pt x="185" y="840"/>
                </a:cubicBezTo>
                <a:cubicBezTo>
                  <a:pt x="178" y="839"/>
                  <a:pt x="172" y="840"/>
                  <a:pt x="169" y="844"/>
                </a:cubicBezTo>
                <a:close/>
                <a:moveTo>
                  <a:pt x="224" y="831"/>
                </a:moveTo>
                <a:cubicBezTo>
                  <a:pt x="229" y="836"/>
                  <a:pt x="237" y="837"/>
                  <a:pt x="243" y="840"/>
                </a:cubicBezTo>
                <a:cubicBezTo>
                  <a:pt x="244" y="836"/>
                  <a:pt x="246" y="833"/>
                  <a:pt x="247" y="829"/>
                </a:cubicBezTo>
                <a:cubicBezTo>
                  <a:pt x="245" y="828"/>
                  <a:pt x="241" y="828"/>
                  <a:pt x="242" y="824"/>
                </a:cubicBezTo>
                <a:cubicBezTo>
                  <a:pt x="245" y="824"/>
                  <a:pt x="246" y="826"/>
                  <a:pt x="249" y="825"/>
                </a:cubicBezTo>
                <a:cubicBezTo>
                  <a:pt x="249" y="822"/>
                  <a:pt x="250" y="820"/>
                  <a:pt x="251" y="818"/>
                </a:cubicBezTo>
                <a:cubicBezTo>
                  <a:pt x="243" y="820"/>
                  <a:pt x="237" y="824"/>
                  <a:pt x="229" y="826"/>
                </a:cubicBezTo>
                <a:cubicBezTo>
                  <a:pt x="231" y="829"/>
                  <a:pt x="227" y="828"/>
                  <a:pt x="227" y="830"/>
                </a:cubicBezTo>
                <a:cubicBezTo>
                  <a:pt x="228" y="830"/>
                  <a:pt x="230" y="830"/>
                  <a:pt x="231" y="831"/>
                </a:cubicBezTo>
                <a:cubicBezTo>
                  <a:pt x="228" y="831"/>
                  <a:pt x="225" y="828"/>
                  <a:pt x="224" y="831"/>
                </a:cubicBezTo>
                <a:close/>
                <a:moveTo>
                  <a:pt x="196" y="834"/>
                </a:moveTo>
                <a:cubicBezTo>
                  <a:pt x="205" y="835"/>
                  <a:pt x="212" y="833"/>
                  <a:pt x="212" y="825"/>
                </a:cubicBezTo>
                <a:cubicBezTo>
                  <a:pt x="211" y="829"/>
                  <a:pt x="217" y="826"/>
                  <a:pt x="218" y="826"/>
                </a:cubicBezTo>
                <a:cubicBezTo>
                  <a:pt x="217" y="825"/>
                  <a:pt x="216" y="824"/>
                  <a:pt x="214" y="823"/>
                </a:cubicBezTo>
                <a:cubicBezTo>
                  <a:pt x="212" y="822"/>
                  <a:pt x="212" y="823"/>
                  <a:pt x="211" y="824"/>
                </a:cubicBezTo>
                <a:cubicBezTo>
                  <a:pt x="212" y="822"/>
                  <a:pt x="211" y="821"/>
                  <a:pt x="211" y="821"/>
                </a:cubicBezTo>
                <a:cubicBezTo>
                  <a:pt x="202" y="821"/>
                  <a:pt x="201" y="829"/>
                  <a:pt x="196" y="834"/>
                </a:cubicBezTo>
                <a:close/>
                <a:moveTo>
                  <a:pt x="140" y="826"/>
                </a:moveTo>
                <a:cubicBezTo>
                  <a:pt x="142" y="826"/>
                  <a:pt x="142" y="823"/>
                  <a:pt x="140" y="823"/>
                </a:cubicBezTo>
                <a:cubicBezTo>
                  <a:pt x="140" y="824"/>
                  <a:pt x="140" y="825"/>
                  <a:pt x="140" y="826"/>
                </a:cubicBezTo>
                <a:close/>
                <a:moveTo>
                  <a:pt x="628" y="832"/>
                </a:moveTo>
                <a:cubicBezTo>
                  <a:pt x="626" y="825"/>
                  <a:pt x="614" y="826"/>
                  <a:pt x="607" y="826"/>
                </a:cubicBezTo>
                <a:cubicBezTo>
                  <a:pt x="615" y="827"/>
                  <a:pt x="620" y="831"/>
                  <a:pt x="628" y="832"/>
                </a:cubicBezTo>
                <a:close/>
                <a:moveTo>
                  <a:pt x="644" y="832"/>
                </a:moveTo>
                <a:cubicBezTo>
                  <a:pt x="642" y="830"/>
                  <a:pt x="636" y="828"/>
                  <a:pt x="633" y="829"/>
                </a:cubicBezTo>
                <a:cubicBezTo>
                  <a:pt x="634" y="832"/>
                  <a:pt x="641" y="838"/>
                  <a:pt x="644" y="832"/>
                </a:cubicBezTo>
                <a:close/>
                <a:moveTo>
                  <a:pt x="681" y="840"/>
                </a:moveTo>
                <a:cubicBezTo>
                  <a:pt x="683" y="839"/>
                  <a:pt x="686" y="838"/>
                  <a:pt x="687" y="836"/>
                </a:cubicBezTo>
                <a:cubicBezTo>
                  <a:pt x="684" y="835"/>
                  <a:pt x="682" y="832"/>
                  <a:pt x="677" y="832"/>
                </a:cubicBezTo>
                <a:cubicBezTo>
                  <a:pt x="677" y="836"/>
                  <a:pt x="678" y="838"/>
                  <a:pt x="681" y="840"/>
                </a:cubicBezTo>
                <a:close/>
                <a:moveTo>
                  <a:pt x="644" y="836"/>
                </a:moveTo>
                <a:cubicBezTo>
                  <a:pt x="649" y="835"/>
                  <a:pt x="653" y="838"/>
                  <a:pt x="657" y="836"/>
                </a:cubicBezTo>
                <a:cubicBezTo>
                  <a:pt x="654" y="834"/>
                  <a:pt x="647" y="830"/>
                  <a:pt x="644" y="836"/>
                </a:cubicBezTo>
                <a:close/>
                <a:moveTo>
                  <a:pt x="190" y="840"/>
                </a:moveTo>
                <a:cubicBezTo>
                  <a:pt x="191" y="849"/>
                  <a:pt x="184" y="861"/>
                  <a:pt x="190" y="867"/>
                </a:cubicBezTo>
                <a:cubicBezTo>
                  <a:pt x="193" y="864"/>
                  <a:pt x="194" y="861"/>
                  <a:pt x="197" y="858"/>
                </a:cubicBezTo>
                <a:cubicBezTo>
                  <a:pt x="196" y="856"/>
                  <a:pt x="193" y="857"/>
                  <a:pt x="194" y="854"/>
                </a:cubicBezTo>
                <a:cubicBezTo>
                  <a:pt x="195" y="852"/>
                  <a:pt x="199" y="851"/>
                  <a:pt x="202" y="851"/>
                </a:cubicBezTo>
                <a:cubicBezTo>
                  <a:pt x="205" y="847"/>
                  <a:pt x="205" y="842"/>
                  <a:pt x="209" y="838"/>
                </a:cubicBezTo>
                <a:cubicBezTo>
                  <a:pt x="205" y="832"/>
                  <a:pt x="196" y="838"/>
                  <a:pt x="190" y="840"/>
                </a:cubicBezTo>
                <a:close/>
                <a:moveTo>
                  <a:pt x="656" y="842"/>
                </a:moveTo>
                <a:cubicBezTo>
                  <a:pt x="656" y="840"/>
                  <a:pt x="657" y="839"/>
                  <a:pt x="657" y="837"/>
                </a:cubicBezTo>
                <a:cubicBezTo>
                  <a:pt x="653" y="838"/>
                  <a:pt x="649" y="836"/>
                  <a:pt x="645" y="837"/>
                </a:cubicBezTo>
                <a:cubicBezTo>
                  <a:pt x="649" y="839"/>
                  <a:pt x="651" y="842"/>
                  <a:pt x="656" y="842"/>
                </a:cubicBezTo>
                <a:close/>
                <a:moveTo>
                  <a:pt x="703" y="845"/>
                </a:moveTo>
                <a:cubicBezTo>
                  <a:pt x="704" y="846"/>
                  <a:pt x="707" y="845"/>
                  <a:pt x="708" y="844"/>
                </a:cubicBezTo>
                <a:cubicBezTo>
                  <a:pt x="707" y="843"/>
                  <a:pt x="705" y="842"/>
                  <a:pt x="704" y="842"/>
                </a:cubicBezTo>
                <a:cubicBezTo>
                  <a:pt x="704" y="844"/>
                  <a:pt x="702" y="843"/>
                  <a:pt x="703" y="845"/>
                </a:cubicBezTo>
                <a:close/>
                <a:moveTo>
                  <a:pt x="682" y="844"/>
                </a:moveTo>
                <a:cubicBezTo>
                  <a:pt x="686" y="844"/>
                  <a:pt x="688" y="846"/>
                  <a:pt x="691" y="847"/>
                </a:cubicBezTo>
                <a:cubicBezTo>
                  <a:pt x="692" y="845"/>
                  <a:pt x="693" y="844"/>
                  <a:pt x="693" y="842"/>
                </a:cubicBezTo>
                <a:cubicBezTo>
                  <a:pt x="690" y="842"/>
                  <a:pt x="691" y="843"/>
                  <a:pt x="690" y="844"/>
                </a:cubicBezTo>
                <a:cubicBezTo>
                  <a:pt x="690" y="842"/>
                  <a:pt x="683" y="841"/>
                  <a:pt x="682" y="844"/>
                </a:cubicBezTo>
                <a:close/>
                <a:moveTo>
                  <a:pt x="663" y="861"/>
                </a:moveTo>
                <a:cubicBezTo>
                  <a:pt x="669" y="864"/>
                  <a:pt x="676" y="866"/>
                  <a:pt x="682" y="868"/>
                </a:cubicBezTo>
                <a:cubicBezTo>
                  <a:pt x="684" y="868"/>
                  <a:pt x="684" y="866"/>
                  <a:pt x="688" y="865"/>
                </a:cubicBezTo>
                <a:cubicBezTo>
                  <a:pt x="693" y="864"/>
                  <a:pt x="702" y="869"/>
                  <a:pt x="699" y="862"/>
                </a:cubicBezTo>
                <a:cubicBezTo>
                  <a:pt x="696" y="862"/>
                  <a:pt x="695" y="864"/>
                  <a:pt x="692" y="865"/>
                </a:cubicBezTo>
                <a:cubicBezTo>
                  <a:pt x="687" y="865"/>
                  <a:pt x="683" y="862"/>
                  <a:pt x="677" y="861"/>
                </a:cubicBezTo>
                <a:cubicBezTo>
                  <a:pt x="674" y="860"/>
                  <a:pt x="670" y="861"/>
                  <a:pt x="667" y="859"/>
                </a:cubicBezTo>
                <a:cubicBezTo>
                  <a:pt x="666" y="854"/>
                  <a:pt x="666" y="848"/>
                  <a:pt x="662" y="846"/>
                </a:cubicBezTo>
                <a:cubicBezTo>
                  <a:pt x="655" y="850"/>
                  <a:pt x="647" y="847"/>
                  <a:pt x="643" y="844"/>
                </a:cubicBezTo>
                <a:cubicBezTo>
                  <a:pt x="645" y="853"/>
                  <a:pt x="655" y="856"/>
                  <a:pt x="663" y="861"/>
                </a:cubicBezTo>
                <a:close/>
                <a:moveTo>
                  <a:pt x="139" y="845"/>
                </a:moveTo>
                <a:cubicBezTo>
                  <a:pt x="139" y="846"/>
                  <a:pt x="137" y="847"/>
                  <a:pt x="139" y="849"/>
                </a:cubicBezTo>
                <a:cubicBezTo>
                  <a:pt x="142" y="849"/>
                  <a:pt x="141" y="844"/>
                  <a:pt x="139" y="845"/>
                </a:cubicBezTo>
                <a:close/>
                <a:moveTo>
                  <a:pt x="707" y="846"/>
                </a:moveTo>
                <a:cubicBezTo>
                  <a:pt x="708" y="846"/>
                  <a:pt x="708" y="847"/>
                  <a:pt x="710" y="847"/>
                </a:cubicBezTo>
                <a:cubicBezTo>
                  <a:pt x="710" y="845"/>
                  <a:pt x="709" y="845"/>
                  <a:pt x="708" y="844"/>
                </a:cubicBezTo>
                <a:cubicBezTo>
                  <a:pt x="709" y="845"/>
                  <a:pt x="707" y="845"/>
                  <a:pt x="707" y="846"/>
                </a:cubicBezTo>
                <a:close/>
                <a:moveTo>
                  <a:pt x="700" y="852"/>
                </a:moveTo>
                <a:cubicBezTo>
                  <a:pt x="704" y="853"/>
                  <a:pt x="709" y="852"/>
                  <a:pt x="709" y="848"/>
                </a:cubicBezTo>
                <a:cubicBezTo>
                  <a:pt x="706" y="848"/>
                  <a:pt x="704" y="846"/>
                  <a:pt x="702" y="845"/>
                </a:cubicBezTo>
                <a:cubicBezTo>
                  <a:pt x="700" y="847"/>
                  <a:pt x="699" y="849"/>
                  <a:pt x="700" y="852"/>
                </a:cubicBezTo>
                <a:close/>
                <a:moveTo>
                  <a:pt x="172" y="861"/>
                </a:moveTo>
                <a:cubicBezTo>
                  <a:pt x="176" y="863"/>
                  <a:pt x="182" y="857"/>
                  <a:pt x="185" y="862"/>
                </a:cubicBezTo>
                <a:cubicBezTo>
                  <a:pt x="186" y="858"/>
                  <a:pt x="186" y="849"/>
                  <a:pt x="186" y="846"/>
                </a:cubicBezTo>
                <a:cubicBezTo>
                  <a:pt x="182" y="852"/>
                  <a:pt x="177" y="856"/>
                  <a:pt x="172" y="861"/>
                </a:cubicBezTo>
                <a:close/>
                <a:moveTo>
                  <a:pt x="680" y="850"/>
                </a:moveTo>
                <a:cubicBezTo>
                  <a:pt x="680" y="856"/>
                  <a:pt x="688" y="858"/>
                  <a:pt x="692" y="856"/>
                </a:cubicBezTo>
                <a:cubicBezTo>
                  <a:pt x="691" y="852"/>
                  <a:pt x="685" y="849"/>
                  <a:pt x="680" y="850"/>
                </a:cubicBezTo>
                <a:close/>
                <a:moveTo>
                  <a:pt x="716" y="862"/>
                </a:moveTo>
                <a:cubicBezTo>
                  <a:pt x="719" y="859"/>
                  <a:pt x="723" y="859"/>
                  <a:pt x="724" y="855"/>
                </a:cubicBezTo>
                <a:cubicBezTo>
                  <a:pt x="721" y="856"/>
                  <a:pt x="715" y="858"/>
                  <a:pt x="716" y="862"/>
                </a:cubicBezTo>
                <a:close/>
                <a:moveTo>
                  <a:pt x="670" y="884"/>
                </a:moveTo>
                <a:cubicBezTo>
                  <a:pt x="677" y="883"/>
                  <a:pt x="682" y="892"/>
                  <a:pt x="687" y="886"/>
                </a:cubicBezTo>
                <a:cubicBezTo>
                  <a:pt x="686" y="879"/>
                  <a:pt x="679" y="878"/>
                  <a:pt x="676" y="872"/>
                </a:cubicBezTo>
                <a:cubicBezTo>
                  <a:pt x="677" y="873"/>
                  <a:pt x="679" y="873"/>
                  <a:pt x="679" y="871"/>
                </a:cubicBezTo>
                <a:cubicBezTo>
                  <a:pt x="668" y="867"/>
                  <a:pt x="659" y="861"/>
                  <a:pt x="649" y="857"/>
                </a:cubicBezTo>
                <a:cubicBezTo>
                  <a:pt x="653" y="869"/>
                  <a:pt x="662" y="876"/>
                  <a:pt x="670" y="884"/>
                </a:cubicBezTo>
                <a:close/>
                <a:moveTo>
                  <a:pt x="156" y="870"/>
                </a:moveTo>
                <a:cubicBezTo>
                  <a:pt x="161" y="869"/>
                  <a:pt x="164" y="866"/>
                  <a:pt x="167" y="863"/>
                </a:cubicBezTo>
                <a:cubicBezTo>
                  <a:pt x="165" y="863"/>
                  <a:pt x="163" y="862"/>
                  <a:pt x="161" y="862"/>
                </a:cubicBezTo>
                <a:cubicBezTo>
                  <a:pt x="160" y="866"/>
                  <a:pt x="157" y="867"/>
                  <a:pt x="156" y="870"/>
                </a:cubicBezTo>
                <a:close/>
                <a:moveTo>
                  <a:pt x="725" y="866"/>
                </a:moveTo>
                <a:cubicBezTo>
                  <a:pt x="727" y="865"/>
                  <a:pt x="729" y="864"/>
                  <a:pt x="728" y="863"/>
                </a:cubicBezTo>
                <a:cubicBezTo>
                  <a:pt x="728" y="864"/>
                  <a:pt x="724" y="865"/>
                  <a:pt x="725" y="866"/>
                </a:cubicBezTo>
                <a:close/>
                <a:moveTo>
                  <a:pt x="165" y="875"/>
                </a:moveTo>
                <a:cubicBezTo>
                  <a:pt x="170" y="876"/>
                  <a:pt x="175" y="877"/>
                  <a:pt x="181" y="876"/>
                </a:cubicBezTo>
                <a:cubicBezTo>
                  <a:pt x="182" y="874"/>
                  <a:pt x="183" y="875"/>
                  <a:pt x="183" y="872"/>
                </a:cubicBezTo>
                <a:cubicBezTo>
                  <a:pt x="181" y="871"/>
                  <a:pt x="181" y="875"/>
                  <a:pt x="178" y="874"/>
                </a:cubicBezTo>
                <a:cubicBezTo>
                  <a:pt x="175" y="873"/>
                  <a:pt x="175" y="869"/>
                  <a:pt x="174" y="866"/>
                </a:cubicBezTo>
                <a:cubicBezTo>
                  <a:pt x="172" y="865"/>
                  <a:pt x="171" y="864"/>
                  <a:pt x="169" y="864"/>
                </a:cubicBezTo>
                <a:cubicBezTo>
                  <a:pt x="168" y="868"/>
                  <a:pt x="166" y="871"/>
                  <a:pt x="165" y="875"/>
                </a:cubicBezTo>
                <a:close/>
                <a:moveTo>
                  <a:pt x="151" y="878"/>
                </a:moveTo>
                <a:cubicBezTo>
                  <a:pt x="154" y="878"/>
                  <a:pt x="156" y="880"/>
                  <a:pt x="159" y="881"/>
                </a:cubicBezTo>
                <a:cubicBezTo>
                  <a:pt x="159" y="875"/>
                  <a:pt x="167" y="872"/>
                  <a:pt x="167" y="866"/>
                </a:cubicBezTo>
                <a:cubicBezTo>
                  <a:pt x="162" y="870"/>
                  <a:pt x="156" y="873"/>
                  <a:pt x="151" y="878"/>
                </a:cubicBezTo>
                <a:close/>
                <a:moveTo>
                  <a:pt x="753" y="875"/>
                </a:moveTo>
                <a:cubicBezTo>
                  <a:pt x="760" y="877"/>
                  <a:pt x="763" y="880"/>
                  <a:pt x="770" y="877"/>
                </a:cubicBezTo>
                <a:cubicBezTo>
                  <a:pt x="769" y="876"/>
                  <a:pt x="769" y="874"/>
                  <a:pt x="769" y="872"/>
                </a:cubicBezTo>
                <a:cubicBezTo>
                  <a:pt x="762" y="871"/>
                  <a:pt x="758" y="865"/>
                  <a:pt x="750" y="867"/>
                </a:cubicBezTo>
                <a:cubicBezTo>
                  <a:pt x="749" y="870"/>
                  <a:pt x="752" y="872"/>
                  <a:pt x="751" y="873"/>
                </a:cubicBezTo>
                <a:cubicBezTo>
                  <a:pt x="750" y="871"/>
                  <a:pt x="750" y="868"/>
                  <a:pt x="748" y="867"/>
                </a:cubicBezTo>
                <a:cubicBezTo>
                  <a:pt x="746" y="868"/>
                  <a:pt x="748" y="869"/>
                  <a:pt x="747" y="871"/>
                </a:cubicBezTo>
                <a:cubicBezTo>
                  <a:pt x="742" y="872"/>
                  <a:pt x="737" y="868"/>
                  <a:pt x="733" y="872"/>
                </a:cubicBezTo>
                <a:cubicBezTo>
                  <a:pt x="739" y="875"/>
                  <a:pt x="753" y="880"/>
                  <a:pt x="755" y="871"/>
                </a:cubicBezTo>
                <a:cubicBezTo>
                  <a:pt x="755" y="873"/>
                  <a:pt x="754" y="874"/>
                  <a:pt x="753" y="875"/>
                </a:cubicBezTo>
                <a:close/>
                <a:moveTo>
                  <a:pt x="729" y="873"/>
                </a:moveTo>
                <a:cubicBezTo>
                  <a:pt x="728" y="873"/>
                  <a:pt x="727" y="873"/>
                  <a:pt x="726" y="873"/>
                </a:cubicBezTo>
                <a:cubicBezTo>
                  <a:pt x="726" y="875"/>
                  <a:pt x="726" y="877"/>
                  <a:pt x="727" y="879"/>
                </a:cubicBezTo>
                <a:cubicBezTo>
                  <a:pt x="728" y="879"/>
                  <a:pt x="728" y="878"/>
                  <a:pt x="730" y="878"/>
                </a:cubicBezTo>
                <a:cubicBezTo>
                  <a:pt x="730" y="877"/>
                  <a:pt x="730" y="875"/>
                  <a:pt x="731" y="875"/>
                </a:cubicBezTo>
                <a:cubicBezTo>
                  <a:pt x="731" y="876"/>
                  <a:pt x="731" y="877"/>
                  <a:pt x="731" y="878"/>
                </a:cubicBezTo>
                <a:cubicBezTo>
                  <a:pt x="733" y="878"/>
                  <a:pt x="735" y="877"/>
                  <a:pt x="736" y="876"/>
                </a:cubicBezTo>
                <a:cubicBezTo>
                  <a:pt x="731" y="874"/>
                  <a:pt x="725" y="867"/>
                  <a:pt x="719" y="870"/>
                </a:cubicBezTo>
                <a:cubicBezTo>
                  <a:pt x="721" y="872"/>
                  <a:pt x="726" y="872"/>
                  <a:pt x="729" y="873"/>
                </a:cubicBezTo>
                <a:close/>
                <a:moveTo>
                  <a:pt x="185" y="876"/>
                </a:moveTo>
                <a:cubicBezTo>
                  <a:pt x="187" y="875"/>
                  <a:pt x="189" y="875"/>
                  <a:pt x="191" y="875"/>
                </a:cubicBezTo>
                <a:cubicBezTo>
                  <a:pt x="191" y="869"/>
                  <a:pt x="186" y="873"/>
                  <a:pt x="185" y="876"/>
                </a:cubicBezTo>
                <a:close/>
                <a:moveTo>
                  <a:pt x="711" y="880"/>
                </a:moveTo>
                <a:cubicBezTo>
                  <a:pt x="716" y="881"/>
                  <a:pt x="720" y="882"/>
                  <a:pt x="724" y="880"/>
                </a:cubicBezTo>
                <a:cubicBezTo>
                  <a:pt x="722" y="873"/>
                  <a:pt x="712" y="871"/>
                  <a:pt x="711" y="880"/>
                </a:cubicBezTo>
                <a:close/>
                <a:moveTo>
                  <a:pt x="122" y="876"/>
                </a:moveTo>
                <a:cubicBezTo>
                  <a:pt x="122" y="878"/>
                  <a:pt x="126" y="877"/>
                  <a:pt x="129" y="878"/>
                </a:cubicBezTo>
                <a:cubicBezTo>
                  <a:pt x="129" y="875"/>
                  <a:pt x="124" y="875"/>
                  <a:pt x="122" y="876"/>
                </a:cubicBezTo>
                <a:close/>
                <a:moveTo>
                  <a:pt x="184" y="880"/>
                </a:moveTo>
                <a:cubicBezTo>
                  <a:pt x="183" y="883"/>
                  <a:pt x="182" y="884"/>
                  <a:pt x="182" y="887"/>
                </a:cubicBezTo>
                <a:cubicBezTo>
                  <a:pt x="187" y="886"/>
                  <a:pt x="189" y="882"/>
                  <a:pt x="195" y="882"/>
                </a:cubicBezTo>
                <a:cubicBezTo>
                  <a:pt x="195" y="876"/>
                  <a:pt x="188" y="881"/>
                  <a:pt x="184" y="880"/>
                </a:cubicBezTo>
                <a:close/>
                <a:moveTo>
                  <a:pt x="705" y="880"/>
                </a:moveTo>
                <a:cubicBezTo>
                  <a:pt x="705" y="880"/>
                  <a:pt x="705" y="881"/>
                  <a:pt x="705" y="882"/>
                </a:cubicBezTo>
                <a:cubicBezTo>
                  <a:pt x="707" y="881"/>
                  <a:pt x="709" y="881"/>
                  <a:pt x="709" y="880"/>
                </a:cubicBezTo>
                <a:cubicBezTo>
                  <a:pt x="708" y="880"/>
                  <a:pt x="707" y="879"/>
                  <a:pt x="705" y="880"/>
                </a:cubicBezTo>
                <a:close/>
                <a:moveTo>
                  <a:pt x="176" y="886"/>
                </a:moveTo>
                <a:cubicBezTo>
                  <a:pt x="180" y="887"/>
                  <a:pt x="180" y="884"/>
                  <a:pt x="181" y="881"/>
                </a:cubicBezTo>
                <a:cubicBezTo>
                  <a:pt x="178" y="881"/>
                  <a:pt x="177" y="884"/>
                  <a:pt x="176" y="886"/>
                </a:cubicBezTo>
                <a:close/>
                <a:moveTo>
                  <a:pt x="749" y="882"/>
                </a:moveTo>
                <a:cubicBezTo>
                  <a:pt x="750" y="885"/>
                  <a:pt x="758" y="886"/>
                  <a:pt x="759" y="882"/>
                </a:cubicBezTo>
                <a:cubicBezTo>
                  <a:pt x="756" y="881"/>
                  <a:pt x="752" y="880"/>
                  <a:pt x="749" y="882"/>
                </a:cubicBezTo>
                <a:close/>
                <a:moveTo>
                  <a:pt x="690" y="891"/>
                </a:moveTo>
                <a:cubicBezTo>
                  <a:pt x="694" y="891"/>
                  <a:pt x="697" y="887"/>
                  <a:pt x="701" y="889"/>
                </a:cubicBezTo>
                <a:cubicBezTo>
                  <a:pt x="701" y="886"/>
                  <a:pt x="701" y="884"/>
                  <a:pt x="699" y="883"/>
                </a:cubicBezTo>
                <a:cubicBezTo>
                  <a:pt x="696" y="885"/>
                  <a:pt x="691" y="886"/>
                  <a:pt x="690" y="891"/>
                </a:cubicBezTo>
                <a:close/>
                <a:moveTo>
                  <a:pt x="746" y="886"/>
                </a:moveTo>
                <a:cubicBezTo>
                  <a:pt x="746" y="884"/>
                  <a:pt x="749" y="887"/>
                  <a:pt x="749" y="885"/>
                </a:cubicBezTo>
                <a:cubicBezTo>
                  <a:pt x="748" y="885"/>
                  <a:pt x="748" y="883"/>
                  <a:pt x="746" y="883"/>
                </a:cubicBezTo>
                <a:cubicBezTo>
                  <a:pt x="746" y="883"/>
                  <a:pt x="745" y="886"/>
                  <a:pt x="746" y="886"/>
                </a:cubicBezTo>
                <a:close/>
                <a:moveTo>
                  <a:pt x="707" y="898"/>
                </a:moveTo>
                <a:cubicBezTo>
                  <a:pt x="710" y="899"/>
                  <a:pt x="713" y="898"/>
                  <a:pt x="716" y="897"/>
                </a:cubicBezTo>
                <a:cubicBezTo>
                  <a:pt x="714" y="890"/>
                  <a:pt x="710" y="887"/>
                  <a:pt x="704" y="885"/>
                </a:cubicBezTo>
                <a:cubicBezTo>
                  <a:pt x="703" y="890"/>
                  <a:pt x="706" y="894"/>
                  <a:pt x="707" y="898"/>
                </a:cubicBezTo>
                <a:close/>
                <a:moveTo>
                  <a:pt x="753" y="896"/>
                </a:moveTo>
                <a:cubicBezTo>
                  <a:pt x="753" y="893"/>
                  <a:pt x="752" y="892"/>
                  <a:pt x="751" y="891"/>
                </a:cubicBezTo>
                <a:cubicBezTo>
                  <a:pt x="751" y="891"/>
                  <a:pt x="750" y="891"/>
                  <a:pt x="749" y="891"/>
                </a:cubicBezTo>
                <a:cubicBezTo>
                  <a:pt x="750" y="893"/>
                  <a:pt x="752" y="894"/>
                  <a:pt x="753" y="896"/>
                </a:cubicBezTo>
                <a:close/>
                <a:moveTo>
                  <a:pt x="747" y="901"/>
                </a:moveTo>
                <a:cubicBezTo>
                  <a:pt x="751" y="901"/>
                  <a:pt x="751" y="899"/>
                  <a:pt x="753" y="897"/>
                </a:cubicBezTo>
                <a:cubicBezTo>
                  <a:pt x="750" y="894"/>
                  <a:pt x="745" y="897"/>
                  <a:pt x="747" y="901"/>
                </a:cubicBezTo>
                <a:close/>
                <a:moveTo>
                  <a:pt x="747" y="891"/>
                </a:moveTo>
                <a:cubicBezTo>
                  <a:pt x="747" y="892"/>
                  <a:pt x="746" y="892"/>
                  <a:pt x="745" y="892"/>
                </a:cubicBezTo>
                <a:cubicBezTo>
                  <a:pt x="746" y="894"/>
                  <a:pt x="745" y="895"/>
                  <a:pt x="744" y="896"/>
                </a:cubicBezTo>
                <a:cubicBezTo>
                  <a:pt x="744" y="897"/>
                  <a:pt x="745" y="897"/>
                  <a:pt x="745" y="898"/>
                </a:cubicBezTo>
                <a:cubicBezTo>
                  <a:pt x="749" y="897"/>
                  <a:pt x="751" y="893"/>
                  <a:pt x="747" y="891"/>
                </a:cubicBezTo>
                <a:close/>
                <a:moveTo>
                  <a:pt x="699" y="898"/>
                </a:moveTo>
                <a:cubicBezTo>
                  <a:pt x="700" y="898"/>
                  <a:pt x="701" y="898"/>
                  <a:pt x="703" y="898"/>
                </a:cubicBezTo>
                <a:cubicBezTo>
                  <a:pt x="702" y="896"/>
                  <a:pt x="702" y="895"/>
                  <a:pt x="701" y="893"/>
                </a:cubicBezTo>
                <a:cubicBezTo>
                  <a:pt x="701" y="895"/>
                  <a:pt x="700" y="896"/>
                  <a:pt x="699" y="896"/>
                </a:cubicBezTo>
                <a:cubicBezTo>
                  <a:pt x="699" y="896"/>
                  <a:pt x="700" y="895"/>
                  <a:pt x="699" y="895"/>
                </a:cubicBezTo>
                <a:cubicBezTo>
                  <a:pt x="699" y="896"/>
                  <a:pt x="696" y="897"/>
                  <a:pt x="698" y="898"/>
                </a:cubicBezTo>
                <a:cubicBezTo>
                  <a:pt x="698" y="897"/>
                  <a:pt x="700" y="897"/>
                  <a:pt x="699" y="898"/>
                </a:cubicBezTo>
                <a:close/>
                <a:moveTo>
                  <a:pt x="733" y="899"/>
                </a:moveTo>
                <a:cubicBezTo>
                  <a:pt x="736" y="901"/>
                  <a:pt x="742" y="903"/>
                  <a:pt x="745" y="899"/>
                </a:cubicBezTo>
                <a:cubicBezTo>
                  <a:pt x="742" y="897"/>
                  <a:pt x="735" y="893"/>
                  <a:pt x="733" y="899"/>
                </a:cubicBezTo>
                <a:close/>
                <a:moveTo>
                  <a:pt x="758" y="905"/>
                </a:moveTo>
                <a:cubicBezTo>
                  <a:pt x="760" y="903"/>
                  <a:pt x="764" y="903"/>
                  <a:pt x="767" y="903"/>
                </a:cubicBezTo>
                <a:cubicBezTo>
                  <a:pt x="764" y="902"/>
                  <a:pt x="763" y="898"/>
                  <a:pt x="761" y="896"/>
                </a:cubicBezTo>
                <a:cubicBezTo>
                  <a:pt x="760" y="898"/>
                  <a:pt x="757" y="897"/>
                  <a:pt x="755" y="896"/>
                </a:cubicBezTo>
                <a:cubicBezTo>
                  <a:pt x="756" y="899"/>
                  <a:pt x="758" y="901"/>
                  <a:pt x="758" y="905"/>
                </a:cubicBezTo>
                <a:close/>
                <a:moveTo>
                  <a:pt x="717" y="899"/>
                </a:moveTo>
                <a:cubicBezTo>
                  <a:pt x="719" y="898"/>
                  <a:pt x="724" y="899"/>
                  <a:pt x="725" y="898"/>
                </a:cubicBezTo>
                <a:cubicBezTo>
                  <a:pt x="723" y="897"/>
                  <a:pt x="718" y="896"/>
                  <a:pt x="717" y="899"/>
                </a:cubicBezTo>
                <a:close/>
                <a:moveTo>
                  <a:pt x="770" y="903"/>
                </a:moveTo>
                <a:cubicBezTo>
                  <a:pt x="770" y="899"/>
                  <a:pt x="774" y="900"/>
                  <a:pt x="776" y="899"/>
                </a:cubicBezTo>
                <a:cubicBezTo>
                  <a:pt x="773" y="899"/>
                  <a:pt x="768" y="898"/>
                  <a:pt x="766" y="899"/>
                </a:cubicBezTo>
                <a:cubicBezTo>
                  <a:pt x="768" y="900"/>
                  <a:pt x="768" y="902"/>
                  <a:pt x="770" y="903"/>
                </a:cubicBezTo>
                <a:close/>
                <a:moveTo>
                  <a:pt x="746" y="908"/>
                </a:moveTo>
                <a:cubicBezTo>
                  <a:pt x="747" y="901"/>
                  <a:pt x="736" y="906"/>
                  <a:pt x="734" y="901"/>
                </a:cubicBezTo>
                <a:cubicBezTo>
                  <a:pt x="736" y="906"/>
                  <a:pt x="742" y="906"/>
                  <a:pt x="746" y="908"/>
                </a:cubicBezTo>
                <a:close/>
                <a:moveTo>
                  <a:pt x="749" y="909"/>
                </a:moveTo>
                <a:cubicBezTo>
                  <a:pt x="751" y="909"/>
                  <a:pt x="754" y="909"/>
                  <a:pt x="754" y="907"/>
                </a:cubicBezTo>
                <a:cubicBezTo>
                  <a:pt x="752" y="907"/>
                  <a:pt x="750" y="907"/>
                  <a:pt x="749" y="906"/>
                </a:cubicBezTo>
                <a:cubicBezTo>
                  <a:pt x="751" y="906"/>
                  <a:pt x="753" y="907"/>
                  <a:pt x="754" y="905"/>
                </a:cubicBezTo>
                <a:cubicBezTo>
                  <a:pt x="752" y="904"/>
                  <a:pt x="750" y="903"/>
                  <a:pt x="748" y="902"/>
                </a:cubicBezTo>
                <a:cubicBezTo>
                  <a:pt x="748" y="905"/>
                  <a:pt x="749" y="906"/>
                  <a:pt x="749" y="909"/>
                </a:cubicBezTo>
                <a:close/>
                <a:moveTo>
                  <a:pt x="777" y="903"/>
                </a:moveTo>
                <a:cubicBezTo>
                  <a:pt x="777" y="902"/>
                  <a:pt x="776" y="902"/>
                  <a:pt x="775" y="902"/>
                </a:cubicBezTo>
                <a:cubicBezTo>
                  <a:pt x="773" y="904"/>
                  <a:pt x="778" y="904"/>
                  <a:pt x="777" y="903"/>
                </a:cubicBezTo>
                <a:close/>
                <a:moveTo>
                  <a:pt x="778" y="905"/>
                </a:moveTo>
                <a:cubicBezTo>
                  <a:pt x="778" y="906"/>
                  <a:pt x="781" y="907"/>
                  <a:pt x="782" y="905"/>
                </a:cubicBezTo>
                <a:cubicBezTo>
                  <a:pt x="781" y="904"/>
                  <a:pt x="778" y="903"/>
                  <a:pt x="778" y="905"/>
                </a:cubicBezTo>
                <a:close/>
                <a:moveTo>
                  <a:pt x="700" y="906"/>
                </a:moveTo>
                <a:cubicBezTo>
                  <a:pt x="700" y="908"/>
                  <a:pt x="702" y="909"/>
                  <a:pt x="704" y="909"/>
                </a:cubicBezTo>
                <a:cubicBezTo>
                  <a:pt x="704" y="908"/>
                  <a:pt x="703" y="907"/>
                  <a:pt x="704" y="905"/>
                </a:cubicBezTo>
                <a:cubicBezTo>
                  <a:pt x="702" y="905"/>
                  <a:pt x="701" y="906"/>
                  <a:pt x="700" y="906"/>
                </a:cubicBezTo>
                <a:close/>
                <a:moveTo>
                  <a:pt x="710" y="911"/>
                </a:moveTo>
                <a:cubicBezTo>
                  <a:pt x="710" y="908"/>
                  <a:pt x="708" y="905"/>
                  <a:pt x="704" y="905"/>
                </a:cubicBezTo>
                <a:cubicBezTo>
                  <a:pt x="704" y="910"/>
                  <a:pt x="708" y="910"/>
                  <a:pt x="710" y="911"/>
                </a:cubicBezTo>
                <a:close/>
                <a:moveTo>
                  <a:pt x="713" y="913"/>
                </a:moveTo>
                <a:cubicBezTo>
                  <a:pt x="716" y="913"/>
                  <a:pt x="716" y="911"/>
                  <a:pt x="717" y="910"/>
                </a:cubicBezTo>
                <a:cubicBezTo>
                  <a:pt x="716" y="907"/>
                  <a:pt x="713" y="907"/>
                  <a:pt x="709" y="906"/>
                </a:cubicBezTo>
                <a:cubicBezTo>
                  <a:pt x="710" y="909"/>
                  <a:pt x="711" y="912"/>
                  <a:pt x="713" y="913"/>
                </a:cubicBezTo>
                <a:close/>
                <a:moveTo>
                  <a:pt x="764" y="913"/>
                </a:moveTo>
                <a:cubicBezTo>
                  <a:pt x="765" y="912"/>
                  <a:pt x="762" y="911"/>
                  <a:pt x="762" y="912"/>
                </a:cubicBezTo>
                <a:cubicBezTo>
                  <a:pt x="763" y="912"/>
                  <a:pt x="763" y="914"/>
                  <a:pt x="764" y="913"/>
                </a:cubicBezTo>
                <a:close/>
                <a:moveTo>
                  <a:pt x="754" y="917"/>
                </a:moveTo>
                <a:cubicBezTo>
                  <a:pt x="756" y="915"/>
                  <a:pt x="761" y="917"/>
                  <a:pt x="761" y="914"/>
                </a:cubicBezTo>
                <a:cubicBezTo>
                  <a:pt x="760" y="913"/>
                  <a:pt x="753" y="915"/>
                  <a:pt x="754" y="917"/>
                </a:cubicBezTo>
                <a:close/>
                <a:moveTo>
                  <a:pt x="759" y="925"/>
                </a:moveTo>
                <a:cubicBezTo>
                  <a:pt x="759" y="927"/>
                  <a:pt x="760" y="928"/>
                  <a:pt x="761" y="930"/>
                </a:cubicBezTo>
                <a:cubicBezTo>
                  <a:pt x="764" y="930"/>
                  <a:pt x="766" y="929"/>
                  <a:pt x="766" y="925"/>
                </a:cubicBezTo>
                <a:cubicBezTo>
                  <a:pt x="764" y="923"/>
                  <a:pt x="761" y="924"/>
                  <a:pt x="759" y="925"/>
                </a:cubicBezTo>
                <a:close/>
                <a:moveTo>
                  <a:pt x="438" y="1053"/>
                </a:moveTo>
                <a:cubicBezTo>
                  <a:pt x="439" y="1038"/>
                  <a:pt x="448" y="1026"/>
                  <a:pt x="449" y="1013"/>
                </a:cubicBezTo>
                <a:cubicBezTo>
                  <a:pt x="445" y="1026"/>
                  <a:pt x="438" y="1039"/>
                  <a:pt x="438" y="1053"/>
                </a:cubicBezTo>
                <a:close/>
                <a:moveTo>
                  <a:pt x="430" y="1717"/>
                </a:moveTo>
                <a:cubicBezTo>
                  <a:pt x="438" y="1715"/>
                  <a:pt x="444" y="1712"/>
                  <a:pt x="450" y="1709"/>
                </a:cubicBezTo>
                <a:cubicBezTo>
                  <a:pt x="452" y="1708"/>
                  <a:pt x="457" y="1707"/>
                  <a:pt x="455" y="1706"/>
                </a:cubicBezTo>
                <a:cubicBezTo>
                  <a:pt x="446" y="1709"/>
                  <a:pt x="439" y="1714"/>
                  <a:pt x="430" y="1717"/>
                </a:cubicBezTo>
                <a:close/>
                <a:moveTo>
                  <a:pt x="395" y="1716"/>
                </a:moveTo>
                <a:cubicBezTo>
                  <a:pt x="391" y="1716"/>
                  <a:pt x="390" y="1716"/>
                  <a:pt x="392" y="1717"/>
                </a:cubicBezTo>
                <a:cubicBezTo>
                  <a:pt x="402" y="1717"/>
                  <a:pt x="409" y="1720"/>
                  <a:pt x="419" y="1719"/>
                </a:cubicBezTo>
                <a:cubicBezTo>
                  <a:pt x="414" y="1719"/>
                  <a:pt x="400" y="1716"/>
                  <a:pt x="395" y="1716"/>
                </a:cubicBezTo>
                <a:close/>
              </a:path>
            </a:pathLst>
          </a:custGeom>
          <a:solidFill>
            <a:srgbClr val="4B802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左箭头 3"/>
          <p:cNvSpPr/>
          <p:nvPr/>
        </p:nvSpPr>
        <p:spPr>
          <a:xfrm>
            <a:off x="5190395" y="4637264"/>
            <a:ext cx="2546861" cy="133550"/>
          </a:xfrm>
          <a:prstGeom prst="leftArrow">
            <a:avLst>
              <a:gd name="adj1" fmla="val 50000"/>
              <a:gd name="adj2" fmla="val 82717"/>
            </a:avLst>
          </a:prstGeom>
          <a:solidFill>
            <a:srgbClr val="4F8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16200000">
            <a:off x="9229967" y="5021551"/>
            <a:ext cx="462049" cy="2738021"/>
          </a:xfrm>
          <a:custGeom>
            <a:avLst/>
            <a:gdLst>
              <a:gd name="connsiteX0" fmla="*/ 335757 w 335757"/>
              <a:gd name="connsiteY0" fmla="*/ 1821759 h 1989636"/>
              <a:gd name="connsiteX1" fmla="*/ 301228 w 335757"/>
              <a:gd name="connsiteY1" fmla="*/ 1856288 h 1989636"/>
              <a:gd name="connsiteX2" fmla="*/ 246420 w 335757"/>
              <a:gd name="connsiteY2" fmla="*/ 1856288 h 1989636"/>
              <a:gd name="connsiteX3" fmla="*/ 246420 w 335757"/>
              <a:gd name="connsiteY3" fmla="*/ 1972372 h 1989636"/>
              <a:gd name="connsiteX4" fmla="*/ 233028 w 335757"/>
              <a:gd name="connsiteY4" fmla="*/ 1984579 h 1989636"/>
              <a:gd name="connsiteX5" fmla="*/ 200701 w 335757"/>
              <a:gd name="connsiteY5" fmla="*/ 1989636 h 1989636"/>
              <a:gd name="connsiteX6" fmla="*/ 200701 w 335757"/>
              <a:gd name="connsiteY6" fmla="*/ 1856288 h 1989636"/>
              <a:gd name="connsiteX7" fmla="*/ 138909 w 335757"/>
              <a:gd name="connsiteY7" fmla="*/ 1856288 h 1989636"/>
              <a:gd name="connsiteX8" fmla="*/ 138909 w 335757"/>
              <a:gd name="connsiteY8" fmla="*/ 1989636 h 1989636"/>
              <a:gd name="connsiteX9" fmla="*/ 106582 w 335757"/>
              <a:gd name="connsiteY9" fmla="*/ 1984845 h 1989636"/>
              <a:gd name="connsiteX10" fmla="*/ 93190 w 335757"/>
              <a:gd name="connsiteY10" fmla="*/ 1973277 h 1989636"/>
              <a:gd name="connsiteX11" fmla="*/ 93190 w 335757"/>
              <a:gd name="connsiteY11" fmla="*/ 1856287 h 1989636"/>
              <a:gd name="connsiteX12" fmla="*/ 34529 w 335757"/>
              <a:gd name="connsiteY12" fmla="*/ 1856287 h 1989636"/>
              <a:gd name="connsiteX13" fmla="*/ 0 w 335757"/>
              <a:gd name="connsiteY13" fmla="*/ 1821758 h 1989636"/>
              <a:gd name="connsiteX14" fmla="*/ 1 w 335757"/>
              <a:gd name="connsiteY14" fmla="*/ 1821759 h 1989636"/>
              <a:gd name="connsiteX15" fmla="*/ 34530 w 335757"/>
              <a:gd name="connsiteY15" fmla="*/ 1787230 h 1989636"/>
              <a:gd name="connsiteX16" fmla="*/ 40482 w 335757"/>
              <a:gd name="connsiteY16" fmla="*/ 1787230 h 1989636"/>
              <a:gd name="connsiteX17" fmla="*/ 40482 w 335757"/>
              <a:gd name="connsiteY17" fmla="*/ 1634911 h 1989636"/>
              <a:gd name="connsiteX18" fmla="*/ 99617 w 335757"/>
              <a:gd name="connsiteY18" fmla="*/ 1575776 h 1989636"/>
              <a:gd name="connsiteX19" fmla="*/ 104776 w 335757"/>
              <a:gd name="connsiteY19" fmla="*/ 1575776 h 1989636"/>
              <a:gd name="connsiteX20" fmla="*/ 104776 w 335757"/>
              <a:gd name="connsiteY20" fmla="*/ 1530054 h 1989636"/>
              <a:gd name="connsiteX21" fmla="*/ 138907 w 335757"/>
              <a:gd name="connsiteY21" fmla="*/ 1530054 h 1989636"/>
              <a:gd name="connsiteX22" fmla="*/ 138907 w 335757"/>
              <a:gd name="connsiteY22" fmla="*/ 0 h 1989636"/>
              <a:gd name="connsiteX23" fmla="*/ 189707 w 335757"/>
              <a:gd name="connsiteY23" fmla="*/ 0 h 1989636"/>
              <a:gd name="connsiteX24" fmla="*/ 189707 w 335757"/>
              <a:gd name="connsiteY24" fmla="*/ 1530054 h 1989636"/>
              <a:gd name="connsiteX25" fmla="*/ 223560 w 335757"/>
              <a:gd name="connsiteY25" fmla="*/ 1530054 h 1989636"/>
              <a:gd name="connsiteX26" fmla="*/ 223560 w 335757"/>
              <a:gd name="connsiteY26" fmla="*/ 1575776 h 1989636"/>
              <a:gd name="connsiteX27" fmla="*/ 238919 w 335757"/>
              <a:gd name="connsiteY27" fmla="*/ 1575776 h 1989636"/>
              <a:gd name="connsiteX28" fmla="*/ 298054 w 335757"/>
              <a:gd name="connsiteY28" fmla="*/ 1634911 h 1989636"/>
              <a:gd name="connsiteX29" fmla="*/ 298054 w 335757"/>
              <a:gd name="connsiteY29" fmla="*/ 1787230 h 1989636"/>
              <a:gd name="connsiteX30" fmla="*/ 301228 w 335757"/>
              <a:gd name="connsiteY30" fmla="*/ 1787230 h 1989636"/>
              <a:gd name="connsiteX31" fmla="*/ 335757 w 335757"/>
              <a:gd name="connsiteY31" fmla="*/ 1821759 h 1989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5757" h="1989636">
                <a:moveTo>
                  <a:pt x="335757" y="1821759"/>
                </a:moveTo>
                <a:cubicBezTo>
                  <a:pt x="335757" y="1840829"/>
                  <a:pt x="320298" y="1856288"/>
                  <a:pt x="301228" y="1856288"/>
                </a:cubicBezTo>
                <a:lnTo>
                  <a:pt x="246420" y="1856288"/>
                </a:lnTo>
                <a:lnTo>
                  <a:pt x="246420" y="1972372"/>
                </a:lnTo>
                <a:cubicBezTo>
                  <a:pt x="246420" y="1977139"/>
                  <a:pt x="241302" y="1981455"/>
                  <a:pt x="233028" y="1984579"/>
                </a:cubicBezTo>
                <a:lnTo>
                  <a:pt x="200701" y="1989636"/>
                </a:lnTo>
                <a:lnTo>
                  <a:pt x="200701" y="1856288"/>
                </a:lnTo>
                <a:lnTo>
                  <a:pt x="138909" y="1856288"/>
                </a:lnTo>
                <a:lnTo>
                  <a:pt x="138909" y="1989636"/>
                </a:lnTo>
                <a:lnTo>
                  <a:pt x="106582" y="1984845"/>
                </a:lnTo>
                <a:cubicBezTo>
                  <a:pt x="98308" y="1981884"/>
                  <a:pt x="93190" y="1977795"/>
                  <a:pt x="93190" y="1973277"/>
                </a:cubicBezTo>
                <a:lnTo>
                  <a:pt x="93190" y="1856287"/>
                </a:lnTo>
                <a:lnTo>
                  <a:pt x="34529" y="1856287"/>
                </a:lnTo>
                <a:cubicBezTo>
                  <a:pt x="15459" y="1856287"/>
                  <a:pt x="0" y="1840828"/>
                  <a:pt x="0" y="1821758"/>
                </a:cubicBezTo>
                <a:lnTo>
                  <a:pt x="1" y="1821759"/>
                </a:lnTo>
                <a:cubicBezTo>
                  <a:pt x="1" y="1802689"/>
                  <a:pt x="15460" y="1787230"/>
                  <a:pt x="34530" y="1787230"/>
                </a:cubicBezTo>
                <a:lnTo>
                  <a:pt x="40482" y="1787230"/>
                </a:lnTo>
                <a:lnTo>
                  <a:pt x="40482" y="1634911"/>
                </a:lnTo>
                <a:cubicBezTo>
                  <a:pt x="40482" y="1602252"/>
                  <a:pt x="66958" y="1575776"/>
                  <a:pt x="99617" y="1575776"/>
                </a:cubicBezTo>
                <a:lnTo>
                  <a:pt x="104776" y="1575776"/>
                </a:lnTo>
                <a:lnTo>
                  <a:pt x="104776" y="1530054"/>
                </a:lnTo>
                <a:lnTo>
                  <a:pt x="138907" y="1530054"/>
                </a:lnTo>
                <a:lnTo>
                  <a:pt x="138907" y="0"/>
                </a:lnTo>
                <a:lnTo>
                  <a:pt x="189707" y="0"/>
                </a:lnTo>
                <a:lnTo>
                  <a:pt x="189707" y="1530054"/>
                </a:lnTo>
                <a:lnTo>
                  <a:pt x="223560" y="1530054"/>
                </a:lnTo>
                <a:lnTo>
                  <a:pt x="223560" y="1575776"/>
                </a:lnTo>
                <a:lnTo>
                  <a:pt x="238919" y="1575776"/>
                </a:lnTo>
                <a:cubicBezTo>
                  <a:pt x="271578" y="1575776"/>
                  <a:pt x="298054" y="1602252"/>
                  <a:pt x="298054" y="1634911"/>
                </a:cubicBezTo>
                <a:lnTo>
                  <a:pt x="298054" y="1787230"/>
                </a:lnTo>
                <a:lnTo>
                  <a:pt x="301228" y="1787230"/>
                </a:lnTo>
                <a:cubicBezTo>
                  <a:pt x="320298" y="1787230"/>
                  <a:pt x="335757" y="1802689"/>
                  <a:pt x="335757" y="1821759"/>
                </a:cubicBezTo>
                <a:close/>
              </a:path>
            </a:pathLst>
          </a:custGeom>
          <a:solidFill>
            <a:srgbClr val="4F8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611"/>
          <p:cNvSpPr>
            <a:spLocks noEditPoints="1"/>
          </p:cNvSpPr>
          <p:nvPr/>
        </p:nvSpPr>
        <p:spPr bwMode="auto">
          <a:xfrm flipH="1">
            <a:off x="5671129" y="4180243"/>
            <a:ext cx="751281" cy="523795"/>
          </a:xfrm>
          <a:custGeom>
            <a:avLst/>
            <a:gdLst>
              <a:gd name="T0" fmla="*/ 129 w 164"/>
              <a:gd name="T1" fmla="*/ 42 h 113"/>
              <a:gd name="T2" fmla="*/ 118 w 164"/>
              <a:gd name="T3" fmla="*/ 44 h 113"/>
              <a:gd name="T4" fmla="*/ 100 w 164"/>
              <a:gd name="T5" fmla="*/ 8 h 113"/>
              <a:gd name="T6" fmla="*/ 124 w 164"/>
              <a:gd name="T7" fmla="*/ 7 h 113"/>
              <a:gd name="T8" fmla="*/ 127 w 164"/>
              <a:gd name="T9" fmla="*/ 3 h 113"/>
              <a:gd name="T10" fmla="*/ 123 w 164"/>
              <a:gd name="T11" fmla="*/ 0 h 113"/>
              <a:gd name="T12" fmla="*/ 96 w 164"/>
              <a:gd name="T13" fmla="*/ 2 h 113"/>
              <a:gd name="T14" fmla="*/ 93 w 164"/>
              <a:gd name="T15" fmla="*/ 3 h 113"/>
              <a:gd name="T16" fmla="*/ 93 w 164"/>
              <a:gd name="T17" fmla="*/ 6 h 113"/>
              <a:gd name="T18" fmla="*/ 103 w 164"/>
              <a:gd name="T19" fmla="*/ 27 h 113"/>
              <a:gd name="T20" fmla="*/ 55 w 164"/>
              <a:gd name="T21" fmla="*/ 27 h 113"/>
              <a:gd name="T22" fmla="*/ 63 w 164"/>
              <a:gd name="T23" fmla="*/ 19 h 113"/>
              <a:gd name="T24" fmla="*/ 55 w 164"/>
              <a:gd name="T25" fmla="*/ 17 h 113"/>
              <a:gd name="T26" fmla="*/ 38 w 164"/>
              <a:gd name="T27" fmla="*/ 11 h 113"/>
              <a:gd name="T28" fmla="*/ 30 w 164"/>
              <a:gd name="T29" fmla="*/ 19 h 113"/>
              <a:gd name="T30" fmla="*/ 38 w 164"/>
              <a:gd name="T31" fmla="*/ 27 h 113"/>
              <a:gd name="T32" fmla="*/ 52 w 164"/>
              <a:gd name="T33" fmla="*/ 27 h 113"/>
              <a:gd name="T34" fmla="*/ 52 w 164"/>
              <a:gd name="T35" fmla="*/ 27 h 113"/>
              <a:gd name="T36" fmla="*/ 45 w 164"/>
              <a:gd name="T37" fmla="*/ 43 h 113"/>
              <a:gd name="T38" fmla="*/ 35 w 164"/>
              <a:gd name="T39" fmla="*/ 42 h 113"/>
              <a:gd name="T40" fmla="*/ 0 w 164"/>
              <a:gd name="T41" fmla="*/ 78 h 113"/>
              <a:gd name="T42" fmla="*/ 35 w 164"/>
              <a:gd name="T43" fmla="*/ 113 h 113"/>
              <a:gd name="T44" fmla="*/ 71 w 164"/>
              <a:gd name="T45" fmla="*/ 80 h 113"/>
              <a:gd name="T46" fmla="*/ 78 w 164"/>
              <a:gd name="T47" fmla="*/ 80 h 113"/>
              <a:gd name="T48" fmla="*/ 78 w 164"/>
              <a:gd name="T49" fmla="*/ 80 h 113"/>
              <a:gd name="T50" fmla="*/ 105 w 164"/>
              <a:gd name="T51" fmla="*/ 32 h 113"/>
              <a:gd name="T52" fmla="*/ 106 w 164"/>
              <a:gd name="T53" fmla="*/ 32 h 113"/>
              <a:gd name="T54" fmla="*/ 112 w 164"/>
              <a:gd name="T55" fmla="*/ 46 h 113"/>
              <a:gd name="T56" fmla="*/ 93 w 164"/>
              <a:gd name="T57" fmla="*/ 78 h 113"/>
              <a:gd name="T58" fmla="*/ 129 w 164"/>
              <a:gd name="T59" fmla="*/ 113 h 113"/>
              <a:gd name="T60" fmla="*/ 164 w 164"/>
              <a:gd name="T61" fmla="*/ 78 h 113"/>
              <a:gd name="T62" fmla="*/ 129 w 164"/>
              <a:gd name="T63" fmla="*/ 42 h 113"/>
              <a:gd name="T64" fmla="*/ 35 w 164"/>
              <a:gd name="T65" fmla="*/ 103 h 113"/>
              <a:gd name="T66" fmla="*/ 10 w 164"/>
              <a:gd name="T67" fmla="*/ 78 h 113"/>
              <a:gd name="T68" fmla="*/ 35 w 164"/>
              <a:gd name="T69" fmla="*/ 52 h 113"/>
              <a:gd name="T70" fmla="*/ 41 w 164"/>
              <a:gd name="T71" fmla="*/ 53 h 113"/>
              <a:gd name="T72" fmla="*/ 32 w 164"/>
              <a:gd name="T73" fmla="*/ 76 h 113"/>
              <a:gd name="T74" fmla="*/ 32 w 164"/>
              <a:gd name="T75" fmla="*/ 76 h 113"/>
              <a:gd name="T76" fmla="*/ 32 w 164"/>
              <a:gd name="T77" fmla="*/ 80 h 113"/>
              <a:gd name="T78" fmla="*/ 60 w 164"/>
              <a:gd name="T79" fmla="*/ 80 h 113"/>
              <a:gd name="T80" fmla="*/ 35 w 164"/>
              <a:gd name="T81" fmla="*/ 103 h 113"/>
              <a:gd name="T82" fmla="*/ 46 w 164"/>
              <a:gd name="T83" fmla="*/ 55 h 113"/>
              <a:gd name="T84" fmla="*/ 60 w 164"/>
              <a:gd name="T85" fmla="*/ 76 h 113"/>
              <a:gd name="T86" fmla="*/ 37 w 164"/>
              <a:gd name="T87" fmla="*/ 76 h 113"/>
              <a:gd name="T88" fmla="*/ 46 w 164"/>
              <a:gd name="T89" fmla="*/ 55 h 113"/>
              <a:gd name="T90" fmla="*/ 74 w 164"/>
              <a:gd name="T91" fmla="*/ 76 h 113"/>
              <a:gd name="T92" fmla="*/ 71 w 164"/>
              <a:gd name="T93" fmla="*/ 76 h 113"/>
              <a:gd name="T94" fmla="*/ 50 w 164"/>
              <a:gd name="T95" fmla="*/ 45 h 113"/>
              <a:gd name="T96" fmla="*/ 55 w 164"/>
              <a:gd name="T97" fmla="*/ 32 h 113"/>
              <a:gd name="T98" fmla="*/ 100 w 164"/>
              <a:gd name="T99" fmla="*/ 32 h 113"/>
              <a:gd name="T100" fmla="*/ 74 w 164"/>
              <a:gd name="T101" fmla="*/ 76 h 113"/>
              <a:gd name="T102" fmla="*/ 129 w 164"/>
              <a:gd name="T103" fmla="*/ 103 h 113"/>
              <a:gd name="T104" fmla="*/ 103 w 164"/>
              <a:gd name="T105" fmla="*/ 78 h 113"/>
              <a:gd name="T106" fmla="*/ 117 w 164"/>
              <a:gd name="T107" fmla="*/ 55 h 113"/>
              <a:gd name="T108" fmla="*/ 127 w 164"/>
              <a:gd name="T109" fmla="*/ 75 h 113"/>
              <a:gd name="T110" fmla="*/ 130 w 164"/>
              <a:gd name="T111" fmla="*/ 77 h 113"/>
              <a:gd name="T112" fmla="*/ 131 w 164"/>
              <a:gd name="T113" fmla="*/ 77 h 113"/>
              <a:gd name="T114" fmla="*/ 133 w 164"/>
              <a:gd name="T115" fmla="*/ 73 h 113"/>
              <a:gd name="T116" fmla="*/ 123 w 164"/>
              <a:gd name="T117" fmla="*/ 53 h 113"/>
              <a:gd name="T118" fmla="*/ 129 w 164"/>
              <a:gd name="T119" fmla="*/ 52 h 113"/>
              <a:gd name="T120" fmla="*/ 154 w 164"/>
              <a:gd name="T121" fmla="*/ 78 h 113"/>
              <a:gd name="T122" fmla="*/ 129 w 164"/>
              <a:gd name="T123" fmla="*/ 10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" h="113">
                <a:moveTo>
                  <a:pt x="129" y="42"/>
                </a:moveTo>
                <a:cubicBezTo>
                  <a:pt x="125" y="42"/>
                  <a:pt x="121" y="43"/>
                  <a:pt x="118" y="44"/>
                </a:cubicBezTo>
                <a:cubicBezTo>
                  <a:pt x="100" y="8"/>
                  <a:pt x="100" y="8"/>
                  <a:pt x="100" y="8"/>
                </a:cubicBezTo>
                <a:cubicBezTo>
                  <a:pt x="105" y="8"/>
                  <a:pt x="114" y="7"/>
                  <a:pt x="124" y="7"/>
                </a:cubicBezTo>
                <a:cubicBezTo>
                  <a:pt x="125" y="6"/>
                  <a:pt x="127" y="5"/>
                  <a:pt x="127" y="3"/>
                </a:cubicBezTo>
                <a:cubicBezTo>
                  <a:pt x="126" y="2"/>
                  <a:pt x="125" y="0"/>
                  <a:pt x="123" y="0"/>
                </a:cubicBezTo>
                <a:cubicBezTo>
                  <a:pt x="109" y="1"/>
                  <a:pt x="96" y="2"/>
                  <a:pt x="96" y="2"/>
                </a:cubicBezTo>
                <a:cubicBezTo>
                  <a:pt x="95" y="2"/>
                  <a:pt x="94" y="3"/>
                  <a:pt x="93" y="3"/>
                </a:cubicBezTo>
                <a:cubicBezTo>
                  <a:pt x="93" y="4"/>
                  <a:pt x="93" y="5"/>
                  <a:pt x="93" y="6"/>
                </a:cubicBezTo>
                <a:cubicBezTo>
                  <a:pt x="103" y="27"/>
                  <a:pt x="103" y="27"/>
                  <a:pt x="103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60" y="27"/>
                  <a:pt x="63" y="23"/>
                  <a:pt x="63" y="19"/>
                </a:cubicBezTo>
                <a:cubicBezTo>
                  <a:pt x="63" y="14"/>
                  <a:pt x="60" y="17"/>
                  <a:pt x="55" y="17"/>
                </a:cubicBezTo>
                <a:cubicBezTo>
                  <a:pt x="38" y="11"/>
                  <a:pt x="38" y="11"/>
                  <a:pt x="38" y="11"/>
                </a:cubicBezTo>
                <a:cubicBezTo>
                  <a:pt x="34" y="11"/>
                  <a:pt x="30" y="14"/>
                  <a:pt x="30" y="19"/>
                </a:cubicBezTo>
                <a:cubicBezTo>
                  <a:pt x="30" y="23"/>
                  <a:pt x="34" y="27"/>
                  <a:pt x="38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52" y="27"/>
                  <a:pt x="52" y="27"/>
                  <a:pt x="52" y="27"/>
                </a:cubicBezTo>
                <a:cubicBezTo>
                  <a:pt x="45" y="43"/>
                  <a:pt x="45" y="43"/>
                  <a:pt x="45" y="43"/>
                </a:cubicBezTo>
                <a:cubicBezTo>
                  <a:pt x="42" y="42"/>
                  <a:pt x="39" y="42"/>
                  <a:pt x="35" y="42"/>
                </a:cubicBezTo>
                <a:cubicBezTo>
                  <a:pt x="15" y="42"/>
                  <a:pt x="0" y="58"/>
                  <a:pt x="0" y="78"/>
                </a:cubicBezTo>
                <a:cubicBezTo>
                  <a:pt x="0" y="97"/>
                  <a:pt x="15" y="113"/>
                  <a:pt x="35" y="113"/>
                </a:cubicBezTo>
                <a:cubicBezTo>
                  <a:pt x="54" y="113"/>
                  <a:pt x="69" y="99"/>
                  <a:pt x="71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78" y="80"/>
                  <a:pt x="78" y="80"/>
                  <a:pt x="78" y="80"/>
                </a:cubicBezTo>
                <a:cubicBezTo>
                  <a:pt x="105" y="32"/>
                  <a:pt x="105" y="32"/>
                  <a:pt x="105" y="32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01" y="52"/>
                  <a:pt x="93" y="64"/>
                  <a:pt x="93" y="78"/>
                </a:cubicBezTo>
                <a:cubicBezTo>
                  <a:pt x="93" y="97"/>
                  <a:pt x="109" y="113"/>
                  <a:pt x="129" y="113"/>
                </a:cubicBezTo>
                <a:cubicBezTo>
                  <a:pt x="148" y="113"/>
                  <a:pt x="164" y="97"/>
                  <a:pt x="164" y="78"/>
                </a:cubicBezTo>
                <a:cubicBezTo>
                  <a:pt x="164" y="58"/>
                  <a:pt x="148" y="42"/>
                  <a:pt x="129" y="42"/>
                </a:cubicBezTo>
                <a:close/>
                <a:moveTo>
                  <a:pt x="35" y="103"/>
                </a:moveTo>
                <a:cubicBezTo>
                  <a:pt x="21" y="103"/>
                  <a:pt x="10" y="92"/>
                  <a:pt x="10" y="78"/>
                </a:cubicBezTo>
                <a:cubicBezTo>
                  <a:pt x="10" y="64"/>
                  <a:pt x="21" y="52"/>
                  <a:pt x="35" y="52"/>
                </a:cubicBezTo>
                <a:cubicBezTo>
                  <a:pt x="37" y="52"/>
                  <a:pt x="39" y="53"/>
                  <a:pt x="41" y="53"/>
                </a:cubicBezTo>
                <a:cubicBezTo>
                  <a:pt x="32" y="76"/>
                  <a:pt x="32" y="76"/>
                  <a:pt x="32" y="76"/>
                </a:cubicBezTo>
                <a:cubicBezTo>
                  <a:pt x="32" y="76"/>
                  <a:pt x="32" y="76"/>
                  <a:pt x="32" y="76"/>
                </a:cubicBezTo>
                <a:cubicBezTo>
                  <a:pt x="32" y="80"/>
                  <a:pt x="32" y="80"/>
                  <a:pt x="32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59" y="93"/>
                  <a:pt x="48" y="103"/>
                  <a:pt x="35" y="103"/>
                </a:cubicBezTo>
                <a:close/>
                <a:moveTo>
                  <a:pt x="46" y="55"/>
                </a:moveTo>
                <a:cubicBezTo>
                  <a:pt x="54" y="59"/>
                  <a:pt x="60" y="66"/>
                  <a:pt x="60" y="76"/>
                </a:cubicBezTo>
                <a:cubicBezTo>
                  <a:pt x="37" y="76"/>
                  <a:pt x="37" y="76"/>
                  <a:pt x="37" y="76"/>
                </a:cubicBezTo>
                <a:lnTo>
                  <a:pt x="46" y="55"/>
                </a:lnTo>
                <a:close/>
                <a:moveTo>
                  <a:pt x="74" y="76"/>
                </a:moveTo>
                <a:cubicBezTo>
                  <a:pt x="71" y="76"/>
                  <a:pt x="71" y="76"/>
                  <a:pt x="71" y="76"/>
                </a:cubicBezTo>
                <a:cubicBezTo>
                  <a:pt x="70" y="62"/>
                  <a:pt x="62" y="50"/>
                  <a:pt x="50" y="45"/>
                </a:cubicBezTo>
                <a:cubicBezTo>
                  <a:pt x="55" y="32"/>
                  <a:pt x="55" y="32"/>
                  <a:pt x="55" y="32"/>
                </a:cubicBezTo>
                <a:cubicBezTo>
                  <a:pt x="100" y="32"/>
                  <a:pt x="100" y="32"/>
                  <a:pt x="100" y="32"/>
                </a:cubicBezTo>
                <a:lnTo>
                  <a:pt x="74" y="76"/>
                </a:lnTo>
                <a:close/>
                <a:moveTo>
                  <a:pt x="129" y="103"/>
                </a:moveTo>
                <a:cubicBezTo>
                  <a:pt x="115" y="103"/>
                  <a:pt x="103" y="92"/>
                  <a:pt x="103" y="78"/>
                </a:cubicBezTo>
                <a:cubicBezTo>
                  <a:pt x="103" y="68"/>
                  <a:pt x="109" y="59"/>
                  <a:pt x="117" y="55"/>
                </a:cubicBezTo>
                <a:cubicBezTo>
                  <a:pt x="127" y="75"/>
                  <a:pt x="127" y="75"/>
                  <a:pt x="127" y="75"/>
                </a:cubicBezTo>
                <a:cubicBezTo>
                  <a:pt x="127" y="76"/>
                  <a:pt x="128" y="77"/>
                  <a:pt x="130" y="77"/>
                </a:cubicBezTo>
                <a:cubicBezTo>
                  <a:pt x="130" y="77"/>
                  <a:pt x="130" y="77"/>
                  <a:pt x="131" y="77"/>
                </a:cubicBezTo>
                <a:cubicBezTo>
                  <a:pt x="132" y="76"/>
                  <a:pt x="133" y="75"/>
                  <a:pt x="133" y="73"/>
                </a:cubicBezTo>
                <a:cubicBezTo>
                  <a:pt x="123" y="53"/>
                  <a:pt x="123" y="53"/>
                  <a:pt x="123" y="53"/>
                </a:cubicBezTo>
                <a:cubicBezTo>
                  <a:pt x="125" y="53"/>
                  <a:pt x="127" y="52"/>
                  <a:pt x="129" y="52"/>
                </a:cubicBezTo>
                <a:cubicBezTo>
                  <a:pt x="143" y="52"/>
                  <a:pt x="154" y="64"/>
                  <a:pt x="154" y="78"/>
                </a:cubicBezTo>
                <a:cubicBezTo>
                  <a:pt x="154" y="92"/>
                  <a:pt x="143" y="103"/>
                  <a:pt x="129" y="103"/>
                </a:cubicBezTo>
                <a:close/>
              </a:path>
            </a:pathLst>
          </a:custGeom>
          <a:solidFill>
            <a:srgbClr val="4F862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6156928" y="3967202"/>
            <a:ext cx="239308" cy="223631"/>
          </a:xfrm>
          <a:custGeom>
            <a:avLst/>
            <a:gdLst>
              <a:gd name="T0" fmla="*/ 89 w 339"/>
              <a:gd name="T1" fmla="*/ 3 h 317"/>
              <a:gd name="T2" fmla="*/ 68 w 339"/>
              <a:gd name="T3" fmla="*/ 42 h 317"/>
              <a:gd name="T4" fmla="*/ 55 w 339"/>
              <a:gd name="T5" fmla="*/ 74 h 317"/>
              <a:gd name="T6" fmla="*/ 84 w 339"/>
              <a:gd name="T7" fmla="*/ 135 h 317"/>
              <a:gd name="T8" fmla="*/ 41 w 339"/>
              <a:gd name="T9" fmla="*/ 120 h 317"/>
              <a:gd name="T10" fmla="*/ 16 w 339"/>
              <a:gd name="T11" fmla="*/ 128 h 317"/>
              <a:gd name="T12" fmla="*/ 3 w 339"/>
              <a:gd name="T13" fmla="*/ 164 h 317"/>
              <a:gd name="T14" fmla="*/ 17 w 339"/>
              <a:gd name="T15" fmla="*/ 207 h 317"/>
              <a:gd name="T16" fmla="*/ 50 w 339"/>
              <a:gd name="T17" fmla="*/ 227 h 317"/>
              <a:gd name="T18" fmla="*/ 116 w 339"/>
              <a:gd name="T19" fmla="*/ 208 h 317"/>
              <a:gd name="T20" fmla="*/ 120 w 339"/>
              <a:gd name="T21" fmla="*/ 216 h 317"/>
              <a:gd name="T22" fmla="*/ 94 w 339"/>
              <a:gd name="T23" fmla="*/ 254 h 317"/>
              <a:gd name="T24" fmla="*/ 128 w 339"/>
              <a:gd name="T25" fmla="*/ 213 h 317"/>
              <a:gd name="T26" fmla="*/ 121 w 339"/>
              <a:gd name="T27" fmla="*/ 278 h 317"/>
              <a:gd name="T28" fmla="*/ 144 w 339"/>
              <a:gd name="T29" fmla="*/ 310 h 317"/>
              <a:gd name="T30" fmla="*/ 169 w 339"/>
              <a:gd name="T31" fmla="*/ 317 h 317"/>
              <a:gd name="T32" fmla="*/ 181 w 339"/>
              <a:gd name="T33" fmla="*/ 317 h 317"/>
              <a:gd name="T34" fmla="*/ 196 w 339"/>
              <a:gd name="T35" fmla="*/ 314 h 317"/>
              <a:gd name="T36" fmla="*/ 225 w 339"/>
              <a:gd name="T37" fmla="*/ 295 h 317"/>
              <a:gd name="T38" fmla="*/ 204 w 339"/>
              <a:gd name="T39" fmla="*/ 230 h 317"/>
              <a:gd name="T40" fmla="*/ 245 w 339"/>
              <a:gd name="T41" fmla="*/ 259 h 317"/>
              <a:gd name="T42" fmla="*/ 290 w 339"/>
              <a:gd name="T43" fmla="*/ 236 h 317"/>
              <a:gd name="T44" fmla="*/ 334 w 339"/>
              <a:gd name="T45" fmla="*/ 199 h 317"/>
              <a:gd name="T46" fmla="*/ 263 w 339"/>
              <a:gd name="T47" fmla="*/ 164 h 317"/>
              <a:gd name="T48" fmla="*/ 154 w 339"/>
              <a:gd name="T49" fmla="*/ 183 h 317"/>
              <a:gd name="T50" fmla="*/ 160 w 339"/>
              <a:gd name="T51" fmla="*/ 170 h 317"/>
              <a:gd name="T52" fmla="*/ 199 w 339"/>
              <a:gd name="T53" fmla="*/ 150 h 317"/>
              <a:gd name="T54" fmla="*/ 173 w 339"/>
              <a:gd name="T55" fmla="*/ 164 h 317"/>
              <a:gd name="T56" fmla="*/ 160 w 339"/>
              <a:gd name="T57" fmla="*/ 170 h 317"/>
              <a:gd name="T58" fmla="*/ 156 w 339"/>
              <a:gd name="T59" fmla="*/ 169 h 317"/>
              <a:gd name="T60" fmla="*/ 154 w 339"/>
              <a:gd name="T61" fmla="*/ 167 h 317"/>
              <a:gd name="T62" fmla="*/ 174 w 339"/>
              <a:gd name="T63" fmla="*/ 104 h 317"/>
              <a:gd name="T64" fmla="*/ 172 w 339"/>
              <a:gd name="T65" fmla="*/ 104 h 317"/>
              <a:gd name="T66" fmla="*/ 154 w 339"/>
              <a:gd name="T67" fmla="*/ 166 h 317"/>
              <a:gd name="T68" fmla="*/ 152 w 339"/>
              <a:gd name="T69" fmla="*/ 169 h 317"/>
              <a:gd name="T70" fmla="*/ 150 w 339"/>
              <a:gd name="T71" fmla="*/ 147 h 317"/>
              <a:gd name="T72" fmla="*/ 99 w 339"/>
              <a:gd name="T7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9" h="317">
                <a:moveTo>
                  <a:pt x="99" y="0"/>
                </a:moveTo>
                <a:cubicBezTo>
                  <a:pt x="96" y="0"/>
                  <a:pt x="92" y="1"/>
                  <a:pt x="89" y="3"/>
                </a:cubicBezTo>
                <a:cubicBezTo>
                  <a:pt x="83" y="6"/>
                  <a:pt x="74" y="18"/>
                  <a:pt x="73" y="24"/>
                </a:cubicBezTo>
                <a:cubicBezTo>
                  <a:pt x="73" y="32"/>
                  <a:pt x="70" y="35"/>
                  <a:pt x="68" y="42"/>
                </a:cubicBezTo>
                <a:cubicBezTo>
                  <a:pt x="69" y="51"/>
                  <a:pt x="59" y="56"/>
                  <a:pt x="60" y="65"/>
                </a:cubicBezTo>
                <a:cubicBezTo>
                  <a:pt x="59" y="68"/>
                  <a:pt x="57" y="72"/>
                  <a:pt x="55" y="74"/>
                </a:cubicBezTo>
                <a:cubicBezTo>
                  <a:pt x="51" y="84"/>
                  <a:pt x="47" y="100"/>
                  <a:pt x="53" y="110"/>
                </a:cubicBezTo>
                <a:cubicBezTo>
                  <a:pt x="57" y="114"/>
                  <a:pt x="85" y="135"/>
                  <a:pt x="84" y="135"/>
                </a:cubicBezTo>
                <a:cubicBezTo>
                  <a:pt x="84" y="135"/>
                  <a:pt x="84" y="135"/>
                  <a:pt x="84" y="135"/>
                </a:cubicBezTo>
                <a:cubicBezTo>
                  <a:pt x="70" y="128"/>
                  <a:pt x="56" y="120"/>
                  <a:pt x="41" y="120"/>
                </a:cubicBezTo>
                <a:cubicBezTo>
                  <a:pt x="36" y="120"/>
                  <a:pt x="31" y="121"/>
                  <a:pt x="27" y="122"/>
                </a:cubicBezTo>
                <a:cubicBezTo>
                  <a:pt x="23" y="124"/>
                  <a:pt x="18" y="124"/>
                  <a:pt x="16" y="128"/>
                </a:cubicBezTo>
                <a:cubicBezTo>
                  <a:pt x="17" y="138"/>
                  <a:pt x="3" y="144"/>
                  <a:pt x="6" y="152"/>
                </a:cubicBezTo>
                <a:cubicBezTo>
                  <a:pt x="6" y="155"/>
                  <a:pt x="5" y="161"/>
                  <a:pt x="3" y="164"/>
                </a:cubicBezTo>
                <a:cubicBezTo>
                  <a:pt x="0" y="171"/>
                  <a:pt x="7" y="179"/>
                  <a:pt x="8" y="187"/>
                </a:cubicBezTo>
                <a:cubicBezTo>
                  <a:pt x="6" y="195"/>
                  <a:pt x="17" y="200"/>
                  <a:pt x="17" y="207"/>
                </a:cubicBezTo>
                <a:cubicBezTo>
                  <a:pt x="18" y="213"/>
                  <a:pt x="28" y="215"/>
                  <a:pt x="31" y="221"/>
                </a:cubicBezTo>
                <a:cubicBezTo>
                  <a:pt x="37" y="225"/>
                  <a:pt x="43" y="227"/>
                  <a:pt x="50" y="227"/>
                </a:cubicBezTo>
                <a:cubicBezTo>
                  <a:pt x="53" y="227"/>
                  <a:pt x="56" y="226"/>
                  <a:pt x="59" y="226"/>
                </a:cubicBezTo>
                <a:cubicBezTo>
                  <a:pt x="78" y="218"/>
                  <a:pt x="97" y="215"/>
                  <a:pt x="116" y="208"/>
                </a:cubicBezTo>
                <a:cubicBezTo>
                  <a:pt x="120" y="207"/>
                  <a:pt x="123" y="205"/>
                  <a:pt x="124" y="205"/>
                </a:cubicBezTo>
                <a:cubicBezTo>
                  <a:pt x="126" y="205"/>
                  <a:pt x="124" y="208"/>
                  <a:pt x="120" y="216"/>
                </a:cubicBezTo>
                <a:cubicBezTo>
                  <a:pt x="112" y="227"/>
                  <a:pt x="92" y="239"/>
                  <a:pt x="93" y="253"/>
                </a:cubicBezTo>
                <a:cubicBezTo>
                  <a:pt x="93" y="254"/>
                  <a:pt x="94" y="254"/>
                  <a:pt x="94" y="254"/>
                </a:cubicBezTo>
                <a:cubicBezTo>
                  <a:pt x="95" y="254"/>
                  <a:pt x="97" y="253"/>
                  <a:pt x="97" y="252"/>
                </a:cubicBezTo>
                <a:cubicBezTo>
                  <a:pt x="110" y="247"/>
                  <a:pt x="119" y="224"/>
                  <a:pt x="128" y="213"/>
                </a:cubicBezTo>
                <a:cubicBezTo>
                  <a:pt x="128" y="213"/>
                  <a:pt x="128" y="213"/>
                  <a:pt x="128" y="213"/>
                </a:cubicBezTo>
                <a:cubicBezTo>
                  <a:pt x="129" y="213"/>
                  <a:pt x="121" y="275"/>
                  <a:pt x="121" y="278"/>
                </a:cubicBezTo>
                <a:cubicBezTo>
                  <a:pt x="121" y="284"/>
                  <a:pt x="123" y="289"/>
                  <a:pt x="127" y="294"/>
                </a:cubicBezTo>
                <a:cubicBezTo>
                  <a:pt x="131" y="301"/>
                  <a:pt x="139" y="304"/>
                  <a:pt x="144" y="310"/>
                </a:cubicBezTo>
                <a:cubicBezTo>
                  <a:pt x="151" y="313"/>
                  <a:pt x="161" y="317"/>
                  <a:pt x="168" y="317"/>
                </a:cubicBezTo>
                <a:cubicBezTo>
                  <a:pt x="169" y="317"/>
                  <a:pt x="169" y="317"/>
                  <a:pt x="169" y="317"/>
                </a:cubicBezTo>
                <a:cubicBezTo>
                  <a:pt x="171" y="316"/>
                  <a:pt x="173" y="316"/>
                  <a:pt x="175" y="316"/>
                </a:cubicBezTo>
                <a:cubicBezTo>
                  <a:pt x="177" y="316"/>
                  <a:pt x="179" y="316"/>
                  <a:pt x="181" y="317"/>
                </a:cubicBezTo>
                <a:cubicBezTo>
                  <a:pt x="183" y="317"/>
                  <a:pt x="185" y="317"/>
                  <a:pt x="187" y="317"/>
                </a:cubicBezTo>
                <a:cubicBezTo>
                  <a:pt x="190" y="317"/>
                  <a:pt x="193" y="317"/>
                  <a:pt x="196" y="314"/>
                </a:cubicBezTo>
                <a:cubicBezTo>
                  <a:pt x="200" y="311"/>
                  <a:pt x="206" y="311"/>
                  <a:pt x="210" y="308"/>
                </a:cubicBezTo>
                <a:cubicBezTo>
                  <a:pt x="216" y="301"/>
                  <a:pt x="217" y="299"/>
                  <a:pt x="225" y="295"/>
                </a:cubicBezTo>
                <a:cubicBezTo>
                  <a:pt x="241" y="276"/>
                  <a:pt x="216" y="245"/>
                  <a:pt x="204" y="230"/>
                </a:cubicBezTo>
                <a:cubicBezTo>
                  <a:pt x="204" y="230"/>
                  <a:pt x="204" y="230"/>
                  <a:pt x="204" y="230"/>
                </a:cubicBezTo>
                <a:cubicBezTo>
                  <a:pt x="204" y="230"/>
                  <a:pt x="233" y="256"/>
                  <a:pt x="243" y="259"/>
                </a:cubicBezTo>
                <a:cubicBezTo>
                  <a:pt x="243" y="259"/>
                  <a:pt x="244" y="259"/>
                  <a:pt x="245" y="259"/>
                </a:cubicBezTo>
                <a:cubicBezTo>
                  <a:pt x="253" y="259"/>
                  <a:pt x="271" y="254"/>
                  <a:pt x="274" y="248"/>
                </a:cubicBezTo>
                <a:cubicBezTo>
                  <a:pt x="278" y="243"/>
                  <a:pt x="287" y="243"/>
                  <a:pt x="290" y="236"/>
                </a:cubicBezTo>
                <a:cubicBezTo>
                  <a:pt x="293" y="232"/>
                  <a:pt x="310" y="223"/>
                  <a:pt x="314" y="223"/>
                </a:cubicBezTo>
                <a:cubicBezTo>
                  <a:pt x="323" y="219"/>
                  <a:pt x="331" y="208"/>
                  <a:pt x="334" y="199"/>
                </a:cubicBezTo>
                <a:cubicBezTo>
                  <a:pt x="339" y="177"/>
                  <a:pt x="296" y="166"/>
                  <a:pt x="281" y="164"/>
                </a:cubicBezTo>
                <a:cubicBezTo>
                  <a:pt x="275" y="164"/>
                  <a:pt x="269" y="164"/>
                  <a:pt x="263" y="164"/>
                </a:cubicBezTo>
                <a:cubicBezTo>
                  <a:pt x="230" y="164"/>
                  <a:pt x="193" y="168"/>
                  <a:pt x="164" y="179"/>
                </a:cubicBezTo>
                <a:cubicBezTo>
                  <a:pt x="158" y="182"/>
                  <a:pt x="155" y="183"/>
                  <a:pt x="154" y="183"/>
                </a:cubicBezTo>
                <a:cubicBezTo>
                  <a:pt x="153" y="183"/>
                  <a:pt x="160" y="179"/>
                  <a:pt x="158" y="174"/>
                </a:cubicBezTo>
                <a:cubicBezTo>
                  <a:pt x="158" y="173"/>
                  <a:pt x="160" y="171"/>
                  <a:pt x="160" y="170"/>
                </a:cubicBezTo>
                <a:cubicBezTo>
                  <a:pt x="161" y="170"/>
                  <a:pt x="161" y="170"/>
                  <a:pt x="161" y="170"/>
                </a:cubicBezTo>
                <a:cubicBezTo>
                  <a:pt x="173" y="163"/>
                  <a:pt x="187" y="158"/>
                  <a:pt x="199" y="150"/>
                </a:cubicBezTo>
                <a:cubicBezTo>
                  <a:pt x="199" y="150"/>
                  <a:pt x="205" y="147"/>
                  <a:pt x="203" y="146"/>
                </a:cubicBezTo>
                <a:cubicBezTo>
                  <a:pt x="194" y="154"/>
                  <a:pt x="183" y="159"/>
                  <a:pt x="173" y="164"/>
                </a:cubicBezTo>
                <a:cubicBezTo>
                  <a:pt x="170" y="165"/>
                  <a:pt x="163" y="167"/>
                  <a:pt x="160" y="170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59" y="170"/>
                  <a:pt x="158" y="171"/>
                  <a:pt x="158" y="171"/>
                </a:cubicBezTo>
                <a:cubicBezTo>
                  <a:pt x="157" y="171"/>
                  <a:pt x="156" y="170"/>
                  <a:pt x="156" y="169"/>
                </a:cubicBezTo>
                <a:cubicBezTo>
                  <a:pt x="156" y="168"/>
                  <a:pt x="156" y="167"/>
                  <a:pt x="155" y="167"/>
                </a:cubicBezTo>
                <a:cubicBezTo>
                  <a:pt x="155" y="167"/>
                  <a:pt x="154" y="167"/>
                  <a:pt x="154" y="167"/>
                </a:cubicBezTo>
                <a:cubicBezTo>
                  <a:pt x="157" y="157"/>
                  <a:pt x="160" y="146"/>
                  <a:pt x="163" y="135"/>
                </a:cubicBezTo>
                <a:cubicBezTo>
                  <a:pt x="166" y="124"/>
                  <a:pt x="172" y="114"/>
                  <a:pt x="174" y="104"/>
                </a:cubicBezTo>
                <a:cubicBezTo>
                  <a:pt x="173" y="102"/>
                  <a:pt x="173" y="101"/>
                  <a:pt x="173" y="101"/>
                </a:cubicBezTo>
                <a:cubicBezTo>
                  <a:pt x="173" y="101"/>
                  <a:pt x="172" y="102"/>
                  <a:pt x="172" y="104"/>
                </a:cubicBezTo>
                <a:cubicBezTo>
                  <a:pt x="171" y="109"/>
                  <a:pt x="170" y="114"/>
                  <a:pt x="168" y="119"/>
                </a:cubicBezTo>
                <a:cubicBezTo>
                  <a:pt x="162" y="134"/>
                  <a:pt x="158" y="150"/>
                  <a:pt x="154" y="166"/>
                </a:cubicBezTo>
                <a:cubicBezTo>
                  <a:pt x="154" y="167"/>
                  <a:pt x="153" y="167"/>
                  <a:pt x="153" y="168"/>
                </a:cubicBezTo>
                <a:cubicBezTo>
                  <a:pt x="153" y="168"/>
                  <a:pt x="153" y="169"/>
                  <a:pt x="152" y="169"/>
                </a:cubicBezTo>
                <a:cubicBezTo>
                  <a:pt x="151" y="170"/>
                  <a:pt x="149" y="169"/>
                  <a:pt x="147" y="170"/>
                </a:cubicBezTo>
                <a:cubicBezTo>
                  <a:pt x="147" y="170"/>
                  <a:pt x="150" y="149"/>
                  <a:pt x="150" y="147"/>
                </a:cubicBezTo>
                <a:cubicBezTo>
                  <a:pt x="151" y="112"/>
                  <a:pt x="147" y="71"/>
                  <a:pt x="135" y="38"/>
                </a:cubicBezTo>
                <a:cubicBezTo>
                  <a:pt x="130" y="26"/>
                  <a:pt x="115" y="0"/>
                  <a:pt x="99" y="0"/>
                </a:cubicBezTo>
              </a:path>
            </a:pathLst>
          </a:custGeom>
          <a:solidFill>
            <a:srgbClr val="88BF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 rot="1043827">
            <a:off x="6384478" y="3874554"/>
            <a:ext cx="269748" cy="252077"/>
          </a:xfrm>
          <a:custGeom>
            <a:avLst/>
            <a:gdLst>
              <a:gd name="T0" fmla="*/ 89 w 339"/>
              <a:gd name="T1" fmla="*/ 3 h 317"/>
              <a:gd name="T2" fmla="*/ 68 w 339"/>
              <a:gd name="T3" fmla="*/ 42 h 317"/>
              <a:gd name="T4" fmla="*/ 55 w 339"/>
              <a:gd name="T5" fmla="*/ 74 h 317"/>
              <a:gd name="T6" fmla="*/ 84 w 339"/>
              <a:gd name="T7" fmla="*/ 135 h 317"/>
              <a:gd name="T8" fmla="*/ 41 w 339"/>
              <a:gd name="T9" fmla="*/ 120 h 317"/>
              <a:gd name="T10" fmla="*/ 16 w 339"/>
              <a:gd name="T11" fmla="*/ 128 h 317"/>
              <a:gd name="T12" fmla="*/ 3 w 339"/>
              <a:gd name="T13" fmla="*/ 164 h 317"/>
              <a:gd name="T14" fmla="*/ 17 w 339"/>
              <a:gd name="T15" fmla="*/ 207 h 317"/>
              <a:gd name="T16" fmla="*/ 50 w 339"/>
              <a:gd name="T17" fmla="*/ 227 h 317"/>
              <a:gd name="T18" fmla="*/ 116 w 339"/>
              <a:gd name="T19" fmla="*/ 208 h 317"/>
              <a:gd name="T20" fmla="*/ 120 w 339"/>
              <a:gd name="T21" fmla="*/ 216 h 317"/>
              <a:gd name="T22" fmla="*/ 94 w 339"/>
              <a:gd name="T23" fmla="*/ 254 h 317"/>
              <a:gd name="T24" fmla="*/ 128 w 339"/>
              <a:gd name="T25" fmla="*/ 213 h 317"/>
              <a:gd name="T26" fmla="*/ 121 w 339"/>
              <a:gd name="T27" fmla="*/ 278 h 317"/>
              <a:gd name="T28" fmla="*/ 144 w 339"/>
              <a:gd name="T29" fmla="*/ 310 h 317"/>
              <a:gd name="T30" fmla="*/ 169 w 339"/>
              <a:gd name="T31" fmla="*/ 317 h 317"/>
              <a:gd name="T32" fmla="*/ 181 w 339"/>
              <a:gd name="T33" fmla="*/ 317 h 317"/>
              <a:gd name="T34" fmla="*/ 196 w 339"/>
              <a:gd name="T35" fmla="*/ 314 h 317"/>
              <a:gd name="T36" fmla="*/ 225 w 339"/>
              <a:gd name="T37" fmla="*/ 295 h 317"/>
              <a:gd name="T38" fmla="*/ 204 w 339"/>
              <a:gd name="T39" fmla="*/ 230 h 317"/>
              <a:gd name="T40" fmla="*/ 245 w 339"/>
              <a:gd name="T41" fmla="*/ 259 h 317"/>
              <a:gd name="T42" fmla="*/ 290 w 339"/>
              <a:gd name="T43" fmla="*/ 236 h 317"/>
              <a:gd name="T44" fmla="*/ 334 w 339"/>
              <a:gd name="T45" fmla="*/ 199 h 317"/>
              <a:gd name="T46" fmla="*/ 263 w 339"/>
              <a:gd name="T47" fmla="*/ 164 h 317"/>
              <a:gd name="T48" fmla="*/ 154 w 339"/>
              <a:gd name="T49" fmla="*/ 183 h 317"/>
              <a:gd name="T50" fmla="*/ 160 w 339"/>
              <a:gd name="T51" fmla="*/ 170 h 317"/>
              <a:gd name="T52" fmla="*/ 199 w 339"/>
              <a:gd name="T53" fmla="*/ 150 h 317"/>
              <a:gd name="T54" fmla="*/ 173 w 339"/>
              <a:gd name="T55" fmla="*/ 164 h 317"/>
              <a:gd name="T56" fmla="*/ 160 w 339"/>
              <a:gd name="T57" fmla="*/ 170 h 317"/>
              <a:gd name="T58" fmla="*/ 156 w 339"/>
              <a:gd name="T59" fmla="*/ 169 h 317"/>
              <a:gd name="T60" fmla="*/ 154 w 339"/>
              <a:gd name="T61" fmla="*/ 167 h 317"/>
              <a:gd name="T62" fmla="*/ 174 w 339"/>
              <a:gd name="T63" fmla="*/ 104 h 317"/>
              <a:gd name="T64" fmla="*/ 172 w 339"/>
              <a:gd name="T65" fmla="*/ 104 h 317"/>
              <a:gd name="T66" fmla="*/ 154 w 339"/>
              <a:gd name="T67" fmla="*/ 166 h 317"/>
              <a:gd name="T68" fmla="*/ 152 w 339"/>
              <a:gd name="T69" fmla="*/ 169 h 317"/>
              <a:gd name="T70" fmla="*/ 150 w 339"/>
              <a:gd name="T71" fmla="*/ 147 h 317"/>
              <a:gd name="T72" fmla="*/ 99 w 339"/>
              <a:gd name="T7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9" h="317">
                <a:moveTo>
                  <a:pt x="99" y="0"/>
                </a:moveTo>
                <a:cubicBezTo>
                  <a:pt x="96" y="0"/>
                  <a:pt x="92" y="1"/>
                  <a:pt x="89" y="3"/>
                </a:cubicBezTo>
                <a:cubicBezTo>
                  <a:pt x="83" y="6"/>
                  <a:pt x="74" y="18"/>
                  <a:pt x="73" y="24"/>
                </a:cubicBezTo>
                <a:cubicBezTo>
                  <a:pt x="73" y="32"/>
                  <a:pt x="70" y="35"/>
                  <a:pt x="68" y="42"/>
                </a:cubicBezTo>
                <a:cubicBezTo>
                  <a:pt x="69" y="51"/>
                  <a:pt x="59" y="56"/>
                  <a:pt x="60" y="65"/>
                </a:cubicBezTo>
                <a:cubicBezTo>
                  <a:pt x="59" y="68"/>
                  <a:pt x="57" y="72"/>
                  <a:pt x="55" y="74"/>
                </a:cubicBezTo>
                <a:cubicBezTo>
                  <a:pt x="51" y="84"/>
                  <a:pt x="47" y="100"/>
                  <a:pt x="53" y="110"/>
                </a:cubicBezTo>
                <a:cubicBezTo>
                  <a:pt x="57" y="114"/>
                  <a:pt x="85" y="135"/>
                  <a:pt x="84" y="135"/>
                </a:cubicBezTo>
                <a:cubicBezTo>
                  <a:pt x="84" y="135"/>
                  <a:pt x="84" y="135"/>
                  <a:pt x="84" y="135"/>
                </a:cubicBezTo>
                <a:cubicBezTo>
                  <a:pt x="70" y="128"/>
                  <a:pt x="56" y="120"/>
                  <a:pt x="41" y="120"/>
                </a:cubicBezTo>
                <a:cubicBezTo>
                  <a:pt x="36" y="120"/>
                  <a:pt x="31" y="121"/>
                  <a:pt x="27" y="122"/>
                </a:cubicBezTo>
                <a:cubicBezTo>
                  <a:pt x="23" y="124"/>
                  <a:pt x="18" y="124"/>
                  <a:pt x="16" y="128"/>
                </a:cubicBezTo>
                <a:cubicBezTo>
                  <a:pt x="17" y="138"/>
                  <a:pt x="3" y="144"/>
                  <a:pt x="6" y="152"/>
                </a:cubicBezTo>
                <a:cubicBezTo>
                  <a:pt x="6" y="155"/>
                  <a:pt x="5" y="161"/>
                  <a:pt x="3" y="164"/>
                </a:cubicBezTo>
                <a:cubicBezTo>
                  <a:pt x="0" y="171"/>
                  <a:pt x="7" y="179"/>
                  <a:pt x="8" y="187"/>
                </a:cubicBezTo>
                <a:cubicBezTo>
                  <a:pt x="6" y="195"/>
                  <a:pt x="17" y="200"/>
                  <a:pt x="17" y="207"/>
                </a:cubicBezTo>
                <a:cubicBezTo>
                  <a:pt x="18" y="213"/>
                  <a:pt x="28" y="215"/>
                  <a:pt x="31" y="221"/>
                </a:cubicBezTo>
                <a:cubicBezTo>
                  <a:pt x="37" y="225"/>
                  <a:pt x="43" y="227"/>
                  <a:pt x="50" y="227"/>
                </a:cubicBezTo>
                <a:cubicBezTo>
                  <a:pt x="53" y="227"/>
                  <a:pt x="56" y="226"/>
                  <a:pt x="59" y="226"/>
                </a:cubicBezTo>
                <a:cubicBezTo>
                  <a:pt x="78" y="218"/>
                  <a:pt x="97" y="215"/>
                  <a:pt x="116" y="208"/>
                </a:cubicBezTo>
                <a:cubicBezTo>
                  <a:pt x="120" y="207"/>
                  <a:pt x="123" y="205"/>
                  <a:pt x="124" y="205"/>
                </a:cubicBezTo>
                <a:cubicBezTo>
                  <a:pt x="126" y="205"/>
                  <a:pt x="124" y="208"/>
                  <a:pt x="120" y="216"/>
                </a:cubicBezTo>
                <a:cubicBezTo>
                  <a:pt x="112" y="227"/>
                  <a:pt x="92" y="239"/>
                  <a:pt x="93" y="253"/>
                </a:cubicBezTo>
                <a:cubicBezTo>
                  <a:pt x="93" y="254"/>
                  <a:pt x="94" y="254"/>
                  <a:pt x="94" y="254"/>
                </a:cubicBezTo>
                <a:cubicBezTo>
                  <a:pt x="95" y="254"/>
                  <a:pt x="97" y="253"/>
                  <a:pt x="97" y="252"/>
                </a:cubicBezTo>
                <a:cubicBezTo>
                  <a:pt x="110" y="247"/>
                  <a:pt x="119" y="224"/>
                  <a:pt x="128" y="213"/>
                </a:cubicBezTo>
                <a:cubicBezTo>
                  <a:pt x="128" y="213"/>
                  <a:pt x="128" y="213"/>
                  <a:pt x="128" y="213"/>
                </a:cubicBezTo>
                <a:cubicBezTo>
                  <a:pt x="129" y="213"/>
                  <a:pt x="121" y="275"/>
                  <a:pt x="121" y="278"/>
                </a:cubicBezTo>
                <a:cubicBezTo>
                  <a:pt x="121" y="284"/>
                  <a:pt x="123" y="289"/>
                  <a:pt x="127" y="294"/>
                </a:cubicBezTo>
                <a:cubicBezTo>
                  <a:pt x="131" y="301"/>
                  <a:pt x="139" y="304"/>
                  <a:pt x="144" y="310"/>
                </a:cubicBezTo>
                <a:cubicBezTo>
                  <a:pt x="151" y="313"/>
                  <a:pt x="161" y="317"/>
                  <a:pt x="168" y="317"/>
                </a:cubicBezTo>
                <a:cubicBezTo>
                  <a:pt x="169" y="317"/>
                  <a:pt x="169" y="317"/>
                  <a:pt x="169" y="317"/>
                </a:cubicBezTo>
                <a:cubicBezTo>
                  <a:pt x="171" y="316"/>
                  <a:pt x="173" y="316"/>
                  <a:pt x="175" y="316"/>
                </a:cubicBezTo>
                <a:cubicBezTo>
                  <a:pt x="177" y="316"/>
                  <a:pt x="179" y="316"/>
                  <a:pt x="181" y="317"/>
                </a:cubicBezTo>
                <a:cubicBezTo>
                  <a:pt x="183" y="317"/>
                  <a:pt x="185" y="317"/>
                  <a:pt x="187" y="317"/>
                </a:cubicBezTo>
                <a:cubicBezTo>
                  <a:pt x="190" y="317"/>
                  <a:pt x="193" y="317"/>
                  <a:pt x="196" y="314"/>
                </a:cubicBezTo>
                <a:cubicBezTo>
                  <a:pt x="200" y="311"/>
                  <a:pt x="206" y="311"/>
                  <a:pt x="210" y="308"/>
                </a:cubicBezTo>
                <a:cubicBezTo>
                  <a:pt x="216" y="301"/>
                  <a:pt x="217" y="299"/>
                  <a:pt x="225" y="295"/>
                </a:cubicBezTo>
                <a:cubicBezTo>
                  <a:pt x="241" y="276"/>
                  <a:pt x="216" y="245"/>
                  <a:pt x="204" y="230"/>
                </a:cubicBezTo>
                <a:cubicBezTo>
                  <a:pt x="204" y="230"/>
                  <a:pt x="204" y="230"/>
                  <a:pt x="204" y="230"/>
                </a:cubicBezTo>
                <a:cubicBezTo>
                  <a:pt x="204" y="230"/>
                  <a:pt x="233" y="256"/>
                  <a:pt x="243" y="259"/>
                </a:cubicBezTo>
                <a:cubicBezTo>
                  <a:pt x="243" y="259"/>
                  <a:pt x="244" y="259"/>
                  <a:pt x="245" y="259"/>
                </a:cubicBezTo>
                <a:cubicBezTo>
                  <a:pt x="253" y="259"/>
                  <a:pt x="271" y="254"/>
                  <a:pt x="274" y="248"/>
                </a:cubicBezTo>
                <a:cubicBezTo>
                  <a:pt x="278" y="243"/>
                  <a:pt x="287" y="243"/>
                  <a:pt x="290" y="236"/>
                </a:cubicBezTo>
                <a:cubicBezTo>
                  <a:pt x="293" y="232"/>
                  <a:pt x="310" y="223"/>
                  <a:pt x="314" y="223"/>
                </a:cubicBezTo>
                <a:cubicBezTo>
                  <a:pt x="323" y="219"/>
                  <a:pt x="331" y="208"/>
                  <a:pt x="334" y="199"/>
                </a:cubicBezTo>
                <a:cubicBezTo>
                  <a:pt x="339" y="177"/>
                  <a:pt x="296" y="166"/>
                  <a:pt x="281" y="164"/>
                </a:cubicBezTo>
                <a:cubicBezTo>
                  <a:pt x="275" y="164"/>
                  <a:pt x="269" y="164"/>
                  <a:pt x="263" y="164"/>
                </a:cubicBezTo>
                <a:cubicBezTo>
                  <a:pt x="230" y="164"/>
                  <a:pt x="193" y="168"/>
                  <a:pt x="164" y="179"/>
                </a:cubicBezTo>
                <a:cubicBezTo>
                  <a:pt x="158" y="182"/>
                  <a:pt x="155" y="183"/>
                  <a:pt x="154" y="183"/>
                </a:cubicBezTo>
                <a:cubicBezTo>
                  <a:pt x="153" y="183"/>
                  <a:pt x="160" y="179"/>
                  <a:pt x="158" y="174"/>
                </a:cubicBezTo>
                <a:cubicBezTo>
                  <a:pt x="158" y="173"/>
                  <a:pt x="160" y="171"/>
                  <a:pt x="160" y="170"/>
                </a:cubicBezTo>
                <a:cubicBezTo>
                  <a:pt x="161" y="170"/>
                  <a:pt x="161" y="170"/>
                  <a:pt x="161" y="170"/>
                </a:cubicBezTo>
                <a:cubicBezTo>
                  <a:pt x="173" y="163"/>
                  <a:pt x="187" y="158"/>
                  <a:pt x="199" y="150"/>
                </a:cubicBezTo>
                <a:cubicBezTo>
                  <a:pt x="199" y="150"/>
                  <a:pt x="205" y="147"/>
                  <a:pt x="203" y="146"/>
                </a:cubicBezTo>
                <a:cubicBezTo>
                  <a:pt x="194" y="154"/>
                  <a:pt x="183" y="159"/>
                  <a:pt x="173" y="164"/>
                </a:cubicBezTo>
                <a:cubicBezTo>
                  <a:pt x="170" y="165"/>
                  <a:pt x="163" y="167"/>
                  <a:pt x="160" y="170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59" y="170"/>
                  <a:pt x="158" y="171"/>
                  <a:pt x="158" y="171"/>
                </a:cubicBezTo>
                <a:cubicBezTo>
                  <a:pt x="157" y="171"/>
                  <a:pt x="156" y="170"/>
                  <a:pt x="156" y="169"/>
                </a:cubicBezTo>
                <a:cubicBezTo>
                  <a:pt x="156" y="168"/>
                  <a:pt x="156" y="167"/>
                  <a:pt x="155" y="167"/>
                </a:cubicBezTo>
                <a:cubicBezTo>
                  <a:pt x="155" y="167"/>
                  <a:pt x="154" y="167"/>
                  <a:pt x="154" y="167"/>
                </a:cubicBezTo>
                <a:cubicBezTo>
                  <a:pt x="157" y="157"/>
                  <a:pt x="160" y="146"/>
                  <a:pt x="163" y="135"/>
                </a:cubicBezTo>
                <a:cubicBezTo>
                  <a:pt x="166" y="124"/>
                  <a:pt x="172" y="114"/>
                  <a:pt x="174" y="104"/>
                </a:cubicBezTo>
                <a:cubicBezTo>
                  <a:pt x="173" y="102"/>
                  <a:pt x="173" y="101"/>
                  <a:pt x="173" y="101"/>
                </a:cubicBezTo>
                <a:cubicBezTo>
                  <a:pt x="173" y="101"/>
                  <a:pt x="172" y="102"/>
                  <a:pt x="172" y="104"/>
                </a:cubicBezTo>
                <a:cubicBezTo>
                  <a:pt x="171" y="109"/>
                  <a:pt x="170" y="114"/>
                  <a:pt x="168" y="119"/>
                </a:cubicBezTo>
                <a:cubicBezTo>
                  <a:pt x="162" y="134"/>
                  <a:pt x="158" y="150"/>
                  <a:pt x="154" y="166"/>
                </a:cubicBezTo>
                <a:cubicBezTo>
                  <a:pt x="154" y="167"/>
                  <a:pt x="153" y="167"/>
                  <a:pt x="153" y="168"/>
                </a:cubicBezTo>
                <a:cubicBezTo>
                  <a:pt x="153" y="168"/>
                  <a:pt x="153" y="169"/>
                  <a:pt x="152" y="169"/>
                </a:cubicBezTo>
                <a:cubicBezTo>
                  <a:pt x="151" y="170"/>
                  <a:pt x="149" y="169"/>
                  <a:pt x="147" y="170"/>
                </a:cubicBezTo>
                <a:cubicBezTo>
                  <a:pt x="147" y="170"/>
                  <a:pt x="150" y="149"/>
                  <a:pt x="150" y="147"/>
                </a:cubicBezTo>
                <a:cubicBezTo>
                  <a:pt x="151" y="112"/>
                  <a:pt x="147" y="71"/>
                  <a:pt x="135" y="38"/>
                </a:cubicBezTo>
                <a:cubicBezTo>
                  <a:pt x="130" y="26"/>
                  <a:pt x="115" y="0"/>
                  <a:pt x="99" y="0"/>
                </a:cubicBezTo>
              </a:path>
            </a:pathLst>
          </a:custGeom>
          <a:solidFill>
            <a:srgbClr val="88BF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5"/>
          <p:cNvSpPr>
            <a:spLocks/>
          </p:cNvSpPr>
          <p:nvPr/>
        </p:nvSpPr>
        <p:spPr bwMode="auto">
          <a:xfrm rot="352376">
            <a:off x="6361046" y="3525541"/>
            <a:ext cx="316616" cy="295875"/>
          </a:xfrm>
          <a:custGeom>
            <a:avLst/>
            <a:gdLst>
              <a:gd name="T0" fmla="*/ 89 w 339"/>
              <a:gd name="T1" fmla="*/ 3 h 317"/>
              <a:gd name="T2" fmla="*/ 68 w 339"/>
              <a:gd name="T3" fmla="*/ 42 h 317"/>
              <a:gd name="T4" fmla="*/ 55 w 339"/>
              <a:gd name="T5" fmla="*/ 74 h 317"/>
              <a:gd name="T6" fmla="*/ 84 w 339"/>
              <a:gd name="T7" fmla="*/ 135 h 317"/>
              <a:gd name="T8" fmla="*/ 41 w 339"/>
              <a:gd name="T9" fmla="*/ 120 h 317"/>
              <a:gd name="T10" fmla="*/ 16 w 339"/>
              <a:gd name="T11" fmla="*/ 128 h 317"/>
              <a:gd name="T12" fmla="*/ 3 w 339"/>
              <a:gd name="T13" fmla="*/ 164 h 317"/>
              <a:gd name="T14" fmla="*/ 17 w 339"/>
              <a:gd name="T15" fmla="*/ 207 h 317"/>
              <a:gd name="T16" fmla="*/ 50 w 339"/>
              <a:gd name="T17" fmla="*/ 227 h 317"/>
              <a:gd name="T18" fmla="*/ 116 w 339"/>
              <a:gd name="T19" fmla="*/ 208 h 317"/>
              <a:gd name="T20" fmla="*/ 120 w 339"/>
              <a:gd name="T21" fmla="*/ 216 h 317"/>
              <a:gd name="T22" fmla="*/ 94 w 339"/>
              <a:gd name="T23" fmla="*/ 254 h 317"/>
              <a:gd name="T24" fmla="*/ 128 w 339"/>
              <a:gd name="T25" fmla="*/ 213 h 317"/>
              <a:gd name="T26" fmla="*/ 121 w 339"/>
              <a:gd name="T27" fmla="*/ 278 h 317"/>
              <a:gd name="T28" fmla="*/ 144 w 339"/>
              <a:gd name="T29" fmla="*/ 310 h 317"/>
              <a:gd name="T30" fmla="*/ 169 w 339"/>
              <a:gd name="T31" fmla="*/ 317 h 317"/>
              <a:gd name="T32" fmla="*/ 181 w 339"/>
              <a:gd name="T33" fmla="*/ 317 h 317"/>
              <a:gd name="T34" fmla="*/ 196 w 339"/>
              <a:gd name="T35" fmla="*/ 314 h 317"/>
              <a:gd name="T36" fmla="*/ 225 w 339"/>
              <a:gd name="T37" fmla="*/ 295 h 317"/>
              <a:gd name="T38" fmla="*/ 204 w 339"/>
              <a:gd name="T39" fmla="*/ 230 h 317"/>
              <a:gd name="T40" fmla="*/ 245 w 339"/>
              <a:gd name="T41" fmla="*/ 259 h 317"/>
              <a:gd name="T42" fmla="*/ 290 w 339"/>
              <a:gd name="T43" fmla="*/ 236 h 317"/>
              <a:gd name="T44" fmla="*/ 334 w 339"/>
              <a:gd name="T45" fmla="*/ 199 h 317"/>
              <a:gd name="T46" fmla="*/ 263 w 339"/>
              <a:gd name="T47" fmla="*/ 164 h 317"/>
              <a:gd name="T48" fmla="*/ 154 w 339"/>
              <a:gd name="T49" fmla="*/ 183 h 317"/>
              <a:gd name="T50" fmla="*/ 160 w 339"/>
              <a:gd name="T51" fmla="*/ 170 h 317"/>
              <a:gd name="T52" fmla="*/ 199 w 339"/>
              <a:gd name="T53" fmla="*/ 150 h 317"/>
              <a:gd name="T54" fmla="*/ 173 w 339"/>
              <a:gd name="T55" fmla="*/ 164 h 317"/>
              <a:gd name="T56" fmla="*/ 160 w 339"/>
              <a:gd name="T57" fmla="*/ 170 h 317"/>
              <a:gd name="T58" fmla="*/ 156 w 339"/>
              <a:gd name="T59" fmla="*/ 169 h 317"/>
              <a:gd name="T60" fmla="*/ 154 w 339"/>
              <a:gd name="T61" fmla="*/ 167 h 317"/>
              <a:gd name="T62" fmla="*/ 174 w 339"/>
              <a:gd name="T63" fmla="*/ 104 h 317"/>
              <a:gd name="T64" fmla="*/ 172 w 339"/>
              <a:gd name="T65" fmla="*/ 104 h 317"/>
              <a:gd name="T66" fmla="*/ 154 w 339"/>
              <a:gd name="T67" fmla="*/ 166 h 317"/>
              <a:gd name="T68" fmla="*/ 152 w 339"/>
              <a:gd name="T69" fmla="*/ 169 h 317"/>
              <a:gd name="T70" fmla="*/ 150 w 339"/>
              <a:gd name="T71" fmla="*/ 147 h 317"/>
              <a:gd name="T72" fmla="*/ 99 w 339"/>
              <a:gd name="T7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9" h="317">
                <a:moveTo>
                  <a:pt x="99" y="0"/>
                </a:moveTo>
                <a:cubicBezTo>
                  <a:pt x="96" y="0"/>
                  <a:pt x="92" y="1"/>
                  <a:pt x="89" y="3"/>
                </a:cubicBezTo>
                <a:cubicBezTo>
                  <a:pt x="83" y="6"/>
                  <a:pt x="74" y="18"/>
                  <a:pt x="73" y="24"/>
                </a:cubicBezTo>
                <a:cubicBezTo>
                  <a:pt x="73" y="32"/>
                  <a:pt x="70" y="35"/>
                  <a:pt x="68" y="42"/>
                </a:cubicBezTo>
                <a:cubicBezTo>
                  <a:pt x="69" y="51"/>
                  <a:pt x="59" y="56"/>
                  <a:pt x="60" y="65"/>
                </a:cubicBezTo>
                <a:cubicBezTo>
                  <a:pt x="59" y="68"/>
                  <a:pt x="57" y="72"/>
                  <a:pt x="55" y="74"/>
                </a:cubicBezTo>
                <a:cubicBezTo>
                  <a:pt x="51" y="84"/>
                  <a:pt x="47" y="100"/>
                  <a:pt x="53" y="110"/>
                </a:cubicBezTo>
                <a:cubicBezTo>
                  <a:pt x="57" y="114"/>
                  <a:pt x="85" y="135"/>
                  <a:pt x="84" y="135"/>
                </a:cubicBezTo>
                <a:cubicBezTo>
                  <a:pt x="84" y="135"/>
                  <a:pt x="84" y="135"/>
                  <a:pt x="84" y="135"/>
                </a:cubicBezTo>
                <a:cubicBezTo>
                  <a:pt x="70" y="128"/>
                  <a:pt x="56" y="120"/>
                  <a:pt x="41" y="120"/>
                </a:cubicBezTo>
                <a:cubicBezTo>
                  <a:pt x="36" y="120"/>
                  <a:pt x="31" y="121"/>
                  <a:pt x="27" y="122"/>
                </a:cubicBezTo>
                <a:cubicBezTo>
                  <a:pt x="23" y="124"/>
                  <a:pt x="18" y="124"/>
                  <a:pt x="16" y="128"/>
                </a:cubicBezTo>
                <a:cubicBezTo>
                  <a:pt x="17" y="138"/>
                  <a:pt x="3" y="144"/>
                  <a:pt x="6" y="152"/>
                </a:cubicBezTo>
                <a:cubicBezTo>
                  <a:pt x="6" y="155"/>
                  <a:pt x="5" y="161"/>
                  <a:pt x="3" y="164"/>
                </a:cubicBezTo>
                <a:cubicBezTo>
                  <a:pt x="0" y="171"/>
                  <a:pt x="7" y="179"/>
                  <a:pt x="8" y="187"/>
                </a:cubicBezTo>
                <a:cubicBezTo>
                  <a:pt x="6" y="195"/>
                  <a:pt x="17" y="200"/>
                  <a:pt x="17" y="207"/>
                </a:cubicBezTo>
                <a:cubicBezTo>
                  <a:pt x="18" y="213"/>
                  <a:pt x="28" y="215"/>
                  <a:pt x="31" y="221"/>
                </a:cubicBezTo>
                <a:cubicBezTo>
                  <a:pt x="37" y="225"/>
                  <a:pt x="43" y="227"/>
                  <a:pt x="50" y="227"/>
                </a:cubicBezTo>
                <a:cubicBezTo>
                  <a:pt x="53" y="227"/>
                  <a:pt x="56" y="226"/>
                  <a:pt x="59" y="226"/>
                </a:cubicBezTo>
                <a:cubicBezTo>
                  <a:pt x="78" y="218"/>
                  <a:pt x="97" y="215"/>
                  <a:pt x="116" y="208"/>
                </a:cubicBezTo>
                <a:cubicBezTo>
                  <a:pt x="120" y="207"/>
                  <a:pt x="123" y="205"/>
                  <a:pt x="124" y="205"/>
                </a:cubicBezTo>
                <a:cubicBezTo>
                  <a:pt x="126" y="205"/>
                  <a:pt x="124" y="208"/>
                  <a:pt x="120" y="216"/>
                </a:cubicBezTo>
                <a:cubicBezTo>
                  <a:pt x="112" y="227"/>
                  <a:pt x="92" y="239"/>
                  <a:pt x="93" y="253"/>
                </a:cubicBezTo>
                <a:cubicBezTo>
                  <a:pt x="93" y="254"/>
                  <a:pt x="94" y="254"/>
                  <a:pt x="94" y="254"/>
                </a:cubicBezTo>
                <a:cubicBezTo>
                  <a:pt x="95" y="254"/>
                  <a:pt x="97" y="253"/>
                  <a:pt x="97" y="252"/>
                </a:cubicBezTo>
                <a:cubicBezTo>
                  <a:pt x="110" y="247"/>
                  <a:pt x="119" y="224"/>
                  <a:pt x="128" y="213"/>
                </a:cubicBezTo>
                <a:cubicBezTo>
                  <a:pt x="128" y="213"/>
                  <a:pt x="128" y="213"/>
                  <a:pt x="128" y="213"/>
                </a:cubicBezTo>
                <a:cubicBezTo>
                  <a:pt x="129" y="213"/>
                  <a:pt x="121" y="275"/>
                  <a:pt x="121" y="278"/>
                </a:cubicBezTo>
                <a:cubicBezTo>
                  <a:pt x="121" y="284"/>
                  <a:pt x="123" y="289"/>
                  <a:pt x="127" y="294"/>
                </a:cubicBezTo>
                <a:cubicBezTo>
                  <a:pt x="131" y="301"/>
                  <a:pt x="139" y="304"/>
                  <a:pt x="144" y="310"/>
                </a:cubicBezTo>
                <a:cubicBezTo>
                  <a:pt x="151" y="313"/>
                  <a:pt x="161" y="317"/>
                  <a:pt x="168" y="317"/>
                </a:cubicBezTo>
                <a:cubicBezTo>
                  <a:pt x="169" y="317"/>
                  <a:pt x="169" y="317"/>
                  <a:pt x="169" y="317"/>
                </a:cubicBezTo>
                <a:cubicBezTo>
                  <a:pt x="171" y="316"/>
                  <a:pt x="173" y="316"/>
                  <a:pt x="175" y="316"/>
                </a:cubicBezTo>
                <a:cubicBezTo>
                  <a:pt x="177" y="316"/>
                  <a:pt x="179" y="316"/>
                  <a:pt x="181" y="317"/>
                </a:cubicBezTo>
                <a:cubicBezTo>
                  <a:pt x="183" y="317"/>
                  <a:pt x="185" y="317"/>
                  <a:pt x="187" y="317"/>
                </a:cubicBezTo>
                <a:cubicBezTo>
                  <a:pt x="190" y="317"/>
                  <a:pt x="193" y="317"/>
                  <a:pt x="196" y="314"/>
                </a:cubicBezTo>
                <a:cubicBezTo>
                  <a:pt x="200" y="311"/>
                  <a:pt x="206" y="311"/>
                  <a:pt x="210" y="308"/>
                </a:cubicBezTo>
                <a:cubicBezTo>
                  <a:pt x="216" y="301"/>
                  <a:pt x="217" y="299"/>
                  <a:pt x="225" y="295"/>
                </a:cubicBezTo>
                <a:cubicBezTo>
                  <a:pt x="241" y="276"/>
                  <a:pt x="216" y="245"/>
                  <a:pt x="204" y="230"/>
                </a:cubicBezTo>
                <a:cubicBezTo>
                  <a:pt x="204" y="230"/>
                  <a:pt x="204" y="230"/>
                  <a:pt x="204" y="230"/>
                </a:cubicBezTo>
                <a:cubicBezTo>
                  <a:pt x="204" y="230"/>
                  <a:pt x="233" y="256"/>
                  <a:pt x="243" y="259"/>
                </a:cubicBezTo>
                <a:cubicBezTo>
                  <a:pt x="243" y="259"/>
                  <a:pt x="244" y="259"/>
                  <a:pt x="245" y="259"/>
                </a:cubicBezTo>
                <a:cubicBezTo>
                  <a:pt x="253" y="259"/>
                  <a:pt x="271" y="254"/>
                  <a:pt x="274" y="248"/>
                </a:cubicBezTo>
                <a:cubicBezTo>
                  <a:pt x="278" y="243"/>
                  <a:pt x="287" y="243"/>
                  <a:pt x="290" y="236"/>
                </a:cubicBezTo>
                <a:cubicBezTo>
                  <a:pt x="293" y="232"/>
                  <a:pt x="310" y="223"/>
                  <a:pt x="314" y="223"/>
                </a:cubicBezTo>
                <a:cubicBezTo>
                  <a:pt x="323" y="219"/>
                  <a:pt x="331" y="208"/>
                  <a:pt x="334" y="199"/>
                </a:cubicBezTo>
                <a:cubicBezTo>
                  <a:pt x="339" y="177"/>
                  <a:pt x="296" y="166"/>
                  <a:pt x="281" y="164"/>
                </a:cubicBezTo>
                <a:cubicBezTo>
                  <a:pt x="275" y="164"/>
                  <a:pt x="269" y="164"/>
                  <a:pt x="263" y="164"/>
                </a:cubicBezTo>
                <a:cubicBezTo>
                  <a:pt x="230" y="164"/>
                  <a:pt x="193" y="168"/>
                  <a:pt x="164" y="179"/>
                </a:cubicBezTo>
                <a:cubicBezTo>
                  <a:pt x="158" y="182"/>
                  <a:pt x="155" y="183"/>
                  <a:pt x="154" y="183"/>
                </a:cubicBezTo>
                <a:cubicBezTo>
                  <a:pt x="153" y="183"/>
                  <a:pt x="160" y="179"/>
                  <a:pt x="158" y="174"/>
                </a:cubicBezTo>
                <a:cubicBezTo>
                  <a:pt x="158" y="173"/>
                  <a:pt x="160" y="171"/>
                  <a:pt x="160" y="170"/>
                </a:cubicBezTo>
                <a:cubicBezTo>
                  <a:pt x="161" y="170"/>
                  <a:pt x="161" y="170"/>
                  <a:pt x="161" y="170"/>
                </a:cubicBezTo>
                <a:cubicBezTo>
                  <a:pt x="173" y="163"/>
                  <a:pt x="187" y="158"/>
                  <a:pt x="199" y="150"/>
                </a:cubicBezTo>
                <a:cubicBezTo>
                  <a:pt x="199" y="150"/>
                  <a:pt x="205" y="147"/>
                  <a:pt x="203" y="146"/>
                </a:cubicBezTo>
                <a:cubicBezTo>
                  <a:pt x="194" y="154"/>
                  <a:pt x="183" y="159"/>
                  <a:pt x="173" y="164"/>
                </a:cubicBezTo>
                <a:cubicBezTo>
                  <a:pt x="170" y="165"/>
                  <a:pt x="163" y="167"/>
                  <a:pt x="160" y="170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59" y="170"/>
                  <a:pt x="158" y="171"/>
                  <a:pt x="158" y="171"/>
                </a:cubicBezTo>
                <a:cubicBezTo>
                  <a:pt x="157" y="171"/>
                  <a:pt x="156" y="170"/>
                  <a:pt x="156" y="169"/>
                </a:cubicBezTo>
                <a:cubicBezTo>
                  <a:pt x="156" y="168"/>
                  <a:pt x="156" y="167"/>
                  <a:pt x="155" y="167"/>
                </a:cubicBezTo>
                <a:cubicBezTo>
                  <a:pt x="155" y="167"/>
                  <a:pt x="154" y="167"/>
                  <a:pt x="154" y="167"/>
                </a:cubicBezTo>
                <a:cubicBezTo>
                  <a:pt x="157" y="157"/>
                  <a:pt x="160" y="146"/>
                  <a:pt x="163" y="135"/>
                </a:cubicBezTo>
                <a:cubicBezTo>
                  <a:pt x="166" y="124"/>
                  <a:pt x="172" y="114"/>
                  <a:pt x="174" y="104"/>
                </a:cubicBezTo>
                <a:cubicBezTo>
                  <a:pt x="173" y="102"/>
                  <a:pt x="173" y="101"/>
                  <a:pt x="173" y="101"/>
                </a:cubicBezTo>
                <a:cubicBezTo>
                  <a:pt x="173" y="101"/>
                  <a:pt x="172" y="102"/>
                  <a:pt x="172" y="104"/>
                </a:cubicBezTo>
                <a:cubicBezTo>
                  <a:pt x="171" y="109"/>
                  <a:pt x="170" y="114"/>
                  <a:pt x="168" y="119"/>
                </a:cubicBezTo>
                <a:cubicBezTo>
                  <a:pt x="162" y="134"/>
                  <a:pt x="158" y="150"/>
                  <a:pt x="154" y="166"/>
                </a:cubicBezTo>
                <a:cubicBezTo>
                  <a:pt x="154" y="167"/>
                  <a:pt x="153" y="167"/>
                  <a:pt x="153" y="168"/>
                </a:cubicBezTo>
                <a:cubicBezTo>
                  <a:pt x="153" y="168"/>
                  <a:pt x="153" y="169"/>
                  <a:pt x="152" y="169"/>
                </a:cubicBezTo>
                <a:cubicBezTo>
                  <a:pt x="151" y="170"/>
                  <a:pt x="149" y="169"/>
                  <a:pt x="147" y="170"/>
                </a:cubicBezTo>
                <a:cubicBezTo>
                  <a:pt x="147" y="170"/>
                  <a:pt x="150" y="149"/>
                  <a:pt x="150" y="147"/>
                </a:cubicBezTo>
                <a:cubicBezTo>
                  <a:pt x="151" y="112"/>
                  <a:pt x="147" y="71"/>
                  <a:pt x="135" y="38"/>
                </a:cubicBezTo>
                <a:cubicBezTo>
                  <a:pt x="130" y="26"/>
                  <a:pt x="115" y="0"/>
                  <a:pt x="99" y="0"/>
                </a:cubicBezTo>
              </a:path>
            </a:pathLst>
          </a:custGeom>
          <a:solidFill>
            <a:srgbClr val="88BF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rot="1144236">
            <a:off x="6702872" y="3345009"/>
            <a:ext cx="519617" cy="485577"/>
          </a:xfrm>
          <a:custGeom>
            <a:avLst/>
            <a:gdLst>
              <a:gd name="T0" fmla="*/ 89 w 339"/>
              <a:gd name="T1" fmla="*/ 3 h 317"/>
              <a:gd name="T2" fmla="*/ 68 w 339"/>
              <a:gd name="T3" fmla="*/ 42 h 317"/>
              <a:gd name="T4" fmla="*/ 55 w 339"/>
              <a:gd name="T5" fmla="*/ 74 h 317"/>
              <a:gd name="T6" fmla="*/ 84 w 339"/>
              <a:gd name="T7" fmla="*/ 135 h 317"/>
              <a:gd name="T8" fmla="*/ 41 w 339"/>
              <a:gd name="T9" fmla="*/ 120 h 317"/>
              <a:gd name="T10" fmla="*/ 16 w 339"/>
              <a:gd name="T11" fmla="*/ 128 h 317"/>
              <a:gd name="T12" fmla="*/ 3 w 339"/>
              <a:gd name="T13" fmla="*/ 164 h 317"/>
              <a:gd name="T14" fmla="*/ 17 w 339"/>
              <a:gd name="T15" fmla="*/ 207 h 317"/>
              <a:gd name="T16" fmla="*/ 50 w 339"/>
              <a:gd name="T17" fmla="*/ 227 h 317"/>
              <a:gd name="T18" fmla="*/ 116 w 339"/>
              <a:gd name="T19" fmla="*/ 208 h 317"/>
              <a:gd name="T20" fmla="*/ 120 w 339"/>
              <a:gd name="T21" fmla="*/ 216 h 317"/>
              <a:gd name="T22" fmla="*/ 94 w 339"/>
              <a:gd name="T23" fmla="*/ 254 h 317"/>
              <a:gd name="T24" fmla="*/ 128 w 339"/>
              <a:gd name="T25" fmla="*/ 213 h 317"/>
              <a:gd name="T26" fmla="*/ 121 w 339"/>
              <a:gd name="T27" fmla="*/ 278 h 317"/>
              <a:gd name="T28" fmla="*/ 144 w 339"/>
              <a:gd name="T29" fmla="*/ 310 h 317"/>
              <a:gd name="T30" fmla="*/ 169 w 339"/>
              <a:gd name="T31" fmla="*/ 317 h 317"/>
              <a:gd name="T32" fmla="*/ 181 w 339"/>
              <a:gd name="T33" fmla="*/ 317 h 317"/>
              <a:gd name="T34" fmla="*/ 196 w 339"/>
              <a:gd name="T35" fmla="*/ 314 h 317"/>
              <a:gd name="T36" fmla="*/ 225 w 339"/>
              <a:gd name="T37" fmla="*/ 295 h 317"/>
              <a:gd name="T38" fmla="*/ 204 w 339"/>
              <a:gd name="T39" fmla="*/ 230 h 317"/>
              <a:gd name="T40" fmla="*/ 245 w 339"/>
              <a:gd name="T41" fmla="*/ 259 h 317"/>
              <a:gd name="T42" fmla="*/ 290 w 339"/>
              <a:gd name="T43" fmla="*/ 236 h 317"/>
              <a:gd name="T44" fmla="*/ 334 w 339"/>
              <a:gd name="T45" fmla="*/ 199 h 317"/>
              <a:gd name="T46" fmla="*/ 263 w 339"/>
              <a:gd name="T47" fmla="*/ 164 h 317"/>
              <a:gd name="T48" fmla="*/ 154 w 339"/>
              <a:gd name="T49" fmla="*/ 183 h 317"/>
              <a:gd name="T50" fmla="*/ 160 w 339"/>
              <a:gd name="T51" fmla="*/ 170 h 317"/>
              <a:gd name="T52" fmla="*/ 199 w 339"/>
              <a:gd name="T53" fmla="*/ 150 h 317"/>
              <a:gd name="T54" fmla="*/ 173 w 339"/>
              <a:gd name="T55" fmla="*/ 164 h 317"/>
              <a:gd name="T56" fmla="*/ 160 w 339"/>
              <a:gd name="T57" fmla="*/ 170 h 317"/>
              <a:gd name="T58" fmla="*/ 156 w 339"/>
              <a:gd name="T59" fmla="*/ 169 h 317"/>
              <a:gd name="T60" fmla="*/ 154 w 339"/>
              <a:gd name="T61" fmla="*/ 167 h 317"/>
              <a:gd name="T62" fmla="*/ 174 w 339"/>
              <a:gd name="T63" fmla="*/ 104 h 317"/>
              <a:gd name="T64" fmla="*/ 172 w 339"/>
              <a:gd name="T65" fmla="*/ 104 h 317"/>
              <a:gd name="T66" fmla="*/ 154 w 339"/>
              <a:gd name="T67" fmla="*/ 166 h 317"/>
              <a:gd name="T68" fmla="*/ 152 w 339"/>
              <a:gd name="T69" fmla="*/ 169 h 317"/>
              <a:gd name="T70" fmla="*/ 150 w 339"/>
              <a:gd name="T71" fmla="*/ 147 h 317"/>
              <a:gd name="T72" fmla="*/ 99 w 339"/>
              <a:gd name="T7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9" h="317">
                <a:moveTo>
                  <a:pt x="99" y="0"/>
                </a:moveTo>
                <a:cubicBezTo>
                  <a:pt x="96" y="0"/>
                  <a:pt x="92" y="1"/>
                  <a:pt x="89" y="3"/>
                </a:cubicBezTo>
                <a:cubicBezTo>
                  <a:pt x="83" y="6"/>
                  <a:pt x="74" y="18"/>
                  <a:pt x="73" y="24"/>
                </a:cubicBezTo>
                <a:cubicBezTo>
                  <a:pt x="73" y="32"/>
                  <a:pt x="70" y="35"/>
                  <a:pt x="68" y="42"/>
                </a:cubicBezTo>
                <a:cubicBezTo>
                  <a:pt x="69" y="51"/>
                  <a:pt x="59" y="56"/>
                  <a:pt x="60" y="65"/>
                </a:cubicBezTo>
                <a:cubicBezTo>
                  <a:pt x="59" y="68"/>
                  <a:pt x="57" y="72"/>
                  <a:pt x="55" y="74"/>
                </a:cubicBezTo>
                <a:cubicBezTo>
                  <a:pt x="51" y="84"/>
                  <a:pt x="47" y="100"/>
                  <a:pt x="53" y="110"/>
                </a:cubicBezTo>
                <a:cubicBezTo>
                  <a:pt x="57" y="114"/>
                  <a:pt x="85" y="135"/>
                  <a:pt x="84" y="135"/>
                </a:cubicBezTo>
                <a:cubicBezTo>
                  <a:pt x="84" y="135"/>
                  <a:pt x="84" y="135"/>
                  <a:pt x="84" y="135"/>
                </a:cubicBezTo>
                <a:cubicBezTo>
                  <a:pt x="70" y="128"/>
                  <a:pt x="56" y="120"/>
                  <a:pt x="41" y="120"/>
                </a:cubicBezTo>
                <a:cubicBezTo>
                  <a:pt x="36" y="120"/>
                  <a:pt x="31" y="121"/>
                  <a:pt x="27" y="122"/>
                </a:cubicBezTo>
                <a:cubicBezTo>
                  <a:pt x="23" y="124"/>
                  <a:pt x="18" y="124"/>
                  <a:pt x="16" y="128"/>
                </a:cubicBezTo>
                <a:cubicBezTo>
                  <a:pt x="17" y="138"/>
                  <a:pt x="3" y="144"/>
                  <a:pt x="6" y="152"/>
                </a:cubicBezTo>
                <a:cubicBezTo>
                  <a:pt x="6" y="155"/>
                  <a:pt x="5" y="161"/>
                  <a:pt x="3" y="164"/>
                </a:cubicBezTo>
                <a:cubicBezTo>
                  <a:pt x="0" y="171"/>
                  <a:pt x="7" y="179"/>
                  <a:pt x="8" y="187"/>
                </a:cubicBezTo>
                <a:cubicBezTo>
                  <a:pt x="6" y="195"/>
                  <a:pt x="17" y="200"/>
                  <a:pt x="17" y="207"/>
                </a:cubicBezTo>
                <a:cubicBezTo>
                  <a:pt x="18" y="213"/>
                  <a:pt x="28" y="215"/>
                  <a:pt x="31" y="221"/>
                </a:cubicBezTo>
                <a:cubicBezTo>
                  <a:pt x="37" y="225"/>
                  <a:pt x="43" y="227"/>
                  <a:pt x="50" y="227"/>
                </a:cubicBezTo>
                <a:cubicBezTo>
                  <a:pt x="53" y="227"/>
                  <a:pt x="56" y="226"/>
                  <a:pt x="59" y="226"/>
                </a:cubicBezTo>
                <a:cubicBezTo>
                  <a:pt x="78" y="218"/>
                  <a:pt x="97" y="215"/>
                  <a:pt x="116" y="208"/>
                </a:cubicBezTo>
                <a:cubicBezTo>
                  <a:pt x="120" y="207"/>
                  <a:pt x="123" y="205"/>
                  <a:pt x="124" y="205"/>
                </a:cubicBezTo>
                <a:cubicBezTo>
                  <a:pt x="126" y="205"/>
                  <a:pt x="124" y="208"/>
                  <a:pt x="120" y="216"/>
                </a:cubicBezTo>
                <a:cubicBezTo>
                  <a:pt x="112" y="227"/>
                  <a:pt x="92" y="239"/>
                  <a:pt x="93" y="253"/>
                </a:cubicBezTo>
                <a:cubicBezTo>
                  <a:pt x="93" y="254"/>
                  <a:pt x="94" y="254"/>
                  <a:pt x="94" y="254"/>
                </a:cubicBezTo>
                <a:cubicBezTo>
                  <a:pt x="95" y="254"/>
                  <a:pt x="97" y="253"/>
                  <a:pt x="97" y="252"/>
                </a:cubicBezTo>
                <a:cubicBezTo>
                  <a:pt x="110" y="247"/>
                  <a:pt x="119" y="224"/>
                  <a:pt x="128" y="213"/>
                </a:cubicBezTo>
                <a:cubicBezTo>
                  <a:pt x="128" y="213"/>
                  <a:pt x="128" y="213"/>
                  <a:pt x="128" y="213"/>
                </a:cubicBezTo>
                <a:cubicBezTo>
                  <a:pt x="129" y="213"/>
                  <a:pt x="121" y="275"/>
                  <a:pt x="121" y="278"/>
                </a:cubicBezTo>
                <a:cubicBezTo>
                  <a:pt x="121" y="284"/>
                  <a:pt x="123" y="289"/>
                  <a:pt x="127" y="294"/>
                </a:cubicBezTo>
                <a:cubicBezTo>
                  <a:pt x="131" y="301"/>
                  <a:pt x="139" y="304"/>
                  <a:pt x="144" y="310"/>
                </a:cubicBezTo>
                <a:cubicBezTo>
                  <a:pt x="151" y="313"/>
                  <a:pt x="161" y="317"/>
                  <a:pt x="168" y="317"/>
                </a:cubicBezTo>
                <a:cubicBezTo>
                  <a:pt x="169" y="317"/>
                  <a:pt x="169" y="317"/>
                  <a:pt x="169" y="317"/>
                </a:cubicBezTo>
                <a:cubicBezTo>
                  <a:pt x="171" y="316"/>
                  <a:pt x="173" y="316"/>
                  <a:pt x="175" y="316"/>
                </a:cubicBezTo>
                <a:cubicBezTo>
                  <a:pt x="177" y="316"/>
                  <a:pt x="179" y="316"/>
                  <a:pt x="181" y="317"/>
                </a:cubicBezTo>
                <a:cubicBezTo>
                  <a:pt x="183" y="317"/>
                  <a:pt x="185" y="317"/>
                  <a:pt x="187" y="317"/>
                </a:cubicBezTo>
                <a:cubicBezTo>
                  <a:pt x="190" y="317"/>
                  <a:pt x="193" y="317"/>
                  <a:pt x="196" y="314"/>
                </a:cubicBezTo>
                <a:cubicBezTo>
                  <a:pt x="200" y="311"/>
                  <a:pt x="206" y="311"/>
                  <a:pt x="210" y="308"/>
                </a:cubicBezTo>
                <a:cubicBezTo>
                  <a:pt x="216" y="301"/>
                  <a:pt x="217" y="299"/>
                  <a:pt x="225" y="295"/>
                </a:cubicBezTo>
                <a:cubicBezTo>
                  <a:pt x="241" y="276"/>
                  <a:pt x="216" y="245"/>
                  <a:pt x="204" y="230"/>
                </a:cubicBezTo>
                <a:cubicBezTo>
                  <a:pt x="204" y="230"/>
                  <a:pt x="204" y="230"/>
                  <a:pt x="204" y="230"/>
                </a:cubicBezTo>
                <a:cubicBezTo>
                  <a:pt x="204" y="230"/>
                  <a:pt x="233" y="256"/>
                  <a:pt x="243" y="259"/>
                </a:cubicBezTo>
                <a:cubicBezTo>
                  <a:pt x="243" y="259"/>
                  <a:pt x="244" y="259"/>
                  <a:pt x="245" y="259"/>
                </a:cubicBezTo>
                <a:cubicBezTo>
                  <a:pt x="253" y="259"/>
                  <a:pt x="271" y="254"/>
                  <a:pt x="274" y="248"/>
                </a:cubicBezTo>
                <a:cubicBezTo>
                  <a:pt x="278" y="243"/>
                  <a:pt x="287" y="243"/>
                  <a:pt x="290" y="236"/>
                </a:cubicBezTo>
                <a:cubicBezTo>
                  <a:pt x="293" y="232"/>
                  <a:pt x="310" y="223"/>
                  <a:pt x="314" y="223"/>
                </a:cubicBezTo>
                <a:cubicBezTo>
                  <a:pt x="323" y="219"/>
                  <a:pt x="331" y="208"/>
                  <a:pt x="334" y="199"/>
                </a:cubicBezTo>
                <a:cubicBezTo>
                  <a:pt x="339" y="177"/>
                  <a:pt x="296" y="166"/>
                  <a:pt x="281" y="164"/>
                </a:cubicBezTo>
                <a:cubicBezTo>
                  <a:pt x="275" y="164"/>
                  <a:pt x="269" y="164"/>
                  <a:pt x="263" y="164"/>
                </a:cubicBezTo>
                <a:cubicBezTo>
                  <a:pt x="230" y="164"/>
                  <a:pt x="193" y="168"/>
                  <a:pt x="164" y="179"/>
                </a:cubicBezTo>
                <a:cubicBezTo>
                  <a:pt x="158" y="182"/>
                  <a:pt x="155" y="183"/>
                  <a:pt x="154" y="183"/>
                </a:cubicBezTo>
                <a:cubicBezTo>
                  <a:pt x="153" y="183"/>
                  <a:pt x="160" y="179"/>
                  <a:pt x="158" y="174"/>
                </a:cubicBezTo>
                <a:cubicBezTo>
                  <a:pt x="158" y="173"/>
                  <a:pt x="160" y="171"/>
                  <a:pt x="160" y="170"/>
                </a:cubicBezTo>
                <a:cubicBezTo>
                  <a:pt x="161" y="170"/>
                  <a:pt x="161" y="170"/>
                  <a:pt x="161" y="170"/>
                </a:cubicBezTo>
                <a:cubicBezTo>
                  <a:pt x="173" y="163"/>
                  <a:pt x="187" y="158"/>
                  <a:pt x="199" y="150"/>
                </a:cubicBezTo>
                <a:cubicBezTo>
                  <a:pt x="199" y="150"/>
                  <a:pt x="205" y="147"/>
                  <a:pt x="203" y="146"/>
                </a:cubicBezTo>
                <a:cubicBezTo>
                  <a:pt x="194" y="154"/>
                  <a:pt x="183" y="159"/>
                  <a:pt x="173" y="164"/>
                </a:cubicBezTo>
                <a:cubicBezTo>
                  <a:pt x="170" y="165"/>
                  <a:pt x="163" y="167"/>
                  <a:pt x="160" y="170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59" y="170"/>
                  <a:pt x="158" y="171"/>
                  <a:pt x="158" y="171"/>
                </a:cubicBezTo>
                <a:cubicBezTo>
                  <a:pt x="157" y="171"/>
                  <a:pt x="156" y="170"/>
                  <a:pt x="156" y="169"/>
                </a:cubicBezTo>
                <a:cubicBezTo>
                  <a:pt x="156" y="168"/>
                  <a:pt x="156" y="167"/>
                  <a:pt x="155" y="167"/>
                </a:cubicBezTo>
                <a:cubicBezTo>
                  <a:pt x="155" y="167"/>
                  <a:pt x="154" y="167"/>
                  <a:pt x="154" y="167"/>
                </a:cubicBezTo>
                <a:cubicBezTo>
                  <a:pt x="157" y="157"/>
                  <a:pt x="160" y="146"/>
                  <a:pt x="163" y="135"/>
                </a:cubicBezTo>
                <a:cubicBezTo>
                  <a:pt x="166" y="124"/>
                  <a:pt x="172" y="114"/>
                  <a:pt x="174" y="104"/>
                </a:cubicBezTo>
                <a:cubicBezTo>
                  <a:pt x="173" y="102"/>
                  <a:pt x="173" y="101"/>
                  <a:pt x="173" y="101"/>
                </a:cubicBezTo>
                <a:cubicBezTo>
                  <a:pt x="173" y="101"/>
                  <a:pt x="172" y="102"/>
                  <a:pt x="172" y="104"/>
                </a:cubicBezTo>
                <a:cubicBezTo>
                  <a:pt x="171" y="109"/>
                  <a:pt x="170" y="114"/>
                  <a:pt x="168" y="119"/>
                </a:cubicBezTo>
                <a:cubicBezTo>
                  <a:pt x="162" y="134"/>
                  <a:pt x="158" y="150"/>
                  <a:pt x="154" y="166"/>
                </a:cubicBezTo>
                <a:cubicBezTo>
                  <a:pt x="154" y="167"/>
                  <a:pt x="153" y="167"/>
                  <a:pt x="153" y="168"/>
                </a:cubicBezTo>
                <a:cubicBezTo>
                  <a:pt x="153" y="168"/>
                  <a:pt x="153" y="169"/>
                  <a:pt x="152" y="169"/>
                </a:cubicBezTo>
                <a:cubicBezTo>
                  <a:pt x="151" y="170"/>
                  <a:pt x="149" y="169"/>
                  <a:pt x="147" y="170"/>
                </a:cubicBezTo>
                <a:cubicBezTo>
                  <a:pt x="147" y="170"/>
                  <a:pt x="150" y="149"/>
                  <a:pt x="150" y="147"/>
                </a:cubicBezTo>
                <a:cubicBezTo>
                  <a:pt x="151" y="112"/>
                  <a:pt x="147" y="71"/>
                  <a:pt x="135" y="38"/>
                </a:cubicBezTo>
                <a:cubicBezTo>
                  <a:pt x="130" y="26"/>
                  <a:pt x="115" y="0"/>
                  <a:pt x="99" y="0"/>
                </a:cubicBezTo>
              </a:path>
            </a:pathLst>
          </a:custGeom>
          <a:solidFill>
            <a:srgbClr val="88BF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文本框 111"/>
          <p:cNvSpPr txBox="1"/>
          <p:nvPr/>
        </p:nvSpPr>
        <p:spPr>
          <a:xfrm>
            <a:off x="8789324" y="5347869"/>
            <a:ext cx="1949656" cy="353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zh-CN" altLang="en-US" sz="2000" dirty="0">
                <a:solidFill>
                  <a:srgbClr val="4F8626"/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</a:rPr>
              <a:t>精品设计机构</a:t>
            </a:r>
          </a:p>
        </p:txBody>
      </p:sp>
      <p:sp>
        <p:nvSpPr>
          <p:cNvPr id="12" name="矩形 11"/>
          <p:cNvSpPr/>
          <p:nvPr/>
        </p:nvSpPr>
        <p:spPr>
          <a:xfrm>
            <a:off x="8792054" y="4410106"/>
            <a:ext cx="2003506" cy="808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Clr>
                <a:srgbClr val="354D03"/>
              </a:buClr>
            </a:pPr>
            <a:r>
              <a:rPr lang="zh-CN" alt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Arial" panose="020B0604020202020204" pitchFamily="34" charset="0"/>
              </a:rPr>
              <a:t>请替换文字内容，点击添加相关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8844003" y="5313906"/>
            <a:ext cx="1840299" cy="0"/>
          </a:xfrm>
          <a:prstGeom prst="line">
            <a:avLst/>
          </a:prstGeom>
          <a:ln w="19050">
            <a:solidFill>
              <a:srgbClr val="4B80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844003" y="5673733"/>
            <a:ext cx="1840299" cy="0"/>
          </a:xfrm>
          <a:prstGeom prst="line">
            <a:avLst/>
          </a:prstGeom>
          <a:ln w="19050">
            <a:solidFill>
              <a:srgbClr val="4B80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5"/>
          <p:cNvSpPr>
            <a:spLocks/>
          </p:cNvSpPr>
          <p:nvPr/>
        </p:nvSpPr>
        <p:spPr bwMode="auto">
          <a:xfrm rot="20979030">
            <a:off x="8727146" y="5161679"/>
            <a:ext cx="269748" cy="252077"/>
          </a:xfrm>
          <a:custGeom>
            <a:avLst/>
            <a:gdLst>
              <a:gd name="T0" fmla="*/ 89 w 339"/>
              <a:gd name="T1" fmla="*/ 3 h 317"/>
              <a:gd name="T2" fmla="*/ 68 w 339"/>
              <a:gd name="T3" fmla="*/ 42 h 317"/>
              <a:gd name="T4" fmla="*/ 55 w 339"/>
              <a:gd name="T5" fmla="*/ 74 h 317"/>
              <a:gd name="T6" fmla="*/ 84 w 339"/>
              <a:gd name="T7" fmla="*/ 135 h 317"/>
              <a:gd name="T8" fmla="*/ 41 w 339"/>
              <a:gd name="T9" fmla="*/ 120 h 317"/>
              <a:gd name="T10" fmla="*/ 16 w 339"/>
              <a:gd name="T11" fmla="*/ 128 h 317"/>
              <a:gd name="T12" fmla="*/ 3 w 339"/>
              <a:gd name="T13" fmla="*/ 164 h 317"/>
              <a:gd name="T14" fmla="*/ 17 w 339"/>
              <a:gd name="T15" fmla="*/ 207 h 317"/>
              <a:gd name="T16" fmla="*/ 50 w 339"/>
              <a:gd name="T17" fmla="*/ 227 h 317"/>
              <a:gd name="T18" fmla="*/ 116 w 339"/>
              <a:gd name="T19" fmla="*/ 208 h 317"/>
              <a:gd name="T20" fmla="*/ 120 w 339"/>
              <a:gd name="T21" fmla="*/ 216 h 317"/>
              <a:gd name="T22" fmla="*/ 94 w 339"/>
              <a:gd name="T23" fmla="*/ 254 h 317"/>
              <a:gd name="T24" fmla="*/ 128 w 339"/>
              <a:gd name="T25" fmla="*/ 213 h 317"/>
              <a:gd name="T26" fmla="*/ 121 w 339"/>
              <a:gd name="T27" fmla="*/ 278 h 317"/>
              <a:gd name="T28" fmla="*/ 144 w 339"/>
              <a:gd name="T29" fmla="*/ 310 h 317"/>
              <a:gd name="T30" fmla="*/ 169 w 339"/>
              <a:gd name="T31" fmla="*/ 317 h 317"/>
              <a:gd name="T32" fmla="*/ 181 w 339"/>
              <a:gd name="T33" fmla="*/ 317 h 317"/>
              <a:gd name="T34" fmla="*/ 196 w 339"/>
              <a:gd name="T35" fmla="*/ 314 h 317"/>
              <a:gd name="T36" fmla="*/ 225 w 339"/>
              <a:gd name="T37" fmla="*/ 295 h 317"/>
              <a:gd name="T38" fmla="*/ 204 w 339"/>
              <a:gd name="T39" fmla="*/ 230 h 317"/>
              <a:gd name="T40" fmla="*/ 245 w 339"/>
              <a:gd name="T41" fmla="*/ 259 h 317"/>
              <a:gd name="T42" fmla="*/ 290 w 339"/>
              <a:gd name="T43" fmla="*/ 236 h 317"/>
              <a:gd name="T44" fmla="*/ 334 w 339"/>
              <a:gd name="T45" fmla="*/ 199 h 317"/>
              <a:gd name="T46" fmla="*/ 263 w 339"/>
              <a:gd name="T47" fmla="*/ 164 h 317"/>
              <a:gd name="T48" fmla="*/ 154 w 339"/>
              <a:gd name="T49" fmla="*/ 183 h 317"/>
              <a:gd name="T50" fmla="*/ 160 w 339"/>
              <a:gd name="T51" fmla="*/ 170 h 317"/>
              <a:gd name="T52" fmla="*/ 199 w 339"/>
              <a:gd name="T53" fmla="*/ 150 h 317"/>
              <a:gd name="T54" fmla="*/ 173 w 339"/>
              <a:gd name="T55" fmla="*/ 164 h 317"/>
              <a:gd name="T56" fmla="*/ 160 w 339"/>
              <a:gd name="T57" fmla="*/ 170 h 317"/>
              <a:gd name="T58" fmla="*/ 156 w 339"/>
              <a:gd name="T59" fmla="*/ 169 h 317"/>
              <a:gd name="T60" fmla="*/ 154 w 339"/>
              <a:gd name="T61" fmla="*/ 167 h 317"/>
              <a:gd name="T62" fmla="*/ 174 w 339"/>
              <a:gd name="T63" fmla="*/ 104 h 317"/>
              <a:gd name="T64" fmla="*/ 172 w 339"/>
              <a:gd name="T65" fmla="*/ 104 h 317"/>
              <a:gd name="T66" fmla="*/ 154 w 339"/>
              <a:gd name="T67" fmla="*/ 166 h 317"/>
              <a:gd name="T68" fmla="*/ 152 w 339"/>
              <a:gd name="T69" fmla="*/ 169 h 317"/>
              <a:gd name="T70" fmla="*/ 150 w 339"/>
              <a:gd name="T71" fmla="*/ 147 h 317"/>
              <a:gd name="T72" fmla="*/ 99 w 339"/>
              <a:gd name="T7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39" h="317">
                <a:moveTo>
                  <a:pt x="99" y="0"/>
                </a:moveTo>
                <a:cubicBezTo>
                  <a:pt x="96" y="0"/>
                  <a:pt x="92" y="1"/>
                  <a:pt x="89" y="3"/>
                </a:cubicBezTo>
                <a:cubicBezTo>
                  <a:pt x="83" y="6"/>
                  <a:pt x="74" y="18"/>
                  <a:pt x="73" y="24"/>
                </a:cubicBezTo>
                <a:cubicBezTo>
                  <a:pt x="73" y="32"/>
                  <a:pt x="70" y="35"/>
                  <a:pt x="68" y="42"/>
                </a:cubicBezTo>
                <a:cubicBezTo>
                  <a:pt x="69" y="51"/>
                  <a:pt x="59" y="56"/>
                  <a:pt x="60" y="65"/>
                </a:cubicBezTo>
                <a:cubicBezTo>
                  <a:pt x="59" y="68"/>
                  <a:pt x="57" y="72"/>
                  <a:pt x="55" y="74"/>
                </a:cubicBezTo>
                <a:cubicBezTo>
                  <a:pt x="51" y="84"/>
                  <a:pt x="47" y="100"/>
                  <a:pt x="53" y="110"/>
                </a:cubicBezTo>
                <a:cubicBezTo>
                  <a:pt x="57" y="114"/>
                  <a:pt x="85" y="135"/>
                  <a:pt x="84" y="135"/>
                </a:cubicBezTo>
                <a:cubicBezTo>
                  <a:pt x="84" y="135"/>
                  <a:pt x="84" y="135"/>
                  <a:pt x="84" y="135"/>
                </a:cubicBezTo>
                <a:cubicBezTo>
                  <a:pt x="70" y="128"/>
                  <a:pt x="56" y="120"/>
                  <a:pt x="41" y="120"/>
                </a:cubicBezTo>
                <a:cubicBezTo>
                  <a:pt x="36" y="120"/>
                  <a:pt x="31" y="121"/>
                  <a:pt x="27" y="122"/>
                </a:cubicBezTo>
                <a:cubicBezTo>
                  <a:pt x="23" y="124"/>
                  <a:pt x="18" y="124"/>
                  <a:pt x="16" y="128"/>
                </a:cubicBezTo>
                <a:cubicBezTo>
                  <a:pt x="17" y="138"/>
                  <a:pt x="3" y="144"/>
                  <a:pt x="6" y="152"/>
                </a:cubicBezTo>
                <a:cubicBezTo>
                  <a:pt x="6" y="155"/>
                  <a:pt x="5" y="161"/>
                  <a:pt x="3" y="164"/>
                </a:cubicBezTo>
                <a:cubicBezTo>
                  <a:pt x="0" y="171"/>
                  <a:pt x="7" y="179"/>
                  <a:pt x="8" y="187"/>
                </a:cubicBezTo>
                <a:cubicBezTo>
                  <a:pt x="6" y="195"/>
                  <a:pt x="17" y="200"/>
                  <a:pt x="17" y="207"/>
                </a:cubicBezTo>
                <a:cubicBezTo>
                  <a:pt x="18" y="213"/>
                  <a:pt x="28" y="215"/>
                  <a:pt x="31" y="221"/>
                </a:cubicBezTo>
                <a:cubicBezTo>
                  <a:pt x="37" y="225"/>
                  <a:pt x="43" y="227"/>
                  <a:pt x="50" y="227"/>
                </a:cubicBezTo>
                <a:cubicBezTo>
                  <a:pt x="53" y="227"/>
                  <a:pt x="56" y="226"/>
                  <a:pt x="59" y="226"/>
                </a:cubicBezTo>
                <a:cubicBezTo>
                  <a:pt x="78" y="218"/>
                  <a:pt x="97" y="215"/>
                  <a:pt x="116" y="208"/>
                </a:cubicBezTo>
                <a:cubicBezTo>
                  <a:pt x="120" y="207"/>
                  <a:pt x="123" y="205"/>
                  <a:pt x="124" y="205"/>
                </a:cubicBezTo>
                <a:cubicBezTo>
                  <a:pt x="126" y="205"/>
                  <a:pt x="124" y="208"/>
                  <a:pt x="120" y="216"/>
                </a:cubicBezTo>
                <a:cubicBezTo>
                  <a:pt x="112" y="227"/>
                  <a:pt x="92" y="239"/>
                  <a:pt x="93" y="253"/>
                </a:cubicBezTo>
                <a:cubicBezTo>
                  <a:pt x="93" y="254"/>
                  <a:pt x="94" y="254"/>
                  <a:pt x="94" y="254"/>
                </a:cubicBezTo>
                <a:cubicBezTo>
                  <a:pt x="95" y="254"/>
                  <a:pt x="97" y="253"/>
                  <a:pt x="97" y="252"/>
                </a:cubicBezTo>
                <a:cubicBezTo>
                  <a:pt x="110" y="247"/>
                  <a:pt x="119" y="224"/>
                  <a:pt x="128" y="213"/>
                </a:cubicBezTo>
                <a:cubicBezTo>
                  <a:pt x="128" y="213"/>
                  <a:pt x="128" y="213"/>
                  <a:pt x="128" y="213"/>
                </a:cubicBezTo>
                <a:cubicBezTo>
                  <a:pt x="129" y="213"/>
                  <a:pt x="121" y="275"/>
                  <a:pt x="121" y="278"/>
                </a:cubicBezTo>
                <a:cubicBezTo>
                  <a:pt x="121" y="284"/>
                  <a:pt x="123" y="289"/>
                  <a:pt x="127" y="294"/>
                </a:cubicBezTo>
                <a:cubicBezTo>
                  <a:pt x="131" y="301"/>
                  <a:pt x="139" y="304"/>
                  <a:pt x="144" y="310"/>
                </a:cubicBezTo>
                <a:cubicBezTo>
                  <a:pt x="151" y="313"/>
                  <a:pt x="161" y="317"/>
                  <a:pt x="168" y="317"/>
                </a:cubicBezTo>
                <a:cubicBezTo>
                  <a:pt x="169" y="317"/>
                  <a:pt x="169" y="317"/>
                  <a:pt x="169" y="317"/>
                </a:cubicBezTo>
                <a:cubicBezTo>
                  <a:pt x="171" y="316"/>
                  <a:pt x="173" y="316"/>
                  <a:pt x="175" y="316"/>
                </a:cubicBezTo>
                <a:cubicBezTo>
                  <a:pt x="177" y="316"/>
                  <a:pt x="179" y="316"/>
                  <a:pt x="181" y="317"/>
                </a:cubicBezTo>
                <a:cubicBezTo>
                  <a:pt x="183" y="317"/>
                  <a:pt x="185" y="317"/>
                  <a:pt x="187" y="317"/>
                </a:cubicBezTo>
                <a:cubicBezTo>
                  <a:pt x="190" y="317"/>
                  <a:pt x="193" y="317"/>
                  <a:pt x="196" y="314"/>
                </a:cubicBezTo>
                <a:cubicBezTo>
                  <a:pt x="200" y="311"/>
                  <a:pt x="206" y="311"/>
                  <a:pt x="210" y="308"/>
                </a:cubicBezTo>
                <a:cubicBezTo>
                  <a:pt x="216" y="301"/>
                  <a:pt x="217" y="299"/>
                  <a:pt x="225" y="295"/>
                </a:cubicBezTo>
                <a:cubicBezTo>
                  <a:pt x="241" y="276"/>
                  <a:pt x="216" y="245"/>
                  <a:pt x="204" y="230"/>
                </a:cubicBezTo>
                <a:cubicBezTo>
                  <a:pt x="204" y="230"/>
                  <a:pt x="204" y="230"/>
                  <a:pt x="204" y="230"/>
                </a:cubicBezTo>
                <a:cubicBezTo>
                  <a:pt x="204" y="230"/>
                  <a:pt x="233" y="256"/>
                  <a:pt x="243" y="259"/>
                </a:cubicBezTo>
                <a:cubicBezTo>
                  <a:pt x="243" y="259"/>
                  <a:pt x="244" y="259"/>
                  <a:pt x="245" y="259"/>
                </a:cubicBezTo>
                <a:cubicBezTo>
                  <a:pt x="253" y="259"/>
                  <a:pt x="271" y="254"/>
                  <a:pt x="274" y="248"/>
                </a:cubicBezTo>
                <a:cubicBezTo>
                  <a:pt x="278" y="243"/>
                  <a:pt x="287" y="243"/>
                  <a:pt x="290" y="236"/>
                </a:cubicBezTo>
                <a:cubicBezTo>
                  <a:pt x="293" y="232"/>
                  <a:pt x="310" y="223"/>
                  <a:pt x="314" y="223"/>
                </a:cubicBezTo>
                <a:cubicBezTo>
                  <a:pt x="323" y="219"/>
                  <a:pt x="331" y="208"/>
                  <a:pt x="334" y="199"/>
                </a:cubicBezTo>
                <a:cubicBezTo>
                  <a:pt x="339" y="177"/>
                  <a:pt x="296" y="166"/>
                  <a:pt x="281" y="164"/>
                </a:cubicBezTo>
                <a:cubicBezTo>
                  <a:pt x="275" y="164"/>
                  <a:pt x="269" y="164"/>
                  <a:pt x="263" y="164"/>
                </a:cubicBezTo>
                <a:cubicBezTo>
                  <a:pt x="230" y="164"/>
                  <a:pt x="193" y="168"/>
                  <a:pt x="164" y="179"/>
                </a:cubicBezTo>
                <a:cubicBezTo>
                  <a:pt x="158" y="182"/>
                  <a:pt x="155" y="183"/>
                  <a:pt x="154" y="183"/>
                </a:cubicBezTo>
                <a:cubicBezTo>
                  <a:pt x="153" y="183"/>
                  <a:pt x="160" y="179"/>
                  <a:pt x="158" y="174"/>
                </a:cubicBezTo>
                <a:cubicBezTo>
                  <a:pt x="158" y="173"/>
                  <a:pt x="160" y="171"/>
                  <a:pt x="160" y="170"/>
                </a:cubicBezTo>
                <a:cubicBezTo>
                  <a:pt x="161" y="170"/>
                  <a:pt x="161" y="170"/>
                  <a:pt x="161" y="170"/>
                </a:cubicBezTo>
                <a:cubicBezTo>
                  <a:pt x="173" y="163"/>
                  <a:pt x="187" y="158"/>
                  <a:pt x="199" y="150"/>
                </a:cubicBezTo>
                <a:cubicBezTo>
                  <a:pt x="199" y="150"/>
                  <a:pt x="205" y="147"/>
                  <a:pt x="203" y="146"/>
                </a:cubicBezTo>
                <a:cubicBezTo>
                  <a:pt x="194" y="154"/>
                  <a:pt x="183" y="159"/>
                  <a:pt x="173" y="164"/>
                </a:cubicBezTo>
                <a:cubicBezTo>
                  <a:pt x="170" y="165"/>
                  <a:pt x="163" y="167"/>
                  <a:pt x="160" y="170"/>
                </a:cubicBezTo>
                <a:cubicBezTo>
                  <a:pt x="160" y="170"/>
                  <a:pt x="160" y="170"/>
                  <a:pt x="160" y="170"/>
                </a:cubicBezTo>
                <a:cubicBezTo>
                  <a:pt x="159" y="170"/>
                  <a:pt x="158" y="171"/>
                  <a:pt x="158" y="171"/>
                </a:cubicBezTo>
                <a:cubicBezTo>
                  <a:pt x="157" y="171"/>
                  <a:pt x="156" y="170"/>
                  <a:pt x="156" y="169"/>
                </a:cubicBezTo>
                <a:cubicBezTo>
                  <a:pt x="156" y="168"/>
                  <a:pt x="156" y="167"/>
                  <a:pt x="155" y="167"/>
                </a:cubicBezTo>
                <a:cubicBezTo>
                  <a:pt x="155" y="167"/>
                  <a:pt x="154" y="167"/>
                  <a:pt x="154" y="167"/>
                </a:cubicBezTo>
                <a:cubicBezTo>
                  <a:pt x="157" y="157"/>
                  <a:pt x="160" y="146"/>
                  <a:pt x="163" y="135"/>
                </a:cubicBezTo>
                <a:cubicBezTo>
                  <a:pt x="166" y="124"/>
                  <a:pt x="172" y="114"/>
                  <a:pt x="174" y="104"/>
                </a:cubicBezTo>
                <a:cubicBezTo>
                  <a:pt x="173" y="102"/>
                  <a:pt x="173" y="101"/>
                  <a:pt x="173" y="101"/>
                </a:cubicBezTo>
                <a:cubicBezTo>
                  <a:pt x="173" y="101"/>
                  <a:pt x="172" y="102"/>
                  <a:pt x="172" y="104"/>
                </a:cubicBezTo>
                <a:cubicBezTo>
                  <a:pt x="171" y="109"/>
                  <a:pt x="170" y="114"/>
                  <a:pt x="168" y="119"/>
                </a:cubicBezTo>
                <a:cubicBezTo>
                  <a:pt x="162" y="134"/>
                  <a:pt x="158" y="150"/>
                  <a:pt x="154" y="166"/>
                </a:cubicBezTo>
                <a:cubicBezTo>
                  <a:pt x="154" y="167"/>
                  <a:pt x="153" y="167"/>
                  <a:pt x="153" y="168"/>
                </a:cubicBezTo>
                <a:cubicBezTo>
                  <a:pt x="153" y="168"/>
                  <a:pt x="153" y="169"/>
                  <a:pt x="152" y="169"/>
                </a:cubicBezTo>
                <a:cubicBezTo>
                  <a:pt x="151" y="170"/>
                  <a:pt x="149" y="169"/>
                  <a:pt x="147" y="170"/>
                </a:cubicBezTo>
                <a:cubicBezTo>
                  <a:pt x="147" y="170"/>
                  <a:pt x="150" y="149"/>
                  <a:pt x="150" y="147"/>
                </a:cubicBezTo>
                <a:cubicBezTo>
                  <a:pt x="151" y="112"/>
                  <a:pt x="147" y="71"/>
                  <a:pt x="135" y="38"/>
                </a:cubicBezTo>
                <a:cubicBezTo>
                  <a:pt x="130" y="26"/>
                  <a:pt x="115" y="0"/>
                  <a:pt x="99" y="0"/>
                </a:cubicBezTo>
              </a:path>
            </a:pathLst>
          </a:custGeom>
          <a:solidFill>
            <a:srgbClr val="88BF4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922895" y="4688848"/>
            <a:ext cx="1761681" cy="1761681"/>
            <a:chOff x="7268904" y="4197312"/>
            <a:chExt cx="1761681" cy="1761681"/>
          </a:xfrm>
        </p:grpSpPr>
        <p:sp>
          <p:nvSpPr>
            <p:cNvPr id="17" name="椭圆 16"/>
            <p:cNvSpPr/>
            <p:nvPr/>
          </p:nvSpPr>
          <p:spPr>
            <a:xfrm>
              <a:off x="7268904" y="4197312"/>
              <a:ext cx="1761681" cy="1761681"/>
            </a:xfrm>
            <a:prstGeom prst="ellipse">
              <a:avLst/>
            </a:prstGeom>
            <a:solidFill>
              <a:srgbClr val="F3F6F0"/>
            </a:solidFill>
            <a:ln w="28575">
              <a:solidFill>
                <a:srgbClr val="4F86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18" name="Group 202"/>
            <p:cNvGrpSpPr>
              <a:grpSpLocks noChangeAspect="1"/>
            </p:cNvGrpSpPr>
            <p:nvPr/>
          </p:nvGrpSpPr>
          <p:grpSpPr bwMode="auto">
            <a:xfrm>
              <a:off x="7442370" y="4293394"/>
              <a:ext cx="1563287" cy="1519658"/>
              <a:chOff x="1234" y="272"/>
              <a:chExt cx="1505" cy="1463"/>
            </a:xfrm>
            <a:solidFill>
              <a:srgbClr val="61A42E"/>
            </a:solidFill>
          </p:grpSpPr>
          <p:sp>
            <p:nvSpPr>
              <p:cNvPr id="19" name="Freeform 205"/>
              <p:cNvSpPr>
                <a:spLocks/>
              </p:cNvSpPr>
              <p:nvPr/>
            </p:nvSpPr>
            <p:spPr bwMode="auto">
              <a:xfrm>
                <a:off x="1234" y="320"/>
                <a:ext cx="783" cy="1415"/>
              </a:xfrm>
              <a:custGeom>
                <a:avLst/>
                <a:gdLst>
                  <a:gd name="T0" fmla="*/ 148 w 330"/>
                  <a:gd name="T1" fmla="*/ 556 h 596"/>
                  <a:gd name="T2" fmla="*/ 138 w 330"/>
                  <a:gd name="T3" fmla="*/ 525 h 596"/>
                  <a:gd name="T4" fmla="*/ 125 w 330"/>
                  <a:gd name="T5" fmla="*/ 492 h 596"/>
                  <a:gd name="T6" fmla="*/ 111 w 330"/>
                  <a:gd name="T7" fmla="*/ 464 h 596"/>
                  <a:gd name="T8" fmla="*/ 90 w 330"/>
                  <a:gd name="T9" fmla="*/ 445 h 596"/>
                  <a:gd name="T10" fmla="*/ 67 w 330"/>
                  <a:gd name="T11" fmla="*/ 409 h 596"/>
                  <a:gd name="T12" fmla="*/ 63 w 330"/>
                  <a:gd name="T13" fmla="*/ 373 h 596"/>
                  <a:gd name="T14" fmla="*/ 67 w 330"/>
                  <a:gd name="T15" fmla="*/ 357 h 596"/>
                  <a:gd name="T16" fmla="*/ 76 w 330"/>
                  <a:gd name="T17" fmla="*/ 344 h 596"/>
                  <a:gd name="T18" fmla="*/ 56 w 330"/>
                  <a:gd name="T19" fmla="*/ 322 h 596"/>
                  <a:gd name="T20" fmla="*/ 35 w 330"/>
                  <a:gd name="T21" fmla="*/ 292 h 596"/>
                  <a:gd name="T22" fmla="*/ 20 w 330"/>
                  <a:gd name="T23" fmla="*/ 262 h 596"/>
                  <a:gd name="T24" fmla="*/ 7 w 330"/>
                  <a:gd name="T25" fmla="*/ 203 h 596"/>
                  <a:gd name="T26" fmla="*/ 12 w 330"/>
                  <a:gd name="T27" fmla="*/ 157 h 596"/>
                  <a:gd name="T28" fmla="*/ 26 w 330"/>
                  <a:gd name="T29" fmla="*/ 125 h 596"/>
                  <a:gd name="T30" fmla="*/ 68 w 330"/>
                  <a:gd name="T31" fmla="*/ 71 h 596"/>
                  <a:gd name="T32" fmla="*/ 159 w 330"/>
                  <a:gd name="T33" fmla="*/ 17 h 596"/>
                  <a:gd name="T34" fmla="*/ 159 w 330"/>
                  <a:gd name="T35" fmla="*/ 32 h 596"/>
                  <a:gd name="T36" fmla="*/ 183 w 330"/>
                  <a:gd name="T37" fmla="*/ 25 h 596"/>
                  <a:gd name="T38" fmla="*/ 199 w 330"/>
                  <a:gd name="T39" fmla="*/ 33 h 596"/>
                  <a:gd name="T40" fmla="*/ 160 w 330"/>
                  <a:gd name="T41" fmla="*/ 49 h 596"/>
                  <a:gd name="T42" fmla="*/ 152 w 330"/>
                  <a:gd name="T43" fmla="*/ 53 h 596"/>
                  <a:gd name="T44" fmla="*/ 130 w 330"/>
                  <a:gd name="T45" fmla="*/ 74 h 596"/>
                  <a:gd name="T46" fmla="*/ 139 w 330"/>
                  <a:gd name="T47" fmla="*/ 92 h 596"/>
                  <a:gd name="T48" fmla="*/ 153 w 330"/>
                  <a:gd name="T49" fmla="*/ 94 h 596"/>
                  <a:gd name="T50" fmla="*/ 166 w 330"/>
                  <a:gd name="T51" fmla="*/ 73 h 596"/>
                  <a:gd name="T52" fmla="*/ 195 w 330"/>
                  <a:gd name="T53" fmla="*/ 67 h 596"/>
                  <a:gd name="T54" fmla="*/ 209 w 330"/>
                  <a:gd name="T55" fmla="*/ 75 h 596"/>
                  <a:gd name="T56" fmla="*/ 236 w 330"/>
                  <a:gd name="T57" fmla="*/ 94 h 596"/>
                  <a:gd name="T58" fmla="*/ 192 w 330"/>
                  <a:gd name="T59" fmla="*/ 112 h 596"/>
                  <a:gd name="T60" fmla="*/ 185 w 330"/>
                  <a:gd name="T61" fmla="*/ 127 h 596"/>
                  <a:gd name="T62" fmla="*/ 193 w 330"/>
                  <a:gd name="T63" fmla="*/ 134 h 596"/>
                  <a:gd name="T64" fmla="*/ 192 w 330"/>
                  <a:gd name="T65" fmla="*/ 145 h 596"/>
                  <a:gd name="T66" fmla="*/ 175 w 330"/>
                  <a:gd name="T67" fmla="*/ 143 h 596"/>
                  <a:gd name="T68" fmla="*/ 119 w 330"/>
                  <a:gd name="T69" fmla="*/ 178 h 596"/>
                  <a:gd name="T70" fmla="*/ 75 w 330"/>
                  <a:gd name="T71" fmla="*/ 236 h 596"/>
                  <a:gd name="T72" fmla="*/ 65 w 330"/>
                  <a:gd name="T73" fmla="*/ 195 h 596"/>
                  <a:gd name="T74" fmla="*/ 34 w 330"/>
                  <a:gd name="T75" fmla="*/ 215 h 596"/>
                  <a:gd name="T76" fmla="*/ 38 w 330"/>
                  <a:gd name="T77" fmla="*/ 255 h 596"/>
                  <a:gd name="T78" fmla="*/ 45 w 330"/>
                  <a:gd name="T79" fmla="*/ 251 h 596"/>
                  <a:gd name="T80" fmla="*/ 49 w 330"/>
                  <a:gd name="T81" fmla="*/ 301 h 596"/>
                  <a:gd name="T82" fmla="*/ 60 w 330"/>
                  <a:gd name="T83" fmla="*/ 320 h 596"/>
                  <a:gd name="T84" fmla="*/ 89 w 330"/>
                  <a:gd name="T85" fmla="*/ 320 h 596"/>
                  <a:gd name="T86" fmla="*/ 109 w 330"/>
                  <a:gd name="T87" fmla="*/ 329 h 596"/>
                  <a:gd name="T88" fmla="*/ 132 w 330"/>
                  <a:gd name="T89" fmla="*/ 326 h 596"/>
                  <a:gd name="T90" fmla="*/ 171 w 330"/>
                  <a:gd name="T91" fmla="*/ 329 h 596"/>
                  <a:gd name="T92" fmla="*/ 179 w 330"/>
                  <a:gd name="T93" fmla="*/ 350 h 596"/>
                  <a:gd name="T94" fmla="*/ 218 w 330"/>
                  <a:gd name="T95" fmla="*/ 363 h 596"/>
                  <a:gd name="T96" fmla="*/ 217 w 330"/>
                  <a:gd name="T97" fmla="*/ 403 h 596"/>
                  <a:gd name="T98" fmla="*/ 245 w 330"/>
                  <a:gd name="T99" fmla="*/ 403 h 596"/>
                  <a:gd name="T100" fmla="*/ 236 w 330"/>
                  <a:gd name="T101" fmla="*/ 414 h 596"/>
                  <a:gd name="T102" fmla="*/ 263 w 330"/>
                  <a:gd name="T103" fmla="*/ 412 h 596"/>
                  <a:gd name="T104" fmla="*/ 273 w 330"/>
                  <a:gd name="T105" fmla="*/ 420 h 596"/>
                  <a:gd name="T106" fmla="*/ 281 w 330"/>
                  <a:gd name="T107" fmla="*/ 415 h 596"/>
                  <a:gd name="T108" fmla="*/ 319 w 330"/>
                  <a:gd name="T109" fmla="*/ 429 h 596"/>
                  <a:gd name="T110" fmla="*/ 301 w 330"/>
                  <a:gd name="T111" fmla="*/ 470 h 596"/>
                  <a:gd name="T112" fmla="*/ 298 w 330"/>
                  <a:gd name="T113" fmla="*/ 506 h 596"/>
                  <a:gd name="T114" fmla="*/ 250 w 330"/>
                  <a:gd name="T115" fmla="*/ 520 h 596"/>
                  <a:gd name="T116" fmla="*/ 236 w 330"/>
                  <a:gd name="T117" fmla="*/ 539 h 596"/>
                  <a:gd name="T118" fmla="*/ 187 w 330"/>
                  <a:gd name="T119" fmla="*/ 558 h 596"/>
                  <a:gd name="T120" fmla="*/ 189 w 330"/>
                  <a:gd name="T121" fmla="*/ 587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30" h="596">
                    <a:moveTo>
                      <a:pt x="177" y="587"/>
                    </a:moveTo>
                    <a:cubicBezTo>
                      <a:pt x="169" y="585"/>
                      <a:pt x="168" y="584"/>
                      <a:pt x="161" y="580"/>
                    </a:cubicBezTo>
                    <a:cubicBezTo>
                      <a:pt x="160" y="573"/>
                      <a:pt x="151" y="562"/>
                      <a:pt x="148" y="556"/>
                    </a:cubicBezTo>
                    <a:cubicBezTo>
                      <a:pt x="147" y="551"/>
                      <a:pt x="147" y="543"/>
                      <a:pt x="145" y="539"/>
                    </a:cubicBezTo>
                    <a:cubicBezTo>
                      <a:pt x="143" y="536"/>
                      <a:pt x="141" y="537"/>
                      <a:pt x="139" y="533"/>
                    </a:cubicBezTo>
                    <a:cubicBezTo>
                      <a:pt x="138" y="530"/>
                      <a:pt x="139" y="527"/>
                      <a:pt x="138" y="525"/>
                    </a:cubicBezTo>
                    <a:cubicBezTo>
                      <a:pt x="136" y="521"/>
                      <a:pt x="133" y="521"/>
                      <a:pt x="132" y="517"/>
                    </a:cubicBezTo>
                    <a:cubicBezTo>
                      <a:pt x="132" y="514"/>
                      <a:pt x="132" y="510"/>
                      <a:pt x="132" y="507"/>
                    </a:cubicBezTo>
                    <a:cubicBezTo>
                      <a:pt x="130" y="501"/>
                      <a:pt x="128" y="497"/>
                      <a:pt x="125" y="492"/>
                    </a:cubicBezTo>
                    <a:cubicBezTo>
                      <a:pt x="122" y="486"/>
                      <a:pt x="124" y="481"/>
                      <a:pt x="122" y="475"/>
                    </a:cubicBezTo>
                    <a:cubicBezTo>
                      <a:pt x="121" y="470"/>
                      <a:pt x="123" y="471"/>
                      <a:pt x="119" y="468"/>
                    </a:cubicBezTo>
                    <a:cubicBezTo>
                      <a:pt x="117" y="466"/>
                      <a:pt x="114" y="465"/>
                      <a:pt x="111" y="464"/>
                    </a:cubicBezTo>
                    <a:cubicBezTo>
                      <a:pt x="108" y="462"/>
                      <a:pt x="102" y="461"/>
                      <a:pt x="100" y="457"/>
                    </a:cubicBezTo>
                    <a:cubicBezTo>
                      <a:pt x="98" y="454"/>
                      <a:pt x="100" y="451"/>
                      <a:pt x="97" y="448"/>
                    </a:cubicBezTo>
                    <a:cubicBezTo>
                      <a:pt x="95" y="445"/>
                      <a:pt x="92" y="447"/>
                      <a:pt x="90" y="445"/>
                    </a:cubicBezTo>
                    <a:cubicBezTo>
                      <a:pt x="87" y="443"/>
                      <a:pt x="86" y="441"/>
                      <a:pt x="84" y="438"/>
                    </a:cubicBezTo>
                    <a:cubicBezTo>
                      <a:pt x="81" y="432"/>
                      <a:pt x="79" y="427"/>
                      <a:pt x="77" y="421"/>
                    </a:cubicBezTo>
                    <a:cubicBezTo>
                      <a:pt x="75" y="416"/>
                      <a:pt x="70" y="413"/>
                      <a:pt x="67" y="409"/>
                    </a:cubicBezTo>
                    <a:cubicBezTo>
                      <a:pt x="66" y="406"/>
                      <a:pt x="66" y="401"/>
                      <a:pt x="65" y="398"/>
                    </a:cubicBezTo>
                    <a:cubicBezTo>
                      <a:pt x="63" y="395"/>
                      <a:pt x="61" y="395"/>
                      <a:pt x="61" y="391"/>
                    </a:cubicBezTo>
                    <a:cubicBezTo>
                      <a:pt x="60" y="385"/>
                      <a:pt x="64" y="380"/>
                      <a:pt x="63" y="373"/>
                    </a:cubicBezTo>
                    <a:cubicBezTo>
                      <a:pt x="62" y="368"/>
                      <a:pt x="61" y="370"/>
                      <a:pt x="63" y="366"/>
                    </a:cubicBezTo>
                    <a:cubicBezTo>
                      <a:pt x="64" y="364"/>
                      <a:pt x="66" y="364"/>
                      <a:pt x="67" y="362"/>
                    </a:cubicBezTo>
                    <a:cubicBezTo>
                      <a:pt x="67" y="361"/>
                      <a:pt x="67" y="358"/>
                      <a:pt x="67" y="357"/>
                    </a:cubicBezTo>
                    <a:cubicBezTo>
                      <a:pt x="68" y="356"/>
                      <a:pt x="68" y="355"/>
                      <a:pt x="69" y="354"/>
                    </a:cubicBezTo>
                    <a:cubicBezTo>
                      <a:pt x="70" y="353"/>
                      <a:pt x="72" y="354"/>
                      <a:pt x="73" y="353"/>
                    </a:cubicBezTo>
                    <a:cubicBezTo>
                      <a:pt x="76" y="351"/>
                      <a:pt x="75" y="349"/>
                      <a:pt x="76" y="344"/>
                    </a:cubicBezTo>
                    <a:cubicBezTo>
                      <a:pt x="78" y="337"/>
                      <a:pt x="82" y="331"/>
                      <a:pt x="72" y="328"/>
                    </a:cubicBezTo>
                    <a:cubicBezTo>
                      <a:pt x="67" y="326"/>
                      <a:pt x="55" y="330"/>
                      <a:pt x="56" y="321"/>
                    </a:cubicBezTo>
                    <a:cubicBezTo>
                      <a:pt x="56" y="322"/>
                      <a:pt x="56" y="322"/>
                      <a:pt x="56" y="322"/>
                    </a:cubicBezTo>
                    <a:cubicBezTo>
                      <a:pt x="58" y="318"/>
                      <a:pt x="47" y="310"/>
                      <a:pt x="45" y="308"/>
                    </a:cubicBezTo>
                    <a:cubicBezTo>
                      <a:pt x="42" y="306"/>
                      <a:pt x="38" y="304"/>
                      <a:pt x="37" y="302"/>
                    </a:cubicBezTo>
                    <a:cubicBezTo>
                      <a:pt x="34" y="299"/>
                      <a:pt x="36" y="295"/>
                      <a:pt x="35" y="292"/>
                    </a:cubicBezTo>
                    <a:cubicBezTo>
                      <a:pt x="35" y="287"/>
                      <a:pt x="32" y="284"/>
                      <a:pt x="31" y="280"/>
                    </a:cubicBezTo>
                    <a:cubicBezTo>
                      <a:pt x="31" y="277"/>
                      <a:pt x="32" y="273"/>
                      <a:pt x="31" y="269"/>
                    </a:cubicBezTo>
                    <a:cubicBezTo>
                      <a:pt x="30" y="266"/>
                      <a:pt x="23" y="253"/>
                      <a:pt x="20" y="262"/>
                    </a:cubicBezTo>
                    <a:cubicBezTo>
                      <a:pt x="15" y="255"/>
                      <a:pt x="6" y="248"/>
                      <a:pt x="4" y="240"/>
                    </a:cubicBezTo>
                    <a:cubicBezTo>
                      <a:pt x="2" y="229"/>
                      <a:pt x="8" y="221"/>
                      <a:pt x="7" y="211"/>
                    </a:cubicBezTo>
                    <a:cubicBezTo>
                      <a:pt x="7" y="208"/>
                      <a:pt x="8" y="205"/>
                      <a:pt x="7" y="203"/>
                    </a:cubicBezTo>
                    <a:cubicBezTo>
                      <a:pt x="5" y="201"/>
                      <a:pt x="3" y="202"/>
                      <a:pt x="2" y="200"/>
                    </a:cubicBezTo>
                    <a:cubicBezTo>
                      <a:pt x="0" y="196"/>
                      <a:pt x="3" y="189"/>
                      <a:pt x="4" y="185"/>
                    </a:cubicBezTo>
                    <a:cubicBezTo>
                      <a:pt x="5" y="174"/>
                      <a:pt x="4" y="164"/>
                      <a:pt x="12" y="157"/>
                    </a:cubicBezTo>
                    <a:cubicBezTo>
                      <a:pt x="12" y="157"/>
                      <a:pt x="12" y="157"/>
                      <a:pt x="12" y="157"/>
                    </a:cubicBezTo>
                    <a:cubicBezTo>
                      <a:pt x="13" y="151"/>
                      <a:pt x="17" y="146"/>
                      <a:pt x="19" y="141"/>
                    </a:cubicBezTo>
                    <a:cubicBezTo>
                      <a:pt x="20" y="135"/>
                      <a:pt x="23" y="131"/>
                      <a:pt x="26" y="125"/>
                    </a:cubicBezTo>
                    <a:cubicBezTo>
                      <a:pt x="31" y="114"/>
                      <a:pt x="35" y="105"/>
                      <a:pt x="45" y="95"/>
                    </a:cubicBezTo>
                    <a:cubicBezTo>
                      <a:pt x="49" y="91"/>
                      <a:pt x="52" y="86"/>
                      <a:pt x="56" y="81"/>
                    </a:cubicBezTo>
                    <a:cubicBezTo>
                      <a:pt x="59" y="77"/>
                      <a:pt x="64" y="75"/>
                      <a:pt x="68" y="71"/>
                    </a:cubicBezTo>
                    <a:cubicBezTo>
                      <a:pt x="72" y="67"/>
                      <a:pt x="70" y="61"/>
                      <a:pt x="75" y="57"/>
                    </a:cubicBezTo>
                    <a:cubicBezTo>
                      <a:pt x="87" y="49"/>
                      <a:pt x="110" y="25"/>
                      <a:pt x="170" y="0"/>
                    </a:cubicBezTo>
                    <a:cubicBezTo>
                      <a:pt x="165" y="5"/>
                      <a:pt x="162" y="11"/>
                      <a:pt x="159" y="17"/>
                    </a:cubicBezTo>
                    <a:cubicBezTo>
                      <a:pt x="158" y="18"/>
                      <a:pt x="158" y="20"/>
                      <a:pt x="157" y="21"/>
                    </a:cubicBezTo>
                    <a:cubicBezTo>
                      <a:pt x="155" y="23"/>
                      <a:pt x="152" y="21"/>
                      <a:pt x="152" y="25"/>
                    </a:cubicBezTo>
                    <a:cubicBezTo>
                      <a:pt x="152" y="29"/>
                      <a:pt x="157" y="29"/>
                      <a:pt x="159" y="32"/>
                    </a:cubicBezTo>
                    <a:cubicBezTo>
                      <a:pt x="165" y="32"/>
                      <a:pt x="173" y="35"/>
                      <a:pt x="176" y="26"/>
                    </a:cubicBezTo>
                    <a:cubicBezTo>
                      <a:pt x="183" y="25"/>
                      <a:pt x="186" y="15"/>
                      <a:pt x="193" y="20"/>
                    </a:cubicBezTo>
                    <a:cubicBezTo>
                      <a:pt x="193" y="26"/>
                      <a:pt x="186" y="23"/>
                      <a:pt x="183" y="25"/>
                    </a:cubicBezTo>
                    <a:cubicBezTo>
                      <a:pt x="178" y="29"/>
                      <a:pt x="179" y="37"/>
                      <a:pt x="186" y="34"/>
                    </a:cubicBezTo>
                    <a:cubicBezTo>
                      <a:pt x="186" y="35"/>
                      <a:pt x="186" y="36"/>
                      <a:pt x="186" y="37"/>
                    </a:cubicBezTo>
                    <a:cubicBezTo>
                      <a:pt x="191" y="37"/>
                      <a:pt x="193" y="28"/>
                      <a:pt x="199" y="33"/>
                    </a:cubicBezTo>
                    <a:cubicBezTo>
                      <a:pt x="199" y="36"/>
                      <a:pt x="197" y="37"/>
                      <a:pt x="194" y="37"/>
                    </a:cubicBezTo>
                    <a:cubicBezTo>
                      <a:pt x="195" y="49"/>
                      <a:pt x="184" y="41"/>
                      <a:pt x="181" y="42"/>
                    </a:cubicBezTo>
                    <a:cubicBezTo>
                      <a:pt x="177" y="49"/>
                      <a:pt x="167" y="50"/>
                      <a:pt x="160" y="49"/>
                    </a:cubicBezTo>
                    <a:cubicBezTo>
                      <a:pt x="158" y="49"/>
                      <a:pt x="156" y="49"/>
                      <a:pt x="155" y="48"/>
                    </a:cubicBezTo>
                    <a:cubicBezTo>
                      <a:pt x="154" y="48"/>
                      <a:pt x="152" y="45"/>
                      <a:pt x="151" y="45"/>
                    </a:cubicBezTo>
                    <a:cubicBezTo>
                      <a:pt x="146" y="46"/>
                      <a:pt x="149" y="50"/>
                      <a:pt x="152" y="53"/>
                    </a:cubicBezTo>
                    <a:cubicBezTo>
                      <a:pt x="147" y="55"/>
                      <a:pt x="143" y="55"/>
                      <a:pt x="139" y="58"/>
                    </a:cubicBezTo>
                    <a:cubicBezTo>
                      <a:pt x="134" y="61"/>
                      <a:pt x="132" y="61"/>
                      <a:pt x="131" y="67"/>
                    </a:cubicBezTo>
                    <a:cubicBezTo>
                      <a:pt x="130" y="69"/>
                      <a:pt x="131" y="71"/>
                      <a:pt x="130" y="74"/>
                    </a:cubicBezTo>
                    <a:cubicBezTo>
                      <a:pt x="129" y="75"/>
                      <a:pt x="126" y="74"/>
                      <a:pt x="126" y="76"/>
                    </a:cubicBezTo>
                    <a:cubicBezTo>
                      <a:pt x="125" y="84"/>
                      <a:pt x="132" y="78"/>
                      <a:pt x="136" y="80"/>
                    </a:cubicBezTo>
                    <a:cubicBezTo>
                      <a:pt x="143" y="82"/>
                      <a:pt x="140" y="86"/>
                      <a:pt x="139" y="92"/>
                    </a:cubicBezTo>
                    <a:cubicBezTo>
                      <a:pt x="138" y="95"/>
                      <a:pt x="137" y="97"/>
                      <a:pt x="138" y="100"/>
                    </a:cubicBezTo>
                    <a:cubicBezTo>
                      <a:pt x="137" y="98"/>
                      <a:pt x="146" y="103"/>
                      <a:pt x="143" y="103"/>
                    </a:cubicBezTo>
                    <a:cubicBezTo>
                      <a:pt x="149" y="103"/>
                      <a:pt x="150" y="98"/>
                      <a:pt x="153" y="94"/>
                    </a:cubicBezTo>
                    <a:cubicBezTo>
                      <a:pt x="156" y="89"/>
                      <a:pt x="159" y="87"/>
                      <a:pt x="154" y="83"/>
                    </a:cubicBezTo>
                    <a:cubicBezTo>
                      <a:pt x="156" y="82"/>
                      <a:pt x="163" y="83"/>
                      <a:pt x="164" y="82"/>
                    </a:cubicBezTo>
                    <a:cubicBezTo>
                      <a:pt x="166" y="80"/>
                      <a:pt x="165" y="76"/>
                      <a:pt x="166" y="73"/>
                    </a:cubicBezTo>
                    <a:cubicBezTo>
                      <a:pt x="169" y="72"/>
                      <a:pt x="173" y="71"/>
                      <a:pt x="175" y="68"/>
                    </a:cubicBezTo>
                    <a:cubicBezTo>
                      <a:pt x="178" y="66"/>
                      <a:pt x="176" y="61"/>
                      <a:pt x="179" y="59"/>
                    </a:cubicBezTo>
                    <a:cubicBezTo>
                      <a:pt x="183" y="56"/>
                      <a:pt x="201" y="61"/>
                      <a:pt x="195" y="67"/>
                    </a:cubicBezTo>
                    <a:cubicBezTo>
                      <a:pt x="198" y="69"/>
                      <a:pt x="199" y="73"/>
                      <a:pt x="195" y="75"/>
                    </a:cubicBezTo>
                    <a:cubicBezTo>
                      <a:pt x="197" y="76"/>
                      <a:pt x="197" y="76"/>
                      <a:pt x="197" y="76"/>
                    </a:cubicBezTo>
                    <a:cubicBezTo>
                      <a:pt x="202" y="78"/>
                      <a:pt x="206" y="77"/>
                      <a:pt x="209" y="75"/>
                    </a:cubicBezTo>
                    <a:cubicBezTo>
                      <a:pt x="212" y="73"/>
                      <a:pt x="212" y="69"/>
                      <a:pt x="215" y="73"/>
                    </a:cubicBezTo>
                    <a:cubicBezTo>
                      <a:pt x="216" y="75"/>
                      <a:pt x="215" y="79"/>
                      <a:pt x="215" y="80"/>
                    </a:cubicBezTo>
                    <a:cubicBezTo>
                      <a:pt x="216" y="94"/>
                      <a:pt x="224" y="93"/>
                      <a:pt x="236" y="94"/>
                    </a:cubicBezTo>
                    <a:cubicBezTo>
                      <a:pt x="235" y="107"/>
                      <a:pt x="219" y="111"/>
                      <a:pt x="210" y="114"/>
                    </a:cubicBezTo>
                    <a:cubicBezTo>
                      <a:pt x="206" y="114"/>
                      <a:pt x="203" y="117"/>
                      <a:pt x="199" y="116"/>
                    </a:cubicBezTo>
                    <a:cubicBezTo>
                      <a:pt x="196" y="115"/>
                      <a:pt x="196" y="112"/>
                      <a:pt x="192" y="112"/>
                    </a:cubicBezTo>
                    <a:cubicBezTo>
                      <a:pt x="189" y="112"/>
                      <a:pt x="176" y="118"/>
                      <a:pt x="174" y="120"/>
                    </a:cubicBezTo>
                    <a:cubicBezTo>
                      <a:pt x="179" y="120"/>
                      <a:pt x="182" y="116"/>
                      <a:pt x="187" y="117"/>
                    </a:cubicBezTo>
                    <a:cubicBezTo>
                      <a:pt x="196" y="120"/>
                      <a:pt x="188" y="123"/>
                      <a:pt x="185" y="127"/>
                    </a:cubicBezTo>
                    <a:cubicBezTo>
                      <a:pt x="186" y="127"/>
                      <a:pt x="188" y="129"/>
                      <a:pt x="189" y="129"/>
                    </a:cubicBezTo>
                    <a:cubicBezTo>
                      <a:pt x="187" y="130"/>
                      <a:pt x="185" y="132"/>
                      <a:pt x="185" y="135"/>
                    </a:cubicBezTo>
                    <a:cubicBezTo>
                      <a:pt x="187" y="131"/>
                      <a:pt x="192" y="131"/>
                      <a:pt x="193" y="134"/>
                    </a:cubicBezTo>
                    <a:cubicBezTo>
                      <a:pt x="197" y="135"/>
                      <a:pt x="198" y="131"/>
                      <a:pt x="201" y="129"/>
                    </a:cubicBezTo>
                    <a:cubicBezTo>
                      <a:pt x="201" y="130"/>
                      <a:pt x="202" y="132"/>
                      <a:pt x="202" y="134"/>
                    </a:cubicBezTo>
                    <a:cubicBezTo>
                      <a:pt x="213" y="136"/>
                      <a:pt x="195" y="144"/>
                      <a:pt x="192" y="145"/>
                    </a:cubicBezTo>
                    <a:cubicBezTo>
                      <a:pt x="189" y="146"/>
                      <a:pt x="185" y="145"/>
                      <a:pt x="182" y="145"/>
                    </a:cubicBezTo>
                    <a:cubicBezTo>
                      <a:pt x="178" y="147"/>
                      <a:pt x="176" y="150"/>
                      <a:pt x="171" y="150"/>
                    </a:cubicBezTo>
                    <a:cubicBezTo>
                      <a:pt x="171" y="146"/>
                      <a:pt x="173" y="144"/>
                      <a:pt x="175" y="143"/>
                    </a:cubicBezTo>
                    <a:cubicBezTo>
                      <a:pt x="170" y="136"/>
                      <a:pt x="158" y="146"/>
                      <a:pt x="155" y="150"/>
                    </a:cubicBezTo>
                    <a:cubicBezTo>
                      <a:pt x="145" y="160"/>
                      <a:pt x="135" y="162"/>
                      <a:pt x="123" y="166"/>
                    </a:cubicBezTo>
                    <a:cubicBezTo>
                      <a:pt x="116" y="168"/>
                      <a:pt x="119" y="172"/>
                      <a:pt x="119" y="178"/>
                    </a:cubicBezTo>
                    <a:cubicBezTo>
                      <a:pt x="118" y="185"/>
                      <a:pt x="116" y="188"/>
                      <a:pt x="110" y="189"/>
                    </a:cubicBezTo>
                    <a:cubicBezTo>
                      <a:pt x="99" y="191"/>
                      <a:pt x="85" y="189"/>
                      <a:pt x="82" y="204"/>
                    </a:cubicBezTo>
                    <a:cubicBezTo>
                      <a:pt x="81" y="210"/>
                      <a:pt x="90" y="241"/>
                      <a:pt x="75" y="236"/>
                    </a:cubicBezTo>
                    <a:cubicBezTo>
                      <a:pt x="80" y="232"/>
                      <a:pt x="74" y="226"/>
                      <a:pt x="74" y="221"/>
                    </a:cubicBezTo>
                    <a:cubicBezTo>
                      <a:pt x="74" y="214"/>
                      <a:pt x="82" y="210"/>
                      <a:pt x="79" y="202"/>
                    </a:cubicBezTo>
                    <a:cubicBezTo>
                      <a:pt x="77" y="198"/>
                      <a:pt x="71" y="195"/>
                      <a:pt x="65" y="195"/>
                    </a:cubicBezTo>
                    <a:cubicBezTo>
                      <a:pt x="60" y="196"/>
                      <a:pt x="57" y="201"/>
                      <a:pt x="52" y="199"/>
                    </a:cubicBezTo>
                    <a:cubicBezTo>
                      <a:pt x="44" y="196"/>
                      <a:pt x="46" y="193"/>
                      <a:pt x="38" y="200"/>
                    </a:cubicBezTo>
                    <a:cubicBezTo>
                      <a:pt x="32" y="206"/>
                      <a:pt x="36" y="206"/>
                      <a:pt x="34" y="215"/>
                    </a:cubicBezTo>
                    <a:cubicBezTo>
                      <a:pt x="33" y="221"/>
                      <a:pt x="28" y="223"/>
                      <a:pt x="28" y="231"/>
                    </a:cubicBezTo>
                    <a:cubicBezTo>
                      <a:pt x="28" y="236"/>
                      <a:pt x="29" y="242"/>
                      <a:pt x="29" y="248"/>
                    </a:cubicBezTo>
                    <a:cubicBezTo>
                      <a:pt x="30" y="254"/>
                      <a:pt x="32" y="260"/>
                      <a:pt x="38" y="255"/>
                    </a:cubicBezTo>
                    <a:cubicBezTo>
                      <a:pt x="41" y="252"/>
                      <a:pt x="43" y="243"/>
                      <a:pt x="43" y="239"/>
                    </a:cubicBezTo>
                    <a:cubicBezTo>
                      <a:pt x="44" y="240"/>
                      <a:pt x="50" y="241"/>
                      <a:pt x="51" y="243"/>
                    </a:cubicBezTo>
                    <a:cubicBezTo>
                      <a:pt x="51" y="245"/>
                      <a:pt x="46" y="250"/>
                      <a:pt x="45" y="251"/>
                    </a:cubicBezTo>
                    <a:cubicBezTo>
                      <a:pt x="43" y="256"/>
                      <a:pt x="40" y="260"/>
                      <a:pt x="37" y="265"/>
                    </a:cubicBezTo>
                    <a:cubicBezTo>
                      <a:pt x="31" y="279"/>
                      <a:pt x="42" y="278"/>
                      <a:pt x="53" y="280"/>
                    </a:cubicBezTo>
                    <a:cubicBezTo>
                      <a:pt x="54" y="288"/>
                      <a:pt x="49" y="293"/>
                      <a:pt x="49" y="301"/>
                    </a:cubicBezTo>
                    <a:cubicBezTo>
                      <a:pt x="48" y="308"/>
                      <a:pt x="51" y="306"/>
                      <a:pt x="55" y="310"/>
                    </a:cubicBezTo>
                    <a:cubicBezTo>
                      <a:pt x="57" y="313"/>
                      <a:pt x="58" y="316"/>
                      <a:pt x="60" y="319"/>
                    </a:cubicBezTo>
                    <a:cubicBezTo>
                      <a:pt x="60" y="320"/>
                      <a:pt x="60" y="320"/>
                      <a:pt x="60" y="320"/>
                    </a:cubicBezTo>
                    <a:cubicBezTo>
                      <a:pt x="69" y="319"/>
                      <a:pt x="75" y="323"/>
                      <a:pt x="82" y="326"/>
                    </a:cubicBezTo>
                    <a:cubicBezTo>
                      <a:pt x="84" y="326"/>
                      <a:pt x="82" y="328"/>
                      <a:pt x="86" y="326"/>
                    </a:cubicBezTo>
                    <a:cubicBezTo>
                      <a:pt x="87" y="326"/>
                      <a:pt x="87" y="321"/>
                      <a:pt x="89" y="320"/>
                    </a:cubicBezTo>
                    <a:cubicBezTo>
                      <a:pt x="93" y="316"/>
                      <a:pt x="96" y="320"/>
                      <a:pt x="100" y="319"/>
                    </a:cubicBezTo>
                    <a:cubicBezTo>
                      <a:pt x="105" y="316"/>
                      <a:pt x="111" y="304"/>
                      <a:pt x="120" y="311"/>
                    </a:cubicBezTo>
                    <a:cubicBezTo>
                      <a:pt x="128" y="317"/>
                      <a:pt x="109" y="320"/>
                      <a:pt x="109" y="329"/>
                    </a:cubicBezTo>
                    <a:cubicBezTo>
                      <a:pt x="108" y="324"/>
                      <a:pt x="117" y="320"/>
                      <a:pt x="120" y="319"/>
                    </a:cubicBezTo>
                    <a:cubicBezTo>
                      <a:pt x="125" y="319"/>
                      <a:pt x="125" y="321"/>
                      <a:pt x="127" y="322"/>
                    </a:cubicBezTo>
                    <a:cubicBezTo>
                      <a:pt x="129" y="323"/>
                      <a:pt x="129" y="324"/>
                      <a:pt x="132" y="326"/>
                    </a:cubicBezTo>
                    <a:cubicBezTo>
                      <a:pt x="137" y="327"/>
                      <a:pt x="142" y="330"/>
                      <a:pt x="147" y="330"/>
                    </a:cubicBezTo>
                    <a:cubicBezTo>
                      <a:pt x="150" y="331"/>
                      <a:pt x="160" y="327"/>
                      <a:pt x="159" y="336"/>
                    </a:cubicBezTo>
                    <a:cubicBezTo>
                      <a:pt x="165" y="335"/>
                      <a:pt x="161" y="326"/>
                      <a:pt x="171" y="329"/>
                    </a:cubicBezTo>
                    <a:cubicBezTo>
                      <a:pt x="172" y="334"/>
                      <a:pt x="166" y="338"/>
                      <a:pt x="168" y="342"/>
                    </a:cubicBezTo>
                    <a:cubicBezTo>
                      <a:pt x="169" y="344"/>
                      <a:pt x="173" y="344"/>
                      <a:pt x="175" y="345"/>
                    </a:cubicBezTo>
                    <a:cubicBezTo>
                      <a:pt x="176" y="346"/>
                      <a:pt x="178" y="349"/>
                      <a:pt x="179" y="350"/>
                    </a:cubicBezTo>
                    <a:cubicBezTo>
                      <a:pt x="184" y="356"/>
                      <a:pt x="184" y="359"/>
                      <a:pt x="191" y="359"/>
                    </a:cubicBezTo>
                    <a:cubicBezTo>
                      <a:pt x="196" y="359"/>
                      <a:pt x="201" y="358"/>
                      <a:pt x="206" y="359"/>
                    </a:cubicBezTo>
                    <a:cubicBezTo>
                      <a:pt x="209" y="361"/>
                      <a:pt x="214" y="362"/>
                      <a:pt x="218" y="363"/>
                    </a:cubicBezTo>
                    <a:cubicBezTo>
                      <a:pt x="225" y="366"/>
                      <a:pt x="223" y="368"/>
                      <a:pt x="224" y="374"/>
                    </a:cubicBezTo>
                    <a:cubicBezTo>
                      <a:pt x="225" y="382"/>
                      <a:pt x="231" y="389"/>
                      <a:pt x="232" y="398"/>
                    </a:cubicBezTo>
                    <a:cubicBezTo>
                      <a:pt x="227" y="395"/>
                      <a:pt x="222" y="400"/>
                      <a:pt x="217" y="403"/>
                    </a:cubicBezTo>
                    <a:cubicBezTo>
                      <a:pt x="214" y="404"/>
                      <a:pt x="201" y="406"/>
                      <a:pt x="200" y="408"/>
                    </a:cubicBezTo>
                    <a:cubicBezTo>
                      <a:pt x="209" y="408"/>
                      <a:pt x="216" y="410"/>
                      <a:pt x="224" y="407"/>
                    </a:cubicBezTo>
                    <a:cubicBezTo>
                      <a:pt x="231" y="404"/>
                      <a:pt x="236" y="402"/>
                      <a:pt x="245" y="403"/>
                    </a:cubicBezTo>
                    <a:cubicBezTo>
                      <a:pt x="242" y="405"/>
                      <a:pt x="239" y="409"/>
                      <a:pt x="236" y="410"/>
                    </a:cubicBezTo>
                    <a:cubicBezTo>
                      <a:pt x="232" y="411"/>
                      <a:pt x="225" y="407"/>
                      <a:pt x="226" y="413"/>
                    </a:cubicBezTo>
                    <a:cubicBezTo>
                      <a:pt x="229" y="414"/>
                      <a:pt x="233" y="413"/>
                      <a:pt x="236" y="414"/>
                    </a:cubicBezTo>
                    <a:cubicBezTo>
                      <a:pt x="235" y="419"/>
                      <a:pt x="231" y="419"/>
                      <a:pt x="232" y="425"/>
                    </a:cubicBezTo>
                    <a:cubicBezTo>
                      <a:pt x="243" y="426"/>
                      <a:pt x="241" y="408"/>
                      <a:pt x="250" y="407"/>
                    </a:cubicBezTo>
                    <a:cubicBezTo>
                      <a:pt x="255" y="406"/>
                      <a:pt x="259" y="410"/>
                      <a:pt x="263" y="412"/>
                    </a:cubicBezTo>
                    <a:cubicBezTo>
                      <a:pt x="263" y="413"/>
                      <a:pt x="265" y="412"/>
                      <a:pt x="266" y="413"/>
                    </a:cubicBezTo>
                    <a:cubicBezTo>
                      <a:pt x="267" y="414"/>
                      <a:pt x="267" y="416"/>
                      <a:pt x="267" y="416"/>
                    </a:cubicBezTo>
                    <a:cubicBezTo>
                      <a:pt x="269" y="418"/>
                      <a:pt x="269" y="421"/>
                      <a:pt x="273" y="420"/>
                    </a:cubicBezTo>
                    <a:cubicBezTo>
                      <a:pt x="273" y="419"/>
                      <a:pt x="273" y="416"/>
                      <a:pt x="273" y="416"/>
                    </a:cubicBezTo>
                    <a:cubicBezTo>
                      <a:pt x="275" y="415"/>
                      <a:pt x="273" y="414"/>
                      <a:pt x="276" y="413"/>
                    </a:cubicBezTo>
                    <a:cubicBezTo>
                      <a:pt x="278" y="412"/>
                      <a:pt x="279" y="414"/>
                      <a:pt x="281" y="415"/>
                    </a:cubicBezTo>
                    <a:cubicBezTo>
                      <a:pt x="284" y="416"/>
                      <a:pt x="285" y="417"/>
                      <a:pt x="289" y="417"/>
                    </a:cubicBezTo>
                    <a:cubicBezTo>
                      <a:pt x="295" y="418"/>
                      <a:pt x="300" y="419"/>
                      <a:pt x="305" y="422"/>
                    </a:cubicBezTo>
                    <a:cubicBezTo>
                      <a:pt x="310" y="425"/>
                      <a:pt x="314" y="428"/>
                      <a:pt x="319" y="429"/>
                    </a:cubicBezTo>
                    <a:cubicBezTo>
                      <a:pt x="326" y="430"/>
                      <a:pt x="330" y="431"/>
                      <a:pt x="327" y="440"/>
                    </a:cubicBezTo>
                    <a:cubicBezTo>
                      <a:pt x="325" y="445"/>
                      <a:pt x="320" y="454"/>
                      <a:pt x="317" y="458"/>
                    </a:cubicBezTo>
                    <a:cubicBezTo>
                      <a:pt x="313" y="462"/>
                      <a:pt x="304" y="465"/>
                      <a:pt x="301" y="470"/>
                    </a:cubicBezTo>
                    <a:cubicBezTo>
                      <a:pt x="299" y="475"/>
                      <a:pt x="304" y="480"/>
                      <a:pt x="302" y="486"/>
                    </a:cubicBezTo>
                    <a:cubicBezTo>
                      <a:pt x="301" y="490"/>
                      <a:pt x="298" y="491"/>
                      <a:pt x="297" y="495"/>
                    </a:cubicBezTo>
                    <a:cubicBezTo>
                      <a:pt x="297" y="498"/>
                      <a:pt x="298" y="502"/>
                      <a:pt x="298" y="506"/>
                    </a:cubicBezTo>
                    <a:cubicBezTo>
                      <a:pt x="290" y="510"/>
                      <a:pt x="282" y="508"/>
                      <a:pt x="273" y="510"/>
                    </a:cubicBezTo>
                    <a:cubicBezTo>
                      <a:pt x="268" y="512"/>
                      <a:pt x="267" y="513"/>
                      <a:pt x="261" y="514"/>
                    </a:cubicBezTo>
                    <a:cubicBezTo>
                      <a:pt x="256" y="515"/>
                      <a:pt x="254" y="516"/>
                      <a:pt x="250" y="520"/>
                    </a:cubicBezTo>
                    <a:cubicBezTo>
                      <a:pt x="249" y="527"/>
                      <a:pt x="252" y="526"/>
                      <a:pt x="245" y="531"/>
                    </a:cubicBezTo>
                    <a:cubicBezTo>
                      <a:pt x="243" y="532"/>
                      <a:pt x="242" y="532"/>
                      <a:pt x="240" y="533"/>
                    </a:cubicBezTo>
                    <a:cubicBezTo>
                      <a:pt x="239" y="534"/>
                      <a:pt x="238" y="537"/>
                      <a:pt x="236" y="539"/>
                    </a:cubicBezTo>
                    <a:cubicBezTo>
                      <a:pt x="228" y="545"/>
                      <a:pt x="218" y="547"/>
                      <a:pt x="208" y="547"/>
                    </a:cubicBezTo>
                    <a:cubicBezTo>
                      <a:pt x="209" y="549"/>
                      <a:pt x="209" y="550"/>
                      <a:pt x="209" y="552"/>
                    </a:cubicBezTo>
                    <a:cubicBezTo>
                      <a:pt x="204" y="554"/>
                      <a:pt x="192" y="553"/>
                      <a:pt x="187" y="558"/>
                    </a:cubicBezTo>
                    <a:cubicBezTo>
                      <a:pt x="186" y="560"/>
                      <a:pt x="187" y="562"/>
                      <a:pt x="186" y="564"/>
                    </a:cubicBezTo>
                    <a:cubicBezTo>
                      <a:pt x="185" y="565"/>
                      <a:pt x="181" y="573"/>
                      <a:pt x="181" y="575"/>
                    </a:cubicBezTo>
                    <a:cubicBezTo>
                      <a:pt x="180" y="577"/>
                      <a:pt x="190" y="582"/>
                      <a:pt x="189" y="587"/>
                    </a:cubicBezTo>
                    <a:cubicBezTo>
                      <a:pt x="195" y="589"/>
                      <a:pt x="203" y="596"/>
                      <a:pt x="208" y="59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06"/>
              <p:cNvSpPr>
                <a:spLocks/>
              </p:cNvSpPr>
              <p:nvPr/>
            </p:nvSpPr>
            <p:spPr bwMode="auto">
              <a:xfrm>
                <a:off x="1369" y="887"/>
                <a:ext cx="107" cy="76"/>
              </a:xfrm>
              <a:custGeom>
                <a:avLst/>
                <a:gdLst>
                  <a:gd name="T0" fmla="*/ 2 w 45"/>
                  <a:gd name="T1" fmla="*/ 5 h 32"/>
                  <a:gd name="T2" fmla="*/ 0 w 45"/>
                  <a:gd name="T3" fmla="*/ 11 h 32"/>
                  <a:gd name="T4" fmla="*/ 14 w 45"/>
                  <a:gd name="T5" fmla="*/ 10 h 32"/>
                  <a:gd name="T6" fmla="*/ 25 w 45"/>
                  <a:gd name="T7" fmla="*/ 20 h 32"/>
                  <a:gd name="T8" fmla="*/ 31 w 45"/>
                  <a:gd name="T9" fmla="*/ 24 h 32"/>
                  <a:gd name="T10" fmla="*/ 33 w 45"/>
                  <a:gd name="T11" fmla="*/ 30 h 32"/>
                  <a:gd name="T12" fmla="*/ 45 w 45"/>
                  <a:gd name="T13" fmla="*/ 24 h 32"/>
                  <a:gd name="T14" fmla="*/ 35 w 45"/>
                  <a:gd name="T15" fmla="*/ 17 h 32"/>
                  <a:gd name="T16" fmla="*/ 27 w 45"/>
                  <a:gd name="T17" fmla="*/ 11 h 32"/>
                  <a:gd name="T18" fmla="*/ 4 w 45"/>
                  <a:gd name="T19" fmla="*/ 5 h 32"/>
                  <a:gd name="T20" fmla="*/ 2 w 45"/>
                  <a:gd name="T21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" h="32">
                    <a:moveTo>
                      <a:pt x="2" y="5"/>
                    </a:moveTo>
                    <a:cubicBezTo>
                      <a:pt x="1" y="7"/>
                      <a:pt x="0" y="9"/>
                      <a:pt x="0" y="11"/>
                    </a:cubicBezTo>
                    <a:cubicBezTo>
                      <a:pt x="5" y="13"/>
                      <a:pt x="9" y="9"/>
                      <a:pt x="14" y="10"/>
                    </a:cubicBezTo>
                    <a:cubicBezTo>
                      <a:pt x="19" y="11"/>
                      <a:pt x="22" y="16"/>
                      <a:pt x="25" y="20"/>
                    </a:cubicBezTo>
                    <a:cubicBezTo>
                      <a:pt x="27" y="21"/>
                      <a:pt x="29" y="22"/>
                      <a:pt x="31" y="24"/>
                    </a:cubicBezTo>
                    <a:cubicBezTo>
                      <a:pt x="32" y="26"/>
                      <a:pt x="31" y="28"/>
                      <a:pt x="33" y="30"/>
                    </a:cubicBezTo>
                    <a:cubicBezTo>
                      <a:pt x="38" y="32"/>
                      <a:pt x="44" y="28"/>
                      <a:pt x="45" y="24"/>
                    </a:cubicBezTo>
                    <a:cubicBezTo>
                      <a:pt x="42" y="24"/>
                      <a:pt x="38" y="20"/>
                      <a:pt x="35" y="17"/>
                    </a:cubicBezTo>
                    <a:cubicBezTo>
                      <a:pt x="32" y="14"/>
                      <a:pt x="31" y="13"/>
                      <a:pt x="27" y="11"/>
                    </a:cubicBezTo>
                    <a:cubicBezTo>
                      <a:pt x="22" y="8"/>
                      <a:pt x="9" y="0"/>
                      <a:pt x="4" y="5"/>
                    </a:cubicBezTo>
                    <a:cubicBezTo>
                      <a:pt x="3" y="5"/>
                      <a:pt x="2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207"/>
              <p:cNvSpPr>
                <a:spLocks/>
              </p:cNvSpPr>
              <p:nvPr/>
            </p:nvSpPr>
            <p:spPr bwMode="auto">
              <a:xfrm>
                <a:off x="1424" y="956"/>
                <a:ext cx="21" cy="36"/>
              </a:xfrm>
              <a:custGeom>
                <a:avLst/>
                <a:gdLst>
                  <a:gd name="T0" fmla="*/ 0 w 9"/>
                  <a:gd name="T1" fmla="*/ 6 h 15"/>
                  <a:gd name="T2" fmla="*/ 8 w 9"/>
                  <a:gd name="T3" fmla="*/ 13 h 15"/>
                  <a:gd name="T4" fmla="*/ 0 w 9"/>
                  <a:gd name="T5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5">
                    <a:moveTo>
                      <a:pt x="0" y="6"/>
                    </a:moveTo>
                    <a:cubicBezTo>
                      <a:pt x="0" y="0"/>
                      <a:pt x="9" y="8"/>
                      <a:pt x="8" y="13"/>
                    </a:cubicBezTo>
                    <a:cubicBezTo>
                      <a:pt x="0" y="15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08"/>
              <p:cNvSpPr>
                <a:spLocks/>
              </p:cNvSpPr>
              <p:nvPr/>
            </p:nvSpPr>
            <p:spPr bwMode="auto">
              <a:xfrm>
                <a:off x="1474" y="958"/>
                <a:ext cx="73" cy="48"/>
              </a:xfrm>
              <a:custGeom>
                <a:avLst/>
                <a:gdLst>
                  <a:gd name="T0" fmla="*/ 10 w 31"/>
                  <a:gd name="T1" fmla="*/ 14 h 20"/>
                  <a:gd name="T2" fmla="*/ 0 w 31"/>
                  <a:gd name="T3" fmla="*/ 7 h 20"/>
                  <a:gd name="T4" fmla="*/ 15 w 31"/>
                  <a:gd name="T5" fmla="*/ 1 h 20"/>
                  <a:gd name="T6" fmla="*/ 31 w 31"/>
                  <a:gd name="T7" fmla="*/ 12 h 20"/>
                  <a:gd name="T8" fmla="*/ 21 w 31"/>
                  <a:gd name="T9" fmla="*/ 12 h 20"/>
                  <a:gd name="T10" fmla="*/ 11 w 31"/>
                  <a:gd name="T11" fmla="*/ 15 h 20"/>
                  <a:gd name="T12" fmla="*/ 10 w 31"/>
                  <a:gd name="T13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0">
                    <a:moveTo>
                      <a:pt x="10" y="14"/>
                    </a:moveTo>
                    <a:cubicBezTo>
                      <a:pt x="7" y="11"/>
                      <a:pt x="4" y="8"/>
                      <a:pt x="0" y="7"/>
                    </a:cubicBezTo>
                    <a:cubicBezTo>
                      <a:pt x="4" y="3"/>
                      <a:pt x="12" y="7"/>
                      <a:pt x="15" y="1"/>
                    </a:cubicBezTo>
                    <a:cubicBezTo>
                      <a:pt x="20" y="0"/>
                      <a:pt x="29" y="7"/>
                      <a:pt x="31" y="12"/>
                    </a:cubicBezTo>
                    <a:cubicBezTo>
                      <a:pt x="27" y="15"/>
                      <a:pt x="24" y="11"/>
                      <a:pt x="21" y="12"/>
                    </a:cubicBezTo>
                    <a:cubicBezTo>
                      <a:pt x="17" y="13"/>
                      <a:pt x="17" y="20"/>
                      <a:pt x="11" y="15"/>
                    </a:cubicBezTo>
                    <a:lnTo>
                      <a:pt x="1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09"/>
              <p:cNvSpPr>
                <a:spLocks/>
              </p:cNvSpPr>
              <p:nvPr/>
            </p:nvSpPr>
            <p:spPr bwMode="auto">
              <a:xfrm>
                <a:off x="1725" y="593"/>
                <a:ext cx="86" cy="64"/>
              </a:xfrm>
              <a:custGeom>
                <a:avLst/>
                <a:gdLst>
                  <a:gd name="T0" fmla="*/ 0 w 36"/>
                  <a:gd name="T1" fmla="*/ 20 h 27"/>
                  <a:gd name="T2" fmla="*/ 29 w 36"/>
                  <a:gd name="T3" fmla="*/ 1 h 27"/>
                  <a:gd name="T4" fmla="*/ 18 w 36"/>
                  <a:gd name="T5" fmla="*/ 13 h 27"/>
                  <a:gd name="T6" fmla="*/ 31 w 36"/>
                  <a:gd name="T7" fmla="*/ 22 h 27"/>
                  <a:gd name="T8" fmla="*/ 19 w 36"/>
                  <a:gd name="T9" fmla="*/ 22 h 27"/>
                  <a:gd name="T10" fmla="*/ 17 w 36"/>
                  <a:gd name="T11" fmla="*/ 21 h 27"/>
                  <a:gd name="T12" fmla="*/ 14 w 36"/>
                  <a:gd name="T13" fmla="*/ 24 h 27"/>
                  <a:gd name="T14" fmla="*/ 10 w 36"/>
                  <a:gd name="T15" fmla="*/ 20 h 27"/>
                  <a:gd name="T16" fmla="*/ 2 w 36"/>
                  <a:gd name="T17" fmla="*/ 20 h 27"/>
                  <a:gd name="T18" fmla="*/ 0 w 36"/>
                  <a:gd name="T19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7">
                    <a:moveTo>
                      <a:pt x="0" y="20"/>
                    </a:moveTo>
                    <a:cubicBezTo>
                      <a:pt x="10" y="16"/>
                      <a:pt x="18" y="0"/>
                      <a:pt x="29" y="1"/>
                    </a:cubicBezTo>
                    <a:cubicBezTo>
                      <a:pt x="31" y="7"/>
                      <a:pt x="17" y="5"/>
                      <a:pt x="18" y="13"/>
                    </a:cubicBezTo>
                    <a:cubicBezTo>
                      <a:pt x="24" y="12"/>
                      <a:pt x="36" y="14"/>
                      <a:pt x="31" y="22"/>
                    </a:cubicBezTo>
                    <a:cubicBezTo>
                      <a:pt x="28" y="27"/>
                      <a:pt x="23" y="23"/>
                      <a:pt x="19" y="22"/>
                    </a:cubicBezTo>
                    <a:cubicBezTo>
                      <a:pt x="19" y="22"/>
                      <a:pt x="18" y="21"/>
                      <a:pt x="17" y="21"/>
                    </a:cubicBezTo>
                    <a:cubicBezTo>
                      <a:pt x="15" y="21"/>
                      <a:pt x="16" y="24"/>
                      <a:pt x="14" y="24"/>
                    </a:cubicBezTo>
                    <a:cubicBezTo>
                      <a:pt x="11" y="24"/>
                      <a:pt x="10" y="24"/>
                      <a:pt x="10" y="20"/>
                    </a:cubicBezTo>
                    <a:cubicBezTo>
                      <a:pt x="7" y="20"/>
                      <a:pt x="5" y="20"/>
                      <a:pt x="2" y="20"/>
                    </a:cubicBezTo>
                    <a:lnTo>
                      <a:pt x="0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10"/>
              <p:cNvSpPr>
                <a:spLocks/>
              </p:cNvSpPr>
              <p:nvPr/>
            </p:nvSpPr>
            <p:spPr bwMode="auto">
              <a:xfrm>
                <a:off x="1685" y="272"/>
                <a:ext cx="332" cy="250"/>
              </a:xfrm>
              <a:custGeom>
                <a:avLst/>
                <a:gdLst>
                  <a:gd name="T0" fmla="*/ 22 w 140"/>
                  <a:gd name="T1" fmla="*/ 35 h 105"/>
                  <a:gd name="T2" fmla="*/ 28 w 140"/>
                  <a:gd name="T3" fmla="*/ 35 h 105"/>
                  <a:gd name="T4" fmla="*/ 25 w 140"/>
                  <a:gd name="T5" fmla="*/ 38 h 105"/>
                  <a:gd name="T6" fmla="*/ 30 w 140"/>
                  <a:gd name="T7" fmla="*/ 42 h 105"/>
                  <a:gd name="T8" fmla="*/ 6 w 140"/>
                  <a:gd name="T9" fmla="*/ 54 h 105"/>
                  <a:gd name="T10" fmla="*/ 17 w 140"/>
                  <a:gd name="T11" fmla="*/ 57 h 105"/>
                  <a:gd name="T12" fmla="*/ 12 w 140"/>
                  <a:gd name="T13" fmla="*/ 69 h 105"/>
                  <a:gd name="T14" fmla="*/ 19 w 140"/>
                  <a:gd name="T15" fmla="*/ 65 h 105"/>
                  <a:gd name="T16" fmla="*/ 0 w 140"/>
                  <a:gd name="T17" fmla="*/ 78 h 105"/>
                  <a:gd name="T18" fmla="*/ 3 w 140"/>
                  <a:gd name="T19" fmla="*/ 78 h 105"/>
                  <a:gd name="T20" fmla="*/ 9 w 140"/>
                  <a:gd name="T21" fmla="*/ 79 h 105"/>
                  <a:gd name="T22" fmla="*/ 12 w 140"/>
                  <a:gd name="T23" fmla="*/ 83 h 105"/>
                  <a:gd name="T24" fmla="*/ 14 w 140"/>
                  <a:gd name="T25" fmla="*/ 88 h 105"/>
                  <a:gd name="T26" fmla="*/ 19 w 140"/>
                  <a:gd name="T27" fmla="*/ 92 h 105"/>
                  <a:gd name="T28" fmla="*/ 26 w 140"/>
                  <a:gd name="T29" fmla="*/ 75 h 105"/>
                  <a:gd name="T30" fmla="*/ 32 w 140"/>
                  <a:gd name="T31" fmla="*/ 86 h 105"/>
                  <a:gd name="T32" fmla="*/ 48 w 140"/>
                  <a:gd name="T33" fmla="*/ 76 h 105"/>
                  <a:gd name="T34" fmla="*/ 33 w 140"/>
                  <a:gd name="T35" fmla="*/ 65 h 105"/>
                  <a:gd name="T36" fmla="*/ 37 w 140"/>
                  <a:gd name="T37" fmla="*/ 64 h 105"/>
                  <a:gd name="T38" fmla="*/ 32 w 140"/>
                  <a:gd name="T39" fmla="*/ 48 h 105"/>
                  <a:gd name="T40" fmla="*/ 50 w 140"/>
                  <a:gd name="T41" fmla="*/ 37 h 105"/>
                  <a:gd name="T42" fmla="*/ 50 w 140"/>
                  <a:gd name="T43" fmla="*/ 47 h 105"/>
                  <a:gd name="T44" fmla="*/ 60 w 140"/>
                  <a:gd name="T45" fmla="*/ 48 h 105"/>
                  <a:gd name="T46" fmla="*/ 64 w 140"/>
                  <a:gd name="T47" fmla="*/ 64 h 105"/>
                  <a:gd name="T48" fmla="*/ 62 w 140"/>
                  <a:gd name="T49" fmla="*/ 80 h 105"/>
                  <a:gd name="T50" fmla="*/ 72 w 140"/>
                  <a:gd name="T51" fmla="*/ 96 h 105"/>
                  <a:gd name="T52" fmla="*/ 79 w 140"/>
                  <a:gd name="T53" fmla="*/ 98 h 105"/>
                  <a:gd name="T54" fmla="*/ 85 w 140"/>
                  <a:gd name="T55" fmla="*/ 102 h 105"/>
                  <a:gd name="T56" fmla="*/ 96 w 140"/>
                  <a:gd name="T57" fmla="*/ 95 h 105"/>
                  <a:gd name="T58" fmla="*/ 103 w 140"/>
                  <a:gd name="T59" fmla="*/ 82 h 105"/>
                  <a:gd name="T60" fmla="*/ 111 w 140"/>
                  <a:gd name="T61" fmla="*/ 78 h 105"/>
                  <a:gd name="T62" fmla="*/ 118 w 140"/>
                  <a:gd name="T63" fmla="*/ 73 h 105"/>
                  <a:gd name="T64" fmla="*/ 134 w 140"/>
                  <a:gd name="T65" fmla="*/ 66 h 105"/>
                  <a:gd name="T66" fmla="*/ 138 w 140"/>
                  <a:gd name="T67" fmla="*/ 53 h 105"/>
                  <a:gd name="T68" fmla="*/ 135 w 140"/>
                  <a:gd name="T69" fmla="*/ 50 h 105"/>
                  <a:gd name="T70" fmla="*/ 135 w 140"/>
                  <a:gd name="T71" fmla="*/ 45 h 105"/>
                  <a:gd name="T72" fmla="*/ 128 w 140"/>
                  <a:gd name="T73" fmla="*/ 40 h 105"/>
                  <a:gd name="T74" fmla="*/ 113 w 140"/>
                  <a:gd name="T75" fmla="*/ 40 h 105"/>
                  <a:gd name="T76" fmla="*/ 129 w 140"/>
                  <a:gd name="T77" fmla="*/ 24 h 105"/>
                  <a:gd name="T78" fmla="*/ 128 w 140"/>
                  <a:gd name="T79" fmla="*/ 3 h 105"/>
                  <a:gd name="T80" fmla="*/ 37 w 140"/>
                  <a:gd name="T81" fmla="*/ 8 h 105"/>
                  <a:gd name="T82" fmla="*/ 33 w 140"/>
                  <a:gd name="T83" fmla="*/ 28 h 105"/>
                  <a:gd name="T84" fmla="*/ 22 w 140"/>
                  <a:gd name="T85" fmla="*/ 3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0" h="105">
                    <a:moveTo>
                      <a:pt x="22" y="35"/>
                    </a:moveTo>
                    <a:cubicBezTo>
                      <a:pt x="23" y="35"/>
                      <a:pt x="26" y="35"/>
                      <a:pt x="28" y="35"/>
                    </a:cubicBezTo>
                    <a:cubicBezTo>
                      <a:pt x="27" y="36"/>
                      <a:pt x="26" y="37"/>
                      <a:pt x="25" y="38"/>
                    </a:cubicBezTo>
                    <a:cubicBezTo>
                      <a:pt x="26" y="39"/>
                      <a:pt x="29" y="41"/>
                      <a:pt x="30" y="42"/>
                    </a:cubicBezTo>
                    <a:cubicBezTo>
                      <a:pt x="25" y="42"/>
                      <a:pt x="7" y="48"/>
                      <a:pt x="6" y="54"/>
                    </a:cubicBezTo>
                    <a:cubicBezTo>
                      <a:pt x="6" y="61"/>
                      <a:pt x="15" y="54"/>
                      <a:pt x="17" y="57"/>
                    </a:cubicBezTo>
                    <a:cubicBezTo>
                      <a:pt x="18" y="59"/>
                      <a:pt x="11" y="65"/>
                      <a:pt x="12" y="69"/>
                    </a:cubicBezTo>
                    <a:cubicBezTo>
                      <a:pt x="13" y="67"/>
                      <a:pt x="16" y="65"/>
                      <a:pt x="19" y="65"/>
                    </a:cubicBezTo>
                    <a:cubicBezTo>
                      <a:pt x="23" y="78"/>
                      <a:pt x="3" y="72"/>
                      <a:pt x="0" y="78"/>
                    </a:cubicBezTo>
                    <a:cubicBezTo>
                      <a:pt x="2" y="79"/>
                      <a:pt x="2" y="80"/>
                      <a:pt x="3" y="78"/>
                    </a:cubicBezTo>
                    <a:cubicBezTo>
                      <a:pt x="5" y="78"/>
                      <a:pt x="7" y="78"/>
                      <a:pt x="9" y="79"/>
                    </a:cubicBezTo>
                    <a:cubicBezTo>
                      <a:pt x="12" y="81"/>
                      <a:pt x="10" y="81"/>
                      <a:pt x="12" y="83"/>
                    </a:cubicBezTo>
                    <a:cubicBezTo>
                      <a:pt x="12" y="85"/>
                      <a:pt x="12" y="87"/>
                      <a:pt x="14" y="88"/>
                    </a:cubicBezTo>
                    <a:cubicBezTo>
                      <a:pt x="14" y="89"/>
                      <a:pt x="19" y="92"/>
                      <a:pt x="19" y="92"/>
                    </a:cubicBezTo>
                    <a:cubicBezTo>
                      <a:pt x="31" y="97"/>
                      <a:pt x="26" y="82"/>
                      <a:pt x="26" y="75"/>
                    </a:cubicBezTo>
                    <a:cubicBezTo>
                      <a:pt x="32" y="74"/>
                      <a:pt x="33" y="81"/>
                      <a:pt x="32" y="86"/>
                    </a:cubicBezTo>
                    <a:cubicBezTo>
                      <a:pt x="36" y="86"/>
                      <a:pt x="47" y="80"/>
                      <a:pt x="48" y="76"/>
                    </a:cubicBezTo>
                    <a:cubicBezTo>
                      <a:pt x="49" y="68"/>
                      <a:pt x="35" y="72"/>
                      <a:pt x="33" y="65"/>
                    </a:cubicBezTo>
                    <a:cubicBezTo>
                      <a:pt x="34" y="65"/>
                      <a:pt x="36" y="64"/>
                      <a:pt x="37" y="64"/>
                    </a:cubicBezTo>
                    <a:cubicBezTo>
                      <a:pt x="38" y="56"/>
                      <a:pt x="20" y="60"/>
                      <a:pt x="32" y="48"/>
                    </a:cubicBezTo>
                    <a:cubicBezTo>
                      <a:pt x="35" y="45"/>
                      <a:pt x="47" y="36"/>
                      <a:pt x="50" y="37"/>
                    </a:cubicBezTo>
                    <a:cubicBezTo>
                      <a:pt x="50" y="39"/>
                      <a:pt x="49" y="46"/>
                      <a:pt x="50" y="47"/>
                    </a:cubicBezTo>
                    <a:cubicBezTo>
                      <a:pt x="52" y="50"/>
                      <a:pt x="58" y="47"/>
                      <a:pt x="60" y="48"/>
                    </a:cubicBezTo>
                    <a:cubicBezTo>
                      <a:pt x="70" y="51"/>
                      <a:pt x="60" y="57"/>
                      <a:pt x="64" y="64"/>
                    </a:cubicBezTo>
                    <a:cubicBezTo>
                      <a:pt x="57" y="67"/>
                      <a:pt x="60" y="75"/>
                      <a:pt x="62" y="80"/>
                    </a:cubicBezTo>
                    <a:cubicBezTo>
                      <a:pt x="64" y="88"/>
                      <a:pt x="65" y="92"/>
                      <a:pt x="72" y="96"/>
                    </a:cubicBezTo>
                    <a:cubicBezTo>
                      <a:pt x="74" y="97"/>
                      <a:pt x="77" y="97"/>
                      <a:pt x="79" y="98"/>
                    </a:cubicBezTo>
                    <a:cubicBezTo>
                      <a:pt x="81" y="99"/>
                      <a:pt x="82" y="101"/>
                      <a:pt x="85" y="102"/>
                    </a:cubicBezTo>
                    <a:cubicBezTo>
                      <a:pt x="91" y="105"/>
                      <a:pt x="94" y="101"/>
                      <a:pt x="96" y="95"/>
                    </a:cubicBezTo>
                    <a:cubicBezTo>
                      <a:pt x="99" y="87"/>
                      <a:pt x="96" y="85"/>
                      <a:pt x="103" y="82"/>
                    </a:cubicBezTo>
                    <a:cubicBezTo>
                      <a:pt x="107" y="80"/>
                      <a:pt x="107" y="80"/>
                      <a:pt x="111" y="78"/>
                    </a:cubicBezTo>
                    <a:cubicBezTo>
                      <a:pt x="113" y="76"/>
                      <a:pt x="115" y="74"/>
                      <a:pt x="118" y="73"/>
                    </a:cubicBezTo>
                    <a:cubicBezTo>
                      <a:pt x="125" y="71"/>
                      <a:pt x="128" y="72"/>
                      <a:pt x="134" y="66"/>
                    </a:cubicBezTo>
                    <a:cubicBezTo>
                      <a:pt x="138" y="62"/>
                      <a:pt x="140" y="59"/>
                      <a:pt x="138" y="53"/>
                    </a:cubicBezTo>
                    <a:cubicBezTo>
                      <a:pt x="138" y="52"/>
                      <a:pt x="136" y="52"/>
                      <a:pt x="135" y="50"/>
                    </a:cubicBezTo>
                    <a:cubicBezTo>
                      <a:pt x="134" y="49"/>
                      <a:pt x="136" y="47"/>
                      <a:pt x="135" y="45"/>
                    </a:cubicBezTo>
                    <a:cubicBezTo>
                      <a:pt x="133" y="41"/>
                      <a:pt x="133" y="42"/>
                      <a:pt x="128" y="40"/>
                    </a:cubicBezTo>
                    <a:cubicBezTo>
                      <a:pt x="123" y="37"/>
                      <a:pt x="119" y="40"/>
                      <a:pt x="113" y="40"/>
                    </a:cubicBezTo>
                    <a:cubicBezTo>
                      <a:pt x="113" y="36"/>
                      <a:pt x="125" y="25"/>
                      <a:pt x="129" y="24"/>
                    </a:cubicBezTo>
                    <a:cubicBezTo>
                      <a:pt x="136" y="22"/>
                      <a:pt x="132" y="6"/>
                      <a:pt x="128" y="3"/>
                    </a:cubicBezTo>
                    <a:cubicBezTo>
                      <a:pt x="116" y="0"/>
                      <a:pt x="52" y="2"/>
                      <a:pt x="37" y="8"/>
                    </a:cubicBezTo>
                    <a:cubicBezTo>
                      <a:pt x="34" y="12"/>
                      <a:pt x="35" y="24"/>
                      <a:pt x="33" y="28"/>
                    </a:cubicBezTo>
                    <a:cubicBezTo>
                      <a:pt x="29" y="31"/>
                      <a:pt x="21" y="28"/>
                      <a:pt x="22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11"/>
              <p:cNvSpPr>
                <a:spLocks/>
              </p:cNvSpPr>
              <p:nvPr/>
            </p:nvSpPr>
            <p:spPr bwMode="auto">
              <a:xfrm>
                <a:off x="1611" y="353"/>
                <a:ext cx="55" cy="50"/>
              </a:xfrm>
              <a:custGeom>
                <a:avLst/>
                <a:gdLst>
                  <a:gd name="T0" fmla="*/ 3 w 23"/>
                  <a:gd name="T1" fmla="*/ 21 h 21"/>
                  <a:gd name="T2" fmla="*/ 13 w 23"/>
                  <a:gd name="T3" fmla="*/ 17 h 21"/>
                  <a:gd name="T4" fmla="*/ 23 w 23"/>
                  <a:gd name="T5" fmla="*/ 9 h 21"/>
                  <a:gd name="T6" fmla="*/ 18 w 23"/>
                  <a:gd name="T7" fmla="*/ 6 h 21"/>
                  <a:gd name="T8" fmla="*/ 22 w 23"/>
                  <a:gd name="T9" fmla="*/ 3 h 21"/>
                  <a:gd name="T10" fmla="*/ 9 w 23"/>
                  <a:gd name="T11" fmla="*/ 3 h 21"/>
                  <a:gd name="T12" fmla="*/ 0 w 23"/>
                  <a:gd name="T13" fmla="*/ 12 h 21"/>
                  <a:gd name="T14" fmla="*/ 0 w 23"/>
                  <a:gd name="T15" fmla="*/ 21 h 21"/>
                  <a:gd name="T16" fmla="*/ 3 w 23"/>
                  <a:gd name="T1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21">
                    <a:moveTo>
                      <a:pt x="3" y="21"/>
                    </a:moveTo>
                    <a:cubicBezTo>
                      <a:pt x="3" y="21"/>
                      <a:pt x="10" y="18"/>
                      <a:pt x="13" y="17"/>
                    </a:cubicBezTo>
                    <a:cubicBezTo>
                      <a:pt x="16" y="15"/>
                      <a:pt x="20" y="11"/>
                      <a:pt x="23" y="9"/>
                    </a:cubicBezTo>
                    <a:cubicBezTo>
                      <a:pt x="21" y="9"/>
                      <a:pt x="19" y="7"/>
                      <a:pt x="18" y="6"/>
                    </a:cubicBezTo>
                    <a:cubicBezTo>
                      <a:pt x="19" y="5"/>
                      <a:pt x="21" y="4"/>
                      <a:pt x="22" y="3"/>
                    </a:cubicBezTo>
                    <a:cubicBezTo>
                      <a:pt x="19" y="0"/>
                      <a:pt x="12" y="0"/>
                      <a:pt x="9" y="3"/>
                    </a:cubicBezTo>
                    <a:cubicBezTo>
                      <a:pt x="5" y="5"/>
                      <a:pt x="6" y="13"/>
                      <a:pt x="0" y="12"/>
                    </a:cubicBezTo>
                    <a:cubicBezTo>
                      <a:pt x="0" y="15"/>
                      <a:pt x="0" y="18"/>
                      <a:pt x="0" y="21"/>
                    </a:cubicBezTo>
                    <a:cubicBezTo>
                      <a:pt x="1" y="21"/>
                      <a:pt x="3" y="21"/>
                      <a:pt x="3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12"/>
              <p:cNvSpPr>
                <a:spLocks/>
              </p:cNvSpPr>
              <p:nvPr/>
            </p:nvSpPr>
            <p:spPr bwMode="auto">
              <a:xfrm>
                <a:off x="1628" y="446"/>
                <a:ext cx="47" cy="35"/>
              </a:xfrm>
              <a:custGeom>
                <a:avLst/>
                <a:gdLst>
                  <a:gd name="T0" fmla="*/ 5 w 20"/>
                  <a:gd name="T1" fmla="*/ 14 h 15"/>
                  <a:gd name="T2" fmla="*/ 18 w 20"/>
                  <a:gd name="T3" fmla="*/ 9 h 15"/>
                  <a:gd name="T4" fmla="*/ 9 w 20"/>
                  <a:gd name="T5" fmla="*/ 3 h 15"/>
                  <a:gd name="T6" fmla="*/ 7 w 20"/>
                  <a:gd name="T7" fmla="*/ 8 h 15"/>
                  <a:gd name="T8" fmla="*/ 5 w 20"/>
                  <a:gd name="T9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5">
                    <a:moveTo>
                      <a:pt x="5" y="14"/>
                    </a:moveTo>
                    <a:cubicBezTo>
                      <a:pt x="12" y="15"/>
                      <a:pt x="8" y="6"/>
                      <a:pt x="18" y="9"/>
                    </a:cubicBezTo>
                    <a:cubicBezTo>
                      <a:pt x="20" y="3"/>
                      <a:pt x="14" y="0"/>
                      <a:pt x="9" y="3"/>
                    </a:cubicBezTo>
                    <a:cubicBezTo>
                      <a:pt x="4" y="6"/>
                      <a:pt x="0" y="8"/>
                      <a:pt x="7" y="8"/>
                    </a:cubicBezTo>
                    <a:lnTo>
                      <a:pt x="5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13"/>
              <p:cNvSpPr>
                <a:spLocks/>
              </p:cNvSpPr>
              <p:nvPr/>
            </p:nvSpPr>
            <p:spPr bwMode="auto">
              <a:xfrm>
                <a:off x="1661" y="341"/>
                <a:ext cx="66" cy="48"/>
              </a:xfrm>
              <a:custGeom>
                <a:avLst/>
                <a:gdLst>
                  <a:gd name="T0" fmla="*/ 9 w 28"/>
                  <a:gd name="T1" fmla="*/ 1 h 20"/>
                  <a:gd name="T2" fmla="*/ 20 w 28"/>
                  <a:gd name="T3" fmla="*/ 10 h 20"/>
                  <a:gd name="T4" fmla="*/ 27 w 28"/>
                  <a:gd name="T5" fmla="*/ 10 h 20"/>
                  <a:gd name="T6" fmla="*/ 19 w 28"/>
                  <a:gd name="T7" fmla="*/ 20 h 20"/>
                  <a:gd name="T8" fmla="*/ 15 w 28"/>
                  <a:gd name="T9" fmla="*/ 14 h 20"/>
                  <a:gd name="T10" fmla="*/ 7 w 28"/>
                  <a:gd name="T11" fmla="*/ 11 h 20"/>
                  <a:gd name="T12" fmla="*/ 9 w 28"/>
                  <a:gd name="T13" fmla="*/ 1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0">
                    <a:moveTo>
                      <a:pt x="9" y="1"/>
                    </a:moveTo>
                    <a:cubicBezTo>
                      <a:pt x="16" y="0"/>
                      <a:pt x="21" y="3"/>
                      <a:pt x="20" y="10"/>
                    </a:cubicBezTo>
                    <a:cubicBezTo>
                      <a:pt x="23" y="10"/>
                      <a:pt x="25" y="10"/>
                      <a:pt x="27" y="10"/>
                    </a:cubicBezTo>
                    <a:cubicBezTo>
                      <a:pt x="28" y="13"/>
                      <a:pt x="21" y="20"/>
                      <a:pt x="19" y="20"/>
                    </a:cubicBezTo>
                    <a:cubicBezTo>
                      <a:pt x="17" y="19"/>
                      <a:pt x="16" y="15"/>
                      <a:pt x="15" y="14"/>
                    </a:cubicBezTo>
                    <a:cubicBezTo>
                      <a:pt x="13" y="13"/>
                      <a:pt x="9" y="12"/>
                      <a:pt x="7" y="11"/>
                    </a:cubicBezTo>
                    <a:cubicBezTo>
                      <a:pt x="7" y="11"/>
                      <a:pt x="0" y="3"/>
                      <a:pt x="9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14"/>
              <p:cNvSpPr>
                <a:spLocks/>
              </p:cNvSpPr>
              <p:nvPr/>
            </p:nvSpPr>
            <p:spPr bwMode="auto">
              <a:xfrm>
                <a:off x="2022" y="441"/>
                <a:ext cx="66" cy="43"/>
              </a:xfrm>
              <a:custGeom>
                <a:avLst/>
                <a:gdLst>
                  <a:gd name="T0" fmla="*/ 0 w 28"/>
                  <a:gd name="T1" fmla="*/ 6 h 18"/>
                  <a:gd name="T2" fmla="*/ 4 w 28"/>
                  <a:gd name="T3" fmla="*/ 18 h 18"/>
                  <a:gd name="T4" fmla="*/ 11 w 28"/>
                  <a:gd name="T5" fmla="*/ 17 h 18"/>
                  <a:gd name="T6" fmla="*/ 15 w 28"/>
                  <a:gd name="T7" fmla="*/ 18 h 18"/>
                  <a:gd name="T8" fmla="*/ 18 w 28"/>
                  <a:gd name="T9" fmla="*/ 16 h 18"/>
                  <a:gd name="T10" fmla="*/ 26 w 28"/>
                  <a:gd name="T11" fmla="*/ 6 h 18"/>
                  <a:gd name="T12" fmla="*/ 19 w 28"/>
                  <a:gd name="T13" fmla="*/ 9 h 18"/>
                  <a:gd name="T14" fmla="*/ 10 w 28"/>
                  <a:gd name="T15" fmla="*/ 12 h 18"/>
                  <a:gd name="T16" fmla="*/ 0 w 28"/>
                  <a:gd name="T17" fmla="*/ 4 h 18"/>
                  <a:gd name="T18" fmla="*/ 0 w 28"/>
                  <a:gd name="T19" fmla="*/ 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18">
                    <a:moveTo>
                      <a:pt x="0" y="6"/>
                    </a:moveTo>
                    <a:cubicBezTo>
                      <a:pt x="8" y="8"/>
                      <a:pt x="0" y="15"/>
                      <a:pt x="4" y="18"/>
                    </a:cubicBezTo>
                    <a:cubicBezTo>
                      <a:pt x="5" y="18"/>
                      <a:pt x="11" y="16"/>
                      <a:pt x="11" y="17"/>
                    </a:cubicBezTo>
                    <a:cubicBezTo>
                      <a:pt x="13" y="17"/>
                      <a:pt x="13" y="17"/>
                      <a:pt x="15" y="18"/>
                    </a:cubicBezTo>
                    <a:cubicBezTo>
                      <a:pt x="16" y="18"/>
                      <a:pt x="17" y="16"/>
                      <a:pt x="18" y="16"/>
                    </a:cubicBezTo>
                    <a:cubicBezTo>
                      <a:pt x="22" y="14"/>
                      <a:pt x="28" y="12"/>
                      <a:pt x="26" y="6"/>
                    </a:cubicBezTo>
                    <a:cubicBezTo>
                      <a:pt x="24" y="0"/>
                      <a:pt x="16" y="1"/>
                      <a:pt x="19" y="9"/>
                    </a:cubicBezTo>
                    <a:cubicBezTo>
                      <a:pt x="14" y="10"/>
                      <a:pt x="11" y="1"/>
                      <a:pt x="10" y="12"/>
                    </a:cubicBezTo>
                    <a:cubicBezTo>
                      <a:pt x="4" y="12"/>
                      <a:pt x="8" y="2"/>
                      <a:pt x="0" y="4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15"/>
              <p:cNvSpPr>
                <a:spLocks/>
              </p:cNvSpPr>
              <p:nvPr/>
            </p:nvSpPr>
            <p:spPr bwMode="auto">
              <a:xfrm>
                <a:off x="2159" y="541"/>
                <a:ext cx="67" cy="42"/>
              </a:xfrm>
              <a:custGeom>
                <a:avLst/>
                <a:gdLst>
                  <a:gd name="T0" fmla="*/ 7 w 28"/>
                  <a:gd name="T1" fmla="*/ 4 h 18"/>
                  <a:gd name="T2" fmla="*/ 17 w 28"/>
                  <a:gd name="T3" fmla="*/ 0 h 18"/>
                  <a:gd name="T4" fmla="*/ 15 w 28"/>
                  <a:gd name="T5" fmla="*/ 15 h 18"/>
                  <a:gd name="T6" fmla="*/ 15 w 28"/>
                  <a:gd name="T7" fmla="*/ 18 h 18"/>
                  <a:gd name="T8" fmla="*/ 9 w 28"/>
                  <a:gd name="T9" fmla="*/ 18 h 18"/>
                  <a:gd name="T10" fmla="*/ 7 w 28"/>
                  <a:gd name="T11" fmla="*/ 4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" h="18">
                    <a:moveTo>
                      <a:pt x="7" y="4"/>
                    </a:moveTo>
                    <a:cubicBezTo>
                      <a:pt x="9" y="1"/>
                      <a:pt x="14" y="0"/>
                      <a:pt x="17" y="0"/>
                    </a:cubicBezTo>
                    <a:cubicBezTo>
                      <a:pt x="18" y="8"/>
                      <a:pt x="28" y="14"/>
                      <a:pt x="15" y="15"/>
                    </a:cubicBezTo>
                    <a:cubicBezTo>
                      <a:pt x="15" y="16"/>
                      <a:pt x="15" y="17"/>
                      <a:pt x="15" y="18"/>
                    </a:cubicBezTo>
                    <a:cubicBezTo>
                      <a:pt x="13" y="18"/>
                      <a:pt x="11" y="18"/>
                      <a:pt x="9" y="18"/>
                    </a:cubicBezTo>
                    <a:cubicBezTo>
                      <a:pt x="11" y="10"/>
                      <a:pt x="0" y="10"/>
                      <a:pt x="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16"/>
              <p:cNvSpPr>
                <a:spLocks/>
              </p:cNvSpPr>
              <p:nvPr/>
            </p:nvSpPr>
            <p:spPr bwMode="auto">
              <a:xfrm>
                <a:off x="2181" y="500"/>
                <a:ext cx="95" cy="95"/>
              </a:xfrm>
              <a:custGeom>
                <a:avLst/>
                <a:gdLst>
                  <a:gd name="T0" fmla="*/ 13 w 40"/>
                  <a:gd name="T1" fmla="*/ 8 h 40"/>
                  <a:gd name="T2" fmla="*/ 26 w 40"/>
                  <a:gd name="T3" fmla="*/ 15 h 40"/>
                  <a:gd name="T4" fmla="*/ 30 w 40"/>
                  <a:gd name="T5" fmla="*/ 19 h 40"/>
                  <a:gd name="T6" fmla="*/ 36 w 40"/>
                  <a:gd name="T7" fmla="*/ 24 h 40"/>
                  <a:gd name="T8" fmla="*/ 40 w 40"/>
                  <a:gd name="T9" fmla="*/ 31 h 40"/>
                  <a:gd name="T10" fmla="*/ 36 w 40"/>
                  <a:gd name="T11" fmla="*/ 37 h 40"/>
                  <a:gd name="T12" fmla="*/ 27 w 40"/>
                  <a:gd name="T13" fmla="*/ 40 h 40"/>
                  <a:gd name="T14" fmla="*/ 26 w 40"/>
                  <a:gd name="T15" fmla="*/ 32 h 40"/>
                  <a:gd name="T16" fmla="*/ 18 w 40"/>
                  <a:gd name="T17" fmla="*/ 25 h 40"/>
                  <a:gd name="T18" fmla="*/ 16 w 40"/>
                  <a:gd name="T19" fmla="*/ 19 h 40"/>
                  <a:gd name="T20" fmla="*/ 12 w 40"/>
                  <a:gd name="T21" fmla="*/ 17 h 40"/>
                  <a:gd name="T22" fmla="*/ 1 w 40"/>
                  <a:gd name="T23" fmla="*/ 0 h 40"/>
                  <a:gd name="T24" fmla="*/ 13 w 40"/>
                  <a:gd name="T25" fmla="*/ 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" h="40">
                    <a:moveTo>
                      <a:pt x="13" y="8"/>
                    </a:moveTo>
                    <a:cubicBezTo>
                      <a:pt x="18" y="13"/>
                      <a:pt x="20" y="13"/>
                      <a:pt x="26" y="15"/>
                    </a:cubicBezTo>
                    <a:cubicBezTo>
                      <a:pt x="27" y="16"/>
                      <a:pt x="29" y="18"/>
                      <a:pt x="30" y="19"/>
                    </a:cubicBezTo>
                    <a:cubicBezTo>
                      <a:pt x="33" y="21"/>
                      <a:pt x="34" y="22"/>
                      <a:pt x="36" y="24"/>
                    </a:cubicBezTo>
                    <a:cubicBezTo>
                      <a:pt x="38" y="27"/>
                      <a:pt x="40" y="26"/>
                      <a:pt x="40" y="31"/>
                    </a:cubicBezTo>
                    <a:cubicBezTo>
                      <a:pt x="40" y="33"/>
                      <a:pt x="36" y="32"/>
                      <a:pt x="36" y="37"/>
                    </a:cubicBezTo>
                    <a:cubicBezTo>
                      <a:pt x="32" y="36"/>
                      <a:pt x="31" y="40"/>
                      <a:pt x="27" y="40"/>
                    </a:cubicBezTo>
                    <a:cubicBezTo>
                      <a:pt x="20" y="40"/>
                      <a:pt x="23" y="35"/>
                      <a:pt x="26" y="32"/>
                    </a:cubicBezTo>
                    <a:cubicBezTo>
                      <a:pt x="22" y="29"/>
                      <a:pt x="20" y="31"/>
                      <a:pt x="18" y="25"/>
                    </a:cubicBezTo>
                    <a:cubicBezTo>
                      <a:pt x="17" y="23"/>
                      <a:pt x="18" y="22"/>
                      <a:pt x="16" y="19"/>
                    </a:cubicBezTo>
                    <a:cubicBezTo>
                      <a:pt x="15" y="18"/>
                      <a:pt x="13" y="18"/>
                      <a:pt x="12" y="17"/>
                    </a:cubicBezTo>
                    <a:cubicBezTo>
                      <a:pt x="8" y="12"/>
                      <a:pt x="0" y="9"/>
                      <a:pt x="1" y="0"/>
                    </a:cubicBezTo>
                    <a:cubicBezTo>
                      <a:pt x="1" y="0"/>
                      <a:pt x="11" y="5"/>
                      <a:pt x="13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17"/>
              <p:cNvSpPr>
                <a:spLocks noEditPoints="1"/>
              </p:cNvSpPr>
              <p:nvPr/>
            </p:nvSpPr>
            <p:spPr bwMode="auto">
              <a:xfrm>
                <a:off x="2079" y="294"/>
                <a:ext cx="660" cy="1203"/>
              </a:xfrm>
              <a:custGeom>
                <a:avLst/>
                <a:gdLst>
                  <a:gd name="T0" fmla="*/ 100 w 278"/>
                  <a:gd name="T1" fmla="*/ 38 h 507"/>
                  <a:gd name="T2" fmla="*/ 23 w 278"/>
                  <a:gd name="T3" fmla="*/ 13 h 507"/>
                  <a:gd name="T4" fmla="*/ 60 w 278"/>
                  <a:gd name="T5" fmla="*/ 23 h 507"/>
                  <a:gd name="T6" fmla="*/ 68 w 278"/>
                  <a:gd name="T7" fmla="*/ 29 h 507"/>
                  <a:gd name="T8" fmla="*/ 68 w 278"/>
                  <a:gd name="T9" fmla="*/ 34 h 507"/>
                  <a:gd name="T10" fmla="*/ 50 w 278"/>
                  <a:gd name="T11" fmla="*/ 39 h 507"/>
                  <a:gd name="T12" fmla="*/ 60 w 278"/>
                  <a:gd name="T13" fmla="*/ 64 h 507"/>
                  <a:gd name="T14" fmla="*/ 66 w 278"/>
                  <a:gd name="T15" fmla="*/ 79 h 507"/>
                  <a:gd name="T16" fmla="*/ 87 w 278"/>
                  <a:gd name="T17" fmla="*/ 86 h 507"/>
                  <a:gd name="T18" fmla="*/ 103 w 278"/>
                  <a:gd name="T19" fmla="*/ 88 h 507"/>
                  <a:gd name="T20" fmla="*/ 90 w 278"/>
                  <a:gd name="T21" fmla="*/ 71 h 507"/>
                  <a:gd name="T22" fmla="*/ 77 w 278"/>
                  <a:gd name="T23" fmla="*/ 53 h 507"/>
                  <a:gd name="T24" fmla="*/ 101 w 278"/>
                  <a:gd name="T25" fmla="*/ 69 h 507"/>
                  <a:gd name="T26" fmla="*/ 105 w 278"/>
                  <a:gd name="T27" fmla="*/ 75 h 507"/>
                  <a:gd name="T28" fmla="*/ 113 w 278"/>
                  <a:gd name="T29" fmla="*/ 83 h 507"/>
                  <a:gd name="T30" fmla="*/ 122 w 278"/>
                  <a:gd name="T31" fmla="*/ 90 h 507"/>
                  <a:gd name="T32" fmla="*/ 113 w 278"/>
                  <a:gd name="T33" fmla="*/ 95 h 507"/>
                  <a:gd name="T34" fmla="*/ 100 w 278"/>
                  <a:gd name="T35" fmla="*/ 99 h 507"/>
                  <a:gd name="T36" fmla="*/ 88 w 278"/>
                  <a:gd name="T37" fmla="*/ 117 h 507"/>
                  <a:gd name="T38" fmla="*/ 91 w 278"/>
                  <a:gd name="T39" fmla="*/ 141 h 507"/>
                  <a:gd name="T40" fmla="*/ 95 w 278"/>
                  <a:gd name="T41" fmla="*/ 150 h 507"/>
                  <a:gd name="T42" fmla="*/ 77 w 278"/>
                  <a:gd name="T43" fmla="*/ 158 h 507"/>
                  <a:gd name="T44" fmla="*/ 75 w 278"/>
                  <a:gd name="T45" fmla="*/ 169 h 507"/>
                  <a:gd name="T46" fmla="*/ 87 w 278"/>
                  <a:gd name="T47" fmla="*/ 192 h 507"/>
                  <a:gd name="T48" fmla="*/ 84 w 278"/>
                  <a:gd name="T49" fmla="*/ 221 h 507"/>
                  <a:gd name="T50" fmla="*/ 64 w 278"/>
                  <a:gd name="T51" fmla="*/ 247 h 507"/>
                  <a:gd name="T52" fmla="*/ 53 w 278"/>
                  <a:gd name="T53" fmla="*/ 267 h 507"/>
                  <a:gd name="T54" fmla="*/ 58 w 278"/>
                  <a:gd name="T55" fmla="*/ 282 h 507"/>
                  <a:gd name="T56" fmla="*/ 60 w 278"/>
                  <a:gd name="T57" fmla="*/ 307 h 507"/>
                  <a:gd name="T58" fmla="*/ 68 w 278"/>
                  <a:gd name="T59" fmla="*/ 336 h 507"/>
                  <a:gd name="T60" fmla="*/ 93 w 278"/>
                  <a:gd name="T61" fmla="*/ 359 h 507"/>
                  <a:gd name="T62" fmla="*/ 127 w 278"/>
                  <a:gd name="T63" fmla="*/ 354 h 507"/>
                  <a:gd name="T64" fmla="*/ 155 w 278"/>
                  <a:gd name="T65" fmla="*/ 346 h 507"/>
                  <a:gd name="T66" fmla="*/ 167 w 278"/>
                  <a:gd name="T67" fmla="*/ 338 h 507"/>
                  <a:gd name="T68" fmla="*/ 181 w 278"/>
                  <a:gd name="T69" fmla="*/ 346 h 507"/>
                  <a:gd name="T70" fmla="*/ 189 w 278"/>
                  <a:gd name="T71" fmla="*/ 373 h 507"/>
                  <a:gd name="T72" fmla="*/ 201 w 278"/>
                  <a:gd name="T73" fmla="*/ 403 h 507"/>
                  <a:gd name="T74" fmla="*/ 185 w 278"/>
                  <a:gd name="T75" fmla="*/ 472 h 507"/>
                  <a:gd name="T76" fmla="*/ 174 w 278"/>
                  <a:gd name="T77" fmla="*/ 507 h 507"/>
                  <a:gd name="T78" fmla="*/ 208 w 278"/>
                  <a:gd name="T79" fmla="*/ 182 h 507"/>
                  <a:gd name="T80" fmla="*/ 189 w 278"/>
                  <a:gd name="T81" fmla="*/ 191 h 507"/>
                  <a:gd name="T82" fmla="*/ 173 w 278"/>
                  <a:gd name="T83" fmla="*/ 195 h 507"/>
                  <a:gd name="T84" fmla="*/ 165 w 278"/>
                  <a:gd name="T85" fmla="*/ 191 h 507"/>
                  <a:gd name="T86" fmla="*/ 140 w 278"/>
                  <a:gd name="T87" fmla="*/ 181 h 507"/>
                  <a:gd name="T88" fmla="*/ 127 w 278"/>
                  <a:gd name="T89" fmla="*/ 186 h 507"/>
                  <a:gd name="T90" fmla="*/ 115 w 278"/>
                  <a:gd name="T91" fmla="*/ 193 h 507"/>
                  <a:gd name="T92" fmla="*/ 93 w 278"/>
                  <a:gd name="T93" fmla="*/ 195 h 507"/>
                  <a:gd name="T94" fmla="*/ 109 w 278"/>
                  <a:gd name="T95" fmla="*/ 188 h 507"/>
                  <a:gd name="T96" fmla="*/ 117 w 278"/>
                  <a:gd name="T97" fmla="*/ 165 h 507"/>
                  <a:gd name="T98" fmla="*/ 130 w 278"/>
                  <a:gd name="T99" fmla="*/ 147 h 507"/>
                  <a:gd name="T100" fmla="*/ 166 w 278"/>
                  <a:gd name="T101" fmla="*/ 167 h 507"/>
                  <a:gd name="T102" fmla="*/ 166 w 278"/>
                  <a:gd name="T103" fmla="*/ 180 h 507"/>
                  <a:gd name="T104" fmla="*/ 171 w 278"/>
                  <a:gd name="T105" fmla="*/ 165 h 507"/>
                  <a:gd name="T106" fmla="*/ 152 w 278"/>
                  <a:gd name="T107" fmla="*/ 148 h 507"/>
                  <a:gd name="T108" fmla="*/ 152 w 278"/>
                  <a:gd name="T109" fmla="*/ 141 h 507"/>
                  <a:gd name="T110" fmla="*/ 178 w 278"/>
                  <a:gd name="T111" fmla="*/ 158 h 507"/>
                  <a:gd name="T112" fmla="*/ 183 w 278"/>
                  <a:gd name="T113" fmla="*/ 161 h 507"/>
                  <a:gd name="T114" fmla="*/ 195 w 278"/>
                  <a:gd name="T115" fmla="*/ 157 h 507"/>
                  <a:gd name="T116" fmla="*/ 205 w 278"/>
                  <a:gd name="T117" fmla="*/ 166 h 507"/>
                  <a:gd name="T118" fmla="*/ 208 w 278"/>
                  <a:gd name="T119" fmla="*/ 182 h 5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78" h="507">
                    <a:moveTo>
                      <a:pt x="237" y="202"/>
                    </a:moveTo>
                    <a:cubicBezTo>
                      <a:pt x="212" y="137"/>
                      <a:pt x="169" y="81"/>
                      <a:pt x="100" y="38"/>
                    </a:cubicBezTo>
                    <a:cubicBezTo>
                      <a:pt x="61" y="15"/>
                      <a:pt x="11" y="2"/>
                      <a:pt x="0" y="0"/>
                    </a:cubicBezTo>
                    <a:cubicBezTo>
                      <a:pt x="6" y="7"/>
                      <a:pt x="15" y="9"/>
                      <a:pt x="23" y="13"/>
                    </a:cubicBezTo>
                    <a:cubicBezTo>
                      <a:pt x="30" y="15"/>
                      <a:pt x="39" y="20"/>
                      <a:pt x="47" y="21"/>
                    </a:cubicBezTo>
                    <a:cubicBezTo>
                      <a:pt x="51" y="22"/>
                      <a:pt x="57" y="20"/>
                      <a:pt x="60" y="23"/>
                    </a:cubicBezTo>
                    <a:cubicBezTo>
                      <a:pt x="61" y="24"/>
                      <a:pt x="60" y="27"/>
                      <a:pt x="62" y="29"/>
                    </a:cubicBezTo>
                    <a:cubicBezTo>
                      <a:pt x="63" y="30"/>
                      <a:pt x="67" y="29"/>
                      <a:pt x="68" y="29"/>
                    </a:cubicBezTo>
                    <a:cubicBezTo>
                      <a:pt x="74" y="32"/>
                      <a:pt x="84" y="40"/>
                      <a:pt x="88" y="45"/>
                    </a:cubicBezTo>
                    <a:cubicBezTo>
                      <a:pt x="79" y="47"/>
                      <a:pt x="75" y="33"/>
                      <a:pt x="68" y="34"/>
                    </a:cubicBezTo>
                    <a:cubicBezTo>
                      <a:pt x="63" y="34"/>
                      <a:pt x="63" y="39"/>
                      <a:pt x="61" y="40"/>
                    </a:cubicBezTo>
                    <a:cubicBezTo>
                      <a:pt x="59" y="41"/>
                      <a:pt x="53" y="39"/>
                      <a:pt x="50" y="39"/>
                    </a:cubicBezTo>
                    <a:cubicBezTo>
                      <a:pt x="50" y="44"/>
                      <a:pt x="53" y="49"/>
                      <a:pt x="56" y="52"/>
                    </a:cubicBezTo>
                    <a:cubicBezTo>
                      <a:pt x="58" y="54"/>
                      <a:pt x="71" y="64"/>
                      <a:pt x="60" y="64"/>
                    </a:cubicBezTo>
                    <a:cubicBezTo>
                      <a:pt x="58" y="70"/>
                      <a:pt x="62" y="69"/>
                      <a:pt x="64" y="71"/>
                    </a:cubicBezTo>
                    <a:cubicBezTo>
                      <a:pt x="65" y="73"/>
                      <a:pt x="65" y="76"/>
                      <a:pt x="66" y="79"/>
                    </a:cubicBezTo>
                    <a:cubicBezTo>
                      <a:pt x="69" y="83"/>
                      <a:pt x="79" y="86"/>
                      <a:pt x="80" y="80"/>
                    </a:cubicBezTo>
                    <a:cubicBezTo>
                      <a:pt x="82" y="83"/>
                      <a:pt x="86" y="83"/>
                      <a:pt x="87" y="86"/>
                    </a:cubicBezTo>
                    <a:cubicBezTo>
                      <a:pt x="89" y="88"/>
                      <a:pt x="88" y="97"/>
                      <a:pt x="92" y="90"/>
                    </a:cubicBezTo>
                    <a:cubicBezTo>
                      <a:pt x="94" y="95"/>
                      <a:pt x="102" y="93"/>
                      <a:pt x="103" y="88"/>
                    </a:cubicBezTo>
                    <a:cubicBezTo>
                      <a:pt x="103" y="85"/>
                      <a:pt x="96" y="78"/>
                      <a:pt x="94" y="75"/>
                    </a:cubicBezTo>
                    <a:cubicBezTo>
                      <a:pt x="93" y="74"/>
                      <a:pt x="92" y="72"/>
                      <a:pt x="90" y="71"/>
                    </a:cubicBezTo>
                    <a:cubicBezTo>
                      <a:pt x="88" y="69"/>
                      <a:pt x="84" y="70"/>
                      <a:pt x="82" y="69"/>
                    </a:cubicBezTo>
                    <a:cubicBezTo>
                      <a:pt x="81" y="67"/>
                      <a:pt x="78" y="55"/>
                      <a:pt x="77" y="53"/>
                    </a:cubicBezTo>
                    <a:cubicBezTo>
                      <a:pt x="82" y="56"/>
                      <a:pt x="85" y="72"/>
                      <a:pt x="92" y="64"/>
                    </a:cubicBezTo>
                    <a:cubicBezTo>
                      <a:pt x="95" y="65"/>
                      <a:pt x="98" y="66"/>
                      <a:pt x="101" y="69"/>
                    </a:cubicBezTo>
                    <a:cubicBezTo>
                      <a:pt x="103" y="72"/>
                      <a:pt x="102" y="76"/>
                      <a:pt x="104" y="78"/>
                    </a:cubicBezTo>
                    <a:cubicBezTo>
                      <a:pt x="104" y="77"/>
                      <a:pt x="105" y="76"/>
                      <a:pt x="105" y="75"/>
                    </a:cubicBezTo>
                    <a:cubicBezTo>
                      <a:pt x="109" y="74"/>
                      <a:pt x="107" y="77"/>
                      <a:pt x="109" y="79"/>
                    </a:cubicBezTo>
                    <a:cubicBezTo>
                      <a:pt x="110" y="81"/>
                      <a:pt x="112" y="81"/>
                      <a:pt x="113" y="83"/>
                    </a:cubicBezTo>
                    <a:cubicBezTo>
                      <a:pt x="114" y="84"/>
                      <a:pt x="117" y="86"/>
                      <a:pt x="118" y="87"/>
                    </a:cubicBezTo>
                    <a:cubicBezTo>
                      <a:pt x="120" y="88"/>
                      <a:pt x="122" y="87"/>
                      <a:pt x="122" y="90"/>
                    </a:cubicBezTo>
                    <a:cubicBezTo>
                      <a:pt x="121" y="93"/>
                      <a:pt x="119" y="93"/>
                      <a:pt x="117" y="94"/>
                    </a:cubicBezTo>
                    <a:cubicBezTo>
                      <a:pt x="116" y="95"/>
                      <a:pt x="114" y="94"/>
                      <a:pt x="113" y="95"/>
                    </a:cubicBezTo>
                    <a:cubicBezTo>
                      <a:pt x="112" y="95"/>
                      <a:pt x="113" y="98"/>
                      <a:pt x="112" y="98"/>
                    </a:cubicBezTo>
                    <a:cubicBezTo>
                      <a:pt x="108" y="99"/>
                      <a:pt x="104" y="98"/>
                      <a:pt x="100" y="99"/>
                    </a:cubicBezTo>
                    <a:cubicBezTo>
                      <a:pt x="94" y="99"/>
                      <a:pt x="93" y="101"/>
                      <a:pt x="92" y="106"/>
                    </a:cubicBezTo>
                    <a:cubicBezTo>
                      <a:pt x="91" y="111"/>
                      <a:pt x="95" y="117"/>
                      <a:pt x="88" y="117"/>
                    </a:cubicBezTo>
                    <a:cubicBezTo>
                      <a:pt x="89" y="127"/>
                      <a:pt x="77" y="124"/>
                      <a:pt x="74" y="130"/>
                    </a:cubicBezTo>
                    <a:cubicBezTo>
                      <a:pt x="72" y="137"/>
                      <a:pt x="86" y="141"/>
                      <a:pt x="91" y="141"/>
                    </a:cubicBezTo>
                    <a:cubicBezTo>
                      <a:pt x="91" y="140"/>
                      <a:pt x="91" y="140"/>
                      <a:pt x="91" y="140"/>
                    </a:cubicBezTo>
                    <a:cubicBezTo>
                      <a:pt x="88" y="145"/>
                      <a:pt x="95" y="145"/>
                      <a:pt x="95" y="150"/>
                    </a:cubicBezTo>
                    <a:cubicBezTo>
                      <a:pt x="95" y="155"/>
                      <a:pt x="89" y="154"/>
                      <a:pt x="85" y="156"/>
                    </a:cubicBezTo>
                    <a:cubicBezTo>
                      <a:pt x="82" y="157"/>
                      <a:pt x="81" y="159"/>
                      <a:pt x="77" y="158"/>
                    </a:cubicBezTo>
                    <a:cubicBezTo>
                      <a:pt x="75" y="157"/>
                      <a:pt x="73" y="153"/>
                      <a:pt x="70" y="154"/>
                    </a:cubicBezTo>
                    <a:cubicBezTo>
                      <a:pt x="64" y="156"/>
                      <a:pt x="74" y="165"/>
                      <a:pt x="75" y="169"/>
                    </a:cubicBezTo>
                    <a:cubicBezTo>
                      <a:pt x="76" y="174"/>
                      <a:pt x="74" y="181"/>
                      <a:pt x="76" y="186"/>
                    </a:cubicBezTo>
                    <a:cubicBezTo>
                      <a:pt x="79" y="194"/>
                      <a:pt x="82" y="189"/>
                      <a:pt x="87" y="192"/>
                    </a:cubicBezTo>
                    <a:cubicBezTo>
                      <a:pt x="95" y="197"/>
                      <a:pt x="89" y="201"/>
                      <a:pt x="86" y="205"/>
                    </a:cubicBezTo>
                    <a:cubicBezTo>
                      <a:pt x="83" y="210"/>
                      <a:pt x="86" y="215"/>
                      <a:pt x="84" y="221"/>
                    </a:cubicBezTo>
                    <a:cubicBezTo>
                      <a:pt x="83" y="226"/>
                      <a:pt x="76" y="229"/>
                      <a:pt x="72" y="233"/>
                    </a:cubicBezTo>
                    <a:cubicBezTo>
                      <a:pt x="68" y="238"/>
                      <a:pt x="66" y="241"/>
                      <a:pt x="64" y="247"/>
                    </a:cubicBezTo>
                    <a:cubicBezTo>
                      <a:pt x="62" y="252"/>
                      <a:pt x="60" y="257"/>
                      <a:pt x="57" y="260"/>
                    </a:cubicBezTo>
                    <a:cubicBezTo>
                      <a:pt x="54" y="264"/>
                      <a:pt x="53" y="262"/>
                      <a:pt x="53" y="267"/>
                    </a:cubicBezTo>
                    <a:cubicBezTo>
                      <a:pt x="53" y="268"/>
                      <a:pt x="55" y="274"/>
                      <a:pt x="55" y="274"/>
                    </a:cubicBezTo>
                    <a:cubicBezTo>
                      <a:pt x="57" y="278"/>
                      <a:pt x="58" y="277"/>
                      <a:pt x="58" y="282"/>
                    </a:cubicBezTo>
                    <a:cubicBezTo>
                      <a:pt x="58" y="284"/>
                      <a:pt x="56" y="286"/>
                      <a:pt x="56" y="289"/>
                    </a:cubicBezTo>
                    <a:cubicBezTo>
                      <a:pt x="56" y="295"/>
                      <a:pt x="59" y="300"/>
                      <a:pt x="60" y="307"/>
                    </a:cubicBezTo>
                    <a:cubicBezTo>
                      <a:pt x="60" y="313"/>
                      <a:pt x="57" y="318"/>
                      <a:pt x="58" y="323"/>
                    </a:cubicBezTo>
                    <a:cubicBezTo>
                      <a:pt x="59" y="327"/>
                      <a:pt x="66" y="332"/>
                      <a:pt x="68" y="336"/>
                    </a:cubicBezTo>
                    <a:cubicBezTo>
                      <a:pt x="71" y="340"/>
                      <a:pt x="76" y="342"/>
                      <a:pt x="80" y="346"/>
                    </a:cubicBezTo>
                    <a:cubicBezTo>
                      <a:pt x="84" y="352"/>
                      <a:pt x="86" y="356"/>
                      <a:pt x="93" y="359"/>
                    </a:cubicBezTo>
                    <a:cubicBezTo>
                      <a:pt x="97" y="361"/>
                      <a:pt x="104" y="364"/>
                      <a:pt x="109" y="363"/>
                    </a:cubicBezTo>
                    <a:cubicBezTo>
                      <a:pt x="114" y="361"/>
                      <a:pt x="122" y="354"/>
                      <a:pt x="127" y="354"/>
                    </a:cubicBezTo>
                    <a:cubicBezTo>
                      <a:pt x="132" y="354"/>
                      <a:pt x="136" y="359"/>
                      <a:pt x="143" y="357"/>
                    </a:cubicBezTo>
                    <a:cubicBezTo>
                      <a:pt x="147" y="355"/>
                      <a:pt x="151" y="348"/>
                      <a:pt x="155" y="346"/>
                    </a:cubicBezTo>
                    <a:cubicBezTo>
                      <a:pt x="158" y="345"/>
                      <a:pt x="161" y="346"/>
                      <a:pt x="164" y="344"/>
                    </a:cubicBezTo>
                    <a:cubicBezTo>
                      <a:pt x="166" y="342"/>
                      <a:pt x="164" y="340"/>
                      <a:pt x="167" y="338"/>
                    </a:cubicBezTo>
                    <a:cubicBezTo>
                      <a:pt x="171" y="337"/>
                      <a:pt x="173" y="341"/>
                      <a:pt x="175" y="342"/>
                    </a:cubicBezTo>
                    <a:cubicBezTo>
                      <a:pt x="177" y="345"/>
                      <a:pt x="177" y="345"/>
                      <a:pt x="181" y="346"/>
                    </a:cubicBezTo>
                    <a:cubicBezTo>
                      <a:pt x="188" y="349"/>
                      <a:pt x="189" y="348"/>
                      <a:pt x="190" y="356"/>
                    </a:cubicBezTo>
                    <a:cubicBezTo>
                      <a:pt x="191" y="362"/>
                      <a:pt x="189" y="368"/>
                      <a:pt x="189" y="373"/>
                    </a:cubicBezTo>
                    <a:cubicBezTo>
                      <a:pt x="189" y="380"/>
                      <a:pt x="194" y="382"/>
                      <a:pt x="198" y="387"/>
                    </a:cubicBezTo>
                    <a:cubicBezTo>
                      <a:pt x="204" y="392"/>
                      <a:pt x="202" y="395"/>
                      <a:pt x="201" y="403"/>
                    </a:cubicBezTo>
                    <a:cubicBezTo>
                      <a:pt x="199" y="416"/>
                      <a:pt x="194" y="425"/>
                      <a:pt x="191" y="437"/>
                    </a:cubicBezTo>
                    <a:cubicBezTo>
                      <a:pt x="189" y="449"/>
                      <a:pt x="189" y="461"/>
                      <a:pt x="185" y="472"/>
                    </a:cubicBezTo>
                    <a:cubicBezTo>
                      <a:pt x="183" y="478"/>
                      <a:pt x="183" y="480"/>
                      <a:pt x="183" y="487"/>
                    </a:cubicBezTo>
                    <a:cubicBezTo>
                      <a:pt x="184" y="494"/>
                      <a:pt x="170" y="496"/>
                      <a:pt x="174" y="507"/>
                    </a:cubicBezTo>
                    <a:cubicBezTo>
                      <a:pt x="242" y="434"/>
                      <a:pt x="278" y="318"/>
                      <a:pt x="237" y="202"/>
                    </a:cubicBezTo>
                    <a:close/>
                    <a:moveTo>
                      <a:pt x="208" y="182"/>
                    </a:moveTo>
                    <a:cubicBezTo>
                      <a:pt x="202" y="184"/>
                      <a:pt x="197" y="181"/>
                      <a:pt x="193" y="185"/>
                    </a:cubicBezTo>
                    <a:cubicBezTo>
                      <a:pt x="191" y="186"/>
                      <a:pt x="191" y="189"/>
                      <a:pt x="189" y="191"/>
                    </a:cubicBezTo>
                    <a:cubicBezTo>
                      <a:pt x="187" y="193"/>
                      <a:pt x="183" y="193"/>
                      <a:pt x="180" y="194"/>
                    </a:cubicBezTo>
                    <a:cubicBezTo>
                      <a:pt x="176" y="195"/>
                      <a:pt x="176" y="196"/>
                      <a:pt x="173" y="195"/>
                    </a:cubicBezTo>
                    <a:cubicBezTo>
                      <a:pt x="172" y="195"/>
                      <a:pt x="171" y="192"/>
                      <a:pt x="170" y="191"/>
                    </a:cubicBezTo>
                    <a:cubicBezTo>
                      <a:pt x="168" y="191"/>
                      <a:pt x="166" y="192"/>
                      <a:pt x="165" y="191"/>
                    </a:cubicBezTo>
                    <a:cubicBezTo>
                      <a:pt x="158" y="188"/>
                      <a:pt x="161" y="183"/>
                      <a:pt x="156" y="178"/>
                    </a:cubicBezTo>
                    <a:cubicBezTo>
                      <a:pt x="149" y="173"/>
                      <a:pt x="147" y="181"/>
                      <a:pt x="140" y="181"/>
                    </a:cubicBezTo>
                    <a:cubicBezTo>
                      <a:pt x="138" y="181"/>
                      <a:pt x="136" y="179"/>
                      <a:pt x="133" y="180"/>
                    </a:cubicBezTo>
                    <a:cubicBezTo>
                      <a:pt x="128" y="181"/>
                      <a:pt x="130" y="184"/>
                      <a:pt x="127" y="186"/>
                    </a:cubicBezTo>
                    <a:cubicBezTo>
                      <a:pt x="125" y="187"/>
                      <a:pt x="121" y="185"/>
                      <a:pt x="119" y="187"/>
                    </a:cubicBezTo>
                    <a:cubicBezTo>
                      <a:pt x="117" y="188"/>
                      <a:pt x="117" y="191"/>
                      <a:pt x="115" y="193"/>
                    </a:cubicBezTo>
                    <a:cubicBezTo>
                      <a:pt x="111" y="195"/>
                      <a:pt x="102" y="193"/>
                      <a:pt x="98" y="193"/>
                    </a:cubicBezTo>
                    <a:cubicBezTo>
                      <a:pt x="97" y="193"/>
                      <a:pt x="95" y="195"/>
                      <a:pt x="93" y="195"/>
                    </a:cubicBezTo>
                    <a:cubicBezTo>
                      <a:pt x="93" y="194"/>
                      <a:pt x="94" y="193"/>
                      <a:pt x="94" y="191"/>
                    </a:cubicBezTo>
                    <a:cubicBezTo>
                      <a:pt x="96" y="186"/>
                      <a:pt x="105" y="191"/>
                      <a:pt x="109" y="188"/>
                    </a:cubicBezTo>
                    <a:cubicBezTo>
                      <a:pt x="113" y="184"/>
                      <a:pt x="110" y="180"/>
                      <a:pt x="111" y="175"/>
                    </a:cubicBezTo>
                    <a:cubicBezTo>
                      <a:pt x="112" y="171"/>
                      <a:pt x="115" y="169"/>
                      <a:pt x="117" y="165"/>
                    </a:cubicBezTo>
                    <a:cubicBezTo>
                      <a:pt x="119" y="161"/>
                      <a:pt x="117" y="158"/>
                      <a:pt x="119" y="153"/>
                    </a:cubicBezTo>
                    <a:cubicBezTo>
                      <a:pt x="125" y="154"/>
                      <a:pt x="125" y="149"/>
                      <a:pt x="130" y="147"/>
                    </a:cubicBezTo>
                    <a:cubicBezTo>
                      <a:pt x="135" y="144"/>
                      <a:pt x="138" y="147"/>
                      <a:pt x="143" y="150"/>
                    </a:cubicBezTo>
                    <a:cubicBezTo>
                      <a:pt x="150" y="153"/>
                      <a:pt x="166" y="157"/>
                      <a:pt x="166" y="167"/>
                    </a:cubicBezTo>
                    <a:cubicBezTo>
                      <a:pt x="163" y="167"/>
                      <a:pt x="160" y="167"/>
                      <a:pt x="158" y="168"/>
                    </a:cubicBezTo>
                    <a:cubicBezTo>
                      <a:pt x="158" y="170"/>
                      <a:pt x="162" y="182"/>
                      <a:pt x="166" y="180"/>
                    </a:cubicBezTo>
                    <a:cubicBezTo>
                      <a:pt x="167" y="180"/>
                      <a:pt x="166" y="174"/>
                      <a:pt x="167" y="172"/>
                    </a:cubicBezTo>
                    <a:cubicBezTo>
                      <a:pt x="168" y="170"/>
                      <a:pt x="171" y="170"/>
                      <a:pt x="171" y="165"/>
                    </a:cubicBezTo>
                    <a:cubicBezTo>
                      <a:pt x="171" y="161"/>
                      <a:pt x="169" y="153"/>
                      <a:pt x="166" y="151"/>
                    </a:cubicBezTo>
                    <a:cubicBezTo>
                      <a:pt x="163" y="149"/>
                      <a:pt x="156" y="150"/>
                      <a:pt x="152" y="148"/>
                    </a:cubicBezTo>
                    <a:cubicBezTo>
                      <a:pt x="149" y="147"/>
                      <a:pt x="140" y="144"/>
                      <a:pt x="141" y="140"/>
                    </a:cubicBezTo>
                    <a:cubicBezTo>
                      <a:pt x="141" y="132"/>
                      <a:pt x="150" y="140"/>
                      <a:pt x="152" y="141"/>
                    </a:cubicBezTo>
                    <a:cubicBezTo>
                      <a:pt x="156" y="145"/>
                      <a:pt x="161" y="146"/>
                      <a:pt x="166" y="149"/>
                    </a:cubicBezTo>
                    <a:cubicBezTo>
                      <a:pt x="170" y="151"/>
                      <a:pt x="175" y="160"/>
                      <a:pt x="178" y="158"/>
                    </a:cubicBezTo>
                    <a:cubicBezTo>
                      <a:pt x="179" y="167"/>
                      <a:pt x="190" y="171"/>
                      <a:pt x="198" y="170"/>
                    </a:cubicBezTo>
                    <a:cubicBezTo>
                      <a:pt x="197" y="165"/>
                      <a:pt x="186" y="165"/>
                      <a:pt x="183" y="161"/>
                    </a:cubicBezTo>
                    <a:cubicBezTo>
                      <a:pt x="180" y="156"/>
                      <a:pt x="180" y="140"/>
                      <a:pt x="188" y="148"/>
                    </a:cubicBezTo>
                    <a:cubicBezTo>
                      <a:pt x="191" y="150"/>
                      <a:pt x="191" y="155"/>
                      <a:pt x="195" y="157"/>
                    </a:cubicBezTo>
                    <a:cubicBezTo>
                      <a:pt x="199" y="159"/>
                      <a:pt x="202" y="157"/>
                      <a:pt x="204" y="161"/>
                    </a:cubicBezTo>
                    <a:cubicBezTo>
                      <a:pt x="205" y="163"/>
                      <a:pt x="205" y="165"/>
                      <a:pt x="205" y="166"/>
                    </a:cubicBezTo>
                    <a:cubicBezTo>
                      <a:pt x="206" y="168"/>
                      <a:pt x="208" y="170"/>
                      <a:pt x="209" y="172"/>
                    </a:cubicBezTo>
                    <a:cubicBezTo>
                      <a:pt x="209" y="174"/>
                      <a:pt x="209" y="179"/>
                      <a:pt x="208" y="1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3610435" y="3278284"/>
            <a:ext cx="576416" cy="355661"/>
            <a:chOff x="8431213" y="1065213"/>
            <a:chExt cx="895350" cy="552450"/>
          </a:xfrm>
          <a:solidFill>
            <a:srgbClr val="4F8626"/>
          </a:solidFill>
        </p:grpSpPr>
        <p:sp>
          <p:nvSpPr>
            <p:cNvPr id="33" name="Freeform 104"/>
            <p:cNvSpPr>
              <a:spLocks/>
            </p:cNvSpPr>
            <p:nvPr/>
          </p:nvSpPr>
          <p:spPr bwMode="auto">
            <a:xfrm>
              <a:off x="8431213" y="1282701"/>
              <a:ext cx="785813" cy="285750"/>
            </a:xfrm>
            <a:custGeom>
              <a:avLst/>
              <a:gdLst>
                <a:gd name="T0" fmla="*/ 117 w 209"/>
                <a:gd name="T1" fmla="*/ 0 h 76"/>
                <a:gd name="T2" fmla="*/ 52 w 209"/>
                <a:gd name="T3" fmla="*/ 26 h 76"/>
                <a:gd name="T4" fmla="*/ 27 w 209"/>
                <a:gd name="T5" fmla="*/ 32 h 76"/>
                <a:gd name="T6" fmla="*/ 11 w 209"/>
                <a:gd name="T7" fmla="*/ 42 h 76"/>
                <a:gd name="T8" fmla="*/ 1 w 209"/>
                <a:gd name="T9" fmla="*/ 59 h 76"/>
                <a:gd name="T10" fmla="*/ 5 w 209"/>
                <a:gd name="T11" fmla="*/ 76 h 76"/>
                <a:gd name="T12" fmla="*/ 17 w 209"/>
                <a:gd name="T13" fmla="*/ 76 h 76"/>
                <a:gd name="T14" fmla="*/ 16 w 209"/>
                <a:gd name="T15" fmla="*/ 70 h 76"/>
                <a:gd name="T16" fmla="*/ 41 w 209"/>
                <a:gd name="T17" fmla="*/ 45 h 76"/>
                <a:gd name="T18" fmla="*/ 66 w 209"/>
                <a:gd name="T19" fmla="*/ 70 h 76"/>
                <a:gd name="T20" fmla="*/ 65 w 209"/>
                <a:gd name="T21" fmla="*/ 76 h 76"/>
                <a:gd name="T22" fmla="*/ 140 w 209"/>
                <a:gd name="T23" fmla="*/ 76 h 76"/>
                <a:gd name="T24" fmla="*/ 139 w 209"/>
                <a:gd name="T25" fmla="*/ 70 h 76"/>
                <a:gd name="T26" fmla="*/ 164 w 209"/>
                <a:gd name="T27" fmla="*/ 45 h 76"/>
                <a:gd name="T28" fmla="*/ 188 w 209"/>
                <a:gd name="T29" fmla="*/ 70 h 76"/>
                <a:gd name="T30" fmla="*/ 188 w 209"/>
                <a:gd name="T31" fmla="*/ 76 h 76"/>
                <a:gd name="T32" fmla="*/ 205 w 209"/>
                <a:gd name="T33" fmla="*/ 76 h 76"/>
                <a:gd name="T34" fmla="*/ 208 w 209"/>
                <a:gd name="T35" fmla="*/ 72 h 76"/>
                <a:gd name="T36" fmla="*/ 201 w 209"/>
                <a:gd name="T37" fmla="*/ 42 h 76"/>
                <a:gd name="T38" fmla="*/ 179 w 209"/>
                <a:gd name="T39" fmla="*/ 28 h 76"/>
                <a:gd name="T40" fmla="*/ 117 w 209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76">
                  <a:moveTo>
                    <a:pt x="117" y="0"/>
                  </a:moveTo>
                  <a:cubicBezTo>
                    <a:pt x="94" y="0"/>
                    <a:pt x="70" y="9"/>
                    <a:pt x="52" y="26"/>
                  </a:cubicBezTo>
                  <a:cubicBezTo>
                    <a:pt x="44" y="27"/>
                    <a:pt x="35" y="28"/>
                    <a:pt x="27" y="32"/>
                  </a:cubicBezTo>
                  <a:cubicBezTo>
                    <a:pt x="21" y="34"/>
                    <a:pt x="15" y="37"/>
                    <a:pt x="11" y="42"/>
                  </a:cubicBezTo>
                  <a:cubicBezTo>
                    <a:pt x="6" y="46"/>
                    <a:pt x="2" y="52"/>
                    <a:pt x="1" y="59"/>
                  </a:cubicBezTo>
                  <a:cubicBezTo>
                    <a:pt x="0" y="65"/>
                    <a:pt x="2" y="71"/>
                    <a:pt x="5" y="76"/>
                  </a:cubicBezTo>
                  <a:cubicBezTo>
                    <a:pt x="17" y="76"/>
                    <a:pt x="17" y="76"/>
                    <a:pt x="17" y="76"/>
                  </a:cubicBezTo>
                  <a:cubicBezTo>
                    <a:pt x="16" y="74"/>
                    <a:pt x="16" y="72"/>
                    <a:pt x="16" y="70"/>
                  </a:cubicBezTo>
                  <a:cubicBezTo>
                    <a:pt x="16" y="56"/>
                    <a:pt x="27" y="45"/>
                    <a:pt x="41" y="45"/>
                  </a:cubicBezTo>
                  <a:cubicBezTo>
                    <a:pt x="55" y="45"/>
                    <a:pt x="66" y="56"/>
                    <a:pt x="66" y="70"/>
                  </a:cubicBezTo>
                  <a:cubicBezTo>
                    <a:pt x="66" y="72"/>
                    <a:pt x="66" y="74"/>
                    <a:pt x="65" y="76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39" y="74"/>
                    <a:pt x="139" y="72"/>
                    <a:pt x="139" y="70"/>
                  </a:cubicBezTo>
                  <a:cubicBezTo>
                    <a:pt x="139" y="56"/>
                    <a:pt x="150" y="45"/>
                    <a:pt x="164" y="45"/>
                  </a:cubicBezTo>
                  <a:cubicBezTo>
                    <a:pt x="177" y="45"/>
                    <a:pt x="188" y="56"/>
                    <a:pt x="188" y="70"/>
                  </a:cubicBezTo>
                  <a:cubicBezTo>
                    <a:pt x="188" y="72"/>
                    <a:pt x="188" y="74"/>
                    <a:pt x="188" y="76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5"/>
                    <a:pt x="207" y="73"/>
                    <a:pt x="208" y="72"/>
                  </a:cubicBezTo>
                  <a:cubicBezTo>
                    <a:pt x="209" y="62"/>
                    <a:pt x="207" y="51"/>
                    <a:pt x="201" y="42"/>
                  </a:cubicBezTo>
                  <a:cubicBezTo>
                    <a:pt x="196" y="35"/>
                    <a:pt x="188" y="30"/>
                    <a:pt x="179" y="28"/>
                  </a:cubicBezTo>
                  <a:cubicBezTo>
                    <a:pt x="162" y="10"/>
                    <a:pt x="140" y="1"/>
                    <a:pt x="1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05"/>
            <p:cNvSpPr>
              <a:spLocks noEditPoints="1"/>
            </p:cNvSpPr>
            <p:nvPr/>
          </p:nvSpPr>
          <p:spPr bwMode="auto">
            <a:xfrm>
              <a:off x="8683625" y="1316038"/>
              <a:ext cx="330200" cy="87313"/>
            </a:xfrm>
            <a:custGeom>
              <a:avLst/>
              <a:gdLst>
                <a:gd name="T0" fmla="*/ 41 w 88"/>
                <a:gd name="T1" fmla="*/ 0 h 23"/>
                <a:gd name="T2" fmla="*/ 2 w 88"/>
                <a:gd name="T3" fmla="*/ 18 h 23"/>
                <a:gd name="T4" fmla="*/ 4 w 88"/>
                <a:gd name="T5" fmla="*/ 23 h 23"/>
                <a:gd name="T6" fmla="*/ 45 w 88"/>
                <a:gd name="T7" fmla="*/ 20 h 23"/>
                <a:gd name="T8" fmla="*/ 45 w 88"/>
                <a:gd name="T9" fmla="*/ 20 h 23"/>
                <a:gd name="T10" fmla="*/ 45 w 88"/>
                <a:gd name="T11" fmla="*/ 20 h 23"/>
                <a:gd name="T12" fmla="*/ 47 w 88"/>
                <a:gd name="T13" fmla="*/ 0 h 23"/>
                <a:gd name="T14" fmla="*/ 41 w 88"/>
                <a:gd name="T15" fmla="*/ 0 h 23"/>
                <a:gd name="T16" fmla="*/ 60 w 88"/>
                <a:gd name="T17" fmla="*/ 2 h 23"/>
                <a:gd name="T18" fmla="*/ 58 w 88"/>
                <a:gd name="T19" fmla="*/ 20 h 23"/>
                <a:gd name="T20" fmla="*/ 58 w 88"/>
                <a:gd name="T21" fmla="*/ 20 h 23"/>
                <a:gd name="T22" fmla="*/ 59 w 88"/>
                <a:gd name="T23" fmla="*/ 20 h 23"/>
                <a:gd name="T24" fmla="*/ 84 w 88"/>
                <a:gd name="T25" fmla="*/ 18 h 23"/>
                <a:gd name="T26" fmla="*/ 86 w 88"/>
                <a:gd name="T27" fmla="*/ 12 h 23"/>
                <a:gd name="T28" fmla="*/ 60 w 88"/>
                <a:gd name="T2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23">
                  <a:moveTo>
                    <a:pt x="41" y="0"/>
                  </a:moveTo>
                  <a:cubicBezTo>
                    <a:pt x="27" y="1"/>
                    <a:pt x="15" y="6"/>
                    <a:pt x="2" y="18"/>
                  </a:cubicBezTo>
                  <a:cubicBezTo>
                    <a:pt x="0" y="20"/>
                    <a:pt x="0" y="23"/>
                    <a:pt x="4" y="23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7" y="14"/>
                    <a:pt x="47" y="7"/>
                    <a:pt x="47" y="0"/>
                  </a:cubicBezTo>
                  <a:cubicBezTo>
                    <a:pt x="45" y="0"/>
                    <a:pt x="43" y="0"/>
                    <a:pt x="41" y="0"/>
                  </a:cubicBezTo>
                  <a:close/>
                  <a:moveTo>
                    <a:pt x="60" y="2"/>
                  </a:moveTo>
                  <a:cubicBezTo>
                    <a:pt x="60" y="8"/>
                    <a:pt x="60" y="14"/>
                    <a:pt x="58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7" y="18"/>
                    <a:pt x="88" y="14"/>
                    <a:pt x="86" y="12"/>
                  </a:cubicBezTo>
                  <a:cubicBezTo>
                    <a:pt x="80" y="7"/>
                    <a:pt x="69" y="3"/>
                    <a:pt x="6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06"/>
            <p:cNvSpPr>
              <a:spLocks noEditPoints="1"/>
            </p:cNvSpPr>
            <p:nvPr/>
          </p:nvSpPr>
          <p:spPr bwMode="auto">
            <a:xfrm>
              <a:off x="8513763" y="1474788"/>
              <a:ext cx="142875" cy="142875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9 h 38"/>
                <a:gd name="T4" fmla="*/ 19 w 38"/>
                <a:gd name="T5" fmla="*/ 38 h 38"/>
                <a:gd name="T6" fmla="*/ 38 w 38"/>
                <a:gd name="T7" fmla="*/ 19 h 38"/>
                <a:gd name="T8" fmla="*/ 19 w 38"/>
                <a:gd name="T9" fmla="*/ 0 h 38"/>
                <a:gd name="T10" fmla="*/ 19 w 38"/>
                <a:gd name="T11" fmla="*/ 13 h 38"/>
                <a:gd name="T12" fmla="*/ 25 w 38"/>
                <a:gd name="T13" fmla="*/ 19 h 38"/>
                <a:gd name="T14" fmla="*/ 19 w 38"/>
                <a:gd name="T15" fmla="*/ 26 h 38"/>
                <a:gd name="T16" fmla="*/ 14 w 38"/>
                <a:gd name="T17" fmla="*/ 24 h 38"/>
                <a:gd name="T18" fmla="*/ 13 w 38"/>
                <a:gd name="T19" fmla="*/ 19 h 38"/>
                <a:gd name="T20" fmla="*/ 14 w 38"/>
                <a:gd name="T21" fmla="*/ 15 h 38"/>
                <a:gd name="T22" fmla="*/ 19 w 38"/>
                <a:gd name="T23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9" y="38"/>
                    <a:pt x="38" y="30"/>
                    <a:pt x="38" y="19"/>
                  </a:cubicBezTo>
                  <a:cubicBezTo>
                    <a:pt x="38" y="9"/>
                    <a:pt x="29" y="0"/>
                    <a:pt x="19" y="0"/>
                  </a:cubicBezTo>
                  <a:close/>
                  <a:moveTo>
                    <a:pt x="19" y="13"/>
                  </a:moveTo>
                  <a:cubicBezTo>
                    <a:pt x="22" y="13"/>
                    <a:pt x="25" y="16"/>
                    <a:pt x="25" y="19"/>
                  </a:cubicBezTo>
                  <a:cubicBezTo>
                    <a:pt x="25" y="23"/>
                    <a:pt x="22" y="26"/>
                    <a:pt x="19" y="26"/>
                  </a:cubicBezTo>
                  <a:cubicBezTo>
                    <a:pt x="17" y="26"/>
                    <a:pt x="16" y="25"/>
                    <a:pt x="14" y="24"/>
                  </a:cubicBezTo>
                  <a:cubicBezTo>
                    <a:pt x="13" y="23"/>
                    <a:pt x="13" y="21"/>
                    <a:pt x="13" y="19"/>
                  </a:cubicBezTo>
                  <a:cubicBezTo>
                    <a:pt x="13" y="18"/>
                    <a:pt x="13" y="16"/>
                    <a:pt x="14" y="15"/>
                  </a:cubicBezTo>
                  <a:cubicBezTo>
                    <a:pt x="16" y="14"/>
                    <a:pt x="17" y="13"/>
                    <a:pt x="1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7"/>
            <p:cNvSpPr>
              <a:spLocks noEditPoints="1"/>
            </p:cNvSpPr>
            <p:nvPr/>
          </p:nvSpPr>
          <p:spPr bwMode="auto">
            <a:xfrm>
              <a:off x="8977313" y="1474788"/>
              <a:ext cx="142875" cy="142875"/>
            </a:xfrm>
            <a:custGeom>
              <a:avLst/>
              <a:gdLst>
                <a:gd name="T0" fmla="*/ 19 w 38"/>
                <a:gd name="T1" fmla="*/ 0 h 38"/>
                <a:gd name="T2" fmla="*/ 0 w 38"/>
                <a:gd name="T3" fmla="*/ 19 h 38"/>
                <a:gd name="T4" fmla="*/ 19 w 38"/>
                <a:gd name="T5" fmla="*/ 38 h 38"/>
                <a:gd name="T6" fmla="*/ 38 w 38"/>
                <a:gd name="T7" fmla="*/ 19 h 38"/>
                <a:gd name="T8" fmla="*/ 19 w 38"/>
                <a:gd name="T9" fmla="*/ 0 h 38"/>
                <a:gd name="T10" fmla="*/ 19 w 38"/>
                <a:gd name="T11" fmla="*/ 13 h 38"/>
                <a:gd name="T12" fmla="*/ 25 w 38"/>
                <a:gd name="T13" fmla="*/ 19 h 38"/>
                <a:gd name="T14" fmla="*/ 19 w 38"/>
                <a:gd name="T15" fmla="*/ 26 h 38"/>
                <a:gd name="T16" fmla="*/ 14 w 38"/>
                <a:gd name="T17" fmla="*/ 24 h 38"/>
                <a:gd name="T18" fmla="*/ 12 w 38"/>
                <a:gd name="T19" fmla="*/ 19 h 38"/>
                <a:gd name="T20" fmla="*/ 14 w 38"/>
                <a:gd name="T21" fmla="*/ 15 h 38"/>
                <a:gd name="T22" fmla="*/ 19 w 38"/>
                <a:gd name="T23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8" y="0"/>
                    <a:pt x="0" y="9"/>
                    <a:pt x="0" y="19"/>
                  </a:cubicBezTo>
                  <a:cubicBezTo>
                    <a:pt x="0" y="30"/>
                    <a:pt x="8" y="38"/>
                    <a:pt x="19" y="38"/>
                  </a:cubicBezTo>
                  <a:cubicBezTo>
                    <a:pt x="29" y="38"/>
                    <a:pt x="38" y="30"/>
                    <a:pt x="38" y="19"/>
                  </a:cubicBezTo>
                  <a:cubicBezTo>
                    <a:pt x="38" y="9"/>
                    <a:pt x="29" y="0"/>
                    <a:pt x="19" y="0"/>
                  </a:cubicBezTo>
                  <a:close/>
                  <a:moveTo>
                    <a:pt x="19" y="13"/>
                  </a:moveTo>
                  <a:cubicBezTo>
                    <a:pt x="22" y="13"/>
                    <a:pt x="25" y="16"/>
                    <a:pt x="25" y="19"/>
                  </a:cubicBezTo>
                  <a:cubicBezTo>
                    <a:pt x="25" y="23"/>
                    <a:pt x="22" y="26"/>
                    <a:pt x="19" y="26"/>
                  </a:cubicBezTo>
                  <a:cubicBezTo>
                    <a:pt x="17" y="26"/>
                    <a:pt x="15" y="25"/>
                    <a:pt x="14" y="24"/>
                  </a:cubicBezTo>
                  <a:cubicBezTo>
                    <a:pt x="13" y="22"/>
                    <a:pt x="12" y="21"/>
                    <a:pt x="12" y="19"/>
                  </a:cubicBezTo>
                  <a:cubicBezTo>
                    <a:pt x="12" y="18"/>
                    <a:pt x="13" y="16"/>
                    <a:pt x="14" y="15"/>
                  </a:cubicBezTo>
                  <a:cubicBezTo>
                    <a:pt x="15" y="14"/>
                    <a:pt x="17" y="13"/>
                    <a:pt x="19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8"/>
            <p:cNvSpPr>
              <a:spLocks/>
            </p:cNvSpPr>
            <p:nvPr/>
          </p:nvSpPr>
          <p:spPr bwMode="auto">
            <a:xfrm>
              <a:off x="9024938" y="1162051"/>
              <a:ext cx="230188" cy="277813"/>
            </a:xfrm>
            <a:custGeom>
              <a:avLst/>
              <a:gdLst>
                <a:gd name="T0" fmla="*/ 11 w 61"/>
                <a:gd name="T1" fmla="*/ 1 h 74"/>
                <a:gd name="T2" fmla="*/ 9 w 61"/>
                <a:gd name="T3" fmla="*/ 1 h 74"/>
                <a:gd name="T4" fmla="*/ 1 w 61"/>
                <a:gd name="T5" fmla="*/ 11 h 74"/>
                <a:gd name="T6" fmla="*/ 2 w 61"/>
                <a:gd name="T7" fmla="*/ 24 h 74"/>
                <a:gd name="T8" fmla="*/ 7 w 61"/>
                <a:gd name="T9" fmla="*/ 32 h 74"/>
                <a:gd name="T10" fmla="*/ 15 w 61"/>
                <a:gd name="T11" fmla="*/ 36 h 74"/>
                <a:gd name="T12" fmla="*/ 30 w 61"/>
                <a:gd name="T13" fmla="*/ 39 h 74"/>
                <a:gd name="T14" fmla="*/ 44 w 61"/>
                <a:gd name="T15" fmla="*/ 43 h 74"/>
                <a:gd name="T16" fmla="*/ 49 w 61"/>
                <a:gd name="T17" fmla="*/ 47 h 74"/>
                <a:gd name="T18" fmla="*/ 51 w 61"/>
                <a:gd name="T19" fmla="*/ 52 h 74"/>
                <a:gd name="T20" fmla="*/ 51 w 61"/>
                <a:gd name="T21" fmla="*/ 60 h 74"/>
                <a:gd name="T22" fmla="*/ 45 w 61"/>
                <a:gd name="T23" fmla="*/ 65 h 74"/>
                <a:gd name="T24" fmla="*/ 42 w 61"/>
                <a:gd name="T25" fmla="*/ 70 h 74"/>
                <a:gd name="T26" fmla="*/ 48 w 61"/>
                <a:gd name="T27" fmla="*/ 73 h 74"/>
                <a:gd name="T28" fmla="*/ 48 w 61"/>
                <a:gd name="T29" fmla="*/ 73 h 74"/>
                <a:gd name="T30" fmla="*/ 58 w 61"/>
                <a:gd name="T31" fmla="*/ 64 h 74"/>
                <a:gd name="T32" fmla="*/ 60 w 61"/>
                <a:gd name="T33" fmla="*/ 50 h 74"/>
                <a:gd name="T34" fmla="*/ 55 w 61"/>
                <a:gd name="T35" fmla="*/ 41 h 74"/>
                <a:gd name="T36" fmla="*/ 48 w 61"/>
                <a:gd name="T37" fmla="*/ 35 h 74"/>
                <a:gd name="T38" fmla="*/ 31 w 61"/>
                <a:gd name="T39" fmla="*/ 31 h 74"/>
                <a:gd name="T40" fmla="*/ 18 w 61"/>
                <a:gd name="T41" fmla="*/ 28 h 74"/>
                <a:gd name="T42" fmla="*/ 13 w 61"/>
                <a:gd name="T43" fmla="*/ 25 h 74"/>
                <a:gd name="T44" fmla="*/ 10 w 61"/>
                <a:gd name="T45" fmla="*/ 21 h 74"/>
                <a:gd name="T46" fmla="*/ 9 w 61"/>
                <a:gd name="T47" fmla="*/ 14 h 74"/>
                <a:gd name="T48" fmla="*/ 14 w 61"/>
                <a:gd name="T49" fmla="*/ 9 h 74"/>
                <a:gd name="T50" fmla="*/ 16 w 61"/>
                <a:gd name="T51" fmla="*/ 3 h 74"/>
                <a:gd name="T52" fmla="*/ 11 w 61"/>
                <a:gd name="T5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74">
                  <a:moveTo>
                    <a:pt x="11" y="1"/>
                  </a:moveTo>
                  <a:cubicBezTo>
                    <a:pt x="11" y="1"/>
                    <a:pt x="10" y="1"/>
                    <a:pt x="9" y="1"/>
                  </a:cubicBezTo>
                  <a:cubicBezTo>
                    <a:pt x="5" y="3"/>
                    <a:pt x="2" y="7"/>
                    <a:pt x="1" y="11"/>
                  </a:cubicBezTo>
                  <a:cubicBezTo>
                    <a:pt x="0" y="16"/>
                    <a:pt x="0" y="20"/>
                    <a:pt x="2" y="24"/>
                  </a:cubicBezTo>
                  <a:cubicBezTo>
                    <a:pt x="3" y="27"/>
                    <a:pt x="5" y="30"/>
                    <a:pt x="7" y="32"/>
                  </a:cubicBezTo>
                  <a:cubicBezTo>
                    <a:pt x="10" y="34"/>
                    <a:pt x="12" y="35"/>
                    <a:pt x="15" y="36"/>
                  </a:cubicBezTo>
                  <a:cubicBezTo>
                    <a:pt x="20" y="38"/>
                    <a:pt x="25" y="39"/>
                    <a:pt x="30" y="39"/>
                  </a:cubicBezTo>
                  <a:cubicBezTo>
                    <a:pt x="35" y="40"/>
                    <a:pt x="40" y="41"/>
                    <a:pt x="44" y="43"/>
                  </a:cubicBezTo>
                  <a:cubicBezTo>
                    <a:pt x="46" y="44"/>
                    <a:pt x="47" y="45"/>
                    <a:pt x="49" y="47"/>
                  </a:cubicBezTo>
                  <a:cubicBezTo>
                    <a:pt x="50" y="48"/>
                    <a:pt x="51" y="50"/>
                    <a:pt x="51" y="52"/>
                  </a:cubicBezTo>
                  <a:cubicBezTo>
                    <a:pt x="52" y="54"/>
                    <a:pt x="52" y="57"/>
                    <a:pt x="51" y="60"/>
                  </a:cubicBezTo>
                  <a:cubicBezTo>
                    <a:pt x="50" y="62"/>
                    <a:pt x="47" y="64"/>
                    <a:pt x="45" y="65"/>
                  </a:cubicBezTo>
                  <a:cubicBezTo>
                    <a:pt x="43" y="65"/>
                    <a:pt x="41" y="68"/>
                    <a:pt x="42" y="70"/>
                  </a:cubicBezTo>
                  <a:cubicBezTo>
                    <a:pt x="43" y="72"/>
                    <a:pt x="45" y="74"/>
                    <a:pt x="48" y="7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2" y="71"/>
                    <a:pt x="56" y="68"/>
                    <a:pt x="58" y="64"/>
                  </a:cubicBezTo>
                  <a:cubicBezTo>
                    <a:pt x="61" y="59"/>
                    <a:pt x="61" y="54"/>
                    <a:pt x="60" y="50"/>
                  </a:cubicBezTo>
                  <a:cubicBezTo>
                    <a:pt x="59" y="46"/>
                    <a:pt x="57" y="44"/>
                    <a:pt x="55" y="41"/>
                  </a:cubicBezTo>
                  <a:cubicBezTo>
                    <a:pt x="53" y="39"/>
                    <a:pt x="50" y="37"/>
                    <a:pt x="48" y="35"/>
                  </a:cubicBezTo>
                  <a:cubicBezTo>
                    <a:pt x="42" y="33"/>
                    <a:pt x="37" y="32"/>
                    <a:pt x="31" y="31"/>
                  </a:cubicBezTo>
                  <a:cubicBezTo>
                    <a:pt x="26" y="30"/>
                    <a:pt x="22" y="29"/>
                    <a:pt x="18" y="28"/>
                  </a:cubicBezTo>
                  <a:cubicBezTo>
                    <a:pt x="16" y="27"/>
                    <a:pt x="14" y="26"/>
                    <a:pt x="13" y="25"/>
                  </a:cubicBezTo>
                  <a:cubicBezTo>
                    <a:pt x="11" y="24"/>
                    <a:pt x="10" y="22"/>
                    <a:pt x="10" y="21"/>
                  </a:cubicBezTo>
                  <a:cubicBezTo>
                    <a:pt x="9" y="19"/>
                    <a:pt x="8" y="16"/>
                    <a:pt x="9" y="14"/>
                  </a:cubicBezTo>
                  <a:cubicBezTo>
                    <a:pt x="10" y="12"/>
                    <a:pt x="12" y="10"/>
                    <a:pt x="14" y="9"/>
                  </a:cubicBezTo>
                  <a:cubicBezTo>
                    <a:pt x="16" y="8"/>
                    <a:pt x="17" y="5"/>
                    <a:pt x="16" y="3"/>
                  </a:cubicBezTo>
                  <a:cubicBezTo>
                    <a:pt x="15" y="1"/>
                    <a:pt x="13" y="0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09"/>
            <p:cNvSpPr>
              <a:spLocks noEditPoints="1"/>
            </p:cNvSpPr>
            <p:nvPr/>
          </p:nvSpPr>
          <p:spPr bwMode="auto">
            <a:xfrm>
              <a:off x="9093200" y="1065213"/>
              <a:ext cx="233363" cy="217488"/>
            </a:xfrm>
            <a:custGeom>
              <a:avLst/>
              <a:gdLst>
                <a:gd name="T0" fmla="*/ 30 w 62"/>
                <a:gd name="T1" fmla="*/ 7 h 58"/>
                <a:gd name="T2" fmla="*/ 15 w 62"/>
                <a:gd name="T3" fmla="*/ 7 h 58"/>
                <a:gd name="T4" fmla="*/ 1 w 62"/>
                <a:gd name="T5" fmla="*/ 21 h 58"/>
                <a:gd name="T6" fmla="*/ 0 w 62"/>
                <a:gd name="T7" fmla="*/ 36 h 58"/>
                <a:gd name="T8" fmla="*/ 14 w 62"/>
                <a:gd name="T9" fmla="*/ 50 h 58"/>
                <a:gd name="T10" fmla="*/ 30 w 62"/>
                <a:gd name="T11" fmla="*/ 50 h 58"/>
                <a:gd name="T12" fmla="*/ 42 w 62"/>
                <a:gd name="T13" fmla="*/ 50 h 58"/>
                <a:gd name="T14" fmla="*/ 42 w 62"/>
                <a:gd name="T15" fmla="*/ 7 h 58"/>
                <a:gd name="T16" fmla="*/ 30 w 62"/>
                <a:gd name="T17" fmla="*/ 7 h 58"/>
                <a:gd name="T18" fmla="*/ 45 w 62"/>
                <a:gd name="T19" fmla="*/ 11 h 58"/>
                <a:gd name="T20" fmla="*/ 45 w 62"/>
                <a:gd name="T21" fmla="*/ 20 h 58"/>
                <a:gd name="T22" fmla="*/ 57 w 62"/>
                <a:gd name="T23" fmla="*/ 20 h 58"/>
                <a:gd name="T24" fmla="*/ 62 w 62"/>
                <a:gd name="T25" fmla="*/ 16 h 58"/>
                <a:gd name="T26" fmla="*/ 57 w 62"/>
                <a:gd name="T27" fmla="*/ 11 h 58"/>
                <a:gd name="T28" fmla="*/ 45 w 62"/>
                <a:gd name="T29" fmla="*/ 11 h 58"/>
                <a:gd name="T30" fmla="*/ 13 w 62"/>
                <a:gd name="T31" fmla="*/ 21 h 58"/>
                <a:gd name="T32" fmla="*/ 13 w 62"/>
                <a:gd name="T33" fmla="*/ 36 h 58"/>
                <a:gd name="T34" fmla="*/ 9 w 62"/>
                <a:gd name="T35" fmla="*/ 36 h 58"/>
                <a:gd name="T36" fmla="*/ 9 w 62"/>
                <a:gd name="T37" fmla="*/ 21 h 58"/>
                <a:gd name="T38" fmla="*/ 13 w 62"/>
                <a:gd name="T39" fmla="*/ 21 h 58"/>
                <a:gd name="T40" fmla="*/ 26 w 62"/>
                <a:gd name="T41" fmla="*/ 21 h 58"/>
                <a:gd name="T42" fmla="*/ 26 w 62"/>
                <a:gd name="T43" fmla="*/ 36 h 58"/>
                <a:gd name="T44" fmla="*/ 22 w 62"/>
                <a:gd name="T45" fmla="*/ 36 h 58"/>
                <a:gd name="T46" fmla="*/ 22 w 62"/>
                <a:gd name="T47" fmla="*/ 21 h 58"/>
                <a:gd name="T48" fmla="*/ 26 w 62"/>
                <a:gd name="T49" fmla="*/ 21 h 58"/>
                <a:gd name="T50" fmla="*/ 45 w 62"/>
                <a:gd name="T51" fmla="*/ 36 h 58"/>
                <a:gd name="T52" fmla="*/ 45 w 62"/>
                <a:gd name="T53" fmla="*/ 45 h 58"/>
                <a:gd name="T54" fmla="*/ 57 w 62"/>
                <a:gd name="T55" fmla="*/ 45 h 58"/>
                <a:gd name="T56" fmla="*/ 62 w 62"/>
                <a:gd name="T57" fmla="*/ 41 h 58"/>
                <a:gd name="T58" fmla="*/ 57 w 62"/>
                <a:gd name="T59" fmla="*/ 36 h 58"/>
                <a:gd name="T60" fmla="*/ 45 w 62"/>
                <a:gd name="T61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" h="58">
                  <a:moveTo>
                    <a:pt x="30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7" y="7"/>
                    <a:pt x="1" y="14"/>
                    <a:pt x="1" y="21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3"/>
                    <a:pt x="7" y="50"/>
                    <a:pt x="14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8"/>
                    <a:pt x="42" y="58"/>
                    <a:pt x="42" y="50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0"/>
                    <a:pt x="30" y="0"/>
                    <a:pt x="30" y="7"/>
                  </a:cubicBezTo>
                  <a:close/>
                  <a:moveTo>
                    <a:pt x="45" y="11"/>
                  </a:moveTo>
                  <a:cubicBezTo>
                    <a:pt x="45" y="20"/>
                    <a:pt x="45" y="20"/>
                    <a:pt x="45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0" y="20"/>
                    <a:pt x="62" y="18"/>
                    <a:pt x="62" y="16"/>
                  </a:cubicBezTo>
                  <a:cubicBezTo>
                    <a:pt x="62" y="13"/>
                    <a:pt x="60" y="11"/>
                    <a:pt x="57" y="11"/>
                  </a:cubicBezTo>
                  <a:lnTo>
                    <a:pt x="45" y="11"/>
                  </a:lnTo>
                  <a:close/>
                  <a:moveTo>
                    <a:pt x="13" y="21"/>
                  </a:moveTo>
                  <a:cubicBezTo>
                    <a:pt x="13" y="36"/>
                    <a:pt x="13" y="36"/>
                    <a:pt x="13" y="36"/>
                  </a:cubicBezTo>
                  <a:cubicBezTo>
                    <a:pt x="13" y="39"/>
                    <a:pt x="9" y="39"/>
                    <a:pt x="9" y="36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18"/>
                    <a:pt x="13" y="18"/>
                    <a:pt x="13" y="21"/>
                  </a:cubicBezTo>
                  <a:close/>
                  <a:moveTo>
                    <a:pt x="26" y="21"/>
                  </a:moveTo>
                  <a:cubicBezTo>
                    <a:pt x="26" y="36"/>
                    <a:pt x="26" y="36"/>
                    <a:pt x="26" y="36"/>
                  </a:cubicBezTo>
                  <a:cubicBezTo>
                    <a:pt x="26" y="39"/>
                    <a:pt x="22" y="39"/>
                    <a:pt x="22" y="36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18"/>
                    <a:pt x="26" y="18"/>
                    <a:pt x="26" y="21"/>
                  </a:cubicBezTo>
                  <a:close/>
                  <a:moveTo>
                    <a:pt x="45" y="36"/>
                  </a:moveTo>
                  <a:cubicBezTo>
                    <a:pt x="45" y="45"/>
                    <a:pt x="45" y="45"/>
                    <a:pt x="45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60" y="45"/>
                    <a:pt x="62" y="43"/>
                    <a:pt x="62" y="41"/>
                  </a:cubicBezTo>
                  <a:cubicBezTo>
                    <a:pt x="62" y="38"/>
                    <a:pt x="60" y="36"/>
                    <a:pt x="57" y="36"/>
                  </a:cubicBezTo>
                  <a:lnTo>
                    <a:pt x="4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683666" y="4464912"/>
            <a:ext cx="429955" cy="486715"/>
            <a:chOff x="7458075" y="5688013"/>
            <a:chExt cx="481013" cy="544513"/>
          </a:xfrm>
          <a:solidFill>
            <a:srgbClr val="4F8626"/>
          </a:solidFill>
        </p:grpSpPr>
        <p:sp>
          <p:nvSpPr>
            <p:cNvPr id="40" name="Freeform 184"/>
            <p:cNvSpPr>
              <a:spLocks/>
            </p:cNvSpPr>
            <p:nvPr/>
          </p:nvSpPr>
          <p:spPr bwMode="auto">
            <a:xfrm>
              <a:off x="7548563" y="5688013"/>
              <a:ext cx="274638" cy="79375"/>
            </a:xfrm>
            <a:custGeom>
              <a:avLst/>
              <a:gdLst>
                <a:gd name="T0" fmla="*/ 6 w 73"/>
                <a:gd name="T1" fmla="*/ 0 h 21"/>
                <a:gd name="T2" fmla="*/ 0 w 73"/>
                <a:gd name="T3" fmla="*/ 7 h 21"/>
                <a:gd name="T4" fmla="*/ 0 w 73"/>
                <a:gd name="T5" fmla="*/ 11 h 21"/>
                <a:gd name="T6" fmla="*/ 0 w 73"/>
                <a:gd name="T7" fmla="*/ 11 h 21"/>
                <a:gd name="T8" fmla="*/ 0 w 73"/>
                <a:gd name="T9" fmla="*/ 14 h 21"/>
                <a:gd name="T10" fmla="*/ 6 w 73"/>
                <a:gd name="T11" fmla="*/ 21 h 21"/>
                <a:gd name="T12" fmla="*/ 15 w 73"/>
                <a:gd name="T13" fmla="*/ 21 h 21"/>
                <a:gd name="T14" fmla="*/ 36 w 73"/>
                <a:gd name="T15" fmla="*/ 16 h 21"/>
                <a:gd name="T16" fmla="*/ 57 w 73"/>
                <a:gd name="T17" fmla="*/ 21 h 21"/>
                <a:gd name="T18" fmla="*/ 66 w 73"/>
                <a:gd name="T19" fmla="*/ 21 h 21"/>
                <a:gd name="T20" fmla="*/ 73 w 73"/>
                <a:gd name="T21" fmla="*/ 14 h 21"/>
                <a:gd name="T22" fmla="*/ 73 w 73"/>
                <a:gd name="T23" fmla="*/ 11 h 21"/>
                <a:gd name="T24" fmla="*/ 73 w 73"/>
                <a:gd name="T25" fmla="*/ 11 h 21"/>
                <a:gd name="T26" fmla="*/ 73 w 73"/>
                <a:gd name="T27" fmla="*/ 7 h 21"/>
                <a:gd name="T28" fmla="*/ 66 w 73"/>
                <a:gd name="T29" fmla="*/ 0 h 21"/>
                <a:gd name="T30" fmla="*/ 57 w 73"/>
                <a:gd name="T31" fmla="*/ 0 h 21"/>
                <a:gd name="T32" fmla="*/ 36 w 73"/>
                <a:gd name="T33" fmla="*/ 5 h 21"/>
                <a:gd name="T34" fmla="*/ 15 w 73"/>
                <a:gd name="T35" fmla="*/ 0 h 21"/>
                <a:gd name="T36" fmla="*/ 6 w 73"/>
                <a:gd name="T3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3" h="21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8"/>
                    <a:pt x="3" y="21"/>
                    <a:pt x="6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20" y="21"/>
                    <a:pt x="28" y="16"/>
                    <a:pt x="36" y="16"/>
                  </a:cubicBezTo>
                  <a:cubicBezTo>
                    <a:pt x="43" y="16"/>
                    <a:pt x="52" y="21"/>
                    <a:pt x="57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70" y="21"/>
                    <a:pt x="73" y="18"/>
                    <a:pt x="73" y="14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11"/>
                    <a:pt x="73" y="11"/>
                    <a:pt x="73" y="1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3" y="3"/>
                    <a:pt x="70" y="0"/>
                    <a:pt x="6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2" y="0"/>
                    <a:pt x="43" y="6"/>
                    <a:pt x="36" y="5"/>
                  </a:cubicBezTo>
                  <a:cubicBezTo>
                    <a:pt x="28" y="5"/>
                    <a:pt x="20" y="0"/>
                    <a:pt x="1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85"/>
            <p:cNvSpPr>
              <a:spLocks/>
            </p:cNvSpPr>
            <p:nvPr/>
          </p:nvSpPr>
          <p:spPr bwMode="auto">
            <a:xfrm>
              <a:off x="7458075" y="5792788"/>
              <a:ext cx="79375" cy="184150"/>
            </a:xfrm>
            <a:custGeom>
              <a:avLst/>
              <a:gdLst>
                <a:gd name="T0" fmla="*/ 6 w 21"/>
                <a:gd name="T1" fmla="*/ 0 h 49"/>
                <a:gd name="T2" fmla="*/ 0 w 21"/>
                <a:gd name="T3" fmla="*/ 5 h 49"/>
                <a:gd name="T4" fmla="*/ 0 w 21"/>
                <a:gd name="T5" fmla="*/ 44 h 49"/>
                <a:gd name="T6" fmla="*/ 6 w 21"/>
                <a:gd name="T7" fmla="*/ 49 h 49"/>
                <a:gd name="T8" fmla="*/ 15 w 21"/>
                <a:gd name="T9" fmla="*/ 49 h 49"/>
                <a:gd name="T10" fmla="*/ 21 w 21"/>
                <a:gd name="T11" fmla="*/ 44 h 49"/>
                <a:gd name="T12" fmla="*/ 21 w 21"/>
                <a:gd name="T13" fmla="*/ 5 h 49"/>
                <a:gd name="T14" fmla="*/ 15 w 21"/>
                <a:gd name="T15" fmla="*/ 0 h 49"/>
                <a:gd name="T16" fmla="*/ 6 w 21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49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7"/>
                    <a:pt x="3" y="49"/>
                    <a:pt x="6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8" y="49"/>
                    <a:pt x="21" y="47"/>
                    <a:pt x="21" y="44"/>
                  </a:cubicBezTo>
                  <a:cubicBezTo>
                    <a:pt x="21" y="30"/>
                    <a:pt x="21" y="19"/>
                    <a:pt x="21" y="5"/>
                  </a:cubicBezTo>
                  <a:cubicBezTo>
                    <a:pt x="21" y="2"/>
                    <a:pt x="18" y="0"/>
                    <a:pt x="1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86"/>
            <p:cNvSpPr>
              <a:spLocks/>
            </p:cNvSpPr>
            <p:nvPr/>
          </p:nvSpPr>
          <p:spPr bwMode="auto">
            <a:xfrm>
              <a:off x="7559675" y="5778501"/>
              <a:ext cx="379413" cy="244475"/>
            </a:xfrm>
            <a:custGeom>
              <a:avLst/>
              <a:gdLst>
                <a:gd name="T0" fmla="*/ 21 w 101"/>
                <a:gd name="T1" fmla="*/ 4 h 65"/>
                <a:gd name="T2" fmla="*/ 21 w 101"/>
                <a:gd name="T3" fmla="*/ 10 h 65"/>
                <a:gd name="T4" fmla="*/ 19 w 101"/>
                <a:gd name="T5" fmla="*/ 12 h 65"/>
                <a:gd name="T6" fmla="*/ 0 w 101"/>
                <a:gd name="T7" fmla="*/ 12 h 65"/>
                <a:gd name="T8" fmla="*/ 0 w 101"/>
                <a:gd name="T9" fmla="*/ 45 h 65"/>
                <a:gd name="T10" fmla="*/ 58 w 101"/>
                <a:gd name="T11" fmla="*/ 45 h 65"/>
                <a:gd name="T12" fmla="*/ 58 w 101"/>
                <a:gd name="T13" fmla="*/ 49 h 65"/>
                <a:gd name="T14" fmla="*/ 53 w 101"/>
                <a:gd name="T15" fmla="*/ 49 h 65"/>
                <a:gd name="T16" fmla="*/ 45 w 101"/>
                <a:gd name="T17" fmla="*/ 57 h 65"/>
                <a:gd name="T18" fmla="*/ 53 w 101"/>
                <a:gd name="T19" fmla="*/ 65 h 65"/>
                <a:gd name="T20" fmla="*/ 93 w 101"/>
                <a:gd name="T21" fmla="*/ 65 h 65"/>
                <a:gd name="T22" fmla="*/ 101 w 101"/>
                <a:gd name="T23" fmla="*/ 57 h 65"/>
                <a:gd name="T24" fmla="*/ 93 w 101"/>
                <a:gd name="T25" fmla="*/ 49 h 65"/>
                <a:gd name="T26" fmla="*/ 90 w 101"/>
                <a:gd name="T27" fmla="*/ 49 h 65"/>
                <a:gd name="T28" fmla="*/ 90 w 101"/>
                <a:gd name="T29" fmla="*/ 24 h 65"/>
                <a:gd name="T30" fmla="*/ 78 w 101"/>
                <a:gd name="T31" fmla="*/ 12 h 65"/>
                <a:gd name="T32" fmla="*/ 49 w 101"/>
                <a:gd name="T33" fmla="*/ 12 h 65"/>
                <a:gd name="T34" fmla="*/ 45 w 101"/>
                <a:gd name="T35" fmla="*/ 9 h 65"/>
                <a:gd name="T36" fmla="*/ 45 w 101"/>
                <a:gd name="T37" fmla="*/ 4 h 65"/>
                <a:gd name="T38" fmla="*/ 21 w 101"/>
                <a:gd name="T39" fmla="*/ 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65">
                  <a:moveTo>
                    <a:pt x="21" y="4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2"/>
                    <a:pt x="19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9"/>
                    <a:pt x="58" y="49"/>
                    <a:pt x="58" y="49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49" y="49"/>
                    <a:pt x="45" y="53"/>
                    <a:pt x="45" y="57"/>
                  </a:cubicBezTo>
                  <a:cubicBezTo>
                    <a:pt x="45" y="62"/>
                    <a:pt x="49" y="65"/>
                    <a:pt x="53" y="65"/>
                  </a:cubicBezTo>
                  <a:cubicBezTo>
                    <a:pt x="93" y="65"/>
                    <a:pt x="93" y="65"/>
                    <a:pt x="93" y="65"/>
                  </a:cubicBezTo>
                  <a:cubicBezTo>
                    <a:pt x="98" y="65"/>
                    <a:pt x="101" y="62"/>
                    <a:pt x="101" y="57"/>
                  </a:cubicBezTo>
                  <a:cubicBezTo>
                    <a:pt x="101" y="53"/>
                    <a:pt x="98" y="49"/>
                    <a:pt x="93" y="49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90" y="24"/>
                    <a:pt x="90" y="24"/>
                    <a:pt x="90" y="24"/>
                  </a:cubicBezTo>
                  <a:cubicBezTo>
                    <a:pt x="90" y="18"/>
                    <a:pt x="84" y="12"/>
                    <a:pt x="78" y="12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6" y="12"/>
                    <a:pt x="45" y="10"/>
                    <a:pt x="45" y="9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7" y="1"/>
                    <a:pt x="29" y="0"/>
                    <a:pt x="2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87"/>
            <p:cNvSpPr>
              <a:spLocks/>
            </p:cNvSpPr>
            <p:nvPr/>
          </p:nvSpPr>
          <p:spPr bwMode="auto">
            <a:xfrm>
              <a:off x="7781925" y="6034088"/>
              <a:ext cx="127000" cy="198438"/>
            </a:xfrm>
            <a:custGeom>
              <a:avLst/>
              <a:gdLst>
                <a:gd name="T0" fmla="*/ 17 w 34"/>
                <a:gd name="T1" fmla="*/ 0 h 53"/>
                <a:gd name="T2" fmla="*/ 10 w 34"/>
                <a:gd name="T3" fmla="*/ 17 h 53"/>
                <a:gd name="T4" fmla="*/ 3 w 34"/>
                <a:gd name="T5" fmla="*/ 27 h 53"/>
                <a:gd name="T6" fmla="*/ 0 w 34"/>
                <a:gd name="T7" fmla="*/ 38 h 53"/>
                <a:gd name="T8" fmla="*/ 6 w 34"/>
                <a:gd name="T9" fmla="*/ 49 h 53"/>
                <a:gd name="T10" fmla="*/ 17 w 34"/>
                <a:gd name="T11" fmla="*/ 53 h 53"/>
                <a:gd name="T12" fmla="*/ 29 w 34"/>
                <a:gd name="T13" fmla="*/ 49 h 53"/>
                <a:gd name="T14" fmla="*/ 34 w 34"/>
                <a:gd name="T15" fmla="*/ 38 h 53"/>
                <a:gd name="T16" fmla="*/ 31 w 34"/>
                <a:gd name="T17" fmla="*/ 27 h 53"/>
                <a:gd name="T18" fmla="*/ 24 w 34"/>
                <a:gd name="T19" fmla="*/ 17 h 53"/>
                <a:gd name="T20" fmla="*/ 17 w 34"/>
                <a:gd name="T2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3">
                  <a:moveTo>
                    <a:pt x="17" y="0"/>
                  </a:moveTo>
                  <a:cubicBezTo>
                    <a:pt x="16" y="6"/>
                    <a:pt x="13" y="12"/>
                    <a:pt x="10" y="17"/>
                  </a:cubicBezTo>
                  <a:cubicBezTo>
                    <a:pt x="8" y="21"/>
                    <a:pt x="5" y="24"/>
                    <a:pt x="3" y="27"/>
                  </a:cubicBezTo>
                  <a:cubicBezTo>
                    <a:pt x="1" y="31"/>
                    <a:pt x="0" y="34"/>
                    <a:pt x="0" y="38"/>
                  </a:cubicBezTo>
                  <a:cubicBezTo>
                    <a:pt x="1" y="42"/>
                    <a:pt x="3" y="46"/>
                    <a:pt x="6" y="49"/>
                  </a:cubicBezTo>
                  <a:cubicBezTo>
                    <a:pt x="9" y="52"/>
                    <a:pt x="13" y="53"/>
                    <a:pt x="17" y="53"/>
                  </a:cubicBezTo>
                  <a:cubicBezTo>
                    <a:pt x="21" y="53"/>
                    <a:pt x="25" y="52"/>
                    <a:pt x="29" y="49"/>
                  </a:cubicBezTo>
                  <a:cubicBezTo>
                    <a:pt x="32" y="46"/>
                    <a:pt x="34" y="43"/>
                    <a:pt x="34" y="38"/>
                  </a:cubicBezTo>
                  <a:cubicBezTo>
                    <a:pt x="34" y="34"/>
                    <a:pt x="33" y="31"/>
                    <a:pt x="31" y="27"/>
                  </a:cubicBezTo>
                  <a:cubicBezTo>
                    <a:pt x="29" y="24"/>
                    <a:pt x="27" y="21"/>
                    <a:pt x="24" y="17"/>
                  </a:cubicBezTo>
                  <a:cubicBezTo>
                    <a:pt x="21" y="12"/>
                    <a:pt x="19" y="6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88"/>
            <p:cNvSpPr>
              <a:spLocks/>
            </p:cNvSpPr>
            <p:nvPr/>
          </p:nvSpPr>
          <p:spPr bwMode="auto">
            <a:xfrm>
              <a:off x="7807325" y="6165851"/>
              <a:ext cx="46038" cy="44450"/>
            </a:xfrm>
            <a:custGeom>
              <a:avLst/>
              <a:gdLst>
                <a:gd name="T0" fmla="*/ 2 w 12"/>
                <a:gd name="T1" fmla="*/ 0 h 12"/>
                <a:gd name="T2" fmla="*/ 0 w 12"/>
                <a:gd name="T3" fmla="*/ 0 h 12"/>
                <a:gd name="T4" fmla="*/ 0 w 12"/>
                <a:gd name="T5" fmla="*/ 2 h 12"/>
                <a:gd name="T6" fmla="*/ 4 w 12"/>
                <a:gd name="T7" fmla="*/ 10 h 12"/>
                <a:gd name="T8" fmla="*/ 10 w 12"/>
                <a:gd name="T9" fmla="*/ 12 h 12"/>
                <a:gd name="T10" fmla="*/ 12 w 12"/>
                <a:gd name="T11" fmla="*/ 10 h 12"/>
                <a:gd name="T12" fmla="*/ 10 w 12"/>
                <a:gd name="T13" fmla="*/ 8 h 12"/>
                <a:gd name="T14" fmla="*/ 7 w 12"/>
                <a:gd name="T15" fmla="*/ 7 h 12"/>
                <a:gd name="T16" fmla="*/ 4 w 12"/>
                <a:gd name="T17" fmla="*/ 2 h 12"/>
                <a:gd name="T18" fmla="*/ 2 w 12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5"/>
                    <a:pt x="1" y="8"/>
                    <a:pt x="4" y="10"/>
                  </a:cubicBezTo>
                  <a:cubicBezTo>
                    <a:pt x="6" y="11"/>
                    <a:pt x="8" y="12"/>
                    <a:pt x="10" y="12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2" y="9"/>
                    <a:pt x="11" y="8"/>
                    <a:pt x="10" y="8"/>
                  </a:cubicBezTo>
                  <a:cubicBezTo>
                    <a:pt x="9" y="8"/>
                    <a:pt x="8" y="7"/>
                    <a:pt x="7" y="7"/>
                  </a:cubicBezTo>
                  <a:cubicBezTo>
                    <a:pt x="5" y="6"/>
                    <a:pt x="4" y="4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691216" y="5722129"/>
            <a:ext cx="414855" cy="476589"/>
            <a:chOff x="9747250" y="5619751"/>
            <a:chExt cx="533400" cy="612775"/>
          </a:xfrm>
          <a:solidFill>
            <a:srgbClr val="4F8626"/>
          </a:solidFill>
        </p:grpSpPr>
        <p:sp>
          <p:nvSpPr>
            <p:cNvPr id="46" name="Freeform 189"/>
            <p:cNvSpPr>
              <a:spLocks noEditPoints="1"/>
            </p:cNvSpPr>
            <p:nvPr/>
          </p:nvSpPr>
          <p:spPr bwMode="auto">
            <a:xfrm>
              <a:off x="9829800" y="5619751"/>
              <a:ext cx="371475" cy="373063"/>
            </a:xfrm>
            <a:custGeom>
              <a:avLst/>
              <a:gdLst>
                <a:gd name="T0" fmla="*/ 13 w 99"/>
                <a:gd name="T1" fmla="*/ 73 h 99"/>
                <a:gd name="T2" fmla="*/ 40 w 99"/>
                <a:gd name="T3" fmla="*/ 91 h 99"/>
                <a:gd name="T4" fmla="*/ 47 w 99"/>
                <a:gd name="T5" fmla="*/ 92 h 99"/>
                <a:gd name="T6" fmla="*/ 47 w 99"/>
                <a:gd name="T7" fmla="*/ 73 h 99"/>
                <a:gd name="T8" fmla="*/ 53 w 99"/>
                <a:gd name="T9" fmla="*/ 92 h 99"/>
                <a:gd name="T10" fmla="*/ 68 w 99"/>
                <a:gd name="T11" fmla="*/ 73 h 99"/>
                <a:gd name="T12" fmla="*/ 60 w 99"/>
                <a:gd name="T13" fmla="*/ 92 h 99"/>
                <a:gd name="T14" fmla="*/ 74 w 99"/>
                <a:gd name="T15" fmla="*/ 73 h 99"/>
                <a:gd name="T16" fmla="*/ 60 w 99"/>
                <a:gd name="T17" fmla="*/ 92 h 99"/>
                <a:gd name="T18" fmla="*/ 7 w 99"/>
                <a:gd name="T19" fmla="*/ 52 h 99"/>
                <a:gd name="T20" fmla="*/ 22 w 99"/>
                <a:gd name="T21" fmla="*/ 54 h 99"/>
                <a:gd name="T22" fmla="*/ 22 w 99"/>
                <a:gd name="T23" fmla="*/ 56 h 99"/>
                <a:gd name="T24" fmla="*/ 10 w 99"/>
                <a:gd name="T25" fmla="*/ 67 h 99"/>
                <a:gd name="T26" fmla="*/ 77 w 99"/>
                <a:gd name="T27" fmla="*/ 56 h 99"/>
                <a:gd name="T28" fmla="*/ 78 w 99"/>
                <a:gd name="T29" fmla="*/ 54 h 99"/>
                <a:gd name="T30" fmla="*/ 93 w 99"/>
                <a:gd name="T31" fmla="*/ 52 h 99"/>
                <a:gd name="T32" fmla="*/ 75 w 99"/>
                <a:gd name="T33" fmla="*/ 67 h 99"/>
                <a:gd name="T34" fmla="*/ 28 w 99"/>
                <a:gd name="T35" fmla="*/ 52 h 99"/>
                <a:gd name="T36" fmla="*/ 47 w 99"/>
                <a:gd name="T37" fmla="*/ 67 h 99"/>
                <a:gd name="T38" fmla="*/ 53 w 99"/>
                <a:gd name="T39" fmla="*/ 67 h 99"/>
                <a:gd name="T40" fmla="*/ 72 w 99"/>
                <a:gd name="T41" fmla="*/ 52 h 99"/>
                <a:gd name="T42" fmla="*/ 53 w 99"/>
                <a:gd name="T43" fmla="*/ 67 h 99"/>
                <a:gd name="T44" fmla="*/ 30 w 99"/>
                <a:gd name="T45" fmla="*/ 32 h 99"/>
                <a:gd name="T46" fmla="*/ 47 w 99"/>
                <a:gd name="T47" fmla="*/ 47 h 99"/>
                <a:gd name="T48" fmla="*/ 6 w 99"/>
                <a:gd name="T49" fmla="*/ 47 h 99"/>
                <a:gd name="T50" fmla="*/ 15 w 99"/>
                <a:gd name="T51" fmla="*/ 32 h 99"/>
                <a:gd name="T52" fmla="*/ 22 w 99"/>
                <a:gd name="T53" fmla="*/ 46 h 99"/>
                <a:gd name="T54" fmla="*/ 6 w 99"/>
                <a:gd name="T55" fmla="*/ 47 h 99"/>
                <a:gd name="T56" fmla="*/ 78 w 99"/>
                <a:gd name="T57" fmla="*/ 46 h 99"/>
                <a:gd name="T58" fmla="*/ 85 w 99"/>
                <a:gd name="T59" fmla="*/ 32 h 99"/>
                <a:gd name="T60" fmla="*/ 93 w 99"/>
                <a:gd name="T61" fmla="*/ 47 h 99"/>
                <a:gd name="T62" fmla="*/ 53 w 99"/>
                <a:gd name="T63" fmla="*/ 47 h 99"/>
                <a:gd name="T64" fmla="*/ 70 w 99"/>
                <a:gd name="T65" fmla="*/ 31 h 99"/>
                <a:gd name="T66" fmla="*/ 53 w 99"/>
                <a:gd name="T67" fmla="*/ 47 h 99"/>
                <a:gd name="T68" fmla="*/ 40 w 99"/>
                <a:gd name="T69" fmla="*/ 7 h 99"/>
                <a:gd name="T70" fmla="*/ 40 w 99"/>
                <a:gd name="T71" fmla="*/ 7 h 99"/>
                <a:gd name="T72" fmla="*/ 13 w 99"/>
                <a:gd name="T73" fmla="*/ 27 h 99"/>
                <a:gd name="T74" fmla="*/ 60 w 99"/>
                <a:gd name="T75" fmla="*/ 7 h 99"/>
                <a:gd name="T76" fmla="*/ 87 w 99"/>
                <a:gd name="T77" fmla="*/ 27 h 99"/>
                <a:gd name="T78" fmla="*/ 32 w 99"/>
                <a:gd name="T79" fmla="*/ 27 h 99"/>
                <a:gd name="T80" fmla="*/ 47 w 99"/>
                <a:gd name="T81" fmla="*/ 27 h 99"/>
                <a:gd name="T82" fmla="*/ 53 w 99"/>
                <a:gd name="T83" fmla="*/ 27 h 99"/>
                <a:gd name="T84" fmla="*/ 68 w 99"/>
                <a:gd name="T85" fmla="*/ 27 h 99"/>
                <a:gd name="T86" fmla="*/ 50 w 99"/>
                <a:gd name="T87" fmla="*/ 0 h 99"/>
                <a:gd name="T88" fmla="*/ 50 w 99"/>
                <a:gd name="T89" fmla="*/ 99 h 99"/>
                <a:gd name="T90" fmla="*/ 50 w 99"/>
                <a:gd name="T91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9" h="99">
                  <a:moveTo>
                    <a:pt x="40" y="92"/>
                  </a:moveTo>
                  <a:cubicBezTo>
                    <a:pt x="29" y="89"/>
                    <a:pt x="18" y="81"/>
                    <a:pt x="13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29" y="81"/>
                    <a:pt x="34" y="87"/>
                    <a:pt x="40" y="91"/>
                  </a:cubicBezTo>
                  <a:cubicBezTo>
                    <a:pt x="40" y="92"/>
                    <a:pt x="40" y="92"/>
                    <a:pt x="40" y="92"/>
                  </a:cubicBezTo>
                  <a:moveTo>
                    <a:pt x="47" y="92"/>
                  </a:moveTo>
                  <a:cubicBezTo>
                    <a:pt x="42" y="89"/>
                    <a:pt x="36" y="83"/>
                    <a:pt x="32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92"/>
                    <a:pt x="47" y="92"/>
                    <a:pt x="47" y="92"/>
                  </a:cubicBezTo>
                  <a:moveTo>
                    <a:pt x="53" y="92"/>
                  </a:moveTo>
                  <a:cubicBezTo>
                    <a:pt x="53" y="73"/>
                    <a:pt x="53" y="73"/>
                    <a:pt x="53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4" y="83"/>
                    <a:pt x="58" y="89"/>
                    <a:pt x="53" y="92"/>
                  </a:cubicBezTo>
                  <a:moveTo>
                    <a:pt x="60" y="92"/>
                  </a:moveTo>
                  <a:cubicBezTo>
                    <a:pt x="60" y="91"/>
                    <a:pt x="60" y="91"/>
                    <a:pt x="60" y="91"/>
                  </a:cubicBezTo>
                  <a:cubicBezTo>
                    <a:pt x="66" y="87"/>
                    <a:pt x="70" y="81"/>
                    <a:pt x="74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2" y="81"/>
                    <a:pt x="71" y="89"/>
                    <a:pt x="60" y="92"/>
                  </a:cubicBezTo>
                  <a:moveTo>
                    <a:pt x="10" y="67"/>
                  </a:moveTo>
                  <a:cubicBezTo>
                    <a:pt x="8" y="61"/>
                    <a:pt x="7" y="58"/>
                    <a:pt x="7" y="52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3"/>
                    <a:pt x="22" y="53"/>
                    <a:pt x="22" y="54"/>
                  </a:cubicBezTo>
                  <a:cubicBezTo>
                    <a:pt x="22" y="54"/>
                    <a:pt x="22" y="55"/>
                    <a:pt x="2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3" y="60"/>
                    <a:pt x="24" y="64"/>
                    <a:pt x="25" y="67"/>
                  </a:cubicBezTo>
                  <a:cubicBezTo>
                    <a:pt x="10" y="67"/>
                    <a:pt x="10" y="67"/>
                    <a:pt x="10" y="67"/>
                  </a:cubicBezTo>
                  <a:moveTo>
                    <a:pt x="75" y="67"/>
                  </a:moveTo>
                  <a:cubicBezTo>
                    <a:pt x="76" y="64"/>
                    <a:pt x="77" y="60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8" y="55"/>
                    <a:pt x="78" y="54"/>
                    <a:pt x="78" y="54"/>
                  </a:cubicBezTo>
                  <a:cubicBezTo>
                    <a:pt x="78" y="53"/>
                    <a:pt x="78" y="53"/>
                    <a:pt x="78" y="52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93" y="58"/>
                    <a:pt x="92" y="61"/>
                    <a:pt x="90" y="67"/>
                  </a:cubicBezTo>
                  <a:cubicBezTo>
                    <a:pt x="75" y="67"/>
                    <a:pt x="75" y="67"/>
                    <a:pt x="75" y="67"/>
                  </a:cubicBezTo>
                  <a:moveTo>
                    <a:pt x="30" y="67"/>
                  </a:moveTo>
                  <a:cubicBezTo>
                    <a:pt x="29" y="62"/>
                    <a:pt x="28" y="57"/>
                    <a:pt x="28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30" y="67"/>
                    <a:pt x="30" y="67"/>
                    <a:pt x="30" y="67"/>
                  </a:cubicBezTo>
                  <a:moveTo>
                    <a:pt x="53" y="67"/>
                  </a:moveTo>
                  <a:cubicBezTo>
                    <a:pt x="53" y="52"/>
                    <a:pt x="53" y="52"/>
                    <a:pt x="53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7"/>
                    <a:pt x="71" y="62"/>
                    <a:pt x="70" y="67"/>
                  </a:cubicBezTo>
                  <a:cubicBezTo>
                    <a:pt x="53" y="67"/>
                    <a:pt x="53" y="67"/>
                    <a:pt x="53" y="67"/>
                  </a:cubicBezTo>
                  <a:moveTo>
                    <a:pt x="28" y="47"/>
                  </a:moveTo>
                  <a:cubicBezTo>
                    <a:pt x="28" y="42"/>
                    <a:pt x="29" y="37"/>
                    <a:pt x="30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28" y="47"/>
                    <a:pt x="28" y="47"/>
                    <a:pt x="28" y="47"/>
                  </a:cubicBezTo>
                  <a:moveTo>
                    <a:pt x="6" y="47"/>
                  </a:moveTo>
                  <a:cubicBezTo>
                    <a:pt x="7" y="42"/>
                    <a:pt x="8" y="37"/>
                    <a:pt x="10" y="32"/>
                  </a:cubicBezTo>
                  <a:cubicBezTo>
                    <a:pt x="12" y="32"/>
                    <a:pt x="13" y="32"/>
                    <a:pt x="15" y="32"/>
                  </a:cubicBezTo>
                  <a:cubicBezTo>
                    <a:pt x="18" y="32"/>
                    <a:pt x="21" y="32"/>
                    <a:pt x="24" y="32"/>
                  </a:cubicBezTo>
                  <a:cubicBezTo>
                    <a:pt x="23" y="36"/>
                    <a:pt x="23" y="41"/>
                    <a:pt x="22" y="4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6" y="47"/>
                    <a:pt x="6" y="47"/>
                    <a:pt x="6" y="47"/>
                  </a:cubicBezTo>
                  <a:moveTo>
                    <a:pt x="78" y="47"/>
                  </a:moveTo>
                  <a:cubicBezTo>
                    <a:pt x="78" y="46"/>
                    <a:pt x="78" y="46"/>
                    <a:pt x="78" y="46"/>
                  </a:cubicBezTo>
                  <a:cubicBezTo>
                    <a:pt x="77" y="41"/>
                    <a:pt x="77" y="36"/>
                    <a:pt x="75" y="32"/>
                  </a:cubicBezTo>
                  <a:cubicBezTo>
                    <a:pt x="79" y="32"/>
                    <a:pt x="82" y="32"/>
                    <a:pt x="85" y="32"/>
                  </a:cubicBezTo>
                  <a:cubicBezTo>
                    <a:pt x="87" y="32"/>
                    <a:pt x="88" y="32"/>
                    <a:pt x="90" y="32"/>
                  </a:cubicBezTo>
                  <a:cubicBezTo>
                    <a:pt x="92" y="37"/>
                    <a:pt x="93" y="42"/>
                    <a:pt x="93" y="47"/>
                  </a:cubicBezTo>
                  <a:cubicBezTo>
                    <a:pt x="78" y="47"/>
                    <a:pt x="78" y="47"/>
                    <a:pt x="78" y="47"/>
                  </a:cubicBezTo>
                  <a:moveTo>
                    <a:pt x="53" y="47"/>
                  </a:moveTo>
                  <a:cubicBezTo>
                    <a:pt x="53" y="32"/>
                    <a:pt x="53" y="32"/>
                    <a:pt x="53" y="32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1" y="37"/>
                    <a:pt x="72" y="42"/>
                    <a:pt x="72" y="47"/>
                  </a:cubicBezTo>
                  <a:cubicBezTo>
                    <a:pt x="53" y="47"/>
                    <a:pt x="53" y="47"/>
                    <a:pt x="53" y="47"/>
                  </a:cubicBezTo>
                  <a:moveTo>
                    <a:pt x="13" y="27"/>
                  </a:moveTo>
                  <a:cubicBezTo>
                    <a:pt x="18" y="18"/>
                    <a:pt x="27" y="10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34" y="11"/>
                    <a:pt x="29" y="18"/>
                    <a:pt x="26" y="27"/>
                  </a:cubicBezTo>
                  <a:cubicBezTo>
                    <a:pt x="13" y="27"/>
                    <a:pt x="13" y="27"/>
                    <a:pt x="13" y="27"/>
                  </a:cubicBezTo>
                  <a:moveTo>
                    <a:pt x="74" y="27"/>
                  </a:moveTo>
                  <a:cubicBezTo>
                    <a:pt x="71" y="18"/>
                    <a:pt x="66" y="11"/>
                    <a:pt x="60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73" y="10"/>
                    <a:pt x="82" y="18"/>
                    <a:pt x="87" y="27"/>
                  </a:cubicBezTo>
                  <a:cubicBezTo>
                    <a:pt x="74" y="27"/>
                    <a:pt x="74" y="27"/>
                    <a:pt x="74" y="27"/>
                  </a:cubicBezTo>
                  <a:moveTo>
                    <a:pt x="32" y="27"/>
                  </a:moveTo>
                  <a:cubicBezTo>
                    <a:pt x="35" y="17"/>
                    <a:pt x="41" y="10"/>
                    <a:pt x="47" y="6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32" y="27"/>
                    <a:pt x="32" y="27"/>
                    <a:pt x="32" y="27"/>
                  </a:cubicBezTo>
                  <a:moveTo>
                    <a:pt x="53" y="27"/>
                  </a:moveTo>
                  <a:cubicBezTo>
                    <a:pt x="53" y="6"/>
                    <a:pt x="53" y="6"/>
                    <a:pt x="53" y="6"/>
                  </a:cubicBezTo>
                  <a:cubicBezTo>
                    <a:pt x="59" y="10"/>
                    <a:pt x="65" y="17"/>
                    <a:pt x="68" y="27"/>
                  </a:cubicBezTo>
                  <a:cubicBezTo>
                    <a:pt x="53" y="27"/>
                    <a:pt x="53" y="27"/>
                    <a:pt x="53" y="27"/>
                  </a:cubicBezTo>
                  <a:moveTo>
                    <a:pt x="50" y="0"/>
                  </a:moveTo>
                  <a:cubicBezTo>
                    <a:pt x="23" y="0"/>
                    <a:pt x="0" y="22"/>
                    <a:pt x="0" y="49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90"/>
            <p:cNvSpPr>
              <a:spLocks/>
            </p:cNvSpPr>
            <p:nvPr/>
          </p:nvSpPr>
          <p:spPr bwMode="auto">
            <a:xfrm>
              <a:off x="10036175" y="5816601"/>
              <a:ext cx="244475" cy="415925"/>
            </a:xfrm>
            <a:custGeom>
              <a:avLst/>
              <a:gdLst>
                <a:gd name="T0" fmla="*/ 59 w 65"/>
                <a:gd name="T1" fmla="*/ 0 h 111"/>
                <a:gd name="T2" fmla="*/ 59 w 65"/>
                <a:gd name="T3" fmla="*/ 0 h 111"/>
                <a:gd name="T4" fmla="*/ 53 w 65"/>
                <a:gd name="T5" fmla="*/ 7 h 111"/>
                <a:gd name="T6" fmla="*/ 53 w 65"/>
                <a:gd name="T7" fmla="*/ 40 h 111"/>
                <a:gd name="T8" fmla="*/ 52 w 65"/>
                <a:gd name="T9" fmla="*/ 44 h 111"/>
                <a:gd name="T10" fmla="*/ 49 w 65"/>
                <a:gd name="T11" fmla="*/ 47 h 111"/>
                <a:gd name="T12" fmla="*/ 49 w 65"/>
                <a:gd name="T13" fmla="*/ 47 h 111"/>
                <a:gd name="T14" fmla="*/ 32 w 65"/>
                <a:gd name="T15" fmla="*/ 67 h 111"/>
                <a:gd name="T16" fmla="*/ 29 w 65"/>
                <a:gd name="T17" fmla="*/ 69 h 111"/>
                <a:gd name="T18" fmla="*/ 25 w 65"/>
                <a:gd name="T19" fmla="*/ 61 h 111"/>
                <a:gd name="T20" fmla="*/ 39 w 65"/>
                <a:gd name="T21" fmla="*/ 45 h 111"/>
                <a:gd name="T22" fmla="*/ 36 w 65"/>
                <a:gd name="T23" fmla="*/ 35 h 111"/>
                <a:gd name="T24" fmla="*/ 30 w 65"/>
                <a:gd name="T25" fmla="*/ 37 h 111"/>
                <a:gd name="T26" fmla="*/ 6 w 65"/>
                <a:gd name="T27" fmla="*/ 62 h 111"/>
                <a:gd name="T28" fmla="*/ 0 w 65"/>
                <a:gd name="T29" fmla="*/ 79 h 111"/>
                <a:gd name="T30" fmla="*/ 0 w 65"/>
                <a:gd name="T31" fmla="*/ 106 h 111"/>
                <a:gd name="T32" fmla="*/ 2 w 65"/>
                <a:gd name="T33" fmla="*/ 110 h 111"/>
                <a:gd name="T34" fmla="*/ 7 w 65"/>
                <a:gd name="T35" fmla="*/ 111 h 111"/>
                <a:gd name="T36" fmla="*/ 30 w 65"/>
                <a:gd name="T37" fmla="*/ 111 h 111"/>
                <a:gd name="T38" fmla="*/ 36 w 65"/>
                <a:gd name="T39" fmla="*/ 110 h 111"/>
                <a:gd name="T40" fmla="*/ 37 w 65"/>
                <a:gd name="T41" fmla="*/ 105 h 111"/>
                <a:gd name="T42" fmla="*/ 42 w 65"/>
                <a:gd name="T43" fmla="*/ 89 h 111"/>
                <a:gd name="T44" fmla="*/ 62 w 65"/>
                <a:gd name="T45" fmla="*/ 62 h 111"/>
                <a:gd name="T46" fmla="*/ 65 w 65"/>
                <a:gd name="T47" fmla="*/ 53 h 111"/>
                <a:gd name="T48" fmla="*/ 65 w 65"/>
                <a:gd name="T49" fmla="*/ 7 h 111"/>
                <a:gd name="T50" fmla="*/ 59 w 65"/>
                <a:gd name="T5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111">
                  <a:moveTo>
                    <a:pt x="59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6" y="0"/>
                    <a:pt x="53" y="3"/>
                    <a:pt x="53" y="7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42"/>
                    <a:pt x="52" y="43"/>
                    <a:pt x="52" y="44"/>
                  </a:cubicBezTo>
                  <a:cubicBezTo>
                    <a:pt x="51" y="45"/>
                    <a:pt x="50" y="46"/>
                    <a:pt x="49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1" y="68"/>
                    <a:pt x="30" y="69"/>
                    <a:pt x="29" y="69"/>
                  </a:cubicBezTo>
                  <a:cubicBezTo>
                    <a:pt x="25" y="69"/>
                    <a:pt x="23" y="64"/>
                    <a:pt x="25" y="61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4" y="40"/>
                    <a:pt x="40" y="35"/>
                    <a:pt x="36" y="35"/>
                  </a:cubicBezTo>
                  <a:cubicBezTo>
                    <a:pt x="34" y="35"/>
                    <a:pt x="32" y="36"/>
                    <a:pt x="30" y="37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2" y="66"/>
                    <a:pt x="0" y="73"/>
                    <a:pt x="0" y="79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7"/>
                    <a:pt x="1" y="109"/>
                    <a:pt x="2" y="110"/>
                  </a:cubicBezTo>
                  <a:cubicBezTo>
                    <a:pt x="3" y="110"/>
                    <a:pt x="5" y="111"/>
                    <a:pt x="7" y="111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3" y="111"/>
                    <a:pt x="35" y="111"/>
                    <a:pt x="36" y="110"/>
                  </a:cubicBezTo>
                  <a:cubicBezTo>
                    <a:pt x="37" y="109"/>
                    <a:pt x="37" y="107"/>
                    <a:pt x="37" y="105"/>
                  </a:cubicBezTo>
                  <a:cubicBezTo>
                    <a:pt x="37" y="100"/>
                    <a:pt x="39" y="94"/>
                    <a:pt x="42" y="89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3" y="59"/>
                    <a:pt x="65" y="58"/>
                    <a:pt x="65" y="53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91"/>
            <p:cNvSpPr>
              <a:spLocks/>
            </p:cNvSpPr>
            <p:nvPr/>
          </p:nvSpPr>
          <p:spPr bwMode="auto">
            <a:xfrm>
              <a:off x="9747250" y="5819776"/>
              <a:ext cx="247650" cy="412750"/>
            </a:xfrm>
            <a:custGeom>
              <a:avLst/>
              <a:gdLst>
                <a:gd name="T0" fmla="*/ 7 w 66"/>
                <a:gd name="T1" fmla="*/ 0 h 110"/>
                <a:gd name="T2" fmla="*/ 6 w 66"/>
                <a:gd name="T3" fmla="*/ 0 h 110"/>
                <a:gd name="T4" fmla="*/ 0 w 66"/>
                <a:gd name="T5" fmla="*/ 6 h 110"/>
                <a:gd name="T6" fmla="*/ 0 w 66"/>
                <a:gd name="T7" fmla="*/ 52 h 110"/>
                <a:gd name="T8" fmla="*/ 4 w 66"/>
                <a:gd name="T9" fmla="*/ 61 h 110"/>
                <a:gd name="T10" fmla="*/ 23 w 66"/>
                <a:gd name="T11" fmla="*/ 88 h 110"/>
                <a:gd name="T12" fmla="*/ 23 w 66"/>
                <a:gd name="T13" fmla="*/ 88 h 110"/>
                <a:gd name="T14" fmla="*/ 28 w 66"/>
                <a:gd name="T15" fmla="*/ 104 h 110"/>
                <a:gd name="T16" fmla="*/ 30 w 66"/>
                <a:gd name="T17" fmla="*/ 109 h 110"/>
                <a:gd name="T18" fmla="*/ 35 w 66"/>
                <a:gd name="T19" fmla="*/ 110 h 110"/>
                <a:gd name="T20" fmla="*/ 59 w 66"/>
                <a:gd name="T21" fmla="*/ 110 h 110"/>
                <a:gd name="T22" fmla="*/ 64 w 66"/>
                <a:gd name="T23" fmla="*/ 109 h 110"/>
                <a:gd name="T24" fmla="*/ 66 w 66"/>
                <a:gd name="T25" fmla="*/ 105 h 110"/>
                <a:gd name="T26" fmla="*/ 66 w 66"/>
                <a:gd name="T27" fmla="*/ 78 h 110"/>
                <a:gd name="T28" fmla="*/ 59 w 66"/>
                <a:gd name="T29" fmla="*/ 61 h 110"/>
                <a:gd name="T30" fmla="*/ 35 w 66"/>
                <a:gd name="T31" fmla="*/ 36 h 110"/>
                <a:gd name="T32" fmla="*/ 30 w 66"/>
                <a:gd name="T33" fmla="*/ 34 h 110"/>
                <a:gd name="T34" fmla="*/ 26 w 66"/>
                <a:gd name="T35" fmla="*/ 44 h 110"/>
                <a:gd name="T36" fmla="*/ 40 w 66"/>
                <a:gd name="T37" fmla="*/ 60 h 110"/>
                <a:gd name="T38" fmla="*/ 37 w 66"/>
                <a:gd name="T39" fmla="*/ 68 h 110"/>
                <a:gd name="T40" fmla="*/ 34 w 66"/>
                <a:gd name="T41" fmla="*/ 66 h 110"/>
                <a:gd name="T42" fmla="*/ 16 w 66"/>
                <a:gd name="T43" fmla="*/ 46 h 110"/>
                <a:gd name="T44" fmla="*/ 14 w 66"/>
                <a:gd name="T45" fmla="*/ 43 h 110"/>
                <a:gd name="T46" fmla="*/ 12 w 66"/>
                <a:gd name="T47" fmla="*/ 39 h 110"/>
                <a:gd name="T48" fmla="*/ 12 w 66"/>
                <a:gd name="T49" fmla="*/ 6 h 110"/>
                <a:gd name="T50" fmla="*/ 7 w 66"/>
                <a:gd name="T51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110">
                  <a:moveTo>
                    <a:pt x="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1" y="2"/>
                    <a:pt x="0" y="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7"/>
                    <a:pt x="2" y="58"/>
                    <a:pt x="4" y="61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7" y="93"/>
                    <a:pt x="28" y="99"/>
                    <a:pt x="28" y="104"/>
                  </a:cubicBezTo>
                  <a:cubicBezTo>
                    <a:pt x="28" y="106"/>
                    <a:pt x="29" y="108"/>
                    <a:pt x="30" y="109"/>
                  </a:cubicBezTo>
                  <a:cubicBezTo>
                    <a:pt x="31" y="109"/>
                    <a:pt x="33" y="110"/>
                    <a:pt x="35" y="110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61" y="110"/>
                    <a:pt x="63" y="109"/>
                    <a:pt x="64" y="109"/>
                  </a:cubicBezTo>
                  <a:cubicBezTo>
                    <a:pt x="65" y="108"/>
                    <a:pt x="66" y="106"/>
                    <a:pt x="66" y="105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66" y="72"/>
                    <a:pt x="64" y="65"/>
                    <a:pt x="59" y="61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3" y="34"/>
                    <a:pt x="31" y="34"/>
                    <a:pt x="30" y="34"/>
                  </a:cubicBezTo>
                  <a:cubicBezTo>
                    <a:pt x="25" y="34"/>
                    <a:pt x="22" y="40"/>
                    <a:pt x="26" y="44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3" y="64"/>
                    <a:pt x="41" y="68"/>
                    <a:pt x="37" y="68"/>
                  </a:cubicBezTo>
                  <a:cubicBezTo>
                    <a:pt x="36" y="68"/>
                    <a:pt x="35" y="67"/>
                    <a:pt x="34" y="6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5"/>
                    <a:pt x="14" y="44"/>
                    <a:pt x="14" y="43"/>
                  </a:cubicBezTo>
                  <a:cubicBezTo>
                    <a:pt x="13" y="42"/>
                    <a:pt x="12" y="41"/>
                    <a:pt x="12" y="39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20477" y="3125183"/>
            <a:ext cx="2945591" cy="990636"/>
            <a:chOff x="1752286" y="2614597"/>
            <a:chExt cx="2945591" cy="990636"/>
          </a:xfrm>
        </p:grpSpPr>
        <p:sp>
          <p:nvSpPr>
            <p:cNvPr id="50" name="矩形 49"/>
            <p:cNvSpPr/>
            <p:nvPr/>
          </p:nvSpPr>
          <p:spPr>
            <a:xfrm>
              <a:off x="1752286" y="2940115"/>
              <a:ext cx="2945591" cy="6651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  <p:sp>
          <p:nvSpPr>
            <p:cNvPr id="51" name="文本框 169"/>
            <p:cNvSpPr txBox="1"/>
            <p:nvPr/>
          </p:nvSpPr>
          <p:spPr>
            <a:xfrm>
              <a:off x="2796223" y="2614597"/>
              <a:ext cx="181779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200" dirty="0">
                  <a:solidFill>
                    <a:srgbClr val="4B8024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输入小标题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20477" y="4422952"/>
            <a:ext cx="2945592" cy="979228"/>
            <a:chOff x="1752286" y="3912366"/>
            <a:chExt cx="2945592" cy="979228"/>
          </a:xfrm>
        </p:grpSpPr>
        <p:sp>
          <p:nvSpPr>
            <p:cNvPr id="53" name="矩形 52"/>
            <p:cNvSpPr/>
            <p:nvPr/>
          </p:nvSpPr>
          <p:spPr>
            <a:xfrm>
              <a:off x="1752286" y="4226476"/>
              <a:ext cx="2945592" cy="6651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  <p:sp>
          <p:nvSpPr>
            <p:cNvPr id="54" name="文本框 172"/>
            <p:cNvSpPr txBox="1"/>
            <p:nvPr/>
          </p:nvSpPr>
          <p:spPr>
            <a:xfrm>
              <a:off x="2800938" y="3912366"/>
              <a:ext cx="181307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rgbClr val="61A42E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</a:lstStyle>
            <a:p>
              <a:pPr algn="r"/>
              <a:r>
                <a:rPr lang="zh-CN" altLang="en-US" dirty="0">
                  <a:solidFill>
                    <a:srgbClr val="4B8024"/>
                  </a:solidFill>
                </a:rPr>
                <a:t>输入小标题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21131" y="5715732"/>
            <a:ext cx="2945592" cy="980913"/>
            <a:chOff x="1852940" y="5205146"/>
            <a:chExt cx="2945592" cy="980913"/>
          </a:xfrm>
        </p:grpSpPr>
        <p:sp>
          <p:nvSpPr>
            <p:cNvPr id="56" name="文本框 174"/>
            <p:cNvSpPr txBox="1"/>
            <p:nvPr/>
          </p:nvSpPr>
          <p:spPr>
            <a:xfrm>
              <a:off x="2827151" y="5205146"/>
              <a:ext cx="17868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rgbClr val="61A42E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defRPr>
              </a:lvl1pPr>
            </a:lstStyle>
            <a:p>
              <a:pPr algn="r"/>
              <a:r>
                <a:rPr lang="zh-CN" altLang="en-US" dirty="0">
                  <a:solidFill>
                    <a:srgbClr val="4B8024"/>
                  </a:solidFill>
                </a:rPr>
                <a:t>输入小标题</a:t>
              </a:r>
            </a:p>
          </p:txBody>
        </p:sp>
        <p:sp>
          <p:nvSpPr>
            <p:cNvPr id="57" name="文本框 175"/>
            <p:cNvSpPr txBox="1"/>
            <p:nvPr/>
          </p:nvSpPr>
          <p:spPr>
            <a:xfrm>
              <a:off x="1852940" y="5520941"/>
              <a:ext cx="2945592" cy="66511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ts val="2600"/>
                </a:lnSpc>
                <a:defRPr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</a:defRPr>
              </a:lvl1pPr>
            </a:lstStyle>
            <a:p>
              <a:pPr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82805" y="1912666"/>
            <a:ext cx="3029461" cy="1003243"/>
            <a:chOff x="1914614" y="1402080"/>
            <a:chExt cx="3029461" cy="1003243"/>
          </a:xfrm>
        </p:grpSpPr>
        <p:sp>
          <p:nvSpPr>
            <p:cNvPr id="59" name="文本框 176"/>
            <p:cNvSpPr txBox="1"/>
            <p:nvPr/>
          </p:nvSpPr>
          <p:spPr>
            <a:xfrm>
              <a:off x="1914614" y="1740205"/>
              <a:ext cx="3029461" cy="665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  <p:sp>
          <p:nvSpPr>
            <p:cNvPr id="60" name="文本框 177"/>
            <p:cNvSpPr txBox="1"/>
            <p:nvPr/>
          </p:nvSpPr>
          <p:spPr>
            <a:xfrm>
              <a:off x="2796223" y="1402080"/>
              <a:ext cx="181779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200" dirty="0">
                  <a:solidFill>
                    <a:srgbClr val="4B8024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输入小标题</a:t>
              </a:r>
            </a:p>
          </p:txBody>
        </p:sp>
      </p:grpSp>
      <p:cxnSp>
        <p:nvCxnSpPr>
          <p:cNvPr id="61" name="直接连接符 60"/>
          <p:cNvCxnSpPr>
            <a:stCxn id="4" idx="1"/>
          </p:cNvCxnSpPr>
          <p:nvPr/>
        </p:nvCxnSpPr>
        <p:spPr>
          <a:xfrm flipV="1">
            <a:off x="5190395" y="2221422"/>
            <a:ext cx="0" cy="2482617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4597466" y="2221422"/>
            <a:ext cx="592929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3609718" y="1916622"/>
            <a:ext cx="577850" cy="574675"/>
            <a:chOff x="9694863" y="1076326"/>
            <a:chExt cx="577850" cy="574675"/>
          </a:xfrm>
          <a:solidFill>
            <a:srgbClr val="4F8626"/>
          </a:solidFill>
        </p:grpSpPr>
        <p:sp>
          <p:nvSpPr>
            <p:cNvPr id="64" name="Freeform 110"/>
            <p:cNvSpPr>
              <a:spLocks/>
            </p:cNvSpPr>
            <p:nvPr/>
          </p:nvSpPr>
          <p:spPr bwMode="auto">
            <a:xfrm>
              <a:off x="9694863" y="1076326"/>
              <a:ext cx="577850" cy="511175"/>
            </a:xfrm>
            <a:custGeom>
              <a:avLst/>
              <a:gdLst>
                <a:gd name="T0" fmla="*/ 77 w 154"/>
                <a:gd name="T1" fmla="*/ 0 h 136"/>
                <a:gd name="T2" fmla="*/ 64 w 154"/>
                <a:gd name="T3" fmla="*/ 46 h 136"/>
                <a:gd name="T4" fmla="*/ 68 w 154"/>
                <a:gd name="T5" fmla="*/ 75 h 136"/>
                <a:gd name="T6" fmla="*/ 60 w 154"/>
                <a:gd name="T7" fmla="*/ 88 h 136"/>
                <a:gd name="T8" fmla="*/ 33 w 154"/>
                <a:gd name="T9" fmla="*/ 99 h 136"/>
                <a:gd name="T10" fmla="*/ 0 w 154"/>
                <a:gd name="T11" fmla="*/ 134 h 136"/>
                <a:gd name="T12" fmla="*/ 46 w 154"/>
                <a:gd name="T13" fmla="*/ 122 h 136"/>
                <a:gd name="T14" fmla="*/ 69 w 154"/>
                <a:gd name="T15" fmla="*/ 104 h 136"/>
                <a:gd name="T16" fmla="*/ 77 w 154"/>
                <a:gd name="T17" fmla="*/ 106 h 136"/>
                <a:gd name="T18" fmla="*/ 85 w 154"/>
                <a:gd name="T19" fmla="*/ 104 h 136"/>
                <a:gd name="T20" fmla="*/ 108 w 154"/>
                <a:gd name="T21" fmla="*/ 122 h 136"/>
                <a:gd name="T22" fmla="*/ 154 w 154"/>
                <a:gd name="T23" fmla="*/ 133 h 136"/>
                <a:gd name="T24" fmla="*/ 121 w 154"/>
                <a:gd name="T25" fmla="*/ 99 h 136"/>
                <a:gd name="T26" fmla="*/ 94 w 154"/>
                <a:gd name="T27" fmla="*/ 88 h 136"/>
                <a:gd name="T28" fmla="*/ 86 w 154"/>
                <a:gd name="T29" fmla="*/ 75 h 136"/>
                <a:gd name="T30" fmla="*/ 90 w 154"/>
                <a:gd name="T31" fmla="*/ 45 h 136"/>
                <a:gd name="T32" fmla="*/ 77 w 154"/>
                <a:gd name="T33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36">
                  <a:moveTo>
                    <a:pt x="77" y="0"/>
                  </a:moveTo>
                  <a:cubicBezTo>
                    <a:pt x="70" y="7"/>
                    <a:pt x="64" y="25"/>
                    <a:pt x="64" y="46"/>
                  </a:cubicBezTo>
                  <a:cubicBezTo>
                    <a:pt x="64" y="57"/>
                    <a:pt x="65" y="67"/>
                    <a:pt x="68" y="75"/>
                  </a:cubicBezTo>
                  <a:cubicBezTo>
                    <a:pt x="64" y="78"/>
                    <a:pt x="61" y="83"/>
                    <a:pt x="60" y="88"/>
                  </a:cubicBezTo>
                  <a:cubicBezTo>
                    <a:pt x="52" y="90"/>
                    <a:pt x="42" y="94"/>
                    <a:pt x="33" y="99"/>
                  </a:cubicBezTo>
                  <a:cubicBezTo>
                    <a:pt x="15" y="110"/>
                    <a:pt x="3" y="124"/>
                    <a:pt x="0" y="134"/>
                  </a:cubicBezTo>
                  <a:cubicBezTo>
                    <a:pt x="10" y="136"/>
                    <a:pt x="28" y="133"/>
                    <a:pt x="46" y="122"/>
                  </a:cubicBezTo>
                  <a:cubicBezTo>
                    <a:pt x="56" y="117"/>
                    <a:pt x="63" y="110"/>
                    <a:pt x="69" y="104"/>
                  </a:cubicBezTo>
                  <a:cubicBezTo>
                    <a:pt x="71" y="105"/>
                    <a:pt x="74" y="106"/>
                    <a:pt x="77" y="106"/>
                  </a:cubicBezTo>
                  <a:cubicBezTo>
                    <a:pt x="80" y="106"/>
                    <a:pt x="83" y="105"/>
                    <a:pt x="85" y="104"/>
                  </a:cubicBezTo>
                  <a:cubicBezTo>
                    <a:pt x="91" y="110"/>
                    <a:pt x="99" y="116"/>
                    <a:pt x="108" y="122"/>
                  </a:cubicBezTo>
                  <a:cubicBezTo>
                    <a:pt x="126" y="132"/>
                    <a:pt x="144" y="136"/>
                    <a:pt x="154" y="133"/>
                  </a:cubicBezTo>
                  <a:cubicBezTo>
                    <a:pt x="151" y="123"/>
                    <a:pt x="139" y="109"/>
                    <a:pt x="121" y="99"/>
                  </a:cubicBezTo>
                  <a:cubicBezTo>
                    <a:pt x="112" y="94"/>
                    <a:pt x="102" y="90"/>
                    <a:pt x="94" y="88"/>
                  </a:cubicBezTo>
                  <a:cubicBezTo>
                    <a:pt x="94" y="83"/>
                    <a:pt x="91" y="78"/>
                    <a:pt x="86" y="75"/>
                  </a:cubicBezTo>
                  <a:cubicBezTo>
                    <a:pt x="88" y="66"/>
                    <a:pt x="90" y="57"/>
                    <a:pt x="90" y="45"/>
                  </a:cubicBezTo>
                  <a:cubicBezTo>
                    <a:pt x="90" y="25"/>
                    <a:pt x="84" y="7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11"/>
            <p:cNvSpPr>
              <a:spLocks/>
            </p:cNvSpPr>
            <p:nvPr/>
          </p:nvSpPr>
          <p:spPr bwMode="auto">
            <a:xfrm>
              <a:off x="9755188" y="1203326"/>
              <a:ext cx="160338" cy="236538"/>
            </a:xfrm>
            <a:custGeom>
              <a:avLst/>
              <a:gdLst>
                <a:gd name="T0" fmla="*/ 21 w 43"/>
                <a:gd name="T1" fmla="*/ 0 h 63"/>
                <a:gd name="T2" fmla="*/ 19 w 43"/>
                <a:gd name="T3" fmla="*/ 3 h 63"/>
                <a:gd name="T4" fmla="*/ 23 w 43"/>
                <a:gd name="T5" fmla="*/ 9 h 63"/>
                <a:gd name="T6" fmla="*/ 2 w 43"/>
                <a:gd name="T7" fmla="*/ 59 h 63"/>
                <a:gd name="T8" fmla="*/ 5 w 43"/>
                <a:gd name="T9" fmla="*/ 63 h 63"/>
                <a:gd name="T10" fmla="*/ 9 w 43"/>
                <a:gd name="T11" fmla="*/ 60 h 63"/>
                <a:gd name="T12" fmla="*/ 9 w 43"/>
                <a:gd name="T13" fmla="*/ 58 h 63"/>
                <a:gd name="T14" fmla="*/ 27 w 43"/>
                <a:gd name="T15" fmla="*/ 16 h 63"/>
                <a:gd name="T16" fmla="*/ 31 w 43"/>
                <a:gd name="T17" fmla="*/ 22 h 63"/>
                <a:gd name="T18" fmla="*/ 34 w 43"/>
                <a:gd name="T19" fmla="*/ 21 h 63"/>
                <a:gd name="T20" fmla="*/ 41 w 43"/>
                <a:gd name="T21" fmla="*/ 7 h 63"/>
                <a:gd name="T22" fmla="*/ 42 w 43"/>
                <a:gd name="T23" fmla="*/ 5 h 63"/>
                <a:gd name="T24" fmla="*/ 42 w 43"/>
                <a:gd name="T25" fmla="*/ 4 h 63"/>
                <a:gd name="T26" fmla="*/ 40 w 43"/>
                <a:gd name="T27" fmla="*/ 1 h 63"/>
                <a:gd name="T28" fmla="*/ 21 w 43"/>
                <a:gd name="T2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63">
                  <a:moveTo>
                    <a:pt x="21" y="0"/>
                  </a:moveTo>
                  <a:cubicBezTo>
                    <a:pt x="19" y="0"/>
                    <a:pt x="18" y="2"/>
                    <a:pt x="19" y="3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8" y="21"/>
                    <a:pt x="0" y="40"/>
                    <a:pt x="2" y="59"/>
                  </a:cubicBezTo>
                  <a:cubicBezTo>
                    <a:pt x="2" y="61"/>
                    <a:pt x="3" y="63"/>
                    <a:pt x="5" y="63"/>
                  </a:cubicBezTo>
                  <a:cubicBezTo>
                    <a:pt x="8" y="63"/>
                    <a:pt x="9" y="62"/>
                    <a:pt x="9" y="60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7" y="42"/>
                    <a:pt x="14" y="26"/>
                    <a:pt x="27" y="16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2" y="23"/>
                    <a:pt x="34" y="23"/>
                    <a:pt x="34" y="2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2" y="6"/>
                    <a:pt x="42" y="5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2"/>
                    <a:pt x="42" y="1"/>
                    <a:pt x="40" y="1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12"/>
            <p:cNvSpPr>
              <a:spLocks/>
            </p:cNvSpPr>
            <p:nvPr/>
          </p:nvSpPr>
          <p:spPr bwMode="auto">
            <a:xfrm>
              <a:off x="10058400" y="1208088"/>
              <a:ext cx="180975" cy="244475"/>
            </a:xfrm>
            <a:custGeom>
              <a:avLst/>
              <a:gdLst>
                <a:gd name="T0" fmla="*/ 3 w 48"/>
                <a:gd name="T1" fmla="*/ 0 h 65"/>
                <a:gd name="T2" fmla="*/ 0 w 48"/>
                <a:gd name="T3" fmla="*/ 4 h 65"/>
                <a:gd name="T4" fmla="*/ 3 w 48"/>
                <a:gd name="T5" fmla="*/ 7 h 65"/>
                <a:gd name="T6" fmla="*/ 31 w 48"/>
                <a:gd name="T7" fmla="*/ 44 h 65"/>
                <a:gd name="T8" fmla="*/ 24 w 48"/>
                <a:gd name="T9" fmla="*/ 44 h 65"/>
                <a:gd name="T10" fmla="*/ 23 w 48"/>
                <a:gd name="T11" fmla="*/ 47 h 65"/>
                <a:gd name="T12" fmla="*/ 32 w 48"/>
                <a:gd name="T13" fmla="*/ 60 h 65"/>
                <a:gd name="T14" fmla="*/ 33 w 48"/>
                <a:gd name="T15" fmla="*/ 62 h 65"/>
                <a:gd name="T16" fmla="*/ 34 w 48"/>
                <a:gd name="T17" fmla="*/ 63 h 65"/>
                <a:gd name="T18" fmla="*/ 37 w 48"/>
                <a:gd name="T19" fmla="*/ 63 h 65"/>
                <a:gd name="T20" fmla="*/ 47 w 48"/>
                <a:gd name="T21" fmla="*/ 46 h 65"/>
                <a:gd name="T22" fmla="*/ 46 w 48"/>
                <a:gd name="T23" fmla="*/ 43 h 65"/>
                <a:gd name="T24" fmla="*/ 39 w 48"/>
                <a:gd name="T25" fmla="*/ 44 h 65"/>
                <a:gd name="T26" fmla="*/ 6 w 48"/>
                <a:gd name="T27" fmla="*/ 0 h 65"/>
                <a:gd name="T28" fmla="*/ 4 w 48"/>
                <a:gd name="T29" fmla="*/ 0 h 65"/>
                <a:gd name="T30" fmla="*/ 4 w 48"/>
                <a:gd name="T31" fmla="*/ 0 h 65"/>
                <a:gd name="T32" fmla="*/ 3 w 48"/>
                <a:gd name="T3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65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8" y="14"/>
                    <a:pt x="29" y="28"/>
                    <a:pt x="31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2" y="44"/>
                    <a:pt x="22" y="46"/>
                    <a:pt x="23" y="47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1"/>
                    <a:pt x="32" y="61"/>
                    <a:pt x="33" y="62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5" y="65"/>
                    <a:pt x="36" y="64"/>
                    <a:pt x="37" y="63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8" y="45"/>
                    <a:pt x="47" y="43"/>
                    <a:pt x="46" y="43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6" y="25"/>
                    <a:pt x="24" y="8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13"/>
            <p:cNvSpPr>
              <a:spLocks/>
            </p:cNvSpPr>
            <p:nvPr/>
          </p:nvSpPr>
          <p:spPr bwMode="auto">
            <a:xfrm>
              <a:off x="9953625" y="1381126"/>
              <a:ext cx="60325" cy="58738"/>
            </a:xfrm>
            <a:custGeom>
              <a:avLst/>
              <a:gdLst>
                <a:gd name="T0" fmla="*/ 8 w 16"/>
                <a:gd name="T1" fmla="*/ 0 h 16"/>
                <a:gd name="T2" fmla="*/ 16 w 16"/>
                <a:gd name="T3" fmla="*/ 8 h 16"/>
                <a:gd name="T4" fmla="*/ 8 w 16"/>
                <a:gd name="T5" fmla="*/ 16 h 16"/>
                <a:gd name="T6" fmla="*/ 0 w 16"/>
                <a:gd name="T7" fmla="*/ 8 h 16"/>
                <a:gd name="T8" fmla="*/ 8 w 1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cubicBezTo>
                    <a:pt x="12" y="0"/>
                    <a:pt x="16" y="3"/>
                    <a:pt x="16" y="8"/>
                  </a:cubicBezTo>
                  <a:cubicBezTo>
                    <a:pt x="16" y="12"/>
                    <a:pt x="12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14"/>
            <p:cNvSpPr>
              <a:spLocks/>
            </p:cNvSpPr>
            <p:nvPr/>
          </p:nvSpPr>
          <p:spPr bwMode="auto">
            <a:xfrm>
              <a:off x="9844088" y="1560513"/>
              <a:ext cx="274638" cy="90488"/>
            </a:xfrm>
            <a:custGeom>
              <a:avLst/>
              <a:gdLst>
                <a:gd name="T0" fmla="*/ 21 w 73"/>
                <a:gd name="T1" fmla="*/ 0 h 24"/>
                <a:gd name="T2" fmla="*/ 2 w 73"/>
                <a:gd name="T3" fmla="*/ 2 h 24"/>
                <a:gd name="T4" fmla="*/ 1 w 73"/>
                <a:gd name="T5" fmla="*/ 5 h 24"/>
                <a:gd name="T6" fmla="*/ 10 w 73"/>
                <a:gd name="T7" fmla="*/ 22 h 24"/>
                <a:gd name="T8" fmla="*/ 13 w 73"/>
                <a:gd name="T9" fmla="*/ 22 h 24"/>
                <a:gd name="T10" fmla="*/ 17 w 73"/>
                <a:gd name="T11" fmla="*/ 16 h 24"/>
                <a:gd name="T12" fmla="*/ 71 w 73"/>
                <a:gd name="T13" fmla="*/ 9 h 24"/>
                <a:gd name="T14" fmla="*/ 71 w 73"/>
                <a:gd name="T15" fmla="*/ 4 h 24"/>
                <a:gd name="T16" fmla="*/ 66 w 73"/>
                <a:gd name="T17" fmla="*/ 3 h 24"/>
                <a:gd name="T18" fmla="*/ 20 w 73"/>
                <a:gd name="T19" fmla="*/ 9 h 24"/>
                <a:gd name="T20" fmla="*/ 24 w 73"/>
                <a:gd name="T21" fmla="*/ 3 h 24"/>
                <a:gd name="T22" fmla="*/ 21 w 73"/>
                <a:gd name="T2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" h="24">
                  <a:moveTo>
                    <a:pt x="21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0" y="2"/>
                    <a:pt x="0" y="4"/>
                    <a:pt x="1" y="5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4"/>
                    <a:pt x="13" y="24"/>
                    <a:pt x="13" y="2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34" y="23"/>
                    <a:pt x="55" y="21"/>
                    <a:pt x="71" y="9"/>
                  </a:cubicBezTo>
                  <a:cubicBezTo>
                    <a:pt x="72" y="8"/>
                    <a:pt x="73" y="6"/>
                    <a:pt x="71" y="4"/>
                  </a:cubicBezTo>
                  <a:cubicBezTo>
                    <a:pt x="70" y="2"/>
                    <a:pt x="68" y="2"/>
                    <a:pt x="66" y="3"/>
                  </a:cubicBezTo>
                  <a:cubicBezTo>
                    <a:pt x="53" y="13"/>
                    <a:pt x="35" y="15"/>
                    <a:pt x="20" y="9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282599" y="3164242"/>
            <a:ext cx="583745" cy="583745"/>
            <a:chOff x="2135822" y="1927226"/>
            <a:chExt cx="605717" cy="605717"/>
          </a:xfrm>
        </p:grpSpPr>
        <p:sp>
          <p:nvSpPr>
            <p:cNvPr id="70" name="椭圆 69"/>
            <p:cNvSpPr/>
            <p:nvPr/>
          </p:nvSpPr>
          <p:spPr>
            <a:xfrm>
              <a:off x="2135822" y="1927226"/>
              <a:ext cx="605717" cy="605717"/>
            </a:xfrm>
            <a:prstGeom prst="ellipse">
              <a:avLst/>
            </a:prstGeom>
            <a:solidFill>
              <a:srgbClr val="4F8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Champagne &amp; Limousines" panose="020B0202020202020204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2203151" y="1999252"/>
              <a:ext cx="471058" cy="4151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Champagne &amp; Limousines" panose="020B0202020202020204" pitchFamily="34" charset="0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Champagne &amp; Limousines" panose="020B0202020202020204" pitchFamily="34" charset="0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282599" y="4416397"/>
            <a:ext cx="583745" cy="583745"/>
            <a:chOff x="2135822" y="1927226"/>
            <a:chExt cx="605717" cy="605717"/>
          </a:xfrm>
        </p:grpSpPr>
        <p:sp>
          <p:nvSpPr>
            <p:cNvPr id="73" name="椭圆 72"/>
            <p:cNvSpPr/>
            <p:nvPr/>
          </p:nvSpPr>
          <p:spPr>
            <a:xfrm>
              <a:off x="2135822" y="1927226"/>
              <a:ext cx="605717" cy="605717"/>
            </a:xfrm>
            <a:prstGeom prst="ellipse">
              <a:avLst/>
            </a:prstGeom>
            <a:solidFill>
              <a:srgbClr val="4F8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Champagne &amp; Limousines" panose="020B0202020202020204" pitchFamily="34" charset="0"/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2203151" y="1999252"/>
              <a:ext cx="471058" cy="4151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Champagne &amp; Limousines" panose="020B0202020202020204" pitchFamily="34" charset="0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Champagne &amp; Limousines" panose="020B0202020202020204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282599" y="5668551"/>
            <a:ext cx="583745" cy="583745"/>
            <a:chOff x="2135822" y="1927226"/>
            <a:chExt cx="605717" cy="605717"/>
          </a:xfrm>
        </p:grpSpPr>
        <p:sp>
          <p:nvSpPr>
            <p:cNvPr id="76" name="椭圆 75"/>
            <p:cNvSpPr/>
            <p:nvPr/>
          </p:nvSpPr>
          <p:spPr>
            <a:xfrm>
              <a:off x="2135822" y="1927226"/>
              <a:ext cx="605717" cy="605717"/>
            </a:xfrm>
            <a:prstGeom prst="ellipse">
              <a:avLst/>
            </a:prstGeom>
            <a:solidFill>
              <a:srgbClr val="4F8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Champagne &amp; Limousines" panose="020B0202020202020204" pitchFamily="34" charset="0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2203151" y="1999252"/>
              <a:ext cx="471058" cy="4151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Champagne &amp; Limousines" panose="020B0202020202020204" pitchFamily="34" charset="0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latin typeface="Champagne &amp; Limousines" panose="020B0202020202020204" pitchFamily="34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282599" y="1912087"/>
            <a:ext cx="583745" cy="583745"/>
            <a:chOff x="2135822" y="1927226"/>
            <a:chExt cx="605717" cy="605717"/>
          </a:xfrm>
        </p:grpSpPr>
        <p:sp>
          <p:nvSpPr>
            <p:cNvPr id="79" name="椭圆 78"/>
            <p:cNvSpPr/>
            <p:nvPr/>
          </p:nvSpPr>
          <p:spPr>
            <a:xfrm>
              <a:off x="2135822" y="1927226"/>
              <a:ext cx="605717" cy="605717"/>
            </a:xfrm>
            <a:prstGeom prst="ellipse">
              <a:avLst/>
            </a:prstGeom>
            <a:solidFill>
              <a:srgbClr val="4F8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latin typeface="Champagne &amp; Limousines" panose="020B0202020202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2203151" y="1999252"/>
              <a:ext cx="471057" cy="41517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Champagne &amp; Limousines" panose="020B0202020202020204" pitchFamily="34" charset="0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Champagne &amp; Limousines" panose="020B02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3317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2253 -4.07407E-6 L 1.875E-6 -4.07407E-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59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63" dur="200" fill="hold"/>
                                        <p:tgtEl>
                                          <p:spTgt spid="7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8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6" presetClass="emph" presetSubtype="0" autoRev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Scale>
                                      <p:cBhvr>
                                        <p:cTn id="80" dur="200" fill="hold"/>
                                        <p:tgtEl>
                                          <p:spTgt spid="6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12" presetClass="entr" presetSubtype="2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8" decel="5000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6" presetClass="emph" presetSubtype="0" autoRev="1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animScale>
                                      <p:cBhvr>
                                        <p:cTn id="94" dur="200" fill="hold"/>
                                        <p:tgtEl>
                                          <p:spTgt spid="7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12" presetClass="entr" presetSubtype="2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8" decel="5000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3" presetClass="entr" presetSubtype="16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6" presetClass="emph" presetSubtype="0" autoRev="1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Scale>
                                      <p:cBhvr>
                                        <p:cTn id="108" dur="200" fill="hold"/>
                                        <p:tgtEl>
                                          <p:spTgt spid="7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12" presetClass="entr" presetSubtype="2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" presetClass="entr" presetSubtype="8" decel="5000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6" grpId="1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4993253" y="4243247"/>
            <a:ext cx="958431" cy="3173478"/>
            <a:chOff x="5202998" y="3674463"/>
            <a:chExt cx="958431" cy="3173478"/>
          </a:xfrm>
        </p:grpSpPr>
        <p:sp>
          <p:nvSpPr>
            <p:cNvPr id="76" name="任意多边形 75"/>
            <p:cNvSpPr/>
            <p:nvPr/>
          </p:nvSpPr>
          <p:spPr>
            <a:xfrm>
              <a:off x="5833103" y="4359061"/>
              <a:ext cx="328326" cy="2488880"/>
            </a:xfrm>
            <a:custGeom>
              <a:avLst/>
              <a:gdLst>
                <a:gd name="connsiteX0" fmla="*/ 0 w 328326"/>
                <a:gd name="connsiteY0" fmla="*/ 0 h 2442448"/>
                <a:gd name="connsiteX1" fmla="*/ 302466 w 328326"/>
                <a:gd name="connsiteY1" fmla="*/ 2110200 h 2442448"/>
                <a:gd name="connsiteX2" fmla="*/ 277831 w 328326"/>
                <a:gd name="connsiteY2" fmla="*/ 2442448 h 2442448"/>
                <a:gd name="connsiteX3" fmla="*/ 168450 w 328326"/>
                <a:gd name="connsiteY3" fmla="*/ 2442448 h 2442448"/>
                <a:gd name="connsiteX4" fmla="*/ 173233 w 328326"/>
                <a:gd name="connsiteY4" fmla="*/ 2294893 h 2442448"/>
                <a:gd name="connsiteX5" fmla="*/ 0 w 328326"/>
                <a:gd name="connsiteY5" fmla="*/ 0 h 2442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8326" h="2442448">
                  <a:moveTo>
                    <a:pt x="0" y="0"/>
                  </a:moveTo>
                  <a:cubicBezTo>
                    <a:pt x="355812" y="460589"/>
                    <a:pt x="356355" y="1299361"/>
                    <a:pt x="302466" y="2110200"/>
                  </a:cubicBezTo>
                  <a:lnTo>
                    <a:pt x="277831" y="2442448"/>
                  </a:lnTo>
                  <a:lnTo>
                    <a:pt x="168450" y="2442448"/>
                  </a:lnTo>
                  <a:lnTo>
                    <a:pt x="173233" y="2294893"/>
                  </a:lnTo>
                  <a:cubicBezTo>
                    <a:pt x="211468" y="1627340"/>
                    <a:pt x="349263" y="641768"/>
                    <a:pt x="0" y="0"/>
                  </a:cubicBezTo>
                  <a:close/>
                </a:path>
              </a:pathLst>
            </a:custGeom>
            <a:solidFill>
              <a:srgbClr val="4F8626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5202998" y="3674463"/>
              <a:ext cx="668272" cy="693645"/>
              <a:chOff x="5217286" y="3674463"/>
              <a:chExt cx="668272" cy="693645"/>
            </a:xfrm>
          </p:grpSpPr>
          <p:sp>
            <p:nvSpPr>
              <p:cNvPr id="78" name="任意多边形 77"/>
              <p:cNvSpPr/>
              <p:nvPr/>
            </p:nvSpPr>
            <p:spPr>
              <a:xfrm>
                <a:off x="5217286" y="3674463"/>
                <a:ext cx="668272" cy="693645"/>
              </a:xfrm>
              <a:custGeom>
                <a:avLst/>
                <a:gdLst>
                  <a:gd name="connsiteX0" fmla="*/ 398249 w 398249"/>
                  <a:gd name="connsiteY0" fmla="*/ 377288 h 377288"/>
                  <a:gd name="connsiteX1" fmla="*/ 0 w 398249"/>
                  <a:gd name="connsiteY1" fmla="*/ 0 h 377288"/>
                  <a:gd name="connsiteX2" fmla="*/ 94322 w 398249"/>
                  <a:gd name="connsiteY2" fmla="*/ 230565 h 377288"/>
                  <a:gd name="connsiteX3" fmla="*/ 398249 w 398249"/>
                  <a:gd name="connsiteY3" fmla="*/ 377288 h 377288"/>
                  <a:gd name="connsiteX0" fmla="*/ 398249 w 398282"/>
                  <a:gd name="connsiteY0" fmla="*/ 377288 h 377288"/>
                  <a:gd name="connsiteX1" fmla="*/ 0 w 398282"/>
                  <a:gd name="connsiteY1" fmla="*/ 0 h 377288"/>
                  <a:gd name="connsiteX2" fmla="*/ 94322 w 398282"/>
                  <a:gd name="connsiteY2" fmla="*/ 230565 h 377288"/>
                  <a:gd name="connsiteX3" fmla="*/ 398249 w 398282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413405"/>
                  <a:gd name="connsiteX1" fmla="*/ 0 w 398283"/>
                  <a:gd name="connsiteY1" fmla="*/ 0 h 413405"/>
                  <a:gd name="connsiteX2" fmla="*/ 94322 w 398283"/>
                  <a:gd name="connsiteY2" fmla="*/ 230565 h 413405"/>
                  <a:gd name="connsiteX3" fmla="*/ 398249 w 398283"/>
                  <a:gd name="connsiteY3" fmla="*/ 377288 h 413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283" h="413405">
                    <a:moveTo>
                      <a:pt x="398249" y="377288"/>
                    </a:moveTo>
                    <a:cubicBezTo>
                      <a:pt x="401742" y="81221"/>
                      <a:pt x="140610" y="81222"/>
                      <a:pt x="0" y="0"/>
                    </a:cubicBezTo>
                    <a:cubicBezTo>
                      <a:pt x="89082" y="103055"/>
                      <a:pt x="75982" y="172051"/>
                      <a:pt x="94322" y="230565"/>
                    </a:cubicBezTo>
                    <a:cubicBezTo>
                      <a:pt x="143230" y="420956"/>
                      <a:pt x="328381" y="448903"/>
                      <a:pt x="398249" y="377288"/>
                    </a:cubicBezTo>
                    <a:close/>
                  </a:path>
                </a:pathLst>
              </a:custGeom>
              <a:solidFill>
                <a:srgbClr val="4B8024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5574365" y="3953495"/>
                <a:ext cx="295925" cy="355109"/>
              </a:xfrm>
              <a:custGeom>
                <a:avLst/>
                <a:gdLst>
                  <a:gd name="connsiteX0" fmla="*/ 176368 w 176368"/>
                  <a:gd name="connsiteY0" fmla="*/ 211641 h 211641"/>
                  <a:gd name="connsiteX1" fmla="*/ 89540 w 176368"/>
                  <a:gd name="connsiteY1" fmla="*/ 92254 h 211641"/>
                  <a:gd name="connsiteX2" fmla="*/ 0 w 176368"/>
                  <a:gd name="connsiteY2" fmla="*/ 0 h 211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6368" h="211641">
                    <a:moveTo>
                      <a:pt x="176368" y="211641"/>
                    </a:moveTo>
                    <a:cubicBezTo>
                      <a:pt x="147651" y="169584"/>
                      <a:pt x="118935" y="127527"/>
                      <a:pt x="89540" y="92254"/>
                    </a:cubicBezTo>
                    <a:cubicBezTo>
                      <a:pt x="60145" y="56981"/>
                      <a:pt x="30072" y="28490"/>
                      <a:pt x="0" y="0"/>
                    </a:cubicBezTo>
                  </a:path>
                </a:pathLst>
              </a:custGeom>
              <a:solidFill>
                <a:sysClr val="window" lastClr="FFFFFF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5935514" y="4933493"/>
            <a:ext cx="877784" cy="1218647"/>
            <a:chOff x="6145259" y="4364709"/>
            <a:chExt cx="877784" cy="1218647"/>
          </a:xfrm>
        </p:grpSpPr>
        <p:sp>
          <p:nvSpPr>
            <p:cNvPr id="81" name="任意多边形 80"/>
            <p:cNvSpPr/>
            <p:nvPr/>
          </p:nvSpPr>
          <p:spPr>
            <a:xfrm>
              <a:off x="6145259" y="4768426"/>
              <a:ext cx="348117" cy="814930"/>
            </a:xfrm>
            <a:custGeom>
              <a:avLst/>
              <a:gdLst>
                <a:gd name="connsiteX0" fmla="*/ 0 w 200788"/>
                <a:gd name="connsiteY0" fmla="*/ 396150 h 485690"/>
                <a:gd name="connsiteX1" fmla="*/ 200788 w 200788"/>
                <a:gd name="connsiteY1" fmla="*/ 0 h 485690"/>
                <a:gd name="connsiteX2" fmla="*/ 10853 w 200788"/>
                <a:gd name="connsiteY2" fmla="*/ 485690 h 485690"/>
                <a:gd name="connsiteX3" fmla="*/ 0 w 200788"/>
                <a:gd name="connsiteY3" fmla="*/ 396150 h 485690"/>
                <a:gd name="connsiteX0" fmla="*/ 0 w 200788"/>
                <a:gd name="connsiteY0" fmla="*/ 396150 h 485690"/>
                <a:gd name="connsiteX1" fmla="*/ 200788 w 200788"/>
                <a:gd name="connsiteY1" fmla="*/ 0 h 485690"/>
                <a:gd name="connsiteX2" fmla="*/ 10853 w 200788"/>
                <a:gd name="connsiteY2" fmla="*/ 485690 h 485690"/>
                <a:gd name="connsiteX3" fmla="*/ 0 w 200788"/>
                <a:gd name="connsiteY3" fmla="*/ 396150 h 485690"/>
                <a:gd name="connsiteX0" fmla="*/ 0 w 200788"/>
                <a:gd name="connsiteY0" fmla="*/ 396150 h 485690"/>
                <a:gd name="connsiteX1" fmla="*/ 200788 w 200788"/>
                <a:gd name="connsiteY1" fmla="*/ 0 h 485690"/>
                <a:gd name="connsiteX2" fmla="*/ 10853 w 200788"/>
                <a:gd name="connsiteY2" fmla="*/ 485690 h 485690"/>
                <a:gd name="connsiteX3" fmla="*/ 0 w 200788"/>
                <a:gd name="connsiteY3" fmla="*/ 396150 h 485690"/>
                <a:gd name="connsiteX0" fmla="*/ 0 w 200788"/>
                <a:gd name="connsiteY0" fmla="*/ 396150 h 485690"/>
                <a:gd name="connsiteX1" fmla="*/ 200788 w 200788"/>
                <a:gd name="connsiteY1" fmla="*/ 0 h 485690"/>
                <a:gd name="connsiteX2" fmla="*/ 10853 w 200788"/>
                <a:gd name="connsiteY2" fmla="*/ 485690 h 485690"/>
                <a:gd name="connsiteX3" fmla="*/ 0 w 200788"/>
                <a:gd name="connsiteY3" fmla="*/ 396150 h 485690"/>
                <a:gd name="connsiteX0" fmla="*/ 0 w 200788"/>
                <a:gd name="connsiteY0" fmla="*/ 396150 h 485690"/>
                <a:gd name="connsiteX1" fmla="*/ 200788 w 200788"/>
                <a:gd name="connsiteY1" fmla="*/ 0 h 485690"/>
                <a:gd name="connsiteX2" fmla="*/ 10853 w 200788"/>
                <a:gd name="connsiteY2" fmla="*/ 485690 h 485690"/>
                <a:gd name="connsiteX3" fmla="*/ 0 w 200788"/>
                <a:gd name="connsiteY3" fmla="*/ 396150 h 485690"/>
                <a:gd name="connsiteX0" fmla="*/ 0 w 200788"/>
                <a:gd name="connsiteY0" fmla="*/ 396150 h 485690"/>
                <a:gd name="connsiteX1" fmla="*/ 200788 w 200788"/>
                <a:gd name="connsiteY1" fmla="*/ 0 h 485690"/>
                <a:gd name="connsiteX2" fmla="*/ 10853 w 200788"/>
                <a:gd name="connsiteY2" fmla="*/ 485690 h 485690"/>
                <a:gd name="connsiteX3" fmla="*/ 0 w 200788"/>
                <a:gd name="connsiteY3" fmla="*/ 396150 h 485690"/>
                <a:gd name="connsiteX0" fmla="*/ 0 w 200788"/>
                <a:gd name="connsiteY0" fmla="*/ 396150 h 485690"/>
                <a:gd name="connsiteX1" fmla="*/ 200788 w 200788"/>
                <a:gd name="connsiteY1" fmla="*/ 0 h 485690"/>
                <a:gd name="connsiteX2" fmla="*/ 10853 w 200788"/>
                <a:gd name="connsiteY2" fmla="*/ 485690 h 485690"/>
                <a:gd name="connsiteX3" fmla="*/ 0 w 200788"/>
                <a:gd name="connsiteY3" fmla="*/ 396150 h 485690"/>
                <a:gd name="connsiteX0" fmla="*/ 0 w 204131"/>
                <a:gd name="connsiteY0" fmla="*/ 396150 h 485690"/>
                <a:gd name="connsiteX1" fmla="*/ 204131 w 204131"/>
                <a:gd name="connsiteY1" fmla="*/ 0 h 485690"/>
                <a:gd name="connsiteX2" fmla="*/ 14196 w 204131"/>
                <a:gd name="connsiteY2" fmla="*/ 485690 h 485690"/>
                <a:gd name="connsiteX3" fmla="*/ 0 w 204131"/>
                <a:gd name="connsiteY3" fmla="*/ 396150 h 485690"/>
                <a:gd name="connsiteX0" fmla="*/ 0 w 204131"/>
                <a:gd name="connsiteY0" fmla="*/ 396150 h 485690"/>
                <a:gd name="connsiteX1" fmla="*/ 204131 w 204131"/>
                <a:gd name="connsiteY1" fmla="*/ 0 h 485690"/>
                <a:gd name="connsiteX2" fmla="*/ 7509 w 204131"/>
                <a:gd name="connsiteY2" fmla="*/ 485690 h 485690"/>
                <a:gd name="connsiteX3" fmla="*/ 0 w 204131"/>
                <a:gd name="connsiteY3" fmla="*/ 396150 h 485690"/>
                <a:gd name="connsiteX0" fmla="*/ 0 w 204131"/>
                <a:gd name="connsiteY0" fmla="*/ 396150 h 485690"/>
                <a:gd name="connsiteX1" fmla="*/ 204131 w 204131"/>
                <a:gd name="connsiteY1" fmla="*/ 0 h 485690"/>
                <a:gd name="connsiteX2" fmla="*/ 7509 w 204131"/>
                <a:gd name="connsiteY2" fmla="*/ 485690 h 485690"/>
                <a:gd name="connsiteX3" fmla="*/ 0 w 204131"/>
                <a:gd name="connsiteY3" fmla="*/ 396150 h 485690"/>
                <a:gd name="connsiteX0" fmla="*/ 0 w 204131"/>
                <a:gd name="connsiteY0" fmla="*/ 396150 h 485690"/>
                <a:gd name="connsiteX1" fmla="*/ 204131 w 204131"/>
                <a:gd name="connsiteY1" fmla="*/ 0 h 485690"/>
                <a:gd name="connsiteX2" fmla="*/ 7509 w 204131"/>
                <a:gd name="connsiteY2" fmla="*/ 485690 h 485690"/>
                <a:gd name="connsiteX3" fmla="*/ 0 w 204131"/>
                <a:gd name="connsiteY3" fmla="*/ 396150 h 485690"/>
                <a:gd name="connsiteX0" fmla="*/ 639 w 204770"/>
                <a:gd name="connsiteY0" fmla="*/ 396150 h 485690"/>
                <a:gd name="connsiteX1" fmla="*/ 204770 w 204770"/>
                <a:gd name="connsiteY1" fmla="*/ 0 h 485690"/>
                <a:gd name="connsiteX2" fmla="*/ 3133 w 204770"/>
                <a:gd name="connsiteY2" fmla="*/ 485690 h 485690"/>
                <a:gd name="connsiteX3" fmla="*/ 639 w 204770"/>
                <a:gd name="connsiteY3" fmla="*/ 396150 h 485690"/>
                <a:gd name="connsiteX0" fmla="*/ 0 w 204131"/>
                <a:gd name="connsiteY0" fmla="*/ 396150 h 485690"/>
                <a:gd name="connsiteX1" fmla="*/ 204131 w 204131"/>
                <a:gd name="connsiteY1" fmla="*/ 0 h 485690"/>
                <a:gd name="connsiteX2" fmla="*/ 2494 w 204131"/>
                <a:gd name="connsiteY2" fmla="*/ 485690 h 485690"/>
                <a:gd name="connsiteX3" fmla="*/ 0 w 204131"/>
                <a:gd name="connsiteY3" fmla="*/ 396150 h 485690"/>
                <a:gd name="connsiteX0" fmla="*/ 0 w 204131"/>
                <a:gd name="connsiteY0" fmla="*/ 396150 h 485690"/>
                <a:gd name="connsiteX1" fmla="*/ 204131 w 204131"/>
                <a:gd name="connsiteY1" fmla="*/ 0 h 485690"/>
                <a:gd name="connsiteX2" fmla="*/ 2494 w 204131"/>
                <a:gd name="connsiteY2" fmla="*/ 485690 h 485690"/>
                <a:gd name="connsiteX3" fmla="*/ 0 w 204131"/>
                <a:gd name="connsiteY3" fmla="*/ 396150 h 485690"/>
                <a:gd name="connsiteX0" fmla="*/ 0 w 204131"/>
                <a:gd name="connsiteY0" fmla="*/ 396150 h 485690"/>
                <a:gd name="connsiteX1" fmla="*/ 204131 w 204131"/>
                <a:gd name="connsiteY1" fmla="*/ 0 h 485690"/>
                <a:gd name="connsiteX2" fmla="*/ 2494 w 204131"/>
                <a:gd name="connsiteY2" fmla="*/ 485690 h 485690"/>
                <a:gd name="connsiteX3" fmla="*/ 0 w 204131"/>
                <a:gd name="connsiteY3" fmla="*/ 396150 h 485690"/>
                <a:gd name="connsiteX0" fmla="*/ 0 w 207474"/>
                <a:gd name="connsiteY0" fmla="*/ 396150 h 485690"/>
                <a:gd name="connsiteX1" fmla="*/ 207474 w 207474"/>
                <a:gd name="connsiteY1" fmla="*/ 0 h 485690"/>
                <a:gd name="connsiteX2" fmla="*/ 5837 w 207474"/>
                <a:gd name="connsiteY2" fmla="*/ 485690 h 485690"/>
                <a:gd name="connsiteX3" fmla="*/ 0 w 207474"/>
                <a:gd name="connsiteY3" fmla="*/ 396150 h 485690"/>
                <a:gd name="connsiteX0" fmla="*/ 0 w 207474"/>
                <a:gd name="connsiteY0" fmla="*/ 396150 h 485690"/>
                <a:gd name="connsiteX1" fmla="*/ 207474 w 207474"/>
                <a:gd name="connsiteY1" fmla="*/ 0 h 485690"/>
                <a:gd name="connsiteX2" fmla="*/ 4165 w 207474"/>
                <a:gd name="connsiteY2" fmla="*/ 485690 h 485690"/>
                <a:gd name="connsiteX3" fmla="*/ 0 w 207474"/>
                <a:gd name="connsiteY3" fmla="*/ 396150 h 485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474" h="485690">
                  <a:moveTo>
                    <a:pt x="0" y="396150"/>
                  </a:moveTo>
                  <a:cubicBezTo>
                    <a:pt x="47936" y="250534"/>
                    <a:pt x="88990" y="113056"/>
                    <a:pt x="207474" y="0"/>
                  </a:cubicBezTo>
                  <a:cubicBezTo>
                    <a:pt x="81755" y="145617"/>
                    <a:pt x="67477" y="323793"/>
                    <a:pt x="4165" y="485690"/>
                  </a:cubicBezTo>
                  <a:cubicBezTo>
                    <a:pt x="4109" y="456748"/>
                    <a:pt x="2358" y="427805"/>
                    <a:pt x="0" y="396150"/>
                  </a:cubicBezTo>
                  <a:close/>
                </a:path>
              </a:pathLst>
            </a:custGeom>
            <a:solidFill>
              <a:srgbClr val="4F8626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6497929" y="4364709"/>
              <a:ext cx="525114" cy="486118"/>
              <a:chOff x="6512217" y="4364709"/>
              <a:chExt cx="525114" cy="486118"/>
            </a:xfrm>
          </p:grpSpPr>
          <p:sp>
            <p:nvSpPr>
              <p:cNvPr id="83" name="任意多边形 82"/>
              <p:cNvSpPr/>
              <p:nvPr/>
            </p:nvSpPr>
            <p:spPr>
              <a:xfrm rot="786189" flipH="1">
                <a:off x="6538967" y="4364709"/>
                <a:ext cx="498364" cy="486118"/>
              </a:xfrm>
              <a:custGeom>
                <a:avLst/>
                <a:gdLst>
                  <a:gd name="connsiteX0" fmla="*/ 398249 w 398249"/>
                  <a:gd name="connsiteY0" fmla="*/ 377288 h 377288"/>
                  <a:gd name="connsiteX1" fmla="*/ 0 w 398249"/>
                  <a:gd name="connsiteY1" fmla="*/ 0 h 377288"/>
                  <a:gd name="connsiteX2" fmla="*/ 94322 w 398249"/>
                  <a:gd name="connsiteY2" fmla="*/ 230565 h 377288"/>
                  <a:gd name="connsiteX3" fmla="*/ 398249 w 398249"/>
                  <a:gd name="connsiteY3" fmla="*/ 377288 h 377288"/>
                  <a:gd name="connsiteX0" fmla="*/ 398249 w 398282"/>
                  <a:gd name="connsiteY0" fmla="*/ 377288 h 377288"/>
                  <a:gd name="connsiteX1" fmla="*/ 0 w 398282"/>
                  <a:gd name="connsiteY1" fmla="*/ 0 h 377288"/>
                  <a:gd name="connsiteX2" fmla="*/ 94322 w 398282"/>
                  <a:gd name="connsiteY2" fmla="*/ 230565 h 377288"/>
                  <a:gd name="connsiteX3" fmla="*/ 398249 w 398282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413405"/>
                  <a:gd name="connsiteX1" fmla="*/ 0 w 398283"/>
                  <a:gd name="connsiteY1" fmla="*/ 0 h 413405"/>
                  <a:gd name="connsiteX2" fmla="*/ 94322 w 398283"/>
                  <a:gd name="connsiteY2" fmla="*/ 230565 h 413405"/>
                  <a:gd name="connsiteX3" fmla="*/ 398249 w 398283"/>
                  <a:gd name="connsiteY3" fmla="*/ 377288 h 413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283" h="413405">
                    <a:moveTo>
                      <a:pt x="398249" y="377288"/>
                    </a:moveTo>
                    <a:cubicBezTo>
                      <a:pt x="401742" y="81221"/>
                      <a:pt x="140610" y="81222"/>
                      <a:pt x="0" y="0"/>
                    </a:cubicBezTo>
                    <a:cubicBezTo>
                      <a:pt x="89082" y="103055"/>
                      <a:pt x="75982" y="172051"/>
                      <a:pt x="94322" y="230565"/>
                    </a:cubicBezTo>
                    <a:cubicBezTo>
                      <a:pt x="143230" y="420956"/>
                      <a:pt x="328381" y="448903"/>
                      <a:pt x="398249" y="377288"/>
                    </a:cubicBezTo>
                    <a:close/>
                  </a:path>
                </a:pathLst>
              </a:custGeom>
              <a:solidFill>
                <a:srgbClr val="4F8626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6512217" y="4568108"/>
                <a:ext cx="259503" cy="191211"/>
              </a:xfrm>
              <a:custGeom>
                <a:avLst/>
                <a:gdLst>
                  <a:gd name="connsiteX0" fmla="*/ 0 w 154661"/>
                  <a:gd name="connsiteY0" fmla="*/ 113960 h 113960"/>
                  <a:gd name="connsiteX1" fmla="*/ 78688 w 154661"/>
                  <a:gd name="connsiteY1" fmla="*/ 37987 h 113960"/>
                  <a:gd name="connsiteX2" fmla="*/ 154661 w 154661"/>
                  <a:gd name="connsiteY2" fmla="*/ 0 h 113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4661" h="113960">
                    <a:moveTo>
                      <a:pt x="0" y="113960"/>
                    </a:moveTo>
                    <a:cubicBezTo>
                      <a:pt x="26455" y="85470"/>
                      <a:pt x="52911" y="56980"/>
                      <a:pt x="78688" y="37987"/>
                    </a:cubicBezTo>
                    <a:cubicBezTo>
                      <a:pt x="104465" y="18994"/>
                      <a:pt x="129563" y="9497"/>
                      <a:pt x="154661" y="0"/>
                    </a:cubicBezTo>
                  </a:path>
                </a:pathLst>
              </a:custGeom>
              <a:solidFill>
                <a:sysClr val="window" lastClr="FFFFFF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5179503" y="5669289"/>
            <a:ext cx="670935" cy="888409"/>
            <a:chOff x="5389248" y="5100505"/>
            <a:chExt cx="670935" cy="888409"/>
          </a:xfrm>
        </p:grpSpPr>
        <p:sp>
          <p:nvSpPr>
            <p:cNvPr id="86" name="任意多边形 85"/>
            <p:cNvSpPr/>
            <p:nvPr/>
          </p:nvSpPr>
          <p:spPr>
            <a:xfrm>
              <a:off x="5819581" y="5451329"/>
              <a:ext cx="240602" cy="537585"/>
            </a:xfrm>
            <a:custGeom>
              <a:avLst/>
              <a:gdLst>
                <a:gd name="connsiteX0" fmla="*/ 138381 w 138381"/>
                <a:gd name="connsiteY0" fmla="*/ 257769 h 312036"/>
                <a:gd name="connsiteX1" fmla="*/ 0 w 138381"/>
                <a:gd name="connsiteY1" fmla="*/ 0 h 312036"/>
                <a:gd name="connsiteX2" fmla="*/ 132954 w 138381"/>
                <a:gd name="connsiteY2" fmla="*/ 312036 h 312036"/>
                <a:gd name="connsiteX3" fmla="*/ 138381 w 138381"/>
                <a:gd name="connsiteY3" fmla="*/ 257769 h 312036"/>
                <a:gd name="connsiteX0" fmla="*/ 138381 w 138381"/>
                <a:gd name="connsiteY0" fmla="*/ 257769 h 312036"/>
                <a:gd name="connsiteX1" fmla="*/ 0 w 138381"/>
                <a:gd name="connsiteY1" fmla="*/ 0 h 312036"/>
                <a:gd name="connsiteX2" fmla="*/ 132954 w 138381"/>
                <a:gd name="connsiteY2" fmla="*/ 312036 h 312036"/>
                <a:gd name="connsiteX3" fmla="*/ 138381 w 138381"/>
                <a:gd name="connsiteY3" fmla="*/ 257769 h 312036"/>
                <a:gd name="connsiteX0" fmla="*/ 138381 w 138381"/>
                <a:gd name="connsiteY0" fmla="*/ 257769 h 312036"/>
                <a:gd name="connsiteX1" fmla="*/ 0 w 138381"/>
                <a:gd name="connsiteY1" fmla="*/ 0 h 312036"/>
                <a:gd name="connsiteX2" fmla="*/ 132954 w 138381"/>
                <a:gd name="connsiteY2" fmla="*/ 312036 h 312036"/>
                <a:gd name="connsiteX3" fmla="*/ 138381 w 138381"/>
                <a:gd name="connsiteY3" fmla="*/ 257769 h 312036"/>
                <a:gd name="connsiteX0" fmla="*/ 138381 w 138381"/>
                <a:gd name="connsiteY0" fmla="*/ 257769 h 312036"/>
                <a:gd name="connsiteX1" fmla="*/ 0 w 138381"/>
                <a:gd name="connsiteY1" fmla="*/ 0 h 312036"/>
                <a:gd name="connsiteX2" fmla="*/ 132954 w 138381"/>
                <a:gd name="connsiteY2" fmla="*/ 312036 h 312036"/>
                <a:gd name="connsiteX3" fmla="*/ 138381 w 138381"/>
                <a:gd name="connsiteY3" fmla="*/ 257769 h 312036"/>
                <a:gd name="connsiteX0" fmla="*/ 143396 w 143396"/>
                <a:gd name="connsiteY0" fmla="*/ 262784 h 312036"/>
                <a:gd name="connsiteX1" fmla="*/ 0 w 143396"/>
                <a:gd name="connsiteY1" fmla="*/ 0 h 312036"/>
                <a:gd name="connsiteX2" fmla="*/ 132954 w 143396"/>
                <a:gd name="connsiteY2" fmla="*/ 312036 h 312036"/>
                <a:gd name="connsiteX3" fmla="*/ 143396 w 143396"/>
                <a:gd name="connsiteY3" fmla="*/ 262784 h 312036"/>
                <a:gd name="connsiteX0" fmla="*/ 143396 w 143396"/>
                <a:gd name="connsiteY0" fmla="*/ 262784 h 313708"/>
                <a:gd name="connsiteX1" fmla="*/ 0 w 143396"/>
                <a:gd name="connsiteY1" fmla="*/ 0 h 313708"/>
                <a:gd name="connsiteX2" fmla="*/ 136298 w 143396"/>
                <a:gd name="connsiteY2" fmla="*/ 313708 h 313708"/>
                <a:gd name="connsiteX3" fmla="*/ 143396 w 143396"/>
                <a:gd name="connsiteY3" fmla="*/ 262784 h 313708"/>
                <a:gd name="connsiteX0" fmla="*/ 143396 w 143396"/>
                <a:gd name="connsiteY0" fmla="*/ 262784 h 320395"/>
                <a:gd name="connsiteX1" fmla="*/ 0 w 143396"/>
                <a:gd name="connsiteY1" fmla="*/ 0 h 320395"/>
                <a:gd name="connsiteX2" fmla="*/ 139641 w 143396"/>
                <a:gd name="connsiteY2" fmla="*/ 320395 h 320395"/>
                <a:gd name="connsiteX3" fmla="*/ 143396 w 143396"/>
                <a:gd name="connsiteY3" fmla="*/ 262784 h 320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396" h="320395">
                  <a:moveTo>
                    <a:pt x="143396" y="262784"/>
                  </a:moveTo>
                  <a:cubicBezTo>
                    <a:pt x="118976" y="198568"/>
                    <a:pt x="103107" y="85923"/>
                    <a:pt x="0" y="0"/>
                  </a:cubicBezTo>
                  <a:cubicBezTo>
                    <a:pt x="76878" y="114865"/>
                    <a:pt x="95323" y="216383"/>
                    <a:pt x="139641" y="320395"/>
                  </a:cubicBezTo>
                  <a:lnTo>
                    <a:pt x="143396" y="262784"/>
                  </a:lnTo>
                  <a:close/>
                </a:path>
              </a:pathLst>
            </a:custGeom>
            <a:solidFill>
              <a:srgbClr val="4F8626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5389248" y="5100505"/>
              <a:ext cx="425778" cy="420580"/>
              <a:chOff x="5403536" y="5100505"/>
              <a:chExt cx="425778" cy="420580"/>
            </a:xfrm>
          </p:grpSpPr>
          <p:sp>
            <p:nvSpPr>
              <p:cNvPr id="88" name="任意多边形 87"/>
              <p:cNvSpPr/>
              <p:nvPr/>
            </p:nvSpPr>
            <p:spPr>
              <a:xfrm rot="20921034">
                <a:off x="5403536" y="5100505"/>
                <a:ext cx="409687" cy="420580"/>
              </a:xfrm>
              <a:custGeom>
                <a:avLst/>
                <a:gdLst>
                  <a:gd name="connsiteX0" fmla="*/ 398249 w 398249"/>
                  <a:gd name="connsiteY0" fmla="*/ 377288 h 377288"/>
                  <a:gd name="connsiteX1" fmla="*/ 0 w 398249"/>
                  <a:gd name="connsiteY1" fmla="*/ 0 h 377288"/>
                  <a:gd name="connsiteX2" fmla="*/ 94322 w 398249"/>
                  <a:gd name="connsiteY2" fmla="*/ 230565 h 377288"/>
                  <a:gd name="connsiteX3" fmla="*/ 398249 w 398249"/>
                  <a:gd name="connsiteY3" fmla="*/ 377288 h 377288"/>
                  <a:gd name="connsiteX0" fmla="*/ 398249 w 398282"/>
                  <a:gd name="connsiteY0" fmla="*/ 377288 h 377288"/>
                  <a:gd name="connsiteX1" fmla="*/ 0 w 398282"/>
                  <a:gd name="connsiteY1" fmla="*/ 0 h 377288"/>
                  <a:gd name="connsiteX2" fmla="*/ 94322 w 398282"/>
                  <a:gd name="connsiteY2" fmla="*/ 230565 h 377288"/>
                  <a:gd name="connsiteX3" fmla="*/ 398249 w 398282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377288"/>
                  <a:gd name="connsiteX1" fmla="*/ 0 w 398283"/>
                  <a:gd name="connsiteY1" fmla="*/ 0 h 377288"/>
                  <a:gd name="connsiteX2" fmla="*/ 94322 w 398283"/>
                  <a:gd name="connsiteY2" fmla="*/ 230565 h 377288"/>
                  <a:gd name="connsiteX3" fmla="*/ 398249 w 398283"/>
                  <a:gd name="connsiteY3" fmla="*/ 377288 h 377288"/>
                  <a:gd name="connsiteX0" fmla="*/ 398249 w 398283"/>
                  <a:gd name="connsiteY0" fmla="*/ 377288 h 413405"/>
                  <a:gd name="connsiteX1" fmla="*/ 0 w 398283"/>
                  <a:gd name="connsiteY1" fmla="*/ 0 h 413405"/>
                  <a:gd name="connsiteX2" fmla="*/ 94322 w 398283"/>
                  <a:gd name="connsiteY2" fmla="*/ 230565 h 413405"/>
                  <a:gd name="connsiteX3" fmla="*/ 398249 w 398283"/>
                  <a:gd name="connsiteY3" fmla="*/ 377288 h 413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8283" h="413405">
                    <a:moveTo>
                      <a:pt x="398249" y="377288"/>
                    </a:moveTo>
                    <a:cubicBezTo>
                      <a:pt x="401742" y="81221"/>
                      <a:pt x="140610" y="81222"/>
                      <a:pt x="0" y="0"/>
                    </a:cubicBezTo>
                    <a:cubicBezTo>
                      <a:pt x="89082" y="103055"/>
                      <a:pt x="75982" y="172051"/>
                      <a:pt x="94322" y="230565"/>
                    </a:cubicBezTo>
                    <a:cubicBezTo>
                      <a:pt x="143230" y="420956"/>
                      <a:pt x="328381" y="448903"/>
                      <a:pt x="398249" y="377288"/>
                    </a:cubicBezTo>
                    <a:close/>
                  </a:path>
                </a:pathLst>
              </a:custGeom>
              <a:solidFill>
                <a:srgbClr val="4F8626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>
                <a:off x="5610785" y="5273773"/>
                <a:ext cx="218529" cy="163897"/>
              </a:xfrm>
              <a:custGeom>
                <a:avLst/>
                <a:gdLst>
                  <a:gd name="connsiteX0" fmla="*/ 130241 w 130241"/>
                  <a:gd name="connsiteY0" fmla="*/ 97681 h 97681"/>
                  <a:gd name="connsiteX1" fmla="*/ 62408 w 130241"/>
                  <a:gd name="connsiteY1" fmla="*/ 29847 h 97681"/>
                  <a:gd name="connsiteX2" fmla="*/ 0 w 130241"/>
                  <a:gd name="connsiteY2" fmla="*/ 0 h 97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0241" h="97681">
                    <a:moveTo>
                      <a:pt x="130241" y="97681"/>
                    </a:moveTo>
                    <a:cubicBezTo>
                      <a:pt x="107178" y="71904"/>
                      <a:pt x="84115" y="46127"/>
                      <a:pt x="62408" y="29847"/>
                    </a:cubicBezTo>
                    <a:cubicBezTo>
                      <a:pt x="40701" y="13567"/>
                      <a:pt x="20350" y="6783"/>
                      <a:pt x="0" y="0"/>
                    </a:cubicBezTo>
                  </a:path>
                </a:pathLst>
              </a:custGeom>
              <a:solidFill>
                <a:sysClr val="window" lastClr="FFFFFF"/>
              </a:solidFill>
              <a:ln w="285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等线" panose="020F0502020204030204"/>
                  <a:cs typeface="+mn-cs"/>
                </a:endParaRPr>
              </a:p>
            </p:txBody>
          </p:sp>
        </p:grpSp>
      </p:grpSp>
      <p:sp>
        <p:nvSpPr>
          <p:cNvPr id="90" name="弧形 89"/>
          <p:cNvSpPr/>
          <p:nvPr/>
        </p:nvSpPr>
        <p:spPr>
          <a:xfrm>
            <a:off x="3313855" y="2384319"/>
            <a:ext cx="5032406" cy="5032406"/>
          </a:xfrm>
          <a:prstGeom prst="arc">
            <a:avLst>
              <a:gd name="adj1" fmla="val 20402538"/>
              <a:gd name="adj2" fmla="val 5448562"/>
            </a:avLst>
          </a:prstGeom>
          <a:noFill/>
          <a:ln w="571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5320552" y="3601453"/>
            <a:ext cx="1085471" cy="1019443"/>
            <a:chOff x="5544585" y="3032669"/>
            <a:chExt cx="1085471" cy="1019443"/>
          </a:xfrm>
        </p:grpSpPr>
        <p:sp>
          <p:nvSpPr>
            <p:cNvPr id="92" name="弧形 91"/>
            <p:cNvSpPr/>
            <p:nvPr/>
          </p:nvSpPr>
          <p:spPr>
            <a:xfrm rot="6127669">
              <a:off x="5479627" y="3151281"/>
              <a:ext cx="965789" cy="835874"/>
            </a:xfrm>
            <a:prstGeom prst="arc">
              <a:avLst>
                <a:gd name="adj1" fmla="val 16705903"/>
                <a:gd name="adj2" fmla="val 0"/>
              </a:avLst>
            </a:prstGeom>
            <a:noFill/>
            <a:ln w="12700" cap="flat" cmpd="sng" algn="ctr">
              <a:solidFill>
                <a:srgbClr val="88BF45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5973370" y="3032669"/>
              <a:ext cx="656686" cy="656686"/>
            </a:xfrm>
            <a:prstGeom prst="ellipse">
              <a:avLst/>
            </a:prstGeom>
            <a:noFill/>
            <a:ln w="12700" cap="flat" cmpd="sng" algn="ctr">
              <a:solidFill>
                <a:srgbClr val="88BF45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399577" y="4848208"/>
            <a:ext cx="994890" cy="1118451"/>
            <a:chOff x="4623610" y="4279424"/>
            <a:chExt cx="994890" cy="1118451"/>
          </a:xfrm>
        </p:grpSpPr>
        <p:sp>
          <p:nvSpPr>
            <p:cNvPr id="95" name="弧形 94"/>
            <p:cNvSpPr/>
            <p:nvPr/>
          </p:nvSpPr>
          <p:spPr>
            <a:xfrm rot="1153020">
              <a:off x="4652711" y="4562001"/>
              <a:ext cx="965789" cy="835874"/>
            </a:xfrm>
            <a:prstGeom prst="arc">
              <a:avLst>
                <a:gd name="adj1" fmla="val 16705903"/>
                <a:gd name="adj2" fmla="val 0"/>
              </a:avLst>
            </a:prstGeom>
            <a:noFill/>
            <a:ln w="12700" cap="flat" cmpd="sng" algn="ctr">
              <a:solidFill>
                <a:srgbClr val="88BF45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4623610" y="4279424"/>
              <a:ext cx="656686" cy="656686"/>
            </a:xfrm>
            <a:prstGeom prst="ellipse">
              <a:avLst/>
            </a:prstGeom>
            <a:noFill/>
            <a:ln w="12700" cap="flat" cmpd="sng" algn="ctr">
              <a:solidFill>
                <a:srgbClr val="88BF45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592731" y="4782967"/>
            <a:ext cx="1076536" cy="765609"/>
            <a:chOff x="6816764" y="4214183"/>
            <a:chExt cx="1076536" cy="765609"/>
          </a:xfrm>
        </p:grpSpPr>
        <p:sp>
          <p:nvSpPr>
            <p:cNvPr id="98" name="弧形 97"/>
            <p:cNvSpPr/>
            <p:nvPr/>
          </p:nvSpPr>
          <p:spPr>
            <a:xfrm rot="9551861">
              <a:off x="6816764" y="4214183"/>
              <a:ext cx="826619" cy="765609"/>
            </a:xfrm>
            <a:prstGeom prst="arc">
              <a:avLst>
                <a:gd name="adj1" fmla="val 15548346"/>
                <a:gd name="adj2" fmla="val 0"/>
              </a:avLst>
            </a:prstGeom>
            <a:noFill/>
            <a:ln w="12700" cap="flat" cmpd="sng" algn="ctr">
              <a:solidFill>
                <a:srgbClr val="88BF45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7236614" y="4279424"/>
              <a:ext cx="656686" cy="656686"/>
            </a:xfrm>
            <a:prstGeom prst="ellipse">
              <a:avLst/>
            </a:prstGeom>
            <a:noFill/>
            <a:ln w="12700" cap="flat" cmpd="sng" algn="ctr">
              <a:solidFill>
                <a:srgbClr val="88BF45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8367728" y="5823743"/>
            <a:ext cx="2288036" cy="1293943"/>
            <a:chOff x="750480" y="3884314"/>
            <a:chExt cx="2288036" cy="1293943"/>
          </a:xfrm>
        </p:grpSpPr>
        <p:sp>
          <p:nvSpPr>
            <p:cNvPr id="101" name="文本框 229"/>
            <p:cNvSpPr txBox="1"/>
            <p:nvPr/>
          </p:nvSpPr>
          <p:spPr>
            <a:xfrm>
              <a:off x="750480" y="3884314"/>
              <a:ext cx="1653489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914400"/>
              <a:r>
                <a:rPr lang="en-US" altLang="zh-CN" sz="2000" dirty="0">
                  <a:solidFill>
                    <a:srgbClr val="4F8626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2012</a:t>
              </a:r>
              <a:r>
                <a:rPr lang="zh-CN" altLang="en-US" sz="2000" dirty="0">
                  <a:solidFill>
                    <a:srgbClr val="4F8626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年</a:t>
              </a:r>
            </a:p>
          </p:txBody>
        </p:sp>
        <p:sp>
          <p:nvSpPr>
            <p:cNvPr id="102" name="文本框 230"/>
            <p:cNvSpPr txBox="1"/>
            <p:nvPr/>
          </p:nvSpPr>
          <p:spPr>
            <a:xfrm>
              <a:off x="750480" y="4217673"/>
              <a:ext cx="2288036" cy="960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8703929" y="3553634"/>
            <a:ext cx="2516325" cy="1293943"/>
            <a:chOff x="3030365" y="3884314"/>
            <a:chExt cx="2516325" cy="1293943"/>
          </a:xfrm>
        </p:grpSpPr>
        <p:sp>
          <p:nvSpPr>
            <p:cNvPr id="104" name="文本框 232"/>
            <p:cNvSpPr txBox="1"/>
            <p:nvPr/>
          </p:nvSpPr>
          <p:spPr>
            <a:xfrm>
              <a:off x="3030366" y="3884314"/>
              <a:ext cx="17044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en-US" altLang="zh-CN" sz="2000" dirty="0">
                  <a:solidFill>
                    <a:srgbClr val="4F8626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2013</a:t>
              </a:r>
              <a:r>
                <a:rPr lang="zh-CN" altLang="en-US" sz="2000" dirty="0">
                  <a:solidFill>
                    <a:srgbClr val="4F8626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年</a:t>
              </a:r>
            </a:p>
          </p:txBody>
        </p:sp>
        <p:sp>
          <p:nvSpPr>
            <p:cNvPr id="105" name="文本框 233"/>
            <p:cNvSpPr txBox="1"/>
            <p:nvPr/>
          </p:nvSpPr>
          <p:spPr>
            <a:xfrm>
              <a:off x="3030365" y="4217673"/>
              <a:ext cx="2516325" cy="960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</a:lstStyle>
            <a:p>
              <a:pPr defTabSz="914400"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6937983" y="1694371"/>
            <a:ext cx="3083234" cy="1016623"/>
            <a:chOff x="5322397" y="3884314"/>
            <a:chExt cx="3083234" cy="1016623"/>
          </a:xfrm>
        </p:grpSpPr>
        <p:sp>
          <p:nvSpPr>
            <p:cNvPr id="107" name="文本框 235"/>
            <p:cNvSpPr txBox="1"/>
            <p:nvPr/>
          </p:nvSpPr>
          <p:spPr>
            <a:xfrm>
              <a:off x="5322397" y="3884314"/>
              <a:ext cx="2278172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914400"/>
              <a:r>
                <a:rPr lang="en-US" altLang="zh-CN" sz="2000" dirty="0">
                  <a:solidFill>
                    <a:srgbClr val="4F8626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2014</a:t>
              </a:r>
              <a:r>
                <a:rPr lang="zh-CN" altLang="en-US" sz="2000" dirty="0">
                  <a:solidFill>
                    <a:srgbClr val="4F8626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年</a:t>
              </a:r>
            </a:p>
          </p:txBody>
        </p:sp>
        <p:sp>
          <p:nvSpPr>
            <p:cNvPr id="108" name="文本框 236"/>
            <p:cNvSpPr txBox="1"/>
            <p:nvPr/>
          </p:nvSpPr>
          <p:spPr>
            <a:xfrm>
              <a:off x="5322397" y="4217673"/>
              <a:ext cx="3083234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</a:lstStyle>
            <a:p>
              <a:pPr defTabSz="914400"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931485" y="2597331"/>
            <a:ext cx="2609235" cy="1293943"/>
            <a:chOff x="6816177" y="3884314"/>
            <a:chExt cx="2609235" cy="1293943"/>
          </a:xfrm>
        </p:grpSpPr>
        <p:sp>
          <p:nvSpPr>
            <p:cNvPr id="110" name="文本框 238"/>
            <p:cNvSpPr txBox="1"/>
            <p:nvPr/>
          </p:nvSpPr>
          <p:spPr>
            <a:xfrm>
              <a:off x="7711829" y="3884314"/>
              <a:ext cx="17135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914400"/>
              <a:r>
                <a:rPr lang="en-US" altLang="zh-CN" sz="2000" dirty="0">
                  <a:solidFill>
                    <a:srgbClr val="4F8626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2015</a:t>
              </a:r>
              <a:r>
                <a:rPr lang="zh-CN" altLang="en-US" sz="2000" dirty="0">
                  <a:solidFill>
                    <a:srgbClr val="4F8626"/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</a:rPr>
                <a:t>年</a:t>
              </a:r>
            </a:p>
          </p:txBody>
        </p:sp>
        <p:sp>
          <p:nvSpPr>
            <p:cNvPr id="111" name="文本框 239"/>
            <p:cNvSpPr txBox="1"/>
            <p:nvPr/>
          </p:nvSpPr>
          <p:spPr>
            <a:xfrm>
              <a:off x="6816177" y="4217673"/>
              <a:ext cx="2609235" cy="960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</a:lstStyle>
            <a:p>
              <a:pPr defTabSz="914400"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432445" y="5172998"/>
            <a:ext cx="2539574" cy="1293943"/>
            <a:chOff x="9187838" y="3884314"/>
            <a:chExt cx="2539574" cy="1293943"/>
          </a:xfrm>
        </p:grpSpPr>
        <p:sp>
          <p:nvSpPr>
            <p:cNvPr id="113" name="文本框 241"/>
            <p:cNvSpPr txBox="1"/>
            <p:nvPr/>
          </p:nvSpPr>
          <p:spPr>
            <a:xfrm>
              <a:off x="10103934" y="3884314"/>
              <a:ext cx="1623478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 defTabSz="914400"/>
              <a:r>
                <a:rPr lang="en-US" altLang="zh-CN" sz="2000" dirty="0">
                  <a:solidFill>
                    <a:srgbClr val="4F8626"/>
                  </a:solidFill>
                  <a:latin typeface="Champagne &amp; Limousines" panose="020B0202020202020204" pitchFamily="34" charset="0"/>
                  <a:ea typeface="方正正黑简体" panose="02000000000000000000" pitchFamily="2" charset="-122"/>
                </a:rPr>
                <a:t>2016</a:t>
              </a:r>
              <a:r>
                <a:rPr lang="zh-CN" altLang="en-US" sz="2000" dirty="0">
                  <a:solidFill>
                    <a:srgbClr val="4F8626"/>
                  </a:solidFill>
                  <a:latin typeface="Champagne &amp; Limousines" panose="020B0202020202020204" pitchFamily="34" charset="0"/>
                  <a:ea typeface="方正正黑简体" panose="02000000000000000000" pitchFamily="2" charset="-122"/>
                </a:rPr>
                <a:t>年</a:t>
              </a:r>
            </a:p>
          </p:txBody>
        </p:sp>
        <p:sp>
          <p:nvSpPr>
            <p:cNvPr id="114" name="文本框 242"/>
            <p:cNvSpPr txBox="1"/>
            <p:nvPr/>
          </p:nvSpPr>
          <p:spPr>
            <a:xfrm>
              <a:off x="9187838" y="4217673"/>
              <a:ext cx="2539574" cy="960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defRPr>
              </a:lvl1pPr>
            </a:lstStyle>
            <a:p>
              <a:pPr defTabSz="914400">
                <a:lnSpc>
                  <a:spcPct val="120000"/>
                </a:lnSpc>
                <a:buClr>
                  <a:srgbClr val="354D03"/>
                </a:buClr>
              </a:pPr>
              <a:r>
                <a:rPr lang="zh-CN" altLang="en-US" sz="16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方正兰亭纤黑_GBK" panose="02000000000000000000" pitchFamily="2" charset="-122"/>
                  <a:ea typeface="方正兰亭纤黑_GBK" panose="02000000000000000000" pitchFamily="2" charset="-122"/>
                  <a:sym typeface="Arial" panose="020B0604020202020204" pitchFamily="34" charset="0"/>
                </a:rPr>
                <a:t>请替换文字内容，点击添加相关标题文字，修改文字内容</a:t>
              </a:r>
            </a:p>
          </p:txBody>
        </p:sp>
      </p:grpSp>
      <p:sp>
        <p:nvSpPr>
          <p:cNvPr id="115" name="弧形 114"/>
          <p:cNvSpPr/>
          <p:nvPr/>
        </p:nvSpPr>
        <p:spPr>
          <a:xfrm>
            <a:off x="3284479" y="2384319"/>
            <a:ext cx="5032406" cy="5032406"/>
          </a:xfrm>
          <a:prstGeom prst="arc">
            <a:avLst>
              <a:gd name="adj1" fmla="val 10225078"/>
              <a:gd name="adj2" fmla="val 16879620"/>
            </a:avLst>
          </a:prstGeom>
          <a:noFill/>
          <a:ln w="571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sp>
        <p:nvSpPr>
          <p:cNvPr id="116" name="弧形 115"/>
          <p:cNvSpPr/>
          <p:nvPr/>
        </p:nvSpPr>
        <p:spPr>
          <a:xfrm>
            <a:off x="3313855" y="2384319"/>
            <a:ext cx="5032406" cy="5032406"/>
          </a:xfrm>
          <a:prstGeom prst="arc">
            <a:avLst>
              <a:gd name="adj1" fmla="val 16695231"/>
              <a:gd name="adj2" fmla="val 20492626"/>
            </a:avLst>
          </a:prstGeom>
          <a:noFill/>
          <a:ln w="57150" cap="flat" cmpd="sng" algn="ctr">
            <a:solidFill>
              <a:sysClr val="windowText" lastClr="000000">
                <a:lumMod val="50000"/>
                <a:lumOff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3031725" y="5276093"/>
            <a:ext cx="857941" cy="857941"/>
            <a:chOff x="3241470" y="4707309"/>
            <a:chExt cx="857941" cy="857941"/>
          </a:xfrm>
        </p:grpSpPr>
        <p:sp>
          <p:nvSpPr>
            <p:cNvPr id="118" name="椭圆 117"/>
            <p:cNvSpPr/>
            <p:nvPr/>
          </p:nvSpPr>
          <p:spPr>
            <a:xfrm>
              <a:off x="3241470" y="4707309"/>
              <a:ext cx="857941" cy="857941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grpSp>
          <p:nvGrpSpPr>
            <p:cNvPr id="119" name="组合 118"/>
            <p:cNvGrpSpPr/>
            <p:nvPr/>
          </p:nvGrpSpPr>
          <p:grpSpPr>
            <a:xfrm>
              <a:off x="3397530" y="4881514"/>
              <a:ext cx="545821" cy="509530"/>
              <a:chOff x="9686925" y="2244726"/>
              <a:chExt cx="596900" cy="557213"/>
            </a:xfrm>
            <a:solidFill>
              <a:srgbClr val="4F8626"/>
            </a:solidFill>
          </p:grpSpPr>
          <p:sp>
            <p:nvSpPr>
              <p:cNvPr id="120" name="Freeform 124"/>
              <p:cNvSpPr>
                <a:spLocks noEditPoints="1"/>
              </p:cNvSpPr>
              <p:nvPr/>
            </p:nvSpPr>
            <p:spPr bwMode="auto">
              <a:xfrm>
                <a:off x="9686925" y="2244726"/>
                <a:ext cx="596900" cy="557213"/>
              </a:xfrm>
              <a:custGeom>
                <a:avLst/>
                <a:gdLst>
                  <a:gd name="T0" fmla="*/ 40 w 159"/>
                  <a:gd name="T1" fmla="*/ 5 h 148"/>
                  <a:gd name="T2" fmla="*/ 0 w 159"/>
                  <a:gd name="T3" fmla="*/ 74 h 148"/>
                  <a:gd name="T4" fmla="*/ 40 w 159"/>
                  <a:gd name="T5" fmla="*/ 143 h 148"/>
                  <a:gd name="T6" fmla="*/ 119 w 159"/>
                  <a:gd name="T7" fmla="*/ 143 h 148"/>
                  <a:gd name="T8" fmla="*/ 159 w 159"/>
                  <a:gd name="T9" fmla="*/ 74 h 148"/>
                  <a:gd name="T10" fmla="*/ 119 w 159"/>
                  <a:gd name="T11" fmla="*/ 5 h 148"/>
                  <a:gd name="T12" fmla="*/ 46 w 159"/>
                  <a:gd name="T13" fmla="*/ 4 h 148"/>
                  <a:gd name="T14" fmla="*/ 76 w 159"/>
                  <a:gd name="T15" fmla="*/ 26 h 148"/>
                  <a:gd name="T16" fmla="*/ 40 w 159"/>
                  <a:gd name="T17" fmla="*/ 47 h 148"/>
                  <a:gd name="T18" fmla="*/ 51 w 159"/>
                  <a:gd name="T19" fmla="*/ 12 h 148"/>
                  <a:gd name="T20" fmla="*/ 114 w 159"/>
                  <a:gd name="T21" fmla="*/ 14 h 148"/>
                  <a:gd name="T22" fmla="*/ 97 w 159"/>
                  <a:gd name="T23" fmla="*/ 43 h 148"/>
                  <a:gd name="T24" fmla="*/ 108 w 159"/>
                  <a:gd name="T25" fmla="*/ 12 h 148"/>
                  <a:gd name="T26" fmla="*/ 90 w 159"/>
                  <a:gd name="T27" fmla="*/ 43 h 148"/>
                  <a:gd name="T28" fmla="*/ 68 w 159"/>
                  <a:gd name="T29" fmla="*/ 43 h 148"/>
                  <a:gd name="T30" fmla="*/ 79 w 159"/>
                  <a:gd name="T31" fmla="*/ 48 h 148"/>
                  <a:gd name="T32" fmla="*/ 102 w 159"/>
                  <a:gd name="T33" fmla="*/ 61 h 148"/>
                  <a:gd name="T34" fmla="*/ 102 w 159"/>
                  <a:gd name="T35" fmla="*/ 87 h 148"/>
                  <a:gd name="T36" fmla="*/ 79 w 159"/>
                  <a:gd name="T37" fmla="*/ 101 h 148"/>
                  <a:gd name="T38" fmla="*/ 56 w 159"/>
                  <a:gd name="T39" fmla="*/ 87 h 148"/>
                  <a:gd name="T40" fmla="*/ 56 w 159"/>
                  <a:gd name="T41" fmla="*/ 61 h 148"/>
                  <a:gd name="T42" fmla="*/ 79 w 159"/>
                  <a:gd name="T43" fmla="*/ 48 h 148"/>
                  <a:gd name="T44" fmla="*/ 52 w 159"/>
                  <a:gd name="T45" fmla="*/ 58 h 148"/>
                  <a:gd name="T46" fmla="*/ 41 w 159"/>
                  <a:gd name="T47" fmla="*/ 52 h 148"/>
                  <a:gd name="T48" fmla="*/ 101 w 159"/>
                  <a:gd name="T49" fmla="*/ 49 h 148"/>
                  <a:gd name="T50" fmla="*/ 112 w 159"/>
                  <a:gd name="T51" fmla="*/ 68 h 148"/>
                  <a:gd name="T52" fmla="*/ 101 w 159"/>
                  <a:gd name="T53" fmla="*/ 49 h 148"/>
                  <a:gd name="T54" fmla="*/ 44 w 159"/>
                  <a:gd name="T55" fmla="*/ 74 h 148"/>
                  <a:gd name="T56" fmla="*/ 21 w 159"/>
                  <a:gd name="T57" fmla="*/ 89 h 148"/>
                  <a:gd name="T58" fmla="*/ 36 w 159"/>
                  <a:gd name="T59" fmla="*/ 53 h 148"/>
                  <a:gd name="T60" fmla="*/ 149 w 159"/>
                  <a:gd name="T61" fmla="*/ 74 h 148"/>
                  <a:gd name="T62" fmla="*/ 115 w 159"/>
                  <a:gd name="T63" fmla="*/ 74 h 148"/>
                  <a:gd name="T64" fmla="*/ 112 w 159"/>
                  <a:gd name="T65" fmla="*/ 80 h 148"/>
                  <a:gd name="T66" fmla="*/ 101 w 159"/>
                  <a:gd name="T67" fmla="*/ 99 h 148"/>
                  <a:gd name="T68" fmla="*/ 112 w 159"/>
                  <a:gd name="T69" fmla="*/ 80 h 148"/>
                  <a:gd name="T70" fmla="*/ 52 w 159"/>
                  <a:gd name="T71" fmla="*/ 90 h 148"/>
                  <a:gd name="T72" fmla="*/ 41 w 159"/>
                  <a:gd name="T73" fmla="*/ 96 h 148"/>
                  <a:gd name="T74" fmla="*/ 40 w 159"/>
                  <a:gd name="T75" fmla="*/ 101 h 148"/>
                  <a:gd name="T76" fmla="*/ 76 w 159"/>
                  <a:gd name="T77" fmla="*/ 122 h 148"/>
                  <a:gd name="T78" fmla="*/ 40 w 159"/>
                  <a:gd name="T79" fmla="*/ 101 h 148"/>
                  <a:gd name="T80" fmla="*/ 114 w 159"/>
                  <a:gd name="T81" fmla="*/ 135 h 148"/>
                  <a:gd name="T82" fmla="*/ 83 w 159"/>
                  <a:gd name="T83" fmla="*/ 122 h 148"/>
                  <a:gd name="T84" fmla="*/ 119 w 159"/>
                  <a:gd name="T85" fmla="*/ 102 h 148"/>
                  <a:gd name="T86" fmla="*/ 79 w 159"/>
                  <a:gd name="T87" fmla="*/ 118 h 148"/>
                  <a:gd name="T88" fmla="*/ 79 w 159"/>
                  <a:gd name="T89" fmla="*/ 106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59" h="148">
                    <a:moveTo>
                      <a:pt x="46" y="4"/>
                    </a:moveTo>
                    <a:cubicBezTo>
                      <a:pt x="43" y="4"/>
                      <a:pt x="41" y="4"/>
                      <a:pt x="40" y="5"/>
                    </a:cubicBezTo>
                    <a:cubicBezTo>
                      <a:pt x="30" y="11"/>
                      <a:pt x="29" y="28"/>
                      <a:pt x="34" y="48"/>
                    </a:cubicBezTo>
                    <a:cubicBezTo>
                      <a:pt x="14" y="54"/>
                      <a:pt x="0" y="63"/>
                      <a:pt x="0" y="74"/>
                    </a:cubicBezTo>
                    <a:cubicBezTo>
                      <a:pt x="0" y="85"/>
                      <a:pt x="14" y="94"/>
                      <a:pt x="35" y="100"/>
                    </a:cubicBezTo>
                    <a:cubicBezTo>
                      <a:pt x="29" y="121"/>
                      <a:pt x="30" y="137"/>
                      <a:pt x="40" y="143"/>
                    </a:cubicBezTo>
                    <a:cubicBezTo>
                      <a:pt x="49" y="148"/>
                      <a:pt x="64" y="141"/>
                      <a:pt x="79" y="126"/>
                    </a:cubicBezTo>
                    <a:cubicBezTo>
                      <a:pt x="95" y="141"/>
                      <a:pt x="110" y="148"/>
                      <a:pt x="119" y="143"/>
                    </a:cubicBezTo>
                    <a:cubicBezTo>
                      <a:pt x="128" y="138"/>
                      <a:pt x="130" y="121"/>
                      <a:pt x="124" y="100"/>
                    </a:cubicBezTo>
                    <a:cubicBezTo>
                      <a:pt x="145" y="94"/>
                      <a:pt x="159" y="85"/>
                      <a:pt x="159" y="74"/>
                    </a:cubicBezTo>
                    <a:cubicBezTo>
                      <a:pt x="159" y="63"/>
                      <a:pt x="145" y="54"/>
                      <a:pt x="124" y="48"/>
                    </a:cubicBezTo>
                    <a:cubicBezTo>
                      <a:pt x="130" y="28"/>
                      <a:pt x="128" y="11"/>
                      <a:pt x="119" y="5"/>
                    </a:cubicBezTo>
                    <a:cubicBezTo>
                      <a:pt x="110" y="0"/>
                      <a:pt x="94" y="7"/>
                      <a:pt x="79" y="22"/>
                    </a:cubicBezTo>
                    <a:cubicBezTo>
                      <a:pt x="67" y="10"/>
                      <a:pt x="55" y="3"/>
                      <a:pt x="46" y="4"/>
                    </a:cubicBezTo>
                    <a:close/>
                    <a:moveTo>
                      <a:pt x="51" y="12"/>
                    </a:moveTo>
                    <a:cubicBezTo>
                      <a:pt x="57" y="12"/>
                      <a:pt x="66" y="18"/>
                      <a:pt x="76" y="26"/>
                    </a:cubicBezTo>
                    <a:cubicBezTo>
                      <a:pt x="71" y="31"/>
                      <a:pt x="66" y="37"/>
                      <a:pt x="61" y="43"/>
                    </a:cubicBezTo>
                    <a:cubicBezTo>
                      <a:pt x="54" y="44"/>
                      <a:pt x="47" y="45"/>
                      <a:pt x="40" y="47"/>
                    </a:cubicBezTo>
                    <a:cubicBezTo>
                      <a:pt x="36" y="30"/>
                      <a:pt x="37" y="18"/>
                      <a:pt x="45" y="14"/>
                    </a:cubicBezTo>
                    <a:cubicBezTo>
                      <a:pt x="47" y="13"/>
                      <a:pt x="48" y="13"/>
                      <a:pt x="51" y="12"/>
                    </a:cubicBezTo>
                    <a:close/>
                    <a:moveTo>
                      <a:pt x="108" y="12"/>
                    </a:moveTo>
                    <a:cubicBezTo>
                      <a:pt x="110" y="12"/>
                      <a:pt x="112" y="13"/>
                      <a:pt x="114" y="14"/>
                    </a:cubicBezTo>
                    <a:cubicBezTo>
                      <a:pt x="121" y="18"/>
                      <a:pt x="123" y="30"/>
                      <a:pt x="119" y="47"/>
                    </a:cubicBezTo>
                    <a:cubicBezTo>
                      <a:pt x="112" y="45"/>
                      <a:pt x="105" y="44"/>
                      <a:pt x="97" y="43"/>
                    </a:cubicBezTo>
                    <a:cubicBezTo>
                      <a:pt x="93" y="37"/>
                      <a:pt x="88" y="31"/>
                      <a:pt x="83" y="26"/>
                    </a:cubicBezTo>
                    <a:cubicBezTo>
                      <a:pt x="92" y="18"/>
                      <a:pt x="101" y="13"/>
                      <a:pt x="108" y="12"/>
                    </a:cubicBezTo>
                    <a:close/>
                    <a:moveTo>
                      <a:pt x="79" y="30"/>
                    </a:moveTo>
                    <a:cubicBezTo>
                      <a:pt x="83" y="34"/>
                      <a:pt x="87" y="38"/>
                      <a:pt x="90" y="43"/>
                    </a:cubicBezTo>
                    <a:cubicBezTo>
                      <a:pt x="87" y="42"/>
                      <a:pt x="83" y="42"/>
                      <a:pt x="79" y="42"/>
                    </a:cubicBezTo>
                    <a:cubicBezTo>
                      <a:pt x="76" y="42"/>
                      <a:pt x="72" y="43"/>
                      <a:pt x="68" y="43"/>
                    </a:cubicBezTo>
                    <a:cubicBezTo>
                      <a:pt x="72" y="38"/>
                      <a:pt x="76" y="34"/>
                      <a:pt x="79" y="30"/>
                    </a:cubicBezTo>
                    <a:close/>
                    <a:moveTo>
                      <a:pt x="79" y="48"/>
                    </a:moveTo>
                    <a:cubicBezTo>
                      <a:pt x="84" y="48"/>
                      <a:pt x="89" y="48"/>
                      <a:pt x="94" y="48"/>
                    </a:cubicBezTo>
                    <a:cubicBezTo>
                      <a:pt x="97" y="52"/>
                      <a:pt x="100" y="56"/>
                      <a:pt x="102" y="61"/>
                    </a:cubicBezTo>
                    <a:cubicBezTo>
                      <a:pt x="105" y="65"/>
                      <a:pt x="107" y="70"/>
                      <a:pt x="109" y="74"/>
                    </a:cubicBezTo>
                    <a:cubicBezTo>
                      <a:pt x="107" y="79"/>
                      <a:pt x="105" y="83"/>
                      <a:pt x="102" y="87"/>
                    </a:cubicBezTo>
                    <a:cubicBezTo>
                      <a:pt x="100" y="92"/>
                      <a:pt x="97" y="96"/>
                      <a:pt x="94" y="100"/>
                    </a:cubicBezTo>
                    <a:cubicBezTo>
                      <a:pt x="89" y="100"/>
                      <a:pt x="85" y="101"/>
                      <a:pt x="79" y="101"/>
                    </a:cubicBezTo>
                    <a:cubicBezTo>
                      <a:pt x="74" y="101"/>
                      <a:pt x="69" y="100"/>
                      <a:pt x="64" y="100"/>
                    </a:cubicBezTo>
                    <a:cubicBezTo>
                      <a:pt x="62" y="96"/>
                      <a:pt x="59" y="92"/>
                      <a:pt x="56" y="87"/>
                    </a:cubicBezTo>
                    <a:cubicBezTo>
                      <a:pt x="54" y="83"/>
                      <a:pt x="52" y="79"/>
                      <a:pt x="50" y="74"/>
                    </a:cubicBezTo>
                    <a:cubicBezTo>
                      <a:pt x="52" y="70"/>
                      <a:pt x="54" y="65"/>
                      <a:pt x="56" y="61"/>
                    </a:cubicBezTo>
                    <a:cubicBezTo>
                      <a:pt x="59" y="56"/>
                      <a:pt x="62" y="52"/>
                      <a:pt x="65" y="48"/>
                    </a:cubicBezTo>
                    <a:cubicBezTo>
                      <a:pt x="69" y="48"/>
                      <a:pt x="74" y="48"/>
                      <a:pt x="79" y="48"/>
                    </a:cubicBezTo>
                    <a:close/>
                    <a:moveTo>
                      <a:pt x="58" y="49"/>
                    </a:moveTo>
                    <a:cubicBezTo>
                      <a:pt x="56" y="52"/>
                      <a:pt x="54" y="55"/>
                      <a:pt x="52" y="58"/>
                    </a:cubicBezTo>
                    <a:cubicBezTo>
                      <a:pt x="50" y="61"/>
                      <a:pt x="48" y="65"/>
                      <a:pt x="47" y="68"/>
                    </a:cubicBezTo>
                    <a:cubicBezTo>
                      <a:pt x="44" y="62"/>
                      <a:pt x="43" y="57"/>
                      <a:pt x="41" y="52"/>
                    </a:cubicBezTo>
                    <a:cubicBezTo>
                      <a:pt x="46" y="51"/>
                      <a:pt x="52" y="50"/>
                      <a:pt x="58" y="49"/>
                    </a:cubicBezTo>
                    <a:close/>
                    <a:moveTo>
                      <a:pt x="101" y="49"/>
                    </a:moveTo>
                    <a:cubicBezTo>
                      <a:pt x="107" y="50"/>
                      <a:pt x="112" y="51"/>
                      <a:pt x="117" y="52"/>
                    </a:cubicBezTo>
                    <a:cubicBezTo>
                      <a:pt x="116" y="57"/>
                      <a:pt x="114" y="62"/>
                      <a:pt x="112" y="68"/>
                    </a:cubicBezTo>
                    <a:cubicBezTo>
                      <a:pt x="110" y="65"/>
                      <a:pt x="109" y="61"/>
                      <a:pt x="107" y="58"/>
                    </a:cubicBezTo>
                    <a:cubicBezTo>
                      <a:pt x="105" y="55"/>
                      <a:pt x="103" y="52"/>
                      <a:pt x="101" y="49"/>
                    </a:cubicBezTo>
                    <a:close/>
                    <a:moveTo>
                      <a:pt x="36" y="53"/>
                    </a:moveTo>
                    <a:cubicBezTo>
                      <a:pt x="38" y="60"/>
                      <a:pt x="41" y="67"/>
                      <a:pt x="44" y="74"/>
                    </a:cubicBezTo>
                    <a:cubicBezTo>
                      <a:pt x="41" y="81"/>
                      <a:pt x="38" y="88"/>
                      <a:pt x="36" y="95"/>
                    </a:cubicBezTo>
                    <a:cubicBezTo>
                      <a:pt x="30" y="93"/>
                      <a:pt x="25" y="91"/>
                      <a:pt x="21" y="89"/>
                    </a:cubicBezTo>
                    <a:cubicBezTo>
                      <a:pt x="14" y="85"/>
                      <a:pt x="10" y="79"/>
                      <a:pt x="10" y="74"/>
                    </a:cubicBezTo>
                    <a:cubicBezTo>
                      <a:pt x="10" y="66"/>
                      <a:pt x="20" y="58"/>
                      <a:pt x="36" y="53"/>
                    </a:cubicBezTo>
                    <a:close/>
                    <a:moveTo>
                      <a:pt x="123" y="53"/>
                    </a:moveTo>
                    <a:cubicBezTo>
                      <a:pt x="139" y="58"/>
                      <a:pt x="149" y="66"/>
                      <a:pt x="149" y="74"/>
                    </a:cubicBezTo>
                    <a:cubicBezTo>
                      <a:pt x="149" y="82"/>
                      <a:pt x="139" y="90"/>
                      <a:pt x="123" y="95"/>
                    </a:cubicBezTo>
                    <a:cubicBezTo>
                      <a:pt x="121" y="88"/>
                      <a:pt x="118" y="81"/>
                      <a:pt x="115" y="74"/>
                    </a:cubicBezTo>
                    <a:cubicBezTo>
                      <a:pt x="118" y="67"/>
                      <a:pt x="121" y="60"/>
                      <a:pt x="123" y="53"/>
                    </a:cubicBezTo>
                    <a:close/>
                    <a:moveTo>
                      <a:pt x="112" y="80"/>
                    </a:moveTo>
                    <a:cubicBezTo>
                      <a:pt x="114" y="86"/>
                      <a:pt x="116" y="91"/>
                      <a:pt x="117" y="96"/>
                    </a:cubicBezTo>
                    <a:cubicBezTo>
                      <a:pt x="112" y="97"/>
                      <a:pt x="107" y="99"/>
                      <a:pt x="101" y="99"/>
                    </a:cubicBezTo>
                    <a:cubicBezTo>
                      <a:pt x="103" y="96"/>
                      <a:pt x="105" y="93"/>
                      <a:pt x="107" y="90"/>
                    </a:cubicBezTo>
                    <a:cubicBezTo>
                      <a:pt x="109" y="87"/>
                      <a:pt x="110" y="84"/>
                      <a:pt x="112" y="80"/>
                    </a:cubicBezTo>
                    <a:close/>
                    <a:moveTo>
                      <a:pt x="47" y="80"/>
                    </a:moveTo>
                    <a:cubicBezTo>
                      <a:pt x="48" y="84"/>
                      <a:pt x="50" y="87"/>
                      <a:pt x="52" y="90"/>
                    </a:cubicBezTo>
                    <a:cubicBezTo>
                      <a:pt x="54" y="93"/>
                      <a:pt x="56" y="96"/>
                      <a:pt x="58" y="99"/>
                    </a:cubicBezTo>
                    <a:cubicBezTo>
                      <a:pt x="52" y="98"/>
                      <a:pt x="46" y="97"/>
                      <a:pt x="41" y="96"/>
                    </a:cubicBezTo>
                    <a:cubicBezTo>
                      <a:pt x="43" y="91"/>
                      <a:pt x="44" y="86"/>
                      <a:pt x="47" y="80"/>
                    </a:cubicBezTo>
                    <a:close/>
                    <a:moveTo>
                      <a:pt x="40" y="101"/>
                    </a:moveTo>
                    <a:cubicBezTo>
                      <a:pt x="47" y="103"/>
                      <a:pt x="54" y="104"/>
                      <a:pt x="62" y="105"/>
                    </a:cubicBezTo>
                    <a:cubicBezTo>
                      <a:pt x="66" y="111"/>
                      <a:pt x="71" y="117"/>
                      <a:pt x="76" y="122"/>
                    </a:cubicBezTo>
                    <a:cubicBezTo>
                      <a:pt x="63" y="134"/>
                      <a:pt x="51" y="139"/>
                      <a:pt x="44" y="135"/>
                    </a:cubicBezTo>
                    <a:cubicBezTo>
                      <a:pt x="37" y="131"/>
                      <a:pt x="36" y="118"/>
                      <a:pt x="40" y="101"/>
                    </a:cubicBezTo>
                    <a:close/>
                    <a:moveTo>
                      <a:pt x="119" y="102"/>
                    </a:moveTo>
                    <a:cubicBezTo>
                      <a:pt x="123" y="118"/>
                      <a:pt x="121" y="131"/>
                      <a:pt x="114" y="135"/>
                    </a:cubicBezTo>
                    <a:cubicBezTo>
                      <a:pt x="110" y="137"/>
                      <a:pt x="103" y="136"/>
                      <a:pt x="96" y="132"/>
                    </a:cubicBezTo>
                    <a:cubicBezTo>
                      <a:pt x="92" y="129"/>
                      <a:pt x="87" y="126"/>
                      <a:pt x="83" y="122"/>
                    </a:cubicBezTo>
                    <a:cubicBezTo>
                      <a:pt x="88" y="117"/>
                      <a:pt x="93" y="111"/>
                      <a:pt x="97" y="105"/>
                    </a:cubicBezTo>
                    <a:cubicBezTo>
                      <a:pt x="105" y="104"/>
                      <a:pt x="112" y="103"/>
                      <a:pt x="119" y="102"/>
                    </a:cubicBezTo>
                    <a:close/>
                    <a:moveTo>
                      <a:pt x="90" y="105"/>
                    </a:moveTo>
                    <a:cubicBezTo>
                      <a:pt x="87" y="110"/>
                      <a:pt x="83" y="115"/>
                      <a:pt x="79" y="118"/>
                    </a:cubicBezTo>
                    <a:cubicBezTo>
                      <a:pt x="76" y="115"/>
                      <a:pt x="72" y="110"/>
                      <a:pt x="69" y="105"/>
                    </a:cubicBezTo>
                    <a:cubicBezTo>
                      <a:pt x="72" y="106"/>
                      <a:pt x="76" y="106"/>
                      <a:pt x="79" y="106"/>
                    </a:cubicBezTo>
                    <a:cubicBezTo>
                      <a:pt x="83" y="106"/>
                      <a:pt x="87" y="106"/>
                      <a:pt x="90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21" name="Freeform 125"/>
              <p:cNvSpPr>
                <a:spLocks/>
              </p:cNvSpPr>
              <p:nvPr/>
            </p:nvSpPr>
            <p:spPr bwMode="auto">
              <a:xfrm>
                <a:off x="9923463" y="2470151"/>
                <a:ext cx="120650" cy="117475"/>
              </a:xfrm>
              <a:custGeom>
                <a:avLst/>
                <a:gdLst>
                  <a:gd name="T0" fmla="*/ 15 w 32"/>
                  <a:gd name="T1" fmla="*/ 0 h 31"/>
                  <a:gd name="T2" fmla="*/ 3 w 32"/>
                  <a:gd name="T3" fmla="*/ 7 h 31"/>
                  <a:gd name="T4" fmla="*/ 9 w 32"/>
                  <a:gd name="T5" fmla="*/ 27 h 31"/>
                  <a:gd name="T6" fmla="*/ 28 w 32"/>
                  <a:gd name="T7" fmla="*/ 22 h 31"/>
                  <a:gd name="T8" fmla="*/ 23 w 32"/>
                  <a:gd name="T9" fmla="*/ 2 h 31"/>
                  <a:gd name="T10" fmla="*/ 15 w 32"/>
                  <a:gd name="T11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1">
                    <a:moveTo>
                      <a:pt x="15" y="0"/>
                    </a:moveTo>
                    <a:cubicBezTo>
                      <a:pt x="10" y="0"/>
                      <a:pt x="6" y="3"/>
                      <a:pt x="3" y="7"/>
                    </a:cubicBezTo>
                    <a:cubicBezTo>
                      <a:pt x="0" y="14"/>
                      <a:pt x="2" y="23"/>
                      <a:pt x="9" y="27"/>
                    </a:cubicBezTo>
                    <a:cubicBezTo>
                      <a:pt x="16" y="31"/>
                      <a:pt x="24" y="28"/>
                      <a:pt x="28" y="22"/>
                    </a:cubicBezTo>
                    <a:cubicBezTo>
                      <a:pt x="32" y="15"/>
                      <a:pt x="30" y="6"/>
                      <a:pt x="23" y="2"/>
                    </a:cubicBezTo>
                    <a:cubicBezTo>
                      <a:pt x="21" y="0"/>
                      <a:pt x="18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</p:grpSp>
      </p:grpSp>
      <p:grpSp>
        <p:nvGrpSpPr>
          <p:cNvPr id="122" name="组合 121"/>
          <p:cNvGrpSpPr/>
          <p:nvPr/>
        </p:nvGrpSpPr>
        <p:grpSpPr>
          <a:xfrm>
            <a:off x="3569514" y="2713243"/>
            <a:ext cx="857941" cy="857941"/>
            <a:chOff x="3779259" y="2144459"/>
            <a:chExt cx="857941" cy="857941"/>
          </a:xfrm>
        </p:grpSpPr>
        <p:sp>
          <p:nvSpPr>
            <p:cNvPr id="123" name="椭圆 122"/>
            <p:cNvSpPr/>
            <p:nvPr/>
          </p:nvSpPr>
          <p:spPr>
            <a:xfrm>
              <a:off x="3779259" y="2144459"/>
              <a:ext cx="857941" cy="857941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grpSp>
          <p:nvGrpSpPr>
            <p:cNvPr id="124" name="组合 123"/>
            <p:cNvGrpSpPr/>
            <p:nvPr/>
          </p:nvGrpSpPr>
          <p:grpSpPr>
            <a:xfrm>
              <a:off x="3896979" y="2351304"/>
              <a:ext cx="622500" cy="444251"/>
              <a:chOff x="8529638" y="4583113"/>
              <a:chExt cx="720725" cy="514350"/>
            </a:xfrm>
            <a:solidFill>
              <a:sysClr val="windowText" lastClr="000000">
                <a:lumMod val="50000"/>
                <a:lumOff val="50000"/>
              </a:sysClr>
            </a:solidFill>
          </p:grpSpPr>
          <p:sp>
            <p:nvSpPr>
              <p:cNvPr id="125" name="Freeform 161"/>
              <p:cNvSpPr>
                <a:spLocks/>
              </p:cNvSpPr>
              <p:nvPr/>
            </p:nvSpPr>
            <p:spPr bwMode="auto">
              <a:xfrm>
                <a:off x="8977313" y="4879976"/>
                <a:ext cx="273050" cy="206375"/>
              </a:xfrm>
              <a:custGeom>
                <a:avLst/>
                <a:gdLst>
                  <a:gd name="T0" fmla="*/ 27 w 73"/>
                  <a:gd name="T1" fmla="*/ 4 h 55"/>
                  <a:gd name="T2" fmla="*/ 7 w 73"/>
                  <a:gd name="T3" fmla="*/ 37 h 55"/>
                  <a:gd name="T4" fmla="*/ 11 w 73"/>
                  <a:gd name="T5" fmla="*/ 44 h 55"/>
                  <a:gd name="T6" fmla="*/ 48 w 73"/>
                  <a:gd name="T7" fmla="*/ 11 h 55"/>
                  <a:gd name="T8" fmla="*/ 48 w 73"/>
                  <a:gd name="T9" fmla="*/ 13 h 55"/>
                  <a:gd name="T10" fmla="*/ 15 w 73"/>
                  <a:gd name="T11" fmla="*/ 47 h 55"/>
                  <a:gd name="T12" fmla="*/ 50 w 73"/>
                  <a:gd name="T13" fmla="*/ 35 h 55"/>
                  <a:gd name="T14" fmla="*/ 73 w 73"/>
                  <a:gd name="T15" fmla="*/ 4 h 55"/>
                  <a:gd name="T16" fmla="*/ 27 w 73"/>
                  <a:gd name="T17" fmla="*/ 4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3" h="55">
                    <a:moveTo>
                      <a:pt x="27" y="4"/>
                    </a:moveTo>
                    <a:cubicBezTo>
                      <a:pt x="11" y="9"/>
                      <a:pt x="0" y="20"/>
                      <a:pt x="7" y="37"/>
                    </a:cubicBezTo>
                    <a:cubicBezTo>
                      <a:pt x="8" y="39"/>
                      <a:pt x="11" y="44"/>
                      <a:pt x="11" y="44"/>
                    </a:cubicBezTo>
                    <a:cubicBezTo>
                      <a:pt x="17" y="29"/>
                      <a:pt x="32" y="17"/>
                      <a:pt x="48" y="11"/>
                    </a:cubicBezTo>
                    <a:cubicBezTo>
                      <a:pt x="49" y="11"/>
                      <a:pt x="49" y="12"/>
                      <a:pt x="48" y="13"/>
                    </a:cubicBezTo>
                    <a:cubicBezTo>
                      <a:pt x="31" y="21"/>
                      <a:pt x="21" y="31"/>
                      <a:pt x="15" y="47"/>
                    </a:cubicBezTo>
                    <a:cubicBezTo>
                      <a:pt x="26" y="55"/>
                      <a:pt x="43" y="48"/>
                      <a:pt x="50" y="35"/>
                    </a:cubicBezTo>
                    <a:cubicBezTo>
                      <a:pt x="56" y="23"/>
                      <a:pt x="63" y="11"/>
                      <a:pt x="73" y="4"/>
                    </a:cubicBezTo>
                    <a:cubicBezTo>
                      <a:pt x="58" y="0"/>
                      <a:pt x="41" y="0"/>
                      <a:pt x="27" y="4"/>
                    </a:cubicBezTo>
                    <a:close/>
                  </a:path>
                </a:pathLst>
              </a:custGeom>
              <a:solidFill>
                <a:srgbClr val="4F8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26" name="Freeform 162"/>
              <p:cNvSpPr>
                <a:spLocks/>
              </p:cNvSpPr>
              <p:nvPr/>
            </p:nvSpPr>
            <p:spPr bwMode="auto">
              <a:xfrm>
                <a:off x="8529638" y="4583113"/>
                <a:ext cx="560388" cy="236538"/>
              </a:xfrm>
              <a:custGeom>
                <a:avLst/>
                <a:gdLst>
                  <a:gd name="T0" fmla="*/ 70 w 149"/>
                  <a:gd name="T1" fmla="*/ 2 h 63"/>
                  <a:gd name="T2" fmla="*/ 2 w 149"/>
                  <a:gd name="T3" fmla="*/ 50 h 63"/>
                  <a:gd name="T4" fmla="*/ 1 w 149"/>
                  <a:gd name="T5" fmla="*/ 55 h 63"/>
                  <a:gd name="T6" fmla="*/ 5 w 149"/>
                  <a:gd name="T7" fmla="*/ 61 h 63"/>
                  <a:gd name="T8" fmla="*/ 10 w 149"/>
                  <a:gd name="T9" fmla="*/ 62 h 63"/>
                  <a:gd name="T10" fmla="*/ 74 w 149"/>
                  <a:gd name="T11" fmla="*/ 17 h 63"/>
                  <a:gd name="T12" fmla="*/ 139 w 149"/>
                  <a:gd name="T13" fmla="*/ 62 h 63"/>
                  <a:gd name="T14" fmla="*/ 144 w 149"/>
                  <a:gd name="T15" fmla="*/ 61 h 63"/>
                  <a:gd name="T16" fmla="*/ 148 w 149"/>
                  <a:gd name="T17" fmla="*/ 55 h 63"/>
                  <a:gd name="T18" fmla="*/ 147 w 149"/>
                  <a:gd name="T19" fmla="*/ 50 h 63"/>
                  <a:gd name="T20" fmla="*/ 78 w 149"/>
                  <a:gd name="T21" fmla="*/ 2 h 63"/>
                  <a:gd name="T22" fmla="*/ 70 w 149"/>
                  <a:gd name="T23" fmla="*/ 2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9" h="63">
                    <a:moveTo>
                      <a:pt x="70" y="2"/>
                    </a:moveTo>
                    <a:cubicBezTo>
                      <a:pt x="2" y="50"/>
                      <a:pt x="2" y="50"/>
                      <a:pt x="2" y="50"/>
                    </a:cubicBezTo>
                    <a:cubicBezTo>
                      <a:pt x="0" y="51"/>
                      <a:pt x="0" y="53"/>
                      <a:pt x="1" y="55"/>
                    </a:cubicBezTo>
                    <a:cubicBezTo>
                      <a:pt x="2" y="57"/>
                      <a:pt x="4" y="59"/>
                      <a:pt x="5" y="61"/>
                    </a:cubicBezTo>
                    <a:cubicBezTo>
                      <a:pt x="7" y="63"/>
                      <a:pt x="9" y="63"/>
                      <a:pt x="10" y="62"/>
                    </a:cubicBezTo>
                    <a:cubicBezTo>
                      <a:pt x="10" y="62"/>
                      <a:pt x="53" y="32"/>
                      <a:pt x="74" y="17"/>
                    </a:cubicBezTo>
                    <a:cubicBezTo>
                      <a:pt x="95" y="32"/>
                      <a:pt x="117" y="47"/>
                      <a:pt x="139" y="62"/>
                    </a:cubicBezTo>
                    <a:cubicBezTo>
                      <a:pt x="141" y="63"/>
                      <a:pt x="143" y="63"/>
                      <a:pt x="144" y="61"/>
                    </a:cubicBezTo>
                    <a:cubicBezTo>
                      <a:pt x="145" y="59"/>
                      <a:pt x="147" y="57"/>
                      <a:pt x="148" y="55"/>
                    </a:cubicBezTo>
                    <a:cubicBezTo>
                      <a:pt x="149" y="53"/>
                      <a:pt x="148" y="51"/>
                      <a:pt x="147" y="50"/>
                    </a:cubicBezTo>
                    <a:cubicBezTo>
                      <a:pt x="125" y="34"/>
                      <a:pt x="78" y="2"/>
                      <a:pt x="78" y="2"/>
                    </a:cubicBezTo>
                    <a:cubicBezTo>
                      <a:pt x="76" y="0"/>
                      <a:pt x="73" y="0"/>
                      <a:pt x="70" y="2"/>
                    </a:cubicBezTo>
                    <a:close/>
                  </a:path>
                </a:pathLst>
              </a:custGeom>
              <a:solidFill>
                <a:srgbClr val="4F8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27" name="Freeform 163"/>
              <p:cNvSpPr>
                <a:spLocks/>
              </p:cNvSpPr>
              <p:nvPr/>
            </p:nvSpPr>
            <p:spPr bwMode="auto">
              <a:xfrm>
                <a:off x="8601075" y="4703763"/>
                <a:ext cx="417513" cy="371475"/>
              </a:xfrm>
              <a:custGeom>
                <a:avLst/>
                <a:gdLst>
                  <a:gd name="T0" fmla="*/ 55 w 111"/>
                  <a:gd name="T1" fmla="*/ 0 h 99"/>
                  <a:gd name="T2" fmla="*/ 0 w 111"/>
                  <a:gd name="T3" fmla="*/ 38 h 99"/>
                  <a:gd name="T4" fmla="*/ 0 w 111"/>
                  <a:gd name="T5" fmla="*/ 94 h 99"/>
                  <a:gd name="T6" fmla="*/ 5 w 111"/>
                  <a:gd name="T7" fmla="*/ 99 h 99"/>
                  <a:gd name="T8" fmla="*/ 55 w 111"/>
                  <a:gd name="T9" fmla="*/ 99 h 99"/>
                  <a:gd name="T10" fmla="*/ 105 w 111"/>
                  <a:gd name="T11" fmla="*/ 99 h 99"/>
                  <a:gd name="T12" fmla="*/ 111 w 111"/>
                  <a:gd name="T13" fmla="*/ 94 h 99"/>
                  <a:gd name="T14" fmla="*/ 110 w 111"/>
                  <a:gd name="T15" fmla="*/ 38 h 99"/>
                  <a:gd name="T16" fmla="*/ 55 w 111"/>
                  <a:gd name="T1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1" h="99">
                    <a:moveTo>
                      <a:pt x="55" y="0"/>
                    </a:moveTo>
                    <a:cubicBezTo>
                      <a:pt x="0" y="38"/>
                      <a:pt x="0" y="38"/>
                      <a:pt x="0" y="38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8"/>
                      <a:pt x="2" y="99"/>
                      <a:pt x="5" y="99"/>
                    </a:cubicBezTo>
                    <a:cubicBezTo>
                      <a:pt x="55" y="99"/>
                      <a:pt x="55" y="99"/>
                      <a:pt x="55" y="99"/>
                    </a:cubicBezTo>
                    <a:cubicBezTo>
                      <a:pt x="105" y="99"/>
                      <a:pt x="105" y="99"/>
                      <a:pt x="105" y="99"/>
                    </a:cubicBezTo>
                    <a:cubicBezTo>
                      <a:pt x="109" y="99"/>
                      <a:pt x="111" y="98"/>
                      <a:pt x="111" y="94"/>
                    </a:cubicBezTo>
                    <a:cubicBezTo>
                      <a:pt x="110" y="38"/>
                      <a:pt x="110" y="38"/>
                      <a:pt x="110" y="38"/>
                    </a:cubicBez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4F8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28" name="Freeform 164"/>
              <p:cNvSpPr>
                <a:spLocks/>
              </p:cNvSpPr>
              <p:nvPr/>
            </p:nvSpPr>
            <p:spPr bwMode="auto">
              <a:xfrm>
                <a:off x="8793163" y="4849813"/>
                <a:ext cx="258763" cy="247650"/>
              </a:xfrm>
              <a:custGeom>
                <a:avLst/>
                <a:gdLst>
                  <a:gd name="T0" fmla="*/ 0 w 69"/>
                  <a:gd name="T1" fmla="*/ 4 h 66"/>
                  <a:gd name="T2" fmla="*/ 18 w 69"/>
                  <a:gd name="T3" fmla="*/ 39 h 66"/>
                  <a:gd name="T4" fmla="*/ 51 w 69"/>
                  <a:gd name="T5" fmla="*/ 57 h 66"/>
                  <a:gd name="T6" fmla="*/ 23 w 69"/>
                  <a:gd name="T7" fmla="*/ 16 h 66"/>
                  <a:gd name="T8" fmla="*/ 23 w 69"/>
                  <a:gd name="T9" fmla="*/ 15 h 66"/>
                  <a:gd name="T10" fmla="*/ 55 w 69"/>
                  <a:gd name="T11" fmla="*/ 54 h 66"/>
                  <a:gd name="T12" fmla="*/ 58 w 69"/>
                  <a:gd name="T13" fmla="*/ 50 h 66"/>
                  <a:gd name="T14" fmla="*/ 0 w 69"/>
                  <a:gd name="T15" fmla="*/ 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66">
                    <a:moveTo>
                      <a:pt x="0" y="4"/>
                    </a:moveTo>
                    <a:cubicBezTo>
                      <a:pt x="9" y="15"/>
                      <a:pt x="16" y="28"/>
                      <a:pt x="18" y="39"/>
                    </a:cubicBezTo>
                    <a:cubicBezTo>
                      <a:pt x="20" y="55"/>
                      <a:pt x="39" y="66"/>
                      <a:pt x="51" y="57"/>
                    </a:cubicBezTo>
                    <a:cubicBezTo>
                      <a:pt x="46" y="34"/>
                      <a:pt x="30" y="20"/>
                      <a:pt x="23" y="16"/>
                    </a:cubicBezTo>
                    <a:cubicBezTo>
                      <a:pt x="21" y="15"/>
                      <a:pt x="22" y="14"/>
                      <a:pt x="23" y="15"/>
                    </a:cubicBezTo>
                    <a:cubicBezTo>
                      <a:pt x="42" y="24"/>
                      <a:pt x="52" y="42"/>
                      <a:pt x="55" y="54"/>
                    </a:cubicBezTo>
                    <a:cubicBezTo>
                      <a:pt x="56" y="53"/>
                      <a:pt x="58" y="52"/>
                      <a:pt x="58" y="50"/>
                    </a:cubicBezTo>
                    <a:cubicBezTo>
                      <a:pt x="69" y="14"/>
                      <a:pt x="25" y="0"/>
                      <a:pt x="0" y="4"/>
                    </a:cubicBezTo>
                    <a:close/>
                  </a:path>
                </a:pathLst>
              </a:custGeom>
              <a:solidFill>
                <a:srgbClr val="88BF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</p:grpSp>
      </p:grpSp>
      <p:grpSp>
        <p:nvGrpSpPr>
          <p:cNvPr id="129" name="组合 128"/>
          <p:cNvGrpSpPr/>
          <p:nvPr/>
        </p:nvGrpSpPr>
        <p:grpSpPr>
          <a:xfrm>
            <a:off x="7493912" y="5816722"/>
            <a:ext cx="857941" cy="857941"/>
            <a:chOff x="7703657" y="5247938"/>
            <a:chExt cx="857941" cy="857941"/>
          </a:xfrm>
        </p:grpSpPr>
        <p:sp>
          <p:nvSpPr>
            <p:cNvPr id="130" name="椭圆 129"/>
            <p:cNvSpPr/>
            <p:nvPr/>
          </p:nvSpPr>
          <p:spPr>
            <a:xfrm>
              <a:off x="7703657" y="5247938"/>
              <a:ext cx="857941" cy="857941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7961177" y="5421498"/>
              <a:ext cx="342900" cy="493713"/>
              <a:chOff x="6394450" y="1154113"/>
              <a:chExt cx="342900" cy="493713"/>
            </a:xfrm>
            <a:solidFill>
              <a:srgbClr val="4F8626"/>
            </a:solidFill>
          </p:grpSpPr>
          <p:sp>
            <p:nvSpPr>
              <p:cNvPr id="132" name="Freeform 192"/>
              <p:cNvSpPr>
                <a:spLocks/>
              </p:cNvSpPr>
              <p:nvPr/>
            </p:nvSpPr>
            <p:spPr bwMode="auto">
              <a:xfrm>
                <a:off x="6394450" y="1154113"/>
                <a:ext cx="342900" cy="361950"/>
              </a:xfrm>
              <a:custGeom>
                <a:avLst/>
                <a:gdLst>
                  <a:gd name="T0" fmla="*/ 45 w 91"/>
                  <a:gd name="T1" fmla="*/ 0 h 96"/>
                  <a:gd name="T2" fmla="*/ 0 w 91"/>
                  <a:gd name="T3" fmla="*/ 46 h 96"/>
                  <a:gd name="T4" fmla="*/ 8 w 91"/>
                  <a:gd name="T5" fmla="*/ 73 h 96"/>
                  <a:gd name="T6" fmla="*/ 14 w 91"/>
                  <a:gd name="T7" fmla="*/ 79 h 96"/>
                  <a:gd name="T8" fmla="*/ 24 w 91"/>
                  <a:gd name="T9" fmla="*/ 96 h 96"/>
                  <a:gd name="T10" fmla="*/ 67 w 91"/>
                  <a:gd name="T11" fmla="*/ 96 h 96"/>
                  <a:gd name="T12" fmla="*/ 77 w 91"/>
                  <a:gd name="T13" fmla="*/ 79 h 96"/>
                  <a:gd name="T14" fmla="*/ 82 w 91"/>
                  <a:gd name="T15" fmla="*/ 73 h 96"/>
                  <a:gd name="T16" fmla="*/ 91 w 91"/>
                  <a:gd name="T17" fmla="*/ 46 h 96"/>
                  <a:gd name="T18" fmla="*/ 45 w 91"/>
                  <a:gd name="T19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" h="96">
                    <a:moveTo>
                      <a:pt x="45" y="0"/>
                    </a:moveTo>
                    <a:cubicBezTo>
                      <a:pt x="20" y="0"/>
                      <a:pt x="0" y="21"/>
                      <a:pt x="0" y="46"/>
                    </a:cubicBezTo>
                    <a:cubicBezTo>
                      <a:pt x="0" y="56"/>
                      <a:pt x="3" y="65"/>
                      <a:pt x="8" y="73"/>
                    </a:cubicBezTo>
                    <a:cubicBezTo>
                      <a:pt x="10" y="75"/>
                      <a:pt x="12" y="77"/>
                      <a:pt x="14" y="79"/>
                    </a:cubicBezTo>
                    <a:cubicBezTo>
                      <a:pt x="19" y="84"/>
                      <a:pt x="22" y="90"/>
                      <a:pt x="24" y="96"/>
                    </a:cubicBezTo>
                    <a:cubicBezTo>
                      <a:pt x="67" y="96"/>
                      <a:pt x="67" y="96"/>
                      <a:pt x="67" y="96"/>
                    </a:cubicBezTo>
                    <a:cubicBezTo>
                      <a:pt x="67" y="89"/>
                      <a:pt x="74" y="82"/>
                      <a:pt x="77" y="79"/>
                    </a:cubicBezTo>
                    <a:cubicBezTo>
                      <a:pt x="79" y="77"/>
                      <a:pt x="81" y="75"/>
                      <a:pt x="82" y="73"/>
                    </a:cubicBezTo>
                    <a:cubicBezTo>
                      <a:pt x="88" y="65"/>
                      <a:pt x="91" y="56"/>
                      <a:pt x="91" y="46"/>
                    </a:cubicBezTo>
                    <a:cubicBezTo>
                      <a:pt x="91" y="21"/>
                      <a:pt x="70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33" name="Freeform 193"/>
              <p:cNvSpPr>
                <a:spLocks/>
              </p:cNvSpPr>
              <p:nvPr/>
            </p:nvSpPr>
            <p:spPr bwMode="auto">
              <a:xfrm>
                <a:off x="6465888" y="1530351"/>
                <a:ext cx="196850" cy="117475"/>
              </a:xfrm>
              <a:custGeom>
                <a:avLst/>
                <a:gdLst>
                  <a:gd name="T0" fmla="*/ 4 w 52"/>
                  <a:gd name="T1" fmla="*/ 0 h 31"/>
                  <a:gd name="T2" fmla="*/ 0 w 52"/>
                  <a:gd name="T3" fmla="*/ 5 h 31"/>
                  <a:gd name="T4" fmla="*/ 0 w 52"/>
                  <a:gd name="T5" fmla="*/ 15 h 31"/>
                  <a:gd name="T6" fmla="*/ 8 w 52"/>
                  <a:gd name="T7" fmla="*/ 23 h 31"/>
                  <a:gd name="T8" fmla="*/ 11 w 52"/>
                  <a:gd name="T9" fmla="*/ 23 h 31"/>
                  <a:gd name="T10" fmla="*/ 18 w 52"/>
                  <a:gd name="T11" fmla="*/ 31 h 31"/>
                  <a:gd name="T12" fmla="*/ 33 w 52"/>
                  <a:gd name="T13" fmla="*/ 31 h 31"/>
                  <a:gd name="T14" fmla="*/ 40 w 52"/>
                  <a:gd name="T15" fmla="*/ 23 h 31"/>
                  <a:gd name="T16" fmla="*/ 44 w 52"/>
                  <a:gd name="T17" fmla="*/ 23 h 31"/>
                  <a:gd name="T18" fmla="*/ 52 w 52"/>
                  <a:gd name="T19" fmla="*/ 15 h 31"/>
                  <a:gd name="T20" fmla="*/ 52 w 52"/>
                  <a:gd name="T21" fmla="*/ 5 h 31"/>
                  <a:gd name="T22" fmla="*/ 49 w 52"/>
                  <a:gd name="T23" fmla="*/ 0 h 31"/>
                  <a:gd name="T24" fmla="*/ 4 w 52"/>
                  <a:gd name="T2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" h="31">
                    <a:moveTo>
                      <a:pt x="4" y="0"/>
                    </a:moveTo>
                    <a:cubicBezTo>
                      <a:pt x="2" y="0"/>
                      <a:pt x="0" y="3"/>
                      <a:pt x="0" y="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9"/>
                      <a:pt x="3" y="23"/>
                      <a:pt x="8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1" y="27"/>
                      <a:pt x="14" y="31"/>
                      <a:pt x="18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7" y="31"/>
                      <a:pt x="40" y="27"/>
                      <a:pt x="40" y="23"/>
                    </a:cubicBezTo>
                    <a:cubicBezTo>
                      <a:pt x="40" y="23"/>
                      <a:pt x="43" y="23"/>
                      <a:pt x="44" y="23"/>
                    </a:cubicBezTo>
                    <a:cubicBezTo>
                      <a:pt x="48" y="23"/>
                      <a:pt x="52" y="19"/>
                      <a:pt x="52" y="15"/>
                    </a:cubicBezTo>
                    <a:cubicBezTo>
                      <a:pt x="52" y="5"/>
                      <a:pt x="52" y="5"/>
                      <a:pt x="52" y="5"/>
                    </a:cubicBezTo>
                    <a:cubicBezTo>
                      <a:pt x="52" y="3"/>
                      <a:pt x="51" y="1"/>
                      <a:pt x="49" y="0"/>
                    </a:cubicBezTo>
                    <a:cubicBezTo>
                      <a:pt x="34" y="0"/>
                      <a:pt x="19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34" name="Rectangle 194"/>
              <p:cNvSpPr>
                <a:spLocks noChangeArrowheads="1"/>
              </p:cNvSpPr>
              <p:nvPr/>
            </p:nvSpPr>
            <p:spPr bwMode="auto">
              <a:xfrm>
                <a:off x="6511925" y="1527176"/>
                <a:ext cx="1588" cy="15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35" name="Freeform 195"/>
              <p:cNvSpPr>
                <a:spLocks/>
              </p:cNvSpPr>
              <p:nvPr/>
            </p:nvSpPr>
            <p:spPr bwMode="auto">
              <a:xfrm>
                <a:off x="6503988" y="1203326"/>
                <a:ext cx="131763" cy="233363"/>
              </a:xfrm>
              <a:custGeom>
                <a:avLst/>
                <a:gdLst>
                  <a:gd name="T0" fmla="*/ 81 w 83"/>
                  <a:gd name="T1" fmla="*/ 0 h 147"/>
                  <a:gd name="T2" fmla="*/ 3 w 83"/>
                  <a:gd name="T3" fmla="*/ 64 h 147"/>
                  <a:gd name="T4" fmla="*/ 43 w 83"/>
                  <a:gd name="T5" fmla="*/ 83 h 147"/>
                  <a:gd name="T6" fmla="*/ 0 w 83"/>
                  <a:gd name="T7" fmla="*/ 147 h 147"/>
                  <a:gd name="T8" fmla="*/ 83 w 83"/>
                  <a:gd name="T9" fmla="*/ 78 h 147"/>
                  <a:gd name="T10" fmla="*/ 45 w 83"/>
                  <a:gd name="T11" fmla="*/ 57 h 147"/>
                  <a:gd name="T12" fmla="*/ 81 w 83"/>
                  <a:gd name="T13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47">
                    <a:moveTo>
                      <a:pt x="81" y="0"/>
                    </a:moveTo>
                    <a:lnTo>
                      <a:pt x="3" y="64"/>
                    </a:lnTo>
                    <a:lnTo>
                      <a:pt x="43" y="83"/>
                    </a:lnTo>
                    <a:lnTo>
                      <a:pt x="0" y="147"/>
                    </a:lnTo>
                    <a:lnTo>
                      <a:pt x="83" y="78"/>
                    </a:lnTo>
                    <a:lnTo>
                      <a:pt x="45" y="57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36" name="Rectangle 196"/>
              <p:cNvSpPr>
                <a:spLocks noChangeArrowheads="1"/>
              </p:cNvSpPr>
              <p:nvPr/>
            </p:nvSpPr>
            <p:spPr bwMode="auto">
              <a:xfrm>
                <a:off x="6500813" y="1549401"/>
                <a:ext cx="30163" cy="492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</p:grpSp>
      </p:grpSp>
      <p:grpSp>
        <p:nvGrpSpPr>
          <p:cNvPr id="137" name="组合 136"/>
          <p:cNvGrpSpPr/>
          <p:nvPr/>
        </p:nvGrpSpPr>
        <p:grpSpPr>
          <a:xfrm>
            <a:off x="5881877" y="2037772"/>
            <a:ext cx="857941" cy="857941"/>
            <a:chOff x="6091622" y="1468988"/>
            <a:chExt cx="857941" cy="857941"/>
          </a:xfrm>
        </p:grpSpPr>
        <p:sp>
          <p:nvSpPr>
            <p:cNvPr id="138" name="椭圆 137"/>
            <p:cNvSpPr/>
            <p:nvPr/>
          </p:nvSpPr>
          <p:spPr>
            <a:xfrm>
              <a:off x="6091622" y="1468988"/>
              <a:ext cx="857941" cy="857941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grpSp>
          <p:nvGrpSpPr>
            <p:cNvPr id="139" name="组合 138"/>
            <p:cNvGrpSpPr/>
            <p:nvPr/>
          </p:nvGrpSpPr>
          <p:grpSpPr>
            <a:xfrm>
              <a:off x="6315700" y="1655229"/>
              <a:ext cx="409784" cy="485458"/>
              <a:chOff x="8615363" y="2249488"/>
              <a:chExt cx="455613" cy="539750"/>
            </a:xfrm>
            <a:solidFill>
              <a:sysClr val="windowText" lastClr="000000">
                <a:lumMod val="50000"/>
                <a:lumOff val="50000"/>
              </a:sysClr>
            </a:solidFill>
          </p:grpSpPr>
          <p:sp>
            <p:nvSpPr>
              <p:cNvPr id="140" name="Freeform 128"/>
              <p:cNvSpPr>
                <a:spLocks/>
              </p:cNvSpPr>
              <p:nvPr/>
            </p:nvSpPr>
            <p:spPr bwMode="auto">
              <a:xfrm>
                <a:off x="8615363" y="2249488"/>
                <a:ext cx="211138" cy="442913"/>
              </a:xfrm>
              <a:custGeom>
                <a:avLst/>
                <a:gdLst>
                  <a:gd name="T0" fmla="*/ 37 w 56"/>
                  <a:gd name="T1" fmla="*/ 0 h 118"/>
                  <a:gd name="T2" fmla="*/ 21 w 56"/>
                  <a:gd name="T3" fmla="*/ 39 h 118"/>
                  <a:gd name="T4" fmla="*/ 7 w 56"/>
                  <a:gd name="T5" fmla="*/ 61 h 118"/>
                  <a:gd name="T6" fmla="*/ 0 w 56"/>
                  <a:gd name="T7" fmla="*/ 86 h 118"/>
                  <a:gd name="T8" fmla="*/ 12 w 56"/>
                  <a:gd name="T9" fmla="*/ 110 h 118"/>
                  <a:gd name="T10" fmla="*/ 32 w 56"/>
                  <a:gd name="T11" fmla="*/ 118 h 118"/>
                  <a:gd name="T12" fmla="*/ 30 w 56"/>
                  <a:gd name="T13" fmla="*/ 107 h 118"/>
                  <a:gd name="T14" fmla="*/ 19 w 56"/>
                  <a:gd name="T15" fmla="*/ 102 h 118"/>
                  <a:gd name="T16" fmla="*/ 11 w 56"/>
                  <a:gd name="T17" fmla="*/ 85 h 118"/>
                  <a:gd name="T18" fmla="*/ 16 w 56"/>
                  <a:gd name="T19" fmla="*/ 66 h 118"/>
                  <a:gd name="T20" fmla="*/ 29 w 56"/>
                  <a:gd name="T21" fmla="*/ 44 h 118"/>
                  <a:gd name="T22" fmla="*/ 37 w 56"/>
                  <a:gd name="T23" fmla="*/ 30 h 118"/>
                  <a:gd name="T24" fmla="*/ 44 w 56"/>
                  <a:gd name="T25" fmla="*/ 44 h 118"/>
                  <a:gd name="T26" fmla="*/ 51 w 56"/>
                  <a:gd name="T27" fmla="*/ 55 h 118"/>
                  <a:gd name="T28" fmla="*/ 52 w 56"/>
                  <a:gd name="T29" fmla="*/ 53 h 118"/>
                  <a:gd name="T30" fmla="*/ 56 w 56"/>
                  <a:gd name="T31" fmla="*/ 45 h 118"/>
                  <a:gd name="T32" fmla="*/ 53 w 56"/>
                  <a:gd name="T33" fmla="*/ 39 h 118"/>
                  <a:gd name="T34" fmla="*/ 37 w 56"/>
                  <a:gd name="T35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6" h="118">
                    <a:moveTo>
                      <a:pt x="37" y="0"/>
                    </a:moveTo>
                    <a:cubicBezTo>
                      <a:pt x="34" y="14"/>
                      <a:pt x="28" y="27"/>
                      <a:pt x="21" y="39"/>
                    </a:cubicBezTo>
                    <a:cubicBezTo>
                      <a:pt x="16" y="46"/>
                      <a:pt x="11" y="54"/>
                      <a:pt x="7" y="61"/>
                    </a:cubicBezTo>
                    <a:cubicBezTo>
                      <a:pt x="3" y="69"/>
                      <a:pt x="0" y="77"/>
                      <a:pt x="0" y="86"/>
                    </a:cubicBezTo>
                    <a:cubicBezTo>
                      <a:pt x="1" y="95"/>
                      <a:pt x="5" y="104"/>
                      <a:pt x="12" y="110"/>
                    </a:cubicBezTo>
                    <a:cubicBezTo>
                      <a:pt x="17" y="114"/>
                      <a:pt x="25" y="117"/>
                      <a:pt x="32" y="118"/>
                    </a:cubicBezTo>
                    <a:cubicBezTo>
                      <a:pt x="31" y="115"/>
                      <a:pt x="30" y="111"/>
                      <a:pt x="30" y="107"/>
                    </a:cubicBezTo>
                    <a:cubicBezTo>
                      <a:pt x="26" y="106"/>
                      <a:pt x="22" y="104"/>
                      <a:pt x="19" y="102"/>
                    </a:cubicBezTo>
                    <a:cubicBezTo>
                      <a:pt x="14" y="98"/>
                      <a:pt x="11" y="91"/>
                      <a:pt x="11" y="85"/>
                    </a:cubicBezTo>
                    <a:cubicBezTo>
                      <a:pt x="10" y="79"/>
                      <a:pt x="12" y="73"/>
                      <a:pt x="16" y="66"/>
                    </a:cubicBezTo>
                    <a:cubicBezTo>
                      <a:pt x="20" y="59"/>
                      <a:pt x="24" y="52"/>
                      <a:pt x="29" y="44"/>
                    </a:cubicBezTo>
                    <a:cubicBezTo>
                      <a:pt x="32" y="40"/>
                      <a:pt x="34" y="35"/>
                      <a:pt x="37" y="30"/>
                    </a:cubicBezTo>
                    <a:cubicBezTo>
                      <a:pt x="39" y="35"/>
                      <a:pt x="41" y="40"/>
                      <a:pt x="44" y="44"/>
                    </a:cubicBezTo>
                    <a:cubicBezTo>
                      <a:pt x="46" y="48"/>
                      <a:pt x="48" y="51"/>
                      <a:pt x="51" y="55"/>
                    </a:cubicBezTo>
                    <a:cubicBezTo>
                      <a:pt x="51" y="54"/>
                      <a:pt x="51" y="54"/>
                      <a:pt x="52" y="53"/>
                    </a:cubicBezTo>
                    <a:cubicBezTo>
                      <a:pt x="53" y="50"/>
                      <a:pt x="55" y="48"/>
                      <a:pt x="56" y="45"/>
                    </a:cubicBezTo>
                    <a:cubicBezTo>
                      <a:pt x="55" y="43"/>
                      <a:pt x="54" y="41"/>
                      <a:pt x="53" y="39"/>
                    </a:cubicBezTo>
                    <a:cubicBezTo>
                      <a:pt x="45" y="27"/>
                      <a:pt x="40" y="14"/>
                      <a:pt x="37" y="0"/>
                    </a:cubicBezTo>
                    <a:close/>
                  </a:path>
                </a:pathLst>
              </a:custGeom>
              <a:solidFill>
                <a:srgbClr val="4F8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41" name="Freeform 129"/>
              <p:cNvSpPr>
                <a:spLocks/>
              </p:cNvSpPr>
              <p:nvPr/>
            </p:nvSpPr>
            <p:spPr bwMode="auto">
              <a:xfrm>
                <a:off x="8755063" y="2290763"/>
                <a:ext cx="315913" cy="498475"/>
              </a:xfrm>
              <a:custGeom>
                <a:avLst/>
                <a:gdLst>
                  <a:gd name="T0" fmla="*/ 42 w 84"/>
                  <a:gd name="T1" fmla="*/ 0 h 133"/>
                  <a:gd name="T2" fmla="*/ 23 w 84"/>
                  <a:gd name="T3" fmla="*/ 44 h 133"/>
                  <a:gd name="T4" fmla="*/ 8 w 84"/>
                  <a:gd name="T5" fmla="*/ 68 h 133"/>
                  <a:gd name="T6" fmla="*/ 0 w 84"/>
                  <a:gd name="T7" fmla="*/ 96 h 133"/>
                  <a:gd name="T8" fmla="*/ 14 w 84"/>
                  <a:gd name="T9" fmla="*/ 123 h 133"/>
                  <a:gd name="T10" fmla="*/ 41 w 84"/>
                  <a:gd name="T11" fmla="*/ 133 h 133"/>
                  <a:gd name="T12" fmla="*/ 70 w 84"/>
                  <a:gd name="T13" fmla="*/ 123 h 133"/>
                  <a:gd name="T14" fmla="*/ 83 w 84"/>
                  <a:gd name="T15" fmla="*/ 96 h 133"/>
                  <a:gd name="T16" fmla="*/ 75 w 84"/>
                  <a:gd name="T17" fmla="*/ 68 h 133"/>
                  <a:gd name="T18" fmla="*/ 59 w 84"/>
                  <a:gd name="T19" fmla="*/ 44 h 133"/>
                  <a:gd name="T20" fmla="*/ 42 w 84"/>
                  <a:gd name="T21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4" h="133">
                    <a:moveTo>
                      <a:pt x="42" y="0"/>
                    </a:moveTo>
                    <a:cubicBezTo>
                      <a:pt x="38" y="15"/>
                      <a:pt x="31" y="30"/>
                      <a:pt x="23" y="44"/>
                    </a:cubicBezTo>
                    <a:cubicBezTo>
                      <a:pt x="18" y="52"/>
                      <a:pt x="12" y="60"/>
                      <a:pt x="8" y="68"/>
                    </a:cubicBezTo>
                    <a:cubicBezTo>
                      <a:pt x="3" y="77"/>
                      <a:pt x="0" y="87"/>
                      <a:pt x="0" y="96"/>
                    </a:cubicBezTo>
                    <a:cubicBezTo>
                      <a:pt x="1" y="106"/>
                      <a:pt x="6" y="116"/>
                      <a:pt x="14" y="123"/>
                    </a:cubicBezTo>
                    <a:cubicBezTo>
                      <a:pt x="21" y="129"/>
                      <a:pt x="31" y="133"/>
                      <a:pt x="41" y="133"/>
                    </a:cubicBezTo>
                    <a:cubicBezTo>
                      <a:pt x="51" y="133"/>
                      <a:pt x="62" y="130"/>
                      <a:pt x="70" y="123"/>
                    </a:cubicBezTo>
                    <a:cubicBezTo>
                      <a:pt x="77" y="116"/>
                      <a:pt x="83" y="107"/>
                      <a:pt x="83" y="96"/>
                    </a:cubicBezTo>
                    <a:cubicBezTo>
                      <a:pt x="84" y="86"/>
                      <a:pt x="80" y="77"/>
                      <a:pt x="75" y="68"/>
                    </a:cubicBezTo>
                    <a:cubicBezTo>
                      <a:pt x="71" y="60"/>
                      <a:pt x="64" y="52"/>
                      <a:pt x="59" y="44"/>
                    </a:cubicBezTo>
                    <a:cubicBezTo>
                      <a:pt x="51" y="30"/>
                      <a:pt x="45" y="15"/>
                      <a:pt x="42" y="0"/>
                    </a:cubicBezTo>
                    <a:close/>
                  </a:path>
                </a:pathLst>
              </a:custGeom>
              <a:solidFill>
                <a:srgbClr val="4F86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42" name="Freeform 130"/>
              <p:cNvSpPr>
                <a:spLocks/>
              </p:cNvSpPr>
              <p:nvPr/>
            </p:nvSpPr>
            <p:spPr bwMode="auto">
              <a:xfrm>
                <a:off x="8882063" y="2593976"/>
                <a:ext cx="173038" cy="173038"/>
              </a:xfrm>
              <a:custGeom>
                <a:avLst/>
                <a:gdLst>
                  <a:gd name="T0" fmla="*/ 41 w 46"/>
                  <a:gd name="T1" fmla="*/ 0 h 46"/>
                  <a:gd name="T2" fmla="*/ 0 w 46"/>
                  <a:gd name="T3" fmla="*/ 44 h 46"/>
                  <a:gd name="T4" fmla="*/ 41 w 46"/>
                  <a:gd name="T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46">
                    <a:moveTo>
                      <a:pt x="41" y="0"/>
                    </a:moveTo>
                    <a:cubicBezTo>
                      <a:pt x="37" y="28"/>
                      <a:pt x="18" y="39"/>
                      <a:pt x="0" y="44"/>
                    </a:cubicBezTo>
                    <a:cubicBezTo>
                      <a:pt x="31" y="46"/>
                      <a:pt x="46" y="19"/>
                      <a:pt x="4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</p:grpSp>
      </p:grpSp>
      <p:grpSp>
        <p:nvGrpSpPr>
          <p:cNvPr id="143" name="组合 142"/>
          <p:cNvGrpSpPr/>
          <p:nvPr/>
        </p:nvGrpSpPr>
        <p:grpSpPr>
          <a:xfrm>
            <a:off x="7766085" y="3615994"/>
            <a:ext cx="857941" cy="857941"/>
            <a:chOff x="7975830" y="3047210"/>
            <a:chExt cx="857941" cy="857941"/>
          </a:xfrm>
        </p:grpSpPr>
        <p:sp>
          <p:nvSpPr>
            <p:cNvPr id="144" name="椭圆 143"/>
            <p:cNvSpPr/>
            <p:nvPr/>
          </p:nvSpPr>
          <p:spPr>
            <a:xfrm>
              <a:off x="7975830" y="3047210"/>
              <a:ext cx="857941" cy="857941"/>
            </a:xfrm>
            <a:prstGeom prst="ellipse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8144007" y="3220892"/>
              <a:ext cx="521586" cy="510576"/>
              <a:chOff x="8570913" y="5643563"/>
              <a:chExt cx="601663" cy="588963"/>
            </a:xfrm>
            <a:solidFill>
              <a:srgbClr val="4F8626"/>
            </a:solidFill>
          </p:grpSpPr>
          <p:sp>
            <p:nvSpPr>
              <p:cNvPr id="146" name="Freeform 182"/>
              <p:cNvSpPr>
                <a:spLocks/>
              </p:cNvSpPr>
              <p:nvPr/>
            </p:nvSpPr>
            <p:spPr bwMode="auto">
              <a:xfrm>
                <a:off x="8736013" y="6191251"/>
                <a:ext cx="233363" cy="41275"/>
              </a:xfrm>
              <a:custGeom>
                <a:avLst/>
                <a:gdLst>
                  <a:gd name="T0" fmla="*/ 29 w 62"/>
                  <a:gd name="T1" fmla="*/ 0 h 11"/>
                  <a:gd name="T2" fmla="*/ 21 w 62"/>
                  <a:gd name="T3" fmla="*/ 1 h 11"/>
                  <a:gd name="T4" fmla="*/ 14 w 62"/>
                  <a:gd name="T5" fmla="*/ 3 h 11"/>
                  <a:gd name="T6" fmla="*/ 7 w 62"/>
                  <a:gd name="T7" fmla="*/ 7 h 11"/>
                  <a:gd name="T8" fmla="*/ 0 w 62"/>
                  <a:gd name="T9" fmla="*/ 10 h 11"/>
                  <a:gd name="T10" fmla="*/ 2 w 62"/>
                  <a:gd name="T11" fmla="*/ 11 h 11"/>
                  <a:gd name="T12" fmla="*/ 59 w 62"/>
                  <a:gd name="T13" fmla="*/ 11 h 11"/>
                  <a:gd name="T14" fmla="*/ 62 w 62"/>
                  <a:gd name="T15" fmla="*/ 10 h 11"/>
                  <a:gd name="T16" fmla="*/ 55 w 62"/>
                  <a:gd name="T17" fmla="*/ 6 h 11"/>
                  <a:gd name="T18" fmla="*/ 48 w 62"/>
                  <a:gd name="T19" fmla="*/ 3 h 11"/>
                  <a:gd name="T20" fmla="*/ 42 w 62"/>
                  <a:gd name="T21" fmla="*/ 2 h 11"/>
                  <a:gd name="T22" fmla="*/ 35 w 62"/>
                  <a:gd name="T23" fmla="*/ 1 h 11"/>
                  <a:gd name="T24" fmla="*/ 29 w 62"/>
                  <a:gd name="T2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" h="11">
                    <a:moveTo>
                      <a:pt x="29" y="0"/>
                    </a:moveTo>
                    <a:cubicBezTo>
                      <a:pt x="26" y="0"/>
                      <a:pt x="24" y="1"/>
                      <a:pt x="21" y="1"/>
                    </a:cubicBezTo>
                    <a:cubicBezTo>
                      <a:pt x="19" y="2"/>
                      <a:pt x="16" y="3"/>
                      <a:pt x="14" y="3"/>
                    </a:cubicBezTo>
                    <a:cubicBezTo>
                      <a:pt x="12" y="4"/>
                      <a:pt x="10" y="6"/>
                      <a:pt x="7" y="7"/>
                    </a:cubicBezTo>
                    <a:cubicBezTo>
                      <a:pt x="5" y="8"/>
                      <a:pt x="0" y="7"/>
                      <a:pt x="0" y="10"/>
                    </a:cubicBezTo>
                    <a:cubicBezTo>
                      <a:pt x="0" y="11"/>
                      <a:pt x="1" y="11"/>
                      <a:pt x="2" y="11"/>
                    </a:cubicBezTo>
                    <a:cubicBezTo>
                      <a:pt x="59" y="11"/>
                      <a:pt x="59" y="11"/>
                      <a:pt x="59" y="11"/>
                    </a:cubicBezTo>
                    <a:cubicBezTo>
                      <a:pt x="60" y="10"/>
                      <a:pt x="62" y="11"/>
                      <a:pt x="62" y="10"/>
                    </a:cubicBezTo>
                    <a:cubicBezTo>
                      <a:pt x="62" y="7"/>
                      <a:pt x="58" y="7"/>
                      <a:pt x="55" y="6"/>
                    </a:cubicBezTo>
                    <a:cubicBezTo>
                      <a:pt x="53" y="5"/>
                      <a:pt x="50" y="4"/>
                      <a:pt x="48" y="3"/>
                    </a:cubicBezTo>
                    <a:cubicBezTo>
                      <a:pt x="46" y="2"/>
                      <a:pt x="44" y="3"/>
                      <a:pt x="42" y="2"/>
                    </a:cubicBezTo>
                    <a:cubicBezTo>
                      <a:pt x="39" y="2"/>
                      <a:pt x="37" y="1"/>
                      <a:pt x="35" y="1"/>
                    </a:cubicBezTo>
                    <a:cubicBezTo>
                      <a:pt x="33" y="1"/>
                      <a:pt x="31" y="0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  <p:sp>
            <p:nvSpPr>
              <p:cNvPr id="147" name="Freeform 183"/>
              <p:cNvSpPr>
                <a:spLocks/>
              </p:cNvSpPr>
              <p:nvPr/>
            </p:nvSpPr>
            <p:spPr bwMode="auto">
              <a:xfrm>
                <a:off x="8570913" y="5643563"/>
                <a:ext cx="601663" cy="566738"/>
              </a:xfrm>
              <a:custGeom>
                <a:avLst/>
                <a:gdLst>
                  <a:gd name="T0" fmla="*/ 160 w 160"/>
                  <a:gd name="T1" fmla="*/ 0 h 151"/>
                  <a:gd name="T2" fmla="*/ 131 w 160"/>
                  <a:gd name="T3" fmla="*/ 13 h 151"/>
                  <a:gd name="T4" fmla="*/ 97 w 160"/>
                  <a:gd name="T5" fmla="*/ 22 h 151"/>
                  <a:gd name="T6" fmla="*/ 81 w 160"/>
                  <a:gd name="T7" fmla="*/ 30 h 151"/>
                  <a:gd name="T8" fmla="*/ 69 w 160"/>
                  <a:gd name="T9" fmla="*/ 43 h 151"/>
                  <a:gd name="T10" fmla="*/ 66 w 160"/>
                  <a:gd name="T11" fmla="*/ 65 h 151"/>
                  <a:gd name="T12" fmla="*/ 79 w 160"/>
                  <a:gd name="T13" fmla="*/ 84 h 151"/>
                  <a:gd name="T14" fmla="*/ 74 w 160"/>
                  <a:gd name="T15" fmla="*/ 100 h 151"/>
                  <a:gd name="T16" fmla="*/ 71 w 160"/>
                  <a:gd name="T17" fmla="*/ 113 h 151"/>
                  <a:gd name="T18" fmla="*/ 49 w 160"/>
                  <a:gd name="T19" fmla="*/ 88 h 151"/>
                  <a:gd name="T20" fmla="*/ 27 w 160"/>
                  <a:gd name="T21" fmla="*/ 76 h 151"/>
                  <a:gd name="T22" fmla="*/ 50 w 160"/>
                  <a:gd name="T23" fmla="*/ 83 h 151"/>
                  <a:gd name="T24" fmla="*/ 64 w 160"/>
                  <a:gd name="T25" fmla="*/ 97 h 151"/>
                  <a:gd name="T26" fmla="*/ 68 w 160"/>
                  <a:gd name="T27" fmla="*/ 82 h 151"/>
                  <a:gd name="T28" fmla="*/ 61 w 160"/>
                  <a:gd name="T29" fmla="*/ 69 h 151"/>
                  <a:gd name="T30" fmla="*/ 47 w 160"/>
                  <a:gd name="T31" fmla="*/ 63 h 151"/>
                  <a:gd name="T32" fmla="*/ 31 w 160"/>
                  <a:gd name="T33" fmla="*/ 62 h 151"/>
                  <a:gd name="T34" fmla="*/ 0 w 160"/>
                  <a:gd name="T35" fmla="*/ 57 h 151"/>
                  <a:gd name="T36" fmla="*/ 14 w 160"/>
                  <a:gd name="T37" fmla="*/ 92 h 151"/>
                  <a:gd name="T38" fmla="*/ 20 w 160"/>
                  <a:gd name="T39" fmla="*/ 103 h 151"/>
                  <a:gd name="T40" fmla="*/ 29 w 160"/>
                  <a:gd name="T41" fmla="*/ 111 h 151"/>
                  <a:gd name="T42" fmla="*/ 44 w 160"/>
                  <a:gd name="T43" fmla="*/ 114 h 151"/>
                  <a:gd name="T44" fmla="*/ 58 w 160"/>
                  <a:gd name="T45" fmla="*/ 105 h 151"/>
                  <a:gd name="T46" fmla="*/ 66 w 160"/>
                  <a:gd name="T47" fmla="*/ 117 h 151"/>
                  <a:gd name="T48" fmla="*/ 70 w 160"/>
                  <a:gd name="T49" fmla="*/ 132 h 151"/>
                  <a:gd name="T50" fmla="*/ 68 w 160"/>
                  <a:gd name="T51" fmla="*/ 151 h 151"/>
                  <a:gd name="T52" fmla="*/ 74 w 160"/>
                  <a:gd name="T53" fmla="*/ 151 h 151"/>
                  <a:gd name="T54" fmla="*/ 81 w 160"/>
                  <a:gd name="T55" fmla="*/ 150 h 151"/>
                  <a:gd name="T56" fmla="*/ 82 w 160"/>
                  <a:gd name="T57" fmla="*/ 95 h 151"/>
                  <a:gd name="T58" fmla="*/ 112 w 160"/>
                  <a:gd name="T59" fmla="*/ 49 h 151"/>
                  <a:gd name="T60" fmla="*/ 134 w 160"/>
                  <a:gd name="T61" fmla="*/ 34 h 151"/>
                  <a:gd name="T62" fmla="*/ 107 w 160"/>
                  <a:gd name="T63" fmla="*/ 61 h 151"/>
                  <a:gd name="T64" fmla="*/ 92 w 160"/>
                  <a:gd name="T65" fmla="*/ 93 h 151"/>
                  <a:gd name="T66" fmla="*/ 116 w 160"/>
                  <a:gd name="T67" fmla="*/ 95 h 151"/>
                  <a:gd name="T68" fmla="*/ 137 w 160"/>
                  <a:gd name="T69" fmla="*/ 84 h 151"/>
                  <a:gd name="T70" fmla="*/ 154 w 160"/>
                  <a:gd name="T71" fmla="*/ 49 h 151"/>
                  <a:gd name="T72" fmla="*/ 160 w 160"/>
                  <a:gd name="T73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0" h="151">
                    <a:moveTo>
                      <a:pt x="160" y="0"/>
                    </a:moveTo>
                    <a:cubicBezTo>
                      <a:pt x="151" y="6"/>
                      <a:pt x="141" y="10"/>
                      <a:pt x="131" y="13"/>
                    </a:cubicBezTo>
                    <a:cubicBezTo>
                      <a:pt x="120" y="16"/>
                      <a:pt x="108" y="18"/>
                      <a:pt x="97" y="22"/>
                    </a:cubicBezTo>
                    <a:cubicBezTo>
                      <a:pt x="91" y="24"/>
                      <a:pt x="86" y="26"/>
                      <a:pt x="81" y="30"/>
                    </a:cubicBezTo>
                    <a:cubicBezTo>
                      <a:pt x="76" y="33"/>
                      <a:pt x="72" y="38"/>
                      <a:pt x="69" y="43"/>
                    </a:cubicBezTo>
                    <a:cubicBezTo>
                      <a:pt x="65" y="50"/>
                      <a:pt x="64" y="58"/>
                      <a:pt x="66" y="65"/>
                    </a:cubicBezTo>
                    <a:cubicBezTo>
                      <a:pt x="68" y="73"/>
                      <a:pt x="72" y="80"/>
                      <a:pt x="79" y="84"/>
                    </a:cubicBezTo>
                    <a:cubicBezTo>
                      <a:pt x="77" y="89"/>
                      <a:pt x="75" y="95"/>
                      <a:pt x="74" y="100"/>
                    </a:cubicBezTo>
                    <a:cubicBezTo>
                      <a:pt x="73" y="104"/>
                      <a:pt x="72" y="109"/>
                      <a:pt x="71" y="113"/>
                    </a:cubicBezTo>
                    <a:cubicBezTo>
                      <a:pt x="66" y="103"/>
                      <a:pt x="58" y="95"/>
                      <a:pt x="49" y="88"/>
                    </a:cubicBezTo>
                    <a:cubicBezTo>
                      <a:pt x="42" y="83"/>
                      <a:pt x="35" y="79"/>
                      <a:pt x="27" y="76"/>
                    </a:cubicBezTo>
                    <a:cubicBezTo>
                      <a:pt x="35" y="76"/>
                      <a:pt x="43" y="78"/>
                      <a:pt x="50" y="83"/>
                    </a:cubicBezTo>
                    <a:cubicBezTo>
                      <a:pt x="55" y="86"/>
                      <a:pt x="60" y="91"/>
                      <a:pt x="64" y="97"/>
                    </a:cubicBezTo>
                    <a:cubicBezTo>
                      <a:pt x="67" y="93"/>
                      <a:pt x="69" y="87"/>
                      <a:pt x="68" y="82"/>
                    </a:cubicBezTo>
                    <a:cubicBezTo>
                      <a:pt x="68" y="77"/>
                      <a:pt x="65" y="72"/>
                      <a:pt x="61" y="69"/>
                    </a:cubicBezTo>
                    <a:cubicBezTo>
                      <a:pt x="57" y="66"/>
                      <a:pt x="52" y="64"/>
                      <a:pt x="47" y="63"/>
                    </a:cubicBezTo>
                    <a:cubicBezTo>
                      <a:pt x="42" y="62"/>
                      <a:pt x="36" y="63"/>
                      <a:pt x="31" y="62"/>
                    </a:cubicBezTo>
                    <a:cubicBezTo>
                      <a:pt x="21" y="62"/>
                      <a:pt x="10" y="60"/>
                      <a:pt x="0" y="57"/>
                    </a:cubicBezTo>
                    <a:cubicBezTo>
                      <a:pt x="4" y="69"/>
                      <a:pt x="9" y="81"/>
                      <a:pt x="14" y="92"/>
                    </a:cubicBezTo>
                    <a:cubicBezTo>
                      <a:pt x="16" y="96"/>
                      <a:pt x="17" y="99"/>
                      <a:pt x="20" y="103"/>
                    </a:cubicBezTo>
                    <a:cubicBezTo>
                      <a:pt x="22" y="106"/>
                      <a:pt x="25" y="109"/>
                      <a:pt x="29" y="111"/>
                    </a:cubicBezTo>
                    <a:cubicBezTo>
                      <a:pt x="33" y="114"/>
                      <a:pt x="39" y="115"/>
                      <a:pt x="44" y="114"/>
                    </a:cubicBezTo>
                    <a:cubicBezTo>
                      <a:pt x="50" y="113"/>
                      <a:pt x="54" y="110"/>
                      <a:pt x="58" y="105"/>
                    </a:cubicBezTo>
                    <a:cubicBezTo>
                      <a:pt x="61" y="108"/>
                      <a:pt x="64" y="112"/>
                      <a:pt x="66" y="117"/>
                    </a:cubicBezTo>
                    <a:cubicBezTo>
                      <a:pt x="68" y="121"/>
                      <a:pt x="70" y="126"/>
                      <a:pt x="70" y="132"/>
                    </a:cubicBezTo>
                    <a:cubicBezTo>
                      <a:pt x="70" y="136"/>
                      <a:pt x="68" y="151"/>
                      <a:pt x="68" y="151"/>
                    </a:cubicBezTo>
                    <a:cubicBezTo>
                      <a:pt x="74" y="151"/>
                      <a:pt x="74" y="151"/>
                      <a:pt x="74" y="151"/>
                    </a:cubicBezTo>
                    <a:cubicBezTo>
                      <a:pt x="81" y="150"/>
                      <a:pt x="81" y="150"/>
                      <a:pt x="81" y="150"/>
                    </a:cubicBezTo>
                    <a:cubicBezTo>
                      <a:pt x="81" y="150"/>
                      <a:pt x="77" y="113"/>
                      <a:pt x="82" y="95"/>
                    </a:cubicBezTo>
                    <a:cubicBezTo>
                      <a:pt x="88" y="78"/>
                      <a:pt x="98" y="61"/>
                      <a:pt x="112" y="49"/>
                    </a:cubicBezTo>
                    <a:cubicBezTo>
                      <a:pt x="119" y="43"/>
                      <a:pt x="126" y="38"/>
                      <a:pt x="134" y="34"/>
                    </a:cubicBezTo>
                    <a:cubicBezTo>
                      <a:pt x="124" y="41"/>
                      <a:pt x="114" y="50"/>
                      <a:pt x="107" y="61"/>
                    </a:cubicBezTo>
                    <a:cubicBezTo>
                      <a:pt x="100" y="71"/>
                      <a:pt x="95" y="82"/>
                      <a:pt x="92" y="93"/>
                    </a:cubicBezTo>
                    <a:cubicBezTo>
                      <a:pt x="100" y="96"/>
                      <a:pt x="108" y="97"/>
                      <a:pt x="116" y="95"/>
                    </a:cubicBezTo>
                    <a:cubicBezTo>
                      <a:pt x="124" y="94"/>
                      <a:pt x="131" y="90"/>
                      <a:pt x="137" y="84"/>
                    </a:cubicBezTo>
                    <a:cubicBezTo>
                      <a:pt x="146" y="75"/>
                      <a:pt x="151" y="62"/>
                      <a:pt x="154" y="49"/>
                    </a:cubicBezTo>
                    <a:cubicBezTo>
                      <a:pt x="157" y="33"/>
                      <a:pt x="160" y="17"/>
                      <a:pt x="16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 panose="020F0502020204030204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2787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1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path" presetSubtype="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7578 0.17129 C -0.09271 0.18912 -0.01758 0.06736 2.70833E-6 2.22222E-6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89" y="-847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3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1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2226 0.32084 C 0.02019 0.26621 0.01563 0.06922 0.00196 0.0051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3" y="-1578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1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0" presetClass="path" presetSubtype="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15651 0.23542 C 0.15039 0.13357 0.03971 -0.02199 0.00104 -0.00278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73" y="-1199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1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0" presetClass="path" presetSubtype="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9063 -0.10139 C 0.08412 -0.15046 0.03906 -0.05602 -0.00078 -0.00602 " pathEditMode="relative" rAng="0" ptsTypes="AA">
                                      <p:cBhvr>
                                        <p:cTn id="4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70" y="407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3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1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0" presetClass="path" presetSubtype="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4336 -0.37963 C -0.05898 -0.17893 -0.00221 -0.0206 0.00156 -0.0037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7" y="1879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2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8" presetClass="entr" presetSubtype="3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4" dur="2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9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7" dur="2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15" grpId="0" animBg="1"/>
      <p:bldP spid="1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圆角矩形 174"/>
          <p:cNvSpPr/>
          <p:nvPr/>
        </p:nvSpPr>
        <p:spPr>
          <a:xfrm>
            <a:off x="1280931" y="4190396"/>
            <a:ext cx="4320700" cy="952208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176" name="组合 175"/>
          <p:cNvGrpSpPr/>
          <p:nvPr/>
        </p:nvGrpSpPr>
        <p:grpSpPr>
          <a:xfrm>
            <a:off x="1366371" y="4040521"/>
            <a:ext cx="363821" cy="325058"/>
            <a:chOff x="-617539" y="2865432"/>
            <a:chExt cx="4171951" cy="3727447"/>
          </a:xfrm>
          <a:solidFill>
            <a:srgbClr val="999999"/>
          </a:solidFill>
        </p:grpSpPr>
        <p:sp>
          <p:nvSpPr>
            <p:cNvPr id="177" name="Freeform 5"/>
            <p:cNvSpPr>
              <a:spLocks/>
            </p:cNvSpPr>
            <p:nvPr/>
          </p:nvSpPr>
          <p:spPr bwMode="auto">
            <a:xfrm>
              <a:off x="-534988" y="3444876"/>
              <a:ext cx="1817688" cy="1657350"/>
            </a:xfrm>
            <a:custGeom>
              <a:avLst/>
              <a:gdLst>
                <a:gd name="T0" fmla="*/ 44 w 44"/>
                <a:gd name="T1" fmla="*/ 40 h 40"/>
                <a:gd name="T2" fmla="*/ 19 w 44"/>
                <a:gd name="T3" fmla="*/ 24 h 40"/>
                <a:gd name="T4" fmla="*/ 9 w 44"/>
                <a:gd name="T5" fmla="*/ 11 h 40"/>
                <a:gd name="T6" fmla="*/ 0 w 44"/>
                <a:gd name="T7" fmla="*/ 0 h 40"/>
                <a:gd name="T8" fmla="*/ 4 w 44"/>
                <a:gd name="T9" fmla="*/ 20 h 40"/>
                <a:gd name="T10" fmla="*/ 21 w 44"/>
                <a:gd name="T11" fmla="*/ 32 h 40"/>
                <a:gd name="T12" fmla="*/ 44 w 44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0">
                  <a:moveTo>
                    <a:pt x="44" y="40"/>
                  </a:moveTo>
                  <a:cubicBezTo>
                    <a:pt x="36" y="34"/>
                    <a:pt x="26" y="30"/>
                    <a:pt x="19" y="24"/>
                  </a:cubicBezTo>
                  <a:cubicBezTo>
                    <a:pt x="15" y="20"/>
                    <a:pt x="12" y="16"/>
                    <a:pt x="9" y="11"/>
                  </a:cubicBezTo>
                  <a:cubicBezTo>
                    <a:pt x="7" y="7"/>
                    <a:pt x="4" y="3"/>
                    <a:pt x="0" y="0"/>
                  </a:cubicBezTo>
                  <a:cubicBezTo>
                    <a:pt x="1" y="7"/>
                    <a:pt x="3" y="14"/>
                    <a:pt x="4" y="20"/>
                  </a:cubicBezTo>
                  <a:cubicBezTo>
                    <a:pt x="9" y="25"/>
                    <a:pt x="17" y="30"/>
                    <a:pt x="21" y="32"/>
                  </a:cubicBezTo>
                  <a:cubicBezTo>
                    <a:pt x="28" y="35"/>
                    <a:pt x="36" y="37"/>
                    <a:pt x="44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78" name="Freeform 6"/>
            <p:cNvSpPr>
              <a:spLocks/>
            </p:cNvSpPr>
            <p:nvPr/>
          </p:nvSpPr>
          <p:spPr bwMode="auto">
            <a:xfrm>
              <a:off x="-617539" y="2865432"/>
              <a:ext cx="4171951" cy="3727447"/>
            </a:xfrm>
            <a:custGeom>
              <a:avLst/>
              <a:gdLst>
                <a:gd name="T0" fmla="*/ 70 w 101"/>
                <a:gd name="T1" fmla="*/ 74 h 90"/>
                <a:gd name="T2" fmla="*/ 63 w 101"/>
                <a:gd name="T3" fmla="*/ 65 h 90"/>
                <a:gd name="T4" fmla="*/ 63 w 101"/>
                <a:gd name="T5" fmla="*/ 41 h 90"/>
                <a:gd name="T6" fmla="*/ 73 w 101"/>
                <a:gd name="T7" fmla="*/ 23 h 90"/>
                <a:gd name="T8" fmla="*/ 75 w 101"/>
                <a:gd name="T9" fmla="*/ 15 h 90"/>
                <a:gd name="T10" fmla="*/ 62 w 101"/>
                <a:gd name="T11" fmla="*/ 6 h 90"/>
                <a:gd name="T12" fmla="*/ 51 w 101"/>
                <a:gd name="T13" fmla="*/ 3 h 90"/>
                <a:gd name="T14" fmla="*/ 53 w 101"/>
                <a:gd name="T15" fmla="*/ 5 h 90"/>
                <a:gd name="T16" fmla="*/ 61 w 101"/>
                <a:gd name="T17" fmla="*/ 21 h 90"/>
                <a:gd name="T18" fmla="*/ 57 w 101"/>
                <a:gd name="T19" fmla="*/ 41 h 90"/>
                <a:gd name="T20" fmla="*/ 58 w 101"/>
                <a:gd name="T21" fmla="*/ 59 h 90"/>
                <a:gd name="T22" fmla="*/ 53 w 101"/>
                <a:gd name="T23" fmla="*/ 48 h 90"/>
                <a:gd name="T24" fmla="*/ 53 w 101"/>
                <a:gd name="T25" fmla="*/ 30 h 90"/>
                <a:gd name="T26" fmla="*/ 38 w 101"/>
                <a:gd name="T27" fmla="*/ 5 h 90"/>
                <a:gd name="T28" fmla="*/ 29 w 101"/>
                <a:gd name="T29" fmla="*/ 1 h 90"/>
                <a:gd name="T30" fmla="*/ 26 w 101"/>
                <a:gd name="T31" fmla="*/ 1 h 90"/>
                <a:gd name="T32" fmla="*/ 11 w 101"/>
                <a:gd name="T33" fmla="*/ 2 h 90"/>
                <a:gd name="T34" fmla="*/ 0 w 101"/>
                <a:gd name="T35" fmla="*/ 0 h 90"/>
                <a:gd name="T36" fmla="*/ 2 w 101"/>
                <a:gd name="T37" fmla="*/ 14 h 90"/>
                <a:gd name="T38" fmla="*/ 11 w 101"/>
                <a:gd name="T39" fmla="*/ 25 h 90"/>
                <a:gd name="T40" fmla="*/ 21 w 101"/>
                <a:gd name="T41" fmla="*/ 38 h 90"/>
                <a:gd name="T42" fmla="*/ 46 w 101"/>
                <a:gd name="T43" fmla="*/ 54 h 90"/>
                <a:gd name="T44" fmla="*/ 23 w 101"/>
                <a:gd name="T45" fmla="*/ 46 h 90"/>
                <a:gd name="T46" fmla="*/ 6 w 101"/>
                <a:gd name="T47" fmla="*/ 34 h 90"/>
                <a:gd name="T48" fmla="*/ 16 w 101"/>
                <a:gd name="T49" fmla="*/ 64 h 90"/>
                <a:gd name="T50" fmla="*/ 48 w 101"/>
                <a:gd name="T51" fmla="*/ 87 h 90"/>
                <a:gd name="T52" fmla="*/ 77 w 101"/>
                <a:gd name="T53" fmla="*/ 82 h 90"/>
                <a:gd name="T54" fmla="*/ 101 w 101"/>
                <a:gd name="T55" fmla="*/ 87 h 90"/>
                <a:gd name="T56" fmla="*/ 101 w 101"/>
                <a:gd name="T57" fmla="*/ 84 h 90"/>
                <a:gd name="T58" fmla="*/ 83 w 101"/>
                <a:gd name="T59" fmla="*/ 83 h 90"/>
                <a:gd name="T60" fmla="*/ 78 w 101"/>
                <a:gd name="T61" fmla="*/ 81 h 90"/>
                <a:gd name="T62" fmla="*/ 80 w 101"/>
                <a:gd name="T63" fmla="*/ 79 h 90"/>
                <a:gd name="T64" fmla="*/ 88 w 101"/>
                <a:gd name="T65" fmla="*/ 57 h 90"/>
                <a:gd name="T66" fmla="*/ 81 w 101"/>
                <a:gd name="T67" fmla="*/ 62 h 90"/>
                <a:gd name="T68" fmla="*/ 70 w 101"/>
                <a:gd name="T69" fmla="*/ 7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" h="90">
                  <a:moveTo>
                    <a:pt x="70" y="74"/>
                  </a:moveTo>
                  <a:cubicBezTo>
                    <a:pt x="67" y="74"/>
                    <a:pt x="63" y="65"/>
                    <a:pt x="63" y="65"/>
                  </a:cubicBezTo>
                  <a:cubicBezTo>
                    <a:pt x="59" y="55"/>
                    <a:pt x="60" y="48"/>
                    <a:pt x="63" y="41"/>
                  </a:cubicBezTo>
                  <a:cubicBezTo>
                    <a:pt x="65" y="35"/>
                    <a:pt x="70" y="29"/>
                    <a:pt x="73" y="23"/>
                  </a:cubicBezTo>
                  <a:cubicBezTo>
                    <a:pt x="74" y="21"/>
                    <a:pt x="74" y="18"/>
                    <a:pt x="75" y="15"/>
                  </a:cubicBezTo>
                  <a:cubicBezTo>
                    <a:pt x="71" y="11"/>
                    <a:pt x="67" y="8"/>
                    <a:pt x="62" y="6"/>
                  </a:cubicBezTo>
                  <a:cubicBezTo>
                    <a:pt x="58" y="5"/>
                    <a:pt x="54" y="4"/>
                    <a:pt x="51" y="3"/>
                  </a:cubicBezTo>
                  <a:cubicBezTo>
                    <a:pt x="52" y="3"/>
                    <a:pt x="52" y="4"/>
                    <a:pt x="53" y="5"/>
                  </a:cubicBezTo>
                  <a:cubicBezTo>
                    <a:pt x="58" y="9"/>
                    <a:pt x="61" y="14"/>
                    <a:pt x="61" y="21"/>
                  </a:cubicBezTo>
                  <a:cubicBezTo>
                    <a:pt x="60" y="28"/>
                    <a:pt x="58" y="34"/>
                    <a:pt x="57" y="41"/>
                  </a:cubicBezTo>
                  <a:cubicBezTo>
                    <a:pt x="56" y="47"/>
                    <a:pt x="56" y="53"/>
                    <a:pt x="58" y="59"/>
                  </a:cubicBezTo>
                  <a:cubicBezTo>
                    <a:pt x="58" y="59"/>
                    <a:pt x="54" y="52"/>
                    <a:pt x="53" y="48"/>
                  </a:cubicBezTo>
                  <a:cubicBezTo>
                    <a:pt x="52" y="44"/>
                    <a:pt x="53" y="35"/>
                    <a:pt x="53" y="30"/>
                  </a:cubicBezTo>
                  <a:cubicBezTo>
                    <a:pt x="53" y="24"/>
                    <a:pt x="49" y="13"/>
                    <a:pt x="38" y="5"/>
                  </a:cubicBezTo>
                  <a:cubicBezTo>
                    <a:pt x="36" y="4"/>
                    <a:pt x="32" y="3"/>
                    <a:pt x="29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1" y="1"/>
                    <a:pt x="16" y="2"/>
                    <a:pt x="11" y="2"/>
                  </a:cubicBezTo>
                  <a:cubicBezTo>
                    <a:pt x="7" y="2"/>
                    <a:pt x="3" y="4"/>
                    <a:pt x="0" y="0"/>
                  </a:cubicBezTo>
                  <a:cubicBezTo>
                    <a:pt x="1" y="5"/>
                    <a:pt x="1" y="9"/>
                    <a:pt x="2" y="14"/>
                  </a:cubicBezTo>
                  <a:cubicBezTo>
                    <a:pt x="6" y="17"/>
                    <a:pt x="9" y="21"/>
                    <a:pt x="11" y="25"/>
                  </a:cubicBezTo>
                  <a:cubicBezTo>
                    <a:pt x="14" y="30"/>
                    <a:pt x="17" y="34"/>
                    <a:pt x="21" y="38"/>
                  </a:cubicBezTo>
                  <a:cubicBezTo>
                    <a:pt x="28" y="44"/>
                    <a:pt x="38" y="48"/>
                    <a:pt x="46" y="54"/>
                  </a:cubicBezTo>
                  <a:cubicBezTo>
                    <a:pt x="38" y="51"/>
                    <a:pt x="30" y="49"/>
                    <a:pt x="23" y="46"/>
                  </a:cubicBezTo>
                  <a:cubicBezTo>
                    <a:pt x="19" y="44"/>
                    <a:pt x="11" y="39"/>
                    <a:pt x="6" y="34"/>
                  </a:cubicBezTo>
                  <a:cubicBezTo>
                    <a:pt x="9" y="45"/>
                    <a:pt x="12" y="55"/>
                    <a:pt x="16" y="64"/>
                  </a:cubicBezTo>
                  <a:cubicBezTo>
                    <a:pt x="23" y="78"/>
                    <a:pt x="35" y="86"/>
                    <a:pt x="48" y="87"/>
                  </a:cubicBezTo>
                  <a:cubicBezTo>
                    <a:pt x="56" y="89"/>
                    <a:pt x="68" y="90"/>
                    <a:pt x="77" y="82"/>
                  </a:cubicBezTo>
                  <a:cubicBezTo>
                    <a:pt x="85" y="86"/>
                    <a:pt x="96" y="88"/>
                    <a:pt x="101" y="87"/>
                  </a:cubicBezTo>
                  <a:cubicBezTo>
                    <a:pt x="101" y="86"/>
                    <a:pt x="101" y="85"/>
                    <a:pt x="101" y="84"/>
                  </a:cubicBezTo>
                  <a:cubicBezTo>
                    <a:pt x="95" y="85"/>
                    <a:pt x="89" y="85"/>
                    <a:pt x="83" y="83"/>
                  </a:cubicBezTo>
                  <a:cubicBezTo>
                    <a:pt x="81" y="82"/>
                    <a:pt x="80" y="82"/>
                    <a:pt x="78" y="81"/>
                  </a:cubicBezTo>
                  <a:cubicBezTo>
                    <a:pt x="79" y="80"/>
                    <a:pt x="80" y="80"/>
                    <a:pt x="80" y="79"/>
                  </a:cubicBezTo>
                  <a:cubicBezTo>
                    <a:pt x="85" y="73"/>
                    <a:pt x="87" y="65"/>
                    <a:pt x="88" y="57"/>
                  </a:cubicBezTo>
                  <a:cubicBezTo>
                    <a:pt x="86" y="59"/>
                    <a:pt x="84" y="61"/>
                    <a:pt x="81" y="62"/>
                  </a:cubicBezTo>
                  <a:cubicBezTo>
                    <a:pt x="77" y="65"/>
                    <a:pt x="71" y="69"/>
                    <a:pt x="70" y="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79" name="Freeform 7"/>
            <p:cNvSpPr>
              <a:spLocks/>
            </p:cNvSpPr>
            <p:nvPr/>
          </p:nvSpPr>
          <p:spPr bwMode="auto">
            <a:xfrm>
              <a:off x="1819275" y="3486151"/>
              <a:ext cx="1239838" cy="2444750"/>
            </a:xfrm>
            <a:custGeom>
              <a:avLst/>
              <a:gdLst>
                <a:gd name="T0" fmla="*/ 16 w 30"/>
                <a:gd name="T1" fmla="*/ 0 h 59"/>
                <a:gd name="T2" fmla="*/ 14 w 30"/>
                <a:gd name="T3" fmla="*/ 8 h 59"/>
                <a:gd name="T4" fmla="*/ 4 w 30"/>
                <a:gd name="T5" fmla="*/ 26 h 59"/>
                <a:gd name="T6" fmla="*/ 4 w 30"/>
                <a:gd name="T7" fmla="*/ 50 h 59"/>
                <a:gd name="T8" fmla="*/ 11 w 30"/>
                <a:gd name="T9" fmla="*/ 59 h 59"/>
                <a:gd name="T10" fmla="*/ 22 w 30"/>
                <a:gd name="T11" fmla="*/ 47 h 59"/>
                <a:gd name="T12" fmla="*/ 29 w 30"/>
                <a:gd name="T13" fmla="*/ 42 h 59"/>
                <a:gd name="T14" fmla="*/ 29 w 30"/>
                <a:gd name="T15" fmla="*/ 37 h 59"/>
                <a:gd name="T16" fmla="*/ 16 w 3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59">
                  <a:moveTo>
                    <a:pt x="16" y="0"/>
                  </a:moveTo>
                  <a:cubicBezTo>
                    <a:pt x="15" y="3"/>
                    <a:pt x="15" y="6"/>
                    <a:pt x="14" y="8"/>
                  </a:cubicBezTo>
                  <a:cubicBezTo>
                    <a:pt x="11" y="14"/>
                    <a:pt x="6" y="20"/>
                    <a:pt x="4" y="26"/>
                  </a:cubicBezTo>
                  <a:cubicBezTo>
                    <a:pt x="1" y="33"/>
                    <a:pt x="0" y="40"/>
                    <a:pt x="4" y="50"/>
                  </a:cubicBezTo>
                  <a:cubicBezTo>
                    <a:pt x="4" y="50"/>
                    <a:pt x="8" y="59"/>
                    <a:pt x="11" y="59"/>
                  </a:cubicBezTo>
                  <a:cubicBezTo>
                    <a:pt x="12" y="54"/>
                    <a:pt x="18" y="50"/>
                    <a:pt x="22" y="47"/>
                  </a:cubicBezTo>
                  <a:cubicBezTo>
                    <a:pt x="25" y="46"/>
                    <a:pt x="27" y="44"/>
                    <a:pt x="29" y="42"/>
                  </a:cubicBezTo>
                  <a:cubicBezTo>
                    <a:pt x="29" y="41"/>
                    <a:pt x="29" y="39"/>
                    <a:pt x="29" y="37"/>
                  </a:cubicBezTo>
                  <a:cubicBezTo>
                    <a:pt x="30" y="23"/>
                    <a:pt x="25" y="1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80" name="Freeform 8"/>
            <p:cNvSpPr>
              <a:spLocks/>
            </p:cNvSpPr>
            <p:nvPr/>
          </p:nvSpPr>
          <p:spPr bwMode="auto">
            <a:xfrm>
              <a:off x="579437" y="2906713"/>
              <a:ext cx="1322388" cy="2401888"/>
            </a:xfrm>
            <a:custGeom>
              <a:avLst/>
              <a:gdLst>
                <a:gd name="T0" fmla="*/ 24 w 32"/>
                <a:gd name="T1" fmla="*/ 29 h 58"/>
                <a:gd name="T2" fmla="*/ 24 w 32"/>
                <a:gd name="T3" fmla="*/ 47 h 58"/>
                <a:gd name="T4" fmla="*/ 29 w 32"/>
                <a:gd name="T5" fmla="*/ 58 h 58"/>
                <a:gd name="T6" fmla="*/ 28 w 32"/>
                <a:gd name="T7" fmla="*/ 40 h 58"/>
                <a:gd name="T8" fmla="*/ 32 w 32"/>
                <a:gd name="T9" fmla="*/ 20 h 58"/>
                <a:gd name="T10" fmla="*/ 24 w 32"/>
                <a:gd name="T11" fmla="*/ 4 h 58"/>
                <a:gd name="T12" fmla="*/ 22 w 32"/>
                <a:gd name="T13" fmla="*/ 2 h 58"/>
                <a:gd name="T14" fmla="*/ 0 w 32"/>
                <a:gd name="T15" fmla="*/ 0 h 58"/>
                <a:gd name="T16" fmla="*/ 9 w 32"/>
                <a:gd name="T17" fmla="*/ 4 h 58"/>
                <a:gd name="T18" fmla="*/ 24 w 32"/>
                <a:gd name="T19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8">
                  <a:moveTo>
                    <a:pt x="24" y="29"/>
                  </a:moveTo>
                  <a:cubicBezTo>
                    <a:pt x="24" y="34"/>
                    <a:pt x="23" y="43"/>
                    <a:pt x="24" y="47"/>
                  </a:cubicBezTo>
                  <a:cubicBezTo>
                    <a:pt x="25" y="51"/>
                    <a:pt x="29" y="58"/>
                    <a:pt x="29" y="58"/>
                  </a:cubicBezTo>
                  <a:cubicBezTo>
                    <a:pt x="27" y="52"/>
                    <a:pt x="27" y="46"/>
                    <a:pt x="28" y="40"/>
                  </a:cubicBezTo>
                  <a:cubicBezTo>
                    <a:pt x="29" y="33"/>
                    <a:pt x="31" y="27"/>
                    <a:pt x="32" y="20"/>
                  </a:cubicBezTo>
                  <a:cubicBezTo>
                    <a:pt x="32" y="13"/>
                    <a:pt x="29" y="8"/>
                    <a:pt x="24" y="4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15" y="1"/>
                    <a:pt x="8" y="0"/>
                    <a:pt x="0" y="0"/>
                  </a:cubicBezTo>
                  <a:cubicBezTo>
                    <a:pt x="3" y="2"/>
                    <a:pt x="7" y="3"/>
                    <a:pt x="9" y="4"/>
                  </a:cubicBezTo>
                  <a:cubicBezTo>
                    <a:pt x="20" y="12"/>
                    <a:pt x="24" y="23"/>
                    <a:pt x="2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81" name="Freeform 9"/>
            <p:cNvSpPr>
              <a:spLocks/>
            </p:cNvSpPr>
            <p:nvPr/>
          </p:nvSpPr>
          <p:spPr bwMode="auto">
            <a:xfrm>
              <a:off x="-493713" y="3071813"/>
              <a:ext cx="3014663" cy="3149600"/>
            </a:xfrm>
            <a:custGeom>
              <a:avLst/>
              <a:gdLst>
                <a:gd name="T0" fmla="*/ 48 w 73"/>
                <a:gd name="T1" fmla="*/ 21 h 76"/>
                <a:gd name="T2" fmla="*/ 49 w 73"/>
                <a:gd name="T3" fmla="*/ 41 h 76"/>
                <a:gd name="T4" fmla="*/ 49 w 73"/>
                <a:gd name="T5" fmla="*/ 46 h 76"/>
                <a:gd name="T6" fmla="*/ 49 w 73"/>
                <a:gd name="T7" fmla="*/ 48 h 76"/>
                <a:gd name="T8" fmla="*/ 47 w 73"/>
                <a:gd name="T9" fmla="*/ 46 h 76"/>
                <a:gd name="T10" fmla="*/ 44 w 73"/>
                <a:gd name="T11" fmla="*/ 40 h 76"/>
                <a:gd name="T12" fmla="*/ 38 w 73"/>
                <a:gd name="T13" fmla="*/ 30 h 76"/>
                <a:gd name="T14" fmla="*/ 34 w 73"/>
                <a:gd name="T15" fmla="*/ 20 h 76"/>
                <a:gd name="T16" fmla="*/ 28 w 73"/>
                <a:gd name="T17" fmla="*/ 10 h 76"/>
                <a:gd name="T18" fmla="*/ 22 w 73"/>
                <a:gd name="T19" fmla="*/ 6 h 76"/>
                <a:gd name="T20" fmla="*/ 31 w 73"/>
                <a:gd name="T21" fmla="*/ 17 h 76"/>
                <a:gd name="T22" fmla="*/ 34 w 73"/>
                <a:gd name="T23" fmla="*/ 24 h 76"/>
                <a:gd name="T24" fmla="*/ 23 w 73"/>
                <a:gd name="T25" fmla="*/ 14 h 76"/>
                <a:gd name="T26" fmla="*/ 7 w 73"/>
                <a:gd name="T27" fmla="*/ 3 h 76"/>
                <a:gd name="T28" fmla="*/ 3 w 73"/>
                <a:gd name="T29" fmla="*/ 2 h 76"/>
                <a:gd name="T30" fmla="*/ 11 w 73"/>
                <a:gd name="T31" fmla="*/ 8 h 76"/>
                <a:gd name="T32" fmla="*/ 39 w 73"/>
                <a:gd name="T33" fmla="*/ 36 h 76"/>
                <a:gd name="T34" fmla="*/ 43 w 73"/>
                <a:gd name="T35" fmla="*/ 44 h 76"/>
                <a:gd name="T36" fmla="*/ 45 w 73"/>
                <a:gd name="T37" fmla="*/ 48 h 76"/>
                <a:gd name="T38" fmla="*/ 41 w 73"/>
                <a:gd name="T39" fmla="*/ 45 h 76"/>
                <a:gd name="T40" fmla="*/ 25 w 73"/>
                <a:gd name="T41" fmla="*/ 38 h 76"/>
                <a:gd name="T42" fmla="*/ 19 w 73"/>
                <a:gd name="T43" fmla="*/ 33 h 76"/>
                <a:gd name="T44" fmla="*/ 9 w 73"/>
                <a:gd name="T45" fmla="*/ 22 h 76"/>
                <a:gd name="T46" fmla="*/ 9 w 73"/>
                <a:gd name="T47" fmla="*/ 22 h 76"/>
                <a:gd name="T48" fmla="*/ 18 w 73"/>
                <a:gd name="T49" fmla="*/ 34 h 76"/>
                <a:gd name="T50" fmla="*/ 24 w 73"/>
                <a:gd name="T51" fmla="*/ 38 h 76"/>
                <a:gd name="T52" fmla="*/ 44 w 73"/>
                <a:gd name="T53" fmla="*/ 49 h 76"/>
                <a:gd name="T54" fmla="*/ 47 w 73"/>
                <a:gd name="T55" fmla="*/ 52 h 76"/>
                <a:gd name="T56" fmla="*/ 56 w 73"/>
                <a:gd name="T57" fmla="*/ 64 h 76"/>
                <a:gd name="T58" fmla="*/ 52 w 73"/>
                <a:gd name="T59" fmla="*/ 64 h 76"/>
                <a:gd name="T60" fmla="*/ 43 w 73"/>
                <a:gd name="T61" fmla="*/ 63 h 76"/>
                <a:gd name="T62" fmla="*/ 26 w 73"/>
                <a:gd name="T63" fmla="*/ 57 h 76"/>
                <a:gd name="T64" fmla="*/ 16 w 73"/>
                <a:gd name="T65" fmla="*/ 51 h 76"/>
                <a:gd name="T66" fmla="*/ 26 w 73"/>
                <a:gd name="T67" fmla="*/ 58 h 76"/>
                <a:gd name="T68" fmla="*/ 43 w 73"/>
                <a:gd name="T69" fmla="*/ 64 h 76"/>
                <a:gd name="T70" fmla="*/ 50 w 73"/>
                <a:gd name="T71" fmla="*/ 65 h 76"/>
                <a:gd name="T72" fmla="*/ 55 w 73"/>
                <a:gd name="T73" fmla="*/ 65 h 76"/>
                <a:gd name="T74" fmla="*/ 61 w 73"/>
                <a:gd name="T75" fmla="*/ 69 h 76"/>
                <a:gd name="T76" fmla="*/ 66 w 73"/>
                <a:gd name="T77" fmla="*/ 72 h 76"/>
                <a:gd name="T78" fmla="*/ 67 w 73"/>
                <a:gd name="T79" fmla="*/ 73 h 76"/>
                <a:gd name="T80" fmla="*/ 70 w 73"/>
                <a:gd name="T81" fmla="*/ 74 h 76"/>
                <a:gd name="T82" fmla="*/ 64 w 73"/>
                <a:gd name="T83" fmla="*/ 68 h 76"/>
                <a:gd name="T84" fmla="*/ 63 w 73"/>
                <a:gd name="T85" fmla="*/ 66 h 76"/>
                <a:gd name="T86" fmla="*/ 61 w 73"/>
                <a:gd name="T87" fmla="*/ 64 h 76"/>
                <a:gd name="T88" fmla="*/ 58 w 73"/>
                <a:gd name="T89" fmla="*/ 50 h 76"/>
                <a:gd name="T90" fmla="*/ 58 w 73"/>
                <a:gd name="T91" fmla="*/ 44 h 76"/>
                <a:gd name="T92" fmla="*/ 64 w 73"/>
                <a:gd name="T93" fmla="*/ 27 h 76"/>
                <a:gd name="T94" fmla="*/ 58 w 73"/>
                <a:gd name="T95" fmla="*/ 38 h 76"/>
                <a:gd name="T96" fmla="*/ 57 w 73"/>
                <a:gd name="T97" fmla="*/ 47 h 76"/>
                <a:gd name="T98" fmla="*/ 58 w 73"/>
                <a:gd name="T99" fmla="*/ 56 h 76"/>
                <a:gd name="T100" fmla="*/ 60 w 73"/>
                <a:gd name="T101" fmla="*/ 64 h 76"/>
                <a:gd name="T102" fmla="*/ 54 w 73"/>
                <a:gd name="T103" fmla="*/ 57 h 76"/>
                <a:gd name="T104" fmla="*/ 52 w 73"/>
                <a:gd name="T105" fmla="*/ 54 h 76"/>
                <a:gd name="T106" fmla="*/ 50 w 73"/>
                <a:gd name="T107" fmla="*/ 47 h 76"/>
                <a:gd name="T108" fmla="*/ 50 w 73"/>
                <a:gd name="T109" fmla="*/ 44 h 76"/>
                <a:gd name="T110" fmla="*/ 51 w 73"/>
                <a:gd name="T111" fmla="*/ 34 h 76"/>
                <a:gd name="T112" fmla="*/ 48 w 73"/>
                <a:gd name="T113" fmla="*/ 14 h 76"/>
                <a:gd name="T114" fmla="*/ 46 w 73"/>
                <a:gd name="T115" fmla="*/ 1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" h="76">
                  <a:moveTo>
                    <a:pt x="46" y="15"/>
                  </a:moveTo>
                  <a:cubicBezTo>
                    <a:pt x="47" y="17"/>
                    <a:pt x="48" y="19"/>
                    <a:pt x="48" y="21"/>
                  </a:cubicBezTo>
                  <a:cubicBezTo>
                    <a:pt x="49" y="26"/>
                    <a:pt x="49" y="30"/>
                    <a:pt x="49" y="34"/>
                  </a:cubicBezTo>
                  <a:cubicBezTo>
                    <a:pt x="49" y="36"/>
                    <a:pt x="49" y="39"/>
                    <a:pt x="49" y="41"/>
                  </a:cubicBezTo>
                  <a:cubicBezTo>
                    <a:pt x="49" y="42"/>
                    <a:pt x="49" y="43"/>
                    <a:pt x="49" y="44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6"/>
                    <a:pt x="49" y="47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9"/>
                    <a:pt x="49" y="50"/>
                    <a:pt x="49" y="51"/>
                  </a:cubicBezTo>
                  <a:cubicBezTo>
                    <a:pt x="48" y="50"/>
                    <a:pt x="48" y="48"/>
                    <a:pt x="47" y="46"/>
                  </a:cubicBezTo>
                  <a:cubicBezTo>
                    <a:pt x="46" y="45"/>
                    <a:pt x="46" y="44"/>
                    <a:pt x="45" y="43"/>
                  </a:cubicBezTo>
                  <a:cubicBezTo>
                    <a:pt x="45" y="42"/>
                    <a:pt x="45" y="41"/>
                    <a:pt x="44" y="40"/>
                  </a:cubicBezTo>
                  <a:cubicBezTo>
                    <a:pt x="43" y="38"/>
                    <a:pt x="42" y="36"/>
                    <a:pt x="41" y="34"/>
                  </a:cubicBezTo>
                  <a:cubicBezTo>
                    <a:pt x="40" y="33"/>
                    <a:pt x="39" y="31"/>
                    <a:pt x="38" y="30"/>
                  </a:cubicBezTo>
                  <a:cubicBezTo>
                    <a:pt x="37" y="28"/>
                    <a:pt x="37" y="26"/>
                    <a:pt x="36" y="24"/>
                  </a:cubicBezTo>
                  <a:cubicBezTo>
                    <a:pt x="35" y="23"/>
                    <a:pt x="35" y="21"/>
                    <a:pt x="34" y="20"/>
                  </a:cubicBezTo>
                  <a:cubicBezTo>
                    <a:pt x="34" y="19"/>
                    <a:pt x="33" y="18"/>
                    <a:pt x="32" y="17"/>
                  </a:cubicBezTo>
                  <a:cubicBezTo>
                    <a:pt x="31" y="15"/>
                    <a:pt x="30" y="12"/>
                    <a:pt x="28" y="10"/>
                  </a:cubicBezTo>
                  <a:cubicBezTo>
                    <a:pt x="27" y="9"/>
                    <a:pt x="26" y="8"/>
                    <a:pt x="25" y="8"/>
                  </a:cubicBezTo>
                  <a:cubicBezTo>
                    <a:pt x="24" y="7"/>
                    <a:pt x="23" y="6"/>
                    <a:pt x="22" y="6"/>
                  </a:cubicBezTo>
                  <a:cubicBezTo>
                    <a:pt x="24" y="7"/>
                    <a:pt x="26" y="9"/>
                    <a:pt x="28" y="11"/>
                  </a:cubicBezTo>
                  <a:cubicBezTo>
                    <a:pt x="29" y="13"/>
                    <a:pt x="30" y="15"/>
                    <a:pt x="31" y="17"/>
                  </a:cubicBezTo>
                  <a:cubicBezTo>
                    <a:pt x="32" y="19"/>
                    <a:pt x="32" y="20"/>
                    <a:pt x="33" y="21"/>
                  </a:cubicBezTo>
                  <a:cubicBezTo>
                    <a:pt x="33" y="22"/>
                    <a:pt x="34" y="23"/>
                    <a:pt x="34" y="24"/>
                  </a:cubicBezTo>
                  <a:cubicBezTo>
                    <a:pt x="35" y="25"/>
                    <a:pt x="35" y="25"/>
                    <a:pt x="35" y="26"/>
                  </a:cubicBezTo>
                  <a:cubicBezTo>
                    <a:pt x="32" y="22"/>
                    <a:pt x="28" y="17"/>
                    <a:pt x="23" y="14"/>
                  </a:cubicBezTo>
                  <a:cubicBezTo>
                    <a:pt x="20" y="11"/>
                    <a:pt x="16" y="8"/>
                    <a:pt x="13" y="6"/>
                  </a:cubicBezTo>
                  <a:cubicBezTo>
                    <a:pt x="11" y="5"/>
                    <a:pt x="9" y="3"/>
                    <a:pt x="7" y="3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1" y="1"/>
                    <a:pt x="2" y="1"/>
                    <a:pt x="3" y="2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5" y="10"/>
                    <a:pt x="18" y="13"/>
                    <a:pt x="22" y="15"/>
                  </a:cubicBezTo>
                  <a:cubicBezTo>
                    <a:pt x="28" y="21"/>
                    <a:pt x="34" y="28"/>
                    <a:pt x="39" y="36"/>
                  </a:cubicBezTo>
                  <a:cubicBezTo>
                    <a:pt x="40" y="37"/>
                    <a:pt x="41" y="39"/>
                    <a:pt x="42" y="41"/>
                  </a:cubicBezTo>
                  <a:cubicBezTo>
                    <a:pt x="42" y="42"/>
                    <a:pt x="43" y="43"/>
                    <a:pt x="43" y="44"/>
                  </a:cubicBezTo>
                  <a:cubicBezTo>
                    <a:pt x="44" y="45"/>
                    <a:pt x="44" y="46"/>
                    <a:pt x="45" y="47"/>
                  </a:cubicBezTo>
                  <a:cubicBezTo>
                    <a:pt x="45" y="47"/>
                    <a:pt x="45" y="48"/>
                    <a:pt x="45" y="48"/>
                  </a:cubicBezTo>
                  <a:cubicBezTo>
                    <a:pt x="45" y="48"/>
                    <a:pt x="45" y="47"/>
                    <a:pt x="45" y="47"/>
                  </a:cubicBezTo>
                  <a:cubicBezTo>
                    <a:pt x="44" y="47"/>
                    <a:pt x="42" y="46"/>
                    <a:pt x="41" y="45"/>
                  </a:cubicBezTo>
                  <a:cubicBezTo>
                    <a:pt x="40" y="45"/>
                    <a:pt x="39" y="44"/>
                    <a:pt x="38" y="44"/>
                  </a:cubicBezTo>
                  <a:cubicBezTo>
                    <a:pt x="34" y="41"/>
                    <a:pt x="29" y="40"/>
                    <a:pt x="25" y="38"/>
                  </a:cubicBezTo>
                  <a:cubicBezTo>
                    <a:pt x="24" y="37"/>
                    <a:pt x="23" y="36"/>
                    <a:pt x="22" y="35"/>
                  </a:cubicBezTo>
                  <a:cubicBezTo>
                    <a:pt x="21" y="35"/>
                    <a:pt x="20" y="34"/>
                    <a:pt x="19" y="33"/>
                  </a:cubicBezTo>
                  <a:cubicBezTo>
                    <a:pt x="17" y="31"/>
                    <a:pt x="16" y="30"/>
                    <a:pt x="14" y="28"/>
                  </a:cubicBezTo>
                  <a:cubicBezTo>
                    <a:pt x="12" y="26"/>
                    <a:pt x="11" y="24"/>
                    <a:pt x="9" y="22"/>
                  </a:cubicBezTo>
                  <a:cubicBezTo>
                    <a:pt x="8" y="20"/>
                    <a:pt x="7" y="18"/>
                    <a:pt x="5" y="16"/>
                  </a:cubicBezTo>
                  <a:cubicBezTo>
                    <a:pt x="7" y="18"/>
                    <a:pt x="8" y="20"/>
                    <a:pt x="9" y="22"/>
                  </a:cubicBezTo>
                  <a:cubicBezTo>
                    <a:pt x="10" y="24"/>
                    <a:pt x="12" y="26"/>
                    <a:pt x="13" y="28"/>
                  </a:cubicBezTo>
                  <a:cubicBezTo>
                    <a:pt x="15" y="30"/>
                    <a:pt x="17" y="32"/>
                    <a:pt x="18" y="34"/>
                  </a:cubicBezTo>
                  <a:cubicBezTo>
                    <a:pt x="19" y="35"/>
                    <a:pt x="20" y="35"/>
                    <a:pt x="21" y="36"/>
                  </a:cubicBezTo>
                  <a:cubicBezTo>
                    <a:pt x="22" y="37"/>
                    <a:pt x="23" y="38"/>
                    <a:pt x="24" y="38"/>
                  </a:cubicBezTo>
                  <a:cubicBezTo>
                    <a:pt x="28" y="41"/>
                    <a:pt x="33" y="43"/>
                    <a:pt x="37" y="45"/>
                  </a:cubicBezTo>
                  <a:cubicBezTo>
                    <a:pt x="40" y="46"/>
                    <a:pt x="42" y="47"/>
                    <a:pt x="44" y="49"/>
                  </a:cubicBezTo>
                  <a:cubicBezTo>
                    <a:pt x="45" y="49"/>
                    <a:pt x="45" y="50"/>
                    <a:pt x="46" y="51"/>
                  </a:cubicBezTo>
                  <a:cubicBezTo>
                    <a:pt x="47" y="51"/>
                    <a:pt x="47" y="52"/>
                    <a:pt x="47" y="52"/>
                  </a:cubicBezTo>
                  <a:cubicBezTo>
                    <a:pt x="49" y="55"/>
                    <a:pt x="50" y="57"/>
                    <a:pt x="52" y="59"/>
                  </a:cubicBezTo>
                  <a:cubicBezTo>
                    <a:pt x="53" y="61"/>
                    <a:pt x="55" y="62"/>
                    <a:pt x="56" y="64"/>
                  </a:cubicBezTo>
                  <a:cubicBezTo>
                    <a:pt x="56" y="64"/>
                    <a:pt x="55" y="64"/>
                    <a:pt x="55" y="64"/>
                  </a:cubicBezTo>
                  <a:cubicBezTo>
                    <a:pt x="54" y="63"/>
                    <a:pt x="53" y="64"/>
                    <a:pt x="52" y="64"/>
                  </a:cubicBezTo>
                  <a:cubicBezTo>
                    <a:pt x="51" y="64"/>
                    <a:pt x="50" y="64"/>
                    <a:pt x="49" y="64"/>
                  </a:cubicBezTo>
                  <a:cubicBezTo>
                    <a:pt x="47" y="64"/>
                    <a:pt x="45" y="63"/>
                    <a:pt x="43" y="63"/>
                  </a:cubicBezTo>
                  <a:cubicBezTo>
                    <a:pt x="41" y="63"/>
                    <a:pt x="39" y="62"/>
                    <a:pt x="37" y="62"/>
                  </a:cubicBezTo>
                  <a:cubicBezTo>
                    <a:pt x="33" y="61"/>
                    <a:pt x="30" y="59"/>
                    <a:pt x="26" y="57"/>
                  </a:cubicBezTo>
                  <a:cubicBezTo>
                    <a:pt x="24" y="56"/>
                    <a:pt x="23" y="55"/>
                    <a:pt x="21" y="54"/>
                  </a:cubicBezTo>
                  <a:cubicBezTo>
                    <a:pt x="19" y="53"/>
                    <a:pt x="18" y="52"/>
                    <a:pt x="16" y="51"/>
                  </a:cubicBezTo>
                  <a:cubicBezTo>
                    <a:pt x="18" y="52"/>
                    <a:pt x="19" y="53"/>
                    <a:pt x="21" y="54"/>
                  </a:cubicBezTo>
                  <a:cubicBezTo>
                    <a:pt x="22" y="56"/>
                    <a:pt x="24" y="57"/>
                    <a:pt x="26" y="58"/>
                  </a:cubicBezTo>
                  <a:cubicBezTo>
                    <a:pt x="29" y="60"/>
                    <a:pt x="33" y="62"/>
                    <a:pt x="37" y="63"/>
                  </a:cubicBezTo>
                  <a:cubicBezTo>
                    <a:pt x="39" y="64"/>
                    <a:pt x="41" y="64"/>
                    <a:pt x="43" y="64"/>
                  </a:cubicBezTo>
                  <a:cubicBezTo>
                    <a:pt x="45" y="65"/>
                    <a:pt x="47" y="65"/>
                    <a:pt x="49" y="65"/>
                  </a:cubicBezTo>
                  <a:cubicBezTo>
                    <a:pt x="49" y="65"/>
                    <a:pt x="50" y="65"/>
                    <a:pt x="50" y="65"/>
                  </a:cubicBezTo>
                  <a:cubicBezTo>
                    <a:pt x="51" y="65"/>
                    <a:pt x="51" y="65"/>
                    <a:pt x="52" y="65"/>
                  </a:cubicBezTo>
                  <a:cubicBezTo>
                    <a:pt x="53" y="65"/>
                    <a:pt x="54" y="65"/>
                    <a:pt x="55" y="65"/>
                  </a:cubicBezTo>
                  <a:cubicBezTo>
                    <a:pt x="56" y="65"/>
                    <a:pt x="57" y="65"/>
                    <a:pt x="58" y="66"/>
                  </a:cubicBezTo>
                  <a:cubicBezTo>
                    <a:pt x="59" y="67"/>
                    <a:pt x="60" y="68"/>
                    <a:pt x="61" y="69"/>
                  </a:cubicBezTo>
                  <a:cubicBezTo>
                    <a:pt x="62" y="70"/>
                    <a:pt x="64" y="70"/>
                    <a:pt x="65" y="71"/>
                  </a:cubicBezTo>
                  <a:cubicBezTo>
                    <a:pt x="65" y="72"/>
                    <a:pt x="65" y="72"/>
                    <a:pt x="66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6" y="72"/>
                    <a:pt x="67" y="73"/>
                  </a:cubicBezTo>
                  <a:cubicBezTo>
                    <a:pt x="69" y="74"/>
                    <a:pt x="71" y="75"/>
                    <a:pt x="73" y="76"/>
                  </a:cubicBezTo>
                  <a:cubicBezTo>
                    <a:pt x="72" y="75"/>
                    <a:pt x="71" y="74"/>
                    <a:pt x="70" y="74"/>
                  </a:cubicBezTo>
                  <a:cubicBezTo>
                    <a:pt x="69" y="73"/>
                    <a:pt x="68" y="72"/>
                    <a:pt x="68" y="71"/>
                  </a:cubicBezTo>
                  <a:cubicBezTo>
                    <a:pt x="66" y="70"/>
                    <a:pt x="65" y="69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3" y="67"/>
                    <a:pt x="63" y="67"/>
                    <a:pt x="63" y="66"/>
                  </a:cubicBezTo>
                  <a:cubicBezTo>
                    <a:pt x="63" y="66"/>
                    <a:pt x="62" y="66"/>
                    <a:pt x="62" y="65"/>
                  </a:cubicBezTo>
                  <a:cubicBezTo>
                    <a:pt x="62" y="65"/>
                    <a:pt x="62" y="64"/>
                    <a:pt x="61" y="64"/>
                  </a:cubicBezTo>
                  <a:cubicBezTo>
                    <a:pt x="61" y="63"/>
                    <a:pt x="61" y="62"/>
                    <a:pt x="60" y="61"/>
                  </a:cubicBezTo>
                  <a:cubicBezTo>
                    <a:pt x="59" y="57"/>
                    <a:pt x="58" y="53"/>
                    <a:pt x="58" y="50"/>
                  </a:cubicBezTo>
                  <a:cubicBezTo>
                    <a:pt x="58" y="49"/>
                    <a:pt x="58" y="48"/>
                    <a:pt x="58" y="47"/>
                  </a:cubicBezTo>
                  <a:cubicBezTo>
                    <a:pt x="57" y="46"/>
                    <a:pt x="57" y="45"/>
                    <a:pt x="58" y="44"/>
                  </a:cubicBezTo>
                  <a:cubicBezTo>
                    <a:pt x="58" y="42"/>
                    <a:pt x="58" y="40"/>
                    <a:pt x="59" y="38"/>
                  </a:cubicBezTo>
                  <a:cubicBezTo>
                    <a:pt x="60" y="34"/>
                    <a:pt x="63" y="31"/>
                    <a:pt x="64" y="27"/>
                  </a:cubicBezTo>
                  <a:cubicBezTo>
                    <a:pt x="63" y="29"/>
                    <a:pt x="62" y="31"/>
                    <a:pt x="61" y="32"/>
                  </a:cubicBezTo>
                  <a:cubicBezTo>
                    <a:pt x="60" y="34"/>
                    <a:pt x="59" y="36"/>
                    <a:pt x="58" y="38"/>
                  </a:cubicBezTo>
                  <a:cubicBezTo>
                    <a:pt x="58" y="39"/>
                    <a:pt x="57" y="41"/>
                    <a:pt x="57" y="44"/>
                  </a:cubicBezTo>
                  <a:cubicBezTo>
                    <a:pt x="57" y="45"/>
                    <a:pt x="57" y="46"/>
                    <a:pt x="57" y="47"/>
                  </a:cubicBezTo>
                  <a:cubicBezTo>
                    <a:pt x="57" y="48"/>
                    <a:pt x="57" y="49"/>
                    <a:pt x="57" y="50"/>
                  </a:cubicBezTo>
                  <a:cubicBezTo>
                    <a:pt x="57" y="52"/>
                    <a:pt x="57" y="54"/>
                    <a:pt x="58" y="56"/>
                  </a:cubicBezTo>
                  <a:cubicBezTo>
                    <a:pt x="58" y="58"/>
                    <a:pt x="58" y="60"/>
                    <a:pt x="59" y="62"/>
                  </a:cubicBezTo>
                  <a:cubicBezTo>
                    <a:pt x="59" y="63"/>
                    <a:pt x="60" y="64"/>
                    <a:pt x="60" y="64"/>
                  </a:cubicBezTo>
                  <a:cubicBezTo>
                    <a:pt x="60" y="64"/>
                    <a:pt x="60" y="65"/>
                    <a:pt x="60" y="65"/>
                  </a:cubicBezTo>
                  <a:cubicBezTo>
                    <a:pt x="58" y="62"/>
                    <a:pt x="56" y="60"/>
                    <a:pt x="54" y="57"/>
                  </a:cubicBezTo>
                  <a:cubicBezTo>
                    <a:pt x="53" y="57"/>
                    <a:pt x="53" y="56"/>
                    <a:pt x="52" y="56"/>
                  </a:cubicBezTo>
                  <a:cubicBezTo>
                    <a:pt x="52" y="55"/>
                    <a:pt x="52" y="54"/>
                    <a:pt x="52" y="54"/>
                  </a:cubicBezTo>
                  <a:cubicBezTo>
                    <a:pt x="51" y="52"/>
                    <a:pt x="50" y="50"/>
                    <a:pt x="50" y="47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3"/>
                    <a:pt x="50" y="42"/>
                    <a:pt x="50" y="41"/>
                  </a:cubicBezTo>
                  <a:cubicBezTo>
                    <a:pt x="50" y="39"/>
                    <a:pt x="51" y="37"/>
                    <a:pt x="51" y="34"/>
                  </a:cubicBezTo>
                  <a:cubicBezTo>
                    <a:pt x="51" y="30"/>
                    <a:pt x="50" y="25"/>
                    <a:pt x="50" y="21"/>
                  </a:cubicBezTo>
                  <a:cubicBezTo>
                    <a:pt x="49" y="19"/>
                    <a:pt x="49" y="17"/>
                    <a:pt x="48" y="14"/>
                  </a:cubicBezTo>
                  <a:cubicBezTo>
                    <a:pt x="47" y="12"/>
                    <a:pt x="45" y="11"/>
                    <a:pt x="44" y="9"/>
                  </a:cubicBezTo>
                  <a:cubicBezTo>
                    <a:pt x="45" y="11"/>
                    <a:pt x="46" y="13"/>
                    <a:pt x="46" y="1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sp>
        <p:nvSpPr>
          <p:cNvPr id="182" name="圆角矩形 181"/>
          <p:cNvSpPr/>
          <p:nvPr/>
        </p:nvSpPr>
        <p:spPr>
          <a:xfrm>
            <a:off x="1280931" y="5564734"/>
            <a:ext cx="4320700" cy="952208"/>
          </a:xfrm>
          <a:prstGeom prst="round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183" name="组合 182"/>
          <p:cNvGrpSpPr/>
          <p:nvPr/>
        </p:nvGrpSpPr>
        <p:grpSpPr>
          <a:xfrm>
            <a:off x="1363067" y="5434172"/>
            <a:ext cx="363821" cy="325058"/>
            <a:chOff x="-617538" y="2865438"/>
            <a:chExt cx="4171950" cy="3727450"/>
          </a:xfrm>
        </p:grpSpPr>
        <p:sp>
          <p:nvSpPr>
            <p:cNvPr id="184" name="Freeform 5"/>
            <p:cNvSpPr>
              <a:spLocks/>
            </p:cNvSpPr>
            <p:nvPr/>
          </p:nvSpPr>
          <p:spPr bwMode="auto">
            <a:xfrm>
              <a:off x="-534988" y="3444876"/>
              <a:ext cx="1817688" cy="1657350"/>
            </a:xfrm>
            <a:custGeom>
              <a:avLst/>
              <a:gdLst>
                <a:gd name="T0" fmla="*/ 44 w 44"/>
                <a:gd name="T1" fmla="*/ 40 h 40"/>
                <a:gd name="T2" fmla="*/ 19 w 44"/>
                <a:gd name="T3" fmla="*/ 24 h 40"/>
                <a:gd name="T4" fmla="*/ 9 w 44"/>
                <a:gd name="T5" fmla="*/ 11 h 40"/>
                <a:gd name="T6" fmla="*/ 0 w 44"/>
                <a:gd name="T7" fmla="*/ 0 h 40"/>
                <a:gd name="T8" fmla="*/ 4 w 44"/>
                <a:gd name="T9" fmla="*/ 20 h 40"/>
                <a:gd name="T10" fmla="*/ 21 w 44"/>
                <a:gd name="T11" fmla="*/ 32 h 40"/>
                <a:gd name="T12" fmla="*/ 44 w 44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0">
                  <a:moveTo>
                    <a:pt x="44" y="40"/>
                  </a:moveTo>
                  <a:cubicBezTo>
                    <a:pt x="36" y="34"/>
                    <a:pt x="26" y="30"/>
                    <a:pt x="19" y="24"/>
                  </a:cubicBezTo>
                  <a:cubicBezTo>
                    <a:pt x="15" y="20"/>
                    <a:pt x="12" y="16"/>
                    <a:pt x="9" y="11"/>
                  </a:cubicBezTo>
                  <a:cubicBezTo>
                    <a:pt x="7" y="7"/>
                    <a:pt x="4" y="3"/>
                    <a:pt x="0" y="0"/>
                  </a:cubicBezTo>
                  <a:cubicBezTo>
                    <a:pt x="1" y="7"/>
                    <a:pt x="3" y="14"/>
                    <a:pt x="4" y="20"/>
                  </a:cubicBezTo>
                  <a:cubicBezTo>
                    <a:pt x="9" y="25"/>
                    <a:pt x="17" y="30"/>
                    <a:pt x="21" y="32"/>
                  </a:cubicBezTo>
                  <a:cubicBezTo>
                    <a:pt x="28" y="35"/>
                    <a:pt x="36" y="37"/>
                    <a:pt x="44" y="4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sp>
          <p:nvSpPr>
            <p:cNvPr id="185" name="Freeform 6"/>
            <p:cNvSpPr>
              <a:spLocks/>
            </p:cNvSpPr>
            <p:nvPr/>
          </p:nvSpPr>
          <p:spPr bwMode="auto">
            <a:xfrm>
              <a:off x="-617538" y="2865438"/>
              <a:ext cx="4171950" cy="3727450"/>
            </a:xfrm>
            <a:custGeom>
              <a:avLst/>
              <a:gdLst>
                <a:gd name="T0" fmla="*/ 70 w 101"/>
                <a:gd name="T1" fmla="*/ 74 h 90"/>
                <a:gd name="T2" fmla="*/ 63 w 101"/>
                <a:gd name="T3" fmla="*/ 65 h 90"/>
                <a:gd name="T4" fmla="*/ 63 w 101"/>
                <a:gd name="T5" fmla="*/ 41 h 90"/>
                <a:gd name="T6" fmla="*/ 73 w 101"/>
                <a:gd name="T7" fmla="*/ 23 h 90"/>
                <a:gd name="T8" fmla="*/ 75 w 101"/>
                <a:gd name="T9" fmla="*/ 15 h 90"/>
                <a:gd name="T10" fmla="*/ 62 w 101"/>
                <a:gd name="T11" fmla="*/ 6 h 90"/>
                <a:gd name="T12" fmla="*/ 51 w 101"/>
                <a:gd name="T13" fmla="*/ 3 h 90"/>
                <a:gd name="T14" fmla="*/ 53 w 101"/>
                <a:gd name="T15" fmla="*/ 5 h 90"/>
                <a:gd name="T16" fmla="*/ 61 w 101"/>
                <a:gd name="T17" fmla="*/ 21 h 90"/>
                <a:gd name="T18" fmla="*/ 57 w 101"/>
                <a:gd name="T19" fmla="*/ 41 h 90"/>
                <a:gd name="T20" fmla="*/ 58 w 101"/>
                <a:gd name="T21" fmla="*/ 59 h 90"/>
                <a:gd name="T22" fmla="*/ 53 w 101"/>
                <a:gd name="T23" fmla="*/ 48 h 90"/>
                <a:gd name="T24" fmla="*/ 53 w 101"/>
                <a:gd name="T25" fmla="*/ 30 h 90"/>
                <a:gd name="T26" fmla="*/ 38 w 101"/>
                <a:gd name="T27" fmla="*/ 5 h 90"/>
                <a:gd name="T28" fmla="*/ 29 w 101"/>
                <a:gd name="T29" fmla="*/ 1 h 90"/>
                <a:gd name="T30" fmla="*/ 26 w 101"/>
                <a:gd name="T31" fmla="*/ 1 h 90"/>
                <a:gd name="T32" fmla="*/ 11 w 101"/>
                <a:gd name="T33" fmla="*/ 2 h 90"/>
                <a:gd name="T34" fmla="*/ 0 w 101"/>
                <a:gd name="T35" fmla="*/ 0 h 90"/>
                <a:gd name="T36" fmla="*/ 2 w 101"/>
                <a:gd name="T37" fmla="*/ 14 h 90"/>
                <a:gd name="T38" fmla="*/ 11 w 101"/>
                <a:gd name="T39" fmla="*/ 25 h 90"/>
                <a:gd name="T40" fmla="*/ 21 w 101"/>
                <a:gd name="T41" fmla="*/ 38 h 90"/>
                <a:gd name="T42" fmla="*/ 46 w 101"/>
                <a:gd name="T43" fmla="*/ 54 h 90"/>
                <a:gd name="T44" fmla="*/ 23 w 101"/>
                <a:gd name="T45" fmla="*/ 46 h 90"/>
                <a:gd name="T46" fmla="*/ 6 w 101"/>
                <a:gd name="T47" fmla="*/ 34 h 90"/>
                <a:gd name="T48" fmla="*/ 16 w 101"/>
                <a:gd name="T49" fmla="*/ 64 h 90"/>
                <a:gd name="T50" fmla="*/ 48 w 101"/>
                <a:gd name="T51" fmla="*/ 87 h 90"/>
                <a:gd name="T52" fmla="*/ 77 w 101"/>
                <a:gd name="T53" fmla="*/ 82 h 90"/>
                <a:gd name="T54" fmla="*/ 101 w 101"/>
                <a:gd name="T55" fmla="*/ 87 h 90"/>
                <a:gd name="T56" fmla="*/ 101 w 101"/>
                <a:gd name="T57" fmla="*/ 84 h 90"/>
                <a:gd name="T58" fmla="*/ 83 w 101"/>
                <a:gd name="T59" fmla="*/ 83 h 90"/>
                <a:gd name="T60" fmla="*/ 78 w 101"/>
                <a:gd name="T61" fmla="*/ 81 h 90"/>
                <a:gd name="T62" fmla="*/ 80 w 101"/>
                <a:gd name="T63" fmla="*/ 79 h 90"/>
                <a:gd name="T64" fmla="*/ 88 w 101"/>
                <a:gd name="T65" fmla="*/ 57 h 90"/>
                <a:gd name="T66" fmla="*/ 81 w 101"/>
                <a:gd name="T67" fmla="*/ 62 h 90"/>
                <a:gd name="T68" fmla="*/ 70 w 101"/>
                <a:gd name="T69" fmla="*/ 7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" h="90">
                  <a:moveTo>
                    <a:pt x="70" y="74"/>
                  </a:moveTo>
                  <a:cubicBezTo>
                    <a:pt x="67" y="74"/>
                    <a:pt x="63" y="65"/>
                    <a:pt x="63" y="65"/>
                  </a:cubicBezTo>
                  <a:cubicBezTo>
                    <a:pt x="59" y="55"/>
                    <a:pt x="60" y="48"/>
                    <a:pt x="63" y="41"/>
                  </a:cubicBezTo>
                  <a:cubicBezTo>
                    <a:pt x="65" y="35"/>
                    <a:pt x="70" y="29"/>
                    <a:pt x="73" y="23"/>
                  </a:cubicBezTo>
                  <a:cubicBezTo>
                    <a:pt x="74" y="21"/>
                    <a:pt x="74" y="18"/>
                    <a:pt x="75" y="15"/>
                  </a:cubicBezTo>
                  <a:cubicBezTo>
                    <a:pt x="71" y="11"/>
                    <a:pt x="67" y="8"/>
                    <a:pt x="62" y="6"/>
                  </a:cubicBezTo>
                  <a:cubicBezTo>
                    <a:pt x="58" y="5"/>
                    <a:pt x="54" y="4"/>
                    <a:pt x="51" y="3"/>
                  </a:cubicBezTo>
                  <a:cubicBezTo>
                    <a:pt x="52" y="3"/>
                    <a:pt x="52" y="4"/>
                    <a:pt x="53" y="5"/>
                  </a:cubicBezTo>
                  <a:cubicBezTo>
                    <a:pt x="58" y="9"/>
                    <a:pt x="61" y="14"/>
                    <a:pt x="61" y="21"/>
                  </a:cubicBezTo>
                  <a:cubicBezTo>
                    <a:pt x="60" y="28"/>
                    <a:pt x="58" y="34"/>
                    <a:pt x="57" y="41"/>
                  </a:cubicBezTo>
                  <a:cubicBezTo>
                    <a:pt x="56" y="47"/>
                    <a:pt x="56" y="53"/>
                    <a:pt x="58" y="59"/>
                  </a:cubicBezTo>
                  <a:cubicBezTo>
                    <a:pt x="58" y="59"/>
                    <a:pt x="54" y="52"/>
                    <a:pt x="53" y="48"/>
                  </a:cubicBezTo>
                  <a:cubicBezTo>
                    <a:pt x="52" y="44"/>
                    <a:pt x="53" y="35"/>
                    <a:pt x="53" y="30"/>
                  </a:cubicBezTo>
                  <a:cubicBezTo>
                    <a:pt x="53" y="24"/>
                    <a:pt x="49" y="13"/>
                    <a:pt x="38" y="5"/>
                  </a:cubicBezTo>
                  <a:cubicBezTo>
                    <a:pt x="36" y="4"/>
                    <a:pt x="32" y="3"/>
                    <a:pt x="29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1" y="1"/>
                    <a:pt x="16" y="2"/>
                    <a:pt x="11" y="2"/>
                  </a:cubicBezTo>
                  <a:cubicBezTo>
                    <a:pt x="7" y="2"/>
                    <a:pt x="3" y="4"/>
                    <a:pt x="0" y="0"/>
                  </a:cubicBezTo>
                  <a:cubicBezTo>
                    <a:pt x="1" y="5"/>
                    <a:pt x="1" y="9"/>
                    <a:pt x="2" y="14"/>
                  </a:cubicBezTo>
                  <a:cubicBezTo>
                    <a:pt x="6" y="17"/>
                    <a:pt x="9" y="21"/>
                    <a:pt x="11" y="25"/>
                  </a:cubicBezTo>
                  <a:cubicBezTo>
                    <a:pt x="14" y="30"/>
                    <a:pt x="17" y="34"/>
                    <a:pt x="21" y="38"/>
                  </a:cubicBezTo>
                  <a:cubicBezTo>
                    <a:pt x="28" y="44"/>
                    <a:pt x="38" y="48"/>
                    <a:pt x="46" y="54"/>
                  </a:cubicBezTo>
                  <a:cubicBezTo>
                    <a:pt x="38" y="51"/>
                    <a:pt x="30" y="49"/>
                    <a:pt x="23" y="46"/>
                  </a:cubicBezTo>
                  <a:cubicBezTo>
                    <a:pt x="19" y="44"/>
                    <a:pt x="11" y="39"/>
                    <a:pt x="6" y="34"/>
                  </a:cubicBezTo>
                  <a:cubicBezTo>
                    <a:pt x="9" y="45"/>
                    <a:pt x="12" y="55"/>
                    <a:pt x="16" y="64"/>
                  </a:cubicBezTo>
                  <a:cubicBezTo>
                    <a:pt x="23" y="78"/>
                    <a:pt x="35" y="86"/>
                    <a:pt x="48" y="87"/>
                  </a:cubicBezTo>
                  <a:cubicBezTo>
                    <a:pt x="56" y="89"/>
                    <a:pt x="68" y="90"/>
                    <a:pt x="77" y="82"/>
                  </a:cubicBezTo>
                  <a:cubicBezTo>
                    <a:pt x="85" y="86"/>
                    <a:pt x="96" y="88"/>
                    <a:pt x="101" y="87"/>
                  </a:cubicBezTo>
                  <a:cubicBezTo>
                    <a:pt x="101" y="86"/>
                    <a:pt x="101" y="85"/>
                    <a:pt x="101" y="84"/>
                  </a:cubicBezTo>
                  <a:cubicBezTo>
                    <a:pt x="95" y="85"/>
                    <a:pt x="89" y="85"/>
                    <a:pt x="83" y="83"/>
                  </a:cubicBezTo>
                  <a:cubicBezTo>
                    <a:pt x="81" y="82"/>
                    <a:pt x="80" y="82"/>
                    <a:pt x="78" y="81"/>
                  </a:cubicBezTo>
                  <a:cubicBezTo>
                    <a:pt x="79" y="80"/>
                    <a:pt x="80" y="80"/>
                    <a:pt x="80" y="79"/>
                  </a:cubicBezTo>
                  <a:cubicBezTo>
                    <a:pt x="85" y="73"/>
                    <a:pt x="87" y="65"/>
                    <a:pt x="88" y="57"/>
                  </a:cubicBezTo>
                  <a:cubicBezTo>
                    <a:pt x="86" y="59"/>
                    <a:pt x="84" y="61"/>
                    <a:pt x="81" y="62"/>
                  </a:cubicBezTo>
                  <a:cubicBezTo>
                    <a:pt x="77" y="65"/>
                    <a:pt x="71" y="69"/>
                    <a:pt x="70" y="74"/>
                  </a:cubicBezTo>
                  <a:close/>
                </a:path>
              </a:pathLst>
            </a:custGeom>
            <a:solidFill>
              <a:srgbClr val="4D9C2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sp>
          <p:nvSpPr>
            <p:cNvPr id="186" name="Freeform 7"/>
            <p:cNvSpPr>
              <a:spLocks/>
            </p:cNvSpPr>
            <p:nvPr/>
          </p:nvSpPr>
          <p:spPr bwMode="auto">
            <a:xfrm>
              <a:off x="1819275" y="3486151"/>
              <a:ext cx="1239838" cy="2444750"/>
            </a:xfrm>
            <a:custGeom>
              <a:avLst/>
              <a:gdLst>
                <a:gd name="T0" fmla="*/ 16 w 30"/>
                <a:gd name="T1" fmla="*/ 0 h 59"/>
                <a:gd name="T2" fmla="*/ 14 w 30"/>
                <a:gd name="T3" fmla="*/ 8 h 59"/>
                <a:gd name="T4" fmla="*/ 4 w 30"/>
                <a:gd name="T5" fmla="*/ 26 h 59"/>
                <a:gd name="T6" fmla="*/ 4 w 30"/>
                <a:gd name="T7" fmla="*/ 50 h 59"/>
                <a:gd name="T8" fmla="*/ 11 w 30"/>
                <a:gd name="T9" fmla="*/ 59 h 59"/>
                <a:gd name="T10" fmla="*/ 22 w 30"/>
                <a:gd name="T11" fmla="*/ 47 h 59"/>
                <a:gd name="T12" fmla="*/ 29 w 30"/>
                <a:gd name="T13" fmla="*/ 42 h 59"/>
                <a:gd name="T14" fmla="*/ 29 w 30"/>
                <a:gd name="T15" fmla="*/ 37 h 59"/>
                <a:gd name="T16" fmla="*/ 16 w 3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59">
                  <a:moveTo>
                    <a:pt x="16" y="0"/>
                  </a:moveTo>
                  <a:cubicBezTo>
                    <a:pt x="15" y="3"/>
                    <a:pt x="15" y="6"/>
                    <a:pt x="14" y="8"/>
                  </a:cubicBezTo>
                  <a:cubicBezTo>
                    <a:pt x="11" y="14"/>
                    <a:pt x="6" y="20"/>
                    <a:pt x="4" y="26"/>
                  </a:cubicBezTo>
                  <a:cubicBezTo>
                    <a:pt x="1" y="33"/>
                    <a:pt x="0" y="40"/>
                    <a:pt x="4" y="50"/>
                  </a:cubicBezTo>
                  <a:cubicBezTo>
                    <a:pt x="4" y="50"/>
                    <a:pt x="8" y="59"/>
                    <a:pt x="11" y="59"/>
                  </a:cubicBezTo>
                  <a:cubicBezTo>
                    <a:pt x="12" y="54"/>
                    <a:pt x="18" y="50"/>
                    <a:pt x="22" y="47"/>
                  </a:cubicBezTo>
                  <a:cubicBezTo>
                    <a:pt x="25" y="46"/>
                    <a:pt x="27" y="44"/>
                    <a:pt x="29" y="42"/>
                  </a:cubicBezTo>
                  <a:cubicBezTo>
                    <a:pt x="29" y="41"/>
                    <a:pt x="29" y="39"/>
                    <a:pt x="29" y="37"/>
                  </a:cubicBezTo>
                  <a:cubicBezTo>
                    <a:pt x="30" y="23"/>
                    <a:pt x="25" y="10"/>
                    <a:pt x="16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sp>
          <p:nvSpPr>
            <p:cNvPr id="187" name="Freeform 8"/>
            <p:cNvSpPr>
              <a:spLocks/>
            </p:cNvSpPr>
            <p:nvPr/>
          </p:nvSpPr>
          <p:spPr bwMode="auto">
            <a:xfrm>
              <a:off x="579437" y="2906713"/>
              <a:ext cx="1322388" cy="2401888"/>
            </a:xfrm>
            <a:custGeom>
              <a:avLst/>
              <a:gdLst>
                <a:gd name="T0" fmla="*/ 24 w 32"/>
                <a:gd name="T1" fmla="*/ 29 h 58"/>
                <a:gd name="T2" fmla="*/ 24 w 32"/>
                <a:gd name="T3" fmla="*/ 47 h 58"/>
                <a:gd name="T4" fmla="*/ 29 w 32"/>
                <a:gd name="T5" fmla="*/ 58 h 58"/>
                <a:gd name="T6" fmla="*/ 28 w 32"/>
                <a:gd name="T7" fmla="*/ 40 h 58"/>
                <a:gd name="T8" fmla="*/ 32 w 32"/>
                <a:gd name="T9" fmla="*/ 20 h 58"/>
                <a:gd name="T10" fmla="*/ 24 w 32"/>
                <a:gd name="T11" fmla="*/ 4 h 58"/>
                <a:gd name="T12" fmla="*/ 22 w 32"/>
                <a:gd name="T13" fmla="*/ 2 h 58"/>
                <a:gd name="T14" fmla="*/ 0 w 32"/>
                <a:gd name="T15" fmla="*/ 0 h 58"/>
                <a:gd name="T16" fmla="*/ 9 w 32"/>
                <a:gd name="T17" fmla="*/ 4 h 58"/>
                <a:gd name="T18" fmla="*/ 24 w 32"/>
                <a:gd name="T19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8">
                  <a:moveTo>
                    <a:pt x="24" y="29"/>
                  </a:moveTo>
                  <a:cubicBezTo>
                    <a:pt x="24" y="34"/>
                    <a:pt x="23" y="43"/>
                    <a:pt x="24" y="47"/>
                  </a:cubicBezTo>
                  <a:cubicBezTo>
                    <a:pt x="25" y="51"/>
                    <a:pt x="29" y="58"/>
                    <a:pt x="29" y="58"/>
                  </a:cubicBezTo>
                  <a:cubicBezTo>
                    <a:pt x="27" y="52"/>
                    <a:pt x="27" y="46"/>
                    <a:pt x="28" y="40"/>
                  </a:cubicBezTo>
                  <a:cubicBezTo>
                    <a:pt x="29" y="33"/>
                    <a:pt x="31" y="27"/>
                    <a:pt x="32" y="20"/>
                  </a:cubicBezTo>
                  <a:cubicBezTo>
                    <a:pt x="32" y="13"/>
                    <a:pt x="29" y="8"/>
                    <a:pt x="24" y="4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15" y="1"/>
                    <a:pt x="8" y="0"/>
                    <a:pt x="0" y="0"/>
                  </a:cubicBezTo>
                  <a:cubicBezTo>
                    <a:pt x="3" y="2"/>
                    <a:pt x="7" y="3"/>
                    <a:pt x="9" y="4"/>
                  </a:cubicBezTo>
                  <a:cubicBezTo>
                    <a:pt x="20" y="12"/>
                    <a:pt x="24" y="23"/>
                    <a:pt x="24" y="2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sp>
          <p:nvSpPr>
            <p:cNvPr id="188" name="Freeform 9"/>
            <p:cNvSpPr>
              <a:spLocks/>
            </p:cNvSpPr>
            <p:nvPr/>
          </p:nvSpPr>
          <p:spPr bwMode="auto">
            <a:xfrm>
              <a:off x="-493713" y="3071813"/>
              <a:ext cx="3014663" cy="3149600"/>
            </a:xfrm>
            <a:custGeom>
              <a:avLst/>
              <a:gdLst>
                <a:gd name="T0" fmla="*/ 48 w 73"/>
                <a:gd name="T1" fmla="*/ 21 h 76"/>
                <a:gd name="T2" fmla="*/ 49 w 73"/>
                <a:gd name="T3" fmla="*/ 41 h 76"/>
                <a:gd name="T4" fmla="*/ 49 w 73"/>
                <a:gd name="T5" fmla="*/ 46 h 76"/>
                <a:gd name="T6" fmla="*/ 49 w 73"/>
                <a:gd name="T7" fmla="*/ 48 h 76"/>
                <a:gd name="T8" fmla="*/ 47 w 73"/>
                <a:gd name="T9" fmla="*/ 46 h 76"/>
                <a:gd name="T10" fmla="*/ 44 w 73"/>
                <a:gd name="T11" fmla="*/ 40 h 76"/>
                <a:gd name="T12" fmla="*/ 38 w 73"/>
                <a:gd name="T13" fmla="*/ 30 h 76"/>
                <a:gd name="T14" fmla="*/ 34 w 73"/>
                <a:gd name="T15" fmla="*/ 20 h 76"/>
                <a:gd name="T16" fmla="*/ 28 w 73"/>
                <a:gd name="T17" fmla="*/ 10 h 76"/>
                <a:gd name="T18" fmla="*/ 22 w 73"/>
                <a:gd name="T19" fmla="*/ 6 h 76"/>
                <a:gd name="T20" fmla="*/ 31 w 73"/>
                <a:gd name="T21" fmla="*/ 17 h 76"/>
                <a:gd name="T22" fmla="*/ 34 w 73"/>
                <a:gd name="T23" fmla="*/ 24 h 76"/>
                <a:gd name="T24" fmla="*/ 23 w 73"/>
                <a:gd name="T25" fmla="*/ 14 h 76"/>
                <a:gd name="T26" fmla="*/ 7 w 73"/>
                <a:gd name="T27" fmla="*/ 3 h 76"/>
                <a:gd name="T28" fmla="*/ 3 w 73"/>
                <a:gd name="T29" fmla="*/ 2 h 76"/>
                <a:gd name="T30" fmla="*/ 11 w 73"/>
                <a:gd name="T31" fmla="*/ 8 h 76"/>
                <a:gd name="T32" fmla="*/ 39 w 73"/>
                <a:gd name="T33" fmla="*/ 36 h 76"/>
                <a:gd name="T34" fmla="*/ 43 w 73"/>
                <a:gd name="T35" fmla="*/ 44 h 76"/>
                <a:gd name="T36" fmla="*/ 45 w 73"/>
                <a:gd name="T37" fmla="*/ 48 h 76"/>
                <a:gd name="T38" fmla="*/ 41 w 73"/>
                <a:gd name="T39" fmla="*/ 45 h 76"/>
                <a:gd name="T40" fmla="*/ 25 w 73"/>
                <a:gd name="T41" fmla="*/ 38 h 76"/>
                <a:gd name="T42" fmla="*/ 19 w 73"/>
                <a:gd name="T43" fmla="*/ 33 h 76"/>
                <a:gd name="T44" fmla="*/ 9 w 73"/>
                <a:gd name="T45" fmla="*/ 22 h 76"/>
                <a:gd name="T46" fmla="*/ 9 w 73"/>
                <a:gd name="T47" fmla="*/ 22 h 76"/>
                <a:gd name="T48" fmla="*/ 18 w 73"/>
                <a:gd name="T49" fmla="*/ 34 h 76"/>
                <a:gd name="T50" fmla="*/ 24 w 73"/>
                <a:gd name="T51" fmla="*/ 38 h 76"/>
                <a:gd name="T52" fmla="*/ 44 w 73"/>
                <a:gd name="T53" fmla="*/ 49 h 76"/>
                <a:gd name="T54" fmla="*/ 47 w 73"/>
                <a:gd name="T55" fmla="*/ 52 h 76"/>
                <a:gd name="T56" fmla="*/ 56 w 73"/>
                <a:gd name="T57" fmla="*/ 64 h 76"/>
                <a:gd name="T58" fmla="*/ 52 w 73"/>
                <a:gd name="T59" fmla="*/ 64 h 76"/>
                <a:gd name="T60" fmla="*/ 43 w 73"/>
                <a:gd name="T61" fmla="*/ 63 h 76"/>
                <a:gd name="T62" fmla="*/ 26 w 73"/>
                <a:gd name="T63" fmla="*/ 57 h 76"/>
                <a:gd name="T64" fmla="*/ 16 w 73"/>
                <a:gd name="T65" fmla="*/ 51 h 76"/>
                <a:gd name="T66" fmla="*/ 26 w 73"/>
                <a:gd name="T67" fmla="*/ 58 h 76"/>
                <a:gd name="T68" fmla="*/ 43 w 73"/>
                <a:gd name="T69" fmla="*/ 64 h 76"/>
                <a:gd name="T70" fmla="*/ 50 w 73"/>
                <a:gd name="T71" fmla="*/ 65 h 76"/>
                <a:gd name="T72" fmla="*/ 55 w 73"/>
                <a:gd name="T73" fmla="*/ 65 h 76"/>
                <a:gd name="T74" fmla="*/ 61 w 73"/>
                <a:gd name="T75" fmla="*/ 69 h 76"/>
                <a:gd name="T76" fmla="*/ 66 w 73"/>
                <a:gd name="T77" fmla="*/ 72 h 76"/>
                <a:gd name="T78" fmla="*/ 67 w 73"/>
                <a:gd name="T79" fmla="*/ 73 h 76"/>
                <a:gd name="T80" fmla="*/ 70 w 73"/>
                <a:gd name="T81" fmla="*/ 74 h 76"/>
                <a:gd name="T82" fmla="*/ 64 w 73"/>
                <a:gd name="T83" fmla="*/ 68 h 76"/>
                <a:gd name="T84" fmla="*/ 63 w 73"/>
                <a:gd name="T85" fmla="*/ 66 h 76"/>
                <a:gd name="T86" fmla="*/ 61 w 73"/>
                <a:gd name="T87" fmla="*/ 64 h 76"/>
                <a:gd name="T88" fmla="*/ 58 w 73"/>
                <a:gd name="T89" fmla="*/ 50 h 76"/>
                <a:gd name="T90" fmla="*/ 58 w 73"/>
                <a:gd name="T91" fmla="*/ 44 h 76"/>
                <a:gd name="T92" fmla="*/ 64 w 73"/>
                <a:gd name="T93" fmla="*/ 27 h 76"/>
                <a:gd name="T94" fmla="*/ 58 w 73"/>
                <a:gd name="T95" fmla="*/ 38 h 76"/>
                <a:gd name="T96" fmla="*/ 57 w 73"/>
                <a:gd name="T97" fmla="*/ 47 h 76"/>
                <a:gd name="T98" fmla="*/ 58 w 73"/>
                <a:gd name="T99" fmla="*/ 56 h 76"/>
                <a:gd name="T100" fmla="*/ 60 w 73"/>
                <a:gd name="T101" fmla="*/ 64 h 76"/>
                <a:gd name="T102" fmla="*/ 54 w 73"/>
                <a:gd name="T103" fmla="*/ 57 h 76"/>
                <a:gd name="T104" fmla="*/ 52 w 73"/>
                <a:gd name="T105" fmla="*/ 54 h 76"/>
                <a:gd name="T106" fmla="*/ 50 w 73"/>
                <a:gd name="T107" fmla="*/ 47 h 76"/>
                <a:gd name="T108" fmla="*/ 50 w 73"/>
                <a:gd name="T109" fmla="*/ 44 h 76"/>
                <a:gd name="T110" fmla="*/ 51 w 73"/>
                <a:gd name="T111" fmla="*/ 34 h 76"/>
                <a:gd name="T112" fmla="*/ 48 w 73"/>
                <a:gd name="T113" fmla="*/ 14 h 76"/>
                <a:gd name="T114" fmla="*/ 46 w 73"/>
                <a:gd name="T115" fmla="*/ 1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" h="76">
                  <a:moveTo>
                    <a:pt x="46" y="15"/>
                  </a:moveTo>
                  <a:cubicBezTo>
                    <a:pt x="47" y="17"/>
                    <a:pt x="48" y="19"/>
                    <a:pt x="48" y="21"/>
                  </a:cubicBezTo>
                  <a:cubicBezTo>
                    <a:pt x="49" y="26"/>
                    <a:pt x="49" y="30"/>
                    <a:pt x="49" y="34"/>
                  </a:cubicBezTo>
                  <a:cubicBezTo>
                    <a:pt x="49" y="36"/>
                    <a:pt x="49" y="39"/>
                    <a:pt x="49" y="41"/>
                  </a:cubicBezTo>
                  <a:cubicBezTo>
                    <a:pt x="49" y="42"/>
                    <a:pt x="49" y="43"/>
                    <a:pt x="49" y="44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6"/>
                    <a:pt x="49" y="47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9"/>
                    <a:pt x="49" y="50"/>
                    <a:pt x="49" y="51"/>
                  </a:cubicBezTo>
                  <a:cubicBezTo>
                    <a:pt x="48" y="50"/>
                    <a:pt x="48" y="48"/>
                    <a:pt x="47" y="46"/>
                  </a:cubicBezTo>
                  <a:cubicBezTo>
                    <a:pt x="46" y="45"/>
                    <a:pt x="46" y="44"/>
                    <a:pt x="45" y="43"/>
                  </a:cubicBezTo>
                  <a:cubicBezTo>
                    <a:pt x="45" y="42"/>
                    <a:pt x="45" y="41"/>
                    <a:pt x="44" y="40"/>
                  </a:cubicBezTo>
                  <a:cubicBezTo>
                    <a:pt x="43" y="38"/>
                    <a:pt x="42" y="36"/>
                    <a:pt x="41" y="34"/>
                  </a:cubicBezTo>
                  <a:cubicBezTo>
                    <a:pt x="40" y="33"/>
                    <a:pt x="39" y="31"/>
                    <a:pt x="38" y="30"/>
                  </a:cubicBezTo>
                  <a:cubicBezTo>
                    <a:pt x="37" y="28"/>
                    <a:pt x="37" y="26"/>
                    <a:pt x="36" y="24"/>
                  </a:cubicBezTo>
                  <a:cubicBezTo>
                    <a:pt x="35" y="23"/>
                    <a:pt x="35" y="21"/>
                    <a:pt x="34" y="20"/>
                  </a:cubicBezTo>
                  <a:cubicBezTo>
                    <a:pt x="34" y="19"/>
                    <a:pt x="33" y="18"/>
                    <a:pt x="32" y="17"/>
                  </a:cubicBezTo>
                  <a:cubicBezTo>
                    <a:pt x="31" y="15"/>
                    <a:pt x="30" y="12"/>
                    <a:pt x="28" y="10"/>
                  </a:cubicBezTo>
                  <a:cubicBezTo>
                    <a:pt x="27" y="9"/>
                    <a:pt x="26" y="8"/>
                    <a:pt x="25" y="8"/>
                  </a:cubicBezTo>
                  <a:cubicBezTo>
                    <a:pt x="24" y="7"/>
                    <a:pt x="23" y="6"/>
                    <a:pt x="22" y="6"/>
                  </a:cubicBezTo>
                  <a:cubicBezTo>
                    <a:pt x="24" y="7"/>
                    <a:pt x="26" y="9"/>
                    <a:pt x="28" y="11"/>
                  </a:cubicBezTo>
                  <a:cubicBezTo>
                    <a:pt x="29" y="13"/>
                    <a:pt x="30" y="15"/>
                    <a:pt x="31" y="17"/>
                  </a:cubicBezTo>
                  <a:cubicBezTo>
                    <a:pt x="32" y="19"/>
                    <a:pt x="32" y="20"/>
                    <a:pt x="33" y="21"/>
                  </a:cubicBezTo>
                  <a:cubicBezTo>
                    <a:pt x="33" y="22"/>
                    <a:pt x="34" y="23"/>
                    <a:pt x="34" y="24"/>
                  </a:cubicBezTo>
                  <a:cubicBezTo>
                    <a:pt x="35" y="25"/>
                    <a:pt x="35" y="25"/>
                    <a:pt x="35" y="26"/>
                  </a:cubicBezTo>
                  <a:cubicBezTo>
                    <a:pt x="32" y="22"/>
                    <a:pt x="28" y="17"/>
                    <a:pt x="23" y="14"/>
                  </a:cubicBezTo>
                  <a:cubicBezTo>
                    <a:pt x="20" y="11"/>
                    <a:pt x="16" y="8"/>
                    <a:pt x="13" y="6"/>
                  </a:cubicBezTo>
                  <a:cubicBezTo>
                    <a:pt x="11" y="5"/>
                    <a:pt x="9" y="3"/>
                    <a:pt x="7" y="3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1" y="1"/>
                    <a:pt x="2" y="1"/>
                    <a:pt x="3" y="2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5" y="10"/>
                    <a:pt x="18" y="13"/>
                    <a:pt x="22" y="15"/>
                  </a:cubicBezTo>
                  <a:cubicBezTo>
                    <a:pt x="28" y="21"/>
                    <a:pt x="34" y="28"/>
                    <a:pt x="39" y="36"/>
                  </a:cubicBezTo>
                  <a:cubicBezTo>
                    <a:pt x="40" y="37"/>
                    <a:pt x="41" y="39"/>
                    <a:pt x="42" y="41"/>
                  </a:cubicBezTo>
                  <a:cubicBezTo>
                    <a:pt x="42" y="42"/>
                    <a:pt x="43" y="43"/>
                    <a:pt x="43" y="44"/>
                  </a:cubicBezTo>
                  <a:cubicBezTo>
                    <a:pt x="44" y="45"/>
                    <a:pt x="44" y="46"/>
                    <a:pt x="45" y="47"/>
                  </a:cubicBezTo>
                  <a:cubicBezTo>
                    <a:pt x="45" y="47"/>
                    <a:pt x="45" y="48"/>
                    <a:pt x="45" y="48"/>
                  </a:cubicBezTo>
                  <a:cubicBezTo>
                    <a:pt x="45" y="48"/>
                    <a:pt x="45" y="47"/>
                    <a:pt x="45" y="47"/>
                  </a:cubicBezTo>
                  <a:cubicBezTo>
                    <a:pt x="44" y="47"/>
                    <a:pt x="42" y="46"/>
                    <a:pt x="41" y="45"/>
                  </a:cubicBezTo>
                  <a:cubicBezTo>
                    <a:pt x="40" y="45"/>
                    <a:pt x="39" y="44"/>
                    <a:pt x="38" y="44"/>
                  </a:cubicBezTo>
                  <a:cubicBezTo>
                    <a:pt x="34" y="41"/>
                    <a:pt x="29" y="40"/>
                    <a:pt x="25" y="38"/>
                  </a:cubicBezTo>
                  <a:cubicBezTo>
                    <a:pt x="24" y="37"/>
                    <a:pt x="23" y="36"/>
                    <a:pt x="22" y="35"/>
                  </a:cubicBezTo>
                  <a:cubicBezTo>
                    <a:pt x="21" y="35"/>
                    <a:pt x="20" y="34"/>
                    <a:pt x="19" y="33"/>
                  </a:cubicBezTo>
                  <a:cubicBezTo>
                    <a:pt x="17" y="31"/>
                    <a:pt x="16" y="30"/>
                    <a:pt x="14" y="28"/>
                  </a:cubicBezTo>
                  <a:cubicBezTo>
                    <a:pt x="12" y="26"/>
                    <a:pt x="11" y="24"/>
                    <a:pt x="9" y="22"/>
                  </a:cubicBezTo>
                  <a:cubicBezTo>
                    <a:pt x="8" y="20"/>
                    <a:pt x="7" y="18"/>
                    <a:pt x="5" y="16"/>
                  </a:cubicBezTo>
                  <a:cubicBezTo>
                    <a:pt x="7" y="18"/>
                    <a:pt x="8" y="20"/>
                    <a:pt x="9" y="22"/>
                  </a:cubicBezTo>
                  <a:cubicBezTo>
                    <a:pt x="10" y="24"/>
                    <a:pt x="12" y="26"/>
                    <a:pt x="13" y="28"/>
                  </a:cubicBezTo>
                  <a:cubicBezTo>
                    <a:pt x="15" y="30"/>
                    <a:pt x="17" y="32"/>
                    <a:pt x="18" y="34"/>
                  </a:cubicBezTo>
                  <a:cubicBezTo>
                    <a:pt x="19" y="35"/>
                    <a:pt x="20" y="35"/>
                    <a:pt x="21" y="36"/>
                  </a:cubicBezTo>
                  <a:cubicBezTo>
                    <a:pt x="22" y="37"/>
                    <a:pt x="23" y="38"/>
                    <a:pt x="24" y="38"/>
                  </a:cubicBezTo>
                  <a:cubicBezTo>
                    <a:pt x="28" y="41"/>
                    <a:pt x="33" y="43"/>
                    <a:pt x="37" y="45"/>
                  </a:cubicBezTo>
                  <a:cubicBezTo>
                    <a:pt x="40" y="46"/>
                    <a:pt x="42" y="47"/>
                    <a:pt x="44" y="49"/>
                  </a:cubicBezTo>
                  <a:cubicBezTo>
                    <a:pt x="45" y="49"/>
                    <a:pt x="45" y="50"/>
                    <a:pt x="46" y="51"/>
                  </a:cubicBezTo>
                  <a:cubicBezTo>
                    <a:pt x="47" y="51"/>
                    <a:pt x="47" y="52"/>
                    <a:pt x="47" y="52"/>
                  </a:cubicBezTo>
                  <a:cubicBezTo>
                    <a:pt x="49" y="55"/>
                    <a:pt x="50" y="57"/>
                    <a:pt x="52" y="59"/>
                  </a:cubicBezTo>
                  <a:cubicBezTo>
                    <a:pt x="53" y="61"/>
                    <a:pt x="55" y="62"/>
                    <a:pt x="56" y="64"/>
                  </a:cubicBezTo>
                  <a:cubicBezTo>
                    <a:pt x="56" y="64"/>
                    <a:pt x="55" y="64"/>
                    <a:pt x="55" y="64"/>
                  </a:cubicBezTo>
                  <a:cubicBezTo>
                    <a:pt x="54" y="63"/>
                    <a:pt x="53" y="64"/>
                    <a:pt x="52" y="64"/>
                  </a:cubicBezTo>
                  <a:cubicBezTo>
                    <a:pt x="51" y="64"/>
                    <a:pt x="50" y="64"/>
                    <a:pt x="49" y="64"/>
                  </a:cubicBezTo>
                  <a:cubicBezTo>
                    <a:pt x="47" y="64"/>
                    <a:pt x="45" y="63"/>
                    <a:pt x="43" y="63"/>
                  </a:cubicBezTo>
                  <a:cubicBezTo>
                    <a:pt x="41" y="63"/>
                    <a:pt x="39" y="62"/>
                    <a:pt x="37" y="62"/>
                  </a:cubicBezTo>
                  <a:cubicBezTo>
                    <a:pt x="33" y="61"/>
                    <a:pt x="30" y="59"/>
                    <a:pt x="26" y="57"/>
                  </a:cubicBezTo>
                  <a:cubicBezTo>
                    <a:pt x="24" y="56"/>
                    <a:pt x="23" y="55"/>
                    <a:pt x="21" y="54"/>
                  </a:cubicBezTo>
                  <a:cubicBezTo>
                    <a:pt x="19" y="53"/>
                    <a:pt x="18" y="52"/>
                    <a:pt x="16" y="51"/>
                  </a:cubicBezTo>
                  <a:cubicBezTo>
                    <a:pt x="18" y="52"/>
                    <a:pt x="19" y="53"/>
                    <a:pt x="21" y="54"/>
                  </a:cubicBezTo>
                  <a:cubicBezTo>
                    <a:pt x="22" y="56"/>
                    <a:pt x="24" y="57"/>
                    <a:pt x="26" y="58"/>
                  </a:cubicBezTo>
                  <a:cubicBezTo>
                    <a:pt x="29" y="60"/>
                    <a:pt x="33" y="62"/>
                    <a:pt x="37" y="63"/>
                  </a:cubicBezTo>
                  <a:cubicBezTo>
                    <a:pt x="39" y="64"/>
                    <a:pt x="41" y="64"/>
                    <a:pt x="43" y="64"/>
                  </a:cubicBezTo>
                  <a:cubicBezTo>
                    <a:pt x="45" y="65"/>
                    <a:pt x="47" y="65"/>
                    <a:pt x="49" y="65"/>
                  </a:cubicBezTo>
                  <a:cubicBezTo>
                    <a:pt x="49" y="65"/>
                    <a:pt x="50" y="65"/>
                    <a:pt x="50" y="65"/>
                  </a:cubicBezTo>
                  <a:cubicBezTo>
                    <a:pt x="51" y="65"/>
                    <a:pt x="51" y="65"/>
                    <a:pt x="52" y="65"/>
                  </a:cubicBezTo>
                  <a:cubicBezTo>
                    <a:pt x="53" y="65"/>
                    <a:pt x="54" y="65"/>
                    <a:pt x="55" y="65"/>
                  </a:cubicBezTo>
                  <a:cubicBezTo>
                    <a:pt x="56" y="65"/>
                    <a:pt x="57" y="65"/>
                    <a:pt x="58" y="66"/>
                  </a:cubicBezTo>
                  <a:cubicBezTo>
                    <a:pt x="59" y="67"/>
                    <a:pt x="60" y="68"/>
                    <a:pt x="61" y="69"/>
                  </a:cubicBezTo>
                  <a:cubicBezTo>
                    <a:pt x="62" y="70"/>
                    <a:pt x="64" y="70"/>
                    <a:pt x="65" y="71"/>
                  </a:cubicBezTo>
                  <a:cubicBezTo>
                    <a:pt x="65" y="72"/>
                    <a:pt x="65" y="72"/>
                    <a:pt x="66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6" y="72"/>
                    <a:pt x="67" y="73"/>
                  </a:cubicBezTo>
                  <a:cubicBezTo>
                    <a:pt x="69" y="74"/>
                    <a:pt x="71" y="75"/>
                    <a:pt x="73" y="76"/>
                  </a:cubicBezTo>
                  <a:cubicBezTo>
                    <a:pt x="72" y="75"/>
                    <a:pt x="71" y="74"/>
                    <a:pt x="70" y="74"/>
                  </a:cubicBezTo>
                  <a:cubicBezTo>
                    <a:pt x="69" y="73"/>
                    <a:pt x="68" y="72"/>
                    <a:pt x="68" y="71"/>
                  </a:cubicBezTo>
                  <a:cubicBezTo>
                    <a:pt x="66" y="70"/>
                    <a:pt x="65" y="69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3" y="67"/>
                    <a:pt x="63" y="67"/>
                    <a:pt x="63" y="66"/>
                  </a:cubicBezTo>
                  <a:cubicBezTo>
                    <a:pt x="63" y="66"/>
                    <a:pt x="62" y="66"/>
                    <a:pt x="62" y="65"/>
                  </a:cubicBezTo>
                  <a:cubicBezTo>
                    <a:pt x="62" y="65"/>
                    <a:pt x="62" y="64"/>
                    <a:pt x="61" y="64"/>
                  </a:cubicBezTo>
                  <a:cubicBezTo>
                    <a:pt x="61" y="63"/>
                    <a:pt x="61" y="62"/>
                    <a:pt x="60" y="61"/>
                  </a:cubicBezTo>
                  <a:cubicBezTo>
                    <a:pt x="59" y="57"/>
                    <a:pt x="58" y="53"/>
                    <a:pt x="58" y="50"/>
                  </a:cubicBezTo>
                  <a:cubicBezTo>
                    <a:pt x="58" y="49"/>
                    <a:pt x="58" y="48"/>
                    <a:pt x="58" y="47"/>
                  </a:cubicBezTo>
                  <a:cubicBezTo>
                    <a:pt x="57" y="46"/>
                    <a:pt x="57" y="45"/>
                    <a:pt x="58" y="44"/>
                  </a:cubicBezTo>
                  <a:cubicBezTo>
                    <a:pt x="58" y="42"/>
                    <a:pt x="58" y="40"/>
                    <a:pt x="59" y="38"/>
                  </a:cubicBezTo>
                  <a:cubicBezTo>
                    <a:pt x="60" y="34"/>
                    <a:pt x="63" y="31"/>
                    <a:pt x="64" y="27"/>
                  </a:cubicBezTo>
                  <a:cubicBezTo>
                    <a:pt x="63" y="29"/>
                    <a:pt x="62" y="31"/>
                    <a:pt x="61" y="32"/>
                  </a:cubicBezTo>
                  <a:cubicBezTo>
                    <a:pt x="60" y="34"/>
                    <a:pt x="59" y="36"/>
                    <a:pt x="58" y="38"/>
                  </a:cubicBezTo>
                  <a:cubicBezTo>
                    <a:pt x="58" y="39"/>
                    <a:pt x="57" y="41"/>
                    <a:pt x="57" y="44"/>
                  </a:cubicBezTo>
                  <a:cubicBezTo>
                    <a:pt x="57" y="45"/>
                    <a:pt x="57" y="46"/>
                    <a:pt x="57" y="47"/>
                  </a:cubicBezTo>
                  <a:cubicBezTo>
                    <a:pt x="57" y="48"/>
                    <a:pt x="57" y="49"/>
                    <a:pt x="57" y="50"/>
                  </a:cubicBezTo>
                  <a:cubicBezTo>
                    <a:pt x="57" y="52"/>
                    <a:pt x="57" y="54"/>
                    <a:pt x="58" y="56"/>
                  </a:cubicBezTo>
                  <a:cubicBezTo>
                    <a:pt x="58" y="58"/>
                    <a:pt x="58" y="60"/>
                    <a:pt x="59" y="62"/>
                  </a:cubicBezTo>
                  <a:cubicBezTo>
                    <a:pt x="59" y="63"/>
                    <a:pt x="60" y="64"/>
                    <a:pt x="60" y="64"/>
                  </a:cubicBezTo>
                  <a:cubicBezTo>
                    <a:pt x="60" y="64"/>
                    <a:pt x="60" y="65"/>
                    <a:pt x="60" y="65"/>
                  </a:cubicBezTo>
                  <a:cubicBezTo>
                    <a:pt x="58" y="62"/>
                    <a:pt x="56" y="60"/>
                    <a:pt x="54" y="57"/>
                  </a:cubicBezTo>
                  <a:cubicBezTo>
                    <a:pt x="53" y="57"/>
                    <a:pt x="53" y="56"/>
                    <a:pt x="52" y="56"/>
                  </a:cubicBezTo>
                  <a:cubicBezTo>
                    <a:pt x="52" y="55"/>
                    <a:pt x="52" y="54"/>
                    <a:pt x="52" y="54"/>
                  </a:cubicBezTo>
                  <a:cubicBezTo>
                    <a:pt x="51" y="52"/>
                    <a:pt x="50" y="50"/>
                    <a:pt x="50" y="47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3"/>
                    <a:pt x="50" y="42"/>
                    <a:pt x="50" y="41"/>
                  </a:cubicBezTo>
                  <a:cubicBezTo>
                    <a:pt x="50" y="39"/>
                    <a:pt x="51" y="37"/>
                    <a:pt x="51" y="34"/>
                  </a:cubicBezTo>
                  <a:cubicBezTo>
                    <a:pt x="51" y="30"/>
                    <a:pt x="50" y="25"/>
                    <a:pt x="50" y="21"/>
                  </a:cubicBezTo>
                  <a:cubicBezTo>
                    <a:pt x="49" y="19"/>
                    <a:pt x="49" y="17"/>
                    <a:pt x="48" y="14"/>
                  </a:cubicBezTo>
                  <a:cubicBezTo>
                    <a:pt x="47" y="12"/>
                    <a:pt x="45" y="11"/>
                    <a:pt x="44" y="9"/>
                  </a:cubicBezTo>
                  <a:cubicBezTo>
                    <a:pt x="45" y="11"/>
                    <a:pt x="46" y="13"/>
                    <a:pt x="46" y="15"/>
                  </a:cubicBezTo>
                  <a:close/>
                </a:path>
              </a:pathLst>
            </a:custGeom>
            <a:solidFill>
              <a:srgbClr val="B4F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等线" panose="020F0502020204030204"/>
              </a:endParaRPr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6321369" y="1407449"/>
            <a:ext cx="5704364" cy="4071189"/>
            <a:chOff x="6275480" y="776234"/>
            <a:chExt cx="5970302" cy="4260988"/>
          </a:xfrm>
        </p:grpSpPr>
        <p:sp>
          <p:nvSpPr>
            <p:cNvPr id="190" name="Freeform 15"/>
            <p:cNvSpPr>
              <a:spLocks/>
            </p:cNvSpPr>
            <p:nvPr/>
          </p:nvSpPr>
          <p:spPr bwMode="auto">
            <a:xfrm>
              <a:off x="9647379" y="3239368"/>
              <a:ext cx="1107980" cy="1446154"/>
            </a:xfrm>
            <a:custGeom>
              <a:avLst/>
              <a:gdLst>
                <a:gd name="T0" fmla="*/ 34 w 381"/>
                <a:gd name="T1" fmla="*/ 441 h 497"/>
                <a:gd name="T2" fmla="*/ 41 w 381"/>
                <a:gd name="T3" fmla="*/ 425 h 497"/>
                <a:gd name="T4" fmla="*/ 56 w 381"/>
                <a:gd name="T5" fmla="*/ 373 h 497"/>
                <a:gd name="T6" fmla="*/ 66 w 381"/>
                <a:gd name="T7" fmla="*/ 354 h 497"/>
                <a:gd name="T8" fmla="*/ 97 w 381"/>
                <a:gd name="T9" fmla="*/ 331 h 497"/>
                <a:gd name="T10" fmla="*/ 76 w 381"/>
                <a:gd name="T11" fmla="*/ 365 h 497"/>
                <a:gd name="T12" fmla="*/ 108 w 381"/>
                <a:gd name="T13" fmla="*/ 326 h 497"/>
                <a:gd name="T14" fmla="*/ 142 w 381"/>
                <a:gd name="T15" fmla="*/ 254 h 497"/>
                <a:gd name="T16" fmla="*/ 120 w 381"/>
                <a:gd name="T17" fmla="*/ 345 h 497"/>
                <a:gd name="T18" fmla="*/ 146 w 381"/>
                <a:gd name="T19" fmla="*/ 281 h 497"/>
                <a:gd name="T20" fmla="*/ 164 w 381"/>
                <a:gd name="T21" fmla="*/ 217 h 497"/>
                <a:gd name="T22" fmla="*/ 209 w 381"/>
                <a:gd name="T23" fmla="*/ 154 h 497"/>
                <a:gd name="T24" fmla="*/ 240 w 381"/>
                <a:gd name="T25" fmla="*/ 111 h 497"/>
                <a:gd name="T26" fmla="*/ 266 w 381"/>
                <a:gd name="T27" fmla="*/ 82 h 497"/>
                <a:gd name="T28" fmla="*/ 310 w 381"/>
                <a:gd name="T29" fmla="*/ 48 h 497"/>
                <a:gd name="T30" fmla="*/ 319 w 381"/>
                <a:gd name="T31" fmla="*/ 52 h 497"/>
                <a:gd name="T32" fmla="*/ 301 w 381"/>
                <a:gd name="T33" fmla="*/ 106 h 497"/>
                <a:gd name="T34" fmla="*/ 277 w 381"/>
                <a:gd name="T35" fmla="*/ 169 h 497"/>
                <a:gd name="T36" fmla="*/ 273 w 381"/>
                <a:gd name="T37" fmla="*/ 196 h 497"/>
                <a:gd name="T38" fmla="*/ 295 w 381"/>
                <a:gd name="T39" fmla="*/ 120 h 497"/>
                <a:gd name="T40" fmla="*/ 327 w 381"/>
                <a:gd name="T41" fmla="*/ 43 h 497"/>
                <a:gd name="T42" fmla="*/ 381 w 381"/>
                <a:gd name="T43" fmla="*/ 40 h 497"/>
                <a:gd name="T44" fmla="*/ 322 w 381"/>
                <a:gd name="T45" fmla="*/ 20 h 497"/>
                <a:gd name="T46" fmla="*/ 279 w 381"/>
                <a:gd name="T47" fmla="*/ 35 h 497"/>
                <a:gd name="T48" fmla="*/ 266 w 381"/>
                <a:gd name="T49" fmla="*/ 56 h 497"/>
                <a:gd name="T50" fmla="*/ 243 w 381"/>
                <a:gd name="T51" fmla="*/ 61 h 497"/>
                <a:gd name="T52" fmla="*/ 197 w 381"/>
                <a:gd name="T53" fmla="*/ 71 h 497"/>
                <a:gd name="T54" fmla="*/ 141 w 381"/>
                <a:gd name="T55" fmla="*/ 110 h 497"/>
                <a:gd name="T56" fmla="*/ 98 w 381"/>
                <a:gd name="T57" fmla="*/ 140 h 497"/>
                <a:gd name="T58" fmla="*/ 145 w 381"/>
                <a:gd name="T59" fmla="*/ 113 h 497"/>
                <a:gd name="T60" fmla="*/ 159 w 381"/>
                <a:gd name="T61" fmla="*/ 113 h 497"/>
                <a:gd name="T62" fmla="*/ 88 w 381"/>
                <a:gd name="T63" fmla="*/ 158 h 497"/>
                <a:gd name="T64" fmla="*/ 156 w 381"/>
                <a:gd name="T65" fmla="*/ 125 h 497"/>
                <a:gd name="T66" fmla="*/ 208 w 381"/>
                <a:gd name="T67" fmla="*/ 81 h 497"/>
                <a:gd name="T68" fmla="*/ 244 w 381"/>
                <a:gd name="T69" fmla="*/ 75 h 497"/>
                <a:gd name="T70" fmla="*/ 197 w 381"/>
                <a:gd name="T71" fmla="*/ 125 h 497"/>
                <a:gd name="T72" fmla="*/ 130 w 381"/>
                <a:gd name="T73" fmla="*/ 170 h 497"/>
                <a:gd name="T74" fmla="*/ 198 w 381"/>
                <a:gd name="T75" fmla="*/ 149 h 497"/>
                <a:gd name="T76" fmla="*/ 158 w 381"/>
                <a:gd name="T77" fmla="*/ 213 h 497"/>
                <a:gd name="T78" fmla="*/ 143 w 381"/>
                <a:gd name="T79" fmla="*/ 242 h 497"/>
                <a:gd name="T80" fmla="*/ 126 w 381"/>
                <a:gd name="T81" fmla="*/ 286 h 497"/>
                <a:gd name="T82" fmla="*/ 114 w 381"/>
                <a:gd name="T83" fmla="*/ 286 h 497"/>
                <a:gd name="T84" fmla="*/ 98 w 381"/>
                <a:gd name="T85" fmla="*/ 288 h 497"/>
                <a:gd name="T86" fmla="*/ 68 w 381"/>
                <a:gd name="T87" fmla="*/ 301 h 497"/>
                <a:gd name="T88" fmla="*/ 113 w 381"/>
                <a:gd name="T89" fmla="*/ 290 h 497"/>
                <a:gd name="T90" fmla="*/ 106 w 381"/>
                <a:gd name="T91" fmla="*/ 321 h 497"/>
                <a:gd name="T92" fmla="*/ 86 w 381"/>
                <a:gd name="T93" fmla="*/ 332 h 497"/>
                <a:gd name="T94" fmla="*/ 73 w 381"/>
                <a:gd name="T95" fmla="*/ 346 h 497"/>
                <a:gd name="T96" fmla="*/ 51 w 381"/>
                <a:gd name="T97" fmla="*/ 351 h 497"/>
                <a:gd name="T98" fmla="*/ 0 w 381"/>
                <a:gd name="T99" fmla="*/ 435 h 497"/>
                <a:gd name="T100" fmla="*/ 48 w 381"/>
                <a:gd name="T101" fmla="*/ 356 h 497"/>
                <a:gd name="T102" fmla="*/ 60 w 381"/>
                <a:gd name="T103" fmla="*/ 354 h 497"/>
                <a:gd name="T104" fmla="*/ 43 w 381"/>
                <a:gd name="T105" fmla="*/ 408 h 497"/>
                <a:gd name="T106" fmla="*/ 36 w 381"/>
                <a:gd name="T107" fmla="*/ 458 h 497"/>
                <a:gd name="T108" fmla="*/ 25 w 381"/>
                <a:gd name="T109" fmla="*/ 497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81" h="497">
                  <a:moveTo>
                    <a:pt x="25" y="497"/>
                  </a:moveTo>
                  <a:cubicBezTo>
                    <a:pt x="48" y="485"/>
                    <a:pt x="35" y="461"/>
                    <a:pt x="34" y="441"/>
                  </a:cubicBezTo>
                  <a:cubicBezTo>
                    <a:pt x="33" y="437"/>
                    <a:pt x="34" y="432"/>
                    <a:pt x="39" y="430"/>
                  </a:cubicBezTo>
                  <a:cubicBezTo>
                    <a:pt x="41" y="429"/>
                    <a:pt x="41" y="428"/>
                    <a:pt x="41" y="425"/>
                  </a:cubicBezTo>
                  <a:cubicBezTo>
                    <a:pt x="44" y="417"/>
                    <a:pt x="45" y="409"/>
                    <a:pt x="47" y="401"/>
                  </a:cubicBezTo>
                  <a:cubicBezTo>
                    <a:pt x="50" y="392"/>
                    <a:pt x="52" y="382"/>
                    <a:pt x="56" y="373"/>
                  </a:cubicBezTo>
                  <a:cubicBezTo>
                    <a:pt x="58" y="369"/>
                    <a:pt x="60" y="365"/>
                    <a:pt x="62" y="362"/>
                  </a:cubicBezTo>
                  <a:cubicBezTo>
                    <a:pt x="63" y="358"/>
                    <a:pt x="64" y="356"/>
                    <a:pt x="66" y="354"/>
                  </a:cubicBezTo>
                  <a:cubicBezTo>
                    <a:pt x="71" y="353"/>
                    <a:pt x="75" y="350"/>
                    <a:pt x="78" y="347"/>
                  </a:cubicBezTo>
                  <a:cubicBezTo>
                    <a:pt x="84" y="342"/>
                    <a:pt x="89" y="331"/>
                    <a:pt x="97" y="331"/>
                  </a:cubicBezTo>
                  <a:cubicBezTo>
                    <a:pt x="98" y="331"/>
                    <a:pt x="98" y="331"/>
                    <a:pt x="98" y="331"/>
                  </a:cubicBezTo>
                  <a:cubicBezTo>
                    <a:pt x="90" y="341"/>
                    <a:pt x="81" y="352"/>
                    <a:pt x="76" y="365"/>
                  </a:cubicBezTo>
                  <a:cubicBezTo>
                    <a:pt x="75" y="367"/>
                    <a:pt x="79" y="368"/>
                    <a:pt x="79" y="366"/>
                  </a:cubicBezTo>
                  <a:cubicBezTo>
                    <a:pt x="86" y="350"/>
                    <a:pt x="97" y="339"/>
                    <a:pt x="108" y="326"/>
                  </a:cubicBezTo>
                  <a:cubicBezTo>
                    <a:pt x="118" y="313"/>
                    <a:pt x="124" y="299"/>
                    <a:pt x="131" y="285"/>
                  </a:cubicBezTo>
                  <a:cubicBezTo>
                    <a:pt x="135" y="275"/>
                    <a:pt x="138" y="264"/>
                    <a:pt x="142" y="254"/>
                  </a:cubicBezTo>
                  <a:cubicBezTo>
                    <a:pt x="142" y="259"/>
                    <a:pt x="142" y="263"/>
                    <a:pt x="142" y="268"/>
                  </a:cubicBezTo>
                  <a:cubicBezTo>
                    <a:pt x="140" y="294"/>
                    <a:pt x="136" y="324"/>
                    <a:pt x="120" y="345"/>
                  </a:cubicBezTo>
                  <a:cubicBezTo>
                    <a:pt x="119" y="347"/>
                    <a:pt x="121" y="349"/>
                    <a:pt x="123" y="347"/>
                  </a:cubicBezTo>
                  <a:cubicBezTo>
                    <a:pt x="137" y="328"/>
                    <a:pt x="141" y="303"/>
                    <a:pt x="146" y="281"/>
                  </a:cubicBezTo>
                  <a:cubicBezTo>
                    <a:pt x="149" y="272"/>
                    <a:pt x="149" y="264"/>
                    <a:pt x="150" y="255"/>
                  </a:cubicBezTo>
                  <a:cubicBezTo>
                    <a:pt x="152" y="243"/>
                    <a:pt x="158" y="223"/>
                    <a:pt x="164" y="217"/>
                  </a:cubicBezTo>
                  <a:cubicBezTo>
                    <a:pt x="171" y="210"/>
                    <a:pt x="178" y="203"/>
                    <a:pt x="184" y="195"/>
                  </a:cubicBezTo>
                  <a:cubicBezTo>
                    <a:pt x="192" y="181"/>
                    <a:pt x="201" y="168"/>
                    <a:pt x="209" y="154"/>
                  </a:cubicBezTo>
                  <a:cubicBezTo>
                    <a:pt x="213" y="147"/>
                    <a:pt x="217" y="140"/>
                    <a:pt x="222" y="133"/>
                  </a:cubicBezTo>
                  <a:cubicBezTo>
                    <a:pt x="227" y="125"/>
                    <a:pt x="234" y="119"/>
                    <a:pt x="240" y="111"/>
                  </a:cubicBezTo>
                  <a:cubicBezTo>
                    <a:pt x="244" y="105"/>
                    <a:pt x="247" y="99"/>
                    <a:pt x="252" y="93"/>
                  </a:cubicBezTo>
                  <a:cubicBezTo>
                    <a:pt x="256" y="88"/>
                    <a:pt x="261" y="86"/>
                    <a:pt x="266" y="82"/>
                  </a:cubicBezTo>
                  <a:cubicBezTo>
                    <a:pt x="271" y="79"/>
                    <a:pt x="274" y="74"/>
                    <a:pt x="276" y="68"/>
                  </a:cubicBezTo>
                  <a:cubicBezTo>
                    <a:pt x="287" y="60"/>
                    <a:pt x="298" y="53"/>
                    <a:pt x="310" y="48"/>
                  </a:cubicBezTo>
                  <a:cubicBezTo>
                    <a:pt x="314" y="47"/>
                    <a:pt x="317" y="45"/>
                    <a:pt x="321" y="44"/>
                  </a:cubicBezTo>
                  <a:cubicBezTo>
                    <a:pt x="320" y="47"/>
                    <a:pt x="319" y="49"/>
                    <a:pt x="319" y="52"/>
                  </a:cubicBezTo>
                  <a:cubicBezTo>
                    <a:pt x="318" y="59"/>
                    <a:pt x="318" y="67"/>
                    <a:pt x="316" y="74"/>
                  </a:cubicBezTo>
                  <a:cubicBezTo>
                    <a:pt x="313" y="86"/>
                    <a:pt x="308" y="96"/>
                    <a:pt x="301" y="106"/>
                  </a:cubicBezTo>
                  <a:cubicBezTo>
                    <a:pt x="293" y="120"/>
                    <a:pt x="284" y="133"/>
                    <a:pt x="279" y="149"/>
                  </a:cubicBezTo>
                  <a:cubicBezTo>
                    <a:pt x="277" y="156"/>
                    <a:pt x="276" y="162"/>
                    <a:pt x="277" y="169"/>
                  </a:cubicBezTo>
                  <a:cubicBezTo>
                    <a:pt x="278" y="178"/>
                    <a:pt x="283" y="190"/>
                    <a:pt x="272" y="196"/>
                  </a:cubicBezTo>
                  <a:cubicBezTo>
                    <a:pt x="272" y="196"/>
                    <a:pt x="272" y="196"/>
                    <a:pt x="273" y="196"/>
                  </a:cubicBezTo>
                  <a:cubicBezTo>
                    <a:pt x="282" y="191"/>
                    <a:pt x="280" y="180"/>
                    <a:pt x="278" y="171"/>
                  </a:cubicBezTo>
                  <a:cubicBezTo>
                    <a:pt x="275" y="152"/>
                    <a:pt x="285" y="135"/>
                    <a:pt x="295" y="120"/>
                  </a:cubicBezTo>
                  <a:cubicBezTo>
                    <a:pt x="304" y="106"/>
                    <a:pt x="315" y="91"/>
                    <a:pt x="321" y="75"/>
                  </a:cubicBezTo>
                  <a:cubicBezTo>
                    <a:pt x="325" y="65"/>
                    <a:pt x="324" y="53"/>
                    <a:pt x="327" y="43"/>
                  </a:cubicBezTo>
                  <a:cubicBezTo>
                    <a:pt x="330" y="43"/>
                    <a:pt x="334" y="42"/>
                    <a:pt x="337" y="41"/>
                  </a:cubicBezTo>
                  <a:cubicBezTo>
                    <a:pt x="352" y="37"/>
                    <a:pt x="366" y="39"/>
                    <a:pt x="381" y="40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36" y="6"/>
                    <a:pt x="331" y="15"/>
                    <a:pt x="322" y="20"/>
                  </a:cubicBezTo>
                  <a:cubicBezTo>
                    <a:pt x="316" y="23"/>
                    <a:pt x="307" y="21"/>
                    <a:pt x="301" y="23"/>
                  </a:cubicBezTo>
                  <a:cubicBezTo>
                    <a:pt x="294" y="26"/>
                    <a:pt x="287" y="37"/>
                    <a:pt x="279" y="35"/>
                  </a:cubicBezTo>
                  <a:cubicBezTo>
                    <a:pt x="276" y="34"/>
                    <a:pt x="271" y="35"/>
                    <a:pt x="270" y="39"/>
                  </a:cubicBezTo>
                  <a:cubicBezTo>
                    <a:pt x="269" y="44"/>
                    <a:pt x="267" y="50"/>
                    <a:pt x="266" y="56"/>
                  </a:cubicBezTo>
                  <a:cubicBezTo>
                    <a:pt x="264" y="56"/>
                    <a:pt x="263" y="56"/>
                    <a:pt x="262" y="57"/>
                  </a:cubicBezTo>
                  <a:cubicBezTo>
                    <a:pt x="255" y="60"/>
                    <a:pt x="251" y="62"/>
                    <a:pt x="243" y="61"/>
                  </a:cubicBezTo>
                  <a:cubicBezTo>
                    <a:pt x="236" y="61"/>
                    <a:pt x="231" y="64"/>
                    <a:pt x="225" y="67"/>
                  </a:cubicBezTo>
                  <a:cubicBezTo>
                    <a:pt x="216" y="72"/>
                    <a:pt x="207" y="69"/>
                    <a:pt x="197" y="71"/>
                  </a:cubicBezTo>
                  <a:cubicBezTo>
                    <a:pt x="189" y="73"/>
                    <a:pt x="182" y="78"/>
                    <a:pt x="176" y="83"/>
                  </a:cubicBezTo>
                  <a:cubicBezTo>
                    <a:pt x="164" y="91"/>
                    <a:pt x="153" y="102"/>
                    <a:pt x="141" y="110"/>
                  </a:cubicBezTo>
                  <a:cubicBezTo>
                    <a:pt x="126" y="119"/>
                    <a:pt x="112" y="130"/>
                    <a:pt x="98" y="139"/>
                  </a:cubicBezTo>
                  <a:cubicBezTo>
                    <a:pt x="97" y="139"/>
                    <a:pt x="98" y="140"/>
                    <a:pt x="98" y="140"/>
                  </a:cubicBezTo>
                  <a:cubicBezTo>
                    <a:pt x="105" y="136"/>
                    <a:pt x="111" y="132"/>
                    <a:pt x="117" y="128"/>
                  </a:cubicBezTo>
                  <a:cubicBezTo>
                    <a:pt x="126" y="122"/>
                    <a:pt x="136" y="118"/>
                    <a:pt x="145" y="113"/>
                  </a:cubicBezTo>
                  <a:cubicBezTo>
                    <a:pt x="154" y="108"/>
                    <a:pt x="162" y="101"/>
                    <a:pt x="171" y="94"/>
                  </a:cubicBezTo>
                  <a:cubicBezTo>
                    <a:pt x="166" y="101"/>
                    <a:pt x="162" y="108"/>
                    <a:pt x="159" y="113"/>
                  </a:cubicBezTo>
                  <a:cubicBezTo>
                    <a:pt x="150" y="126"/>
                    <a:pt x="140" y="134"/>
                    <a:pt x="126" y="140"/>
                  </a:cubicBezTo>
                  <a:cubicBezTo>
                    <a:pt x="113" y="145"/>
                    <a:pt x="100" y="150"/>
                    <a:pt x="88" y="158"/>
                  </a:cubicBezTo>
                  <a:cubicBezTo>
                    <a:pt x="86" y="160"/>
                    <a:pt x="88" y="162"/>
                    <a:pt x="90" y="161"/>
                  </a:cubicBezTo>
                  <a:cubicBezTo>
                    <a:pt x="110" y="146"/>
                    <a:pt x="139" y="145"/>
                    <a:pt x="156" y="125"/>
                  </a:cubicBezTo>
                  <a:cubicBezTo>
                    <a:pt x="165" y="114"/>
                    <a:pt x="173" y="97"/>
                    <a:pt x="184" y="86"/>
                  </a:cubicBezTo>
                  <a:cubicBezTo>
                    <a:pt x="191" y="83"/>
                    <a:pt x="200" y="80"/>
                    <a:pt x="208" y="81"/>
                  </a:cubicBezTo>
                  <a:cubicBezTo>
                    <a:pt x="216" y="82"/>
                    <a:pt x="222" y="81"/>
                    <a:pt x="229" y="78"/>
                  </a:cubicBezTo>
                  <a:cubicBezTo>
                    <a:pt x="234" y="77"/>
                    <a:pt x="238" y="75"/>
                    <a:pt x="244" y="75"/>
                  </a:cubicBezTo>
                  <a:cubicBezTo>
                    <a:pt x="246" y="76"/>
                    <a:pt x="247" y="76"/>
                    <a:pt x="249" y="76"/>
                  </a:cubicBezTo>
                  <a:cubicBezTo>
                    <a:pt x="232" y="93"/>
                    <a:pt x="215" y="110"/>
                    <a:pt x="197" y="125"/>
                  </a:cubicBezTo>
                  <a:cubicBezTo>
                    <a:pt x="177" y="142"/>
                    <a:pt x="155" y="157"/>
                    <a:pt x="129" y="164"/>
                  </a:cubicBezTo>
                  <a:cubicBezTo>
                    <a:pt x="126" y="165"/>
                    <a:pt x="127" y="170"/>
                    <a:pt x="130" y="170"/>
                  </a:cubicBezTo>
                  <a:cubicBezTo>
                    <a:pt x="161" y="162"/>
                    <a:pt x="187" y="146"/>
                    <a:pt x="211" y="126"/>
                  </a:cubicBezTo>
                  <a:cubicBezTo>
                    <a:pt x="206" y="133"/>
                    <a:pt x="202" y="141"/>
                    <a:pt x="198" y="149"/>
                  </a:cubicBezTo>
                  <a:cubicBezTo>
                    <a:pt x="188" y="168"/>
                    <a:pt x="179" y="190"/>
                    <a:pt x="164" y="206"/>
                  </a:cubicBezTo>
                  <a:cubicBezTo>
                    <a:pt x="162" y="208"/>
                    <a:pt x="160" y="211"/>
                    <a:pt x="158" y="213"/>
                  </a:cubicBezTo>
                  <a:cubicBezTo>
                    <a:pt x="158" y="213"/>
                    <a:pt x="157" y="213"/>
                    <a:pt x="157" y="214"/>
                  </a:cubicBezTo>
                  <a:cubicBezTo>
                    <a:pt x="147" y="221"/>
                    <a:pt x="144" y="231"/>
                    <a:pt x="143" y="242"/>
                  </a:cubicBezTo>
                  <a:cubicBezTo>
                    <a:pt x="137" y="256"/>
                    <a:pt x="133" y="270"/>
                    <a:pt x="127" y="284"/>
                  </a:cubicBezTo>
                  <a:cubicBezTo>
                    <a:pt x="127" y="284"/>
                    <a:pt x="126" y="285"/>
                    <a:pt x="126" y="286"/>
                  </a:cubicBezTo>
                  <a:cubicBezTo>
                    <a:pt x="126" y="286"/>
                    <a:pt x="120" y="286"/>
                    <a:pt x="114" y="286"/>
                  </a:cubicBezTo>
                  <a:cubicBezTo>
                    <a:pt x="114" y="286"/>
                    <a:pt x="114" y="286"/>
                    <a:pt x="114" y="286"/>
                  </a:cubicBezTo>
                  <a:cubicBezTo>
                    <a:pt x="113" y="287"/>
                    <a:pt x="111" y="287"/>
                    <a:pt x="110" y="287"/>
                  </a:cubicBezTo>
                  <a:cubicBezTo>
                    <a:pt x="105" y="287"/>
                    <a:pt x="100" y="287"/>
                    <a:pt x="98" y="288"/>
                  </a:cubicBezTo>
                  <a:cubicBezTo>
                    <a:pt x="86" y="291"/>
                    <a:pt x="81" y="305"/>
                    <a:pt x="68" y="300"/>
                  </a:cubicBezTo>
                  <a:cubicBezTo>
                    <a:pt x="67" y="300"/>
                    <a:pt x="67" y="301"/>
                    <a:pt x="68" y="301"/>
                  </a:cubicBezTo>
                  <a:cubicBezTo>
                    <a:pt x="77" y="306"/>
                    <a:pt x="83" y="301"/>
                    <a:pt x="90" y="296"/>
                  </a:cubicBezTo>
                  <a:cubicBezTo>
                    <a:pt x="97" y="291"/>
                    <a:pt x="106" y="291"/>
                    <a:pt x="113" y="290"/>
                  </a:cubicBezTo>
                  <a:cubicBezTo>
                    <a:pt x="116" y="290"/>
                    <a:pt x="120" y="291"/>
                    <a:pt x="124" y="291"/>
                  </a:cubicBezTo>
                  <a:cubicBezTo>
                    <a:pt x="119" y="302"/>
                    <a:pt x="113" y="312"/>
                    <a:pt x="106" y="321"/>
                  </a:cubicBezTo>
                  <a:cubicBezTo>
                    <a:pt x="104" y="324"/>
                    <a:pt x="102" y="328"/>
                    <a:pt x="93" y="327"/>
                  </a:cubicBezTo>
                  <a:cubicBezTo>
                    <a:pt x="90" y="327"/>
                    <a:pt x="88" y="330"/>
                    <a:pt x="86" y="332"/>
                  </a:cubicBezTo>
                  <a:cubicBezTo>
                    <a:pt x="81" y="336"/>
                    <a:pt x="78" y="342"/>
                    <a:pt x="73" y="346"/>
                  </a:cubicBezTo>
                  <a:cubicBezTo>
                    <a:pt x="73" y="346"/>
                    <a:pt x="73" y="346"/>
                    <a:pt x="73" y="346"/>
                  </a:cubicBezTo>
                  <a:cubicBezTo>
                    <a:pt x="69" y="346"/>
                    <a:pt x="65" y="347"/>
                    <a:pt x="63" y="350"/>
                  </a:cubicBezTo>
                  <a:cubicBezTo>
                    <a:pt x="59" y="350"/>
                    <a:pt x="55" y="350"/>
                    <a:pt x="51" y="351"/>
                  </a:cubicBezTo>
                  <a:cubicBezTo>
                    <a:pt x="44" y="353"/>
                    <a:pt x="39" y="356"/>
                    <a:pt x="34" y="361"/>
                  </a:cubicBezTo>
                  <a:cubicBezTo>
                    <a:pt x="13" y="378"/>
                    <a:pt x="5" y="409"/>
                    <a:pt x="0" y="435"/>
                  </a:cubicBezTo>
                  <a:cubicBezTo>
                    <a:pt x="0" y="436"/>
                    <a:pt x="2" y="436"/>
                    <a:pt x="2" y="435"/>
                  </a:cubicBezTo>
                  <a:cubicBezTo>
                    <a:pt x="8" y="407"/>
                    <a:pt x="20" y="369"/>
                    <a:pt x="48" y="356"/>
                  </a:cubicBezTo>
                  <a:cubicBezTo>
                    <a:pt x="52" y="355"/>
                    <a:pt x="56" y="354"/>
                    <a:pt x="60" y="354"/>
                  </a:cubicBezTo>
                  <a:cubicBezTo>
                    <a:pt x="60" y="354"/>
                    <a:pt x="60" y="354"/>
                    <a:pt x="60" y="354"/>
                  </a:cubicBezTo>
                  <a:cubicBezTo>
                    <a:pt x="57" y="364"/>
                    <a:pt x="52" y="374"/>
                    <a:pt x="49" y="383"/>
                  </a:cubicBezTo>
                  <a:cubicBezTo>
                    <a:pt x="47" y="392"/>
                    <a:pt x="45" y="400"/>
                    <a:pt x="43" y="408"/>
                  </a:cubicBezTo>
                  <a:cubicBezTo>
                    <a:pt x="42" y="415"/>
                    <a:pt x="42" y="426"/>
                    <a:pt x="36" y="429"/>
                  </a:cubicBezTo>
                  <a:cubicBezTo>
                    <a:pt x="29" y="433"/>
                    <a:pt x="34" y="452"/>
                    <a:pt x="36" y="458"/>
                  </a:cubicBezTo>
                  <a:cubicBezTo>
                    <a:pt x="39" y="473"/>
                    <a:pt x="41" y="488"/>
                    <a:pt x="25" y="496"/>
                  </a:cubicBezTo>
                  <a:cubicBezTo>
                    <a:pt x="25" y="496"/>
                    <a:pt x="25" y="497"/>
                    <a:pt x="25" y="497"/>
                  </a:cubicBezTo>
                  <a:close/>
                </a:path>
              </a:pathLst>
            </a:custGeom>
            <a:solidFill>
              <a:srgbClr val="5958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grpSp>
          <p:nvGrpSpPr>
            <p:cNvPr id="191" name="组合 190"/>
            <p:cNvGrpSpPr/>
            <p:nvPr/>
          </p:nvGrpSpPr>
          <p:grpSpPr>
            <a:xfrm>
              <a:off x="6275480" y="776234"/>
              <a:ext cx="5970302" cy="4260988"/>
              <a:chOff x="6275480" y="776234"/>
              <a:chExt cx="5970302" cy="4260988"/>
            </a:xfrm>
          </p:grpSpPr>
          <p:sp>
            <p:nvSpPr>
              <p:cNvPr id="192" name="Freeform 13"/>
              <p:cNvSpPr>
                <a:spLocks/>
              </p:cNvSpPr>
              <p:nvPr/>
            </p:nvSpPr>
            <p:spPr bwMode="auto">
              <a:xfrm>
                <a:off x="10313888" y="776234"/>
                <a:ext cx="1393275" cy="2054866"/>
              </a:xfrm>
              <a:custGeom>
                <a:avLst/>
                <a:gdLst>
                  <a:gd name="T0" fmla="*/ 447 w 479"/>
                  <a:gd name="T1" fmla="*/ 107 h 706"/>
                  <a:gd name="T2" fmla="*/ 438 w 479"/>
                  <a:gd name="T3" fmla="*/ 136 h 706"/>
                  <a:gd name="T4" fmla="*/ 400 w 479"/>
                  <a:gd name="T5" fmla="*/ 199 h 706"/>
                  <a:gd name="T6" fmla="*/ 384 w 479"/>
                  <a:gd name="T7" fmla="*/ 251 h 706"/>
                  <a:gd name="T8" fmla="*/ 386 w 479"/>
                  <a:gd name="T9" fmla="*/ 289 h 706"/>
                  <a:gd name="T10" fmla="*/ 378 w 479"/>
                  <a:gd name="T11" fmla="*/ 336 h 706"/>
                  <a:gd name="T12" fmla="*/ 383 w 479"/>
                  <a:gd name="T13" fmla="*/ 310 h 706"/>
                  <a:gd name="T14" fmla="*/ 378 w 479"/>
                  <a:gd name="T15" fmla="*/ 278 h 706"/>
                  <a:gd name="T16" fmla="*/ 353 w 479"/>
                  <a:gd name="T17" fmla="*/ 286 h 706"/>
                  <a:gd name="T18" fmla="*/ 300 w 479"/>
                  <a:gd name="T19" fmla="*/ 391 h 706"/>
                  <a:gd name="T20" fmla="*/ 266 w 479"/>
                  <a:gd name="T21" fmla="*/ 493 h 706"/>
                  <a:gd name="T22" fmla="*/ 179 w 479"/>
                  <a:gd name="T23" fmla="*/ 579 h 706"/>
                  <a:gd name="T24" fmla="*/ 89 w 479"/>
                  <a:gd name="T25" fmla="*/ 645 h 706"/>
                  <a:gd name="T26" fmla="*/ 24 w 479"/>
                  <a:gd name="T27" fmla="*/ 702 h 706"/>
                  <a:gd name="T28" fmla="*/ 11 w 479"/>
                  <a:gd name="T29" fmla="*/ 662 h 706"/>
                  <a:gd name="T30" fmla="*/ 33 w 479"/>
                  <a:gd name="T31" fmla="*/ 654 h 706"/>
                  <a:gd name="T32" fmla="*/ 88 w 479"/>
                  <a:gd name="T33" fmla="*/ 599 h 706"/>
                  <a:gd name="T34" fmla="*/ 185 w 479"/>
                  <a:gd name="T35" fmla="*/ 532 h 706"/>
                  <a:gd name="T36" fmla="*/ 240 w 479"/>
                  <a:gd name="T37" fmla="*/ 467 h 706"/>
                  <a:gd name="T38" fmla="*/ 263 w 479"/>
                  <a:gd name="T39" fmla="*/ 378 h 706"/>
                  <a:gd name="T40" fmla="*/ 334 w 479"/>
                  <a:gd name="T41" fmla="*/ 250 h 706"/>
                  <a:gd name="T42" fmla="*/ 362 w 479"/>
                  <a:gd name="T43" fmla="*/ 192 h 706"/>
                  <a:gd name="T44" fmla="*/ 324 w 479"/>
                  <a:gd name="T45" fmla="*/ 197 h 706"/>
                  <a:gd name="T46" fmla="*/ 280 w 479"/>
                  <a:gd name="T47" fmla="*/ 239 h 706"/>
                  <a:gd name="T48" fmla="*/ 218 w 479"/>
                  <a:gd name="T49" fmla="*/ 332 h 706"/>
                  <a:gd name="T50" fmla="*/ 249 w 479"/>
                  <a:gd name="T51" fmla="*/ 292 h 706"/>
                  <a:gd name="T52" fmla="*/ 288 w 479"/>
                  <a:gd name="T53" fmla="*/ 213 h 706"/>
                  <a:gd name="T54" fmla="*/ 197 w 479"/>
                  <a:gd name="T55" fmla="*/ 281 h 706"/>
                  <a:gd name="T56" fmla="*/ 297 w 479"/>
                  <a:gd name="T57" fmla="*/ 203 h 706"/>
                  <a:gd name="T58" fmla="*/ 298 w 479"/>
                  <a:gd name="T59" fmla="*/ 197 h 706"/>
                  <a:gd name="T60" fmla="*/ 232 w 479"/>
                  <a:gd name="T61" fmla="*/ 199 h 706"/>
                  <a:gd name="T62" fmla="*/ 310 w 479"/>
                  <a:gd name="T63" fmla="*/ 187 h 706"/>
                  <a:gd name="T64" fmla="*/ 345 w 479"/>
                  <a:gd name="T65" fmla="*/ 181 h 706"/>
                  <a:gd name="T66" fmla="*/ 371 w 479"/>
                  <a:gd name="T67" fmla="*/ 172 h 706"/>
                  <a:gd name="T68" fmla="*/ 401 w 479"/>
                  <a:gd name="T69" fmla="*/ 122 h 706"/>
                  <a:gd name="T70" fmla="*/ 413 w 479"/>
                  <a:gd name="T71" fmla="*/ 91 h 706"/>
                  <a:gd name="T72" fmla="*/ 479 w 479"/>
                  <a:gd name="T73" fmla="*/ 0 h 7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79" h="706">
                    <a:moveTo>
                      <a:pt x="479" y="0"/>
                    </a:moveTo>
                    <a:cubicBezTo>
                      <a:pt x="476" y="29"/>
                      <a:pt x="452" y="96"/>
                      <a:pt x="447" y="107"/>
                    </a:cubicBezTo>
                    <a:cubicBezTo>
                      <a:pt x="445" y="111"/>
                      <a:pt x="441" y="116"/>
                      <a:pt x="441" y="122"/>
                    </a:cubicBezTo>
                    <a:cubicBezTo>
                      <a:pt x="440" y="126"/>
                      <a:pt x="440" y="132"/>
                      <a:pt x="438" y="136"/>
                    </a:cubicBezTo>
                    <a:cubicBezTo>
                      <a:pt x="432" y="145"/>
                      <a:pt x="426" y="154"/>
                      <a:pt x="421" y="163"/>
                    </a:cubicBezTo>
                    <a:cubicBezTo>
                      <a:pt x="414" y="175"/>
                      <a:pt x="408" y="188"/>
                      <a:pt x="400" y="199"/>
                    </a:cubicBezTo>
                    <a:cubicBezTo>
                      <a:pt x="394" y="208"/>
                      <a:pt x="394" y="223"/>
                      <a:pt x="390" y="234"/>
                    </a:cubicBezTo>
                    <a:cubicBezTo>
                      <a:pt x="388" y="240"/>
                      <a:pt x="387" y="245"/>
                      <a:pt x="384" y="251"/>
                    </a:cubicBezTo>
                    <a:cubicBezTo>
                      <a:pt x="384" y="255"/>
                      <a:pt x="384" y="259"/>
                      <a:pt x="383" y="263"/>
                    </a:cubicBezTo>
                    <a:cubicBezTo>
                      <a:pt x="381" y="273"/>
                      <a:pt x="385" y="280"/>
                      <a:pt x="386" y="289"/>
                    </a:cubicBezTo>
                    <a:cubicBezTo>
                      <a:pt x="387" y="298"/>
                      <a:pt x="385" y="306"/>
                      <a:pt x="386" y="314"/>
                    </a:cubicBezTo>
                    <a:cubicBezTo>
                      <a:pt x="386" y="321"/>
                      <a:pt x="379" y="329"/>
                      <a:pt x="378" y="336"/>
                    </a:cubicBezTo>
                    <a:cubicBezTo>
                      <a:pt x="378" y="337"/>
                      <a:pt x="377" y="337"/>
                      <a:pt x="377" y="336"/>
                    </a:cubicBezTo>
                    <a:cubicBezTo>
                      <a:pt x="378" y="327"/>
                      <a:pt x="383" y="319"/>
                      <a:pt x="383" y="310"/>
                    </a:cubicBezTo>
                    <a:cubicBezTo>
                      <a:pt x="382" y="302"/>
                      <a:pt x="384" y="294"/>
                      <a:pt x="381" y="287"/>
                    </a:cubicBezTo>
                    <a:cubicBezTo>
                      <a:pt x="379" y="284"/>
                      <a:pt x="378" y="281"/>
                      <a:pt x="378" y="278"/>
                    </a:cubicBezTo>
                    <a:cubicBezTo>
                      <a:pt x="377" y="273"/>
                      <a:pt x="375" y="269"/>
                      <a:pt x="373" y="264"/>
                    </a:cubicBezTo>
                    <a:cubicBezTo>
                      <a:pt x="366" y="271"/>
                      <a:pt x="359" y="277"/>
                      <a:pt x="353" y="286"/>
                    </a:cubicBezTo>
                    <a:cubicBezTo>
                      <a:pt x="339" y="312"/>
                      <a:pt x="339" y="342"/>
                      <a:pt x="322" y="367"/>
                    </a:cubicBezTo>
                    <a:cubicBezTo>
                      <a:pt x="316" y="376"/>
                      <a:pt x="307" y="382"/>
                      <a:pt x="300" y="391"/>
                    </a:cubicBezTo>
                    <a:cubicBezTo>
                      <a:pt x="289" y="404"/>
                      <a:pt x="292" y="413"/>
                      <a:pt x="291" y="429"/>
                    </a:cubicBezTo>
                    <a:cubicBezTo>
                      <a:pt x="290" y="452"/>
                      <a:pt x="284" y="476"/>
                      <a:pt x="266" y="493"/>
                    </a:cubicBezTo>
                    <a:cubicBezTo>
                      <a:pt x="249" y="509"/>
                      <a:pt x="230" y="514"/>
                      <a:pt x="222" y="538"/>
                    </a:cubicBezTo>
                    <a:cubicBezTo>
                      <a:pt x="214" y="562"/>
                      <a:pt x="203" y="571"/>
                      <a:pt x="179" y="579"/>
                    </a:cubicBezTo>
                    <a:cubicBezTo>
                      <a:pt x="156" y="587"/>
                      <a:pt x="139" y="606"/>
                      <a:pt x="120" y="620"/>
                    </a:cubicBezTo>
                    <a:cubicBezTo>
                      <a:pt x="110" y="628"/>
                      <a:pt x="97" y="635"/>
                      <a:pt x="89" y="645"/>
                    </a:cubicBezTo>
                    <a:cubicBezTo>
                      <a:pt x="83" y="652"/>
                      <a:pt x="79" y="662"/>
                      <a:pt x="72" y="668"/>
                    </a:cubicBezTo>
                    <a:cubicBezTo>
                      <a:pt x="58" y="680"/>
                      <a:pt x="42" y="698"/>
                      <a:pt x="24" y="702"/>
                    </a:cubicBezTo>
                    <a:cubicBezTo>
                      <a:pt x="10" y="706"/>
                      <a:pt x="0" y="694"/>
                      <a:pt x="3" y="681"/>
                    </a:cubicBezTo>
                    <a:cubicBezTo>
                      <a:pt x="4" y="674"/>
                      <a:pt x="8" y="669"/>
                      <a:pt x="11" y="662"/>
                    </a:cubicBezTo>
                    <a:cubicBezTo>
                      <a:pt x="15" y="652"/>
                      <a:pt x="25" y="650"/>
                      <a:pt x="33" y="654"/>
                    </a:cubicBezTo>
                    <a:cubicBezTo>
                      <a:pt x="33" y="654"/>
                      <a:pt x="33" y="654"/>
                      <a:pt x="33" y="654"/>
                    </a:cubicBezTo>
                    <a:cubicBezTo>
                      <a:pt x="40" y="650"/>
                      <a:pt x="47" y="643"/>
                      <a:pt x="51" y="637"/>
                    </a:cubicBezTo>
                    <a:cubicBezTo>
                      <a:pt x="60" y="621"/>
                      <a:pt x="73" y="610"/>
                      <a:pt x="88" y="599"/>
                    </a:cubicBezTo>
                    <a:cubicBezTo>
                      <a:pt x="106" y="586"/>
                      <a:pt x="124" y="572"/>
                      <a:pt x="140" y="557"/>
                    </a:cubicBezTo>
                    <a:cubicBezTo>
                      <a:pt x="152" y="547"/>
                      <a:pt x="180" y="548"/>
                      <a:pt x="185" y="532"/>
                    </a:cubicBezTo>
                    <a:cubicBezTo>
                      <a:pt x="191" y="515"/>
                      <a:pt x="199" y="497"/>
                      <a:pt x="213" y="485"/>
                    </a:cubicBezTo>
                    <a:cubicBezTo>
                      <a:pt x="221" y="478"/>
                      <a:pt x="233" y="474"/>
                      <a:pt x="240" y="467"/>
                    </a:cubicBezTo>
                    <a:cubicBezTo>
                      <a:pt x="248" y="458"/>
                      <a:pt x="249" y="452"/>
                      <a:pt x="251" y="441"/>
                    </a:cubicBezTo>
                    <a:cubicBezTo>
                      <a:pt x="256" y="419"/>
                      <a:pt x="249" y="398"/>
                      <a:pt x="263" y="378"/>
                    </a:cubicBezTo>
                    <a:cubicBezTo>
                      <a:pt x="274" y="362"/>
                      <a:pt x="293" y="351"/>
                      <a:pt x="299" y="331"/>
                    </a:cubicBezTo>
                    <a:cubicBezTo>
                      <a:pt x="307" y="302"/>
                      <a:pt x="313" y="273"/>
                      <a:pt x="334" y="250"/>
                    </a:cubicBezTo>
                    <a:cubicBezTo>
                      <a:pt x="341" y="241"/>
                      <a:pt x="350" y="236"/>
                      <a:pt x="354" y="225"/>
                    </a:cubicBezTo>
                    <a:cubicBezTo>
                      <a:pt x="357" y="215"/>
                      <a:pt x="359" y="203"/>
                      <a:pt x="362" y="192"/>
                    </a:cubicBezTo>
                    <a:cubicBezTo>
                      <a:pt x="363" y="188"/>
                      <a:pt x="365" y="185"/>
                      <a:pt x="367" y="181"/>
                    </a:cubicBezTo>
                    <a:cubicBezTo>
                      <a:pt x="352" y="186"/>
                      <a:pt x="338" y="191"/>
                      <a:pt x="324" y="197"/>
                    </a:cubicBezTo>
                    <a:cubicBezTo>
                      <a:pt x="319" y="199"/>
                      <a:pt x="314" y="201"/>
                      <a:pt x="308" y="203"/>
                    </a:cubicBezTo>
                    <a:cubicBezTo>
                      <a:pt x="296" y="212"/>
                      <a:pt x="286" y="222"/>
                      <a:pt x="280" y="239"/>
                    </a:cubicBezTo>
                    <a:cubicBezTo>
                      <a:pt x="275" y="254"/>
                      <a:pt x="269" y="265"/>
                      <a:pt x="260" y="277"/>
                    </a:cubicBezTo>
                    <a:cubicBezTo>
                      <a:pt x="247" y="296"/>
                      <a:pt x="237" y="318"/>
                      <a:pt x="218" y="332"/>
                    </a:cubicBezTo>
                    <a:cubicBezTo>
                      <a:pt x="218" y="333"/>
                      <a:pt x="217" y="332"/>
                      <a:pt x="218" y="332"/>
                    </a:cubicBezTo>
                    <a:cubicBezTo>
                      <a:pt x="230" y="323"/>
                      <a:pt x="241" y="305"/>
                      <a:pt x="249" y="292"/>
                    </a:cubicBezTo>
                    <a:cubicBezTo>
                      <a:pt x="258" y="275"/>
                      <a:pt x="268" y="263"/>
                      <a:pt x="273" y="244"/>
                    </a:cubicBezTo>
                    <a:cubicBezTo>
                      <a:pt x="276" y="232"/>
                      <a:pt x="281" y="221"/>
                      <a:pt x="288" y="213"/>
                    </a:cubicBezTo>
                    <a:cubicBezTo>
                      <a:pt x="253" y="230"/>
                      <a:pt x="218" y="252"/>
                      <a:pt x="198" y="282"/>
                    </a:cubicBezTo>
                    <a:cubicBezTo>
                      <a:pt x="198" y="282"/>
                      <a:pt x="197" y="282"/>
                      <a:pt x="197" y="281"/>
                    </a:cubicBezTo>
                    <a:cubicBezTo>
                      <a:pt x="219" y="246"/>
                      <a:pt x="260" y="221"/>
                      <a:pt x="297" y="203"/>
                    </a:cubicBezTo>
                    <a:cubicBezTo>
                      <a:pt x="297" y="203"/>
                      <a:pt x="297" y="203"/>
                      <a:pt x="297" y="203"/>
                    </a:cubicBezTo>
                    <a:cubicBezTo>
                      <a:pt x="300" y="200"/>
                      <a:pt x="304" y="197"/>
                      <a:pt x="308" y="195"/>
                    </a:cubicBezTo>
                    <a:cubicBezTo>
                      <a:pt x="305" y="195"/>
                      <a:pt x="301" y="196"/>
                      <a:pt x="298" y="197"/>
                    </a:cubicBezTo>
                    <a:cubicBezTo>
                      <a:pt x="277" y="202"/>
                      <a:pt x="254" y="202"/>
                      <a:pt x="232" y="201"/>
                    </a:cubicBezTo>
                    <a:cubicBezTo>
                      <a:pt x="231" y="201"/>
                      <a:pt x="231" y="199"/>
                      <a:pt x="232" y="199"/>
                    </a:cubicBezTo>
                    <a:cubicBezTo>
                      <a:pt x="245" y="197"/>
                      <a:pt x="258" y="198"/>
                      <a:pt x="271" y="197"/>
                    </a:cubicBezTo>
                    <a:cubicBezTo>
                      <a:pt x="286" y="197"/>
                      <a:pt x="297" y="192"/>
                      <a:pt x="310" y="187"/>
                    </a:cubicBezTo>
                    <a:cubicBezTo>
                      <a:pt x="318" y="184"/>
                      <a:pt x="326" y="185"/>
                      <a:pt x="334" y="182"/>
                    </a:cubicBezTo>
                    <a:cubicBezTo>
                      <a:pt x="338" y="181"/>
                      <a:pt x="342" y="180"/>
                      <a:pt x="345" y="181"/>
                    </a:cubicBezTo>
                    <a:cubicBezTo>
                      <a:pt x="350" y="179"/>
                      <a:pt x="356" y="177"/>
                      <a:pt x="361" y="175"/>
                    </a:cubicBezTo>
                    <a:cubicBezTo>
                      <a:pt x="364" y="174"/>
                      <a:pt x="368" y="173"/>
                      <a:pt x="371" y="172"/>
                    </a:cubicBezTo>
                    <a:cubicBezTo>
                      <a:pt x="375" y="165"/>
                      <a:pt x="380" y="158"/>
                      <a:pt x="384" y="152"/>
                    </a:cubicBezTo>
                    <a:cubicBezTo>
                      <a:pt x="389" y="142"/>
                      <a:pt x="394" y="131"/>
                      <a:pt x="401" y="122"/>
                    </a:cubicBezTo>
                    <a:cubicBezTo>
                      <a:pt x="404" y="119"/>
                      <a:pt x="405" y="108"/>
                      <a:pt x="406" y="104"/>
                    </a:cubicBezTo>
                    <a:cubicBezTo>
                      <a:pt x="408" y="99"/>
                      <a:pt x="409" y="95"/>
                      <a:pt x="413" y="91"/>
                    </a:cubicBezTo>
                    <a:cubicBezTo>
                      <a:pt x="429" y="69"/>
                      <a:pt x="435" y="32"/>
                      <a:pt x="437" y="0"/>
                    </a:cubicBezTo>
                    <a:lnTo>
                      <a:pt x="479" y="0"/>
                    </a:lnTo>
                    <a:close/>
                  </a:path>
                </a:pathLst>
              </a:custGeom>
              <a:solidFill>
                <a:srgbClr val="59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latin typeface="等线" panose="020F0502020204030204"/>
                </a:endParaRPr>
              </a:p>
            </p:txBody>
          </p:sp>
          <p:sp>
            <p:nvSpPr>
              <p:cNvPr id="193" name="Freeform 14"/>
              <p:cNvSpPr>
                <a:spLocks/>
              </p:cNvSpPr>
              <p:nvPr/>
            </p:nvSpPr>
            <p:spPr bwMode="auto">
              <a:xfrm>
                <a:off x="10429482" y="1704674"/>
                <a:ext cx="1816300" cy="1647828"/>
              </a:xfrm>
              <a:custGeom>
                <a:avLst/>
                <a:gdLst>
                  <a:gd name="T0" fmla="*/ 624 w 624"/>
                  <a:gd name="T1" fmla="*/ 82 h 566"/>
                  <a:gd name="T2" fmla="*/ 591 w 624"/>
                  <a:gd name="T3" fmla="*/ 128 h 566"/>
                  <a:gd name="T4" fmla="*/ 541 w 624"/>
                  <a:gd name="T5" fmla="*/ 153 h 566"/>
                  <a:gd name="T6" fmla="*/ 454 w 624"/>
                  <a:gd name="T7" fmla="*/ 229 h 566"/>
                  <a:gd name="T8" fmla="*/ 428 w 624"/>
                  <a:gd name="T9" fmla="*/ 288 h 566"/>
                  <a:gd name="T10" fmla="*/ 418 w 624"/>
                  <a:gd name="T11" fmla="*/ 357 h 566"/>
                  <a:gd name="T12" fmla="*/ 416 w 624"/>
                  <a:gd name="T13" fmla="*/ 387 h 566"/>
                  <a:gd name="T14" fmla="*/ 403 w 624"/>
                  <a:gd name="T15" fmla="*/ 487 h 566"/>
                  <a:gd name="T16" fmla="*/ 395 w 624"/>
                  <a:gd name="T17" fmla="*/ 541 h 566"/>
                  <a:gd name="T18" fmla="*/ 413 w 624"/>
                  <a:gd name="T19" fmla="*/ 443 h 566"/>
                  <a:gd name="T20" fmla="*/ 393 w 624"/>
                  <a:gd name="T21" fmla="*/ 433 h 566"/>
                  <a:gd name="T22" fmla="*/ 371 w 624"/>
                  <a:gd name="T23" fmla="*/ 510 h 566"/>
                  <a:gd name="T24" fmla="*/ 409 w 624"/>
                  <a:gd name="T25" fmla="*/ 365 h 566"/>
                  <a:gd name="T26" fmla="*/ 403 w 624"/>
                  <a:gd name="T27" fmla="*/ 298 h 566"/>
                  <a:gd name="T28" fmla="*/ 413 w 624"/>
                  <a:gd name="T29" fmla="*/ 257 h 566"/>
                  <a:gd name="T30" fmla="*/ 410 w 624"/>
                  <a:gd name="T31" fmla="*/ 259 h 566"/>
                  <a:gd name="T32" fmla="*/ 401 w 624"/>
                  <a:gd name="T33" fmla="*/ 278 h 566"/>
                  <a:gd name="T34" fmla="*/ 398 w 624"/>
                  <a:gd name="T35" fmla="*/ 282 h 566"/>
                  <a:gd name="T36" fmla="*/ 398 w 624"/>
                  <a:gd name="T37" fmla="*/ 283 h 566"/>
                  <a:gd name="T38" fmla="*/ 376 w 624"/>
                  <a:gd name="T39" fmla="*/ 324 h 566"/>
                  <a:gd name="T40" fmla="*/ 337 w 624"/>
                  <a:gd name="T41" fmla="*/ 430 h 566"/>
                  <a:gd name="T42" fmla="*/ 239 w 624"/>
                  <a:gd name="T43" fmla="*/ 534 h 566"/>
                  <a:gd name="T44" fmla="*/ 135 w 624"/>
                  <a:gd name="T45" fmla="*/ 550 h 566"/>
                  <a:gd name="T46" fmla="*/ 114 w 624"/>
                  <a:gd name="T47" fmla="*/ 564 h 566"/>
                  <a:gd name="T48" fmla="*/ 82 w 624"/>
                  <a:gd name="T49" fmla="*/ 552 h 566"/>
                  <a:gd name="T50" fmla="*/ 74 w 624"/>
                  <a:gd name="T51" fmla="*/ 545 h 566"/>
                  <a:gd name="T52" fmla="*/ 85 w 624"/>
                  <a:gd name="T53" fmla="*/ 524 h 566"/>
                  <a:gd name="T54" fmla="*/ 86 w 624"/>
                  <a:gd name="T55" fmla="*/ 524 h 566"/>
                  <a:gd name="T56" fmla="*/ 89 w 624"/>
                  <a:gd name="T57" fmla="*/ 525 h 566"/>
                  <a:gd name="T58" fmla="*/ 107 w 624"/>
                  <a:gd name="T59" fmla="*/ 531 h 566"/>
                  <a:gd name="T60" fmla="*/ 212 w 624"/>
                  <a:gd name="T61" fmla="*/ 504 h 566"/>
                  <a:gd name="T62" fmla="*/ 299 w 624"/>
                  <a:gd name="T63" fmla="*/ 453 h 566"/>
                  <a:gd name="T64" fmla="*/ 322 w 624"/>
                  <a:gd name="T65" fmla="*/ 352 h 566"/>
                  <a:gd name="T66" fmla="*/ 330 w 624"/>
                  <a:gd name="T67" fmla="*/ 330 h 566"/>
                  <a:gd name="T68" fmla="*/ 292 w 624"/>
                  <a:gd name="T69" fmla="*/ 360 h 566"/>
                  <a:gd name="T70" fmla="*/ 235 w 624"/>
                  <a:gd name="T71" fmla="*/ 422 h 566"/>
                  <a:gd name="T72" fmla="*/ 210 w 624"/>
                  <a:gd name="T73" fmla="*/ 448 h 566"/>
                  <a:gd name="T74" fmla="*/ 67 w 624"/>
                  <a:gd name="T75" fmla="*/ 524 h 566"/>
                  <a:gd name="T76" fmla="*/ 5 w 624"/>
                  <a:gd name="T77" fmla="*/ 510 h 566"/>
                  <a:gd name="T78" fmla="*/ 40 w 624"/>
                  <a:gd name="T79" fmla="*/ 495 h 566"/>
                  <a:gd name="T80" fmla="*/ 66 w 624"/>
                  <a:gd name="T81" fmla="*/ 477 h 566"/>
                  <a:gd name="T82" fmla="*/ 111 w 624"/>
                  <a:gd name="T83" fmla="*/ 438 h 566"/>
                  <a:gd name="T84" fmla="*/ 207 w 624"/>
                  <a:gd name="T85" fmla="*/ 388 h 566"/>
                  <a:gd name="T86" fmla="*/ 226 w 624"/>
                  <a:gd name="T87" fmla="*/ 375 h 566"/>
                  <a:gd name="T88" fmla="*/ 250 w 624"/>
                  <a:gd name="T89" fmla="*/ 340 h 566"/>
                  <a:gd name="T90" fmla="*/ 337 w 624"/>
                  <a:gd name="T91" fmla="*/ 256 h 566"/>
                  <a:gd name="T92" fmla="*/ 404 w 624"/>
                  <a:gd name="T93" fmla="*/ 204 h 566"/>
                  <a:gd name="T94" fmla="*/ 460 w 624"/>
                  <a:gd name="T95" fmla="*/ 146 h 566"/>
                  <a:gd name="T96" fmla="*/ 489 w 624"/>
                  <a:gd name="T97" fmla="*/ 120 h 566"/>
                  <a:gd name="T98" fmla="*/ 355 w 624"/>
                  <a:gd name="T99" fmla="*/ 108 h 566"/>
                  <a:gd name="T100" fmla="*/ 387 w 624"/>
                  <a:gd name="T101" fmla="*/ 104 h 566"/>
                  <a:gd name="T102" fmla="*/ 483 w 624"/>
                  <a:gd name="T103" fmla="*/ 107 h 566"/>
                  <a:gd name="T104" fmla="*/ 551 w 624"/>
                  <a:gd name="T105" fmla="*/ 67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4" h="566">
                    <a:moveTo>
                      <a:pt x="624" y="0"/>
                    </a:moveTo>
                    <a:cubicBezTo>
                      <a:pt x="624" y="82"/>
                      <a:pt x="624" y="82"/>
                      <a:pt x="624" y="82"/>
                    </a:cubicBezTo>
                    <a:cubicBezTo>
                      <a:pt x="620" y="89"/>
                      <a:pt x="616" y="95"/>
                      <a:pt x="615" y="98"/>
                    </a:cubicBezTo>
                    <a:cubicBezTo>
                      <a:pt x="613" y="112"/>
                      <a:pt x="603" y="121"/>
                      <a:pt x="591" y="128"/>
                    </a:cubicBezTo>
                    <a:cubicBezTo>
                      <a:pt x="581" y="133"/>
                      <a:pt x="570" y="136"/>
                      <a:pt x="559" y="142"/>
                    </a:cubicBezTo>
                    <a:cubicBezTo>
                      <a:pt x="553" y="145"/>
                      <a:pt x="547" y="151"/>
                      <a:pt x="541" y="153"/>
                    </a:cubicBezTo>
                    <a:cubicBezTo>
                      <a:pt x="522" y="161"/>
                      <a:pt x="506" y="179"/>
                      <a:pt x="494" y="195"/>
                    </a:cubicBezTo>
                    <a:cubicBezTo>
                      <a:pt x="484" y="208"/>
                      <a:pt x="468" y="220"/>
                      <a:pt x="454" y="229"/>
                    </a:cubicBezTo>
                    <a:cubicBezTo>
                      <a:pt x="451" y="240"/>
                      <a:pt x="446" y="253"/>
                      <a:pt x="444" y="258"/>
                    </a:cubicBezTo>
                    <a:cubicBezTo>
                      <a:pt x="441" y="270"/>
                      <a:pt x="433" y="277"/>
                      <a:pt x="428" y="288"/>
                    </a:cubicBezTo>
                    <a:cubicBezTo>
                      <a:pt x="425" y="296"/>
                      <a:pt x="424" y="307"/>
                      <a:pt x="423" y="315"/>
                    </a:cubicBezTo>
                    <a:cubicBezTo>
                      <a:pt x="422" y="329"/>
                      <a:pt x="421" y="343"/>
                      <a:pt x="418" y="357"/>
                    </a:cubicBezTo>
                    <a:cubicBezTo>
                      <a:pt x="417" y="359"/>
                      <a:pt x="417" y="362"/>
                      <a:pt x="416" y="364"/>
                    </a:cubicBezTo>
                    <a:cubicBezTo>
                      <a:pt x="419" y="372"/>
                      <a:pt x="415" y="377"/>
                      <a:pt x="416" y="387"/>
                    </a:cubicBezTo>
                    <a:cubicBezTo>
                      <a:pt x="416" y="403"/>
                      <a:pt x="419" y="421"/>
                      <a:pt x="417" y="437"/>
                    </a:cubicBezTo>
                    <a:cubicBezTo>
                      <a:pt x="414" y="455"/>
                      <a:pt x="409" y="470"/>
                      <a:pt x="403" y="487"/>
                    </a:cubicBezTo>
                    <a:cubicBezTo>
                      <a:pt x="397" y="505"/>
                      <a:pt x="395" y="522"/>
                      <a:pt x="396" y="541"/>
                    </a:cubicBezTo>
                    <a:cubicBezTo>
                      <a:pt x="396" y="541"/>
                      <a:pt x="395" y="541"/>
                      <a:pt x="395" y="541"/>
                    </a:cubicBezTo>
                    <a:cubicBezTo>
                      <a:pt x="394" y="527"/>
                      <a:pt x="393" y="512"/>
                      <a:pt x="397" y="498"/>
                    </a:cubicBezTo>
                    <a:cubicBezTo>
                      <a:pt x="403" y="480"/>
                      <a:pt x="411" y="462"/>
                      <a:pt x="413" y="443"/>
                    </a:cubicBezTo>
                    <a:cubicBezTo>
                      <a:pt x="414" y="427"/>
                      <a:pt x="410" y="410"/>
                      <a:pt x="408" y="394"/>
                    </a:cubicBezTo>
                    <a:cubicBezTo>
                      <a:pt x="403" y="407"/>
                      <a:pt x="399" y="420"/>
                      <a:pt x="393" y="433"/>
                    </a:cubicBezTo>
                    <a:cubicBezTo>
                      <a:pt x="382" y="459"/>
                      <a:pt x="377" y="483"/>
                      <a:pt x="372" y="510"/>
                    </a:cubicBezTo>
                    <a:cubicBezTo>
                      <a:pt x="371" y="511"/>
                      <a:pt x="371" y="511"/>
                      <a:pt x="371" y="510"/>
                    </a:cubicBezTo>
                    <a:cubicBezTo>
                      <a:pt x="367" y="465"/>
                      <a:pt x="394" y="422"/>
                      <a:pt x="406" y="378"/>
                    </a:cubicBezTo>
                    <a:cubicBezTo>
                      <a:pt x="405" y="374"/>
                      <a:pt x="406" y="369"/>
                      <a:pt x="409" y="365"/>
                    </a:cubicBezTo>
                    <a:cubicBezTo>
                      <a:pt x="409" y="363"/>
                      <a:pt x="409" y="362"/>
                      <a:pt x="409" y="361"/>
                    </a:cubicBezTo>
                    <a:cubicBezTo>
                      <a:pt x="414" y="331"/>
                      <a:pt x="407" y="322"/>
                      <a:pt x="403" y="298"/>
                    </a:cubicBezTo>
                    <a:cubicBezTo>
                      <a:pt x="402" y="286"/>
                      <a:pt x="406" y="276"/>
                      <a:pt x="410" y="265"/>
                    </a:cubicBezTo>
                    <a:cubicBezTo>
                      <a:pt x="411" y="263"/>
                      <a:pt x="412" y="260"/>
                      <a:pt x="413" y="257"/>
                    </a:cubicBezTo>
                    <a:cubicBezTo>
                      <a:pt x="412" y="258"/>
                      <a:pt x="411" y="258"/>
                      <a:pt x="410" y="259"/>
                    </a:cubicBezTo>
                    <a:cubicBezTo>
                      <a:pt x="410" y="259"/>
                      <a:pt x="410" y="259"/>
                      <a:pt x="410" y="259"/>
                    </a:cubicBezTo>
                    <a:cubicBezTo>
                      <a:pt x="409" y="264"/>
                      <a:pt x="407" y="269"/>
                      <a:pt x="404" y="273"/>
                    </a:cubicBezTo>
                    <a:cubicBezTo>
                      <a:pt x="404" y="275"/>
                      <a:pt x="403" y="276"/>
                      <a:pt x="401" y="278"/>
                    </a:cubicBezTo>
                    <a:cubicBezTo>
                      <a:pt x="401" y="278"/>
                      <a:pt x="401" y="279"/>
                      <a:pt x="400" y="279"/>
                    </a:cubicBezTo>
                    <a:cubicBezTo>
                      <a:pt x="400" y="280"/>
                      <a:pt x="399" y="281"/>
                      <a:pt x="398" y="282"/>
                    </a:cubicBezTo>
                    <a:cubicBezTo>
                      <a:pt x="398" y="282"/>
                      <a:pt x="398" y="282"/>
                      <a:pt x="398" y="283"/>
                    </a:cubicBezTo>
                    <a:cubicBezTo>
                      <a:pt x="398" y="283"/>
                      <a:pt x="398" y="283"/>
                      <a:pt x="398" y="283"/>
                    </a:cubicBezTo>
                    <a:cubicBezTo>
                      <a:pt x="397" y="290"/>
                      <a:pt x="391" y="297"/>
                      <a:pt x="388" y="304"/>
                    </a:cubicBezTo>
                    <a:cubicBezTo>
                      <a:pt x="384" y="310"/>
                      <a:pt x="380" y="318"/>
                      <a:pt x="376" y="324"/>
                    </a:cubicBezTo>
                    <a:cubicBezTo>
                      <a:pt x="367" y="336"/>
                      <a:pt x="361" y="351"/>
                      <a:pt x="351" y="364"/>
                    </a:cubicBezTo>
                    <a:cubicBezTo>
                      <a:pt x="338" y="380"/>
                      <a:pt x="337" y="410"/>
                      <a:pt x="337" y="430"/>
                    </a:cubicBezTo>
                    <a:cubicBezTo>
                      <a:pt x="338" y="452"/>
                      <a:pt x="323" y="468"/>
                      <a:pt x="315" y="487"/>
                    </a:cubicBezTo>
                    <a:cubicBezTo>
                      <a:pt x="304" y="516"/>
                      <a:pt x="269" y="534"/>
                      <a:pt x="239" y="534"/>
                    </a:cubicBezTo>
                    <a:cubicBezTo>
                      <a:pt x="218" y="535"/>
                      <a:pt x="199" y="540"/>
                      <a:pt x="178" y="545"/>
                    </a:cubicBezTo>
                    <a:cubicBezTo>
                      <a:pt x="164" y="548"/>
                      <a:pt x="149" y="547"/>
                      <a:pt x="135" y="550"/>
                    </a:cubicBezTo>
                    <a:cubicBezTo>
                      <a:pt x="135" y="550"/>
                      <a:pt x="135" y="550"/>
                      <a:pt x="135" y="550"/>
                    </a:cubicBezTo>
                    <a:cubicBezTo>
                      <a:pt x="130" y="555"/>
                      <a:pt x="121" y="562"/>
                      <a:pt x="114" y="564"/>
                    </a:cubicBezTo>
                    <a:cubicBezTo>
                      <a:pt x="103" y="566"/>
                      <a:pt x="92" y="558"/>
                      <a:pt x="83" y="552"/>
                    </a:cubicBezTo>
                    <a:cubicBezTo>
                      <a:pt x="82" y="552"/>
                      <a:pt x="82" y="552"/>
                      <a:pt x="82" y="552"/>
                    </a:cubicBezTo>
                    <a:cubicBezTo>
                      <a:pt x="81" y="551"/>
                      <a:pt x="81" y="551"/>
                      <a:pt x="81" y="551"/>
                    </a:cubicBezTo>
                    <a:cubicBezTo>
                      <a:pt x="78" y="550"/>
                      <a:pt x="75" y="548"/>
                      <a:pt x="74" y="545"/>
                    </a:cubicBezTo>
                    <a:cubicBezTo>
                      <a:pt x="68" y="538"/>
                      <a:pt x="71" y="523"/>
                      <a:pt x="83" y="524"/>
                    </a:cubicBezTo>
                    <a:cubicBezTo>
                      <a:pt x="84" y="524"/>
                      <a:pt x="84" y="524"/>
                      <a:pt x="85" y="524"/>
                    </a:cubicBezTo>
                    <a:cubicBezTo>
                      <a:pt x="85" y="524"/>
                      <a:pt x="86" y="524"/>
                      <a:pt x="86" y="524"/>
                    </a:cubicBezTo>
                    <a:cubicBezTo>
                      <a:pt x="86" y="524"/>
                      <a:pt x="86" y="524"/>
                      <a:pt x="86" y="524"/>
                    </a:cubicBezTo>
                    <a:cubicBezTo>
                      <a:pt x="87" y="524"/>
                      <a:pt x="87" y="524"/>
                      <a:pt x="87" y="524"/>
                    </a:cubicBezTo>
                    <a:cubicBezTo>
                      <a:pt x="88" y="525"/>
                      <a:pt x="88" y="525"/>
                      <a:pt x="89" y="525"/>
                    </a:cubicBezTo>
                    <a:cubicBezTo>
                      <a:pt x="95" y="527"/>
                      <a:pt x="101" y="529"/>
                      <a:pt x="107" y="532"/>
                    </a:cubicBezTo>
                    <a:cubicBezTo>
                      <a:pt x="107" y="532"/>
                      <a:pt x="107" y="531"/>
                      <a:pt x="107" y="531"/>
                    </a:cubicBezTo>
                    <a:cubicBezTo>
                      <a:pt x="114" y="518"/>
                      <a:pt x="136" y="516"/>
                      <a:pt x="149" y="515"/>
                    </a:cubicBezTo>
                    <a:cubicBezTo>
                      <a:pt x="171" y="514"/>
                      <a:pt x="191" y="507"/>
                      <a:pt x="212" y="504"/>
                    </a:cubicBezTo>
                    <a:cubicBezTo>
                      <a:pt x="233" y="500"/>
                      <a:pt x="251" y="501"/>
                      <a:pt x="271" y="491"/>
                    </a:cubicBezTo>
                    <a:cubicBezTo>
                      <a:pt x="287" y="482"/>
                      <a:pt x="290" y="469"/>
                      <a:pt x="299" y="453"/>
                    </a:cubicBezTo>
                    <a:cubicBezTo>
                      <a:pt x="312" y="432"/>
                      <a:pt x="305" y="410"/>
                      <a:pt x="311" y="387"/>
                    </a:cubicBezTo>
                    <a:cubicBezTo>
                      <a:pt x="314" y="376"/>
                      <a:pt x="318" y="363"/>
                      <a:pt x="322" y="352"/>
                    </a:cubicBezTo>
                    <a:cubicBezTo>
                      <a:pt x="325" y="346"/>
                      <a:pt x="329" y="341"/>
                      <a:pt x="330" y="334"/>
                    </a:cubicBezTo>
                    <a:cubicBezTo>
                      <a:pt x="330" y="333"/>
                      <a:pt x="330" y="331"/>
                      <a:pt x="330" y="330"/>
                    </a:cubicBezTo>
                    <a:cubicBezTo>
                      <a:pt x="329" y="331"/>
                      <a:pt x="329" y="331"/>
                      <a:pt x="328" y="332"/>
                    </a:cubicBezTo>
                    <a:cubicBezTo>
                      <a:pt x="317" y="342"/>
                      <a:pt x="303" y="350"/>
                      <a:pt x="292" y="360"/>
                    </a:cubicBezTo>
                    <a:cubicBezTo>
                      <a:pt x="282" y="369"/>
                      <a:pt x="277" y="382"/>
                      <a:pt x="269" y="393"/>
                    </a:cubicBezTo>
                    <a:cubicBezTo>
                      <a:pt x="260" y="407"/>
                      <a:pt x="248" y="413"/>
                      <a:pt x="235" y="422"/>
                    </a:cubicBezTo>
                    <a:cubicBezTo>
                      <a:pt x="223" y="430"/>
                      <a:pt x="223" y="430"/>
                      <a:pt x="223" y="430"/>
                    </a:cubicBezTo>
                    <a:cubicBezTo>
                      <a:pt x="219" y="436"/>
                      <a:pt x="215" y="442"/>
                      <a:pt x="210" y="448"/>
                    </a:cubicBezTo>
                    <a:cubicBezTo>
                      <a:pt x="191" y="466"/>
                      <a:pt x="163" y="470"/>
                      <a:pt x="142" y="484"/>
                    </a:cubicBezTo>
                    <a:cubicBezTo>
                      <a:pt x="119" y="499"/>
                      <a:pt x="95" y="520"/>
                      <a:pt x="67" y="524"/>
                    </a:cubicBezTo>
                    <a:cubicBezTo>
                      <a:pt x="54" y="527"/>
                      <a:pt x="46" y="534"/>
                      <a:pt x="33" y="530"/>
                    </a:cubicBezTo>
                    <a:cubicBezTo>
                      <a:pt x="23" y="527"/>
                      <a:pt x="13" y="517"/>
                      <a:pt x="5" y="510"/>
                    </a:cubicBezTo>
                    <a:cubicBezTo>
                      <a:pt x="0" y="505"/>
                      <a:pt x="2" y="495"/>
                      <a:pt x="9" y="493"/>
                    </a:cubicBezTo>
                    <a:cubicBezTo>
                      <a:pt x="15" y="492"/>
                      <a:pt x="31" y="495"/>
                      <a:pt x="40" y="495"/>
                    </a:cubicBezTo>
                    <a:cubicBezTo>
                      <a:pt x="41" y="493"/>
                      <a:pt x="42" y="492"/>
                      <a:pt x="44" y="492"/>
                    </a:cubicBezTo>
                    <a:cubicBezTo>
                      <a:pt x="54" y="488"/>
                      <a:pt x="57" y="482"/>
                      <a:pt x="66" y="477"/>
                    </a:cubicBezTo>
                    <a:cubicBezTo>
                      <a:pt x="80" y="469"/>
                      <a:pt x="85" y="465"/>
                      <a:pt x="96" y="453"/>
                    </a:cubicBezTo>
                    <a:cubicBezTo>
                      <a:pt x="101" y="448"/>
                      <a:pt x="106" y="442"/>
                      <a:pt x="111" y="438"/>
                    </a:cubicBezTo>
                    <a:cubicBezTo>
                      <a:pt x="134" y="419"/>
                      <a:pt x="165" y="416"/>
                      <a:pt x="189" y="400"/>
                    </a:cubicBezTo>
                    <a:cubicBezTo>
                      <a:pt x="195" y="396"/>
                      <a:pt x="201" y="392"/>
                      <a:pt x="207" y="388"/>
                    </a:cubicBezTo>
                    <a:cubicBezTo>
                      <a:pt x="210" y="385"/>
                      <a:pt x="214" y="382"/>
                      <a:pt x="218" y="380"/>
                    </a:cubicBezTo>
                    <a:cubicBezTo>
                      <a:pt x="221" y="378"/>
                      <a:pt x="224" y="377"/>
                      <a:pt x="226" y="375"/>
                    </a:cubicBezTo>
                    <a:cubicBezTo>
                      <a:pt x="226" y="375"/>
                      <a:pt x="226" y="375"/>
                      <a:pt x="227" y="375"/>
                    </a:cubicBezTo>
                    <a:cubicBezTo>
                      <a:pt x="238" y="367"/>
                      <a:pt x="241" y="351"/>
                      <a:pt x="250" y="340"/>
                    </a:cubicBezTo>
                    <a:cubicBezTo>
                      <a:pt x="267" y="321"/>
                      <a:pt x="289" y="307"/>
                      <a:pt x="308" y="290"/>
                    </a:cubicBezTo>
                    <a:cubicBezTo>
                      <a:pt x="320" y="281"/>
                      <a:pt x="326" y="267"/>
                      <a:pt x="337" y="256"/>
                    </a:cubicBezTo>
                    <a:cubicBezTo>
                      <a:pt x="347" y="247"/>
                      <a:pt x="358" y="241"/>
                      <a:pt x="369" y="233"/>
                    </a:cubicBezTo>
                    <a:cubicBezTo>
                      <a:pt x="381" y="223"/>
                      <a:pt x="392" y="213"/>
                      <a:pt x="404" y="204"/>
                    </a:cubicBezTo>
                    <a:cubicBezTo>
                      <a:pt x="413" y="198"/>
                      <a:pt x="429" y="192"/>
                      <a:pt x="435" y="182"/>
                    </a:cubicBezTo>
                    <a:cubicBezTo>
                      <a:pt x="444" y="170"/>
                      <a:pt x="451" y="158"/>
                      <a:pt x="460" y="146"/>
                    </a:cubicBezTo>
                    <a:cubicBezTo>
                      <a:pt x="468" y="136"/>
                      <a:pt x="481" y="129"/>
                      <a:pt x="492" y="121"/>
                    </a:cubicBezTo>
                    <a:cubicBezTo>
                      <a:pt x="491" y="120"/>
                      <a:pt x="490" y="120"/>
                      <a:pt x="489" y="120"/>
                    </a:cubicBezTo>
                    <a:cubicBezTo>
                      <a:pt x="473" y="113"/>
                      <a:pt x="457" y="115"/>
                      <a:pt x="440" y="114"/>
                    </a:cubicBezTo>
                    <a:cubicBezTo>
                      <a:pt x="412" y="111"/>
                      <a:pt x="383" y="100"/>
                      <a:pt x="355" y="108"/>
                    </a:cubicBezTo>
                    <a:cubicBezTo>
                      <a:pt x="354" y="108"/>
                      <a:pt x="354" y="108"/>
                      <a:pt x="355" y="108"/>
                    </a:cubicBezTo>
                    <a:cubicBezTo>
                      <a:pt x="365" y="105"/>
                      <a:pt x="376" y="103"/>
                      <a:pt x="387" y="104"/>
                    </a:cubicBezTo>
                    <a:cubicBezTo>
                      <a:pt x="405" y="106"/>
                      <a:pt x="422" y="105"/>
                      <a:pt x="440" y="106"/>
                    </a:cubicBezTo>
                    <a:cubicBezTo>
                      <a:pt x="454" y="106"/>
                      <a:pt x="469" y="104"/>
                      <a:pt x="483" y="107"/>
                    </a:cubicBezTo>
                    <a:cubicBezTo>
                      <a:pt x="495" y="110"/>
                      <a:pt x="503" y="106"/>
                      <a:pt x="512" y="103"/>
                    </a:cubicBezTo>
                    <a:cubicBezTo>
                      <a:pt x="524" y="90"/>
                      <a:pt x="538" y="77"/>
                      <a:pt x="551" y="67"/>
                    </a:cubicBezTo>
                    <a:cubicBezTo>
                      <a:pt x="563" y="58"/>
                      <a:pt x="604" y="15"/>
                      <a:pt x="624" y="0"/>
                    </a:cubicBezTo>
                    <a:close/>
                  </a:path>
                </a:pathLst>
              </a:custGeom>
              <a:solidFill>
                <a:srgbClr val="59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latin typeface="等线" panose="020F0502020204030204"/>
                </a:endParaRPr>
              </a:p>
            </p:txBody>
          </p:sp>
          <p:sp>
            <p:nvSpPr>
              <p:cNvPr id="194" name="Freeform 16"/>
              <p:cNvSpPr>
                <a:spLocks noEditPoints="1"/>
              </p:cNvSpPr>
              <p:nvPr/>
            </p:nvSpPr>
            <p:spPr bwMode="auto">
              <a:xfrm>
                <a:off x="6275480" y="2411765"/>
                <a:ext cx="4411014" cy="2625457"/>
              </a:xfrm>
              <a:custGeom>
                <a:avLst/>
                <a:gdLst>
                  <a:gd name="T0" fmla="*/ 134 w 1516"/>
                  <a:gd name="T1" fmla="*/ 855 h 902"/>
                  <a:gd name="T2" fmla="*/ 331 w 1516"/>
                  <a:gd name="T3" fmla="*/ 736 h 902"/>
                  <a:gd name="T4" fmla="*/ 276 w 1516"/>
                  <a:gd name="T5" fmla="*/ 879 h 902"/>
                  <a:gd name="T6" fmla="*/ 396 w 1516"/>
                  <a:gd name="T7" fmla="*/ 776 h 902"/>
                  <a:gd name="T8" fmla="*/ 559 w 1516"/>
                  <a:gd name="T9" fmla="*/ 578 h 902"/>
                  <a:gd name="T10" fmla="*/ 579 w 1516"/>
                  <a:gd name="T11" fmla="*/ 636 h 902"/>
                  <a:gd name="T12" fmla="*/ 785 w 1516"/>
                  <a:gd name="T13" fmla="*/ 514 h 902"/>
                  <a:gd name="T14" fmla="*/ 1013 w 1516"/>
                  <a:gd name="T15" fmla="*/ 307 h 902"/>
                  <a:gd name="T16" fmla="*/ 1084 w 1516"/>
                  <a:gd name="T17" fmla="*/ 349 h 902"/>
                  <a:gd name="T18" fmla="*/ 1108 w 1516"/>
                  <a:gd name="T19" fmla="*/ 402 h 902"/>
                  <a:gd name="T20" fmla="*/ 1143 w 1516"/>
                  <a:gd name="T21" fmla="*/ 353 h 902"/>
                  <a:gd name="T22" fmla="*/ 1174 w 1516"/>
                  <a:gd name="T23" fmla="*/ 363 h 902"/>
                  <a:gd name="T24" fmla="*/ 1261 w 1516"/>
                  <a:gd name="T25" fmla="*/ 222 h 902"/>
                  <a:gd name="T26" fmla="*/ 1296 w 1516"/>
                  <a:gd name="T27" fmla="*/ 207 h 902"/>
                  <a:gd name="T28" fmla="*/ 1292 w 1516"/>
                  <a:gd name="T29" fmla="*/ 88 h 902"/>
                  <a:gd name="T30" fmla="*/ 1360 w 1516"/>
                  <a:gd name="T31" fmla="*/ 123 h 902"/>
                  <a:gd name="T32" fmla="*/ 1182 w 1516"/>
                  <a:gd name="T33" fmla="*/ 143 h 902"/>
                  <a:gd name="T34" fmla="*/ 1080 w 1516"/>
                  <a:gd name="T35" fmla="*/ 105 h 902"/>
                  <a:gd name="T36" fmla="*/ 1170 w 1516"/>
                  <a:gd name="T37" fmla="*/ 147 h 902"/>
                  <a:gd name="T38" fmla="*/ 960 w 1516"/>
                  <a:gd name="T39" fmla="*/ 74 h 902"/>
                  <a:gd name="T40" fmla="*/ 780 w 1516"/>
                  <a:gd name="T41" fmla="*/ 34 h 902"/>
                  <a:gd name="T42" fmla="*/ 869 w 1516"/>
                  <a:gd name="T43" fmla="*/ 90 h 902"/>
                  <a:gd name="T44" fmla="*/ 901 w 1516"/>
                  <a:gd name="T45" fmla="*/ 166 h 902"/>
                  <a:gd name="T46" fmla="*/ 871 w 1516"/>
                  <a:gd name="T47" fmla="*/ 218 h 902"/>
                  <a:gd name="T48" fmla="*/ 1037 w 1516"/>
                  <a:gd name="T49" fmla="*/ 200 h 902"/>
                  <a:gd name="T50" fmla="*/ 1166 w 1516"/>
                  <a:gd name="T51" fmla="*/ 188 h 902"/>
                  <a:gd name="T52" fmla="*/ 880 w 1516"/>
                  <a:gd name="T53" fmla="*/ 254 h 902"/>
                  <a:gd name="T54" fmla="*/ 643 w 1516"/>
                  <a:gd name="T55" fmla="*/ 152 h 902"/>
                  <a:gd name="T56" fmla="*/ 561 w 1516"/>
                  <a:gd name="T57" fmla="*/ 151 h 902"/>
                  <a:gd name="T58" fmla="*/ 584 w 1516"/>
                  <a:gd name="T59" fmla="*/ 226 h 902"/>
                  <a:gd name="T60" fmla="*/ 488 w 1516"/>
                  <a:gd name="T61" fmla="*/ 239 h 902"/>
                  <a:gd name="T62" fmla="*/ 429 w 1516"/>
                  <a:gd name="T63" fmla="*/ 258 h 902"/>
                  <a:gd name="T64" fmla="*/ 397 w 1516"/>
                  <a:gd name="T65" fmla="*/ 245 h 902"/>
                  <a:gd name="T66" fmla="*/ 350 w 1516"/>
                  <a:gd name="T67" fmla="*/ 307 h 902"/>
                  <a:gd name="T68" fmla="*/ 273 w 1516"/>
                  <a:gd name="T69" fmla="*/ 408 h 902"/>
                  <a:gd name="T70" fmla="*/ 179 w 1516"/>
                  <a:gd name="T71" fmla="*/ 452 h 902"/>
                  <a:gd name="T72" fmla="*/ 186 w 1516"/>
                  <a:gd name="T73" fmla="*/ 547 h 902"/>
                  <a:gd name="T74" fmla="*/ 247 w 1516"/>
                  <a:gd name="T75" fmla="*/ 506 h 902"/>
                  <a:gd name="T76" fmla="*/ 356 w 1516"/>
                  <a:gd name="T77" fmla="*/ 403 h 902"/>
                  <a:gd name="T78" fmla="*/ 433 w 1516"/>
                  <a:gd name="T79" fmla="*/ 313 h 902"/>
                  <a:gd name="T80" fmla="*/ 449 w 1516"/>
                  <a:gd name="T81" fmla="*/ 375 h 902"/>
                  <a:gd name="T82" fmla="*/ 370 w 1516"/>
                  <a:gd name="T83" fmla="*/ 459 h 902"/>
                  <a:gd name="T84" fmla="*/ 457 w 1516"/>
                  <a:gd name="T85" fmla="*/ 556 h 902"/>
                  <a:gd name="T86" fmla="*/ 592 w 1516"/>
                  <a:gd name="T87" fmla="*/ 530 h 902"/>
                  <a:gd name="T88" fmla="*/ 357 w 1516"/>
                  <a:gd name="T89" fmla="*/ 702 h 902"/>
                  <a:gd name="T90" fmla="*/ 234 w 1516"/>
                  <a:gd name="T91" fmla="*/ 719 h 902"/>
                  <a:gd name="T92" fmla="*/ 260 w 1516"/>
                  <a:gd name="T93" fmla="*/ 736 h 902"/>
                  <a:gd name="T94" fmla="*/ 173 w 1516"/>
                  <a:gd name="T95" fmla="*/ 756 h 902"/>
                  <a:gd name="T96" fmla="*/ 28 w 1516"/>
                  <a:gd name="T97" fmla="*/ 837 h 902"/>
                  <a:gd name="T98" fmla="*/ 8 w 1516"/>
                  <a:gd name="T99" fmla="*/ 901 h 902"/>
                  <a:gd name="T100" fmla="*/ 436 w 1516"/>
                  <a:gd name="T101" fmla="*/ 386 h 902"/>
                  <a:gd name="T102" fmla="*/ 422 w 1516"/>
                  <a:gd name="T103" fmla="*/ 434 h 902"/>
                  <a:gd name="T104" fmla="*/ 508 w 1516"/>
                  <a:gd name="T105" fmla="*/ 442 h 902"/>
                  <a:gd name="T106" fmla="*/ 610 w 1516"/>
                  <a:gd name="T107" fmla="*/ 480 h 902"/>
                  <a:gd name="T108" fmla="*/ 577 w 1516"/>
                  <a:gd name="T109" fmla="*/ 269 h 902"/>
                  <a:gd name="T110" fmla="*/ 681 w 1516"/>
                  <a:gd name="T111" fmla="*/ 328 h 902"/>
                  <a:gd name="T112" fmla="*/ 943 w 1516"/>
                  <a:gd name="T113" fmla="*/ 345 h 902"/>
                  <a:gd name="T114" fmla="*/ 809 w 1516"/>
                  <a:gd name="T115" fmla="*/ 357 h 902"/>
                  <a:gd name="T116" fmla="*/ 830 w 1516"/>
                  <a:gd name="T117" fmla="*/ 457 h 902"/>
                  <a:gd name="T118" fmla="*/ 683 w 1516"/>
                  <a:gd name="T119" fmla="*/ 469 h 902"/>
                  <a:gd name="T120" fmla="*/ 588 w 1516"/>
                  <a:gd name="T121" fmla="*/ 431 h 902"/>
                  <a:gd name="T122" fmla="*/ 655 w 1516"/>
                  <a:gd name="T123" fmla="*/ 561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16" h="902">
                    <a:moveTo>
                      <a:pt x="8" y="901"/>
                    </a:moveTo>
                    <a:cubicBezTo>
                      <a:pt x="39" y="874"/>
                      <a:pt x="61" y="840"/>
                      <a:pt x="92" y="815"/>
                    </a:cubicBezTo>
                    <a:cubicBezTo>
                      <a:pt x="95" y="814"/>
                      <a:pt x="100" y="810"/>
                      <a:pt x="100" y="809"/>
                    </a:cubicBezTo>
                    <a:cubicBezTo>
                      <a:pt x="133" y="786"/>
                      <a:pt x="174" y="775"/>
                      <a:pt x="212" y="760"/>
                    </a:cubicBezTo>
                    <a:cubicBezTo>
                      <a:pt x="212" y="760"/>
                      <a:pt x="222" y="758"/>
                      <a:pt x="228" y="756"/>
                    </a:cubicBezTo>
                    <a:cubicBezTo>
                      <a:pt x="245" y="751"/>
                      <a:pt x="260" y="750"/>
                      <a:pt x="267" y="748"/>
                    </a:cubicBezTo>
                    <a:cubicBezTo>
                      <a:pt x="259" y="759"/>
                      <a:pt x="251" y="769"/>
                      <a:pt x="238" y="776"/>
                    </a:cubicBezTo>
                    <a:cubicBezTo>
                      <a:pt x="217" y="787"/>
                      <a:pt x="194" y="792"/>
                      <a:pt x="172" y="802"/>
                    </a:cubicBezTo>
                    <a:cubicBezTo>
                      <a:pt x="160" y="808"/>
                      <a:pt x="149" y="815"/>
                      <a:pt x="145" y="829"/>
                    </a:cubicBezTo>
                    <a:cubicBezTo>
                      <a:pt x="145" y="832"/>
                      <a:pt x="144" y="835"/>
                      <a:pt x="144" y="838"/>
                    </a:cubicBezTo>
                    <a:cubicBezTo>
                      <a:pt x="143" y="844"/>
                      <a:pt x="137" y="851"/>
                      <a:pt x="134" y="855"/>
                    </a:cubicBezTo>
                    <a:cubicBezTo>
                      <a:pt x="127" y="866"/>
                      <a:pt x="120" y="876"/>
                      <a:pt x="111" y="886"/>
                    </a:cubicBezTo>
                    <a:cubicBezTo>
                      <a:pt x="111" y="887"/>
                      <a:pt x="112" y="887"/>
                      <a:pt x="112" y="887"/>
                    </a:cubicBezTo>
                    <a:cubicBezTo>
                      <a:pt x="118" y="879"/>
                      <a:pt x="124" y="871"/>
                      <a:pt x="130" y="863"/>
                    </a:cubicBezTo>
                    <a:cubicBezTo>
                      <a:pt x="135" y="856"/>
                      <a:pt x="145" y="847"/>
                      <a:pt x="146" y="838"/>
                    </a:cubicBezTo>
                    <a:cubicBezTo>
                      <a:pt x="147" y="833"/>
                      <a:pt x="147" y="829"/>
                      <a:pt x="150" y="824"/>
                    </a:cubicBezTo>
                    <a:cubicBezTo>
                      <a:pt x="152" y="818"/>
                      <a:pt x="160" y="813"/>
                      <a:pt x="165" y="810"/>
                    </a:cubicBezTo>
                    <a:cubicBezTo>
                      <a:pt x="174" y="805"/>
                      <a:pt x="185" y="801"/>
                      <a:pt x="194" y="798"/>
                    </a:cubicBezTo>
                    <a:cubicBezTo>
                      <a:pt x="213" y="792"/>
                      <a:pt x="232" y="787"/>
                      <a:pt x="249" y="777"/>
                    </a:cubicBezTo>
                    <a:cubicBezTo>
                      <a:pt x="261" y="769"/>
                      <a:pt x="269" y="758"/>
                      <a:pt x="275" y="746"/>
                    </a:cubicBezTo>
                    <a:cubicBezTo>
                      <a:pt x="283" y="744"/>
                      <a:pt x="290" y="743"/>
                      <a:pt x="297" y="742"/>
                    </a:cubicBezTo>
                    <a:cubicBezTo>
                      <a:pt x="309" y="740"/>
                      <a:pt x="320" y="741"/>
                      <a:pt x="331" y="736"/>
                    </a:cubicBezTo>
                    <a:cubicBezTo>
                      <a:pt x="345" y="730"/>
                      <a:pt x="358" y="719"/>
                      <a:pt x="369" y="709"/>
                    </a:cubicBezTo>
                    <a:cubicBezTo>
                      <a:pt x="369" y="709"/>
                      <a:pt x="374" y="706"/>
                      <a:pt x="374" y="705"/>
                    </a:cubicBezTo>
                    <a:cubicBezTo>
                      <a:pt x="385" y="695"/>
                      <a:pt x="395" y="685"/>
                      <a:pt x="406" y="675"/>
                    </a:cubicBezTo>
                    <a:cubicBezTo>
                      <a:pt x="420" y="663"/>
                      <a:pt x="435" y="652"/>
                      <a:pt x="450" y="640"/>
                    </a:cubicBezTo>
                    <a:cubicBezTo>
                      <a:pt x="454" y="636"/>
                      <a:pt x="457" y="633"/>
                      <a:pt x="461" y="630"/>
                    </a:cubicBezTo>
                    <a:cubicBezTo>
                      <a:pt x="460" y="632"/>
                      <a:pt x="458" y="634"/>
                      <a:pt x="457" y="636"/>
                    </a:cubicBezTo>
                    <a:cubicBezTo>
                      <a:pt x="440" y="661"/>
                      <a:pt x="430" y="692"/>
                      <a:pt x="418" y="720"/>
                    </a:cubicBezTo>
                    <a:cubicBezTo>
                      <a:pt x="411" y="736"/>
                      <a:pt x="404" y="751"/>
                      <a:pt x="393" y="765"/>
                    </a:cubicBezTo>
                    <a:cubicBezTo>
                      <a:pt x="387" y="773"/>
                      <a:pt x="383" y="781"/>
                      <a:pt x="379" y="790"/>
                    </a:cubicBezTo>
                    <a:cubicBezTo>
                      <a:pt x="361" y="804"/>
                      <a:pt x="356" y="815"/>
                      <a:pt x="343" y="829"/>
                    </a:cubicBezTo>
                    <a:cubicBezTo>
                      <a:pt x="325" y="850"/>
                      <a:pt x="301" y="867"/>
                      <a:pt x="276" y="879"/>
                    </a:cubicBezTo>
                    <a:cubicBezTo>
                      <a:pt x="276" y="880"/>
                      <a:pt x="276" y="880"/>
                      <a:pt x="277" y="880"/>
                    </a:cubicBezTo>
                    <a:cubicBezTo>
                      <a:pt x="296" y="872"/>
                      <a:pt x="312" y="860"/>
                      <a:pt x="329" y="848"/>
                    </a:cubicBezTo>
                    <a:cubicBezTo>
                      <a:pt x="339" y="841"/>
                      <a:pt x="347" y="833"/>
                      <a:pt x="354" y="824"/>
                    </a:cubicBezTo>
                    <a:cubicBezTo>
                      <a:pt x="361" y="815"/>
                      <a:pt x="366" y="807"/>
                      <a:pt x="375" y="801"/>
                    </a:cubicBezTo>
                    <a:cubicBezTo>
                      <a:pt x="374" y="803"/>
                      <a:pt x="374" y="805"/>
                      <a:pt x="373" y="807"/>
                    </a:cubicBezTo>
                    <a:cubicBezTo>
                      <a:pt x="367" y="826"/>
                      <a:pt x="360" y="843"/>
                      <a:pt x="348" y="860"/>
                    </a:cubicBezTo>
                    <a:cubicBezTo>
                      <a:pt x="339" y="872"/>
                      <a:pt x="328" y="883"/>
                      <a:pt x="318" y="896"/>
                    </a:cubicBezTo>
                    <a:cubicBezTo>
                      <a:pt x="317" y="896"/>
                      <a:pt x="318" y="897"/>
                      <a:pt x="319" y="896"/>
                    </a:cubicBezTo>
                    <a:cubicBezTo>
                      <a:pt x="342" y="875"/>
                      <a:pt x="361" y="849"/>
                      <a:pt x="375" y="821"/>
                    </a:cubicBezTo>
                    <a:cubicBezTo>
                      <a:pt x="378" y="813"/>
                      <a:pt x="381" y="805"/>
                      <a:pt x="385" y="797"/>
                    </a:cubicBezTo>
                    <a:cubicBezTo>
                      <a:pt x="386" y="793"/>
                      <a:pt x="392" y="782"/>
                      <a:pt x="396" y="776"/>
                    </a:cubicBezTo>
                    <a:cubicBezTo>
                      <a:pt x="405" y="763"/>
                      <a:pt x="414" y="751"/>
                      <a:pt x="421" y="736"/>
                    </a:cubicBezTo>
                    <a:cubicBezTo>
                      <a:pt x="429" y="717"/>
                      <a:pt x="436" y="698"/>
                      <a:pt x="445" y="680"/>
                    </a:cubicBezTo>
                    <a:cubicBezTo>
                      <a:pt x="443" y="695"/>
                      <a:pt x="444" y="707"/>
                      <a:pt x="445" y="723"/>
                    </a:cubicBezTo>
                    <a:cubicBezTo>
                      <a:pt x="445" y="726"/>
                      <a:pt x="450" y="751"/>
                      <a:pt x="450" y="752"/>
                    </a:cubicBezTo>
                    <a:cubicBezTo>
                      <a:pt x="450" y="752"/>
                      <a:pt x="450" y="752"/>
                      <a:pt x="450" y="752"/>
                    </a:cubicBezTo>
                    <a:cubicBezTo>
                      <a:pt x="445" y="700"/>
                      <a:pt x="446" y="690"/>
                      <a:pt x="454" y="667"/>
                    </a:cubicBezTo>
                    <a:cubicBezTo>
                      <a:pt x="454" y="666"/>
                      <a:pt x="459" y="655"/>
                      <a:pt x="459" y="654"/>
                    </a:cubicBezTo>
                    <a:cubicBezTo>
                      <a:pt x="466" y="643"/>
                      <a:pt x="474" y="633"/>
                      <a:pt x="482" y="623"/>
                    </a:cubicBezTo>
                    <a:cubicBezTo>
                      <a:pt x="492" y="612"/>
                      <a:pt x="504" y="599"/>
                      <a:pt x="518" y="591"/>
                    </a:cubicBezTo>
                    <a:cubicBezTo>
                      <a:pt x="524" y="588"/>
                      <a:pt x="531" y="586"/>
                      <a:pt x="537" y="583"/>
                    </a:cubicBezTo>
                    <a:cubicBezTo>
                      <a:pt x="545" y="581"/>
                      <a:pt x="552" y="579"/>
                      <a:pt x="559" y="578"/>
                    </a:cubicBezTo>
                    <a:cubicBezTo>
                      <a:pt x="557" y="580"/>
                      <a:pt x="555" y="582"/>
                      <a:pt x="552" y="584"/>
                    </a:cubicBezTo>
                    <a:cubicBezTo>
                      <a:pt x="546" y="588"/>
                      <a:pt x="539" y="592"/>
                      <a:pt x="534" y="597"/>
                    </a:cubicBezTo>
                    <a:cubicBezTo>
                      <a:pt x="528" y="603"/>
                      <a:pt x="526" y="612"/>
                      <a:pt x="525" y="620"/>
                    </a:cubicBezTo>
                    <a:cubicBezTo>
                      <a:pt x="525" y="622"/>
                      <a:pt x="527" y="622"/>
                      <a:pt x="528" y="621"/>
                    </a:cubicBezTo>
                    <a:cubicBezTo>
                      <a:pt x="529" y="610"/>
                      <a:pt x="532" y="601"/>
                      <a:pt x="542" y="595"/>
                    </a:cubicBezTo>
                    <a:cubicBezTo>
                      <a:pt x="550" y="590"/>
                      <a:pt x="558" y="585"/>
                      <a:pt x="565" y="579"/>
                    </a:cubicBezTo>
                    <a:cubicBezTo>
                      <a:pt x="567" y="578"/>
                      <a:pt x="568" y="577"/>
                      <a:pt x="569" y="576"/>
                    </a:cubicBezTo>
                    <a:cubicBezTo>
                      <a:pt x="586" y="573"/>
                      <a:pt x="605" y="572"/>
                      <a:pt x="623" y="571"/>
                    </a:cubicBezTo>
                    <a:cubicBezTo>
                      <a:pt x="626" y="571"/>
                      <a:pt x="629" y="571"/>
                      <a:pt x="632" y="572"/>
                    </a:cubicBezTo>
                    <a:cubicBezTo>
                      <a:pt x="634" y="572"/>
                      <a:pt x="635" y="572"/>
                      <a:pt x="636" y="572"/>
                    </a:cubicBezTo>
                    <a:cubicBezTo>
                      <a:pt x="618" y="595"/>
                      <a:pt x="599" y="615"/>
                      <a:pt x="579" y="636"/>
                    </a:cubicBezTo>
                    <a:cubicBezTo>
                      <a:pt x="562" y="654"/>
                      <a:pt x="542" y="669"/>
                      <a:pt x="534" y="693"/>
                    </a:cubicBezTo>
                    <a:cubicBezTo>
                      <a:pt x="534" y="694"/>
                      <a:pt x="535" y="695"/>
                      <a:pt x="536" y="694"/>
                    </a:cubicBezTo>
                    <a:cubicBezTo>
                      <a:pt x="544" y="671"/>
                      <a:pt x="565" y="656"/>
                      <a:pt x="582" y="639"/>
                    </a:cubicBezTo>
                    <a:cubicBezTo>
                      <a:pt x="603" y="618"/>
                      <a:pt x="624" y="597"/>
                      <a:pt x="642" y="573"/>
                    </a:cubicBezTo>
                    <a:cubicBezTo>
                      <a:pt x="648" y="574"/>
                      <a:pt x="653" y="574"/>
                      <a:pt x="659" y="574"/>
                    </a:cubicBezTo>
                    <a:cubicBezTo>
                      <a:pt x="656" y="578"/>
                      <a:pt x="653" y="582"/>
                      <a:pt x="651" y="586"/>
                    </a:cubicBezTo>
                    <a:cubicBezTo>
                      <a:pt x="643" y="599"/>
                      <a:pt x="635" y="612"/>
                      <a:pt x="626" y="624"/>
                    </a:cubicBezTo>
                    <a:cubicBezTo>
                      <a:pt x="625" y="625"/>
                      <a:pt x="626" y="627"/>
                      <a:pt x="628" y="626"/>
                    </a:cubicBezTo>
                    <a:cubicBezTo>
                      <a:pt x="638" y="618"/>
                      <a:pt x="645" y="608"/>
                      <a:pt x="654" y="598"/>
                    </a:cubicBezTo>
                    <a:cubicBezTo>
                      <a:pt x="662" y="588"/>
                      <a:pt x="675" y="581"/>
                      <a:pt x="683" y="571"/>
                    </a:cubicBezTo>
                    <a:cubicBezTo>
                      <a:pt x="721" y="563"/>
                      <a:pt x="756" y="539"/>
                      <a:pt x="785" y="514"/>
                    </a:cubicBezTo>
                    <a:cubicBezTo>
                      <a:pt x="801" y="500"/>
                      <a:pt x="816" y="486"/>
                      <a:pt x="831" y="470"/>
                    </a:cubicBezTo>
                    <a:cubicBezTo>
                      <a:pt x="833" y="468"/>
                      <a:pt x="836" y="466"/>
                      <a:pt x="838" y="463"/>
                    </a:cubicBezTo>
                    <a:cubicBezTo>
                      <a:pt x="841" y="461"/>
                      <a:pt x="844" y="458"/>
                      <a:pt x="846" y="455"/>
                    </a:cubicBezTo>
                    <a:cubicBezTo>
                      <a:pt x="848" y="454"/>
                      <a:pt x="849" y="453"/>
                      <a:pt x="850" y="452"/>
                    </a:cubicBezTo>
                    <a:cubicBezTo>
                      <a:pt x="858" y="445"/>
                      <a:pt x="865" y="438"/>
                      <a:pt x="873" y="431"/>
                    </a:cubicBezTo>
                    <a:cubicBezTo>
                      <a:pt x="888" y="418"/>
                      <a:pt x="902" y="404"/>
                      <a:pt x="917" y="389"/>
                    </a:cubicBezTo>
                    <a:cubicBezTo>
                      <a:pt x="929" y="377"/>
                      <a:pt x="942" y="365"/>
                      <a:pt x="956" y="353"/>
                    </a:cubicBezTo>
                    <a:cubicBezTo>
                      <a:pt x="963" y="346"/>
                      <a:pt x="969" y="339"/>
                      <a:pt x="975" y="332"/>
                    </a:cubicBezTo>
                    <a:cubicBezTo>
                      <a:pt x="976" y="331"/>
                      <a:pt x="977" y="329"/>
                      <a:pt x="978" y="327"/>
                    </a:cubicBezTo>
                    <a:cubicBezTo>
                      <a:pt x="982" y="325"/>
                      <a:pt x="985" y="322"/>
                      <a:pt x="989" y="319"/>
                    </a:cubicBezTo>
                    <a:cubicBezTo>
                      <a:pt x="997" y="314"/>
                      <a:pt x="1005" y="310"/>
                      <a:pt x="1013" y="307"/>
                    </a:cubicBezTo>
                    <a:cubicBezTo>
                      <a:pt x="1017" y="306"/>
                      <a:pt x="1021" y="306"/>
                      <a:pt x="1024" y="305"/>
                    </a:cubicBezTo>
                    <a:cubicBezTo>
                      <a:pt x="1029" y="304"/>
                      <a:pt x="1034" y="303"/>
                      <a:pt x="1039" y="302"/>
                    </a:cubicBezTo>
                    <a:cubicBezTo>
                      <a:pt x="1039" y="302"/>
                      <a:pt x="1040" y="301"/>
                      <a:pt x="1040" y="301"/>
                    </a:cubicBezTo>
                    <a:cubicBezTo>
                      <a:pt x="1055" y="299"/>
                      <a:pt x="1070" y="294"/>
                      <a:pt x="1084" y="289"/>
                    </a:cubicBezTo>
                    <a:cubicBezTo>
                      <a:pt x="1092" y="286"/>
                      <a:pt x="1099" y="284"/>
                      <a:pt x="1106" y="281"/>
                    </a:cubicBezTo>
                    <a:cubicBezTo>
                      <a:pt x="1116" y="278"/>
                      <a:pt x="1125" y="275"/>
                      <a:pt x="1134" y="272"/>
                    </a:cubicBezTo>
                    <a:cubicBezTo>
                      <a:pt x="1152" y="266"/>
                      <a:pt x="1169" y="260"/>
                      <a:pt x="1186" y="253"/>
                    </a:cubicBezTo>
                    <a:cubicBezTo>
                      <a:pt x="1184" y="255"/>
                      <a:pt x="1183" y="257"/>
                      <a:pt x="1181" y="260"/>
                    </a:cubicBezTo>
                    <a:cubicBezTo>
                      <a:pt x="1174" y="269"/>
                      <a:pt x="1167" y="278"/>
                      <a:pt x="1160" y="288"/>
                    </a:cubicBezTo>
                    <a:cubicBezTo>
                      <a:pt x="1139" y="302"/>
                      <a:pt x="1118" y="320"/>
                      <a:pt x="1100" y="340"/>
                    </a:cubicBezTo>
                    <a:cubicBezTo>
                      <a:pt x="1095" y="343"/>
                      <a:pt x="1090" y="346"/>
                      <a:pt x="1084" y="349"/>
                    </a:cubicBezTo>
                    <a:cubicBezTo>
                      <a:pt x="1076" y="355"/>
                      <a:pt x="1069" y="363"/>
                      <a:pt x="1058" y="363"/>
                    </a:cubicBezTo>
                    <a:cubicBezTo>
                      <a:pt x="1057" y="363"/>
                      <a:pt x="1057" y="364"/>
                      <a:pt x="1058" y="364"/>
                    </a:cubicBezTo>
                    <a:cubicBezTo>
                      <a:pt x="1067" y="365"/>
                      <a:pt x="1074" y="362"/>
                      <a:pt x="1082" y="357"/>
                    </a:cubicBezTo>
                    <a:cubicBezTo>
                      <a:pt x="1084" y="356"/>
                      <a:pt x="1087" y="354"/>
                      <a:pt x="1090" y="353"/>
                    </a:cubicBezTo>
                    <a:cubicBezTo>
                      <a:pt x="1085" y="359"/>
                      <a:pt x="1038" y="435"/>
                      <a:pt x="1034" y="442"/>
                    </a:cubicBezTo>
                    <a:cubicBezTo>
                      <a:pt x="1033" y="442"/>
                      <a:pt x="1033" y="442"/>
                      <a:pt x="1033" y="442"/>
                    </a:cubicBezTo>
                    <a:cubicBezTo>
                      <a:pt x="1035" y="441"/>
                      <a:pt x="1079" y="380"/>
                      <a:pt x="1082" y="377"/>
                    </a:cubicBezTo>
                    <a:cubicBezTo>
                      <a:pt x="1097" y="352"/>
                      <a:pt x="1119" y="332"/>
                      <a:pt x="1142" y="315"/>
                    </a:cubicBezTo>
                    <a:cubicBezTo>
                      <a:pt x="1139" y="320"/>
                      <a:pt x="1140" y="325"/>
                      <a:pt x="1138" y="330"/>
                    </a:cubicBezTo>
                    <a:cubicBezTo>
                      <a:pt x="1125" y="353"/>
                      <a:pt x="1126" y="358"/>
                      <a:pt x="1115" y="381"/>
                    </a:cubicBezTo>
                    <a:cubicBezTo>
                      <a:pt x="1113" y="383"/>
                      <a:pt x="1106" y="405"/>
                      <a:pt x="1108" y="402"/>
                    </a:cubicBezTo>
                    <a:cubicBezTo>
                      <a:pt x="1121" y="381"/>
                      <a:pt x="1128" y="358"/>
                      <a:pt x="1140" y="336"/>
                    </a:cubicBezTo>
                    <a:cubicBezTo>
                      <a:pt x="1141" y="333"/>
                      <a:pt x="1143" y="331"/>
                      <a:pt x="1145" y="328"/>
                    </a:cubicBezTo>
                    <a:cubicBezTo>
                      <a:pt x="1143" y="333"/>
                      <a:pt x="1142" y="338"/>
                      <a:pt x="1140" y="343"/>
                    </a:cubicBezTo>
                    <a:cubicBezTo>
                      <a:pt x="1138" y="350"/>
                      <a:pt x="1133" y="356"/>
                      <a:pt x="1131" y="363"/>
                    </a:cubicBezTo>
                    <a:cubicBezTo>
                      <a:pt x="1128" y="375"/>
                      <a:pt x="1122" y="385"/>
                      <a:pt x="1121" y="398"/>
                    </a:cubicBezTo>
                    <a:cubicBezTo>
                      <a:pt x="1120" y="410"/>
                      <a:pt x="1119" y="422"/>
                      <a:pt x="1117" y="434"/>
                    </a:cubicBezTo>
                    <a:cubicBezTo>
                      <a:pt x="1117" y="434"/>
                      <a:pt x="1117" y="434"/>
                      <a:pt x="1117" y="434"/>
                    </a:cubicBezTo>
                    <a:cubicBezTo>
                      <a:pt x="1123" y="425"/>
                      <a:pt x="1122" y="414"/>
                      <a:pt x="1123" y="404"/>
                    </a:cubicBezTo>
                    <a:cubicBezTo>
                      <a:pt x="1123" y="398"/>
                      <a:pt x="1124" y="392"/>
                      <a:pt x="1126" y="386"/>
                    </a:cubicBezTo>
                    <a:cubicBezTo>
                      <a:pt x="1128" y="381"/>
                      <a:pt x="1133" y="378"/>
                      <a:pt x="1135" y="373"/>
                    </a:cubicBezTo>
                    <a:cubicBezTo>
                      <a:pt x="1138" y="366"/>
                      <a:pt x="1139" y="359"/>
                      <a:pt x="1143" y="353"/>
                    </a:cubicBezTo>
                    <a:cubicBezTo>
                      <a:pt x="1147" y="347"/>
                      <a:pt x="1149" y="341"/>
                      <a:pt x="1151" y="334"/>
                    </a:cubicBezTo>
                    <a:cubicBezTo>
                      <a:pt x="1152" y="328"/>
                      <a:pt x="1154" y="321"/>
                      <a:pt x="1157" y="315"/>
                    </a:cubicBezTo>
                    <a:cubicBezTo>
                      <a:pt x="1160" y="308"/>
                      <a:pt x="1166" y="305"/>
                      <a:pt x="1170" y="299"/>
                    </a:cubicBezTo>
                    <a:cubicBezTo>
                      <a:pt x="1170" y="298"/>
                      <a:pt x="1170" y="298"/>
                      <a:pt x="1170" y="298"/>
                    </a:cubicBezTo>
                    <a:cubicBezTo>
                      <a:pt x="1177" y="290"/>
                      <a:pt x="1185" y="281"/>
                      <a:pt x="1192" y="273"/>
                    </a:cubicBezTo>
                    <a:cubicBezTo>
                      <a:pt x="1194" y="270"/>
                      <a:pt x="1197" y="267"/>
                      <a:pt x="1199" y="264"/>
                    </a:cubicBezTo>
                    <a:cubicBezTo>
                      <a:pt x="1197" y="273"/>
                      <a:pt x="1194" y="282"/>
                      <a:pt x="1191" y="291"/>
                    </a:cubicBezTo>
                    <a:cubicBezTo>
                      <a:pt x="1188" y="301"/>
                      <a:pt x="1185" y="311"/>
                      <a:pt x="1182" y="321"/>
                    </a:cubicBezTo>
                    <a:cubicBezTo>
                      <a:pt x="1181" y="326"/>
                      <a:pt x="1178" y="331"/>
                      <a:pt x="1178" y="336"/>
                    </a:cubicBezTo>
                    <a:cubicBezTo>
                      <a:pt x="1178" y="336"/>
                      <a:pt x="1179" y="337"/>
                      <a:pt x="1179" y="337"/>
                    </a:cubicBezTo>
                    <a:cubicBezTo>
                      <a:pt x="1178" y="337"/>
                      <a:pt x="1175" y="359"/>
                      <a:pt x="1174" y="363"/>
                    </a:cubicBezTo>
                    <a:cubicBezTo>
                      <a:pt x="1174" y="364"/>
                      <a:pt x="1175" y="364"/>
                      <a:pt x="1175" y="363"/>
                    </a:cubicBezTo>
                    <a:cubicBezTo>
                      <a:pt x="1177" y="354"/>
                      <a:pt x="1179" y="345"/>
                      <a:pt x="1181" y="335"/>
                    </a:cubicBezTo>
                    <a:cubicBezTo>
                      <a:pt x="1181" y="334"/>
                      <a:pt x="1180" y="334"/>
                      <a:pt x="1180" y="334"/>
                    </a:cubicBezTo>
                    <a:cubicBezTo>
                      <a:pt x="1183" y="331"/>
                      <a:pt x="1185" y="323"/>
                      <a:pt x="1186" y="318"/>
                    </a:cubicBezTo>
                    <a:cubicBezTo>
                      <a:pt x="1189" y="309"/>
                      <a:pt x="1192" y="301"/>
                      <a:pt x="1195" y="292"/>
                    </a:cubicBezTo>
                    <a:cubicBezTo>
                      <a:pt x="1197" y="284"/>
                      <a:pt x="1200" y="276"/>
                      <a:pt x="1202" y="268"/>
                    </a:cubicBezTo>
                    <a:cubicBezTo>
                      <a:pt x="1204" y="263"/>
                      <a:pt x="1206" y="257"/>
                      <a:pt x="1210" y="253"/>
                    </a:cubicBezTo>
                    <a:cubicBezTo>
                      <a:pt x="1210" y="253"/>
                      <a:pt x="1210" y="252"/>
                      <a:pt x="1210" y="252"/>
                    </a:cubicBezTo>
                    <a:cubicBezTo>
                      <a:pt x="1214" y="248"/>
                      <a:pt x="1218" y="245"/>
                      <a:pt x="1223" y="242"/>
                    </a:cubicBezTo>
                    <a:cubicBezTo>
                      <a:pt x="1233" y="234"/>
                      <a:pt x="1246" y="228"/>
                      <a:pt x="1258" y="223"/>
                    </a:cubicBezTo>
                    <a:cubicBezTo>
                      <a:pt x="1259" y="223"/>
                      <a:pt x="1260" y="222"/>
                      <a:pt x="1261" y="222"/>
                    </a:cubicBezTo>
                    <a:cubicBezTo>
                      <a:pt x="1287" y="235"/>
                      <a:pt x="1316" y="241"/>
                      <a:pt x="1344" y="250"/>
                    </a:cubicBezTo>
                    <a:cubicBezTo>
                      <a:pt x="1373" y="260"/>
                      <a:pt x="1403" y="274"/>
                      <a:pt x="1434" y="274"/>
                    </a:cubicBezTo>
                    <a:cubicBezTo>
                      <a:pt x="1446" y="274"/>
                      <a:pt x="1458" y="272"/>
                      <a:pt x="1470" y="270"/>
                    </a:cubicBezTo>
                    <a:cubicBezTo>
                      <a:pt x="1485" y="267"/>
                      <a:pt x="1501" y="268"/>
                      <a:pt x="1516" y="268"/>
                    </a:cubicBezTo>
                    <a:cubicBezTo>
                      <a:pt x="1496" y="238"/>
                      <a:pt x="1496" y="238"/>
                      <a:pt x="1496" y="238"/>
                    </a:cubicBezTo>
                    <a:cubicBezTo>
                      <a:pt x="1489" y="239"/>
                      <a:pt x="1482" y="239"/>
                      <a:pt x="1475" y="240"/>
                    </a:cubicBezTo>
                    <a:cubicBezTo>
                      <a:pt x="1463" y="243"/>
                      <a:pt x="1451" y="245"/>
                      <a:pt x="1438" y="246"/>
                    </a:cubicBezTo>
                    <a:cubicBezTo>
                      <a:pt x="1425" y="247"/>
                      <a:pt x="1412" y="244"/>
                      <a:pt x="1400" y="239"/>
                    </a:cubicBezTo>
                    <a:cubicBezTo>
                      <a:pt x="1383" y="232"/>
                      <a:pt x="1365" y="228"/>
                      <a:pt x="1347" y="222"/>
                    </a:cubicBezTo>
                    <a:cubicBezTo>
                      <a:pt x="1331" y="217"/>
                      <a:pt x="1314" y="212"/>
                      <a:pt x="1297" y="207"/>
                    </a:cubicBezTo>
                    <a:cubicBezTo>
                      <a:pt x="1297" y="207"/>
                      <a:pt x="1296" y="207"/>
                      <a:pt x="1296" y="207"/>
                    </a:cubicBezTo>
                    <a:cubicBezTo>
                      <a:pt x="1296" y="206"/>
                      <a:pt x="1297" y="206"/>
                      <a:pt x="1298" y="206"/>
                    </a:cubicBezTo>
                    <a:cubicBezTo>
                      <a:pt x="1300" y="205"/>
                      <a:pt x="1301" y="204"/>
                      <a:pt x="1303" y="204"/>
                    </a:cubicBezTo>
                    <a:cubicBezTo>
                      <a:pt x="1317" y="197"/>
                      <a:pt x="1330" y="190"/>
                      <a:pt x="1344" y="183"/>
                    </a:cubicBezTo>
                    <a:cubicBezTo>
                      <a:pt x="1347" y="183"/>
                      <a:pt x="1350" y="182"/>
                      <a:pt x="1353" y="182"/>
                    </a:cubicBezTo>
                    <a:cubicBezTo>
                      <a:pt x="1372" y="179"/>
                      <a:pt x="1388" y="162"/>
                      <a:pt x="1402" y="151"/>
                    </a:cubicBezTo>
                    <a:cubicBezTo>
                      <a:pt x="1409" y="145"/>
                      <a:pt x="1416" y="140"/>
                      <a:pt x="1423" y="134"/>
                    </a:cubicBezTo>
                    <a:cubicBezTo>
                      <a:pt x="1400" y="101"/>
                      <a:pt x="1400" y="101"/>
                      <a:pt x="1400" y="101"/>
                    </a:cubicBezTo>
                    <a:cubicBezTo>
                      <a:pt x="1395" y="105"/>
                      <a:pt x="1390" y="110"/>
                      <a:pt x="1384" y="115"/>
                    </a:cubicBezTo>
                    <a:cubicBezTo>
                      <a:pt x="1378" y="117"/>
                      <a:pt x="1373" y="120"/>
                      <a:pt x="1366" y="120"/>
                    </a:cubicBezTo>
                    <a:cubicBezTo>
                      <a:pt x="1366" y="107"/>
                      <a:pt x="1358" y="105"/>
                      <a:pt x="1345" y="104"/>
                    </a:cubicBezTo>
                    <a:cubicBezTo>
                      <a:pt x="1326" y="103"/>
                      <a:pt x="1311" y="89"/>
                      <a:pt x="1292" y="88"/>
                    </a:cubicBezTo>
                    <a:cubicBezTo>
                      <a:pt x="1293" y="71"/>
                      <a:pt x="1287" y="62"/>
                      <a:pt x="1269" y="61"/>
                    </a:cubicBezTo>
                    <a:cubicBezTo>
                      <a:pt x="1255" y="60"/>
                      <a:pt x="1243" y="60"/>
                      <a:pt x="1230" y="55"/>
                    </a:cubicBezTo>
                    <a:cubicBezTo>
                      <a:pt x="1217" y="49"/>
                      <a:pt x="1204" y="41"/>
                      <a:pt x="1192" y="34"/>
                    </a:cubicBezTo>
                    <a:cubicBezTo>
                      <a:pt x="1191" y="34"/>
                      <a:pt x="1191" y="34"/>
                      <a:pt x="1191" y="34"/>
                    </a:cubicBezTo>
                    <a:cubicBezTo>
                      <a:pt x="1209" y="45"/>
                      <a:pt x="1228" y="60"/>
                      <a:pt x="1249" y="62"/>
                    </a:cubicBezTo>
                    <a:cubicBezTo>
                      <a:pt x="1256" y="63"/>
                      <a:pt x="1263" y="63"/>
                      <a:pt x="1271" y="64"/>
                    </a:cubicBezTo>
                    <a:cubicBezTo>
                      <a:pt x="1286" y="65"/>
                      <a:pt x="1290" y="76"/>
                      <a:pt x="1288" y="90"/>
                    </a:cubicBezTo>
                    <a:cubicBezTo>
                      <a:pt x="1287" y="91"/>
                      <a:pt x="1288" y="92"/>
                      <a:pt x="1290" y="92"/>
                    </a:cubicBezTo>
                    <a:cubicBezTo>
                      <a:pt x="1304" y="92"/>
                      <a:pt x="1317" y="100"/>
                      <a:pt x="1330" y="105"/>
                    </a:cubicBezTo>
                    <a:cubicBezTo>
                      <a:pt x="1335" y="107"/>
                      <a:pt x="1339" y="109"/>
                      <a:pt x="1344" y="109"/>
                    </a:cubicBezTo>
                    <a:cubicBezTo>
                      <a:pt x="1353" y="110"/>
                      <a:pt x="1361" y="111"/>
                      <a:pt x="1360" y="123"/>
                    </a:cubicBezTo>
                    <a:cubicBezTo>
                      <a:pt x="1360" y="125"/>
                      <a:pt x="1362" y="126"/>
                      <a:pt x="1363" y="126"/>
                    </a:cubicBezTo>
                    <a:cubicBezTo>
                      <a:pt x="1366" y="127"/>
                      <a:pt x="1370" y="127"/>
                      <a:pt x="1373" y="127"/>
                    </a:cubicBezTo>
                    <a:cubicBezTo>
                      <a:pt x="1358" y="145"/>
                      <a:pt x="1345" y="167"/>
                      <a:pt x="1318" y="164"/>
                    </a:cubicBezTo>
                    <a:cubicBezTo>
                      <a:pt x="1314" y="164"/>
                      <a:pt x="1311" y="166"/>
                      <a:pt x="1309" y="169"/>
                    </a:cubicBezTo>
                    <a:cubicBezTo>
                      <a:pt x="1303" y="178"/>
                      <a:pt x="1296" y="184"/>
                      <a:pt x="1288" y="190"/>
                    </a:cubicBezTo>
                    <a:cubicBezTo>
                      <a:pt x="1281" y="191"/>
                      <a:pt x="1275" y="192"/>
                      <a:pt x="1269" y="195"/>
                    </a:cubicBezTo>
                    <a:cubicBezTo>
                      <a:pt x="1269" y="195"/>
                      <a:pt x="1269" y="195"/>
                      <a:pt x="1268" y="195"/>
                    </a:cubicBezTo>
                    <a:cubicBezTo>
                      <a:pt x="1259" y="189"/>
                      <a:pt x="1250" y="183"/>
                      <a:pt x="1241" y="177"/>
                    </a:cubicBezTo>
                    <a:cubicBezTo>
                      <a:pt x="1229" y="169"/>
                      <a:pt x="1217" y="161"/>
                      <a:pt x="1202" y="159"/>
                    </a:cubicBezTo>
                    <a:cubicBezTo>
                      <a:pt x="1201" y="159"/>
                      <a:pt x="1200" y="159"/>
                      <a:pt x="1199" y="159"/>
                    </a:cubicBezTo>
                    <a:cubicBezTo>
                      <a:pt x="1195" y="153"/>
                      <a:pt x="1183" y="143"/>
                      <a:pt x="1182" y="143"/>
                    </a:cubicBezTo>
                    <a:cubicBezTo>
                      <a:pt x="1176" y="138"/>
                      <a:pt x="1169" y="136"/>
                      <a:pt x="1164" y="130"/>
                    </a:cubicBezTo>
                    <a:cubicBezTo>
                      <a:pt x="1158" y="123"/>
                      <a:pt x="1152" y="114"/>
                      <a:pt x="1147" y="107"/>
                    </a:cubicBezTo>
                    <a:cubicBezTo>
                      <a:pt x="1135" y="88"/>
                      <a:pt x="1115" y="77"/>
                      <a:pt x="1099" y="62"/>
                    </a:cubicBezTo>
                    <a:cubicBezTo>
                      <a:pt x="1098" y="61"/>
                      <a:pt x="1097" y="62"/>
                      <a:pt x="1098" y="63"/>
                    </a:cubicBezTo>
                    <a:cubicBezTo>
                      <a:pt x="1114" y="79"/>
                      <a:pt x="1133" y="91"/>
                      <a:pt x="1146" y="111"/>
                    </a:cubicBezTo>
                    <a:cubicBezTo>
                      <a:pt x="1149" y="116"/>
                      <a:pt x="1154" y="127"/>
                      <a:pt x="1161" y="135"/>
                    </a:cubicBezTo>
                    <a:cubicBezTo>
                      <a:pt x="1160" y="136"/>
                      <a:pt x="1158" y="136"/>
                      <a:pt x="1157" y="136"/>
                    </a:cubicBezTo>
                    <a:cubicBezTo>
                      <a:pt x="1153" y="135"/>
                      <a:pt x="1120" y="121"/>
                      <a:pt x="1090" y="109"/>
                    </a:cubicBezTo>
                    <a:cubicBezTo>
                      <a:pt x="1090" y="109"/>
                      <a:pt x="1090" y="109"/>
                      <a:pt x="1090" y="109"/>
                    </a:cubicBezTo>
                    <a:cubicBezTo>
                      <a:pt x="1090" y="109"/>
                      <a:pt x="1089" y="108"/>
                      <a:pt x="1088" y="107"/>
                    </a:cubicBezTo>
                    <a:cubicBezTo>
                      <a:pt x="1085" y="106"/>
                      <a:pt x="1083" y="106"/>
                      <a:pt x="1080" y="105"/>
                    </a:cubicBezTo>
                    <a:cubicBezTo>
                      <a:pt x="1080" y="105"/>
                      <a:pt x="1080" y="105"/>
                      <a:pt x="1081" y="105"/>
                    </a:cubicBezTo>
                    <a:cubicBezTo>
                      <a:pt x="1070" y="100"/>
                      <a:pt x="1060" y="96"/>
                      <a:pt x="1054" y="94"/>
                    </a:cubicBezTo>
                    <a:cubicBezTo>
                      <a:pt x="1054" y="94"/>
                      <a:pt x="1054" y="94"/>
                      <a:pt x="1054" y="94"/>
                    </a:cubicBezTo>
                    <a:cubicBezTo>
                      <a:pt x="1074" y="105"/>
                      <a:pt x="1135" y="135"/>
                      <a:pt x="1137" y="136"/>
                    </a:cubicBezTo>
                    <a:cubicBezTo>
                      <a:pt x="1141" y="137"/>
                      <a:pt x="1144" y="138"/>
                      <a:pt x="1148" y="139"/>
                    </a:cubicBezTo>
                    <a:cubicBezTo>
                      <a:pt x="1141" y="141"/>
                      <a:pt x="1134" y="143"/>
                      <a:pt x="1126" y="142"/>
                    </a:cubicBezTo>
                    <a:cubicBezTo>
                      <a:pt x="1112" y="140"/>
                      <a:pt x="1099" y="135"/>
                      <a:pt x="1088" y="127"/>
                    </a:cubicBezTo>
                    <a:cubicBezTo>
                      <a:pt x="1087" y="126"/>
                      <a:pt x="1086" y="128"/>
                      <a:pt x="1087" y="129"/>
                    </a:cubicBezTo>
                    <a:cubicBezTo>
                      <a:pt x="1099" y="138"/>
                      <a:pt x="1113" y="143"/>
                      <a:pt x="1128" y="146"/>
                    </a:cubicBezTo>
                    <a:cubicBezTo>
                      <a:pt x="1138" y="147"/>
                      <a:pt x="1147" y="145"/>
                      <a:pt x="1155" y="141"/>
                    </a:cubicBezTo>
                    <a:cubicBezTo>
                      <a:pt x="1160" y="143"/>
                      <a:pt x="1165" y="145"/>
                      <a:pt x="1170" y="147"/>
                    </a:cubicBezTo>
                    <a:cubicBezTo>
                      <a:pt x="1177" y="150"/>
                      <a:pt x="1183" y="154"/>
                      <a:pt x="1188" y="158"/>
                    </a:cubicBezTo>
                    <a:cubicBezTo>
                      <a:pt x="1179" y="159"/>
                      <a:pt x="1171" y="161"/>
                      <a:pt x="1162" y="163"/>
                    </a:cubicBezTo>
                    <a:cubicBezTo>
                      <a:pt x="1149" y="166"/>
                      <a:pt x="1136" y="171"/>
                      <a:pt x="1122" y="170"/>
                    </a:cubicBezTo>
                    <a:cubicBezTo>
                      <a:pt x="1109" y="170"/>
                      <a:pt x="1097" y="167"/>
                      <a:pt x="1084" y="164"/>
                    </a:cubicBezTo>
                    <a:cubicBezTo>
                      <a:pt x="1082" y="164"/>
                      <a:pt x="1080" y="163"/>
                      <a:pt x="1078" y="163"/>
                    </a:cubicBezTo>
                    <a:cubicBezTo>
                      <a:pt x="1069" y="161"/>
                      <a:pt x="1061" y="158"/>
                      <a:pt x="1054" y="161"/>
                    </a:cubicBezTo>
                    <a:cubicBezTo>
                      <a:pt x="1045" y="155"/>
                      <a:pt x="1026" y="136"/>
                      <a:pt x="1025" y="136"/>
                    </a:cubicBezTo>
                    <a:cubicBezTo>
                      <a:pt x="1020" y="131"/>
                      <a:pt x="1015" y="125"/>
                      <a:pt x="1011" y="119"/>
                    </a:cubicBezTo>
                    <a:cubicBezTo>
                      <a:pt x="1003" y="109"/>
                      <a:pt x="995" y="100"/>
                      <a:pt x="986" y="92"/>
                    </a:cubicBezTo>
                    <a:cubicBezTo>
                      <a:pt x="973" y="81"/>
                      <a:pt x="973" y="82"/>
                      <a:pt x="970" y="80"/>
                    </a:cubicBezTo>
                    <a:cubicBezTo>
                      <a:pt x="966" y="78"/>
                      <a:pt x="963" y="76"/>
                      <a:pt x="960" y="74"/>
                    </a:cubicBezTo>
                    <a:cubicBezTo>
                      <a:pt x="940" y="60"/>
                      <a:pt x="923" y="43"/>
                      <a:pt x="905" y="27"/>
                    </a:cubicBezTo>
                    <a:cubicBezTo>
                      <a:pt x="899" y="22"/>
                      <a:pt x="888" y="10"/>
                      <a:pt x="879" y="10"/>
                    </a:cubicBezTo>
                    <a:cubicBezTo>
                      <a:pt x="871" y="11"/>
                      <a:pt x="866" y="6"/>
                      <a:pt x="862" y="0"/>
                    </a:cubicBezTo>
                    <a:cubicBezTo>
                      <a:pt x="864" y="4"/>
                      <a:pt x="867" y="7"/>
                      <a:pt x="871" y="10"/>
                    </a:cubicBezTo>
                    <a:cubicBezTo>
                      <a:pt x="875" y="13"/>
                      <a:pt x="880" y="11"/>
                      <a:pt x="885" y="15"/>
                    </a:cubicBezTo>
                    <a:cubicBezTo>
                      <a:pt x="893" y="21"/>
                      <a:pt x="900" y="28"/>
                      <a:pt x="908" y="34"/>
                    </a:cubicBezTo>
                    <a:cubicBezTo>
                      <a:pt x="919" y="45"/>
                      <a:pt x="930" y="55"/>
                      <a:pt x="942" y="65"/>
                    </a:cubicBezTo>
                    <a:cubicBezTo>
                      <a:pt x="913" y="52"/>
                      <a:pt x="882" y="43"/>
                      <a:pt x="852" y="38"/>
                    </a:cubicBezTo>
                    <a:cubicBezTo>
                      <a:pt x="851" y="38"/>
                      <a:pt x="850" y="38"/>
                      <a:pt x="850" y="39"/>
                    </a:cubicBezTo>
                    <a:cubicBezTo>
                      <a:pt x="837" y="63"/>
                      <a:pt x="798" y="36"/>
                      <a:pt x="780" y="33"/>
                    </a:cubicBezTo>
                    <a:cubicBezTo>
                      <a:pt x="779" y="33"/>
                      <a:pt x="779" y="34"/>
                      <a:pt x="780" y="34"/>
                    </a:cubicBezTo>
                    <a:cubicBezTo>
                      <a:pt x="799" y="38"/>
                      <a:pt x="818" y="54"/>
                      <a:pt x="838" y="50"/>
                    </a:cubicBezTo>
                    <a:cubicBezTo>
                      <a:pt x="845" y="49"/>
                      <a:pt x="850" y="41"/>
                      <a:pt x="857" y="43"/>
                    </a:cubicBezTo>
                    <a:cubicBezTo>
                      <a:pt x="871" y="47"/>
                      <a:pt x="886" y="51"/>
                      <a:pt x="900" y="56"/>
                    </a:cubicBezTo>
                    <a:cubicBezTo>
                      <a:pt x="932" y="66"/>
                      <a:pt x="963" y="80"/>
                      <a:pt x="987" y="103"/>
                    </a:cubicBezTo>
                    <a:cubicBezTo>
                      <a:pt x="991" y="106"/>
                      <a:pt x="994" y="110"/>
                      <a:pt x="996" y="113"/>
                    </a:cubicBezTo>
                    <a:cubicBezTo>
                      <a:pt x="993" y="111"/>
                      <a:pt x="989" y="109"/>
                      <a:pt x="986" y="108"/>
                    </a:cubicBezTo>
                    <a:cubicBezTo>
                      <a:pt x="970" y="100"/>
                      <a:pt x="953" y="94"/>
                      <a:pt x="936" y="89"/>
                    </a:cubicBezTo>
                    <a:cubicBezTo>
                      <a:pt x="922" y="85"/>
                      <a:pt x="906" y="80"/>
                      <a:pt x="891" y="81"/>
                    </a:cubicBezTo>
                    <a:cubicBezTo>
                      <a:pt x="871" y="81"/>
                      <a:pt x="854" y="106"/>
                      <a:pt x="834" y="91"/>
                    </a:cubicBezTo>
                    <a:cubicBezTo>
                      <a:pt x="834" y="91"/>
                      <a:pt x="834" y="91"/>
                      <a:pt x="834" y="91"/>
                    </a:cubicBezTo>
                    <a:cubicBezTo>
                      <a:pt x="846" y="100"/>
                      <a:pt x="857" y="96"/>
                      <a:pt x="869" y="90"/>
                    </a:cubicBezTo>
                    <a:cubicBezTo>
                      <a:pt x="883" y="83"/>
                      <a:pt x="894" y="83"/>
                      <a:pt x="909" y="86"/>
                    </a:cubicBezTo>
                    <a:cubicBezTo>
                      <a:pt x="927" y="90"/>
                      <a:pt x="944" y="96"/>
                      <a:pt x="961" y="102"/>
                    </a:cubicBezTo>
                    <a:cubicBezTo>
                      <a:pt x="978" y="109"/>
                      <a:pt x="1010" y="133"/>
                      <a:pt x="1020" y="144"/>
                    </a:cubicBezTo>
                    <a:cubicBezTo>
                      <a:pt x="1027" y="152"/>
                      <a:pt x="1034" y="158"/>
                      <a:pt x="1042" y="165"/>
                    </a:cubicBezTo>
                    <a:cubicBezTo>
                      <a:pt x="1030" y="167"/>
                      <a:pt x="1019" y="170"/>
                      <a:pt x="1008" y="173"/>
                    </a:cubicBezTo>
                    <a:cubicBezTo>
                      <a:pt x="1003" y="171"/>
                      <a:pt x="997" y="173"/>
                      <a:pt x="992" y="174"/>
                    </a:cubicBezTo>
                    <a:cubicBezTo>
                      <a:pt x="979" y="176"/>
                      <a:pt x="967" y="179"/>
                      <a:pt x="954" y="180"/>
                    </a:cubicBezTo>
                    <a:cubicBezTo>
                      <a:pt x="940" y="181"/>
                      <a:pt x="930" y="171"/>
                      <a:pt x="917" y="168"/>
                    </a:cubicBezTo>
                    <a:cubicBezTo>
                      <a:pt x="899" y="164"/>
                      <a:pt x="885" y="156"/>
                      <a:pt x="874" y="141"/>
                    </a:cubicBezTo>
                    <a:cubicBezTo>
                      <a:pt x="873" y="139"/>
                      <a:pt x="871" y="141"/>
                      <a:pt x="872" y="142"/>
                    </a:cubicBezTo>
                    <a:cubicBezTo>
                      <a:pt x="880" y="153"/>
                      <a:pt x="889" y="161"/>
                      <a:pt x="901" y="166"/>
                    </a:cubicBezTo>
                    <a:cubicBezTo>
                      <a:pt x="910" y="171"/>
                      <a:pt x="920" y="173"/>
                      <a:pt x="929" y="178"/>
                    </a:cubicBezTo>
                    <a:cubicBezTo>
                      <a:pt x="932" y="180"/>
                      <a:pt x="935" y="182"/>
                      <a:pt x="938" y="184"/>
                    </a:cubicBezTo>
                    <a:cubicBezTo>
                      <a:pt x="936" y="185"/>
                      <a:pt x="934" y="185"/>
                      <a:pt x="931" y="185"/>
                    </a:cubicBezTo>
                    <a:cubicBezTo>
                      <a:pt x="922" y="186"/>
                      <a:pt x="914" y="188"/>
                      <a:pt x="905" y="189"/>
                    </a:cubicBezTo>
                    <a:cubicBezTo>
                      <a:pt x="895" y="191"/>
                      <a:pt x="882" y="196"/>
                      <a:pt x="872" y="195"/>
                    </a:cubicBezTo>
                    <a:cubicBezTo>
                      <a:pt x="839" y="189"/>
                      <a:pt x="812" y="168"/>
                      <a:pt x="786" y="150"/>
                    </a:cubicBezTo>
                    <a:cubicBezTo>
                      <a:pt x="785" y="150"/>
                      <a:pt x="784" y="151"/>
                      <a:pt x="785" y="151"/>
                    </a:cubicBezTo>
                    <a:cubicBezTo>
                      <a:pt x="810" y="171"/>
                      <a:pt x="835" y="190"/>
                      <a:pt x="866" y="199"/>
                    </a:cubicBezTo>
                    <a:cubicBezTo>
                      <a:pt x="877" y="203"/>
                      <a:pt x="888" y="200"/>
                      <a:pt x="900" y="198"/>
                    </a:cubicBezTo>
                    <a:cubicBezTo>
                      <a:pt x="898" y="200"/>
                      <a:pt x="896" y="203"/>
                      <a:pt x="894" y="205"/>
                    </a:cubicBezTo>
                    <a:cubicBezTo>
                      <a:pt x="888" y="211"/>
                      <a:pt x="879" y="215"/>
                      <a:pt x="871" y="218"/>
                    </a:cubicBezTo>
                    <a:cubicBezTo>
                      <a:pt x="855" y="224"/>
                      <a:pt x="838" y="223"/>
                      <a:pt x="822" y="218"/>
                    </a:cubicBezTo>
                    <a:cubicBezTo>
                      <a:pt x="822" y="218"/>
                      <a:pt x="822" y="218"/>
                      <a:pt x="822" y="218"/>
                    </a:cubicBezTo>
                    <a:cubicBezTo>
                      <a:pt x="837" y="224"/>
                      <a:pt x="851" y="225"/>
                      <a:pt x="866" y="222"/>
                    </a:cubicBezTo>
                    <a:cubicBezTo>
                      <a:pt x="875" y="220"/>
                      <a:pt x="883" y="216"/>
                      <a:pt x="891" y="212"/>
                    </a:cubicBezTo>
                    <a:cubicBezTo>
                      <a:pt x="898" y="207"/>
                      <a:pt x="904" y="201"/>
                      <a:pt x="911" y="196"/>
                    </a:cubicBezTo>
                    <a:cubicBezTo>
                      <a:pt x="912" y="196"/>
                      <a:pt x="914" y="196"/>
                      <a:pt x="915" y="195"/>
                    </a:cubicBezTo>
                    <a:cubicBezTo>
                      <a:pt x="937" y="192"/>
                      <a:pt x="958" y="191"/>
                      <a:pt x="980" y="189"/>
                    </a:cubicBezTo>
                    <a:cubicBezTo>
                      <a:pt x="995" y="188"/>
                      <a:pt x="1010" y="189"/>
                      <a:pt x="1024" y="186"/>
                    </a:cubicBezTo>
                    <a:cubicBezTo>
                      <a:pt x="1041" y="183"/>
                      <a:pt x="1055" y="180"/>
                      <a:pt x="1071" y="182"/>
                    </a:cubicBezTo>
                    <a:cubicBezTo>
                      <a:pt x="1070" y="183"/>
                      <a:pt x="1069" y="183"/>
                      <a:pt x="1068" y="184"/>
                    </a:cubicBezTo>
                    <a:cubicBezTo>
                      <a:pt x="1058" y="190"/>
                      <a:pt x="1048" y="196"/>
                      <a:pt x="1037" y="200"/>
                    </a:cubicBezTo>
                    <a:cubicBezTo>
                      <a:pt x="1036" y="199"/>
                      <a:pt x="998" y="209"/>
                      <a:pt x="981" y="214"/>
                    </a:cubicBezTo>
                    <a:cubicBezTo>
                      <a:pt x="974" y="216"/>
                      <a:pt x="977" y="226"/>
                      <a:pt x="984" y="224"/>
                    </a:cubicBezTo>
                    <a:cubicBezTo>
                      <a:pt x="994" y="221"/>
                      <a:pt x="1006" y="219"/>
                      <a:pt x="1017" y="216"/>
                    </a:cubicBezTo>
                    <a:cubicBezTo>
                      <a:pt x="1009" y="224"/>
                      <a:pt x="1001" y="231"/>
                      <a:pt x="995" y="241"/>
                    </a:cubicBezTo>
                    <a:cubicBezTo>
                      <a:pt x="994" y="243"/>
                      <a:pt x="997" y="245"/>
                      <a:pt x="998" y="243"/>
                    </a:cubicBezTo>
                    <a:cubicBezTo>
                      <a:pt x="1005" y="231"/>
                      <a:pt x="1015" y="223"/>
                      <a:pt x="1025" y="214"/>
                    </a:cubicBezTo>
                    <a:cubicBezTo>
                      <a:pt x="1036" y="212"/>
                      <a:pt x="1047" y="209"/>
                      <a:pt x="1058" y="205"/>
                    </a:cubicBezTo>
                    <a:cubicBezTo>
                      <a:pt x="1070" y="200"/>
                      <a:pt x="1079" y="192"/>
                      <a:pt x="1092" y="189"/>
                    </a:cubicBezTo>
                    <a:cubicBezTo>
                      <a:pt x="1093" y="188"/>
                      <a:pt x="1094" y="188"/>
                      <a:pt x="1096" y="188"/>
                    </a:cubicBezTo>
                    <a:cubicBezTo>
                      <a:pt x="1105" y="190"/>
                      <a:pt x="1114" y="192"/>
                      <a:pt x="1123" y="193"/>
                    </a:cubicBezTo>
                    <a:cubicBezTo>
                      <a:pt x="1138" y="194"/>
                      <a:pt x="1152" y="191"/>
                      <a:pt x="1166" y="188"/>
                    </a:cubicBezTo>
                    <a:cubicBezTo>
                      <a:pt x="1179" y="185"/>
                      <a:pt x="1191" y="182"/>
                      <a:pt x="1204" y="186"/>
                    </a:cubicBezTo>
                    <a:cubicBezTo>
                      <a:pt x="1217" y="190"/>
                      <a:pt x="1229" y="200"/>
                      <a:pt x="1241" y="209"/>
                    </a:cubicBezTo>
                    <a:cubicBezTo>
                      <a:pt x="1239" y="210"/>
                      <a:pt x="1238" y="210"/>
                      <a:pt x="1237" y="211"/>
                    </a:cubicBezTo>
                    <a:cubicBezTo>
                      <a:pt x="1226" y="217"/>
                      <a:pt x="1214" y="222"/>
                      <a:pt x="1203" y="227"/>
                    </a:cubicBezTo>
                    <a:cubicBezTo>
                      <a:pt x="1187" y="232"/>
                      <a:pt x="1170" y="237"/>
                      <a:pt x="1154" y="244"/>
                    </a:cubicBezTo>
                    <a:cubicBezTo>
                      <a:pt x="1145" y="246"/>
                      <a:pt x="1136" y="248"/>
                      <a:pt x="1127" y="249"/>
                    </a:cubicBezTo>
                    <a:cubicBezTo>
                      <a:pt x="1109" y="252"/>
                      <a:pt x="1091" y="254"/>
                      <a:pt x="1072" y="256"/>
                    </a:cubicBezTo>
                    <a:cubicBezTo>
                      <a:pt x="1056" y="259"/>
                      <a:pt x="1040" y="263"/>
                      <a:pt x="1023" y="263"/>
                    </a:cubicBezTo>
                    <a:cubicBezTo>
                      <a:pt x="997" y="262"/>
                      <a:pt x="974" y="246"/>
                      <a:pt x="948" y="246"/>
                    </a:cubicBezTo>
                    <a:cubicBezTo>
                      <a:pt x="939" y="245"/>
                      <a:pt x="930" y="249"/>
                      <a:pt x="922" y="252"/>
                    </a:cubicBezTo>
                    <a:cubicBezTo>
                      <a:pt x="908" y="257"/>
                      <a:pt x="895" y="258"/>
                      <a:pt x="880" y="254"/>
                    </a:cubicBezTo>
                    <a:cubicBezTo>
                      <a:pt x="866" y="250"/>
                      <a:pt x="853" y="243"/>
                      <a:pt x="839" y="238"/>
                    </a:cubicBezTo>
                    <a:cubicBezTo>
                      <a:pt x="823" y="232"/>
                      <a:pt x="807" y="228"/>
                      <a:pt x="791" y="224"/>
                    </a:cubicBezTo>
                    <a:cubicBezTo>
                      <a:pt x="784" y="222"/>
                      <a:pt x="777" y="221"/>
                      <a:pt x="770" y="219"/>
                    </a:cubicBezTo>
                    <a:cubicBezTo>
                      <a:pt x="761" y="214"/>
                      <a:pt x="750" y="211"/>
                      <a:pt x="741" y="207"/>
                    </a:cubicBezTo>
                    <a:cubicBezTo>
                      <a:pt x="730" y="203"/>
                      <a:pt x="719" y="198"/>
                      <a:pt x="708" y="193"/>
                    </a:cubicBezTo>
                    <a:cubicBezTo>
                      <a:pt x="692" y="184"/>
                      <a:pt x="675" y="176"/>
                      <a:pt x="659" y="167"/>
                    </a:cubicBezTo>
                    <a:cubicBezTo>
                      <a:pt x="655" y="165"/>
                      <a:pt x="652" y="162"/>
                      <a:pt x="649" y="158"/>
                    </a:cubicBezTo>
                    <a:cubicBezTo>
                      <a:pt x="644" y="149"/>
                      <a:pt x="640" y="139"/>
                      <a:pt x="637" y="129"/>
                    </a:cubicBezTo>
                    <a:cubicBezTo>
                      <a:pt x="632" y="117"/>
                      <a:pt x="626" y="108"/>
                      <a:pt x="614" y="104"/>
                    </a:cubicBezTo>
                    <a:cubicBezTo>
                      <a:pt x="614" y="104"/>
                      <a:pt x="614" y="104"/>
                      <a:pt x="614" y="104"/>
                    </a:cubicBezTo>
                    <a:cubicBezTo>
                      <a:pt x="632" y="113"/>
                      <a:pt x="635" y="135"/>
                      <a:pt x="643" y="152"/>
                    </a:cubicBezTo>
                    <a:cubicBezTo>
                      <a:pt x="645" y="156"/>
                      <a:pt x="647" y="160"/>
                      <a:pt x="650" y="163"/>
                    </a:cubicBezTo>
                    <a:cubicBezTo>
                      <a:pt x="646" y="161"/>
                      <a:pt x="642" y="159"/>
                      <a:pt x="637" y="157"/>
                    </a:cubicBezTo>
                    <a:cubicBezTo>
                      <a:pt x="622" y="150"/>
                      <a:pt x="604" y="146"/>
                      <a:pt x="589" y="138"/>
                    </a:cubicBezTo>
                    <a:cubicBezTo>
                      <a:pt x="571" y="129"/>
                      <a:pt x="561" y="111"/>
                      <a:pt x="552" y="93"/>
                    </a:cubicBezTo>
                    <a:cubicBezTo>
                      <a:pt x="552" y="92"/>
                      <a:pt x="550" y="93"/>
                      <a:pt x="550" y="94"/>
                    </a:cubicBezTo>
                    <a:cubicBezTo>
                      <a:pt x="558" y="111"/>
                      <a:pt x="567" y="126"/>
                      <a:pt x="581" y="137"/>
                    </a:cubicBezTo>
                    <a:cubicBezTo>
                      <a:pt x="596" y="148"/>
                      <a:pt x="615" y="155"/>
                      <a:pt x="632" y="162"/>
                    </a:cubicBezTo>
                    <a:cubicBezTo>
                      <a:pt x="646" y="169"/>
                      <a:pt x="659" y="177"/>
                      <a:pt x="672" y="186"/>
                    </a:cubicBezTo>
                    <a:cubicBezTo>
                      <a:pt x="645" y="184"/>
                      <a:pt x="605" y="182"/>
                      <a:pt x="607" y="168"/>
                    </a:cubicBezTo>
                    <a:cubicBezTo>
                      <a:pt x="607" y="168"/>
                      <a:pt x="607" y="167"/>
                      <a:pt x="607" y="167"/>
                    </a:cubicBezTo>
                    <a:cubicBezTo>
                      <a:pt x="592" y="160"/>
                      <a:pt x="577" y="155"/>
                      <a:pt x="561" y="151"/>
                    </a:cubicBezTo>
                    <a:cubicBezTo>
                      <a:pt x="560" y="150"/>
                      <a:pt x="559" y="152"/>
                      <a:pt x="561" y="153"/>
                    </a:cubicBezTo>
                    <a:cubicBezTo>
                      <a:pt x="572" y="156"/>
                      <a:pt x="584" y="160"/>
                      <a:pt x="595" y="164"/>
                    </a:cubicBezTo>
                    <a:cubicBezTo>
                      <a:pt x="601" y="167"/>
                      <a:pt x="603" y="167"/>
                      <a:pt x="605" y="173"/>
                    </a:cubicBezTo>
                    <a:cubicBezTo>
                      <a:pt x="607" y="180"/>
                      <a:pt x="615" y="183"/>
                      <a:pt x="621" y="184"/>
                    </a:cubicBezTo>
                    <a:cubicBezTo>
                      <a:pt x="640" y="190"/>
                      <a:pt x="662" y="191"/>
                      <a:pt x="683" y="192"/>
                    </a:cubicBezTo>
                    <a:cubicBezTo>
                      <a:pt x="688" y="195"/>
                      <a:pt x="692" y="198"/>
                      <a:pt x="696" y="200"/>
                    </a:cubicBezTo>
                    <a:cubicBezTo>
                      <a:pt x="684" y="201"/>
                      <a:pt x="672" y="205"/>
                      <a:pt x="661" y="211"/>
                    </a:cubicBezTo>
                    <a:cubicBezTo>
                      <a:pt x="661" y="211"/>
                      <a:pt x="661" y="211"/>
                      <a:pt x="661" y="211"/>
                    </a:cubicBezTo>
                    <a:cubicBezTo>
                      <a:pt x="643" y="211"/>
                      <a:pt x="626" y="210"/>
                      <a:pt x="608" y="213"/>
                    </a:cubicBezTo>
                    <a:cubicBezTo>
                      <a:pt x="601" y="214"/>
                      <a:pt x="595" y="217"/>
                      <a:pt x="590" y="221"/>
                    </a:cubicBezTo>
                    <a:cubicBezTo>
                      <a:pt x="588" y="222"/>
                      <a:pt x="586" y="224"/>
                      <a:pt x="584" y="226"/>
                    </a:cubicBezTo>
                    <a:cubicBezTo>
                      <a:pt x="584" y="226"/>
                      <a:pt x="584" y="226"/>
                      <a:pt x="584" y="226"/>
                    </a:cubicBezTo>
                    <a:cubicBezTo>
                      <a:pt x="574" y="226"/>
                      <a:pt x="565" y="229"/>
                      <a:pt x="555" y="225"/>
                    </a:cubicBezTo>
                    <a:cubicBezTo>
                      <a:pt x="548" y="222"/>
                      <a:pt x="541" y="218"/>
                      <a:pt x="533" y="216"/>
                    </a:cubicBezTo>
                    <a:cubicBezTo>
                      <a:pt x="532" y="215"/>
                      <a:pt x="531" y="217"/>
                      <a:pt x="532" y="217"/>
                    </a:cubicBezTo>
                    <a:cubicBezTo>
                      <a:pt x="542" y="221"/>
                      <a:pt x="551" y="227"/>
                      <a:pt x="560" y="231"/>
                    </a:cubicBezTo>
                    <a:cubicBezTo>
                      <a:pt x="560" y="232"/>
                      <a:pt x="561" y="232"/>
                      <a:pt x="561" y="232"/>
                    </a:cubicBezTo>
                    <a:cubicBezTo>
                      <a:pt x="544" y="232"/>
                      <a:pt x="526" y="234"/>
                      <a:pt x="509" y="233"/>
                    </a:cubicBezTo>
                    <a:cubicBezTo>
                      <a:pt x="503" y="232"/>
                      <a:pt x="497" y="233"/>
                      <a:pt x="492" y="234"/>
                    </a:cubicBezTo>
                    <a:cubicBezTo>
                      <a:pt x="485" y="236"/>
                      <a:pt x="481" y="241"/>
                      <a:pt x="474" y="241"/>
                    </a:cubicBezTo>
                    <a:cubicBezTo>
                      <a:pt x="474" y="241"/>
                      <a:pt x="473" y="242"/>
                      <a:pt x="474" y="242"/>
                    </a:cubicBezTo>
                    <a:cubicBezTo>
                      <a:pt x="479" y="242"/>
                      <a:pt x="483" y="241"/>
                      <a:pt x="488" y="239"/>
                    </a:cubicBezTo>
                    <a:cubicBezTo>
                      <a:pt x="495" y="237"/>
                      <a:pt x="501" y="237"/>
                      <a:pt x="508" y="237"/>
                    </a:cubicBezTo>
                    <a:cubicBezTo>
                      <a:pt x="527" y="238"/>
                      <a:pt x="546" y="237"/>
                      <a:pt x="565" y="238"/>
                    </a:cubicBezTo>
                    <a:cubicBezTo>
                      <a:pt x="571" y="238"/>
                      <a:pt x="575" y="238"/>
                      <a:pt x="581" y="236"/>
                    </a:cubicBezTo>
                    <a:cubicBezTo>
                      <a:pt x="590" y="232"/>
                      <a:pt x="596" y="224"/>
                      <a:pt x="606" y="221"/>
                    </a:cubicBezTo>
                    <a:cubicBezTo>
                      <a:pt x="619" y="217"/>
                      <a:pt x="634" y="217"/>
                      <a:pt x="648" y="218"/>
                    </a:cubicBezTo>
                    <a:cubicBezTo>
                      <a:pt x="643" y="222"/>
                      <a:pt x="638" y="225"/>
                      <a:pt x="633" y="228"/>
                    </a:cubicBezTo>
                    <a:cubicBezTo>
                      <a:pt x="619" y="237"/>
                      <a:pt x="602" y="242"/>
                      <a:pt x="586" y="247"/>
                    </a:cubicBezTo>
                    <a:cubicBezTo>
                      <a:pt x="572" y="253"/>
                      <a:pt x="558" y="259"/>
                      <a:pt x="545" y="266"/>
                    </a:cubicBezTo>
                    <a:cubicBezTo>
                      <a:pt x="527" y="275"/>
                      <a:pt x="512" y="276"/>
                      <a:pt x="493" y="273"/>
                    </a:cubicBezTo>
                    <a:cubicBezTo>
                      <a:pt x="481" y="273"/>
                      <a:pt x="461" y="275"/>
                      <a:pt x="443" y="276"/>
                    </a:cubicBezTo>
                    <a:cubicBezTo>
                      <a:pt x="437" y="270"/>
                      <a:pt x="434" y="262"/>
                      <a:pt x="429" y="258"/>
                    </a:cubicBezTo>
                    <a:cubicBezTo>
                      <a:pt x="429" y="258"/>
                      <a:pt x="428" y="257"/>
                      <a:pt x="428" y="257"/>
                    </a:cubicBezTo>
                    <a:cubicBezTo>
                      <a:pt x="428" y="257"/>
                      <a:pt x="428" y="257"/>
                      <a:pt x="428" y="257"/>
                    </a:cubicBezTo>
                    <a:cubicBezTo>
                      <a:pt x="427" y="256"/>
                      <a:pt x="426" y="256"/>
                      <a:pt x="426" y="256"/>
                    </a:cubicBezTo>
                    <a:cubicBezTo>
                      <a:pt x="424" y="255"/>
                      <a:pt x="423" y="255"/>
                      <a:pt x="422" y="254"/>
                    </a:cubicBezTo>
                    <a:cubicBezTo>
                      <a:pt x="422" y="254"/>
                      <a:pt x="422" y="253"/>
                      <a:pt x="422" y="253"/>
                    </a:cubicBezTo>
                    <a:cubicBezTo>
                      <a:pt x="422" y="253"/>
                      <a:pt x="422" y="253"/>
                      <a:pt x="422" y="253"/>
                    </a:cubicBezTo>
                    <a:cubicBezTo>
                      <a:pt x="417" y="251"/>
                      <a:pt x="410" y="249"/>
                      <a:pt x="405" y="247"/>
                    </a:cubicBezTo>
                    <a:cubicBezTo>
                      <a:pt x="405" y="247"/>
                      <a:pt x="404" y="247"/>
                      <a:pt x="404" y="247"/>
                    </a:cubicBezTo>
                    <a:cubicBezTo>
                      <a:pt x="404" y="247"/>
                      <a:pt x="403" y="247"/>
                      <a:pt x="403" y="247"/>
                    </a:cubicBezTo>
                    <a:cubicBezTo>
                      <a:pt x="402" y="246"/>
                      <a:pt x="401" y="246"/>
                      <a:pt x="400" y="246"/>
                    </a:cubicBezTo>
                    <a:cubicBezTo>
                      <a:pt x="399" y="245"/>
                      <a:pt x="398" y="245"/>
                      <a:pt x="397" y="245"/>
                    </a:cubicBezTo>
                    <a:cubicBezTo>
                      <a:pt x="396" y="245"/>
                      <a:pt x="395" y="244"/>
                      <a:pt x="394" y="244"/>
                    </a:cubicBezTo>
                    <a:cubicBezTo>
                      <a:pt x="385" y="241"/>
                      <a:pt x="375" y="238"/>
                      <a:pt x="366" y="235"/>
                    </a:cubicBezTo>
                    <a:cubicBezTo>
                      <a:pt x="359" y="233"/>
                      <a:pt x="350" y="235"/>
                      <a:pt x="344" y="236"/>
                    </a:cubicBezTo>
                    <a:cubicBezTo>
                      <a:pt x="343" y="236"/>
                      <a:pt x="344" y="236"/>
                      <a:pt x="344" y="236"/>
                    </a:cubicBezTo>
                    <a:cubicBezTo>
                      <a:pt x="352" y="234"/>
                      <a:pt x="360" y="236"/>
                      <a:pt x="368" y="239"/>
                    </a:cubicBezTo>
                    <a:cubicBezTo>
                      <a:pt x="378" y="243"/>
                      <a:pt x="389" y="246"/>
                      <a:pt x="399" y="250"/>
                    </a:cubicBezTo>
                    <a:cubicBezTo>
                      <a:pt x="409" y="254"/>
                      <a:pt x="420" y="258"/>
                      <a:pt x="428" y="266"/>
                    </a:cubicBezTo>
                    <a:cubicBezTo>
                      <a:pt x="431" y="270"/>
                      <a:pt x="433" y="275"/>
                      <a:pt x="437" y="277"/>
                    </a:cubicBezTo>
                    <a:cubicBezTo>
                      <a:pt x="434" y="277"/>
                      <a:pt x="430" y="277"/>
                      <a:pt x="427" y="278"/>
                    </a:cubicBezTo>
                    <a:cubicBezTo>
                      <a:pt x="415" y="278"/>
                      <a:pt x="404" y="278"/>
                      <a:pt x="395" y="283"/>
                    </a:cubicBezTo>
                    <a:cubicBezTo>
                      <a:pt x="387" y="286"/>
                      <a:pt x="369" y="295"/>
                      <a:pt x="350" y="307"/>
                    </a:cubicBezTo>
                    <a:cubicBezTo>
                      <a:pt x="330" y="313"/>
                      <a:pt x="306" y="310"/>
                      <a:pt x="289" y="323"/>
                    </a:cubicBezTo>
                    <a:cubicBezTo>
                      <a:pt x="288" y="324"/>
                      <a:pt x="289" y="325"/>
                      <a:pt x="289" y="324"/>
                    </a:cubicBezTo>
                    <a:cubicBezTo>
                      <a:pt x="301" y="317"/>
                      <a:pt x="313" y="319"/>
                      <a:pt x="327" y="317"/>
                    </a:cubicBezTo>
                    <a:cubicBezTo>
                      <a:pt x="330" y="316"/>
                      <a:pt x="334" y="316"/>
                      <a:pt x="338" y="315"/>
                    </a:cubicBezTo>
                    <a:cubicBezTo>
                      <a:pt x="325" y="324"/>
                      <a:pt x="314" y="334"/>
                      <a:pt x="307" y="345"/>
                    </a:cubicBezTo>
                    <a:cubicBezTo>
                      <a:pt x="306" y="347"/>
                      <a:pt x="308" y="349"/>
                      <a:pt x="310" y="347"/>
                    </a:cubicBezTo>
                    <a:cubicBezTo>
                      <a:pt x="325" y="326"/>
                      <a:pt x="350" y="315"/>
                      <a:pt x="373" y="303"/>
                    </a:cubicBezTo>
                    <a:cubicBezTo>
                      <a:pt x="363" y="318"/>
                      <a:pt x="357" y="336"/>
                      <a:pt x="348" y="351"/>
                    </a:cubicBezTo>
                    <a:cubicBezTo>
                      <a:pt x="346" y="355"/>
                      <a:pt x="344" y="358"/>
                      <a:pt x="341" y="361"/>
                    </a:cubicBezTo>
                    <a:cubicBezTo>
                      <a:pt x="328" y="378"/>
                      <a:pt x="305" y="394"/>
                      <a:pt x="293" y="400"/>
                    </a:cubicBezTo>
                    <a:cubicBezTo>
                      <a:pt x="287" y="404"/>
                      <a:pt x="280" y="406"/>
                      <a:pt x="273" y="408"/>
                    </a:cubicBezTo>
                    <a:cubicBezTo>
                      <a:pt x="261" y="413"/>
                      <a:pt x="250" y="419"/>
                      <a:pt x="238" y="424"/>
                    </a:cubicBezTo>
                    <a:cubicBezTo>
                      <a:pt x="237" y="425"/>
                      <a:pt x="235" y="426"/>
                      <a:pt x="233" y="426"/>
                    </a:cubicBezTo>
                    <a:cubicBezTo>
                      <a:pt x="223" y="425"/>
                      <a:pt x="213" y="424"/>
                      <a:pt x="203" y="424"/>
                    </a:cubicBezTo>
                    <a:cubicBezTo>
                      <a:pt x="186" y="423"/>
                      <a:pt x="170" y="427"/>
                      <a:pt x="153" y="427"/>
                    </a:cubicBezTo>
                    <a:cubicBezTo>
                      <a:pt x="152" y="427"/>
                      <a:pt x="152" y="428"/>
                      <a:pt x="153" y="429"/>
                    </a:cubicBezTo>
                    <a:cubicBezTo>
                      <a:pt x="167" y="429"/>
                      <a:pt x="181" y="428"/>
                      <a:pt x="195" y="428"/>
                    </a:cubicBezTo>
                    <a:cubicBezTo>
                      <a:pt x="203" y="428"/>
                      <a:pt x="211" y="431"/>
                      <a:pt x="219" y="432"/>
                    </a:cubicBezTo>
                    <a:cubicBezTo>
                      <a:pt x="208" y="437"/>
                      <a:pt x="197" y="440"/>
                      <a:pt x="186" y="444"/>
                    </a:cubicBezTo>
                    <a:cubicBezTo>
                      <a:pt x="174" y="447"/>
                      <a:pt x="156" y="452"/>
                      <a:pt x="143" y="446"/>
                    </a:cubicBezTo>
                    <a:cubicBezTo>
                      <a:pt x="140" y="445"/>
                      <a:pt x="138" y="449"/>
                      <a:pt x="141" y="451"/>
                    </a:cubicBezTo>
                    <a:cubicBezTo>
                      <a:pt x="152" y="457"/>
                      <a:pt x="167" y="455"/>
                      <a:pt x="179" y="452"/>
                    </a:cubicBezTo>
                    <a:cubicBezTo>
                      <a:pt x="198" y="449"/>
                      <a:pt x="217" y="442"/>
                      <a:pt x="235" y="435"/>
                    </a:cubicBezTo>
                    <a:cubicBezTo>
                      <a:pt x="254" y="428"/>
                      <a:pt x="272" y="422"/>
                      <a:pt x="291" y="416"/>
                    </a:cubicBezTo>
                    <a:cubicBezTo>
                      <a:pt x="292" y="415"/>
                      <a:pt x="293" y="415"/>
                      <a:pt x="294" y="415"/>
                    </a:cubicBezTo>
                    <a:cubicBezTo>
                      <a:pt x="286" y="429"/>
                      <a:pt x="283" y="444"/>
                      <a:pt x="276" y="458"/>
                    </a:cubicBezTo>
                    <a:cubicBezTo>
                      <a:pt x="265" y="480"/>
                      <a:pt x="237" y="495"/>
                      <a:pt x="216" y="507"/>
                    </a:cubicBezTo>
                    <a:cubicBezTo>
                      <a:pt x="189" y="523"/>
                      <a:pt x="158" y="534"/>
                      <a:pt x="127" y="539"/>
                    </a:cubicBezTo>
                    <a:cubicBezTo>
                      <a:pt x="125" y="539"/>
                      <a:pt x="126" y="542"/>
                      <a:pt x="128" y="542"/>
                    </a:cubicBezTo>
                    <a:cubicBezTo>
                      <a:pt x="158" y="539"/>
                      <a:pt x="187" y="531"/>
                      <a:pt x="214" y="518"/>
                    </a:cubicBezTo>
                    <a:cubicBezTo>
                      <a:pt x="214" y="517"/>
                      <a:pt x="240" y="499"/>
                      <a:pt x="249" y="494"/>
                    </a:cubicBezTo>
                    <a:cubicBezTo>
                      <a:pt x="246" y="497"/>
                      <a:pt x="228" y="510"/>
                      <a:pt x="217" y="519"/>
                    </a:cubicBezTo>
                    <a:cubicBezTo>
                      <a:pt x="207" y="528"/>
                      <a:pt x="196" y="538"/>
                      <a:pt x="186" y="547"/>
                    </a:cubicBezTo>
                    <a:cubicBezTo>
                      <a:pt x="177" y="555"/>
                      <a:pt x="170" y="565"/>
                      <a:pt x="161" y="573"/>
                    </a:cubicBezTo>
                    <a:cubicBezTo>
                      <a:pt x="159" y="574"/>
                      <a:pt x="161" y="576"/>
                      <a:pt x="163" y="575"/>
                    </a:cubicBezTo>
                    <a:cubicBezTo>
                      <a:pt x="165" y="573"/>
                      <a:pt x="168" y="570"/>
                      <a:pt x="170" y="568"/>
                    </a:cubicBezTo>
                    <a:cubicBezTo>
                      <a:pt x="176" y="560"/>
                      <a:pt x="185" y="554"/>
                      <a:pt x="193" y="548"/>
                    </a:cubicBezTo>
                    <a:cubicBezTo>
                      <a:pt x="202" y="542"/>
                      <a:pt x="210" y="534"/>
                      <a:pt x="218" y="527"/>
                    </a:cubicBezTo>
                    <a:cubicBezTo>
                      <a:pt x="215" y="533"/>
                      <a:pt x="212" y="539"/>
                      <a:pt x="209" y="545"/>
                    </a:cubicBezTo>
                    <a:cubicBezTo>
                      <a:pt x="203" y="558"/>
                      <a:pt x="201" y="575"/>
                      <a:pt x="191" y="585"/>
                    </a:cubicBezTo>
                    <a:cubicBezTo>
                      <a:pt x="190" y="586"/>
                      <a:pt x="192" y="587"/>
                      <a:pt x="193" y="586"/>
                    </a:cubicBezTo>
                    <a:cubicBezTo>
                      <a:pt x="201" y="578"/>
                      <a:pt x="204" y="565"/>
                      <a:pt x="209" y="554"/>
                    </a:cubicBezTo>
                    <a:cubicBezTo>
                      <a:pt x="215" y="542"/>
                      <a:pt x="222" y="530"/>
                      <a:pt x="230" y="518"/>
                    </a:cubicBezTo>
                    <a:cubicBezTo>
                      <a:pt x="236" y="514"/>
                      <a:pt x="242" y="510"/>
                      <a:pt x="247" y="506"/>
                    </a:cubicBezTo>
                    <a:cubicBezTo>
                      <a:pt x="256" y="498"/>
                      <a:pt x="262" y="489"/>
                      <a:pt x="270" y="480"/>
                    </a:cubicBezTo>
                    <a:cubicBezTo>
                      <a:pt x="276" y="474"/>
                      <a:pt x="281" y="468"/>
                      <a:pt x="285" y="460"/>
                    </a:cubicBezTo>
                    <a:cubicBezTo>
                      <a:pt x="290" y="450"/>
                      <a:pt x="293" y="439"/>
                      <a:pt x="298" y="429"/>
                    </a:cubicBezTo>
                    <a:cubicBezTo>
                      <a:pt x="303" y="419"/>
                      <a:pt x="311" y="409"/>
                      <a:pt x="319" y="401"/>
                    </a:cubicBezTo>
                    <a:cubicBezTo>
                      <a:pt x="330" y="392"/>
                      <a:pt x="340" y="382"/>
                      <a:pt x="347" y="371"/>
                    </a:cubicBezTo>
                    <a:cubicBezTo>
                      <a:pt x="350" y="367"/>
                      <a:pt x="353" y="364"/>
                      <a:pt x="356" y="360"/>
                    </a:cubicBezTo>
                    <a:cubicBezTo>
                      <a:pt x="362" y="352"/>
                      <a:pt x="366" y="343"/>
                      <a:pt x="370" y="333"/>
                    </a:cubicBezTo>
                    <a:cubicBezTo>
                      <a:pt x="366" y="349"/>
                      <a:pt x="359" y="364"/>
                      <a:pt x="354" y="378"/>
                    </a:cubicBezTo>
                    <a:cubicBezTo>
                      <a:pt x="354" y="378"/>
                      <a:pt x="354" y="379"/>
                      <a:pt x="354" y="379"/>
                    </a:cubicBezTo>
                    <a:cubicBezTo>
                      <a:pt x="356" y="383"/>
                      <a:pt x="357" y="388"/>
                      <a:pt x="357" y="393"/>
                    </a:cubicBezTo>
                    <a:cubicBezTo>
                      <a:pt x="357" y="396"/>
                      <a:pt x="356" y="399"/>
                      <a:pt x="356" y="403"/>
                    </a:cubicBezTo>
                    <a:cubicBezTo>
                      <a:pt x="355" y="412"/>
                      <a:pt x="355" y="420"/>
                      <a:pt x="349" y="428"/>
                    </a:cubicBezTo>
                    <a:cubicBezTo>
                      <a:pt x="349" y="428"/>
                      <a:pt x="349" y="428"/>
                      <a:pt x="349" y="428"/>
                    </a:cubicBezTo>
                    <a:cubicBezTo>
                      <a:pt x="359" y="415"/>
                      <a:pt x="359" y="397"/>
                      <a:pt x="359" y="382"/>
                    </a:cubicBezTo>
                    <a:cubicBezTo>
                      <a:pt x="358" y="371"/>
                      <a:pt x="366" y="358"/>
                      <a:pt x="370" y="348"/>
                    </a:cubicBezTo>
                    <a:cubicBezTo>
                      <a:pt x="373" y="339"/>
                      <a:pt x="380" y="326"/>
                      <a:pt x="379" y="316"/>
                    </a:cubicBezTo>
                    <a:cubicBezTo>
                      <a:pt x="384" y="306"/>
                      <a:pt x="391" y="297"/>
                      <a:pt x="401" y="292"/>
                    </a:cubicBezTo>
                    <a:cubicBezTo>
                      <a:pt x="412" y="286"/>
                      <a:pt x="429" y="290"/>
                      <a:pt x="442" y="288"/>
                    </a:cubicBezTo>
                    <a:cubicBezTo>
                      <a:pt x="448" y="287"/>
                      <a:pt x="454" y="286"/>
                      <a:pt x="459" y="285"/>
                    </a:cubicBezTo>
                    <a:cubicBezTo>
                      <a:pt x="458" y="286"/>
                      <a:pt x="457" y="286"/>
                      <a:pt x="455" y="287"/>
                    </a:cubicBezTo>
                    <a:cubicBezTo>
                      <a:pt x="445" y="292"/>
                      <a:pt x="438" y="302"/>
                      <a:pt x="430" y="310"/>
                    </a:cubicBezTo>
                    <a:cubicBezTo>
                      <a:pt x="429" y="312"/>
                      <a:pt x="431" y="314"/>
                      <a:pt x="433" y="313"/>
                    </a:cubicBezTo>
                    <a:cubicBezTo>
                      <a:pt x="441" y="304"/>
                      <a:pt x="449" y="295"/>
                      <a:pt x="461" y="290"/>
                    </a:cubicBezTo>
                    <a:cubicBezTo>
                      <a:pt x="466" y="288"/>
                      <a:pt x="472" y="286"/>
                      <a:pt x="477" y="283"/>
                    </a:cubicBezTo>
                    <a:cubicBezTo>
                      <a:pt x="479" y="283"/>
                      <a:pt x="481" y="283"/>
                      <a:pt x="484" y="284"/>
                    </a:cubicBezTo>
                    <a:cubicBezTo>
                      <a:pt x="497" y="285"/>
                      <a:pt x="509" y="288"/>
                      <a:pt x="522" y="286"/>
                    </a:cubicBezTo>
                    <a:cubicBezTo>
                      <a:pt x="531" y="285"/>
                      <a:pt x="538" y="282"/>
                      <a:pt x="546" y="278"/>
                    </a:cubicBezTo>
                    <a:cubicBezTo>
                      <a:pt x="547" y="278"/>
                      <a:pt x="549" y="277"/>
                      <a:pt x="550" y="276"/>
                    </a:cubicBezTo>
                    <a:cubicBezTo>
                      <a:pt x="548" y="278"/>
                      <a:pt x="546" y="280"/>
                      <a:pt x="544" y="282"/>
                    </a:cubicBezTo>
                    <a:cubicBezTo>
                      <a:pt x="535" y="290"/>
                      <a:pt x="530" y="300"/>
                      <a:pt x="523" y="310"/>
                    </a:cubicBezTo>
                    <a:cubicBezTo>
                      <a:pt x="512" y="326"/>
                      <a:pt x="501" y="343"/>
                      <a:pt x="489" y="358"/>
                    </a:cubicBezTo>
                    <a:cubicBezTo>
                      <a:pt x="483" y="362"/>
                      <a:pt x="477" y="359"/>
                      <a:pt x="470" y="362"/>
                    </a:cubicBezTo>
                    <a:cubicBezTo>
                      <a:pt x="462" y="366"/>
                      <a:pt x="456" y="371"/>
                      <a:pt x="449" y="375"/>
                    </a:cubicBezTo>
                    <a:cubicBezTo>
                      <a:pt x="444" y="378"/>
                      <a:pt x="438" y="380"/>
                      <a:pt x="433" y="383"/>
                    </a:cubicBezTo>
                    <a:cubicBezTo>
                      <a:pt x="431" y="382"/>
                      <a:pt x="403" y="363"/>
                      <a:pt x="400" y="360"/>
                    </a:cubicBezTo>
                    <a:cubicBezTo>
                      <a:pt x="402" y="363"/>
                      <a:pt x="425" y="380"/>
                      <a:pt x="426" y="382"/>
                    </a:cubicBezTo>
                    <a:cubicBezTo>
                      <a:pt x="426" y="383"/>
                      <a:pt x="427" y="384"/>
                      <a:pt x="428" y="385"/>
                    </a:cubicBezTo>
                    <a:cubicBezTo>
                      <a:pt x="428" y="385"/>
                      <a:pt x="428" y="385"/>
                      <a:pt x="428" y="385"/>
                    </a:cubicBezTo>
                    <a:cubicBezTo>
                      <a:pt x="420" y="391"/>
                      <a:pt x="414" y="400"/>
                      <a:pt x="408" y="407"/>
                    </a:cubicBezTo>
                    <a:cubicBezTo>
                      <a:pt x="397" y="423"/>
                      <a:pt x="386" y="439"/>
                      <a:pt x="374" y="454"/>
                    </a:cubicBezTo>
                    <a:cubicBezTo>
                      <a:pt x="369" y="451"/>
                      <a:pt x="365" y="448"/>
                      <a:pt x="359" y="446"/>
                    </a:cubicBezTo>
                    <a:cubicBezTo>
                      <a:pt x="358" y="446"/>
                      <a:pt x="357" y="448"/>
                      <a:pt x="359" y="448"/>
                    </a:cubicBezTo>
                    <a:cubicBezTo>
                      <a:pt x="364" y="450"/>
                      <a:pt x="368" y="453"/>
                      <a:pt x="373" y="456"/>
                    </a:cubicBezTo>
                    <a:cubicBezTo>
                      <a:pt x="372" y="457"/>
                      <a:pt x="371" y="458"/>
                      <a:pt x="370" y="459"/>
                    </a:cubicBezTo>
                    <a:cubicBezTo>
                      <a:pt x="355" y="477"/>
                      <a:pt x="337" y="492"/>
                      <a:pt x="319" y="505"/>
                    </a:cubicBezTo>
                    <a:cubicBezTo>
                      <a:pt x="318" y="506"/>
                      <a:pt x="319" y="507"/>
                      <a:pt x="319" y="506"/>
                    </a:cubicBezTo>
                    <a:cubicBezTo>
                      <a:pt x="337" y="495"/>
                      <a:pt x="353" y="484"/>
                      <a:pt x="367" y="468"/>
                    </a:cubicBezTo>
                    <a:cubicBezTo>
                      <a:pt x="370" y="465"/>
                      <a:pt x="373" y="461"/>
                      <a:pt x="376" y="458"/>
                    </a:cubicBezTo>
                    <a:cubicBezTo>
                      <a:pt x="386" y="465"/>
                      <a:pt x="396" y="474"/>
                      <a:pt x="407" y="480"/>
                    </a:cubicBezTo>
                    <a:cubicBezTo>
                      <a:pt x="428" y="491"/>
                      <a:pt x="451" y="487"/>
                      <a:pt x="473" y="483"/>
                    </a:cubicBezTo>
                    <a:cubicBezTo>
                      <a:pt x="493" y="480"/>
                      <a:pt x="512" y="477"/>
                      <a:pt x="531" y="474"/>
                    </a:cubicBezTo>
                    <a:cubicBezTo>
                      <a:pt x="527" y="477"/>
                      <a:pt x="524" y="479"/>
                      <a:pt x="521" y="482"/>
                    </a:cubicBezTo>
                    <a:cubicBezTo>
                      <a:pt x="511" y="491"/>
                      <a:pt x="504" y="500"/>
                      <a:pt x="493" y="507"/>
                    </a:cubicBezTo>
                    <a:cubicBezTo>
                      <a:pt x="486" y="513"/>
                      <a:pt x="479" y="520"/>
                      <a:pt x="473" y="527"/>
                    </a:cubicBezTo>
                    <a:cubicBezTo>
                      <a:pt x="467" y="536"/>
                      <a:pt x="463" y="547"/>
                      <a:pt x="457" y="556"/>
                    </a:cubicBezTo>
                    <a:cubicBezTo>
                      <a:pt x="456" y="557"/>
                      <a:pt x="457" y="559"/>
                      <a:pt x="458" y="558"/>
                    </a:cubicBezTo>
                    <a:cubicBezTo>
                      <a:pt x="465" y="550"/>
                      <a:pt x="470" y="541"/>
                      <a:pt x="476" y="533"/>
                    </a:cubicBezTo>
                    <a:cubicBezTo>
                      <a:pt x="483" y="522"/>
                      <a:pt x="494" y="515"/>
                      <a:pt x="505" y="508"/>
                    </a:cubicBezTo>
                    <a:cubicBezTo>
                      <a:pt x="512" y="503"/>
                      <a:pt x="518" y="497"/>
                      <a:pt x="524" y="491"/>
                    </a:cubicBezTo>
                    <a:cubicBezTo>
                      <a:pt x="529" y="487"/>
                      <a:pt x="544" y="475"/>
                      <a:pt x="551" y="472"/>
                    </a:cubicBezTo>
                    <a:cubicBezTo>
                      <a:pt x="551" y="472"/>
                      <a:pt x="551" y="471"/>
                      <a:pt x="552" y="471"/>
                    </a:cubicBezTo>
                    <a:cubicBezTo>
                      <a:pt x="563" y="470"/>
                      <a:pt x="574" y="474"/>
                      <a:pt x="585" y="479"/>
                    </a:cubicBezTo>
                    <a:cubicBezTo>
                      <a:pt x="596" y="483"/>
                      <a:pt x="607" y="487"/>
                      <a:pt x="618" y="491"/>
                    </a:cubicBezTo>
                    <a:cubicBezTo>
                      <a:pt x="636" y="497"/>
                      <a:pt x="653" y="503"/>
                      <a:pt x="670" y="507"/>
                    </a:cubicBezTo>
                    <a:cubicBezTo>
                      <a:pt x="659" y="518"/>
                      <a:pt x="645" y="518"/>
                      <a:pt x="629" y="517"/>
                    </a:cubicBezTo>
                    <a:cubicBezTo>
                      <a:pt x="614" y="517"/>
                      <a:pt x="601" y="518"/>
                      <a:pt x="592" y="530"/>
                    </a:cubicBezTo>
                    <a:cubicBezTo>
                      <a:pt x="585" y="538"/>
                      <a:pt x="580" y="546"/>
                      <a:pt x="575" y="555"/>
                    </a:cubicBezTo>
                    <a:cubicBezTo>
                      <a:pt x="573" y="559"/>
                      <a:pt x="571" y="563"/>
                      <a:pt x="569" y="566"/>
                    </a:cubicBezTo>
                    <a:cubicBezTo>
                      <a:pt x="561" y="568"/>
                      <a:pt x="554" y="569"/>
                      <a:pt x="547" y="572"/>
                    </a:cubicBezTo>
                    <a:cubicBezTo>
                      <a:pt x="517" y="578"/>
                      <a:pt x="488" y="590"/>
                      <a:pt x="466" y="612"/>
                    </a:cubicBezTo>
                    <a:cubicBezTo>
                      <a:pt x="455" y="622"/>
                      <a:pt x="438" y="639"/>
                      <a:pt x="425" y="646"/>
                    </a:cubicBezTo>
                    <a:cubicBezTo>
                      <a:pt x="398" y="661"/>
                      <a:pt x="327" y="651"/>
                      <a:pt x="299" y="645"/>
                    </a:cubicBezTo>
                    <a:cubicBezTo>
                      <a:pt x="293" y="644"/>
                      <a:pt x="331" y="654"/>
                      <a:pt x="336" y="655"/>
                    </a:cubicBezTo>
                    <a:cubicBezTo>
                      <a:pt x="360" y="661"/>
                      <a:pt x="388" y="664"/>
                      <a:pt x="413" y="659"/>
                    </a:cubicBezTo>
                    <a:cubicBezTo>
                      <a:pt x="403" y="668"/>
                      <a:pt x="392" y="678"/>
                      <a:pt x="382" y="687"/>
                    </a:cubicBezTo>
                    <a:cubicBezTo>
                      <a:pt x="378" y="691"/>
                      <a:pt x="373" y="695"/>
                      <a:pt x="369" y="699"/>
                    </a:cubicBezTo>
                    <a:cubicBezTo>
                      <a:pt x="364" y="702"/>
                      <a:pt x="360" y="702"/>
                      <a:pt x="357" y="702"/>
                    </a:cubicBezTo>
                    <a:cubicBezTo>
                      <a:pt x="355" y="701"/>
                      <a:pt x="332" y="695"/>
                      <a:pt x="325" y="694"/>
                    </a:cubicBezTo>
                    <a:cubicBezTo>
                      <a:pt x="320" y="693"/>
                      <a:pt x="347" y="702"/>
                      <a:pt x="352" y="705"/>
                    </a:cubicBezTo>
                    <a:cubicBezTo>
                      <a:pt x="354" y="706"/>
                      <a:pt x="357" y="707"/>
                      <a:pt x="360" y="708"/>
                    </a:cubicBezTo>
                    <a:cubicBezTo>
                      <a:pt x="355" y="712"/>
                      <a:pt x="350" y="715"/>
                      <a:pt x="346" y="719"/>
                    </a:cubicBezTo>
                    <a:cubicBezTo>
                      <a:pt x="343" y="721"/>
                      <a:pt x="343" y="721"/>
                      <a:pt x="343" y="721"/>
                    </a:cubicBezTo>
                    <a:cubicBezTo>
                      <a:pt x="327" y="729"/>
                      <a:pt x="310" y="732"/>
                      <a:pt x="292" y="732"/>
                    </a:cubicBezTo>
                    <a:cubicBezTo>
                      <a:pt x="290" y="732"/>
                      <a:pt x="288" y="732"/>
                      <a:pt x="286" y="732"/>
                    </a:cubicBezTo>
                    <a:cubicBezTo>
                      <a:pt x="271" y="731"/>
                      <a:pt x="256" y="727"/>
                      <a:pt x="243" y="722"/>
                    </a:cubicBezTo>
                    <a:cubicBezTo>
                      <a:pt x="234" y="716"/>
                      <a:pt x="231" y="705"/>
                      <a:pt x="225" y="696"/>
                    </a:cubicBezTo>
                    <a:cubicBezTo>
                      <a:pt x="223" y="694"/>
                      <a:pt x="220" y="696"/>
                      <a:pt x="221" y="698"/>
                    </a:cubicBezTo>
                    <a:cubicBezTo>
                      <a:pt x="226" y="705"/>
                      <a:pt x="229" y="713"/>
                      <a:pt x="234" y="719"/>
                    </a:cubicBezTo>
                    <a:cubicBezTo>
                      <a:pt x="220" y="715"/>
                      <a:pt x="205" y="715"/>
                      <a:pt x="191" y="713"/>
                    </a:cubicBezTo>
                    <a:cubicBezTo>
                      <a:pt x="187" y="713"/>
                      <a:pt x="183" y="712"/>
                      <a:pt x="178" y="712"/>
                    </a:cubicBezTo>
                    <a:cubicBezTo>
                      <a:pt x="173" y="711"/>
                      <a:pt x="171" y="705"/>
                      <a:pt x="168" y="702"/>
                    </a:cubicBezTo>
                    <a:cubicBezTo>
                      <a:pt x="159" y="691"/>
                      <a:pt x="146" y="684"/>
                      <a:pt x="137" y="672"/>
                    </a:cubicBezTo>
                    <a:cubicBezTo>
                      <a:pt x="137" y="672"/>
                      <a:pt x="135" y="673"/>
                      <a:pt x="136" y="673"/>
                    </a:cubicBezTo>
                    <a:cubicBezTo>
                      <a:pt x="142" y="682"/>
                      <a:pt x="150" y="689"/>
                      <a:pt x="158" y="696"/>
                    </a:cubicBezTo>
                    <a:cubicBezTo>
                      <a:pt x="164" y="701"/>
                      <a:pt x="169" y="706"/>
                      <a:pt x="172" y="714"/>
                    </a:cubicBezTo>
                    <a:cubicBezTo>
                      <a:pt x="173" y="715"/>
                      <a:pt x="178" y="715"/>
                      <a:pt x="178" y="715"/>
                    </a:cubicBezTo>
                    <a:cubicBezTo>
                      <a:pt x="189" y="718"/>
                      <a:pt x="202" y="719"/>
                      <a:pt x="213" y="721"/>
                    </a:cubicBezTo>
                    <a:cubicBezTo>
                      <a:pt x="227" y="723"/>
                      <a:pt x="239" y="730"/>
                      <a:pt x="252" y="734"/>
                    </a:cubicBezTo>
                    <a:cubicBezTo>
                      <a:pt x="255" y="735"/>
                      <a:pt x="257" y="736"/>
                      <a:pt x="260" y="736"/>
                    </a:cubicBezTo>
                    <a:cubicBezTo>
                      <a:pt x="255" y="738"/>
                      <a:pt x="250" y="739"/>
                      <a:pt x="245" y="741"/>
                    </a:cubicBezTo>
                    <a:cubicBezTo>
                      <a:pt x="234" y="744"/>
                      <a:pt x="224" y="748"/>
                      <a:pt x="213" y="752"/>
                    </a:cubicBezTo>
                    <a:cubicBezTo>
                      <a:pt x="204" y="755"/>
                      <a:pt x="192" y="752"/>
                      <a:pt x="182" y="751"/>
                    </a:cubicBezTo>
                    <a:cubicBezTo>
                      <a:pt x="182" y="751"/>
                      <a:pt x="182" y="751"/>
                      <a:pt x="181" y="752"/>
                    </a:cubicBezTo>
                    <a:cubicBezTo>
                      <a:pt x="176" y="751"/>
                      <a:pt x="172" y="751"/>
                      <a:pt x="166" y="751"/>
                    </a:cubicBezTo>
                    <a:cubicBezTo>
                      <a:pt x="151" y="751"/>
                      <a:pt x="135" y="752"/>
                      <a:pt x="120" y="749"/>
                    </a:cubicBezTo>
                    <a:cubicBezTo>
                      <a:pt x="103" y="745"/>
                      <a:pt x="86" y="724"/>
                      <a:pt x="68" y="732"/>
                    </a:cubicBezTo>
                    <a:cubicBezTo>
                      <a:pt x="66" y="733"/>
                      <a:pt x="67" y="736"/>
                      <a:pt x="69" y="735"/>
                    </a:cubicBezTo>
                    <a:cubicBezTo>
                      <a:pt x="80" y="730"/>
                      <a:pt x="94" y="740"/>
                      <a:pt x="104" y="745"/>
                    </a:cubicBezTo>
                    <a:cubicBezTo>
                      <a:pt x="114" y="751"/>
                      <a:pt x="122" y="754"/>
                      <a:pt x="134" y="755"/>
                    </a:cubicBezTo>
                    <a:cubicBezTo>
                      <a:pt x="147" y="756"/>
                      <a:pt x="160" y="755"/>
                      <a:pt x="173" y="756"/>
                    </a:cubicBezTo>
                    <a:cubicBezTo>
                      <a:pt x="184" y="756"/>
                      <a:pt x="191" y="758"/>
                      <a:pt x="202" y="759"/>
                    </a:cubicBezTo>
                    <a:cubicBezTo>
                      <a:pt x="195" y="762"/>
                      <a:pt x="190" y="763"/>
                      <a:pt x="184" y="765"/>
                    </a:cubicBezTo>
                    <a:cubicBezTo>
                      <a:pt x="173" y="767"/>
                      <a:pt x="162" y="772"/>
                      <a:pt x="151" y="776"/>
                    </a:cubicBezTo>
                    <a:cubicBezTo>
                      <a:pt x="130" y="784"/>
                      <a:pt x="110" y="793"/>
                      <a:pt x="91" y="807"/>
                    </a:cubicBezTo>
                    <a:cubicBezTo>
                      <a:pt x="89" y="808"/>
                      <a:pt x="88" y="810"/>
                      <a:pt x="86" y="811"/>
                    </a:cubicBezTo>
                    <a:cubicBezTo>
                      <a:pt x="79" y="815"/>
                      <a:pt x="72" y="818"/>
                      <a:pt x="66" y="821"/>
                    </a:cubicBezTo>
                    <a:cubicBezTo>
                      <a:pt x="63" y="822"/>
                      <a:pt x="61" y="823"/>
                      <a:pt x="58" y="824"/>
                    </a:cubicBezTo>
                    <a:cubicBezTo>
                      <a:pt x="58" y="824"/>
                      <a:pt x="58" y="824"/>
                      <a:pt x="58" y="824"/>
                    </a:cubicBezTo>
                    <a:cubicBezTo>
                      <a:pt x="57" y="825"/>
                      <a:pt x="55" y="825"/>
                      <a:pt x="53" y="826"/>
                    </a:cubicBezTo>
                    <a:cubicBezTo>
                      <a:pt x="53" y="826"/>
                      <a:pt x="53" y="826"/>
                      <a:pt x="53" y="826"/>
                    </a:cubicBezTo>
                    <a:cubicBezTo>
                      <a:pt x="45" y="829"/>
                      <a:pt x="36" y="833"/>
                      <a:pt x="28" y="837"/>
                    </a:cubicBezTo>
                    <a:cubicBezTo>
                      <a:pt x="28" y="837"/>
                      <a:pt x="28" y="837"/>
                      <a:pt x="28" y="837"/>
                    </a:cubicBezTo>
                    <a:cubicBezTo>
                      <a:pt x="27" y="837"/>
                      <a:pt x="27" y="838"/>
                      <a:pt x="26" y="838"/>
                    </a:cubicBezTo>
                    <a:cubicBezTo>
                      <a:pt x="26" y="838"/>
                      <a:pt x="26" y="838"/>
                      <a:pt x="26" y="838"/>
                    </a:cubicBezTo>
                    <a:cubicBezTo>
                      <a:pt x="16" y="846"/>
                      <a:pt x="6" y="852"/>
                      <a:pt x="1" y="864"/>
                    </a:cubicBezTo>
                    <a:cubicBezTo>
                      <a:pt x="0" y="865"/>
                      <a:pt x="2" y="866"/>
                      <a:pt x="2" y="865"/>
                    </a:cubicBezTo>
                    <a:cubicBezTo>
                      <a:pt x="7" y="854"/>
                      <a:pt x="17" y="847"/>
                      <a:pt x="27" y="841"/>
                    </a:cubicBezTo>
                    <a:cubicBezTo>
                      <a:pt x="27" y="841"/>
                      <a:pt x="27" y="841"/>
                      <a:pt x="28" y="841"/>
                    </a:cubicBezTo>
                    <a:cubicBezTo>
                      <a:pt x="40" y="837"/>
                      <a:pt x="51" y="831"/>
                      <a:pt x="63" y="827"/>
                    </a:cubicBezTo>
                    <a:cubicBezTo>
                      <a:pt x="66" y="826"/>
                      <a:pt x="69" y="825"/>
                      <a:pt x="72" y="824"/>
                    </a:cubicBezTo>
                    <a:cubicBezTo>
                      <a:pt x="47" y="846"/>
                      <a:pt x="26" y="873"/>
                      <a:pt x="6" y="899"/>
                    </a:cubicBezTo>
                    <a:cubicBezTo>
                      <a:pt x="5" y="900"/>
                      <a:pt x="7" y="902"/>
                      <a:pt x="8" y="901"/>
                    </a:cubicBezTo>
                    <a:close/>
                    <a:moveTo>
                      <a:pt x="499" y="358"/>
                    </a:moveTo>
                    <a:cubicBezTo>
                      <a:pt x="491" y="377"/>
                      <a:pt x="483" y="397"/>
                      <a:pt x="471" y="414"/>
                    </a:cubicBezTo>
                    <a:cubicBezTo>
                      <a:pt x="470" y="413"/>
                      <a:pt x="469" y="412"/>
                      <a:pt x="468" y="411"/>
                    </a:cubicBezTo>
                    <a:cubicBezTo>
                      <a:pt x="465" y="408"/>
                      <a:pt x="463" y="406"/>
                      <a:pt x="459" y="403"/>
                    </a:cubicBezTo>
                    <a:cubicBezTo>
                      <a:pt x="474" y="389"/>
                      <a:pt x="487" y="374"/>
                      <a:pt x="499" y="358"/>
                    </a:cubicBezTo>
                    <a:close/>
                    <a:moveTo>
                      <a:pt x="451" y="380"/>
                    </a:moveTo>
                    <a:cubicBezTo>
                      <a:pt x="459" y="376"/>
                      <a:pt x="466" y="369"/>
                      <a:pt x="474" y="367"/>
                    </a:cubicBezTo>
                    <a:cubicBezTo>
                      <a:pt x="478" y="366"/>
                      <a:pt x="481" y="366"/>
                      <a:pt x="483" y="366"/>
                    </a:cubicBezTo>
                    <a:cubicBezTo>
                      <a:pt x="474" y="378"/>
                      <a:pt x="464" y="389"/>
                      <a:pt x="454" y="400"/>
                    </a:cubicBezTo>
                    <a:cubicBezTo>
                      <a:pt x="454" y="399"/>
                      <a:pt x="453" y="399"/>
                      <a:pt x="453" y="399"/>
                    </a:cubicBezTo>
                    <a:cubicBezTo>
                      <a:pt x="447" y="395"/>
                      <a:pt x="442" y="390"/>
                      <a:pt x="436" y="386"/>
                    </a:cubicBezTo>
                    <a:cubicBezTo>
                      <a:pt x="441" y="384"/>
                      <a:pt x="446" y="382"/>
                      <a:pt x="451" y="380"/>
                    </a:cubicBezTo>
                    <a:close/>
                    <a:moveTo>
                      <a:pt x="558" y="464"/>
                    </a:moveTo>
                    <a:cubicBezTo>
                      <a:pt x="532" y="463"/>
                      <a:pt x="506" y="469"/>
                      <a:pt x="480" y="474"/>
                    </a:cubicBezTo>
                    <a:cubicBezTo>
                      <a:pt x="457" y="478"/>
                      <a:pt x="431" y="486"/>
                      <a:pt x="409" y="476"/>
                    </a:cubicBezTo>
                    <a:cubicBezTo>
                      <a:pt x="397" y="471"/>
                      <a:pt x="388" y="463"/>
                      <a:pt x="378" y="456"/>
                    </a:cubicBezTo>
                    <a:cubicBezTo>
                      <a:pt x="387" y="445"/>
                      <a:pt x="395" y="432"/>
                      <a:pt x="403" y="421"/>
                    </a:cubicBezTo>
                    <a:cubicBezTo>
                      <a:pt x="409" y="412"/>
                      <a:pt x="415" y="404"/>
                      <a:pt x="422" y="396"/>
                    </a:cubicBezTo>
                    <a:cubicBezTo>
                      <a:pt x="424" y="393"/>
                      <a:pt x="428" y="391"/>
                      <a:pt x="431" y="388"/>
                    </a:cubicBezTo>
                    <a:cubicBezTo>
                      <a:pt x="437" y="394"/>
                      <a:pt x="444" y="399"/>
                      <a:pt x="451" y="403"/>
                    </a:cubicBezTo>
                    <a:cubicBezTo>
                      <a:pt x="441" y="413"/>
                      <a:pt x="431" y="422"/>
                      <a:pt x="420" y="431"/>
                    </a:cubicBezTo>
                    <a:cubicBezTo>
                      <a:pt x="418" y="432"/>
                      <a:pt x="420" y="435"/>
                      <a:pt x="422" y="434"/>
                    </a:cubicBezTo>
                    <a:cubicBezTo>
                      <a:pt x="434" y="426"/>
                      <a:pt x="446" y="416"/>
                      <a:pt x="456" y="406"/>
                    </a:cubicBezTo>
                    <a:cubicBezTo>
                      <a:pt x="458" y="408"/>
                      <a:pt x="461" y="410"/>
                      <a:pt x="463" y="411"/>
                    </a:cubicBezTo>
                    <a:cubicBezTo>
                      <a:pt x="465" y="413"/>
                      <a:pt x="467" y="415"/>
                      <a:pt x="469" y="417"/>
                    </a:cubicBezTo>
                    <a:cubicBezTo>
                      <a:pt x="461" y="428"/>
                      <a:pt x="451" y="438"/>
                      <a:pt x="438" y="445"/>
                    </a:cubicBezTo>
                    <a:cubicBezTo>
                      <a:pt x="438" y="446"/>
                      <a:pt x="438" y="447"/>
                      <a:pt x="439" y="447"/>
                    </a:cubicBezTo>
                    <a:cubicBezTo>
                      <a:pt x="452" y="440"/>
                      <a:pt x="462" y="430"/>
                      <a:pt x="471" y="419"/>
                    </a:cubicBezTo>
                    <a:cubicBezTo>
                      <a:pt x="473" y="421"/>
                      <a:pt x="474" y="423"/>
                      <a:pt x="477" y="425"/>
                    </a:cubicBezTo>
                    <a:cubicBezTo>
                      <a:pt x="481" y="429"/>
                      <a:pt x="487" y="431"/>
                      <a:pt x="493" y="432"/>
                    </a:cubicBezTo>
                    <a:cubicBezTo>
                      <a:pt x="502" y="434"/>
                      <a:pt x="510" y="432"/>
                      <a:pt x="519" y="435"/>
                    </a:cubicBezTo>
                    <a:cubicBezTo>
                      <a:pt x="522" y="436"/>
                      <a:pt x="525" y="438"/>
                      <a:pt x="528" y="440"/>
                    </a:cubicBezTo>
                    <a:cubicBezTo>
                      <a:pt x="522" y="440"/>
                      <a:pt x="515" y="441"/>
                      <a:pt x="508" y="442"/>
                    </a:cubicBezTo>
                    <a:cubicBezTo>
                      <a:pt x="495" y="443"/>
                      <a:pt x="482" y="442"/>
                      <a:pt x="469" y="440"/>
                    </a:cubicBezTo>
                    <a:cubicBezTo>
                      <a:pt x="466" y="440"/>
                      <a:pt x="465" y="444"/>
                      <a:pt x="468" y="445"/>
                    </a:cubicBezTo>
                    <a:cubicBezTo>
                      <a:pt x="480" y="446"/>
                      <a:pt x="492" y="447"/>
                      <a:pt x="505" y="447"/>
                    </a:cubicBezTo>
                    <a:cubicBezTo>
                      <a:pt x="515" y="447"/>
                      <a:pt x="528" y="448"/>
                      <a:pt x="538" y="445"/>
                    </a:cubicBezTo>
                    <a:cubicBezTo>
                      <a:pt x="539" y="446"/>
                      <a:pt x="540" y="447"/>
                      <a:pt x="542" y="448"/>
                    </a:cubicBezTo>
                    <a:cubicBezTo>
                      <a:pt x="549" y="453"/>
                      <a:pt x="555" y="459"/>
                      <a:pt x="563" y="464"/>
                    </a:cubicBezTo>
                    <a:cubicBezTo>
                      <a:pt x="561" y="464"/>
                      <a:pt x="560" y="464"/>
                      <a:pt x="558" y="464"/>
                    </a:cubicBezTo>
                    <a:close/>
                    <a:moveTo>
                      <a:pt x="588" y="431"/>
                    </a:moveTo>
                    <a:cubicBezTo>
                      <a:pt x="599" y="437"/>
                      <a:pt x="607" y="446"/>
                      <a:pt x="614" y="457"/>
                    </a:cubicBezTo>
                    <a:cubicBezTo>
                      <a:pt x="622" y="468"/>
                      <a:pt x="630" y="481"/>
                      <a:pt x="642" y="490"/>
                    </a:cubicBezTo>
                    <a:cubicBezTo>
                      <a:pt x="631" y="487"/>
                      <a:pt x="621" y="483"/>
                      <a:pt x="610" y="480"/>
                    </a:cubicBezTo>
                    <a:cubicBezTo>
                      <a:pt x="604" y="478"/>
                      <a:pt x="592" y="468"/>
                      <a:pt x="589" y="467"/>
                    </a:cubicBezTo>
                    <a:cubicBezTo>
                      <a:pt x="576" y="459"/>
                      <a:pt x="562" y="452"/>
                      <a:pt x="549" y="444"/>
                    </a:cubicBezTo>
                    <a:cubicBezTo>
                      <a:pt x="536" y="436"/>
                      <a:pt x="522" y="428"/>
                      <a:pt x="507" y="428"/>
                    </a:cubicBezTo>
                    <a:cubicBezTo>
                      <a:pt x="492" y="428"/>
                      <a:pt x="482" y="425"/>
                      <a:pt x="473" y="416"/>
                    </a:cubicBezTo>
                    <a:cubicBezTo>
                      <a:pt x="478" y="409"/>
                      <a:pt x="482" y="402"/>
                      <a:pt x="486" y="395"/>
                    </a:cubicBezTo>
                    <a:cubicBezTo>
                      <a:pt x="492" y="384"/>
                      <a:pt x="497" y="373"/>
                      <a:pt x="502" y="362"/>
                    </a:cubicBezTo>
                    <a:cubicBezTo>
                      <a:pt x="506" y="356"/>
                      <a:pt x="507" y="349"/>
                      <a:pt x="511" y="343"/>
                    </a:cubicBezTo>
                    <a:cubicBezTo>
                      <a:pt x="511" y="342"/>
                      <a:pt x="512" y="342"/>
                      <a:pt x="512" y="341"/>
                    </a:cubicBezTo>
                    <a:cubicBezTo>
                      <a:pt x="518" y="334"/>
                      <a:pt x="523" y="326"/>
                      <a:pt x="529" y="319"/>
                    </a:cubicBezTo>
                    <a:cubicBezTo>
                      <a:pt x="536" y="310"/>
                      <a:pt x="543" y="300"/>
                      <a:pt x="551" y="292"/>
                    </a:cubicBezTo>
                    <a:cubicBezTo>
                      <a:pt x="559" y="283"/>
                      <a:pt x="566" y="275"/>
                      <a:pt x="577" y="269"/>
                    </a:cubicBezTo>
                    <a:cubicBezTo>
                      <a:pt x="584" y="265"/>
                      <a:pt x="604" y="255"/>
                      <a:pt x="616" y="249"/>
                    </a:cubicBezTo>
                    <a:cubicBezTo>
                      <a:pt x="622" y="247"/>
                      <a:pt x="628" y="244"/>
                      <a:pt x="634" y="241"/>
                    </a:cubicBezTo>
                    <a:cubicBezTo>
                      <a:pt x="647" y="234"/>
                      <a:pt x="658" y="225"/>
                      <a:pt x="671" y="219"/>
                    </a:cubicBezTo>
                    <a:cubicBezTo>
                      <a:pt x="694" y="207"/>
                      <a:pt x="716" y="214"/>
                      <a:pt x="739" y="222"/>
                    </a:cubicBezTo>
                    <a:cubicBezTo>
                      <a:pt x="762" y="230"/>
                      <a:pt x="785" y="235"/>
                      <a:pt x="808" y="241"/>
                    </a:cubicBezTo>
                    <a:cubicBezTo>
                      <a:pt x="771" y="250"/>
                      <a:pt x="740" y="282"/>
                      <a:pt x="711" y="305"/>
                    </a:cubicBezTo>
                    <a:cubicBezTo>
                      <a:pt x="705" y="309"/>
                      <a:pt x="686" y="327"/>
                      <a:pt x="680" y="321"/>
                    </a:cubicBezTo>
                    <a:cubicBezTo>
                      <a:pt x="676" y="316"/>
                      <a:pt x="668" y="314"/>
                      <a:pt x="662" y="314"/>
                    </a:cubicBezTo>
                    <a:cubicBezTo>
                      <a:pt x="640" y="315"/>
                      <a:pt x="623" y="331"/>
                      <a:pt x="605" y="340"/>
                    </a:cubicBezTo>
                    <a:cubicBezTo>
                      <a:pt x="604" y="341"/>
                      <a:pt x="605" y="341"/>
                      <a:pt x="605" y="341"/>
                    </a:cubicBezTo>
                    <a:cubicBezTo>
                      <a:pt x="626" y="331"/>
                      <a:pt x="662" y="302"/>
                      <a:pt x="681" y="328"/>
                    </a:cubicBezTo>
                    <a:cubicBezTo>
                      <a:pt x="681" y="328"/>
                      <a:pt x="682" y="328"/>
                      <a:pt x="683" y="328"/>
                    </a:cubicBezTo>
                    <a:cubicBezTo>
                      <a:pt x="727" y="304"/>
                      <a:pt x="769" y="247"/>
                      <a:pt x="822" y="245"/>
                    </a:cubicBezTo>
                    <a:cubicBezTo>
                      <a:pt x="841" y="252"/>
                      <a:pt x="859" y="260"/>
                      <a:pt x="877" y="266"/>
                    </a:cubicBezTo>
                    <a:cubicBezTo>
                      <a:pt x="896" y="272"/>
                      <a:pt x="913" y="269"/>
                      <a:pt x="931" y="262"/>
                    </a:cubicBezTo>
                    <a:cubicBezTo>
                      <a:pt x="952" y="255"/>
                      <a:pt x="969" y="264"/>
                      <a:pt x="989" y="270"/>
                    </a:cubicBezTo>
                    <a:cubicBezTo>
                      <a:pt x="1015" y="278"/>
                      <a:pt x="1037" y="277"/>
                      <a:pt x="1063" y="273"/>
                    </a:cubicBezTo>
                    <a:cubicBezTo>
                      <a:pt x="1069" y="273"/>
                      <a:pt x="1075" y="272"/>
                      <a:pt x="1080" y="271"/>
                    </a:cubicBezTo>
                    <a:cubicBezTo>
                      <a:pt x="1065" y="277"/>
                      <a:pt x="1049" y="282"/>
                      <a:pt x="1033" y="287"/>
                    </a:cubicBezTo>
                    <a:cubicBezTo>
                      <a:pt x="1020" y="291"/>
                      <a:pt x="1003" y="293"/>
                      <a:pt x="993" y="302"/>
                    </a:cubicBezTo>
                    <a:cubicBezTo>
                      <a:pt x="981" y="303"/>
                      <a:pt x="971" y="318"/>
                      <a:pt x="964" y="326"/>
                    </a:cubicBezTo>
                    <a:cubicBezTo>
                      <a:pt x="958" y="333"/>
                      <a:pt x="951" y="339"/>
                      <a:pt x="943" y="345"/>
                    </a:cubicBezTo>
                    <a:cubicBezTo>
                      <a:pt x="942" y="345"/>
                      <a:pt x="941" y="345"/>
                      <a:pt x="939" y="346"/>
                    </a:cubicBezTo>
                    <a:cubicBezTo>
                      <a:pt x="931" y="350"/>
                      <a:pt x="924" y="354"/>
                      <a:pt x="915" y="358"/>
                    </a:cubicBezTo>
                    <a:cubicBezTo>
                      <a:pt x="902" y="356"/>
                      <a:pt x="892" y="355"/>
                      <a:pt x="880" y="348"/>
                    </a:cubicBezTo>
                    <a:cubicBezTo>
                      <a:pt x="868" y="340"/>
                      <a:pt x="857" y="330"/>
                      <a:pt x="845" y="323"/>
                    </a:cubicBezTo>
                    <a:cubicBezTo>
                      <a:pt x="845" y="323"/>
                      <a:pt x="845" y="323"/>
                      <a:pt x="845" y="323"/>
                    </a:cubicBezTo>
                    <a:cubicBezTo>
                      <a:pt x="858" y="333"/>
                      <a:pt x="869" y="345"/>
                      <a:pt x="882" y="354"/>
                    </a:cubicBezTo>
                    <a:cubicBezTo>
                      <a:pt x="885" y="357"/>
                      <a:pt x="889" y="359"/>
                      <a:pt x="892" y="361"/>
                    </a:cubicBezTo>
                    <a:cubicBezTo>
                      <a:pt x="889" y="361"/>
                      <a:pt x="886" y="361"/>
                      <a:pt x="883" y="361"/>
                    </a:cubicBezTo>
                    <a:cubicBezTo>
                      <a:pt x="874" y="360"/>
                      <a:pt x="866" y="359"/>
                      <a:pt x="858" y="360"/>
                    </a:cubicBezTo>
                    <a:cubicBezTo>
                      <a:pt x="849" y="362"/>
                      <a:pt x="765" y="333"/>
                      <a:pt x="756" y="330"/>
                    </a:cubicBezTo>
                    <a:cubicBezTo>
                      <a:pt x="754" y="329"/>
                      <a:pt x="806" y="356"/>
                      <a:pt x="809" y="357"/>
                    </a:cubicBezTo>
                    <a:cubicBezTo>
                      <a:pt x="822" y="363"/>
                      <a:pt x="842" y="377"/>
                      <a:pt x="851" y="378"/>
                    </a:cubicBezTo>
                    <a:cubicBezTo>
                      <a:pt x="851" y="378"/>
                      <a:pt x="852" y="378"/>
                      <a:pt x="853" y="378"/>
                    </a:cubicBezTo>
                    <a:cubicBezTo>
                      <a:pt x="842" y="384"/>
                      <a:pt x="831" y="392"/>
                      <a:pt x="819" y="397"/>
                    </a:cubicBezTo>
                    <a:cubicBezTo>
                      <a:pt x="816" y="399"/>
                      <a:pt x="817" y="405"/>
                      <a:pt x="821" y="404"/>
                    </a:cubicBezTo>
                    <a:cubicBezTo>
                      <a:pt x="841" y="396"/>
                      <a:pt x="858" y="381"/>
                      <a:pt x="880" y="379"/>
                    </a:cubicBezTo>
                    <a:cubicBezTo>
                      <a:pt x="880" y="379"/>
                      <a:pt x="880" y="379"/>
                      <a:pt x="880" y="379"/>
                    </a:cubicBezTo>
                    <a:cubicBezTo>
                      <a:pt x="881" y="379"/>
                      <a:pt x="881" y="379"/>
                      <a:pt x="882" y="379"/>
                    </a:cubicBezTo>
                    <a:cubicBezTo>
                      <a:pt x="891" y="380"/>
                      <a:pt x="900" y="378"/>
                      <a:pt x="909" y="376"/>
                    </a:cubicBezTo>
                    <a:cubicBezTo>
                      <a:pt x="900" y="387"/>
                      <a:pt x="891" y="398"/>
                      <a:pt x="881" y="408"/>
                    </a:cubicBezTo>
                    <a:cubicBezTo>
                      <a:pt x="870" y="420"/>
                      <a:pt x="857" y="431"/>
                      <a:pt x="845" y="443"/>
                    </a:cubicBezTo>
                    <a:cubicBezTo>
                      <a:pt x="840" y="447"/>
                      <a:pt x="835" y="452"/>
                      <a:pt x="830" y="457"/>
                    </a:cubicBezTo>
                    <a:cubicBezTo>
                      <a:pt x="822" y="462"/>
                      <a:pt x="815" y="466"/>
                      <a:pt x="806" y="470"/>
                    </a:cubicBezTo>
                    <a:cubicBezTo>
                      <a:pt x="800" y="474"/>
                      <a:pt x="793" y="477"/>
                      <a:pt x="786" y="479"/>
                    </a:cubicBezTo>
                    <a:cubicBezTo>
                      <a:pt x="780" y="478"/>
                      <a:pt x="774" y="478"/>
                      <a:pt x="768" y="478"/>
                    </a:cubicBezTo>
                    <a:cubicBezTo>
                      <a:pt x="759" y="478"/>
                      <a:pt x="750" y="477"/>
                      <a:pt x="740" y="477"/>
                    </a:cubicBezTo>
                    <a:cubicBezTo>
                      <a:pt x="725" y="477"/>
                      <a:pt x="710" y="469"/>
                      <a:pt x="695" y="466"/>
                    </a:cubicBezTo>
                    <a:cubicBezTo>
                      <a:pt x="691" y="465"/>
                      <a:pt x="688" y="464"/>
                      <a:pt x="684" y="464"/>
                    </a:cubicBezTo>
                    <a:cubicBezTo>
                      <a:pt x="678" y="463"/>
                      <a:pt x="692" y="471"/>
                      <a:pt x="670" y="468"/>
                    </a:cubicBezTo>
                    <a:cubicBezTo>
                      <a:pt x="664" y="467"/>
                      <a:pt x="658" y="462"/>
                      <a:pt x="654" y="457"/>
                    </a:cubicBezTo>
                    <a:cubicBezTo>
                      <a:pt x="647" y="450"/>
                      <a:pt x="641" y="441"/>
                      <a:pt x="635" y="432"/>
                    </a:cubicBezTo>
                    <a:cubicBezTo>
                      <a:pt x="635" y="432"/>
                      <a:pt x="635" y="432"/>
                      <a:pt x="635" y="433"/>
                    </a:cubicBezTo>
                    <a:cubicBezTo>
                      <a:pt x="645" y="447"/>
                      <a:pt x="661" y="476"/>
                      <a:pt x="683" y="469"/>
                    </a:cubicBezTo>
                    <a:cubicBezTo>
                      <a:pt x="690" y="467"/>
                      <a:pt x="704" y="474"/>
                      <a:pt x="711" y="477"/>
                    </a:cubicBezTo>
                    <a:cubicBezTo>
                      <a:pt x="716" y="478"/>
                      <a:pt x="720" y="480"/>
                      <a:pt x="724" y="481"/>
                    </a:cubicBezTo>
                    <a:cubicBezTo>
                      <a:pt x="728" y="483"/>
                      <a:pt x="731" y="486"/>
                      <a:pt x="734" y="486"/>
                    </a:cubicBezTo>
                    <a:cubicBezTo>
                      <a:pt x="741" y="486"/>
                      <a:pt x="750" y="488"/>
                      <a:pt x="758" y="489"/>
                    </a:cubicBezTo>
                    <a:cubicBezTo>
                      <a:pt x="754" y="491"/>
                      <a:pt x="750" y="492"/>
                      <a:pt x="745" y="493"/>
                    </a:cubicBezTo>
                    <a:cubicBezTo>
                      <a:pt x="727" y="499"/>
                      <a:pt x="708" y="504"/>
                      <a:pt x="688" y="502"/>
                    </a:cubicBezTo>
                    <a:cubicBezTo>
                      <a:pt x="681" y="501"/>
                      <a:pt x="674" y="500"/>
                      <a:pt x="667" y="498"/>
                    </a:cubicBezTo>
                    <a:cubicBezTo>
                      <a:pt x="649" y="494"/>
                      <a:pt x="625" y="465"/>
                      <a:pt x="612" y="448"/>
                    </a:cubicBezTo>
                    <a:cubicBezTo>
                      <a:pt x="597" y="430"/>
                      <a:pt x="575" y="427"/>
                      <a:pt x="558" y="412"/>
                    </a:cubicBezTo>
                    <a:cubicBezTo>
                      <a:pt x="558" y="411"/>
                      <a:pt x="557" y="412"/>
                      <a:pt x="558" y="412"/>
                    </a:cubicBezTo>
                    <a:cubicBezTo>
                      <a:pt x="566" y="421"/>
                      <a:pt x="577" y="425"/>
                      <a:pt x="588" y="431"/>
                    </a:cubicBezTo>
                    <a:close/>
                    <a:moveTo>
                      <a:pt x="599" y="530"/>
                    </a:moveTo>
                    <a:cubicBezTo>
                      <a:pt x="610" y="520"/>
                      <a:pt x="629" y="524"/>
                      <a:pt x="642" y="525"/>
                    </a:cubicBezTo>
                    <a:cubicBezTo>
                      <a:pt x="656" y="525"/>
                      <a:pt x="668" y="520"/>
                      <a:pt x="677" y="510"/>
                    </a:cubicBezTo>
                    <a:cubicBezTo>
                      <a:pt x="680" y="511"/>
                      <a:pt x="687" y="510"/>
                      <a:pt x="688" y="511"/>
                    </a:cubicBezTo>
                    <a:cubicBezTo>
                      <a:pt x="709" y="514"/>
                      <a:pt x="732" y="509"/>
                      <a:pt x="752" y="502"/>
                    </a:cubicBezTo>
                    <a:cubicBezTo>
                      <a:pt x="768" y="498"/>
                      <a:pt x="784" y="492"/>
                      <a:pt x="799" y="486"/>
                    </a:cubicBezTo>
                    <a:cubicBezTo>
                      <a:pt x="799" y="486"/>
                      <a:pt x="798" y="487"/>
                      <a:pt x="798" y="487"/>
                    </a:cubicBezTo>
                    <a:cubicBezTo>
                      <a:pt x="787" y="496"/>
                      <a:pt x="777" y="506"/>
                      <a:pt x="766" y="516"/>
                    </a:cubicBezTo>
                    <a:cubicBezTo>
                      <a:pt x="757" y="523"/>
                      <a:pt x="749" y="530"/>
                      <a:pt x="739" y="536"/>
                    </a:cubicBezTo>
                    <a:cubicBezTo>
                      <a:pt x="720" y="549"/>
                      <a:pt x="711" y="552"/>
                      <a:pt x="690" y="555"/>
                    </a:cubicBezTo>
                    <a:cubicBezTo>
                      <a:pt x="678" y="557"/>
                      <a:pt x="667" y="560"/>
                      <a:pt x="655" y="561"/>
                    </a:cubicBezTo>
                    <a:cubicBezTo>
                      <a:pt x="642" y="562"/>
                      <a:pt x="629" y="559"/>
                      <a:pt x="617" y="561"/>
                    </a:cubicBezTo>
                    <a:cubicBezTo>
                      <a:pt x="604" y="563"/>
                      <a:pt x="590" y="563"/>
                      <a:pt x="577" y="565"/>
                    </a:cubicBezTo>
                    <a:cubicBezTo>
                      <a:pt x="577" y="565"/>
                      <a:pt x="577" y="565"/>
                      <a:pt x="577" y="565"/>
                    </a:cubicBezTo>
                    <a:cubicBezTo>
                      <a:pt x="584" y="553"/>
                      <a:pt x="589" y="540"/>
                      <a:pt x="599" y="530"/>
                    </a:cubicBezTo>
                    <a:close/>
                  </a:path>
                </a:pathLst>
              </a:custGeom>
              <a:solidFill>
                <a:srgbClr val="5958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914400"/>
                <a:endParaRPr lang="zh-CN" altLang="en-US" sz="1800">
                  <a:solidFill>
                    <a:prstClr val="black"/>
                  </a:solidFill>
                  <a:latin typeface="等线" panose="020F0502020204030204"/>
                </a:endParaRPr>
              </a:p>
            </p:txBody>
          </p:sp>
        </p:grpSp>
      </p:grpSp>
      <p:sp>
        <p:nvSpPr>
          <p:cNvPr id="195" name="Freeform 17"/>
          <p:cNvSpPr>
            <a:spLocks noEditPoints="1"/>
          </p:cNvSpPr>
          <p:nvPr/>
        </p:nvSpPr>
        <p:spPr bwMode="auto">
          <a:xfrm>
            <a:off x="9285235" y="1407449"/>
            <a:ext cx="2702376" cy="1971560"/>
          </a:xfrm>
          <a:custGeom>
            <a:avLst/>
            <a:gdLst>
              <a:gd name="T0" fmla="*/ 927 w 972"/>
              <a:gd name="T1" fmla="*/ 596 h 709"/>
              <a:gd name="T2" fmla="*/ 884 w 972"/>
              <a:gd name="T3" fmla="*/ 588 h 709"/>
              <a:gd name="T4" fmla="*/ 869 w 972"/>
              <a:gd name="T5" fmla="*/ 577 h 709"/>
              <a:gd name="T6" fmla="*/ 821 w 972"/>
              <a:gd name="T7" fmla="*/ 555 h 709"/>
              <a:gd name="T8" fmla="*/ 815 w 972"/>
              <a:gd name="T9" fmla="*/ 549 h 709"/>
              <a:gd name="T10" fmla="*/ 659 w 972"/>
              <a:gd name="T11" fmla="*/ 490 h 709"/>
              <a:gd name="T12" fmla="*/ 780 w 972"/>
              <a:gd name="T13" fmla="*/ 459 h 709"/>
              <a:gd name="T14" fmla="*/ 753 w 972"/>
              <a:gd name="T15" fmla="*/ 453 h 709"/>
              <a:gd name="T16" fmla="*/ 711 w 972"/>
              <a:gd name="T17" fmla="*/ 477 h 709"/>
              <a:gd name="T18" fmla="*/ 629 w 972"/>
              <a:gd name="T19" fmla="*/ 438 h 709"/>
              <a:gd name="T20" fmla="*/ 425 w 972"/>
              <a:gd name="T21" fmla="*/ 378 h 709"/>
              <a:gd name="T22" fmla="*/ 486 w 972"/>
              <a:gd name="T23" fmla="*/ 365 h 709"/>
              <a:gd name="T24" fmla="*/ 676 w 972"/>
              <a:gd name="T25" fmla="*/ 403 h 709"/>
              <a:gd name="T26" fmla="*/ 604 w 972"/>
              <a:gd name="T27" fmla="*/ 386 h 709"/>
              <a:gd name="T28" fmla="*/ 706 w 972"/>
              <a:gd name="T29" fmla="*/ 361 h 709"/>
              <a:gd name="T30" fmla="*/ 692 w 972"/>
              <a:gd name="T31" fmla="*/ 340 h 709"/>
              <a:gd name="T32" fmla="*/ 588 w 972"/>
              <a:gd name="T33" fmla="*/ 380 h 709"/>
              <a:gd name="T34" fmla="*/ 442 w 972"/>
              <a:gd name="T35" fmla="*/ 345 h 709"/>
              <a:gd name="T36" fmla="*/ 439 w 972"/>
              <a:gd name="T37" fmla="*/ 341 h 709"/>
              <a:gd name="T38" fmla="*/ 389 w 972"/>
              <a:gd name="T39" fmla="*/ 334 h 709"/>
              <a:gd name="T40" fmla="*/ 349 w 972"/>
              <a:gd name="T41" fmla="*/ 277 h 709"/>
              <a:gd name="T42" fmla="*/ 268 w 972"/>
              <a:gd name="T43" fmla="*/ 179 h 709"/>
              <a:gd name="T44" fmla="*/ 142 w 972"/>
              <a:gd name="T45" fmla="*/ 73 h 709"/>
              <a:gd name="T46" fmla="*/ 155 w 972"/>
              <a:gd name="T47" fmla="*/ 110 h 709"/>
              <a:gd name="T48" fmla="*/ 296 w 972"/>
              <a:gd name="T49" fmla="*/ 261 h 709"/>
              <a:gd name="T50" fmla="*/ 296 w 972"/>
              <a:gd name="T51" fmla="*/ 332 h 709"/>
              <a:gd name="T52" fmla="*/ 260 w 972"/>
              <a:gd name="T53" fmla="*/ 387 h 709"/>
              <a:gd name="T54" fmla="*/ 90 w 972"/>
              <a:gd name="T55" fmla="*/ 432 h 709"/>
              <a:gd name="T56" fmla="*/ 245 w 972"/>
              <a:gd name="T57" fmla="*/ 404 h 709"/>
              <a:gd name="T58" fmla="*/ 212 w 972"/>
              <a:gd name="T59" fmla="*/ 437 h 709"/>
              <a:gd name="T60" fmla="*/ 276 w 972"/>
              <a:gd name="T61" fmla="*/ 375 h 709"/>
              <a:gd name="T62" fmla="*/ 279 w 972"/>
              <a:gd name="T63" fmla="*/ 382 h 709"/>
              <a:gd name="T64" fmla="*/ 323 w 972"/>
              <a:gd name="T65" fmla="*/ 286 h 709"/>
              <a:gd name="T66" fmla="*/ 366 w 972"/>
              <a:gd name="T67" fmla="*/ 340 h 709"/>
              <a:gd name="T68" fmla="*/ 412 w 972"/>
              <a:gd name="T69" fmla="*/ 400 h 709"/>
              <a:gd name="T70" fmla="*/ 420 w 972"/>
              <a:gd name="T71" fmla="*/ 442 h 709"/>
              <a:gd name="T72" fmla="*/ 460 w 972"/>
              <a:gd name="T73" fmla="*/ 507 h 709"/>
              <a:gd name="T74" fmla="*/ 479 w 972"/>
              <a:gd name="T75" fmla="*/ 627 h 709"/>
              <a:gd name="T76" fmla="*/ 465 w 972"/>
              <a:gd name="T77" fmla="*/ 525 h 709"/>
              <a:gd name="T78" fmla="*/ 556 w 972"/>
              <a:gd name="T79" fmla="*/ 608 h 709"/>
              <a:gd name="T80" fmla="*/ 632 w 972"/>
              <a:gd name="T81" fmla="*/ 645 h 709"/>
              <a:gd name="T82" fmla="*/ 509 w 972"/>
              <a:gd name="T83" fmla="*/ 452 h 709"/>
              <a:gd name="T84" fmla="*/ 572 w 972"/>
              <a:gd name="T85" fmla="*/ 430 h 709"/>
              <a:gd name="T86" fmla="*/ 678 w 972"/>
              <a:gd name="T87" fmla="*/ 520 h 709"/>
              <a:gd name="T88" fmla="*/ 740 w 972"/>
              <a:gd name="T89" fmla="*/ 596 h 709"/>
              <a:gd name="T90" fmla="*/ 795 w 972"/>
              <a:gd name="T91" fmla="*/ 709 h 709"/>
              <a:gd name="T92" fmla="*/ 752 w 972"/>
              <a:gd name="T93" fmla="*/ 610 h 709"/>
              <a:gd name="T94" fmla="*/ 751 w 972"/>
              <a:gd name="T95" fmla="*/ 601 h 709"/>
              <a:gd name="T96" fmla="*/ 743 w 972"/>
              <a:gd name="T97" fmla="*/ 547 h 709"/>
              <a:gd name="T98" fmla="*/ 830 w 972"/>
              <a:gd name="T99" fmla="*/ 608 h 709"/>
              <a:gd name="T100" fmla="*/ 824 w 972"/>
              <a:gd name="T101" fmla="*/ 564 h 709"/>
              <a:gd name="T102" fmla="*/ 926 w 972"/>
              <a:gd name="T103" fmla="*/ 625 h 709"/>
              <a:gd name="T104" fmla="*/ 921 w 972"/>
              <a:gd name="T105" fmla="*/ 614 h 709"/>
              <a:gd name="T106" fmla="*/ 497 w 972"/>
              <a:gd name="T107" fmla="*/ 447 h 709"/>
              <a:gd name="T108" fmla="*/ 449 w 972"/>
              <a:gd name="T109" fmla="*/ 454 h 709"/>
              <a:gd name="T110" fmla="*/ 474 w 972"/>
              <a:gd name="T111" fmla="*/ 418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72" h="709">
                <a:moveTo>
                  <a:pt x="918" y="598"/>
                </a:moveTo>
                <a:cubicBezTo>
                  <a:pt x="926" y="597"/>
                  <a:pt x="933" y="598"/>
                  <a:pt x="941" y="599"/>
                </a:cubicBezTo>
                <a:cubicBezTo>
                  <a:pt x="948" y="600"/>
                  <a:pt x="956" y="598"/>
                  <a:pt x="963" y="597"/>
                </a:cubicBezTo>
                <a:cubicBezTo>
                  <a:pt x="963" y="597"/>
                  <a:pt x="963" y="596"/>
                  <a:pt x="963" y="597"/>
                </a:cubicBezTo>
                <a:cubicBezTo>
                  <a:pt x="950" y="599"/>
                  <a:pt x="939" y="597"/>
                  <a:pt x="927" y="596"/>
                </a:cubicBezTo>
                <a:cubicBezTo>
                  <a:pt x="920" y="595"/>
                  <a:pt x="913" y="597"/>
                  <a:pt x="906" y="595"/>
                </a:cubicBezTo>
                <a:cubicBezTo>
                  <a:pt x="902" y="594"/>
                  <a:pt x="895" y="593"/>
                  <a:pt x="891" y="590"/>
                </a:cubicBezTo>
                <a:cubicBezTo>
                  <a:pt x="891" y="590"/>
                  <a:pt x="891" y="590"/>
                  <a:pt x="890" y="590"/>
                </a:cubicBezTo>
                <a:cubicBezTo>
                  <a:pt x="890" y="589"/>
                  <a:pt x="889" y="589"/>
                  <a:pt x="888" y="589"/>
                </a:cubicBezTo>
                <a:cubicBezTo>
                  <a:pt x="887" y="589"/>
                  <a:pt x="886" y="588"/>
                  <a:pt x="884" y="588"/>
                </a:cubicBezTo>
                <a:cubicBezTo>
                  <a:pt x="884" y="588"/>
                  <a:pt x="884" y="588"/>
                  <a:pt x="883" y="588"/>
                </a:cubicBezTo>
                <a:cubicBezTo>
                  <a:pt x="883" y="587"/>
                  <a:pt x="882" y="587"/>
                  <a:pt x="881" y="587"/>
                </a:cubicBezTo>
                <a:cubicBezTo>
                  <a:pt x="879" y="587"/>
                  <a:pt x="878" y="586"/>
                  <a:pt x="877" y="586"/>
                </a:cubicBezTo>
                <a:cubicBezTo>
                  <a:pt x="875" y="585"/>
                  <a:pt x="874" y="584"/>
                  <a:pt x="872" y="583"/>
                </a:cubicBezTo>
                <a:cubicBezTo>
                  <a:pt x="870" y="582"/>
                  <a:pt x="871" y="579"/>
                  <a:pt x="869" y="577"/>
                </a:cubicBezTo>
                <a:cubicBezTo>
                  <a:pt x="866" y="575"/>
                  <a:pt x="862" y="573"/>
                  <a:pt x="859" y="571"/>
                </a:cubicBezTo>
                <a:cubicBezTo>
                  <a:pt x="854" y="569"/>
                  <a:pt x="850" y="566"/>
                  <a:pt x="846" y="564"/>
                </a:cubicBezTo>
                <a:cubicBezTo>
                  <a:pt x="841" y="562"/>
                  <a:pt x="837" y="562"/>
                  <a:pt x="833" y="559"/>
                </a:cubicBezTo>
                <a:cubicBezTo>
                  <a:pt x="830" y="558"/>
                  <a:pt x="827" y="555"/>
                  <a:pt x="824" y="556"/>
                </a:cubicBezTo>
                <a:cubicBezTo>
                  <a:pt x="823" y="556"/>
                  <a:pt x="822" y="555"/>
                  <a:pt x="821" y="555"/>
                </a:cubicBezTo>
                <a:cubicBezTo>
                  <a:pt x="822" y="555"/>
                  <a:pt x="823" y="555"/>
                  <a:pt x="823" y="554"/>
                </a:cubicBezTo>
                <a:cubicBezTo>
                  <a:pt x="832" y="553"/>
                  <a:pt x="842" y="554"/>
                  <a:pt x="851" y="553"/>
                </a:cubicBezTo>
                <a:cubicBezTo>
                  <a:pt x="851" y="553"/>
                  <a:pt x="851" y="553"/>
                  <a:pt x="851" y="553"/>
                </a:cubicBezTo>
                <a:cubicBezTo>
                  <a:pt x="839" y="553"/>
                  <a:pt x="828" y="552"/>
                  <a:pt x="817" y="550"/>
                </a:cubicBezTo>
                <a:cubicBezTo>
                  <a:pt x="816" y="550"/>
                  <a:pt x="816" y="549"/>
                  <a:pt x="815" y="549"/>
                </a:cubicBezTo>
                <a:cubicBezTo>
                  <a:pt x="812" y="549"/>
                  <a:pt x="809" y="548"/>
                  <a:pt x="806" y="549"/>
                </a:cubicBezTo>
                <a:cubicBezTo>
                  <a:pt x="799" y="547"/>
                  <a:pt x="791" y="546"/>
                  <a:pt x="784" y="544"/>
                </a:cubicBezTo>
                <a:cubicBezTo>
                  <a:pt x="761" y="539"/>
                  <a:pt x="739" y="535"/>
                  <a:pt x="717" y="526"/>
                </a:cubicBezTo>
                <a:cubicBezTo>
                  <a:pt x="697" y="518"/>
                  <a:pt x="677" y="507"/>
                  <a:pt x="661" y="492"/>
                </a:cubicBezTo>
                <a:cubicBezTo>
                  <a:pt x="660" y="491"/>
                  <a:pt x="659" y="491"/>
                  <a:pt x="659" y="490"/>
                </a:cubicBezTo>
                <a:cubicBezTo>
                  <a:pt x="663" y="484"/>
                  <a:pt x="671" y="485"/>
                  <a:pt x="678" y="486"/>
                </a:cubicBezTo>
                <a:cubicBezTo>
                  <a:pt x="690" y="487"/>
                  <a:pt x="700" y="488"/>
                  <a:pt x="712" y="486"/>
                </a:cubicBezTo>
                <a:cubicBezTo>
                  <a:pt x="724" y="485"/>
                  <a:pt x="734" y="483"/>
                  <a:pt x="745" y="478"/>
                </a:cubicBezTo>
                <a:cubicBezTo>
                  <a:pt x="757" y="472"/>
                  <a:pt x="769" y="465"/>
                  <a:pt x="781" y="459"/>
                </a:cubicBezTo>
                <a:cubicBezTo>
                  <a:pt x="781" y="459"/>
                  <a:pt x="781" y="459"/>
                  <a:pt x="780" y="459"/>
                </a:cubicBezTo>
                <a:cubicBezTo>
                  <a:pt x="769" y="461"/>
                  <a:pt x="760" y="466"/>
                  <a:pt x="749" y="472"/>
                </a:cubicBezTo>
                <a:cubicBezTo>
                  <a:pt x="738" y="477"/>
                  <a:pt x="728" y="480"/>
                  <a:pt x="716" y="481"/>
                </a:cubicBezTo>
                <a:cubicBezTo>
                  <a:pt x="716" y="481"/>
                  <a:pt x="716" y="481"/>
                  <a:pt x="716" y="481"/>
                </a:cubicBezTo>
                <a:cubicBezTo>
                  <a:pt x="720" y="479"/>
                  <a:pt x="723" y="474"/>
                  <a:pt x="726" y="472"/>
                </a:cubicBezTo>
                <a:cubicBezTo>
                  <a:pt x="735" y="466"/>
                  <a:pt x="745" y="460"/>
                  <a:pt x="753" y="453"/>
                </a:cubicBezTo>
                <a:cubicBezTo>
                  <a:pt x="772" y="438"/>
                  <a:pt x="789" y="420"/>
                  <a:pt x="809" y="407"/>
                </a:cubicBezTo>
                <a:cubicBezTo>
                  <a:pt x="810" y="407"/>
                  <a:pt x="809" y="406"/>
                  <a:pt x="809" y="407"/>
                </a:cubicBezTo>
                <a:cubicBezTo>
                  <a:pt x="789" y="418"/>
                  <a:pt x="774" y="437"/>
                  <a:pt x="754" y="449"/>
                </a:cubicBezTo>
                <a:cubicBezTo>
                  <a:pt x="743" y="455"/>
                  <a:pt x="732" y="462"/>
                  <a:pt x="721" y="468"/>
                </a:cubicBezTo>
                <a:cubicBezTo>
                  <a:pt x="717" y="471"/>
                  <a:pt x="715" y="475"/>
                  <a:pt x="711" y="477"/>
                </a:cubicBezTo>
                <a:cubicBezTo>
                  <a:pt x="708" y="479"/>
                  <a:pt x="706" y="480"/>
                  <a:pt x="704" y="482"/>
                </a:cubicBezTo>
                <a:cubicBezTo>
                  <a:pt x="693" y="482"/>
                  <a:pt x="682" y="481"/>
                  <a:pt x="671" y="479"/>
                </a:cubicBezTo>
                <a:cubicBezTo>
                  <a:pt x="667" y="478"/>
                  <a:pt x="666" y="478"/>
                  <a:pt x="661" y="480"/>
                </a:cubicBezTo>
                <a:cubicBezTo>
                  <a:pt x="658" y="481"/>
                  <a:pt x="656" y="483"/>
                  <a:pt x="653" y="484"/>
                </a:cubicBezTo>
                <a:cubicBezTo>
                  <a:pt x="642" y="471"/>
                  <a:pt x="635" y="456"/>
                  <a:pt x="629" y="438"/>
                </a:cubicBezTo>
                <a:cubicBezTo>
                  <a:pt x="627" y="429"/>
                  <a:pt x="622" y="422"/>
                  <a:pt x="614" y="417"/>
                </a:cubicBezTo>
                <a:cubicBezTo>
                  <a:pt x="604" y="411"/>
                  <a:pt x="588" y="414"/>
                  <a:pt x="577" y="417"/>
                </a:cubicBezTo>
                <a:cubicBezTo>
                  <a:pt x="563" y="420"/>
                  <a:pt x="546" y="416"/>
                  <a:pt x="532" y="414"/>
                </a:cubicBezTo>
                <a:cubicBezTo>
                  <a:pt x="517" y="412"/>
                  <a:pt x="502" y="410"/>
                  <a:pt x="488" y="408"/>
                </a:cubicBezTo>
                <a:cubicBezTo>
                  <a:pt x="465" y="404"/>
                  <a:pt x="444" y="392"/>
                  <a:pt x="425" y="378"/>
                </a:cubicBezTo>
                <a:cubicBezTo>
                  <a:pt x="415" y="372"/>
                  <a:pt x="406" y="365"/>
                  <a:pt x="397" y="357"/>
                </a:cubicBezTo>
                <a:cubicBezTo>
                  <a:pt x="398" y="357"/>
                  <a:pt x="399" y="357"/>
                  <a:pt x="400" y="357"/>
                </a:cubicBezTo>
                <a:cubicBezTo>
                  <a:pt x="406" y="357"/>
                  <a:pt x="413" y="356"/>
                  <a:pt x="419" y="356"/>
                </a:cubicBezTo>
                <a:cubicBezTo>
                  <a:pt x="427" y="357"/>
                  <a:pt x="436" y="360"/>
                  <a:pt x="444" y="360"/>
                </a:cubicBezTo>
                <a:cubicBezTo>
                  <a:pt x="458" y="361"/>
                  <a:pt x="473" y="361"/>
                  <a:pt x="486" y="365"/>
                </a:cubicBezTo>
                <a:cubicBezTo>
                  <a:pt x="496" y="368"/>
                  <a:pt x="502" y="375"/>
                  <a:pt x="510" y="381"/>
                </a:cubicBezTo>
                <a:cubicBezTo>
                  <a:pt x="516" y="385"/>
                  <a:pt x="524" y="387"/>
                  <a:pt x="532" y="389"/>
                </a:cubicBezTo>
                <a:cubicBezTo>
                  <a:pt x="548" y="392"/>
                  <a:pt x="565" y="393"/>
                  <a:pt x="581" y="395"/>
                </a:cubicBezTo>
                <a:cubicBezTo>
                  <a:pt x="599" y="397"/>
                  <a:pt x="619" y="396"/>
                  <a:pt x="636" y="403"/>
                </a:cubicBezTo>
                <a:cubicBezTo>
                  <a:pt x="648" y="408"/>
                  <a:pt x="663" y="404"/>
                  <a:pt x="676" y="403"/>
                </a:cubicBezTo>
                <a:cubicBezTo>
                  <a:pt x="697" y="402"/>
                  <a:pt x="717" y="398"/>
                  <a:pt x="737" y="393"/>
                </a:cubicBezTo>
                <a:cubicBezTo>
                  <a:pt x="796" y="380"/>
                  <a:pt x="907" y="356"/>
                  <a:pt x="752" y="388"/>
                </a:cubicBezTo>
                <a:cubicBezTo>
                  <a:pt x="722" y="394"/>
                  <a:pt x="682" y="400"/>
                  <a:pt x="652" y="399"/>
                </a:cubicBezTo>
                <a:cubicBezTo>
                  <a:pt x="646" y="398"/>
                  <a:pt x="634" y="389"/>
                  <a:pt x="627" y="388"/>
                </a:cubicBezTo>
                <a:cubicBezTo>
                  <a:pt x="619" y="386"/>
                  <a:pt x="612" y="386"/>
                  <a:pt x="604" y="386"/>
                </a:cubicBezTo>
                <a:cubicBezTo>
                  <a:pt x="601" y="385"/>
                  <a:pt x="597" y="385"/>
                  <a:pt x="594" y="385"/>
                </a:cubicBezTo>
                <a:cubicBezTo>
                  <a:pt x="595" y="384"/>
                  <a:pt x="597" y="384"/>
                  <a:pt x="599" y="383"/>
                </a:cubicBezTo>
                <a:cubicBezTo>
                  <a:pt x="611" y="382"/>
                  <a:pt x="624" y="380"/>
                  <a:pt x="636" y="378"/>
                </a:cubicBezTo>
                <a:cubicBezTo>
                  <a:pt x="660" y="374"/>
                  <a:pt x="683" y="370"/>
                  <a:pt x="706" y="361"/>
                </a:cubicBezTo>
                <a:cubicBezTo>
                  <a:pt x="707" y="361"/>
                  <a:pt x="706" y="361"/>
                  <a:pt x="706" y="361"/>
                </a:cubicBezTo>
                <a:cubicBezTo>
                  <a:pt x="684" y="367"/>
                  <a:pt x="661" y="370"/>
                  <a:pt x="638" y="373"/>
                </a:cubicBezTo>
                <a:cubicBezTo>
                  <a:pt x="644" y="369"/>
                  <a:pt x="650" y="367"/>
                  <a:pt x="656" y="364"/>
                </a:cubicBezTo>
                <a:cubicBezTo>
                  <a:pt x="663" y="361"/>
                  <a:pt x="669" y="358"/>
                  <a:pt x="675" y="354"/>
                </a:cubicBezTo>
                <a:cubicBezTo>
                  <a:pt x="681" y="350"/>
                  <a:pt x="685" y="343"/>
                  <a:pt x="692" y="340"/>
                </a:cubicBezTo>
                <a:cubicBezTo>
                  <a:pt x="692" y="340"/>
                  <a:pt x="692" y="340"/>
                  <a:pt x="692" y="340"/>
                </a:cubicBezTo>
                <a:cubicBezTo>
                  <a:pt x="680" y="345"/>
                  <a:pt x="669" y="353"/>
                  <a:pt x="657" y="359"/>
                </a:cubicBezTo>
                <a:cubicBezTo>
                  <a:pt x="647" y="364"/>
                  <a:pt x="635" y="368"/>
                  <a:pt x="626" y="375"/>
                </a:cubicBezTo>
                <a:cubicBezTo>
                  <a:pt x="626" y="375"/>
                  <a:pt x="626" y="375"/>
                  <a:pt x="626" y="375"/>
                </a:cubicBezTo>
                <a:cubicBezTo>
                  <a:pt x="618" y="376"/>
                  <a:pt x="610" y="377"/>
                  <a:pt x="602" y="378"/>
                </a:cubicBezTo>
                <a:cubicBezTo>
                  <a:pt x="597" y="379"/>
                  <a:pt x="592" y="379"/>
                  <a:pt x="588" y="380"/>
                </a:cubicBezTo>
                <a:cubicBezTo>
                  <a:pt x="586" y="381"/>
                  <a:pt x="583" y="383"/>
                  <a:pt x="580" y="383"/>
                </a:cubicBezTo>
                <a:cubicBezTo>
                  <a:pt x="572" y="382"/>
                  <a:pt x="563" y="381"/>
                  <a:pt x="554" y="380"/>
                </a:cubicBezTo>
                <a:cubicBezTo>
                  <a:pt x="538" y="378"/>
                  <a:pt x="522" y="376"/>
                  <a:pt x="509" y="364"/>
                </a:cubicBezTo>
                <a:cubicBezTo>
                  <a:pt x="499" y="355"/>
                  <a:pt x="487" y="351"/>
                  <a:pt x="474" y="349"/>
                </a:cubicBezTo>
                <a:cubicBezTo>
                  <a:pt x="464" y="347"/>
                  <a:pt x="453" y="346"/>
                  <a:pt x="442" y="345"/>
                </a:cubicBezTo>
                <a:cubicBezTo>
                  <a:pt x="448" y="342"/>
                  <a:pt x="453" y="338"/>
                  <a:pt x="459" y="336"/>
                </a:cubicBezTo>
                <a:cubicBezTo>
                  <a:pt x="478" y="326"/>
                  <a:pt x="499" y="317"/>
                  <a:pt x="518" y="306"/>
                </a:cubicBezTo>
                <a:cubicBezTo>
                  <a:pt x="518" y="306"/>
                  <a:pt x="518" y="306"/>
                  <a:pt x="518" y="306"/>
                </a:cubicBezTo>
                <a:cubicBezTo>
                  <a:pt x="500" y="315"/>
                  <a:pt x="483" y="323"/>
                  <a:pt x="465" y="330"/>
                </a:cubicBezTo>
                <a:cubicBezTo>
                  <a:pt x="456" y="334"/>
                  <a:pt x="448" y="338"/>
                  <a:pt x="439" y="341"/>
                </a:cubicBezTo>
                <a:cubicBezTo>
                  <a:pt x="436" y="342"/>
                  <a:pt x="433" y="343"/>
                  <a:pt x="430" y="343"/>
                </a:cubicBezTo>
                <a:cubicBezTo>
                  <a:pt x="429" y="343"/>
                  <a:pt x="429" y="343"/>
                  <a:pt x="428" y="343"/>
                </a:cubicBezTo>
                <a:cubicBezTo>
                  <a:pt x="420" y="341"/>
                  <a:pt x="412" y="338"/>
                  <a:pt x="403" y="336"/>
                </a:cubicBezTo>
                <a:cubicBezTo>
                  <a:pt x="400" y="335"/>
                  <a:pt x="396" y="335"/>
                  <a:pt x="392" y="335"/>
                </a:cubicBezTo>
                <a:cubicBezTo>
                  <a:pt x="389" y="334"/>
                  <a:pt x="387" y="332"/>
                  <a:pt x="389" y="334"/>
                </a:cubicBezTo>
                <a:cubicBezTo>
                  <a:pt x="386" y="331"/>
                  <a:pt x="382" y="330"/>
                  <a:pt x="378" y="330"/>
                </a:cubicBezTo>
                <a:cubicBezTo>
                  <a:pt x="377" y="330"/>
                  <a:pt x="376" y="330"/>
                  <a:pt x="375" y="329"/>
                </a:cubicBezTo>
                <a:cubicBezTo>
                  <a:pt x="373" y="328"/>
                  <a:pt x="372" y="326"/>
                  <a:pt x="371" y="324"/>
                </a:cubicBezTo>
                <a:cubicBezTo>
                  <a:pt x="366" y="315"/>
                  <a:pt x="364" y="305"/>
                  <a:pt x="361" y="296"/>
                </a:cubicBezTo>
                <a:cubicBezTo>
                  <a:pt x="358" y="290"/>
                  <a:pt x="355" y="280"/>
                  <a:pt x="349" y="277"/>
                </a:cubicBezTo>
                <a:cubicBezTo>
                  <a:pt x="339" y="272"/>
                  <a:pt x="328" y="269"/>
                  <a:pt x="318" y="265"/>
                </a:cubicBezTo>
                <a:cubicBezTo>
                  <a:pt x="313" y="263"/>
                  <a:pt x="309" y="255"/>
                  <a:pt x="306" y="251"/>
                </a:cubicBezTo>
                <a:cubicBezTo>
                  <a:pt x="302" y="246"/>
                  <a:pt x="299" y="241"/>
                  <a:pt x="296" y="235"/>
                </a:cubicBezTo>
                <a:cubicBezTo>
                  <a:pt x="291" y="225"/>
                  <a:pt x="289" y="215"/>
                  <a:pt x="285" y="205"/>
                </a:cubicBezTo>
                <a:cubicBezTo>
                  <a:pt x="281" y="196"/>
                  <a:pt x="275" y="187"/>
                  <a:pt x="268" y="179"/>
                </a:cubicBezTo>
                <a:cubicBezTo>
                  <a:pt x="260" y="170"/>
                  <a:pt x="250" y="162"/>
                  <a:pt x="241" y="154"/>
                </a:cubicBezTo>
                <a:cubicBezTo>
                  <a:pt x="229" y="143"/>
                  <a:pt x="218" y="130"/>
                  <a:pt x="206" y="118"/>
                </a:cubicBezTo>
                <a:cubicBezTo>
                  <a:pt x="199" y="112"/>
                  <a:pt x="194" y="104"/>
                  <a:pt x="187" y="98"/>
                </a:cubicBezTo>
                <a:cubicBezTo>
                  <a:pt x="182" y="93"/>
                  <a:pt x="177" y="86"/>
                  <a:pt x="171" y="83"/>
                </a:cubicBezTo>
                <a:cubicBezTo>
                  <a:pt x="162" y="79"/>
                  <a:pt x="152" y="76"/>
                  <a:pt x="142" y="73"/>
                </a:cubicBezTo>
                <a:cubicBezTo>
                  <a:pt x="75" y="50"/>
                  <a:pt x="69" y="12"/>
                  <a:pt x="63" y="0"/>
                </a:cubicBezTo>
                <a:cubicBezTo>
                  <a:pt x="0" y="0"/>
                  <a:pt x="0" y="0"/>
                  <a:pt x="0" y="0"/>
                </a:cubicBezTo>
                <a:cubicBezTo>
                  <a:pt x="20" y="44"/>
                  <a:pt x="71" y="76"/>
                  <a:pt x="103" y="91"/>
                </a:cubicBezTo>
                <a:cubicBezTo>
                  <a:pt x="116" y="98"/>
                  <a:pt x="127" y="103"/>
                  <a:pt x="141" y="106"/>
                </a:cubicBezTo>
                <a:cubicBezTo>
                  <a:pt x="146" y="107"/>
                  <a:pt x="150" y="108"/>
                  <a:pt x="155" y="110"/>
                </a:cubicBezTo>
                <a:cubicBezTo>
                  <a:pt x="164" y="112"/>
                  <a:pt x="173" y="122"/>
                  <a:pt x="181" y="127"/>
                </a:cubicBezTo>
                <a:cubicBezTo>
                  <a:pt x="196" y="136"/>
                  <a:pt x="210" y="147"/>
                  <a:pt x="223" y="158"/>
                </a:cubicBezTo>
                <a:cubicBezTo>
                  <a:pt x="235" y="168"/>
                  <a:pt x="247" y="178"/>
                  <a:pt x="258" y="189"/>
                </a:cubicBezTo>
                <a:cubicBezTo>
                  <a:pt x="267" y="199"/>
                  <a:pt x="273" y="212"/>
                  <a:pt x="277" y="225"/>
                </a:cubicBezTo>
                <a:cubicBezTo>
                  <a:pt x="282" y="238"/>
                  <a:pt x="287" y="250"/>
                  <a:pt x="296" y="261"/>
                </a:cubicBezTo>
                <a:cubicBezTo>
                  <a:pt x="299" y="266"/>
                  <a:pt x="304" y="273"/>
                  <a:pt x="309" y="276"/>
                </a:cubicBezTo>
                <a:cubicBezTo>
                  <a:pt x="310" y="277"/>
                  <a:pt x="311" y="277"/>
                  <a:pt x="312" y="278"/>
                </a:cubicBezTo>
                <a:cubicBezTo>
                  <a:pt x="313" y="279"/>
                  <a:pt x="313" y="280"/>
                  <a:pt x="314" y="281"/>
                </a:cubicBezTo>
                <a:cubicBezTo>
                  <a:pt x="315" y="292"/>
                  <a:pt x="312" y="301"/>
                  <a:pt x="306" y="310"/>
                </a:cubicBezTo>
                <a:cubicBezTo>
                  <a:pt x="302" y="317"/>
                  <a:pt x="297" y="324"/>
                  <a:pt x="296" y="332"/>
                </a:cubicBezTo>
                <a:cubicBezTo>
                  <a:pt x="294" y="344"/>
                  <a:pt x="292" y="352"/>
                  <a:pt x="283" y="361"/>
                </a:cubicBezTo>
                <a:cubicBezTo>
                  <a:pt x="282" y="361"/>
                  <a:pt x="282" y="362"/>
                  <a:pt x="281" y="362"/>
                </a:cubicBezTo>
                <a:cubicBezTo>
                  <a:pt x="280" y="363"/>
                  <a:pt x="280" y="363"/>
                  <a:pt x="280" y="363"/>
                </a:cubicBezTo>
                <a:cubicBezTo>
                  <a:pt x="279" y="364"/>
                  <a:pt x="279" y="364"/>
                  <a:pt x="279" y="365"/>
                </a:cubicBezTo>
                <a:cubicBezTo>
                  <a:pt x="272" y="372"/>
                  <a:pt x="267" y="380"/>
                  <a:pt x="260" y="387"/>
                </a:cubicBezTo>
                <a:cubicBezTo>
                  <a:pt x="257" y="390"/>
                  <a:pt x="254" y="394"/>
                  <a:pt x="251" y="397"/>
                </a:cubicBezTo>
                <a:cubicBezTo>
                  <a:pt x="243" y="403"/>
                  <a:pt x="232" y="404"/>
                  <a:pt x="222" y="405"/>
                </a:cubicBezTo>
                <a:cubicBezTo>
                  <a:pt x="209" y="407"/>
                  <a:pt x="196" y="411"/>
                  <a:pt x="183" y="415"/>
                </a:cubicBezTo>
                <a:cubicBezTo>
                  <a:pt x="168" y="419"/>
                  <a:pt x="152" y="421"/>
                  <a:pt x="136" y="424"/>
                </a:cubicBezTo>
                <a:cubicBezTo>
                  <a:pt x="120" y="426"/>
                  <a:pt x="105" y="431"/>
                  <a:pt x="90" y="432"/>
                </a:cubicBezTo>
                <a:cubicBezTo>
                  <a:pt x="89" y="432"/>
                  <a:pt x="89" y="432"/>
                  <a:pt x="90" y="432"/>
                </a:cubicBezTo>
                <a:cubicBezTo>
                  <a:pt x="107" y="432"/>
                  <a:pt x="125" y="427"/>
                  <a:pt x="143" y="425"/>
                </a:cubicBezTo>
                <a:cubicBezTo>
                  <a:pt x="158" y="422"/>
                  <a:pt x="173" y="420"/>
                  <a:pt x="188" y="416"/>
                </a:cubicBezTo>
                <a:cubicBezTo>
                  <a:pt x="203" y="412"/>
                  <a:pt x="218" y="409"/>
                  <a:pt x="234" y="406"/>
                </a:cubicBezTo>
                <a:cubicBezTo>
                  <a:pt x="237" y="406"/>
                  <a:pt x="241" y="405"/>
                  <a:pt x="245" y="404"/>
                </a:cubicBezTo>
                <a:cubicBezTo>
                  <a:pt x="234" y="416"/>
                  <a:pt x="223" y="427"/>
                  <a:pt x="211" y="435"/>
                </a:cubicBezTo>
                <a:cubicBezTo>
                  <a:pt x="192" y="447"/>
                  <a:pt x="174" y="458"/>
                  <a:pt x="153" y="466"/>
                </a:cubicBezTo>
                <a:cubicBezTo>
                  <a:pt x="153" y="467"/>
                  <a:pt x="153" y="467"/>
                  <a:pt x="153" y="467"/>
                </a:cubicBezTo>
                <a:cubicBezTo>
                  <a:pt x="163" y="464"/>
                  <a:pt x="172" y="460"/>
                  <a:pt x="181" y="456"/>
                </a:cubicBezTo>
                <a:cubicBezTo>
                  <a:pt x="192" y="451"/>
                  <a:pt x="201" y="443"/>
                  <a:pt x="212" y="437"/>
                </a:cubicBezTo>
                <a:cubicBezTo>
                  <a:pt x="222" y="432"/>
                  <a:pt x="230" y="423"/>
                  <a:pt x="238" y="414"/>
                </a:cubicBezTo>
                <a:cubicBezTo>
                  <a:pt x="242" y="410"/>
                  <a:pt x="247" y="406"/>
                  <a:pt x="251" y="401"/>
                </a:cubicBezTo>
                <a:cubicBezTo>
                  <a:pt x="253" y="400"/>
                  <a:pt x="255" y="399"/>
                  <a:pt x="256" y="397"/>
                </a:cubicBezTo>
                <a:cubicBezTo>
                  <a:pt x="260" y="393"/>
                  <a:pt x="264" y="389"/>
                  <a:pt x="268" y="384"/>
                </a:cubicBezTo>
                <a:cubicBezTo>
                  <a:pt x="271" y="381"/>
                  <a:pt x="273" y="378"/>
                  <a:pt x="276" y="375"/>
                </a:cubicBezTo>
                <a:cubicBezTo>
                  <a:pt x="275" y="383"/>
                  <a:pt x="271" y="389"/>
                  <a:pt x="268" y="395"/>
                </a:cubicBezTo>
                <a:cubicBezTo>
                  <a:pt x="261" y="408"/>
                  <a:pt x="267" y="422"/>
                  <a:pt x="264" y="435"/>
                </a:cubicBezTo>
                <a:cubicBezTo>
                  <a:pt x="264" y="436"/>
                  <a:pt x="264" y="436"/>
                  <a:pt x="264" y="435"/>
                </a:cubicBezTo>
                <a:cubicBezTo>
                  <a:pt x="268" y="425"/>
                  <a:pt x="265" y="413"/>
                  <a:pt x="268" y="402"/>
                </a:cubicBezTo>
                <a:cubicBezTo>
                  <a:pt x="270" y="395"/>
                  <a:pt x="276" y="389"/>
                  <a:pt x="279" y="382"/>
                </a:cubicBezTo>
                <a:cubicBezTo>
                  <a:pt x="281" y="378"/>
                  <a:pt x="281" y="373"/>
                  <a:pt x="282" y="369"/>
                </a:cubicBezTo>
                <a:cubicBezTo>
                  <a:pt x="285" y="366"/>
                  <a:pt x="288" y="363"/>
                  <a:pt x="291" y="360"/>
                </a:cubicBezTo>
                <a:cubicBezTo>
                  <a:pt x="299" y="350"/>
                  <a:pt x="299" y="341"/>
                  <a:pt x="302" y="330"/>
                </a:cubicBezTo>
                <a:cubicBezTo>
                  <a:pt x="305" y="320"/>
                  <a:pt x="313" y="311"/>
                  <a:pt x="317" y="302"/>
                </a:cubicBezTo>
                <a:cubicBezTo>
                  <a:pt x="319" y="296"/>
                  <a:pt x="319" y="291"/>
                  <a:pt x="323" y="286"/>
                </a:cubicBezTo>
                <a:cubicBezTo>
                  <a:pt x="324" y="285"/>
                  <a:pt x="325" y="284"/>
                  <a:pt x="325" y="283"/>
                </a:cubicBezTo>
                <a:cubicBezTo>
                  <a:pt x="326" y="283"/>
                  <a:pt x="326" y="283"/>
                  <a:pt x="326" y="283"/>
                </a:cubicBezTo>
                <a:cubicBezTo>
                  <a:pt x="330" y="284"/>
                  <a:pt x="341" y="286"/>
                  <a:pt x="343" y="290"/>
                </a:cubicBezTo>
                <a:cubicBezTo>
                  <a:pt x="346" y="296"/>
                  <a:pt x="348" y="302"/>
                  <a:pt x="350" y="308"/>
                </a:cubicBezTo>
                <a:cubicBezTo>
                  <a:pt x="354" y="320"/>
                  <a:pt x="359" y="331"/>
                  <a:pt x="366" y="340"/>
                </a:cubicBezTo>
                <a:cubicBezTo>
                  <a:pt x="367" y="344"/>
                  <a:pt x="369" y="347"/>
                  <a:pt x="372" y="349"/>
                </a:cubicBezTo>
                <a:cubicBezTo>
                  <a:pt x="377" y="355"/>
                  <a:pt x="382" y="361"/>
                  <a:pt x="388" y="366"/>
                </a:cubicBezTo>
                <a:cubicBezTo>
                  <a:pt x="391" y="369"/>
                  <a:pt x="394" y="371"/>
                  <a:pt x="397" y="374"/>
                </a:cubicBezTo>
                <a:cubicBezTo>
                  <a:pt x="396" y="375"/>
                  <a:pt x="396" y="377"/>
                  <a:pt x="397" y="378"/>
                </a:cubicBezTo>
                <a:cubicBezTo>
                  <a:pt x="402" y="386"/>
                  <a:pt x="408" y="391"/>
                  <a:pt x="412" y="400"/>
                </a:cubicBezTo>
                <a:cubicBezTo>
                  <a:pt x="414" y="405"/>
                  <a:pt x="416" y="409"/>
                  <a:pt x="419" y="413"/>
                </a:cubicBezTo>
                <a:cubicBezTo>
                  <a:pt x="416" y="421"/>
                  <a:pt x="417" y="430"/>
                  <a:pt x="416" y="438"/>
                </a:cubicBezTo>
                <a:cubicBezTo>
                  <a:pt x="416" y="450"/>
                  <a:pt x="408" y="461"/>
                  <a:pt x="401" y="469"/>
                </a:cubicBezTo>
                <a:cubicBezTo>
                  <a:pt x="401" y="470"/>
                  <a:pt x="401" y="470"/>
                  <a:pt x="402" y="470"/>
                </a:cubicBezTo>
                <a:cubicBezTo>
                  <a:pt x="408" y="462"/>
                  <a:pt x="418" y="452"/>
                  <a:pt x="420" y="442"/>
                </a:cubicBezTo>
                <a:cubicBezTo>
                  <a:pt x="422" y="435"/>
                  <a:pt x="423" y="427"/>
                  <a:pt x="424" y="420"/>
                </a:cubicBezTo>
                <a:cubicBezTo>
                  <a:pt x="433" y="433"/>
                  <a:pt x="438" y="448"/>
                  <a:pt x="444" y="462"/>
                </a:cubicBezTo>
                <a:cubicBezTo>
                  <a:pt x="447" y="471"/>
                  <a:pt x="450" y="479"/>
                  <a:pt x="454" y="486"/>
                </a:cubicBezTo>
                <a:cubicBezTo>
                  <a:pt x="454" y="487"/>
                  <a:pt x="454" y="487"/>
                  <a:pt x="455" y="488"/>
                </a:cubicBezTo>
                <a:cubicBezTo>
                  <a:pt x="457" y="494"/>
                  <a:pt x="460" y="500"/>
                  <a:pt x="460" y="507"/>
                </a:cubicBezTo>
                <a:cubicBezTo>
                  <a:pt x="461" y="513"/>
                  <a:pt x="461" y="519"/>
                  <a:pt x="461" y="525"/>
                </a:cubicBezTo>
                <a:cubicBezTo>
                  <a:pt x="461" y="538"/>
                  <a:pt x="462" y="549"/>
                  <a:pt x="466" y="561"/>
                </a:cubicBezTo>
                <a:cubicBezTo>
                  <a:pt x="470" y="572"/>
                  <a:pt x="473" y="583"/>
                  <a:pt x="476" y="595"/>
                </a:cubicBezTo>
                <a:cubicBezTo>
                  <a:pt x="477" y="600"/>
                  <a:pt x="477" y="604"/>
                  <a:pt x="478" y="609"/>
                </a:cubicBezTo>
                <a:cubicBezTo>
                  <a:pt x="479" y="614"/>
                  <a:pt x="483" y="621"/>
                  <a:pt x="479" y="627"/>
                </a:cubicBezTo>
                <a:cubicBezTo>
                  <a:pt x="479" y="627"/>
                  <a:pt x="480" y="627"/>
                  <a:pt x="480" y="627"/>
                </a:cubicBezTo>
                <a:cubicBezTo>
                  <a:pt x="483" y="622"/>
                  <a:pt x="480" y="614"/>
                  <a:pt x="479" y="608"/>
                </a:cubicBezTo>
                <a:cubicBezTo>
                  <a:pt x="477" y="603"/>
                  <a:pt x="478" y="597"/>
                  <a:pt x="477" y="591"/>
                </a:cubicBezTo>
                <a:cubicBezTo>
                  <a:pt x="475" y="584"/>
                  <a:pt x="474" y="577"/>
                  <a:pt x="472" y="570"/>
                </a:cubicBezTo>
                <a:cubicBezTo>
                  <a:pt x="468" y="555"/>
                  <a:pt x="465" y="541"/>
                  <a:pt x="465" y="525"/>
                </a:cubicBezTo>
                <a:cubicBezTo>
                  <a:pt x="465" y="517"/>
                  <a:pt x="466" y="509"/>
                  <a:pt x="465" y="501"/>
                </a:cubicBezTo>
                <a:cubicBezTo>
                  <a:pt x="477" y="513"/>
                  <a:pt x="488" y="526"/>
                  <a:pt x="500" y="537"/>
                </a:cubicBezTo>
                <a:cubicBezTo>
                  <a:pt x="517" y="550"/>
                  <a:pt x="530" y="567"/>
                  <a:pt x="545" y="582"/>
                </a:cubicBezTo>
                <a:cubicBezTo>
                  <a:pt x="549" y="591"/>
                  <a:pt x="552" y="600"/>
                  <a:pt x="555" y="609"/>
                </a:cubicBezTo>
                <a:cubicBezTo>
                  <a:pt x="555" y="609"/>
                  <a:pt x="556" y="609"/>
                  <a:pt x="556" y="608"/>
                </a:cubicBezTo>
                <a:cubicBezTo>
                  <a:pt x="553" y="600"/>
                  <a:pt x="551" y="592"/>
                  <a:pt x="548" y="584"/>
                </a:cubicBezTo>
                <a:cubicBezTo>
                  <a:pt x="552" y="588"/>
                  <a:pt x="557" y="592"/>
                  <a:pt x="562" y="596"/>
                </a:cubicBezTo>
                <a:cubicBezTo>
                  <a:pt x="573" y="603"/>
                  <a:pt x="585" y="606"/>
                  <a:pt x="597" y="610"/>
                </a:cubicBezTo>
                <a:cubicBezTo>
                  <a:pt x="613" y="615"/>
                  <a:pt x="626" y="629"/>
                  <a:pt x="632" y="645"/>
                </a:cubicBezTo>
                <a:cubicBezTo>
                  <a:pt x="632" y="645"/>
                  <a:pt x="632" y="645"/>
                  <a:pt x="632" y="645"/>
                </a:cubicBezTo>
                <a:cubicBezTo>
                  <a:pt x="627" y="633"/>
                  <a:pt x="621" y="624"/>
                  <a:pt x="611" y="617"/>
                </a:cubicBezTo>
                <a:cubicBezTo>
                  <a:pt x="600" y="608"/>
                  <a:pt x="588" y="603"/>
                  <a:pt x="575" y="596"/>
                </a:cubicBezTo>
                <a:cubicBezTo>
                  <a:pt x="563" y="589"/>
                  <a:pt x="553" y="579"/>
                  <a:pt x="543" y="568"/>
                </a:cubicBezTo>
                <a:cubicBezTo>
                  <a:pt x="534" y="542"/>
                  <a:pt x="525" y="516"/>
                  <a:pt x="517" y="489"/>
                </a:cubicBezTo>
                <a:cubicBezTo>
                  <a:pt x="513" y="477"/>
                  <a:pt x="512" y="464"/>
                  <a:pt x="509" y="452"/>
                </a:cubicBezTo>
                <a:cubicBezTo>
                  <a:pt x="508" y="446"/>
                  <a:pt x="503" y="441"/>
                  <a:pt x="499" y="437"/>
                </a:cubicBezTo>
                <a:cubicBezTo>
                  <a:pt x="497" y="435"/>
                  <a:pt x="494" y="434"/>
                  <a:pt x="492" y="433"/>
                </a:cubicBezTo>
                <a:cubicBezTo>
                  <a:pt x="487" y="432"/>
                  <a:pt x="485" y="425"/>
                  <a:pt x="483" y="420"/>
                </a:cubicBezTo>
                <a:cubicBezTo>
                  <a:pt x="489" y="421"/>
                  <a:pt x="495" y="422"/>
                  <a:pt x="500" y="422"/>
                </a:cubicBezTo>
                <a:cubicBezTo>
                  <a:pt x="525" y="424"/>
                  <a:pt x="548" y="430"/>
                  <a:pt x="572" y="430"/>
                </a:cubicBezTo>
                <a:cubicBezTo>
                  <a:pt x="578" y="431"/>
                  <a:pt x="584" y="428"/>
                  <a:pt x="590" y="427"/>
                </a:cubicBezTo>
                <a:cubicBezTo>
                  <a:pt x="595" y="427"/>
                  <a:pt x="600" y="427"/>
                  <a:pt x="606" y="427"/>
                </a:cubicBezTo>
                <a:cubicBezTo>
                  <a:pt x="616" y="428"/>
                  <a:pt x="618" y="444"/>
                  <a:pt x="621" y="451"/>
                </a:cubicBezTo>
                <a:cubicBezTo>
                  <a:pt x="626" y="468"/>
                  <a:pt x="635" y="483"/>
                  <a:pt x="647" y="495"/>
                </a:cubicBezTo>
                <a:cubicBezTo>
                  <a:pt x="656" y="505"/>
                  <a:pt x="666" y="513"/>
                  <a:pt x="678" y="520"/>
                </a:cubicBezTo>
                <a:cubicBezTo>
                  <a:pt x="678" y="521"/>
                  <a:pt x="678" y="522"/>
                  <a:pt x="678" y="522"/>
                </a:cubicBezTo>
                <a:cubicBezTo>
                  <a:pt x="682" y="533"/>
                  <a:pt x="690" y="542"/>
                  <a:pt x="694" y="552"/>
                </a:cubicBezTo>
                <a:cubicBezTo>
                  <a:pt x="699" y="564"/>
                  <a:pt x="711" y="571"/>
                  <a:pt x="721" y="577"/>
                </a:cubicBezTo>
                <a:cubicBezTo>
                  <a:pt x="728" y="581"/>
                  <a:pt x="734" y="588"/>
                  <a:pt x="740" y="595"/>
                </a:cubicBezTo>
                <a:cubicBezTo>
                  <a:pt x="740" y="595"/>
                  <a:pt x="740" y="596"/>
                  <a:pt x="740" y="596"/>
                </a:cubicBezTo>
                <a:cubicBezTo>
                  <a:pt x="745" y="603"/>
                  <a:pt x="747" y="610"/>
                  <a:pt x="748" y="618"/>
                </a:cubicBezTo>
                <a:cubicBezTo>
                  <a:pt x="750" y="629"/>
                  <a:pt x="754" y="638"/>
                  <a:pt x="759" y="647"/>
                </a:cubicBezTo>
                <a:cubicBezTo>
                  <a:pt x="762" y="652"/>
                  <a:pt x="765" y="657"/>
                  <a:pt x="768" y="662"/>
                </a:cubicBezTo>
                <a:cubicBezTo>
                  <a:pt x="772" y="669"/>
                  <a:pt x="774" y="676"/>
                  <a:pt x="778" y="683"/>
                </a:cubicBezTo>
                <a:cubicBezTo>
                  <a:pt x="783" y="692"/>
                  <a:pt x="787" y="702"/>
                  <a:pt x="795" y="709"/>
                </a:cubicBezTo>
                <a:cubicBezTo>
                  <a:pt x="795" y="709"/>
                  <a:pt x="795" y="708"/>
                  <a:pt x="795" y="708"/>
                </a:cubicBezTo>
                <a:cubicBezTo>
                  <a:pt x="785" y="701"/>
                  <a:pt x="779" y="682"/>
                  <a:pt x="774" y="670"/>
                </a:cubicBezTo>
                <a:cubicBezTo>
                  <a:pt x="771" y="661"/>
                  <a:pt x="765" y="652"/>
                  <a:pt x="761" y="643"/>
                </a:cubicBezTo>
                <a:cubicBezTo>
                  <a:pt x="757" y="635"/>
                  <a:pt x="754" y="628"/>
                  <a:pt x="753" y="619"/>
                </a:cubicBezTo>
                <a:cubicBezTo>
                  <a:pt x="753" y="616"/>
                  <a:pt x="752" y="613"/>
                  <a:pt x="752" y="610"/>
                </a:cubicBezTo>
                <a:cubicBezTo>
                  <a:pt x="755" y="614"/>
                  <a:pt x="759" y="617"/>
                  <a:pt x="763" y="620"/>
                </a:cubicBezTo>
                <a:cubicBezTo>
                  <a:pt x="770" y="625"/>
                  <a:pt x="778" y="625"/>
                  <a:pt x="785" y="628"/>
                </a:cubicBezTo>
                <a:cubicBezTo>
                  <a:pt x="786" y="629"/>
                  <a:pt x="787" y="628"/>
                  <a:pt x="786" y="627"/>
                </a:cubicBezTo>
                <a:cubicBezTo>
                  <a:pt x="779" y="623"/>
                  <a:pt x="771" y="622"/>
                  <a:pt x="765" y="618"/>
                </a:cubicBezTo>
                <a:cubicBezTo>
                  <a:pt x="759" y="613"/>
                  <a:pt x="755" y="607"/>
                  <a:pt x="751" y="601"/>
                </a:cubicBezTo>
                <a:cubicBezTo>
                  <a:pt x="742" y="587"/>
                  <a:pt x="729" y="576"/>
                  <a:pt x="719" y="570"/>
                </a:cubicBezTo>
                <a:cubicBezTo>
                  <a:pt x="713" y="566"/>
                  <a:pt x="707" y="561"/>
                  <a:pt x="703" y="554"/>
                </a:cubicBezTo>
                <a:cubicBezTo>
                  <a:pt x="700" y="549"/>
                  <a:pt x="699" y="542"/>
                  <a:pt x="696" y="537"/>
                </a:cubicBezTo>
                <a:cubicBezTo>
                  <a:pt x="695" y="534"/>
                  <a:pt x="694" y="531"/>
                  <a:pt x="693" y="528"/>
                </a:cubicBezTo>
                <a:cubicBezTo>
                  <a:pt x="709" y="536"/>
                  <a:pt x="726" y="542"/>
                  <a:pt x="743" y="547"/>
                </a:cubicBezTo>
                <a:cubicBezTo>
                  <a:pt x="760" y="552"/>
                  <a:pt x="779" y="555"/>
                  <a:pt x="797" y="556"/>
                </a:cubicBezTo>
                <a:cubicBezTo>
                  <a:pt x="800" y="559"/>
                  <a:pt x="802" y="561"/>
                  <a:pt x="804" y="565"/>
                </a:cubicBezTo>
                <a:cubicBezTo>
                  <a:pt x="807" y="569"/>
                  <a:pt x="808" y="573"/>
                  <a:pt x="810" y="578"/>
                </a:cubicBezTo>
                <a:cubicBezTo>
                  <a:pt x="815" y="589"/>
                  <a:pt x="825" y="596"/>
                  <a:pt x="829" y="608"/>
                </a:cubicBezTo>
                <a:cubicBezTo>
                  <a:pt x="829" y="608"/>
                  <a:pt x="830" y="608"/>
                  <a:pt x="830" y="608"/>
                </a:cubicBezTo>
                <a:cubicBezTo>
                  <a:pt x="826" y="595"/>
                  <a:pt x="819" y="585"/>
                  <a:pt x="814" y="573"/>
                </a:cubicBezTo>
                <a:cubicBezTo>
                  <a:pt x="811" y="568"/>
                  <a:pt x="809" y="562"/>
                  <a:pt x="806" y="557"/>
                </a:cubicBezTo>
                <a:cubicBezTo>
                  <a:pt x="806" y="557"/>
                  <a:pt x="806" y="557"/>
                  <a:pt x="806" y="557"/>
                </a:cubicBezTo>
                <a:cubicBezTo>
                  <a:pt x="817" y="555"/>
                  <a:pt x="813" y="560"/>
                  <a:pt x="818" y="563"/>
                </a:cubicBezTo>
                <a:cubicBezTo>
                  <a:pt x="820" y="564"/>
                  <a:pt x="822" y="564"/>
                  <a:pt x="824" y="564"/>
                </a:cubicBezTo>
                <a:cubicBezTo>
                  <a:pt x="827" y="566"/>
                  <a:pt x="831" y="570"/>
                  <a:pt x="834" y="571"/>
                </a:cubicBezTo>
                <a:cubicBezTo>
                  <a:pt x="838" y="572"/>
                  <a:pt x="842" y="572"/>
                  <a:pt x="845" y="574"/>
                </a:cubicBezTo>
                <a:cubicBezTo>
                  <a:pt x="850" y="578"/>
                  <a:pt x="860" y="580"/>
                  <a:pt x="862" y="584"/>
                </a:cubicBezTo>
                <a:cubicBezTo>
                  <a:pt x="866" y="591"/>
                  <a:pt x="871" y="593"/>
                  <a:pt x="878" y="595"/>
                </a:cubicBezTo>
                <a:cubicBezTo>
                  <a:pt x="897" y="602"/>
                  <a:pt x="911" y="611"/>
                  <a:pt x="926" y="625"/>
                </a:cubicBezTo>
                <a:cubicBezTo>
                  <a:pt x="933" y="631"/>
                  <a:pt x="940" y="636"/>
                  <a:pt x="947" y="641"/>
                </a:cubicBezTo>
                <a:cubicBezTo>
                  <a:pt x="955" y="646"/>
                  <a:pt x="964" y="647"/>
                  <a:pt x="971" y="652"/>
                </a:cubicBezTo>
                <a:cubicBezTo>
                  <a:pt x="971" y="652"/>
                  <a:pt x="972" y="652"/>
                  <a:pt x="971" y="652"/>
                </a:cubicBezTo>
                <a:cubicBezTo>
                  <a:pt x="964" y="647"/>
                  <a:pt x="956" y="644"/>
                  <a:pt x="948" y="639"/>
                </a:cubicBezTo>
                <a:cubicBezTo>
                  <a:pt x="939" y="632"/>
                  <a:pt x="930" y="623"/>
                  <a:pt x="921" y="614"/>
                </a:cubicBezTo>
                <a:cubicBezTo>
                  <a:pt x="914" y="608"/>
                  <a:pt x="907" y="602"/>
                  <a:pt x="899" y="596"/>
                </a:cubicBezTo>
                <a:cubicBezTo>
                  <a:pt x="898" y="596"/>
                  <a:pt x="897" y="595"/>
                  <a:pt x="896" y="595"/>
                </a:cubicBezTo>
                <a:cubicBezTo>
                  <a:pt x="897" y="595"/>
                  <a:pt x="898" y="595"/>
                  <a:pt x="899" y="595"/>
                </a:cubicBezTo>
                <a:cubicBezTo>
                  <a:pt x="906" y="597"/>
                  <a:pt x="911" y="599"/>
                  <a:pt x="918" y="598"/>
                </a:cubicBezTo>
                <a:close/>
                <a:moveTo>
                  <a:pt x="497" y="447"/>
                </a:moveTo>
                <a:cubicBezTo>
                  <a:pt x="509" y="458"/>
                  <a:pt x="508" y="478"/>
                  <a:pt x="513" y="492"/>
                </a:cubicBezTo>
                <a:cubicBezTo>
                  <a:pt x="521" y="516"/>
                  <a:pt x="530" y="541"/>
                  <a:pt x="539" y="565"/>
                </a:cubicBezTo>
                <a:cubicBezTo>
                  <a:pt x="529" y="554"/>
                  <a:pt x="520" y="543"/>
                  <a:pt x="509" y="533"/>
                </a:cubicBezTo>
                <a:cubicBezTo>
                  <a:pt x="497" y="522"/>
                  <a:pt x="485" y="511"/>
                  <a:pt x="474" y="499"/>
                </a:cubicBezTo>
                <a:cubicBezTo>
                  <a:pt x="462" y="485"/>
                  <a:pt x="456" y="471"/>
                  <a:pt x="449" y="454"/>
                </a:cubicBezTo>
                <a:cubicBezTo>
                  <a:pt x="443" y="440"/>
                  <a:pt x="438" y="425"/>
                  <a:pt x="429" y="412"/>
                </a:cubicBezTo>
                <a:cubicBezTo>
                  <a:pt x="424" y="405"/>
                  <a:pt x="421" y="399"/>
                  <a:pt x="418" y="392"/>
                </a:cubicBezTo>
                <a:cubicBezTo>
                  <a:pt x="418" y="391"/>
                  <a:pt x="417" y="390"/>
                  <a:pt x="417" y="389"/>
                </a:cubicBezTo>
                <a:cubicBezTo>
                  <a:pt x="427" y="396"/>
                  <a:pt x="437" y="402"/>
                  <a:pt x="448" y="408"/>
                </a:cubicBezTo>
                <a:cubicBezTo>
                  <a:pt x="456" y="412"/>
                  <a:pt x="465" y="416"/>
                  <a:pt x="474" y="418"/>
                </a:cubicBezTo>
                <a:cubicBezTo>
                  <a:pt x="473" y="419"/>
                  <a:pt x="473" y="420"/>
                  <a:pt x="473" y="421"/>
                </a:cubicBezTo>
                <a:cubicBezTo>
                  <a:pt x="474" y="428"/>
                  <a:pt x="478" y="435"/>
                  <a:pt x="483" y="440"/>
                </a:cubicBezTo>
                <a:cubicBezTo>
                  <a:pt x="486" y="444"/>
                  <a:pt x="492" y="444"/>
                  <a:pt x="497" y="447"/>
                </a:cubicBezTo>
                <a:close/>
              </a:path>
            </a:pathLst>
          </a:custGeom>
          <a:solidFill>
            <a:srgbClr val="5958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00"/>
            <a:endParaRPr lang="zh-CN" altLang="en-US" sz="1800">
              <a:solidFill>
                <a:prstClr val="black"/>
              </a:solidFill>
              <a:latin typeface="等线" panose="020F0502020204030204"/>
            </a:endParaRPr>
          </a:p>
        </p:txBody>
      </p:sp>
      <p:pic>
        <p:nvPicPr>
          <p:cNvPr id="196" name="图片 19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660" y="1410689"/>
            <a:ext cx="6167073" cy="5284924"/>
          </a:xfrm>
          <a:prstGeom prst="rect">
            <a:avLst/>
          </a:prstGeom>
        </p:spPr>
      </p:pic>
      <p:grpSp>
        <p:nvGrpSpPr>
          <p:cNvPr id="197" name="组合 196"/>
          <p:cNvGrpSpPr/>
          <p:nvPr/>
        </p:nvGrpSpPr>
        <p:grpSpPr>
          <a:xfrm>
            <a:off x="1355868" y="4040521"/>
            <a:ext cx="363821" cy="325058"/>
            <a:chOff x="-617539" y="2865432"/>
            <a:chExt cx="4171951" cy="3727447"/>
          </a:xfrm>
          <a:solidFill>
            <a:srgbClr val="999999"/>
          </a:solidFill>
        </p:grpSpPr>
        <p:sp>
          <p:nvSpPr>
            <p:cNvPr id="198" name="Freeform 5"/>
            <p:cNvSpPr>
              <a:spLocks/>
            </p:cNvSpPr>
            <p:nvPr/>
          </p:nvSpPr>
          <p:spPr bwMode="auto">
            <a:xfrm>
              <a:off x="-534988" y="3444876"/>
              <a:ext cx="1817688" cy="1657350"/>
            </a:xfrm>
            <a:custGeom>
              <a:avLst/>
              <a:gdLst>
                <a:gd name="T0" fmla="*/ 44 w 44"/>
                <a:gd name="T1" fmla="*/ 40 h 40"/>
                <a:gd name="T2" fmla="*/ 19 w 44"/>
                <a:gd name="T3" fmla="*/ 24 h 40"/>
                <a:gd name="T4" fmla="*/ 9 w 44"/>
                <a:gd name="T5" fmla="*/ 11 h 40"/>
                <a:gd name="T6" fmla="*/ 0 w 44"/>
                <a:gd name="T7" fmla="*/ 0 h 40"/>
                <a:gd name="T8" fmla="*/ 4 w 44"/>
                <a:gd name="T9" fmla="*/ 20 h 40"/>
                <a:gd name="T10" fmla="*/ 21 w 44"/>
                <a:gd name="T11" fmla="*/ 32 h 40"/>
                <a:gd name="T12" fmla="*/ 44 w 44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0">
                  <a:moveTo>
                    <a:pt x="44" y="40"/>
                  </a:moveTo>
                  <a:cubicBezTo>
                    <a:pt x="36" y="34"/>
                    <a:pt x="26" y="30"/>
                    <a:pt x="19" y="24"/>
                  </a:cubicBezTo>
                  <a:cubicBezTo>
                    <a:pt x="15" y="20"/>
                    <a:pt x="12" y="16"/>
                    <a:pt x="9" y="11"/>
                  </a:cubicBezTo>
                  <a:cubicBezTo>
                    <a:pt x="7" y="7"/>
                    <a:pt x="4" y="3"/>
                    <a:pt x="0" y="0"/>
                  </a:cubicBezTo>
                  <a:cubicBezTo>
                    <a:pt x="1" y="7"/>
                    <a:pt x="3" y="14"/>
                    <a:pt x="4" y="20"/>
                  </a:cubicBezTo>
                  <a:cubicBezTo>
                    <a:pt x="9" y="25"/>
                    <a:pt x="17" y="30"/>
                    <a:pt x="21" y="32"/>
                  </a:cubicBezTo>
                  <a:cubicBezTo>
                    <a:pt x="28" y="35"/>
                    <a:pt x="36" y="37"/>
                    <a:pt x="44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199" name="Freeform 6"/>
            <p:cNvSpPr>
              <a:spLocks/>
            </p:cNvSpPr>
            <p:nvPr/>
          </p:nvSpPr>
          <p:spPr bwMode="auto">
            <a:xfrm>
              <a:off x="-617539" y="2865432"/>
              <a:ext cx="4171951" cy="3727447"/>
            </a:xfrm>
            <a:custGeom>
              <a:avLst/>
              <a:gdLst>
                <a:gd name="T0" fmla="*/ 70 w 101"/>
                <a:gd name="T1" fmla="*/ 74 h 90"/>
                <a:gd name="T2" fmla="*/ 63 w 101"/>
                <a:gd name="T3" fmla="*/ 65 h 90"/>
                <a:gd name="T4" fmla="*/ 63 w 101"/>
                <a:gd name="T5" fmla="*/ 41 h 90"/>
                <a:gd name="T6" fmla="*/ 73 w 101"/>
                <a:gd name="T7" fmla="*/ 23 h 90"/>
                <a:gd name="T8" fmla="*/ 75 w 101"/>
                <a:gd name="T9" fmla="*/ 15 h 90"/>
                <a:gd name="T10" fmla="*/ 62 w 101"/>
                <a:gd name="T11" fmla="*/ 6 h 90"/>
                <a:gd name="T12" fmla="*/ 51 w 101"/>
                <a:gd name="T13" fmla="*/ 3 h 90"/>
                <a:gd name="T14" fmla="*/ 53 w 101"/>
                <a:gd name="T15" fmla="*/ 5 h 90"/>
                <a:gd name="T16" fmla="*/ 61 w 101"/>
                <a:gd name="T17" fmla="*/ 21 h 90"/>
                <a:gd name="T18" fmla="*/ 57 w 101"/>
                <a:gd name="T19" fmla="*/ 41 h 90"/>
                <a:gd name="T20" fmla="*/ 58 w 101"/>
                <a:gd name="T21" fmla="*/ 59 h 90"/>
                <a:gd name="T22" fmla="*/ 53 w 101"/>
                <a:gd name="T23" fmla="*/ 48 h 90"/>
                <a:gd name="T24" fmla="*/ 53 w 101"/>
                <a:gd name="T25" fmla="*/ 30 h 90"/>
                <a:gd name="T26" fmla="*/ 38 w 101"/>
                <a:gd name="T27" fmla="*/ 5 h 90"/>
                <a:gd name="T28" fmla="*/ 29 w 101"/>
                <a:gd name="T29" fmla="*/ 1 h 90"/>
                <a:gd name="T30" fmla="*/ 26 w 101"/>
                <a:gd name="T31" fmla="*/ 1 h 90"/>
                <a:gd name="T32" fmla="*/ 11 w 101"/>
                <a:gd name="T33" fmla="*/ 2 h 90"/>
                <a:gd name="T34" fmla="*/ 0 w 101"/>
                <a:gd name="T35" fmla="*/ 0 h 90"/>
                <a:gd name="T36" fmla="*/ 2 w 101"/>
                <a:gd name="T37" fmla="*/ 14 h 90"/>
                <a:gd name="T38" fmla="*/ 11 w 101"/>
                <a:gd name="T39" fmla="*/ 25 h 90"/>
                <a:gd name="T40" fmla="*/ 21 w 101"/>
                <a:gd name="T41" fmla="*/ 38 h 90"/>
                <a:gd name="T42" fmla="*/ 46 w 101"/>
                <a:gd name="T43" fmla="*/ 54 h 90"/>
                <a:gd name="T44" fmla="*/ 23 w 101"/>
                <a:gd name="T45" fmla="*/ 46 h 90"/>
                <a:gd name="T46" fmla="*/ 6 w 101"/>
                <a:gd name="T47" fmla="*/ 34 h 90"/>
                <a:gd name="T48" fmla="*/ 16 w 101"/>
                <a:gd name="T49" fmla="*/ 64 h 90"/>
                <a:gd name="T50" fmla="*/ 48 w 101"/>
                <a:gd name="T51" fmla="*/ 87 h 90"/>
                <a:gd name="T52" fmla="*/ 77 w 101"/>
                <a:gd name="T53" fmla="*/ 82 h 90"/>
                <a:gd name="T54" fmla="*/ 101 w 101"/>
                <a:gd name="T55" fmla="*/ 87 h 90"/>
                <a:gd name="T56" fmla="*/ 101 w 101"/>
                <a:gd name="T57" fmla="*/ 84 h 90"/>
                <a:gd name="T58" fmla="*/ 83 w 101"/>
                <a:gd name="T59" fmla="*/ 83 h 90"/>
                <a:gd name="T60" fmla="*/ 78 w 101"/>
                <a:gd name="T61" fmla="*/ 81 h 90"/>
                <a:gd name="T62" fmla="*/ 80 w 101"/>
                <a:gd name="T63" fmla="*/ 79 h 90"/>
                <a:gd name="T64" fmla="*/ 88 w 101"/>
                <a:gd name="T65" fmla="*/ 57 h 90"/>
                <a:gd name="T66" fmla="*/ 81 w 101"/>
                <a:gd name="T67" fmla="*/ 62 h 90"/>
                <a:gd name="T68" fmla="*/ 70 w 101"/>
                <a:gd name="T69" fmla="*/ 7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" h="90">
                  <a:moveTo>
                    <a:pt x="70" y="74"/>
                  </a:moveTo>
                  <a:cubicBezTo>
                    <a:pt x="67" y="74"/>
                    <a:pt x="63" y="65"/>
                    <a:pt x="63" y="65"/>
                  </a:cubicBezTo>
                  <a:cubicBezTo>
                    <a:pt x="59" y="55"/>
                    <a:pt x="60" y="48"/>
                    <a:pt x="63" y="41"/>
                  </a:cubicBezTo>
                  <a:cubicBezTo>
                    <a:pt x="65" y="35"/>
                    <a:pt x="70" y="29"/>
                    <a:pt x="73" y="23"/>
                  </a:cubicBezTo>
                  <a:cubicBezTo>
                    <a:pt x="74" y="21"/>
                    <a:pt x="74" y="18"/>
                    <a:pt x="75" y="15"/>
                  </a:cubicBezTo>
                  <a:cubicBezTo>
                    <a:pt x="71" y="11"/>
                    <a:pt x="67" y="8"/>
                    <a:pt x="62" y="6"/>
                  </a:cubicBezTo>
                  <a:cubicBezTo>
                    <a:pt x="58" y="5"/>
                    <a:pt x="54" y="4"/>
                    <a:pt x="51" y="3"/>
                  </a:cubicBezTo>
                  <a:cubicBezTo>
                    <a:pt x="52" y="3"/>
                    <a:pt x="52" y="4"/>
                    <a:pt x="53" y="5"/>
                  </a:cubicBezTo>
                  <a:cubicBezTo>
                    <a:pt x="58" y="9"/>
                    <a:pt x="61" y="14"/>
                    <a:pt x="61" y="21"/>
                  </a:cubicBezTo>
                  <a:cubicBezTo>
                    <a:pt x="60" y="28"/>
                    <a:pt x="58" y="34"/>
                    <a:pt x="57" y="41"/>
                  </a:cubicBezTo>
                  <a:cubicBezTo>
                    <a:pt x="56" y="47"/>
                    <a:pt x="56" y="53"/>
                    <a:pt x="58" y="59"/>
                  </a:cubicBezTo>
                  <a:cubicBezTo>
                    <a:pt x="58" y="59"/>
                    <a:pt x="54" y="52"/>
                    <a:pt x="53" y="48"/>
                  </a:cubicBezTo>
                  <a:cubicBezTo>
                    <a:pt x="52" y="44"/>
                    <a:pt x="53" y="35"/>
                    <a:pt x="53" y="30"/>
                  </a:cubicBezTo>
                  <a:cubicBezTo>
                    <a:pt x="53" y="24"/>
                    <a:pt x="49" y="13"/>
                    <a:pt x="38" y="5"/>
                  </a:cubicBezTo>
                  <a:cubicBezTo>
                    <a:pt x="36" y="4"/>
                    <a:pt x="32" y="3"/>
                    <a:pt x="29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1" y="1"/>
                    <a:pt x="16" y="2"/>
                    <a:pt x="11" y="2"/>
                  </a:cubicBezTo>
                  <a:cubicBezTo>
                    <a:pt x="7" y="2"/>
                    <a:pt x="3" y="4"/>
                    <a:pt x="0" y="0"/>
                  </a:cubicBezTo>
                  <a:cubicBezTo>
                    <a:pt x="1" y="5"/>
                    <a:pt x="1" y="9"/>
                    <a:pt x="2" y="14"/>
                  </a:cubicBezTo>
                  <a:cubicBezTo>
                    <a:pt x="6" y="17"/>
                    <a:pt x="9" y="21"/>
                    <a:pt x="11" y="25"/>
                  </a:cubicBezTo>
                  <a:cubicBezTo>
                    <a:pt x="14" y="30"/>
                    <a:pt x="17" y="34"/>
                    <a:pt x="21" y="38"/>
                  </a:cubicBezTo>
                  <a:cubicBezTo>
                    <a:pt x="28" y="44"/>
                    <a:pt x="38" y="48"/>
                    <a:pt x="46" y="54"/>
                  </a:cubicBezTo>
                  <a:cubicBezTo>
                    <a:pt x="38" y="51"/>
                    <a:pt x="30" y="49"/>
                    <a:pt x="23" y="46"/>
                  </a:cubicBezTo>
                  <a:cubicBezTo>
                    <a:pt x="19" y="44"/>
                    <a:pt x="11" y="39"/>
                    <a:pt x="6" y="34"/>
                  </a:cubicBezTo>
                  <a:cubicBezTo>
                    <a:pt x="9" y="45"/>
                    <a:pt x="12" y="55"/>
                    <a:pt x="16" y="64"/>
                  </a:cubicBezTo>
                  <a:cubicBezTo>
                    <a:pt x="23" y="78"/>
                    <a:pt x="35" y="86"/>
                    <a:pt x="48" y="87"/>
                  </a:cubicBezTo>
                  <a:cubicBezTo>
                    <a:pt x="56" y="89"/>
                    <a:pt x="68" y="90"/>
                    <a:pt x="77" y="82"/>
                  </a:cubicBezTo>
                  <a:cubicBezTo>
                    <a:pt x="85" y="86"/>
                    <a:pt x="96" y="88"/>
                    <a:pt x="101" y="87"/>
                  </a:cubicBezTo>
                  <a:cubicBezTo>
                    <a:pt x="101" y="86"/>
                    <a:pt x="101" y="85"/>
                    <a:pt x="101" y="84"/>
                  </a:cubicBezTo>
                  <a:cubicBezTo>
                    <a:pt x="95" y="85"/>
                    <a:pt x="89" y="85"/>
                    <a:pt x="83" y="83"/>
                  </a:cubicBezTo>
                  <a:cubicBezTo>
                    <a:pt x="81" y="82"/>
                    <a:pt x="80" y="82"/>
                    <a:pt x="78" y="81"/>
                  </a:cubicBezTo>
                  <a:cubicBezTo>
                    <a:pt x="79" y="80"/>
                    <a:pt x="80" y="80"/>
                    <a:pt x="80" y="79"/>
                  </a:cubicBezTo>
                  <a:cubicBezTo>
                    <a:pt x="85" y="73"/>
                    <a:pt x="87" y="65"/>
                    <a:pt x="88" y="57"/>
                  </a:cubicBezTo>
                  <a:cubicBezTo>
                    <a:pt x="86" y="59"/>
                    <a:pt x="84" y="61"/>
                    <a:pt x="81" y="62"/>
                  </a:cubicBezTo>
                  <a:cubicBezTo>
                    <a:pt x="77" y="65"/>
                    <a:pt x="71" y="69"/>
                    <a:pt x="70" y="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200" name="Freeform 7"/>
            <p:cNvSpPr>
              <a:spLocks/>
            </p:cNvSpPr>
            <p:nvPr/>
          </p:nvSpPr>
          <p:spPr bwMode="auto">
            <a:xfrm>
              <a:off x="1819275" y="3486151"/>
              <a:ext cx="1239838" cy="2444750"/>
            </a:xfrm>
            <a:custGeom>
              <a:avLst/>
              <a:gdLst>
                <a:gd name="T0" fmla="*/ 16 w 30"/>
                <a:gd name="T1" fmla="*/ 0 h 59"/>
                <a:gd name="T2" fmla="*/ 14 w 30"/>
                <a:gd name="T3" fmla="*/ 8 h 59"/>
                <a:gd name="T4" fmla="*/ 4 w 30"/>
                <a:gd name="T5" fmla="*/ 26 h 59"/>
                <a:gd name="T6" fmla="*/ 4 w 30"/>
                <a:gd name="T7" fmla="*/ 50 h 59"/>
                <a:gd name="T8" fmla="*/ 11 w 30"/>
                <a:gd name="T9" fmla="*/ 59 h 59"/>
                <a:gd name="T10" fmla="*/ 22 w 30"/>
                <a:gd name="T11" fmla="*/ 47 h 59"/>
                <a:gd name="T12" fmla="*/ 29 w 30"/>
                <a:gd name="T13" fmla="*/ 42 h 59"/>
                <a:gd name="T14" fmla="*/ 29 w 30"/>
                <a:gd name="T15" fmla="*/ 37 h 59"/>
                <a:gd name="T16" fmla="*/ 16 w 3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59">
                  <a:moveTo>
                    <a:pt x="16" y="0"/>
                  </a:moveTo>
                  <a:cubicBezTo>
                    <a:pt x="15" y="3"/>
                    <a:pt x="15" y="6"/>
                    <a:pt x="14" y="8"/>
                  </a:cubicBezTo>
                  <a:cubicBezTo>
                    <a:pt x="11" y="14"/>
                    <a:pt x="6" y="20"/>
                    <a:pt x="4" y="26"/>
                  </a:cubicBezTo>
                  <a:cubicBezTo>
                    <a:pt x="1" y="33"/>
                    <a:pt x="0" y="40"/>
                    <a:pt x="4" y="50"/>
                  </a:cubicBezTo>
                  <a:cubicBezTo>
                    <a:pt x="4" y="50"/>
                    <a:pt x="8" y="59"/>
                    <a:pt x="11" y="59"/>
                  </a:cubicBezTo>
                  <a:cubicBezTo>
                    <a:pt x="12" y="54"/>
                    <a:pt x="18" y="50"/>
                    <a:pt x="22" y="47"/>
                  </a:cubicBezTo>
                  <a:cubicBezTo>
                    <a:pt x="25" y="46"/>
                    <a:pt x="27" y="44"/>
                    <a:pt x="29" y="42"/>
                  </a:cubicBezTo>
                  <a:cubicBezTo>
                    <a:pt x="29" y="41"/>
                    <a:pt x="29" y="39"/>
                    <a:pt x="29" y="37"/>
                  </a:cubicBezTo>
                  <a:cubicBezTo>
                    <a:pt x="30" y="23"/>
                    <a:pt x="25" y="1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201" name="Freeform 8"/>
            <p:cNvSpPr>
              <a:spLocks/>
            </p:cNvSpPr>
            <p:nvPr/>
          </p:nvSpPr>
          <p:spPr bwMode="auto">
            <a:xfrm>
              <a:off x="579437" y="2906713"/>
              <a:ext cx="1322388" cy="2401888"/>
            </a:xfrm>
            <a:custGeom>
              <a:avLst/>
              <a:gdLst>
                <a:gd name="T0" fmla="*/ 24 w 32"/>
                <a:gd name="T1" fmla="*/ 29 h 58"/>
                <a:gd name="T2" fmla="*/ 24 w 32"/>
                <a:gd name="T3" fmla="*/ 47 h 58"/>
                <a:gd name="T4" fmla="*/ 29 w 32"/>
                <a:gd name="T5" fmla="*/ 58 h 58"/>
                <a:gd name="T6" fmla="*/ 28 w 32"/>
                <a:gd name="T7" fmla="*/ 40 h 58"/>
                <a:gd name="T8" fmla="*/ 32 w 32"/>
                <a:gd name="T9" fmla="*/ 20 h 58"/>
                <a:gd name="T10" fmla="*/ 24 w 32"/>
                <a:gd name="T11" fmla="*/ 4 h 58"/>
                <a:gd name="T12" fmla="*/ 22 w 32"/>
                <a:gd name="T13" fmla="*/ 2 h 58"/>
                <a:gd name="T14" fmla="*/ 0 w 32"/>
                <a:gd name="T15" fmla="*/ 0 h 58"/>
                <a:gd name="T16" fmla="*/ 9 w 32"/>
                <a:gd name="T17" fmla="*/ 4 h 58"/>
                <a:gd name="T18" fmla="*/ 24 w 32"/>
                <a:gd name="T19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8">
                  <a:moveTo>
                    <a:pt x="24" y="29"/>
                  </a:moveTo>
                  <a:cubicBezTo>
                    <a:pt x="24" y="34"/>
                    <a:pt x="23" y="43"/>
                    <a:pt x="24" y="47"/>
                  </a:cubicBezTo>
                  <a:cubicBezTo>
                    <a:pt x="25" y="51"/>
                    <a:pt x="29" y="58"/>
                    <a:pt x="29" y="58"/>
                  </a:cubicBezTo>
                  <a:cubicBezTo>
                    <a:pt x="27" y="52"/>
                    <a:pt x="27" y="46"/>
                    <a:pt x="28" y="40"/>
                  </a:cubicBezTo>
                  <a:cubicBezTo>
                    <a:pt x="29" y="33"/>
                    <a:pt x="31" y="27"/>
                    <a:pt x="32" y="20"/>
                  </a:cubicBezTo>
                  <a:cubicBezTo>
                    <a:pt x="32" y="13"/>
                    <a:pt x="29" y="8"/>
                    <a:pt x="24" y="4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15" y="1"/>
                    <a:pt x="8" y="0"/>
                    <a:pt x="0" y="0"/>
                  </a:cubicBezTo>
                  <a:cubicBezTo>
                    <a:pt x="3" y="2"/>
                    <a:pt x="7" y="3"/>
                    <a:pt x="9" y="4"/>
                  </a:cubicBezTo>
                  <a:cubicBezTo>
                    <a:pt x="20" y="12"/>
                    <a:pt x="24" y="23"/>
                    <a:pt x="2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  <p:sp>
          <p:nvSpPr>
            <p:cNvPr id="202" name="Freeform 9"/>
            <p:cNvSpPr>
              <a:spLocks/>
            </p:cNvSpPr>
            <p:nvPr/>
          </p:nvSpPr>
          <p:spPr bwMode="auto">
            <a:xfrm>
              <a:off x="-493713" y="3071813"/>
              <a:ext cx="3014663" cy="3149600"/>
            </a:xfrm>
            <a:custGeom>
              <a:avLst/>
              <a:gdLst>
                <a:gd name="T0" fmla="*/ 48 w 73"/>
                <a:gd name="T1" fmla="*/ 21 h 76"/>
                <a:gd name="T2" fmla="*/ 49 w 73"/>
                <a:gd name="T3" fmla="*/ 41 h 76"/>
                <a:gd name="T4" fmla="*/ 49 w 73"/>
                <a:gd name="T5" fmla="*/ 46 h 76"/>
                <a:gd name="T6" fmla="*/ 49 w 73"/>
                <a:gd name="T7" fmla="*/ 48 h 76"/>
                <a:gd name="T8" fmla="*/ 47 w 73"/>
                <a:gd name="T9" fmla="*/ 46 h 76"/>
                <a:gd name="T10" fmla="*/ 44 w 73"/>
                <a:gd name="T11" fmla="*/ 40 h 76"/>
                <a:gd name="T12" fmla="*/ 38 w 73"/>
                <a:gd name="T13" fmla="*/ 30 h 76"/>
                <a:gd name="T14" fmla="*/ 34 w 73"/>
                <a:gd name="T15" fmla="*/ 20 h 76"/>
                <a:gd name="T16" fmla="*/ 28 w 73"/>
                <a:gd name="T17" fmla="*/ 10 h 76"/>
                <a:gd name="T18" fmla="*/ 22 w 73"/>
                <a:gd name="T19" fmla="*/ 6 h 76"/>
                <a:gd name="T20" fmla="*/ 31 w 73"/>
                <a:gd name="T21" fmla="*/ 17 h 76"/>
                <a:gd name="T22" fmla="*/ 34 w 73"/>
                <a:gd name="T23" fmla="*/ 24 h 76"/>
                <a:gd name="T24" fmla="*/ 23 w 73"/>
                <a:gd name="T25" fmla="*/ 14 h 76"/>
                <a:gd name="T26" fmla="*/ 7 w 73"/>
                <a:gd name="T27" fmla="*/ 3 h 76"/>
                <a:gd name="T28" fmla="*/ 3 w 73"/>
                <a:gd name="T29" fmla="*/ 2 h 76"/>
                <a:gd name="T30" fmla="*/ 11 w 73"/>
                <a:gd name="T31" fmla="*/ 8 h 76"/>
                <a:gd name="T32" fmla="*/ 39 w 73"/>
                <a:gd name="T33" fmla="*/ 36 h 76"/>
                <a:gd name="T34" fmla="*/ 43 w 73"/>
                <a:gd name="T35" fmla="*/ 44 h 76"/>
                <a:gd name="T36" fmla="*/ 45 w 73"/>
                <a:gd name="T37" fmla="*/ 48 h 76"/>
                <a:gd name="T38" fmla="*/ 41 w 73"/>
                <a:gd name="T39" fmla="*/ 45 h 76"/>
                <a:gd name="T40" fmla="*/ 25 w 73"/>
                <a:gd name="T41" fmla="*/ 38 h 76"/>
                <a:gd name="T42" fmla="*/ 19 w 73"/>
                <a:gd name="T43" fmla="*/ 33 h 76"/>
                <a:gd name="T44" fmla="*/ 9 w 73"/>
                <a:gd name="T45" fmla="*/ 22 h 76"/>
                <a:gd name="T46" fmla="*/ 9 w 73"/>
                <a:gd name="T47" fmla="*/ 22 h 76"/>
                <a:gd name="T48" fmla="*/ 18 w 73"/>
                <a:gd name="T49" fmla="*/ 34 h 76"/>
                <a:gd name="T50" fmla="*/ 24 w 73"/>
                <a:gd name="T51" fmla="*/ 38 h 76"/>
                <a:gd name="T52" fmla="*/ 44 w 73"/>
                <a:gd name="T53" fmla="*/ 49 h 76"/>
                <a:gd name="T54" fmla="*/ 47 w 73"/>
                <a:gd name="T55" fmla="*/ 52 h 76"/>
                <a:gd name="T56" fmla="*/ 56 w 73"/>
                <a:gd name="T57" fmla="*/ 64 h 76"/>
                <a:gd name="T58" fmla="*/ 52 w 73"/>
                <a:gd name="T59" fmla="*/ 64 h 76"/>
                <a:gd name="T60" fmla="*/ 43 w 73"/>
                <a:gd name="T61" fmla="*/ 63 h 76"/>
                <a:gd name="T62" fmla="*/ 26 w 73"/>
                <a:gd name="T63" fmla="*/ 57 h 76"/>
                <a:gd name="T64" fmla="*/ 16 w 73"/>
                <a:gd name="T65" fmla="*/ 51 h 76"/>
                <a:gd name="T66" fmla="*/ 26 w 73"/>
                <a:gd name="T67" fmla="*/ 58 h 76"/>
                <a:gd name="T68" fmla="*/ 43 w 73"/>
                <a:gd name="T69" fmla="*/ 64 h 76"/>
                <a:gd name="T70" fmla="*/ 50 w 73"/>
                <a:gd name="T71" fmla="*/ 65 h 76"/>
                <a:gd name="T72" fmla="*/ 55 w 73"/>
                <a:gd name="T73" fmla="*/ 65 h 76"/>
                <a:gd name="T74" fmla="*/ 61 w 73"/>
                <a:gd name="T75" fmla="*/ 69 h 76"/>
                <a:gd name="T76" fmla="*/ 66 w 73"/>
                <a:gd name="T77" fmla="*/ 72 h 76"/>
                <a:gd name="T78" fmla="*/ 67 w 73"/>
                <a:gd name="T79" fmla="*/ 73 h 76"/>
                <a:gd name="T80" fmla="*/ 70 w 73"/>
                <a:gd name="T81" fmla="*/ 74 h 76"/>
                <a:gd name="T82" fmla="*/ 64 w 73"/>
                <a:gd name="T83" fmla="*/ 68 h 76"/>
                <a:gd name="T84" fmla="*/ 63 w 73"/>
                <a:gd name="T85" fmla="*/ 66 h 76"/>
                <a:gd name="T86" fmla="*/ 61 w 73"/>
                <a:gd name="T87" fmla="*/ 64 h 76"/>
                <a:gd name="T88" fmla="*/ 58 w 73"/>
                <a:gd name="T89" fmla="*/ 50 h 76"/>
                <a:gd name="T90" fmla="*/ 58 w 73"/>
                <a:gd name="T91" fmla="*/ 44 h 76"/>
                <a:gd name="T92" fmla="*/ 64 w 73"/>
                <a:gd name="T93" fmla="*/ 27 h 76"/>
                <a:gd name="T94" fmla="*/ 58 w 73"/>
                <a:gd name="T95" fmla="*/ 38 h 76"/>
                <a:gd name="T96" fmla="*/ 57 w 73"/>
                <a:gd name="T97" fmla="*/ 47 h 76"/>
                <a:gd name="T98" fmla="*/ 58 w 73"/>
                <a:gd name="T99" fmla="*/ 56 h 76"/>
                <a:gd name="T100" fmla="*/ 60 w 73"/>
                <a:gd name="T101" fmla="*/ 64 h 76"/>
                <a:gd name="T102" fmla="*/ 54 w 73"/>
                <a:gd name="T103" fmla="*/ 57 h 76"/>
                <a:gd name="T104" fmla="*/ 52 w 73"/>
                <a:gd name="T105" fmla="*/ 54 h 76"/>
                <a:gd name="T106" fmla="*/ 50 w 73"/>
                <a:gd name="T107" fmla="*/ 47 h 76"/>
                <a:gd name="T108" fmla="*/ 50 w 73"/>
                <a:gd name="T109" fmla="*/ 44 h 76"/>
                <a:gd name="T110" fmla="*/ 51 w 73"/>
                <a:gd name="T111" fmla="*/ 34 h 76"/>
                <a:gd name="T112" fmla="*/ 48 w 73"/>
                <a:gd name="T113" fmla="*/ 14 h 76"/>
                <a:gd name="T114" fmla="*/ 46 w 73"/>
                <a:gd name="T115" fmla="*/ 1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" h="76">
                  <a:moveTo>
                    <a:pt x="46" y="15"/>
                  </a:moveTo>
                  <a:cubicBezTo>
                    <a:pt x="47" y="17"/>
                    <a:pt x="48" y="19"/>
                    <a:pt x="48" y="21"/>
                  </a:cubicBezTo>
                  <a:cubicBezTo>
                    <a:pt x="49" y="26"/>
                    <a:pt x="49" y="30"/>
                    <a:pt x="49" y="34"/>
                  </a:cubicBezTo>
                  <a:cubicBezTo>
                    <a:pt x="49" y="36"/>
                    <a:pt x="49" y="39"/>
                    <a:pt x="49" y="41"/>
                  </a:cubicBezTo>
                  <a:cubicBezTo>
                    <a:pt x="49" y="42"/>
                    <a:pt x="49" y="43"/>
                    <a:pt x="49" y="44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6"/>
                    <a:pt x="49" y="47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9"/>
                    <a:pt x="49" y="50"/>
                    <a:pt x="49" y="51"/>
                  </a:cubicBezTo>
                  <a:cubicBezTo>
                    <a:pt x="48" y="50"/>
                    <a:pt x="48" y="48"/>
                    <a:pt x="47" y="46"/>
                  </a:cubicBezTo>
                  <a:cubicBezTo>
                    <a:pt x="46" y="45"/>
                    <a:pt x="46" y="44"/>
                    <a:pt x="45" y="43"/>
                  </a:cubicBezTo>
                  <a:cubicBezTo>
                    <a:pt x="45" y="42"/>
                    <a:pt x="45" y="41"/>
                    <a:pt x="44" y="40"/>
                  </a:cubicBezTo>
                  <a:cubicBezTo>
                    <a:pt x="43" y="38"/>
                    <a:pt x="42" y="36"/>
                    <a:pt x="41" y="34"/>
                  </a:cubicBezTo>
                  <a:cubicBezTo>
                    <a:pt x="40" y="33"/>
                    <a:pt x="39" y="31"/>
                    <a:pt x="38" y="30"/>
                  </a:cubicBezTo>
                  <a:cubicBezTo>
                    <a:pt x="37" y="28"/>
                    <a:pt x="37" y="26"/>
                    <a:pt x="36" y="24"/>
                  </a:cubicBezTo>
                  <a:cubicBezTo>
                    <a:pt x="35" y="23"/>
                    <a:pt x="35" y="21"/>
                    <a:pt x="34" y="20"/>
                  </a:cubicBezTo>
                  <a:cubicBezTo>
                    <a:pt x="34" y="19"/>
                    <a:pt x="33" y="18"/>
                    <a:pt x="32" y="17"/>
                  </a:cubicBezTo>
                  <a:cubicBezTo>
                    <a:pt x="31" y="15"/>
                    <a:pt x="30" y="12"/>
                    <a:pt x="28" y="10"/>
                  </a:cubicBezTo>
                  <a:cubicBezTo>
                    <a:pt x="27" y="9"/>
                    <a:pt x="26" y="8"/>
                    <a:pt x="25" y="8"/>
                  </a:cubicBezTo>
                  <a:cubicBezTo>
                    <a:pt x="24" y="7"/>
                    <a:pt x="23" y="6"/>
                    <a:pt x="22" y="6"/>
                  </a:cubicBezTo>
                  <a:cubicBezTo>
                    <a:pt x="24" y="7"/>
                    <a:pt x="26" y="9"/>
                    <a:pt x="28" y="11"/>
                  </a:cubicBezTo>
                  <a:cubicBezTo>
                    <a:pt x="29" y="13"/>
                    <a:pt x="30" y="15"/>
                    <a:pt x="31" y="17"/>
                  </a:cubicBezTo>
                  <a:cubicBezTo>
                    <a:pt x="32" y="19"/>
                    <a:pt x="32" y="20"/>
                    <a:pt x="33" y="21"/>
                  </a:cubicBezTo>
                  <a:cubicBezTo>
                    <a:pt x="33" y="22"/>
                    <a:pt x="34" y="23"/>
                    <a:pt x="34" y="24"/>
                  </a:cubicBezTo>
                  <a:cubicBezTo>
                    <a:pt x="35" y="25"/>
                    <a:pt x="35" y="25"/>
                    <a:pt x="35" y="26"/>
                  </a:cubicBezTo>
                  <a:cubicBezTo>
                    <a:pt x="32" y="22"/>
                    <a:pt x="28" y="17"/>
                    <a:pt x="23" y="14"/>
                  </a:cubicBezTo>
                  <a:cubicBezTo>
                    <a:pt x="20" y="11"/>
                    <a:pt x="16" y="8"/>
                    <a:pt x="13" y="6"/>
                  </a:cubicBezTo>
                  <a:cubicBezTo>
                    <a:pt x="11" y="5"/>
                    <a:pt x="9" y="3"/>
                    <a:pt x="7" y="3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1" y="1"/>
                    <a:pt x="2" y="1"/>
                    <a:pt x="3" y="2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5" y="10"/>
                    <a:pt x="18" y="13"/>
                    <a:pt x="22" y="15"/>
                  </a:cubicBezTo>
                  <a:cubicBezTo>
                    <a:pt x="28" y="21"/>
                    <a:pt x="34" y="28"/>
                    <a:pt x="39" y="36"/>
                  </a:cubicBezTo>
                  <a:cubicBezTo>
                    <a:pt x="40" y="37"/>
                    <a:pt x="41" y="39"/>
                    <a:pt x="42" y="41"/>
                  </a:cubicBezTo>
                  <a:cubicBezTo>
                    <a:pt x="42" y="42"/>
                    <a:pt x="43" y="43"/>
                    <a:pt x="43" y="44"/>
                  </a:cubicBezTo>
                  <a:cubicBezTo>
                    <a:pt x="44" y="45"/>
                    <a:pt x="44" y="46"/>
                    <a:pt x="45" y="47"/>
                  </a:cubicBezTo>
                  <a:cubicBezTo>
                    <a:pt x="45" y="47"/>
                    <a:pt x="45" y="48"/>
                    <a:pt x="45" y="48"/>
                  </a:cubicBezTo>
                  <a:cubicBezTo>
                    <a:pt x="45" y="48"/>
                    <a:pt x="45" y="47"/>
                    <a:pt x="45" y="47"/>
                  </a:cubicBezTo>
                  <a:cubicBezTo>
                    <a:pt x="44" y="47"/>
                    <a:pt x="42" y="46"/>
                    <a:pt x="41" y="45"/>
                  </a:cubicBezTo>
                  <a:cubicBezTo>
                    <a:pt x="40" y="45"/>
                    <a:pt x="39" y="44"/>
                    <a:pt x="38" y="44"/>
                  </a:cubicBezTo>
                  <a:cubicBezTo>
                    <a:pt x="34" y="41"/>
                    <a:pt x="29" y="40"/>
                    <a:pt x="25" y="38"/>
                  </a:cubicBezTo>
                  <a:cubicBezTo>
                    <a:pt x="24" y="37"/>
                    <a:pt x="23" y="36"/>
                    <a:pt x="22" y="35"/>
                  </a:cubicBezTo>
                  <a:cubicBezTo>
                    <a:pt x="21" y="35"/>
                    <a:pt x="20" y="34"/>
                    <a:pt x="19" y="33"/>
                  </a:cubicBezTo>
                  <a:cubicBezTo>
                    <a:pt x="17" y="31"/>
                    <a:pt x="16" y="30"/>
                    <a:pt x="14" y="28"/>
                  </a:cubicBezTo>
                  <a:cubicBezTo>
                    <a:pt x="12" y="26"/>
                    <a:pt x="11" y="24"/>
                    <a:pt x="9" y="22"/>
                  </a:cubicBezTo>
                  <a:cubicBezTo>
                    <a:pt x="8" y="20"/>
                    <a:pt x="7" y="18"/>
                    <a:pt x="5" y="16"/>
                  </a:cubicBezTo>
                  <a:cubicBezTo>
                    <a:pt x="7" y="18"/>
                    <a:pt x="8" y="20"/>
                    <a:pt x="9" y="22"/>
                  </a:cubicBezTo>
                  <a:cubicBezTo>
                    <a:pt x="10" y="24"/>
                    <a:pt x="12" y="26"/>
                    <a:pt x="13" y="28"/>
                  </a:cubicBezTo>
                  <a:cubicBezTo>
                    <a:pt x="15" y="30"/>
                    <a:pt x="17" y="32"/>
                    <a:pt x="18" y="34"/>
                  </a:cubicBezTo>
                  <a:cubicBezTo>
                    <a:pt x="19" y="35"/>
                    <a:pt x="20" y="35"/>
                    <a:pt x="21" y="36"/>
                  </a:cubicBezTo>
                  <a:cubicBezTo>
                    <a:pt x="22" y="37"/>
                    <a:pt x="23" y="38"/>
                    <a:pt x="24" y="38"/>
                  </a:cubicBezTo>
                  <a:cubicBezTo>
                    <a:pt x="28" y="41"/>
                    <a:pt x="33" y="43"/>
                    <a:pt x="37" y="45"/>
                  </a:cubicBezTo>
                  <a:cubicBezTo>
                    <a:pt x="40" y="46"/>
                    <a:pt x="42" y="47"/>
                    <a:pt x="44" y="49"/>
                  </a:cubicBezTo>
                  <a:cubicBezTo>
                    <a:pt x="45" y="49"/>
                    <a:pt x="45" y="50"/>
                    <a:pt x="46" y="51"/>
                  </a:cubicBezTo>
                  <a:cubicBezTo>
                    <a:pt x="47" y="51"/>
                    <a:pt x="47" y="52"/>
                    <a:pt x="47" y="52"/>
                  </a:cubicBezTo>
                  <a:cubicBezTo>
                    <a:pt x="49" y="55"/>
                    <a:pt x="50" y="57"/>
                    <a:pt x="52" y="59"/>
                  </a:cubicBezTo>
                  <a:cubicBezTo>
                    <a:pt x="53" y="61"/>
                    <a:pt x="55" y="62"/>
                    <a:pt x="56" y="64"/>
                  </a:cubicBezTo>
                  <a:cubicBezTo>
                    <a:pt x="56" y="64"/>
                    <a:pt x="55" y="64"/>
                    <a:pt x="55" y="64"/>
                  </a:cubicBezTo>
                  <a:cubicBezTo>
                    <a:pt x="54" y="63"/>
                    <a:pt x="53" y="64"/>
                    <a:pt x="52" y="64"/>
                  </a:cubicBezTo>
                  <a:cubicBezTo>
                    <a:pt x="51" y="64"/>
                    <a:pt x="50" y="64"/>
                    <a:pt x="49" y="64"/>
                  </a:cubicBezTo>
                  <a:cubicBezTo>
                    <a:pt x="47" y="64"/>
                    <a:pt x="45" y="63"/>
                    <a:pt x="43" y="63"/>
                  </a:cubicBezTo>
                  <a:cubicBezTo>
                    <a:pt x="41" y="63"/>
                    <a:pt x="39" y="62"/>
                    <a:pt x="37" y="62"/>
                  </a:cubicBezTo>
                  <a:cubicBezTo>
                    <a:pt x="33" y="61"/>
                    <a:pt x="30" y="59"/>
                    <a:pt x="26" y="57"/>
                  </a:cubicBezTo>
                  <a:cubicBezTo>
                    <a:pt x="24" y="56"/>
                    <a:pt x="23" y="55"/>
                    <a:pt x="21" y="54"/>
                  </a:cubicBezTo>
                  <a:cubicBezTo>
                    <a:pt x="19" y="53"/>
                    <a:pt x="18" y="52"/>
                    <a:pt x="16" y="51"/>
                  </a:cubicBezTo>
                  <a:cubicBezTo>
                    <a:pt x="18" y="52"/>
                    <a:pt x="19" y="53"/>
                    <a:pt x="21" y="54"/>
                  </a:cubicBezTo>
                  <a:cubicBezTo>
                    <a:pt x="22" y="56"/>
                    <a:pt x="24" y="57"/>
                    <a:pt x="26" y="58"/>
                  </a:cubicBezTo>
                  <a:cubicBezTo>
                    <a:pt x="29" y="60"/>
                    <a:pt x="33" y="62"/>
                    <a:pt x="37" y="63"/>
                  </a:cubicBezTo>
                  <a:cubicBezTo>
                    <a:pt x="39" y="64"/>
                    <a:pt x="41" y="64"/>
                    <a:pt x="43" y="64"/>
                  </a:cubicBezTo>
                  <a:cubicBezTo>
                    <a:pt x="45" y="65"/>
                    <a:pt x="47" y="65"/>
                    <a:pt x="49" y="65"/>
                  </a:cubicBezTo>
                  <a:cubicBezTo>
                    <a:pt x="49" y="65"/>
                    <a:pt x="50" y="65"/>
                    <a:pt x="50" y="65"/>
                  </a:cubicBezTo>
                  <a:cubicBezTo>
                    <a:pt x="51" y="65"/>
                    <a:pt x="51" y="65"/>
                    <a:pt x="52" y="65"/>
                  </a:cubicBezTo>
                  <a:cubicBezTo>
                    <a:pt x="53" y="65"/>
                    <a:pt x="54" y="65"/>
                    <a:pt x="55" y="65"/>
                  </a:cubicBezTo>
                  <a:cubicBezTo>
                    <a:pt x="56" y="65"/>
                    <a:pt x="57" y="65"/>
                    <a:pt x="58" y="66"/>
                  </a:cubicBezTo>
                  <a:cubicBezTo>
                    <a:pt x="59" y="67"/>
                    <a:pt x="60" y="68"/>
                    <a:pt x="61" y="69"/>
                  </a:cubicBezTo>
                  <a:cubicBezTo>
                    <a:pt x="62" y="70"/>
                    <a:pt x="64" y="70"/>
                    <a:pt x="65" y="71"/>
                  </a:cubicBezTo>
                  <a:cubicBezTo>
                    <a:pt x="65" y="72"/>
                    <a:pt x="65" y="72"/>
                    <a:pt x="66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6" y="72"/>
                    <a:pt x="67" y="73"/>
                  </a:cubicBezTo>
                  <a:cubicBezTo>
                    <a:pt x="69" y="74"/>
                    <a:pt x="71" y="75"/>
                    <a:pt x="73" y="76"/>
                  </a:cubicBezTo>
                  <a:cubicBezTo>
                    <a:pt x="72" y="75"/>
                    <a:pt x="71" y="74"/>
                    <a:pt x="70" y="74"/>
                  </a:cubicBezTo>
                  <a:cubicBezTo>
                    <a:pt x="69" y="73"/>
                    <a:pt x="68" y="72"/>
                    <a:pt x="68" y="71"/>
                  </a:cubicBezTo>
                  <a:cubicBezTo>
                    <a:pt x="66" y="70"/>
                    <a:pt x="65" y="69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3" y="67"/>
                    <a:pt x="63" y="67"/>
                    <a:pt x="63" y="66"/>
                  </a:cubicBezTo>
                  <a:cubicBezTo>
                    <a:pt x="63" y="66"/>
                    <a:pt x="62" y="66"/>
                    <a:pt x="62" y="65"/>
                  </a:cubicBezTo>
                  <a:cubicBezTo>
                    <a:pt x="62" y="65"/>
                    <a:pt x="62" y="64"/>
                    <a:pt x="61" y="64"/>
                  </a:cubicBezTo>
                  <a:cubicBezTo>
                    <a:pt x="61" y="63"/>
                    <a:pt x="61" y="62"/>
                    <a:pt x="60" y="61"/>
                  </a:cubicBezTo>
                  <a:cubicBezTo>
                    <a:pt x="59" y="57"/>
                    <a:pt x="58" y="53"/>
                    <a:pt x="58" y="50"/>
                  </a:cubicBezTo>
                  <a:cubicBezTo>
                    <a:pt x="58" y="49"/>
                    <a:pt x="58" y="48"/>
                    <a:pt x="58" y="47"/>
                  </a:cubicBezTo>
                  <a:cubicBezTo>
                    <a:pt x="57" y="46"/>
                    <a:pt x="57" y="45"/>
                    <a:pt x="58" y="44"/>
                  </a:cubicBezTo>
                  <a:cubicBezTo>
                    <a:pt x="58" y="42"/>
                    <a:pt x="58" y="40"/>
                    <a:pt x="59" y="38"/>
                  </a:cubicBezTo>
                  <a:cubicBezTo>
                    <a:pt x="60" y="34"/>
                    <a:pt x="63" y="31"/>
                    <a:pt x="64" y="27"/>
                  </a:cubicBezTo>
                  <a:cubicBezTo>
                    <a:pt x="63" y="29"/>
                    <a:pt x="62" y="31"/>
                    <a:pt x="61" y="32"/>
                  </a:cubicBezTo>
                  <a:cubicBezTo>
                    <a:pt x="60" y="34"/>
                    <a:pt x="59" y="36"/>
                    <a:pt x="58" y="38"/>
                  </a:cubicBezTo>
                  <a:cubicBezTo>
                    <a:pt x="58" y="39"/>
                    <a:pt x="57" y="41"/>
                    <a:pt x="57" y="44"/>
                  </a:cubicBezTo>
                  <a:cubicBezTo>
                    <a:pt x="57" y="45"/>
                    <a:pt x="57" y="46"/>
                    <a:pt x="57" y="47"/>
                  </a:cubicBezTo>
                  <a:cubicBezTo>
                    <a:pt x="57" y="48"/>
                    <a:pt x="57" y="49"/>
                    <a:pt x="57" y="50"/>
                  </a:cubicBezTo>
                  <a:cubicBezTo>
                    <a:pt x="57" y="52"/>
                    <a:pt x="57" y="54"/>
                    <a:pt x="58" y="56"/>
                  </a:cubicBezTo>
                  <a:cubicBezTo>
                    <a:pt x="58" y="58"/>
                    <a:pt x="58" y="60"/>
                    <a:pt x="59" y="62"/>
                  </a:cubicBezTo>
                  <a:cubicBezTo>
                    <a:pt x="59" y="63"/>
                    <a:pt x="60" y="64"/>
                    <a:pt x="60" y="64"/>
                  </a:cubicBezTo>
                  <a:cubicBezTo>
                    <a:pt x="60" y="64"/>
                    <a:pt x="60" y="65"/>
                    <a:pt x="60" y="65"/>
                  </a:cubicBezTo>
                  <a:cubicBezTo>
                    <a:pt x="58" y="62"/>
                    <a:pt x="56" y="60"/>
                    <a:pt x="54" y="57"/>
                  </a:cubicBezTo>
                  <a:cubicBezTo>
                    <a:pt x="53" y="57"/>
                    <a:pt x="53" y="56"/>
                    <a:pt x="52" y="56"/>
                  </a:cubicBezTo>
                  <a:cubicBezTo>
                    <a:pt x="52" y="55"/>
                    <a:pt x="52" y="54"/>
                    <a:pt x="52" y="54"/>
                  </a:cubicBezTo>
                  <a:cubicBezTo>
                    <a:pt x="51" y="52"/>
                    <a:pt x="50" y="50"/>
                    <a:pt x="50" y="47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3"/>
                    <a:pt x="50" y="42"/>
                    <a:pt x="50" y="41"/>
                  </a:cubicBezTo>
                  <a:cubicBezTo>
                    <a:pt x="50" y="39"/>
                    <a:pt x="51" y="37"/>
                    <a:pt x="51" y="34"/>
                  </a:cubicBezTo>
                  <a:cubicBezTo>
                    <a:pt x="51" y="30"/>
                    <a:pt x="50" y="25"/>
                    <a:pt x="50" y="21"/>
                  </a:cubicBezTo>
                  <a:cubicBezTo>
                    <a:pt x="49" y="19"/>
                    <a:pt x="49" y="17"/>
                    <a:pt x="48" y="14"/>
                  </a:cubicBezTo>
                  <a:cubicBezTo>
                    <a:pt x="47" y="12"/>
                    <a:pt x="45" y="11"/>
                    <a:pt x="44" y="9"/>
                  </a:cubicBezTo>
                  <a:cubicBezTo>
                    <a:pt x="45" y="11"/>
                    <a:pt x="46" y="13"/>
                    <a:pt x="46" y="15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</a:endParaRPr>
            </a:p>
          </p:txBody>
        </p:sp>
      </p:grpSp>
      <p:sp>
        <p:nvSpPr>
          <p:cNvPr id="338" name="文本框 617"/>
          <p:cNvSpPr txBox="1"/>
          <p:nvPr/>
        </p:nvSpPr>
        <p:spPr>
          <a:xfrm>
            <a:off x="1762300" y="4003362"/>
            <a:ext cx="1728454" cy="430887"/>
          </a:xfrm>
          <a:prstGeom prst="rect">
            <a:avLst/>
          </a:prstGeom>
          <a:gradFill flip="none" rotWithShape="1">
            <a:gsLst>
              <a:gs pos="50000">
                <a:sysClr val="window" lastClr="FFFFFF"/>
              </a:gs>
              <a:gs pos="50000">
                <a:srgbClr val="F3F6F0"/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4F8626"/>
                </a:solidFill>
                <a:effectLst/>
                <a:uLnTx/>
                <a:uFillTx/>
                <a:latin typeface="方正正黑简体" panose="02000000000000000000" pitchFamily="2" charset="-122"/>
                <a:ea typeface="方正正黑简体" panose="02000000000000000000" pitchFamily="2" charset="-122"/>
              </a:rPr>
              <a:t>输入小标题</a:t>
            </a:r>
          </a:p>
        </p:txBody>
      </p:sp>
      <p:sp>
        <p:nvSpPr>
          <p:cNvPr id="339" name="文本框 618"/>
          <p:cNvSpPr txBox="1"/>
          <p:nvPr/>
        </p:nvSpPr>
        <p:spPr>
          <a:xfrm>
            <a:off x="1335283" y="4385048"/>
            <a:ext cx="4517439" cy="665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20000"/>
              </a:lnSpc>
              <a:buClr>
                <a:srgbClr val="354D03"/>
              </a:buClr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Arial" panose="020B0604020202020204" pitchFamily="34" charset="0"/>
              </a:rPr>
              <a:t>请替换文字内容，点击添加相关标题文字，修改文字内容</a:t>
            </a:r>
          </a:p>
        </p:txBody>
      </p:sp>
      <p:grpSp>
        <p:nvGrpSpPr>
          <p:cNvPr id="340" name="组合 339"/>
          <p:cNvGrpSpPr/>
          <p:nvPr/>
        </p:nvGrpSpPr>
        <p:grpSpPr>
          <a:xfrm>
            <a:off x="1355868" y="5414859"/>
            <a:ext cx="363821" cy="325058"/>
            <a:chOff x="-617538" y="2865438"/>
            <a:chExt cx="4171950" cy="3727450"/>
          </a:xfrm>
        </p:grpSpPr>
        <p:sp>
          <p:nvSpPr>
            <p:cNvPr id="341" name="Freeform 5"/>
            <p:cNvSpPr>
              <a:spLocks/>
            </p:cNvSpPr>
            <p:nvPr/>
          </p:nvSpPr>
          <p:spPr bwMode="auto">
            <a:xfrm>
              <a:off x="-534988" y="3444876"/>
              <a:ext cx="1817688" cy="1657350"/>
            </a:xfrm>
            <a:custGeom>
              <a:avLst/>
              <a:gdLst>
                <a:gd name="T0" fmla="*/ 44 w 44"/>
                <a:gd name="T1" fmla="*/ 40 h 40"/>
                <a:gd name="T2" fmla="*/ 19 w 44"/>
                <a:gd name="T3" fmla="*/ 24 h 40"/>
                <a:gd name="T4" fmla="*/ 9 w 44"/>
                <a:gd name="T5" fmla="*/ 11 h 40"/>
                <a:gd name="T6" fmla="*/ 0 w 44"/>
                <a:gd name="T7" fmla="*/ 0 h 40"/>
                <a:gd name="T8" fmla="*/ 4 w 44"/>
                <a:gd name="T9" fmla="*/ 20 h 40"/>
                <a:gd name="T10" fmla="*/ 21 w 44"/>
                <a:gd name="T11" fmla="*/ 32 h 40"/>
                <a:gd name="T12" fmla="*/ 44 w 44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0">
                  <a:moveTo>
                    <a:pt x="44" y="40"/>
                  </a:moveTo>
                  <a:cubicBezTo>
                    <a:pt x="36" y="34"/>
                    <a:pt x="26" y="30"/>
                    <a:pt x="19" y="24"/>
                  </a:cubicBezTo>
                  <a:cubicBezTo>
                    <a:pt x="15" y="20"/>
                    <a:pt x="12" y="16"/>
                    <a:pt x="9" y="11"/>
                  </a:cubicBezTo>
                  <a:cubicBezTo>
                    <a:pt x="7" y="7"/>
                    <a:pt x="4" y="3"/>
                    <a:pt x="0" y="0"/>
                  </a:cubicBezTo>
                  <a:cubicBezTo>
                    <a:pt x="1" y="7"/>
                    <a:pt x="3" y="14"/>
                    <a:pt x="4" y="20"/>
                  </a:cubicBezTo>
                  <a:cubicBezTo>
                    <a:pt x="9" y="25"/>
                    <a:pt x="17" y="30"/>
                    <a:pt x="21" y="32"/>
                  </a:cubicBezTo>
                  <a:cubicBezTo>
                    <a:pt x="28" y="35"/>
                    <a:pt x="36" y="37"/>
                    <a:pt x="44" y="4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sp>
          <p:nvSpPr>
            <p:cNvPr id="342" name="Freeform 6"/>
            <p:cNvSpPr>
              <a:spLocks/>
            </p:cNvSpPr>
            <p:nvPr/>
          </p:nvSpPr>
          <p:spPr bwMode="auto">
            <a:xfrm>
              <a:off x="-617538" y="2865438"/>
              <a:ext cx="4171950" cy="3727450"/>
            </a:xfrm>
            <a:custGeom>
              <a:avLst/>
              <a:gdLst>
                <a:gd name="T0" fmla="*/ 70 w 101"/>
                <a:gd name="T1" fmla="*/ 74 h 90"/>
                <a:gd name="T2" fmla="*/ 63 w 101"/>
                <a:gd name="T3" fmla="*/ 65 h 90"/>
                <a:gd name="T4" fmla="*/ 63 w 101"/>
                <a:gd name="T5" fmla="*/ 41 h 90"/>
                <a:gd name="T6" fmla="*/ 73 w 101"/>
                <a:gd name="T7" fmla="*/ 23 h 90"/>
                <a:gd name="T8" fmla="*/ 75 w 101"/>
                <a:gd name="T9" fmla="*/ 15 h 90"/>
                <a:gd name="T10" fmla="*/ 62 w 101"/>
                <a:gd name="T11" fmla="*/ 6 h 90"/>
                <a:gd name="T12" fmla="*/ 51 w 101"/>
                <a:gd name="T13" fmla="*/ 3 h 90"/>
                <a:gd name="T14" fmla="*/ 53 w 101"/>
                <a:gd name="T15" fmla="*/ 5 h 90"/>
                <a:gd name="T16" fmla="*/ 61 w 101"/>
                <a:gd name="T17" fmla="*/ 21 h 90"/>
                <a:gd name="T18" fmla="*/ 57 w 101"/>
                <a:gd name="T19" fmla="*/ 41 h 90"/>
                <a:gd name="T20" fmla="*/ 58 w 101"/>
                <a:gd name="T21" fmla="*/ 59 h 90"/>
                <a:gd name="T22" fmla="*/ 53 w 101"/>
                <a:gd name="T23" fmla="*/ 48 h 90"/>
                <a:gd name="T24" fmla="*/ 53 w 101"/>
                <a:gd name="T25" fmla="*/ 30 h 90"/>
                <a:gd name="T26" fmla="*/ 38 w 101"/>
                <a:gd name="T27" fmla="*/ 5 h 90"/>
                <a:gd name="T28" fmla="*/ 29 w 101"/>
                <a:gd name="T29" fmla="*/ 1 h 90"/>
                <a:gd name="T30" fmla="*/ 26 w 101"/>
                <a:gd name="T31" fmla="*/ 1 h 90"/>
                <a:gd name="T32" fmla="*/ 11 w 101"/>
                <a:gd name="T33" fmla="*/ 2 h 90"/>
                <a:gd name="T34" fmla="*/ 0 w 101"/>
                <a:gd name="T35" fmla="*/ 0 h 90"/>
                <a:gd name="T36" fmla="*/ 2 w 101"/>
                <a:gd name="T37" fmla="*/ 14 h 90"/>
                <a:gd name="T38" fmla="*/ 11 w 101"/>
                <a:gd name="T39" fmla="*/ 25 h 90"/>
                <a:gd name="T40" fmla="*/ 21 w 101"/>
                <a:gd name="T41" fmla="*/ 38 h 90"/>
                <a:gd name="T42" fmla="*/ 46 w 101"/>
                <a:gd name="T43" fmla="*/ 54 h 90"/>
                <a:gd name="T44" fmla="*/ 23 w 101"/>
                <a:gd name="T45" fmla="*/ 46 h 90"/>
                <a:gd name="T46" fmla="*/ 6 w 101"/>
                <a:gd name="T47" fmla="*/ 34 h 90"/>
                <a:gd name="T48" fmla="*/ 16 w 101"/>
                <a:gd name="T49" fmla="*/ 64 h 90"/>
                <a:gd name="T50" fmla="*/ 48 w 101"/>
                <a:gd name="T51" fmla="*/ 87 h 90"/>
                <a:gd name="T52" fmla="*/ 77 w 101"/>
                <a:gd name="T53" fmla="*/ 82 h 90"/>
                <a:gd name="T54" fmla="*/ 101 w 101"/>
                <a:gd name="T55" fmla="*/ 87 h 90"/>
                <a:gd name="T56" fmla="*/ 101 w 101"/>
                <a:gd name="T57" fmla="*/ 84 h 90"/>
                <a:gd name="T58" fmla="*/ 83 w 101"/>
                <a:gd name="T59" fmla="*/ 83 h 90"/>
                <a:gd name="T60" fmla="*/ 78 w 101"/>
                <a:gd name="T61" fmla="*/ 81 h 90"/>
                <a:gd name="T62" fmla="*/ 80 w 101"/>
                <a:gd name="T63" fmla="*/ 79 h 90"/>
                <a:gd name="T64" fmla="*/ 88 w 101"/>
                <a:gd name="T65" fmla="*/ 57 h 90"/>
                <a:gd name="T66" fmla="*/ 81 w 101"/>
                <a:gd name="T67" fmla="*/ 62 h 90"/>
                <a:gd name="T68" fmla="*/ 70 w 101"/>
                <a:gd name="T69" fmla="*/ 7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" h="90">
                  <a:moveTo>
                    <a:pt x="70" y="74"/>
                  </a:moveTo>
                  <a:cubicBezTo>
                    <a:pt x="67" y="74"/>
                    <a:pt x="63" y="65"/>
                    <a:pt x="63" y="65"/>
                  </a:cubicBezTo>
                  <a:cubicBezTo>
                    <a:pt x="59" y="55"/>
                    <a:pt x="60" y="48"/>
                    <a:pt x="63" y="41"/>
                  </a:cubicBezTo>
                  <a:cubicBezTo>
                    <a:pt x="65" y="35"/>
                    <a:pt x="70" y="29"/>
                    <a:pt x="73" y="23"/>
                  </a:cubicBezTo>
                  <a:cubicBezTo>
                    <a:pt x="74" y="21"/>
                    <a:pt x="74" y="18"/>
                    <a:pt x="75" y="15"/>
                  </a:cubicBezTo>
                  <a:cubicBezTo>
                    <a:pt x="71" y="11"/>
                    <a:pt x="67" y="8"/>
                    <a:pt x="62" y="6"/>
                  </a:cubicBezTo>
                  <a:cubicBezTo>
                    <a:pt x="58" y="5"/>
                    <a:pt x="54" y="4"/>
                    <a:pt x="51" y="3"/>
                  </a:cubicBezTo>
                  <a:cubicBezTo>
                    <a:pt x="52" y="3"/>
                    <a:pt x="52" y="4"/>
                    <a:pt x="53" y="5"/>
                  </a:cubicBezTo>
                  <a:cubicBezTo>
                    <a:pt x="58" y="9"/>
                    <a:pt x="61" y="14"/>
                    <a:pt x="61" y="21"/>
                  </a:cubicBezTo>
                  <a:cubicBezTo>
                    <a:pt x="60" y="28"/>
                    <a:pt x="58" y="34"/>
                    <a:pt x="57" y="41"/>
                  </a:cubicBezTo>
                  <a:cubicBezTo>
                    <a:pt x="56" y="47"/>
                    <a:pt x="56" y="53"/>
                    <a:pt x="58" y="59"/>
                  </a:cubicBezTo>
                  <a:cubicBezTo>
                    <a:pt x="58" y="59"/>
                    <a:pt x="54" y="52"/>
                    <a:pt x="53" y="48"/>
                  </a:cubicBezTo>
                  <a:cubicBezTo>
                    <a:pt x="52" y="44"/>
                    <a:pt x="53" y="35"/>
                    <a:pt x="53" y="30"/>
                  </a:cubicBezTo>
                  <a:cubicBezTo>
                    <a:pt x="53" y="24"/>
                    <a:pt x="49" y="13"/>
                    <a:pt x="38" y="5"/>
                  </a:cubicBezTo>
                  <a:cubicBezTo>
                    <a:pt x="36" y="4"/>
                    <a:pt x="32" y="3"/>
                    <a:pt x="29" y="1"/>
                  </a:cubicBezTo>
                  <a:cubicBezTo>
                    <a:pt x="28" y="1"/>
                    <a:pt x="27" y="1"/>
                    <a:pt x="26" y="1"/>
                  </a:cubicBezTo>
                  <a:cubicBezTo>
                    <a:pt x="21" y="1"/>
                    <a:pt x="16" y="2"/>
                    <a:pt x="11" y="2"/>
                  </a:cubicBezTo>
                  <a:cubicBezTo>
                    <a:pt x="7" y="2"/>
                    <a:pt x="3" y="4"/>
                    <a:pt x="0" y="0"/>
                  </a:cubicBezTo>
                  <a:cubicBezTo>
                    <a:pt x="1" y="5"/>
                    <a:pt x="1" y="9"/>
                    <a:pt x="2" y="14"/>
                  </a:cubicBezTo>
                  <a:cubicBezTo>
                    <a:pt x="6" y="17"/>
                    <a:pt x="9" y="21"/>
                    <a:pt x="11" y="25"/>
                  </a:cubicBezTo>
                  <a:cubicBezTo>
                    <a:pt x="14" y="30"/>
                    <a:pt x="17" y="34"/>
                    <a:pt x="21" y="38"/>
                  </a:cubicBezTo>
                  <a:cubicBezTo>
                    <a:pt x="28" y="44"/>
                    <a:pt x="38" y="48"/>
                    <a:pt x="46" y="54"/>
                  </a:cubicBezTo>
                  <a:cubicBezTo>
                    <a:pt x="38" y="51"/>
                    <a:pt x="30" y="49"/>
                    <a:pt x="23" y="46"/>
                  </a:cubicBezTo>
                  <a:cubicBezTo>
                    <a:pt x="19" y="44"/>
                    <a:pt x="11" y="39"/>
                    <a:pt x="6" y="34"/>
                  </a:cubicBezTo>
                  <a:cubicBezTo>
                    <a:pt x="9" y="45"/>
                    <a:pt x="12" y="55"/>
                    <a:pt x="16" y="64"/>
                  </a:cubicBezTo>
                  <a:cubicBezTo>
                    <a:pt x="23" y="78"/>
                    <a:pt x="35" y="86"/>
                    <a:pt x="48" y="87"/>
                  </a:cubicBezTo>
                  <a:cubicBezTo>
                    <a:pt x="56" y="89"/>
                    <a:pt x="68" y="90"/>
                    <a:pt x="77" y="82"/>
                  </a:cubicBezTo>
                  <a:cubicBezTo>
                    <a:pt x="85" y="86"/>
                    <a:pt x="96" y="88"/>
                    <a:pt x="101" y="87"/>
                  </a:cubicBezTo>
                  <a:cubicBezTo>
                    <a:pt x="101" y="86"/>
                    <a:pt x="101" y="85"/>
                    <a:pt x="101" y="84"/>
                  </a:cubicBezTo>
                  <a:cubicBezTo>
                    <a:pt x="95" y="85"/>
                    <a:pt x="89" y="85"/>
                    <a:pt x="83" y="83"/>
                  </a:cubicBezTo>
                  <a:cubicBezTo>
                    <a:pt x="81" y="82"/>
                    <a:pt x="80" y="82"/>
                    <a:pt x="78" y="81"/>
                  </a:cubicBezTo>
                  <a:cubicBezTo>
                    <a:pt x="79" y="80"/>
                    <a:pt x="80" y="80"/>
                    <a:pt x="80" y="79"/>
                  </a:cubicBezTo>
                  <a:cubicBezTo>
                    <a:pt x="85" y="73"/>
                    <a:pt x="87" y="65"/>
                    <a:pt x="88" y="57"/>
                  </a:cubicBezTo>
                  <a:cubicBezTo>
                    <a:pt x="86" y="59"/>
                    <a:pt x="84" y="61"/>
                    <a:pt x="81" y="62"/>
                  </a:cubicBezTo>
                  <a:cubicBezTo>
                    <a:pt x="77" y="65"/>
                    <a:pt x="71" y="69"/>
                    <a:pt x="70" y="74"/>
                  </a:cubicBezTo>
                  <a:close/>
                </a:path>
              </a:pathLst>
            </a:custGeom>
            <a:solidFill>
              <a:srgbClr val="4D9C2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sp>
          <p:nvSpPr>
            <p:cNvPr id="343" name="Freeform 7"/>
            <p:cNvSpPr>
              <a:spLocks/>
            </p:cNvSpPr>
            <p:nvPr/>
          </p:nvSpPr>
          <p:spPr bwMode="auto">
            <a:xfrm>
              <a:off x="1819275" y="3486151"/>
              <a:ext cx="1239838" cy="2444750"/>
            </a:xfrm>
            <a:custGeom>
              <a:avLst/>
              <a:gdLst>
                <a:gd name="T0" fmla="*/ 16 w 30"/>
                <a:gd name="T1" fmla="*/ 0 h 59"/>
                <a:gd name="T2" fmla="*/ 14 w 30"/>
                <a:gd name="T3" fmla="*/ 8 h 59"/>
                <a:gd name="T4" fmla="*/ 4 w 30"/>
                <a:gd name="T5" fmla="*/ 26 h 59"/>
                <a:gd name="T6" fmla="*/ 4 w 30"/>
                <a:gd name="T7" fmla="*/ 50 h 59"/>
                <a:gd name="T8" fmla="*/ 11 w 30"/>
                <a:gd name="T9" fmla="*/ 59 h 59"/>
                <a:gd name="T10" fmla="*/ 22 w 30"/>
                <a:gd name="T11" fmla="*/ 47 h 59"/>
                <a:gd name="T12" fmla="*/ 29 w 30"/>
                <a:gd name="T13" fmla="*/ 42 h 59"/>
                <a:gd name="T14" fmla="*/ 29 w 30"/>
                <a:gd name="T15" fmla="*/ 37 h 59"/>
                <a:gd name="T16" fmla="*/ 16 w 3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59">
                  <a:moveTo>
                    <a:pt x="16" y="0"/>
                  </a:moveTo>
                  <a:cubicBezTo>
                    <a:pt x="15" y="3"/>
                    <a:pt x="15" y="6"/>
                    <a:pt x="14" y="8"/>
                  </a:cubicBezTo>
                  <a:cubicBezTo>
                    <a:pt x="11" y="14"/>
                    <a:pt x="6" y="20"/>
                    <a:pt x="4" y="26"/>
                  </a:cubicBezTo>
                  <a:cubicBezTo>
                    <a:pt x="1" y="33"/>
                    <a:pt x="0" y="40"/>
                    <a:pt x="4" y="50"/>
                  </a:cubicBezTo>
                  <a:cubicBezTo>
                    <a:pt x="4" y="50"/>
                    <a:pt x="8" y="59"/>
                    <a:pt x="11" y="59"/>
                  </a:cubicBezTo>
                  <a:cubicBezTo>
                    <a:pt x="12" y="54"/>
                    <a:pt x="18" y="50"/>
                    <a:pt x="22" y="47"/>
                  </a:cubicBezTo>
                  <a:cubicBezTo>
                    <a:pt x="25" y="46"/>
                    <a:pt x="27" y="44"/>
                    <a:pt x="29" y="42"/>
                  </a:cubicBezTo>
                  <a:cubicBezTo>
                    <a:pt x="29" y="41"/>
                    <a:pt x="29" y="39"/>
                    <a:pt x="29" y="37"/>
                  </a:cubicBezTo>
                  <a:cubicBezTo>
                    <a:pt x="30" y="23"/>
                    <a:pt x="25" y="10"/>
                    <a:pt x="16" y="0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sp>
          <p:nvSpPr>
            <p:cNvPr id="344" name="Freeform 8"/>
            <p:cNvSpPr>
              <a:spLocks/>
            </p:cNvSpPr>
            <p:nvPr/>
          </p:nvSpPr>
          <p:spPr bwMode="auto">
            <a:xfrm>
              <a:off x="579437" y="2906713"/>
              <a:ext cx="1322388" cy="2401888"/>
            </a:xfrm>
            <a:custGeom>
              <a:avLst/>
              <a:gdLst>
                <a:gd name="T0" fmla="*/ 24 w 32"/>
                <a:gd name="T1" fmla="*/ 29 h 58"/>
                <a:gd name="T2" fmla="*/ 24 w 32"/>
                <a:gd name="T3" fmla="*/ 47 h 58"/>
                <a:gd name="T4" fmla="*/ 29 w 32"/>
                <a:gd name="T5" fmla="*/ 58 h 58"/>
                <a:gd name="T6" fmla="*/ 28 w 32"/>
                <a:gd name="T7" fmla="*/ 40 h 58"/>
                <a:gd name="T8" fmla="*/ 32 w 32"/>
                <a:gd name="T9" fmla="*/ 20 h 58"/>
                <a:gd name="T10" fmla="*/ 24 w 32"/>
                <a:gd name="T11" fmla="*/ 4 h 58"/>
                <a:gd name="T12" fmla="*/ 22 w 32"/>
                <a:gd name="T13" fmla="*/ 2 h 58"/>
                <a:gd name="T14" fmla="*/ 0 w 32"/>
                <a:gd name="T15" fmla="*/ 0 h 58"/>
                <a:gd name="T16" fmla="*/ 9 w 32"/>
                <a:gd name="T17" fmla="*/ 4 h 58"/>
                <a:gd name="T18" fmla="*/ 24 w 32"/>
                <a:gd name="T19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58">
                  <a:moveTo>
                    <a:pt x="24" y="29"/>
                  </a:moveTo>
                  <a:cubicBezTo>
                    <a:pt x="24" y="34"/>
                    <a:pt x="23" y="43"/>
                    <a:pt x="24" y="47"/>
                  </a:cubicBezTo>
                  <a:cubicBezTo>
                    <a:pt x="25" y="51"/>
                    <a:pt x="29" y="58"/>
                    <a:pt x="29" y="58"/>
                  </a:cubicBezTo>
                  <a:cubicBezTo>
                    <a:pt x="27" y="52"/>
                    <a:pt x="27" y="46"/>
                    <a:pt x="28" y="40"/>
                  </a:cubicBezTo>
                  <a:cubicBezTo>
                    <a:pt x="29" y="33"/>
                    <a:pt x="31" y="27"/>
                    <a:pt x="32" y="20"/>
                  </a:cubicBezTo>
                  <a:cubicBezTo>
                    <a:pt x="32" y="13"/>
                    <a:pt x="29" y="8"/>
                    <a:pt x="24" y="4"/>
                  </a:cubicBezTo>
                  <a:cubicBezTo>
                    <a:pt x="23" y="3"/>
                    <a:pt x="23" y="2"/>
                    <a:pt x="22" y="2"/>
                  </a:cubicBezTo>
                  <a:cubicBezTo>
                    <a:pt x="15" y="1"/>
                    <a:pt x="8" y="0"/>
                    <a:pt x="0" y="0"/>
                  </a:cubicBezTo>
                  <a:cubicBezTo>
                    <a:pt x="3" y="2"/>
                    <a:pt x="7" y="3"/>
                    <a:pt x="9" y="4"/>
                  </a:cubicBezTo>
                  <a:cubicBezTo>
                    <a:pt x="20" y="12"/>
                    <a:pt x="24" y="23"/>
                    <a:pt x="24" y="29"/>
                  </a:cubicBezTo>
                  <a:close/>
                </a:path>
              </a:pathLst>
            </a:custGeom>
            <a:solidFill>
              <a:srgbClr val="73B82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等线" panose="020F0502020204030204"/>
              </a:endParaRPr>
            </a:p>
          </p:txBody>
        </p:sp>
        <p:sp>
          <p:nvSpPr>
            <p:cNvPr id="345" name="Freeform 9"/>
            <p:cNvSpPr>
              <a:spLocks/>
            </p:cNvSpPr>
            <p:nvPr/>
          </p:nvSpPr>
          <p:spPr bwMode="auto">
            <a:xfrm>
              <a:off x="-493713" y="3071813"/>
              <a:ext cx="3014663" cy="3149600"/>
            </a:xfrm>
            <a:custGeom>
              <a:avLst/>
              <a:gdLst>
                <a:gd name="T0" fmla="*/ 48 w 73"/>
                <a:gd name="T1" fmla="*/ 21 h 76"/>
                <a:gd name="T2" fmla="*/ 49 w 73"/>
                <a:gd name="T3" fmla="*/ 41 h 76"/>
                <a:gd name="T4" fmla="*/ 49 w 73"/>
                <a:gd name="T5" fmla="*/ 46 h 76"/>
                <a:gd name="T6" fmla="*/ 49 w 73"/>
                <a:gd name="T7" fmla="*/ 48 h 76"/>
                <a:gd name="T8" fmla="*/ 47 w 73"/>
                <a:gd name="T9" fmla="*/ 46 h 76"/>
                <a:gd name="T10" fmla="*/ 44 w 73"/>
                <a:gd name="T11" fmla="*/ 40 h 76"/>
                <a:gd name="T12" fmla="*/ 38 w 73"/>
                <a:gd name="T13" fmla="*/ 30 h 76"/>
                <a:gd name="T14" fmla="*/ 34 w 73"/>
                <a:gd name="T15" fmla="*/ 20 h 76"/>
                <a:gd name="T16" fmla="*/ 28 w 73"/>
                <a:gd name="T17" fmla="*/ 10 h 76"/>
                <a:gd name="T18" fmla="*/ 22 w 73"/>
                <a:gd name="T19" fmla="*/ 6 h 76"/>
                <a:gd name="T20" fmla="*/ 31 w 73"/>
                <a:gd name="T21" fmla="*/ 17 h 76"/>
                <a:gd name="T22" fmla="*/ 34 w 73"/>
                <a:gd name="T23" fmla="*/ 24 h 76"/>
                <a:gd name="T24" fmla="*/ 23 w 73"/>
                <a:gd name="T25" fmla="*/ 14 h 76"/>
                <a:gd name="T26" fmla="*/ 7 w 73"/>
                <a:gd name="T27" fmla="*/ 3 h 76"/>
                <a:gd name="T28" fmla="*/ 3 w 73"/>
                <a:gd name="T29" fmla="*/ 2 h 76"/>
                <a:gd name="T30" fmla="*/ 11 w 73"/>
                <a:gd name="T31" fmla="*/ 8 h 76"/>
                <a:gd name="T32" fmla="*/ 39 w 73"/>
                <a:gd name="T33" fmla="*/ 36 h 76"/>
                <a:gd name="T34" fmla="*/ 43 w 73"/>
                <a:gd name="T35" fmla="*/ 44 h 76"/>
                <a:gd name="T36" fmla="*/ 45 w 73"/>
                <a:gd name="T37" fmla="*/ 48 h 76"/>
                <a:gd name="T38" fmla="*/ 41 w 73"/>
                <a:gd name="T39" fmla="*/ 45 h 76"/>
                <a:gd name="T40" fmla="*/ 25 w 73"/>
                <a:gd name="T41" fmla="*/ 38 h 76"/>
                <a:gd name="T42" fmla="*/ 19 w 73"/>
                <a:gd name="T43" fmla="*/ 33 h 76"/>
                <a:gd name="T44" fmla="*/ 9 w 73"/>
                <a:gd name="T45" fmla="*/ 22 h 76"/>
                <a:gd name="T46" fmla="*/ 9 w 73"/>
                <a:gd name="T47" fmla="*/ 22 h 76"/>
                <a:gd name="T48" fmla="*/ 18 w 73"/>
                <a:gd name="T49" fmla="*/ 34 h 76"/>
                <a:gd name="T50" fmla="*/ 24 w 73"/>
                <a:gd name="T51" fmla="*/ 38 h 76"/>
                <a:gd name="T52" fmla="*/ 44 w 73"/>
                <a:gd name="T53" fmla="*/ 49 h 76"/>
                <a:gd name="T54" fmla="*/ 47 w 73"/>
                <a:gd name="T55" fmla="*/ 52 h 76"/>
                <a:gd name="T56" fmla="*/ 56 w 73"/>
                <a:gd name="T57" fmla="*/ 64 h 76"/>
                <a:gd name="T58" fmla="*/ 52 w 73"/>
                <a:gd name="T59" fmla="*/ 64 h 76"/>
                <a:gd name="T60" fmla="*/ 43 w 73"/>
                <a:gd name="T61" fmla="*/ 63 h 76"/>
                <a:gd name="T62" fmla="*/ 26 w 73"/>
                <a:gd name="T63" fmla="*/ 57 h 76"/>
                <a:gd name="T64" fmla="*/ 16 w 73"/>
                <a:gd name="T65" fmla="*/ 51 h 76"/>
                <a:gd name="T66" fmla="*/ 26 w 73"/>
                <a:gd name="T67" fmla="*/ 58 h 76"/>
                <a:gd name="T68" fmla="*/ 43 w 73"/>
                <a:gd name="T69" fmla="*/ 64 h 76"/>
                <a:gd name="T70" fmla="*/ 50 w 73"/>
                <a:gd name="T71" fmla="*/ 65 h 76"/>
                <a:gd name="T72" fmla="*/ 55 w 73"/>
                <a:gd name="T73" fmla="*/ 65 h 76"/>
                <a:gd name="T74" fmla="*/ 61 w 73"/>
                <a:gd name="T75" fmla="*/ 69 h 76"/>
                <a:gd name="T76" fmla="*/ 66 w 73"/>
                <a:gd name="T77" fmla="*/ 72 h 76"/>
                <a:gd name="T78" fmla="*/ 67 w 73"/>
                <a:gd name="T79" fmla="*/ 73 h 76"/>
                <a:gd name="T80" fmla="*/ 70 w 73"/>
                <a:gd name="T81" fmla="*/ 74 h 76"/>
                <a:gd name="T82" fmla="*/ 64 w 73"/>
                <a:gd name="T83" fmla="*/ 68 h 76"/>
                <a:gd name="T84" fmla="*/ 63 w 73"/>
                <a:gd name="T85" fmla="*/ 66 h 76"/>
                <a:gd name="T86" fmla="*/ 61 w 73"/>
                <a:gd name="T87" fmla="*/ 64 h 76"/>
                <a:gd name="T88" fmla="*/ 58 w 73"/>
                <a:gd name="T89" fmla="*/ 50 h 76"/>
                <a:gd name="T90" fmla="*/ 58 w 73"/>
                <a:gd name="T91" fmla="*/ 44 h 76"/>
                <a:gd name="T92" fmla="*/ 64 w 73"/>
                <a:gd name="T93" fmla="*/ 27 h 76"/>
                <a:gd name="T94" fmla="*/ 58 w 73"/>
                <a:gd name="T95" fmla="*/ 38 h 76"/>
                <a:gd name="T96" fmla="*/ 57 w 73"/>
                <a:gd name="T97" fmla="*/ 47 h 76"/>
                <a:gd name="T98" fmla="*/ 58 w 73"/>
                <a:gd name="T99" fmla="*/ 56 h 76"/>
                <a:gd name="T100" fmla="*/ 60 w 73"/>
                <a:gd name="T101" fmla="*/ 64 h 76"/>
                <a:gd name="T102" fmla="*/ 54 w 73"/>
                <a:gd name="T103" fmla="*/ 57 h 76"/>
                <a:gd name="T104" fmla="*/ 52 w 73"/>
                <a:gd name="T105" fmla="*/ 54 h 76"/>
                <a:gd name="T106" fmla="*/ 50 w 73"/>
                <a:gd name="T107" fmla="*/ 47 h 76"/>
                <a:gd name="T108" fmla="*/ 50 w 73"/>
                <a:gd name="T109" fmla="*/ 44 h 76"/>
                <a:gd name="T110" fmla="*/ 51 w 73"/>
                <a:gd name="T111" fmla="*/ 34 h 76"/>
                <a:gd name="T112" fmla="*/ 48 w 73"/>
                <a:gd name="T113" fmla="*/ 14 h 76"/>
                <a:gd name="T114" fmla="*/ 46 w 73"/>
                <a:gd name="T115" fmla="*/ 1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" h="76">
                  <a:moveTo>
                    <a:pt x="46" y="15"/>
                  </a:moveTo>
                  <a:cubicBezTo>
                    <a:pt x="47" y="17"/>
                    <a:pt x="48" y="19"/>
                    <a:pt x="48" y="21"/>
                  </a:cubicBezTo>
                  <a:cubicBezTo>
                    <a:pt x="49" y="26"/>
                    <a:pt x="49" y="30"/>
                    <a:pt x="49" y="34"/>
                  </a:cubicBezTo>
                  <a:cubicBezTo>
                    <a:pt x="49" y="36"/>
                    <a:pt x="49" y="39"/>
                    <a:pt x="49" y="41"/>
                  </a:cubicBezTo>
                  <a:cubicBezTo>
                    <a:pt x="49" y="42"/>
                    <a:pt x="49" y="43"/>
                    <a:pt x="49" y="44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6"/>
                    <a:pt x="49" y="47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9"/>
                    <a:pt x="49" y="50"/>
                    <a:pt x="49" y="51"/>
                  </a:cubicBezTo>
                  <a:cubicBezTo>
                    <a:pt x="48" y="50"/>
                    <a:pt x="48" y="48"/>
                    <a:pt x="47" y="46"/>
                  </a:cubicBezTo>
                  <a:cubicBezTo>
                    <a:pt x="46" y="45"/>
                    <a:pt x="46" y="44"/>
                    <a:pt x="45" y="43"/>
                  </a:cubicBezTo>
                  <a:cubicBezTo>
                    <a:pt x="45" y="42"/>
                    <a:pt x="45" y="41"/>
                    <a:pt x="44" y="40"/>
                  </a:cubicBezTo>
                  <a:cubicBezTo>
                    <a:pt x="43" y="38"/>
                    <a:pt x="42" y="36"/>
                    <a:pt x="41" y="34"/>
                  </a:cubicBezTo>
                  <a:cubicBezTo>
                    <a:pt x="40" y="33"/>
                    <a:pt x="39" y="31"/>
                    <a:pt x="38" y="30"/>
                  </a:cubicBezTo>
                  <a:cubicBezTo>
                    <a:pt x="37" y="28"/>
                    <a:pt x="37" y="26"/>
                    <a:pt x="36" y="24"/>
                  </a:cubicBezTo>
                  <a:cubicBezTo>
                    <a:pt x="35" y="23"/>
                    <a:pt x="35" y="21"/>
                    <a:pt x="34" y="20"/>
                  </a:cubicBezTo>
                  <a:cubicBezTo>
                    <a:pt x="34" y="19"/>
                    <a:pt x="33" y="18"/>
                    <a:pt x="32" y="17"/>
                  </a:cubicBezTo>
                  <a:cubicBezTo>
                    <a:pt x="31" y="15"/>
                    <a:pt x="30" y="12"/>
                    <a:pt x="28" y="10"/>
                  </a:cubicBezTo>
                  <a:cubicBezTo>
                    <a:pt x="27" y="9"/>
                    <a:pt x="26" y="8"/>
                    <a:pt x="25" y="8"/>
                  </a:cubicBezTo>
                  <a:cubicBezTo>
                    <a:pt x="24" y="7"/>
                    <a:pt x="23" y="6"/>
                    <a:pt x="22" y="6"/>
                  </a:cubicBezTo>
                  <a:cubicBezTo>
                    <a:pt x="24" y="7"/>
                    <a:pt x="26" y="9"/>
                    <a:pt x="28" y="11"/>
                  </a:cubicBezTo>
                  <a:cubicBezTo>
                    <a:pt x="29" y="13"/>
                    <a:pt x="30" y="15"/>
                    <a:pt x="31" y="17"/>
                  </a:cubicBezTo>
                  <a:cubicBezTo>
                    <a:pt x="32" y="19"/>
                    <a:pt x="32" y="20"/>
                    <a:pt x="33" y="21"/>
                  </a:cubicBezTo>
                  <a:cubicBezTo>
                    <a:pt x="33" y="22"/>
                    <a:pt x="34" y="23"/>
                    <a:pt x="34" y="24"/>
                  </a:cubicBezTo>
                  <a:cubicBezTo>
                    <a:pt x="35" y="25"/>
                    <a:pt x="35" y="25"/>
                    <a:pt x="35" y="26"/>
                  </a:cubicBezTo>
                  <a:cubicBezTo>
                    <a:pt x="32" y="22"/>
                    <a:pt x="28" y="17"/>
                    <a:pt x="23" y="14"/>
                  </a:cubicBezTo>
                  <a:cubicBezTo>
                    <a:pt x="20" y="11"/>
                    <a:pt x="16" y="8"/>
                    <a:pt x="13" y="6"/>
                  </a:cubicBezTo>
                  <a:cubicBezTo>
                    <a:pt x="11" y="5"/>
                    <a:pt x="9" y="3"/>
                    <a:pt x="7" y="3"/>
                  </a:cubicBezTo>
                  <a:cubicBezTo>
                    <a:pt x="4" y="2"/>
                    <a:pt x="2" y="1"/>
                    <a:pt x="0" y="0"/>
                  </a:cubicBezTo>
                  <a:cubicBezTo>
                    <a:pt x="1" y="1"/>
                    <a:pt x="2" y="1"/>
                    <a:pt x="3" y="2"/>
                  </a:cubicBezTo>
                  <a:cubicBezTo>
                    <a:pt x="4" y="2"/>
                    <a:pt x="5" y="3"/>
                    <a:pt x="6" y="4"/>
                  </a:cubicBezTo>
                  <a:cubicBezTo>
                    <a:pt x="8" y="5"/>
                    <a:pt x="10" y="6"/>
                    <a:pt x="11" y="8"/>
                  </a:cubicBezTo>
                  <a:cubicBezTo>
                    <a:pt x="15" y="10"/>
                    <a:pt x="18" y="13"/>
                    <a:pt x="22" y="15"/>
                  </a:cubicBezTo>
                  <a:cubicBezTo>
                    <a:pt x="28" y="21"/>
                    <a:pt x="34" y="28"/>
                    <a:pt x="39" y="36"/>
                  </a:cubicBezTo>
                  <a:cubicBezTo>
                    <a:pt x="40" y="37"/>
                    <a:pt x="41" y="39"/>
                    <a:pt x="42" y="41"/>
                  </a:cubicBezTo>
                  <a:cubicBezTo>
                    <a:pt x="42" y="42"/>
                    <a:pt x="43" y="43"/>
                    <a:pt x="43" y="44"/>
                  </a:cubicBezTo>
                  <a:cubicBezTo>
                    <a:pt x="44" y="45"/>
                    <a:pt x="44" y="46"/>
                    <a:pt x="45" y="47"/>
                  </a:cubicBezTo>
                  <a:cubicBezTo>
                    <a:pt x="45" y="47"/>
                    <a:pt x="45" y="48"/>
                    <a:pt x="45" y="48"/>
                  </a:cubicBezTo>
                  <a:cubicBezTo>
                    <a:pt x="45" y="48"/>
                    <a:pt x="45" y="47"/>
                    <a:pt x="45" y="47"/>
                  </a:cubicBezTo>
                  <a:cubicBezTo>
                    <a:pt x="44" y="47"/>
                    <a:pt x="42" y="46"/>
                    <a:pt x="41" y="45"/>
                  </a:cubicBezTo>
                  <a:cubicBezTo>
                    <a:pt x="40" y="45"/>
                    <a:pt x="39" y="44"/>
                    <a:pt x="38" y="44"/>
                  </a:cubicBezTo>
                  <a:cubicBezTo>
                    <a:pt x="34" y="41"/>
                    <a:pt x="29" y="40"/>
                    <a:pt x="25" y="38"/>
                  </a:cubicBezTo>
                  <a:cubicBezTo>
                    <a:pt x="24" y="37"/>
                    <a:pt x="23" y="36"/>
                    <a:pt x="22" y="35"/>
                  </a:cubicBezTo>
                  <a:cubicBezTo>
                    <a:pt x="21" y="35"/>
                    <a:pt x="20" y="34"/>
                    <a:pt x="19" y="33"/>
                  </a:cubicBezTo>
                  <a:cubicBezTo>
                    <a:pt x="17" y="31"/>
                    <a:pt x="16" y="30"/>
                    <a:pt x="14" y="28"/>
                  </a:cubicBezTo>
                  <a:cubicBezTo>
                    <a:pt x="12" y="26"/>
                    <a:pt x="11" y="24"/>
                    <a:pt x="9" y="22"/>
                  </a:cubicBezTo>
                  <a:cubicBezTo>
                    <a:pt x="8" y="20"/>
                    <a:pt x="7" y="18"/>
                    <a:pt x="5" y="16"/>
                  </a:cubicBezTo>
                  <a:cubicBezTo>
                    <a:pt x="7" y="18"/>
                    <a:pt x="8" y="20"/>
                    <a:pt x="9" y="22"/>
                  </a:cubicBezTo>
                  <a:cubicBezTo>
                    <a:pt x="10" y="24"/>
                    <a:pt x="12" y="26"/>
                    <a:pt x="13" y="28"/>
                  </a:cubicBezTo>
                  <a:cubicBezTo>
                    <a:pt x="15" y="30"/>
                    <a:pt x="17" y="32"/>
                    <a:pt x="18" y="34"/>
                  </a:cubicBezTo>
                  <a:cubicBezTo>
                    <a:pt x="19" y="35"/>
                    <a:pt x="20" y="35"/>
                    <a:pt x="21" y="36"/>
                  </a:cubicBezTo>
                  <a:cubicBezTo>
                    <a:pt x="22" y="37"/>
                    <a:pt x="23" y="38"/>
                    <a:pt x="24" y="38"/>
                  </a:cubicBezTo>
                  <a:cubicBezTo>
                    <a:pt x="28" y="41"/>
                    <a:pt x="33" y="43"/>
                    <a:pt x="37" y="45"/>
                  </a:cubicBezTo>
                  <a:cubicBezTo>
                    <a:pt x="40" y="46"/>
                    <a:pt x="42" y="47"/>
                    <a:pt x="44" y="49"/>
                  </a:cubicBezTo>
                  <a:cubicBezTo>
                    <a:pt x="45" y="49"/>
                    <a:pt x="45" y="50"/>
                    <a:pt x="46" y="51"/>
                  </a:cubicBezTo>
                  <a:cubicBezTo>
                    <a:pt x="47" y="51"/>
                    <a:pt x="47" y="52"/>
                    <a:pt x="47" y="52"/>
                  </a:cubicBezTo>
                  <a:cubicBezTo>
                    <a:pt x="49" y="55"/>
                    <a:pt x="50" y="57"/>
                    <a:pt x="52" y="59"/>
                  </a:cubicBezTo>
                  <a:cubicBezTo>
                    <a:pt x="53" y="61"/>
                    <a:pt x="55" y="62"/>
                    <a:pt x="56" y="64"/>
                  </a:cubicBezTo>
                  <a:cubicBezTo>
                    <a:pt x="56" y="64"/>
                    <a:pt x="55" y="64"/>
                    <a:pt x="55" y="64"/>
                  </a:cubicBezTo>
                  <a:cubicBezTo>
                    <a:pt x="54" y="63"/>
                    <a:pt x="53" y="64"/>
                    <a:pt x="52" y="64"/>
                  </a:cubicBezTo>
                  <a:cubicBezTo>
                    <a:pt x="51" y="64"/>
                    <a:pt x="50" y="64"/>
                    <a:pt x="49" y="64"/>
                  </a:cubicBezTo>
                  <a:cubicBezTo>
                    <a:pt x="47" y="64"/>
                    <a:pt x="45" y="63"/>
                    <a:pt x="43" y="63"/>
                  </a:cubicBezTo>
                  <a:cubicBezTo>
                    <a:pt x="41" y="63"/>
                    <a:pt x="39" y="62"/>
                    <a:pt x="37" y="62"/>
                  </a:cubicBezTo>
                  <a:cubicBezTo>
                    <a:pt x="33" y="61"/>
                    <a:pt x="30" y="59"/>
                    <a:pt x="26" y="57"/>
                  </a:cubicBezTo>
                  <a:cubicBezTo>
                    <a:pt x="24" y="56"/>
                    <a:pt x="23" y="55"/>
                    <a:pt x="21" y="54"/>
                  </a:cubicBezTo>
                  <a:cubicBezTo>
                    <a:pt x="19" y="53"/>
                    <a:pt x="18" y="52"/>
                    <a:pt x="16" y="51"/>
                  </a:cubicBezTo>
                  <a:cubicBezTo>
                    <a:pt x="18" y="52"/>
                    <a:pt x="19" y="53"/>
                    <a:pt x="21" y="54"/>
                  </a:cubicBezTo>
                  <a:cubicBezTo>
                    <a:pt x="22" y="56"/>
                    <a:pt x="24" y="57"/>
                    <a:pt x="26" y="58"/>
                  </a:cubicBezTo>
                  <a:cubicBezTo>
                    <a:pt x="29" y="60"/>
                    <a:pt x="33" y="62"/>
                    <a:pt x="37" y="63"/>
                  </a:cubicBezTo>
                  <a:cubicBezTo>
                    <a:pt x="39" y="64"/>
                    <a:pt x="41" y="64"/>
                    <a:pt x="43" y="64"/>
                  </a:cubicBezTo>
                  <a:cubicBezTo>
                    <a:pt x="45" y="65"/>
                    <a:pt x="47" y="65"/>
                    <a:pt x="49" y="65"/>
                  </a:cubicBezTo>
                  <a:cubicBezTo>
                    <a:pt x="49" y="65"/>
                    <a:pt x="50" y="65"/>
                    <a:pt x="50" y="65"/>
                  </a:cubicBezTo>
                  <a:cubicBezTo>
                    <a:pt x="51" y="65"/>
                    <a:pt x="51" y="65"/>
                    <a:pt x="52" y="65"/>
                  </a:cubicBezTo>
                  <a:cubicBezTo>
                    <a:pt x="53" y="65"/>
                    <a:pt x="54" y="65"/>
                    <a:pt x="55" y="65"/>
                  </a:cubicBezTo>
                  <a:cubicBezTo>
                    <a:pt x="56" y="65"/>
                    <a:pt x="57" y="65"/>
                    <a:pt x="58" y="66"/>
                  </a:cubicBezTo>
                  <a:cubicBezTo>
                    <a:pt x="59" y="67"/>
                    <a:pt x="60" y="68"/>
                    <a:pt x="61" y="69"/>
                  </a:cubicBezTo>
                  <a:cubicBezTo>
                    <a:pt x="62" y="70"/>
                    <a:pt x="64" y="70"/>
                    <a:pt x="65" y="71"/>
                  </a:cubicBezTo>
                  <a:cubicBezTo>
                    <a:pt x="65" y="72"/>
                    <a:pt x="65" y="72"/>
                    <a:pt x="66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6" y="72"/>
                    <a:pt x="67" y="73"/>
                  </a:cubicBezTo>
                  <a:cubicBezTo>
                    <a:pt x="69" y="74"/>
                    <a:pt x="71" y="75"/>
                    <a:pt x="73" y="76"/>
                  </a:cubicBezTo>
                  <a:cubicBezTo>
                    <a:pt x="72" y="75"/>
                    <a:pt x="71" y="74"/>
                    <a:pt x="70" y="74"/>
                  </a:cubicBezTo>
                  <a:cubicBezTo>
                    <a:pt x="69" y="73"/>
                    <a:pt x="68" y="72"/>
                    <a:pt x="68" y="71"/>
                  </a:cubicBezTo>
                  <a:cubicBezTo>
                    <a:pt x="66" y="70"/>
                    <a:pt x="65" y="69"/>
                    <a:pt x="64" y="6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3" y="67"/>
                    <a:pt x="63" y="67"/>
                    <a:pt x="63" y="66"/>
                  </a:cubicBezTo>
                  <a:cubicBezTo>
                    <a:pt x="63" y="66"/>
                    <a:pt x="62" y="66"/>
                    <a:pt x="62" y="65"/>
                  </a:cubicBezTo>
                  <a:cubicBezTo>
                    <a:pt x="62" y="65"/>
                    <a:pt x="62" y="64"/>
                    <a:pt x="61" y="64"/>
                  </a:cubicBezTo>
                  <a:cubicBezTo>
                    <a:pt x="61" y="63"/>
                    <a:pt x="61" y="62"/>
                    <a:pt x="60" y="61"/>
                  </a:cubicBezTo>
                  <a:cubicBezTo>
                    <a:pt x="59" y="57"/>
                    <a:pt x="58" y="53"/>
                    <a:pt x="58" y="50"/>
                  </a:cubicBezTo>
                  <a:cubicBezTo>
                    <a:pt x="58" y="49"/>
                    <a:pt x="58" y="48"/>
                    <a:pt x="58" y="47"/>
                  </a:cubicBezTo>
                  <a:cubicBezTo>
                    <a:pt x="57" y="46"/>
                    <a:pt x="57" y="45"/>
                    <a:pt x="58" y="44"/>
                  </a:cubicBezTo>
                  <a:cubicBezTo>
                    <a:pt x="58" y="42"/>
                    <a:pt x="58" y="40"/>
                    <a:pt x="59" y="38"/>
                  </a:cubicBezTo>
                  <a:cubicBezTo>
                    <a:pt x="60" y="34"/>
                    <a:pt x="63" y="31"/>
                    <a:pt x="64" y="27"/>
                  </a:cubicBezTo>
                  <a:cubicBezTo>
                    <a:pt x="63" y="29"/>
                    <a:pt x="62" y="31"/>
                    <a:pt x="61" y="32"/>
                  </a:cubicBezTo>
                  <a:cubicBezTo>
                    <a:pt x="60" y="34"/>
                    <a:pt x="59" y="36"/>
                    <a:pt x="58" y="38"/>
                  </a:cubicBezTo>
                  <a:cubicBezTo>
                    <a:pt x="58" y="39"/>
                    <a:pt x="57" y="41"/>
                    <a:pt x="57" y="44"/>
                  </a:cubicBezTo>
                  <a:cubicBezTo>
                    <a:pt x="57" y="45"/>
                    <a:pt x="57" y="46"/>
                    <a:pt x="57" y="47"/>
                  </a:cubicBezTo>
                  <a:cubicBezTo>
                    <a:pt x="57" y="48"/>
                    <a:pt x="57" y="49"/>
                    <a:pt x="57" y="50"/>
                  </a:cubicBezTo>
                  <a:cubicBezTo>
                    <a:pt x="57" y="52"/>
                    <a:pt x="57" y="54"/>
                    <a:pt x="58" y="56"/>
                  </a:cubicBezTo>
                  <a:cubicBezTo>
                    <a:pt x="58" y="58"/>
                    <a:pt x="58" y="60"/>
                    <a:pt x="59" y="62"/>
                  </a:cubicBezTo>
                  <a:cubicBezTo>
                    <a:pt x="59" y="63"/>
                    <a:pt x="60" y="64"/>
                    <a:pt x="60" y="64"/>
                  </a:cubicBezTo>
                  <a:cubicBezTo>
                    <a:pt x="60" y="64"/>
                    <a:pt x="60" y="65"/>
                    <a:pt x="60" y="65"/>
                  </a:cubicBezTo>
                  <a:cubicBezTo>
                    <a:pt x="58" y="62"/>
                    <a:pt x="56" y="60"/>
                    <a:pt x="54" y="57"/>
                  </a:cubicBezTo>
                  <a:cubicBezTo>
                    <a:pt x="53" y="57"/>
                    <a:pt x="53" y="56"/>
                    <a:pt x="52" y="56"/>
                  </a:cubicBezTo>
                  <a:cubicBezTo>
                    <a:pt x="52" y="55"/>
                    <a:pt x="52" y="54"/>
                    <a:pt x="52" y="54"/>
                  </a:cubicBezTo>
                  <a:cubicBezTo>
                    <a:pt x="51" y="52"/>
                    <a:pt x="50" y="50"/>
                    <a:pt x="50" y="47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0" y="43"/>
                    <a:pt x="50" y="42"/>
                    <a:pt x="50" y="41"/>
                  </a:cubicBezTo>
                  <a:cubicBezTo>
                    <a:pt x="50" y="39"/>
                    <a:pt x="51" y="37"/>
                    <a:pt x="51" y="34"/>
                  </a:cubicBezTo>
                  <a:cubicBezTo>
                    <a:pt x="51" y="30"/>
                    <a:pt x="50" y="25"/>
                    <a:pt x="50" y="21"/>
                  </a:cubicBezTo>
                  <a:cubicBezTo>
                    <a:pt x="49" y="19"/>
                    <a:pt x="49" y="17"/>
                    <a:pt x="48" y="14"/>
                  </a:cubicBezTo>
                  <a:cubicBezTo>
                    <a:pt x="47" y="12"/>
                    <a:pt x="45" y="11"/>
                    <a:pt x="44" y="9"/>
                  </a:cubicBezTo>
                  <a:cubicBezTo>
                    <a:pt x="45" y="11"/>
                    <a:pt x="46" y="13"/>
                    <a:pt x="46" y="15"/>
                  </a:cubicBezTo>
                  <a:close/>
                </a:path>
              </a:pathLst>
            </a:custGeom>
            <a:solidFill>
              <a:srgbClr val="B4F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00"/>
              <a:endParaRPr lang="zh-CN" altLang="en-US" sz="1800">
                <a:solidFill>
                  <a:prstClr val="black"/>
                </a:solidFill>
                <a:latin typeface="等线" panose="020F0502020204030204"/>
              </a:endParaRPr>
            </a:p>
          </p:txBody>
        </p:sp>
      </p:grpSp>
      <p:sp>
        <p:nvSpPr>
          <p:cNvPr id="346" name="文本框 627"/>
          <p:cNvSpPr txBox="1"/>
          <p:nvPr/>
        </p:nvSpPr>
        <p:spPr>
          <a:xfrm>
            <a:off x="1762300" y="5377700"/>
            <a:ext cx="1728454" cy="430887"/>
          </a:xfrm>
          <a:prstGeom prst="rect">
            <a:avLst/>
          </a:prstGeom>
          <a:gradFill flip="none" rotWithShape="1">
            <a:gsLst>
              <a:gs pos="50000">
                <a:sysClr val="window" lastClr="FFFFFF"/>
              </a:gs>
              <a:gs pos="50000">
                <a:srgbClr val="F3F6F0"/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4F8626"/>
                </a:solidFill>
                <a:effectLst/>
                <a:uLnTx/>
                <a:uFillTx/>
                <a:latin typeface="方正正黑简体" panose="02000000000000000000" pitchFamily="2" charset="-122"/>
                <a:ea typeface="方正正黑简体" panose="02000000000000000000" pitchFamily="2" charset="-122"/>
              </a:rPr>
              <a:t>输入小标题</a:t>
            </a:r>
          </a:p>
        </p:txBody>
      </p:sp>
      <p:sp>
        <p:nvSpPr>
          <p:cNvPr id="347" name="文本框 628"/>
          <p:cNvSpPr txBox="1"/>
          <p:nvPr/>
        </p:nvSpPr>
        <p:spPr>
          <a:xfrm>
            <a:off x="1335283" y="5774214"/>
            <a:ext cx="4517439" cy="994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400"/>
              </a:lnSpc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</a:defRPr>
            </a:lvl1pPr>
          </a:lstStyle>
          <a:p>
            <a:pPr defTabSz="914400"/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方正兰亭纤黑_GBK" panose="02000000000000000000" pitchFamily="2" charset="-122"/>
                <a:ea typeface="方正兰亭纤黑_GBK" panose="02000000000000000000" pitchFamily="2" charset="-122"/>
                <a:sym typeface="Arial" panose="020B0604020202020204" pitchFamily="34" charset="0"/>
              </a:rPr>
              <a:t>请替换文字内容，点击添加相关标题文字，修改文字内容</a:t>
            </a:r>
          </a:p>
          <a:p>
            <a:pPr defTabSz="914400"/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077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3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0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59622 -0.40486 C 0.29089 -0.59282 0.22865 0.15116 -6.25E-7 -0.0002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18" y="1969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6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27" dur="500" fill="hold"/>
                                        <p:tgtEl>
                                          <p:spTgt spid="183"/>
                                        </p:tgtEl>
                                      </p:cBhvr>
                                      <p:by x="260000" y="26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16667E-7 0.2 C -0.17409 0.03588 0.01211 0.08241 -4.16667E-7 -0.0004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11" y="-1002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9" presetClass="entr" presetSubtype="1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6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Scale>
                                      <p:cBhvr>
                                        <p:cTn id="53" dur="500" fill="hold"/>
                                        <p:tgtEl>
                                          <p:spTgt spid="176"/>
                                        </p:tgtEl>
                                      </p:cBhvr>
                                      <p:by x="260000" y="26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82" grpId="0" animBg="1"/>
      <p:bldP spid="195" grpId="0" animBg="1"/>
      <p:bldP spid="338" grpId="0" animBg="1"/>
      <p:bldP spid="339" grpId="0"/>
      <p:bldP spid="346" grpId="0" animBg="1"/>
      <p:bldP spid="34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794</Words>
  <Application>Microsoft Office PowerPoint</Application>
  <PresentationFormat>自定义</PresentationFormat>
  <Paragraphs>58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8</cp:revision>
  <dcterms:created xsi:type="dcterms:W3CDTF">2019-10-03T15:40:39Z</dcterms:created>
  <dcterms:modified xsi:type="dcterms:W3CDTF">2019-11-06T14:00:02Z</dcterms:modified>
</cp:coreProperties>
</file>